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1"/>
  </p:notesMasterIdLst>
  <p:sldIdLst>
    <p:sldId id="283" r:id="rId3"/>
    <p:sldId id="285" r:id="rId4"/>
    <p:sldId id="282" r:id="rId5"/>
    <p:sldId id="281" r:id="rId6"/>
    <p:sldId id="271" r:id="rId7"/>
    <p:sldId id="269" r:id="rId8"/>
    <p:sldId id="279" r:id="rId9"/>
    <p:sldId id="310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4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76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00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>
            <a:spLocks noGrp="1"/>
          </p:cNvSpPr>
          <p:nvPr>
            <p:ph type="title"/>
          </p:nvPr>
        </p:nvSpPr>
        <p:spPr>
          <a:xfrm>
            <a:off x="1423762" y="1244600"/>
            <a:ext cx="9393953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body" idx="1"/>
          </p:nvPr>
        </p:nvSpPr>
        <p:spPr>
          <a:xfrm>
            <a:off x="1423762" y="2260600"/>
            <a:ext cx="9393953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5802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greatpp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Editable US Map with States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074750" y="1446637"/>
            <a:ext cx="7667862" cy="4847840"/>
            <a:chOff x="2132012" y="1219200"/>
            <a:chExt cx="7924800" cy="501028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7727011" y="3406985"/>
              <a:ext cx="16180" cy="1078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" y="0"/>
                </a:cxn>
                <a:cxn ang="0">
                  <a:pos x="6" y="1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5"/>
                </a:cxn>
                <a:cxn ang="0">
                  <a:pos x="8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1" y="0"/>
                </a:cxn>
              </a:cxnLst>
              <a:rect l="0" t="0" r="r" b="b"/>
              <a:pathLst>
                <a:path w="9" h="6">
                  <a:moveTo>
                    <a:pt x="1" y="0"/>
                  </a:moveTo>
                  <a:lnTo>
                    <a:pt x="5" y="0"/>
                  </a:lnTo>
                  <a:lnTo>
                    <a:pt x="6" y="1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5"/>
                  </a:lnTo>
                  <a:lnTo>
                    <a:pt x="8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7"/>
            <p:cNvSpPr>
              <a:spLocks noEditPoints="1"/>
            </p:cNvSpPr>
            <p:nvPr/>
          </p:nvSpPr>
          <p:spPr bwMode="auto">
            <a:xfrm>
              <a:off x="8422715" y="3752140"/>
              <a:ext cx="656156" cy="501555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72" y="3"/>
                </a:cxn>
                <a:cxn ang="0">
                  <a:pos x="206" y="23"/>
                </a:cxn>
                <a:cxn ang="0">
                  <a:pos x="220" y="19"/>
                </a:cxn>
                <a:cxn ang="0">
                  <a:pos x="271" y="15"/>
                </a:cxn>
                <a:cxn ang="0">
                  <a:pos x="272" y="19"/>
                </a:cxn>
                <a:cxn ang="0">
                  <a:pos x="280" y="23"/>
                </a:cxn>
                <a:cxn ang="0">
                  <a:pos x="300" y="35"/>
                </a:cxn>
                <a:cxn ang="0">
                  <a:pos x="304" y="37"/>
                </a:cxn>
                <a:cxn ang="0">
                  <a:pos x="315" y="45"/>
                </a:cxn>
                <a:cxn ang="0">
                  <a:pos x="327" y="54"/>
                </a:cxn>
                <a:cxn ang="0">
                  <a:pos x="337" y="65"/>
                </a:cxn>
                <a:cxn ang="0">
                  <a:pos x="357" y="74"/>
                </a:cxn>
                <a:cxn ang="0">
                  <a:pos x="365" y="79"/>
                </a:cxn>
                <a:cxn ang="0">
                  <a:pos x="348" y="96"/>
                </a:cxn>
                <a:cxn ang="0">
                  <a:pos x="337" y="123"/>
                </a:cxn>
                <a:cxn ang="0">
                  <a:pos x="333" y="123"/>
                </a:cxn>
                <a:cxn ang="0">
                  <a:pos x="323" y="130"/>
                </a:cxn>
                <a:cxn ang="0">
                  <a:pos x="320" y="149"/>
                </a:cxn>
                <a:cxn ang="0">
                  <a:pos x="331" y="152"/>
                </a:cxn>
                <a:cxn ang="0">
                  <a:pos x="322" y="157"/>
                </a:cxn>
                <a:cxn ang="0">
                  <a:pos x="320" y="163"/>
                </a:cxn>
                <a:cxn ang="0">
                  <a:pos x="307" y="170"/>
                </a:cxn>
                <a:cxn ang="0">
                  <a:pos x="306" y="175"/>
                </a:cxn>
                <a:cxn ang="0">
                  <a:pos x="302" y="176"/>
                </a:cxn>
                <a:cxn ang="0">
                  <a:pos x="299" y="190"/>
                </a:cxn>
                <a:cxn ang="0">
                  <a:pos x="286" y="191"/>
                </a:cxn>
                <a:cxn ang="0">
                  <a:pos x="283" y="211"/>
                </a:cxn>
                <a:cxn ang="0">
                  <a:pos x="272" y="217"/>
                </a:cxn>
                <a:cxn ang="0">
                  <a:pos x="262" y="228"/>
                </a:cxn>
                <a:cxn ang="0">
                  <a:pos x="227" y="241"/>
                </a:cxn>
                <a:cxn ang="0">
                  <a:pos x="228" y="260"/>
                </a:cxn>
                <a:cxn ang="0">
                  <a:pos x="228" y="264"/>
                </a:cxn>
                <a:cxn ang="0">
                  <a:pos x="220" y="270"/>
                </a:cxn>
                <a:cxn ang="0">
                  <a:pos x="213" y="278"/>
                </a:cxn>
                <a:cxn ang="0">
                  <a:pos x="195" y="250"/>
                </a:cxn>
                <a:cxn ang="0">
                  <a:pos x="187" y="239"/>
                </a:cxn>
                <a:cxn ang="0">
                  <a:pos x="174" y="229"/>
                </a:cxn>
                <a:cxn ang="0">
                  <a:pos x="166" y="207"/>
                </a:cxn>
                <a:cxn ang="0">
                  <a:pos x="152" y="193"/>
                </a:cxn>
                <a:cxn ang="0">
                  <a:pos x="141" y="187"/>
                </a:cxn>
                <a:cxn ang="0">
                  <a:pos x="134" y="180"/>
                </a:cxn>
                <a:cxn ang="0">
                  <a:pos x="127" y="171"/>
                </a:cxn>
                <a:cxn ang="0">
                  <a:pos x="127" y="168"/>
                </a:cxn>
                <a:cxn ang="0">
                  <a:pos x="120" y="158"/>
                </a:cxn>
                <a:cxn ang="0">
                  <a:pos x="118" y="156"/>
                </a:cxn>
                <a:cxn ang="0">
                  <a:pos x="101" y="152"/>
                </a:cxn>
                <a:cxn ang="0">
                  <a:pos x="88" y="134"/>
                </a:cxn>
                <a:cxn ang="0">
                  <a:pos x="56" y="109"/>
                </a:cxn>
                <a:cxn ang="0">
                  <a:pos x="49" y="100"/>
                </a:cxn>
                <a:cxn ang="0">
                  <a:pos x="46" y="87"/>
                </a:cxn>
                <a:cxn ang="0">
                  <a:pos x="44" y="82"/>
                </a:cxn>
                <a:cxn ang="0">
                  <a:pos x="42" y="85"/>
                </a:cxn>
                <a:cxn ang="0">
                  <a:pos x="14" y="67"/>
                </a:cxn>
                <a:cxn ang="0">
                  <a:pos x="2" y="56"/>
                </a:cxn>
                <a:cxn ang="0">
                  <a:pos x="16" y="36"/>
                </a:cxn>
                <a:cxn ang="0">
                  <a:pos x="43" y="25"/>
                </a:cxn>
                <a:cxn ang="0">
                  <a:pos x="56" y="18"/>
                </a:cxn>
                <a:cxn ang="0">
                  <a:pos x="66" y="12"/>
                </a:cxn>
                <a:cxn ang="0">
                  <a:pos x="129" y="2"/>
                </a:cxn>
              </a:cxnLst>
              <a:rect l="0" t="0" r="r" b="b"/>
              <a:pathLst>
                <a:path w="365" h="279">
                  <a:moveTo>
                    <a:pt x="118" y="158"/>
                  </a:moveTo>
                  <a:lnTo>
                    <a:pt x="120" y="158"/>
                  </a:lnTo>
                  <a:lnTo>
                    <a:pt x="118" y="159"/>
                  </a:lnTo>
                  <a:lnTo>
                    <a:pt x="118" y="158"/>
                  </a:lnTo>
                  <a:close/>
                  <a:moveTo>
                    <a:pt x="139" y="0"/>
                  </a:moveTo>
                  <a:lnTo>
                    <a:pt x="158" y="0"/>
                  </a:lnTo>
                  <a:lnTo>
                    <a:pt x="165" y="2"/>
                  </a:lnTo>
                  <a:lnTo>
                    <a:pt x="168" y="8"/>
                  </a:lnTo>
                  <a:lnTo>
                    <a:pt x="170" y="8"/>
                  </a:lnTo>
                  <a:lnTo>
                    <a:pt x="171" y="5"/>
                  </a:lnTo>
                  <a:lnTo>
                    <a:pt x="171" y="4"/>
                  </a:lnTo>
                  <a:lnTo>
                    <a:pt x="172" y="3"/>
                  </a:lnTo>
                  <a:lnTo>
                    <a:pt x="178" y="7"/>
                  </a:lnTo>
                  <a:lnTo>
                    <a:pt x="181" y="12"/>
                  </a:lnTo>
                  <a:lnTo>
                    <a:pt x="184" y="19"/>
                  </a:lnTo>
                  <a:lnTo>
                    <a:pt x="186" y="28"/>
                  </a:lnTo>
                  <a:lnTo>
                    <a:pt x="195" y="25"/>
                  </a:lnTo>
                  <a:lnTo>
                    <a:pt x="206" y="23"/>
                  </a:lnTo>
                  <a:lnTo>
                    <a:pt x="209" y="23"/>
                  </a:lnTo>
                  <a:lnTo>
                    <a:pt x="210" y="24"/>
                  </a:lnTo>
                  <a:lnTo>
                    <a:pt x="210" y="25"/>
                  </a:lnTo>
                  <a:lnTo>
                    <a:pt x="213" y="24"/>
                  </a:lnTo>
                  <a:lnTo>
                    <a:pt x="215" y="22"/>
                  </a:lnTo>
                  <a:lnTo>
                    <a:pt x="220" y="19"/>
                  </a:lnTo>
                  <a:lnTo>
                    <a:pt x="229" y="18"/>
                  </a:lnTo>
                  <a:lnTo>
                    <a:pt x="239" y="18"/>
                  </a:lnTo>
                  <a:lnTo>
                    <a:pt x="250" y="17"/>
                  </a:lnTo>
                  <a:lnTo>
                    <a:pt x="260" y="15"/>
                  </a:lnTo>
                  <a:lnTo>
                    <a:pt x="270" y="14"/>
                  </a:lnTo>
                  <a:lnTo>
                    <a:pt x="271" y="15"/>
                  </a:lnTo>
                  <a:lnTo>
                    <a:pt x="271" y="17"/>
                  </a:lnTo>
                  <a:lnTo>
                    <a:pt x="269" y="19"/>
                  </a:lnTo>
                  <a:lnTo>
                    <a:pt x="267" y="19"/>
                  </a:lnTo>
                  <a:lnTo>
                    <a:pt x="269" y="21"/>
                  </a:lnTo>
                  <a:lnTo>
                    <a:pt x="270" y="21"/>
                  </a:lnTo>
                  <a:lnTo>
                    <a:pt x="272" y="19"/>
                  </a:lnTo>
                  <a:lnTo>
                    <a:pt x="273" y="17"/>
                  </a:lnTo>
                  <a:lnTo>
                    <a:pt x="278" y="17"/>
                  </a:lnTo>
                  <a:lnTo>
                    <a:pt x="278" y="18"/>
                  </a:lnTo>
                  <a:lnTo>
                    <a:pt x="279" y="19"/>
                  </a:lnTo>
                  <a:lnTo>
                    <a:pt x="279" y="21"/>
                  </a:lnTo>
                  <a:lnTo>
                    <a:pt x="280" y="23"/>
                  </a:lnTo>
                  <a:lnTo>
                    <a:pt x="280" y="24"/>
                  </a:lnTo>
                  <a:lnTo>
                    <a:pt x="281" y="25"/>
                  </a:lnTo>
                  <a:lnTo>
                    <a:pt x="290" y="25"/>
                  </a:lnTo>
                  <a:lnTo>
                    <a:pt x="297" y="32"/>
                  </a:lnTo>
                  <a:lnTo>
                    <a:pt x="298" y="32"/>
                  </a:lnTo>
                  <a:lnTo>
                    <a:pt x="300" y="35"/>
                  </a:lnTo>
                  <a:lnTo>
                    <a:pt x="300" y="36"/>
                  </a:lnTo>
                  <a:lnTo>
                    <a:pt x="299" y="37"/>
                  </a:lnTo>
                  <a:lnTo>
                    <a:pt x="298" y="39"/>
                  </a:lnTo>
                  <a:lnTo>
                    <a:pt x="301" y="38"/>
                  </a:lnTo>
                  <a:lnTo>
                    <a:pt x="302" y="38"/>
                  </a:lnTo>
                  <a:lnTo>
                    <a:pt x="304" y="37"/>
                  </a:lnTo>
                  <a:lnTo>
                    <a:pt x="305" y="38"/>
                  </a:lnTo>
                  <a:lnTo>
                    <a:pt x="306" y="38"/>
                  </a:lnTo>
                  <a:lnTo>
                    <a:pt x="307" y="39"/>
                  </a:lnTo>
                  <a:lnTo>
                    <a:pt x="309" y="40"/>
                  </a:lnTo>
                  <a:lnTo>
                    <a:pt x="312" y="43"/>
                  </a:lnTo>
                  <a:lnTo>
                    <a:pt x="315" y="45"/>
                  </a:lnTo>
                  <a:lnTo>
                    <a:pt x="316" y="46"/>
                  </a:lnTo>
                  <a:lnTo>
                    <a:pt x="319" y="47"/>
                  </a:lnTo>
                  <a:lnTo>
                    <a:pt x="321" y="47"/>
                  </a:lnTo>
                  <a:lnTo>
                    <a:pt x="323" y="49"/>
                  </a:lnTo>
                  <a:lnTo>
                    <a:pt x="327" y="52"/>
                  </a:lnTo>
                  <a:lnTo>
                    <a:pt x="327" y="54"/>
                  </a:lnTo>
                  <a:lnTo>
                    <a:pt x="328" y="56"/>
                  </a:lnTo>
                  <a:lnTo>
                    <a:pt x="328" y="58"/>
                  </a:lnTo>
                  <a:lnTo>
                    <a:pt x="330" y="60"/>
                  </a:lnTo>
                  <a:lnTo>
                    <a:pt x="336" y="60"/>
                  </a:lnTo>
                  <a:lnTo>
                    <a:pt x="337" y="61"/>
                  </a:lnTo>
                  <a:lnTo>
                    <a:pt x="337" y="65"/>
                  </a:lnTo>
                  <a:lnTo>
                    <a:pt x="335" y="67"/>
                  </a:lnTo>
                  <a:lnTo>
                    <a:pt x="340" y="65"/>
                  </a:lnTo>
                  <a:lnTo>
                    <a:pt x="345" y="65"/>
                  </a:lnTo>
                  <a:lnTo>
                    <a:pt x="347" y="67"/>
                  </a:lnTo>
                  <a:lnTo>
                    <a:pt x="350" y="71"/>
                  </a:lnTo>
                  <a:lnTo>
                    <a:pt x="357" y="74"/>
                  </a:lnTo>
                  <a:lnTo>
                    <a:pt x="358" y="75"/>
                  </a:lnTo>
                  <a:lnTo>
                    <a:pt x="359" y="78"/>
                  </a:lnTo>
                  <a:lnTo>
                    <a:pt x="358" y="79"/>
                  </a:lnTo>
                  <a:lnTo>
                    <a:pt x="357" y="81"/>
                  </a:lnTo>
                  <a:lnTo>
                    <a:pt x="362" y="79"/>
                  </a:lnTo>
                  <a:lnTo>
                    <a:pt x="365" y="79"/>
                  </a:lnTo>
                  <a:lnTo>
                    <a:pt x="364" y="82"/>
                  </a:lnTo>
                  <a:lnTo>
                    <a:pt x="359" y="87"/>
                  </a:lnTo>
                  <a:lnTo>
                    <a:pt x="357" y="88"/>
                  </a:lnTo>
                  <a:lnTo>
                    <a:pt x="355" y="91"/>
                  </a:lnTo>
                  <a:lnTo>
                    <a:pt x="351" y="93"/>
                  </a:lnTo>
                  <a:lnTo>
                    <a:pt x="348" y="96"/>
                  </a:lnTo>
                  <a:lnTo>
                    <a:pt x="348" y="98"/>
                  </a:lnTo>
                  <a:lnTo>
                    <a:pt x="347" y="100"/>
                  </a:lnTo>
                  <a:lnTo>
                    <a:pt x="345" y="101"/>
                  </a:lnTo>
                  <a:lnTo>
                    <a:pt x="343" y="107"/>
                  </a:lnTo>
                  <a:lnTo>
                    <a:pt x="340" y="116"/>
                  </a:lnTo>
                  <a:lnTo>
                    <a:pt x="337" y="123"/>
                  </a:lnTo>
                  <a:lnTo>
                    <a:pt x="337" y="124"/>
                  </a:lnTo>
                  <a:lnTo>
                    <a:pt x="336" y="123"/>
                  </a:lnTo>
                  <a:lnTo>
                    <a:pt x="335" y="123"/>
                  </a:lnTo>
                  <a:lnTo>
                    <a:pt x="335" y="121"/>
                  </a:lnTo>
                  <a:lnTo>
                    <a:pt x="333" y="122"/>
                  </a:lnTo>
                  <a:lnTo>
                    <a:pt x="333" y="123"/>
                  </a:lnTo>
                  <a:lnTo>
                    <a:pt x="335" y="123"/>
                  </a:lnTo>
                  <a:lnTo>
                    <a:pt x="334" y="124"/>
                  </a:lnTo>
                  <a:lnTo>
                    <a:pt x="331" y="126"/>
                  </a:lnTo>
                  <a:lnTo>
                    <a:pt x="328" y="129"/>
                  </a:lnTo>
                  <a:lnTo>
                    <a:pt x="326" y="130"/>
                  </a:lnTo>
                  <a:lnTo>
                    <a:pt x="323" y="130"/>
                  </a:lnTo>
                  <a:lnTo>
                    <a:pt x="323" y="129"/>
                  </a:lnTo>
                  <a:lnTo>
                    <a:pt x="322" y="131"/>
                  </a:lnTo>
                  <a:lnTo>
                    <a:pt x="322" y="135"/>
                  </a:lnTo>
                  <a:lnTo>
                    <a:pt x="323" y="141"/>
                  </a:lnTo>
                  <a:lnTo>
                    <a:pt x="322" y="145"/>
                  </a:lnTo>
                  <a:lnTo>
                    <a:pt x="320" y="149"/>
                  </a:lnTo>
                  <a:lnTo>
                    <a:pt x="315" y="149"/>
                  </a:lnTo>
                  <a:lnTo>
                    <a:pt x="316" y="151"/>
                  </a:lnTo>
                  <a:lnTo>
                    <a:pt x="321" y="151"/>
                  </a:lnTo>
                  <a:lnTo>
                    <a:pt x="323" y="150"/>
                  </a:lnTo>
                  <a:lnTo>
                    <a:pt x="330" y="150"/>
                  </a:lnTo>
                  <a:lnTo>
                    <a:pt x="331" y="152"/>
                  </a:lnTo>
                  <a:lnTo>
                    <a:pt x="331" y="155"/>
                  </a:lnTo>
                  <a:lnTo>
                    <a:pt x="329" y="156"/>
                  </a:lnTo>
                  <a:lnTo>
                    <a:pt x="328" y="157"/>
                  </a:lnTo>
                  <a:lnTo>
                    <a:pt x="326" y="157"/>
                  </a:lnTo>
                  <a:lnTo>
                    <a:pt x="321" y="155"/>
                  </a:lnTo>
                  <a:lnTo>
                    <a:pt x="322" y="157"/>
                  </a:lnTo>
                  <a:lnTo>
                    <a:pt x="322" y="159"/>
                  </a:lnTo>
                  <a:lnTo>
                    <a:pt x="323" y="161"/>
                  </a:lnTo>
                  <a:lnTo>
                    <a:pt x="323" y="163"/>
                  </a:lnTo>
                  <a:lnTo>
                    <a:pt x="322" y="164"/>
                  </a:lnTo>
                  <a:lnTo>
                    <a:pt x="321" y="163"/>
                  </a:lnTo>
                  <a:lnTo>
                    <a:pt x="320" y="163"/>
                  </a:lnTo>
                  <a:lnTo>
                    <a:pt x="320" y="169"/>
                  </a:lnTo>
                  <a:lnTo>
                    <a:pt x="321" y="171"/>
                  </a:lnTo>
                  <a:lnTo>
                    <a:pt x="321" y="172"/>
                  </a:lnTo>
                  <a:lnTo>
                    <a:pt x="308" y="172"/>
                  </a:lnTo>
                  <a:lnTo>
                    <a:pt x="307" y="171"/>
                  </a:lnTo>
                  <a:lnTo>
                    <a:pt x="307" y="170"/>
                  </a:lnTo>
                  <a:lnTo>
                    <a:pt x="308" y="169"/>
                  </a:lnTo>
                  <a:lnTo>
                    <a:pt x="309" y="166"/>
                  </a:lnTo>
                  <a:lnTo>
                    <a:pt x="306" y="168"/>
                  </a:lnTo>
                  <a:lnTo>
                    <a:pt x="305" y="169"/>
                  </a:lnTo>
                  <a:lnTo>
                    <a:pt x="305" y="173"/>
                  </a:lnTo>
                  <a:lnTo>
                    <a:pt x="306" y="175"/>
                  </a:lnTo>
                  <a:lnTo>
                    <a:pt x="307" y="175"/>
                  </a:lnTo>
                  <a:lnTo>
                    <a:pt x="307" y="176"/>
                  </a:lnTo>
                  <a:lnTo>
                    <a:pt x="306" y="176"/>
                  </a:lnTo>
                  <a:lnTo>
                    <a:pt x="304" y="175"/>
                  </a:lnTo>
                  <a:lnTo>
                    <a:pt x="302" y="175"/>
                  </a:lnTo>
                  <a:lnTo>
                    <a:pt x="302" y="176"/>
                  </a:lnTo>
                  <a:lnTo>
                    <a:pt x="304" y="178"/>
                  </a:lnTo>
                  <a:lnTo>
                    <a:pt x="304" y="180"/>
                  </a:lnTo>
                  <a:lnTo>
                    <a:pt x="305" y="183"/>
                  </a:lnTo>
                  <a:lnTo>
                    <a:pt x="305" y="185"/>
                  </a:lnTo>
                  <a:lnTo>
                    <a:pt x="301" y="189"/>
                  </a:lnTo>
                  <a:lnTo>
                    <a:pt x="299" y="190"/>
                  </a:lnTo>
                  <a:lnTo>
                    <a:pt x="297" y="192"/>
                  </a:lnTo>
                  <a:lnTo>
                    <a:pt x="295" y="194"/>
                  </a:lnTo>
                  <a:lnTo>
                    <a:pt x="295" y="197"/>
                  </a:lnTo>
                  <a:lnTo>
                    <a:pt x="293" y="197"/>
                  </a:lnTo>
                  <a:lnTo>
                    <a:pt x="291" y="196"/>
                  </a:lnTo>
                  <a:lnTo>
                    <a:pt x="286" y="191"/>
                  </a:lnTo>
                  <a:lnTo>
                    <a:pt x="284" y="191"/>
                  </a:lnTo>
                  <a:lnTo>
                    <a:pt x="281" y="190"/>
                  </a:lnTo>
                  <a:lnTo>
                    <a:pt x="278" y="191"/>
                  </a:lnTo>
                  <a:lnTo>
                    <a:pt x="283" y="201"/>
                  </a:lnTo>
                  <a:lnTo>
                    <a:pt x="287" y="211"/>
                  </a:lnTo>
                  <a:lnTo>
                    <a:pt x="283" y="211"/>
                  </a:lnTo>
                  <a:lnTo>
                    <a:pt x="276" y="218"/>
                  </a:lnTo>
                  <a:lnTo>
                    <a:pt x="274" y="217"/>
                  </a:lnTo>
                  <a:lnTo>
                    <a:pt x="273" y="214"/>
                  </a:lnTo>
                  <a:lnTo>
                    <a:pt x="272" y="214"/>
                  </a:lnTo>
                  <a:lnTo>
                    <a:pt x="271" y="215"/>
                  </a:lnTo>
                  <a:lnTo>
                    <a:pt x="272" y="217"/>
                  </a:lnTo>
                  <a:lnTo>
                    <a:pt x="273" y="217"/>
                  </a:lnTo>
                  <a:lnTo>
                    <a:pt x="272" y="219"/>
                  </a:lnTo>
                  <a:lnTo>
                    <a:pt x="270" y="221"/>
                  </a:lnTo>
                  <a:lnTo>
                    <a:pt x="263" y="221"/>
                  </a:lnTo>
                  <a:lnTo>
                    <a:pt x="262" y="222"/>
                  </a:lnTo>
                  <a:lnTo>
                    <a:pt x="262" y="228"/>
                  </a:lnTo>
                  <a:lnTo>
                    <a:pt x="253" y="231"/>
                  </a:lnTo>
                  <a:lnTo>
                    <a:pt x="238" y="231"/>
                  </a:lnTo>
                  <a:lnTo>
                    <a:pt x="234" y="233"/>
                  </a:lnTo>
                  <a:lnTo>
                    <a:pt x="230" y="240"/>
                  </a:lnTo>
                  <a:lnTo>
                    <a:pt x="228" y="242"/>
                  </a:lnTo>
                  <a:lnTo>
                    <a:pt x="227" y="241"/>
                  </a:lnTo>
                  <a:lnTo>
                    <a:pt x="224" y="240"/>
                  </a:lnTo>
                  <a:lnTo>
                    <a:pt x="223" y="239"/>
                  </a:lnTo>
                  <a:lnTo>
                    <a:pt x="222" y="236"/>
                  </a:lnTo>
                  <a:lnTo>
                    <a:pt x="220" y="243"/>
                  </a:lnTo>
                  <a:lnTo>
                    <a:pt x="223" y="253"/>
                  </a:lnTo>
                  <a:lnTo>
                    <a:pt x="228" y="260"/>
                  </a:lnTo>
                  <a:lnTo>
                    <a:pt x="234" y="264"/>
                  </a:lnTo>
                  <a:lnTo>
                    <a:pt x="232" y="265"/>
                  </a:lnTo>
                  <a:lnTo>
                    <a:pt x="232" y="267"/>
                  </a:lnTo>
                  <a:lnTo>
                    <a:pt x="231" y="267"/>
                  </a:lnTo>
                  <a:lnTo>
                    <a:pt x="229" y="264"/>
                  </a:lnTo>
                  <a:lnTo>
                    <a:pt x="228" y="264"/>
                  </a:lnTo>
                  <a:lnTo>
                    <a:pt x="223" y="269"/>
                  </a:lnTo>
                  <a:lnTo>
                    <a:pt x="223" y="270"/>
                  </a:lnTo>
                  <a:lnTo>
                    <a:pt x="222" y="269"/>
                  </a:lnTo>
                  <a:lnTo>
                    <a:pt x="222" y="268"/>
                  </a:lnTo>
                  <a:lnTo>
                    <a:pt x="220" y="268"/>
                  </a:lnTo>
                  <a:lnTo>
                    <a:pt x="220" y="270"/>
                  </a:lnTo>
                  <a:lnTo>
                    <a:pt x="222" y="272"/>
                  </a:lnTo>
                  <a:lnTo>
                    <a:pt x="222" y="274"/>
                  </a:lnTo>
                  <a:lnTo>
                    <a:pt x="223" y="276"/>
                  </a:lnTo>
                  <a:lnTo>
                    <a:pt x="222" y="278"/>
                  </a:lnTo>
                  <a:lnTo>
                    <a:pt x="216" y="279"/>
                  </a:lnTo>
                  <a:lnTo>
                    <a:pt x="213" y="278"/>
                  </a:lnTo>
                  <a:lnTo>
                    <a:pt x="210" y="276"/>
                  </a:lnTo>
                  <a:lnTo>
                    <a:pt x="207" y="274"/>
                  </a:lnTo>
                  <a:lnTo>
                    <a:pt x="202" y="274"/>
                  </a:lnTo>
                  <a:lnTo>
                    <a:pt x="202" y="264"/>
                  </a:lnTo>
                  <a:lnTo>
                    <a:pt x="200" y="256"/>
                  </a:lnTo>
                  <a:lnTo>
                    <a:pt x="195" y="250"/>
                  </a:lnTo>
                  <a:lnTo>
                    <a:pt x="192" y="245"/>
                  </a:lnTo>
                  <a:lnTo>
                    <a:pt x="191" y="240"/>
                  </a:lnTo>
                  <a:lnTo>
                    <a:pt x="194" y="234"/>
                  </a:lnTo>
                  <a:lnTo>
                    <a:pt x="191" y="236"/>
                  </a:lnTo>
                  <a:lnTo>
                    <a:pt x="188" y="238"/>
                  </a:lnTo>
                  <a:lnTo>
                    <a:pt x="187" y="239"/>
                  </a:lnTo>
                  <a:lnTo>
                    <a:pt x="185" y="239"/>
                  </a:lnTo>
                  <a:lnTo>
                    <a:pt x="185" y="236"/>
                  </a:lnTo>
                  <a:lnTo>
                    <a:pt x="184" y="235"/>
                  </a:lnTo>
                  <a:lnTo>
                    <a:pt x="180" y="235"/>
                  </a:lnTo>
                  <a:lnTo>
                    <a:pt x="177" y="236"/>
                  </a:lnTo>
                  <a:lnTo>
                    <a:pt x="174" y="229"/>
                  </a:lnTo>
                  <a:lnTo>
                    <a:pt x="174" y="222"/>
                  </a:lnTo>
                  <a:lnTo>
                    <a:pt x="172" y="219"/>
                  </a:lnTo>
                  <a:lnTo>
                    <a:pt x="171" y="217"/>
                  </a:lnTo>
                  <a:lnTo>
                    <a:pt x="168" y="214"/>
                  </a:lnTo>
                  <a:lnTo>
                    <a:pt x="166" y="211"/>
                  </a:lnTo>
                  <a:lnTo>
                    <a:pt x="166" y="207"/>
                  </a:lnTo>
                  <a:lnTo>
                    <a:pt x="167" y="206"/>
                  </a:lnTo>
                  <a:lnTo>
                    <a:pt x="168" y="206"/>
                  </a:lnTo>
                  <a:lnTo>
                    <a:pt x="163" y="200"/>
                  </a:lnTo>
                  <a:lnTo>
                    <a:pt x="158" y="198"/>
                  </a:lnTo>
                  <a:lnTo>
                    <a:pt x="154" y="194"/>
                  </a:lnTo>
                  <a:lnTo>
                    <a:pt x="152" y="193"/>
                  </a:lnTo>
                  <a:lnTo>
                    <a:pt x="150" y="193"/>
                  </a:lnTo>
                  <a:lnTo>
                    <a:pt x="148" y="192"/>
                  </a:lnTo>
                  <a:lnTo>
                    <a:pt x="145" y="192"/>
                  </a:lnTo>
                  <a:lnTo>
                    <a:pt x="143" y="191"/>
                  </a:lnTo>
                  <a:lnTo>
                    <a:pt x="142" y="190"/>
                  </a:lnTo>
                  <a:lnTo>
                    <a:pt x="141" y="187"/>
                  </a:lnTo>
                  <a:lnTo>
                    <a:pt x="141" y="186"/>
                  </a:lnTo>
                  <a:lnTo>
                    <a:pt x="139" y="184"/>
                  </a:lnTo>
                  <a:lnTo>
                    <a:pt x="137" y="182"/>
                  </a:lnTo>
                  <a:lnTo>
                    <a:pt x="135" y="182"/>
                  </a:lnTo>
                  <a:lnTo>
                    <a:pt x="132" y="183"/>
                  </a:lnTo>
                  <a:lnTo>
                    <a:pt x="134" y="180"/>
                  </a:lnTo>
                  <a:lnTo>
                    <a:pt x="134" y="179"/>
                  </a:lnTo>
                  <a:lnTo>
                    <a:pt x="132" y="177"/>
                  </a:lnTo>
                  <a:lnTo>
                    <a:pt x="130" y="176"/>
                  </a:lnTo>
                  <a:lnTo>
                    <a:pt x="129" y="175"/>
                  </a:lnTo>
                  <a:lnTo>
                    <a:pt x="127" y="173"/>
                  </a:lnTo>
                  <a:lnTo>
                    <a:pt x="127" y="171"/>
                  </a:lnTo>
                  <a:lnTo>
                    <a:pt x="128" y="169"/>
                  </a:lnTo>
                  <a:lnTo>
                    <a:pt x="129" y="168"/>
                  </a:lnTo>
                  <a:lnTo>
                    <a:pt x="129" y="166"/>
                  </a:lnTo>
                  <a:lnTo>
                    <a:pt x="128" y="165"/>
                  </a:lnTo>
                  <a:lnTo>
                    <a:pt x="128" y="166"/>
                  </a:lnTo>
                  <a:lnTo>
                    <a:pt x="127" y="168"/>
                  </a:lnTo>
                  <a:lnTo>
                    <a:pt x="127" y="169"/>
                  </a:lnTo>
                  <a:lnTo>
                    <a:pt x="125" y="168"/>
                  </a:lnTo>
                  <a:lnTo>
                    <a:pt x="124" y="165"/>
                  </a:lnTo>
                  <a:lnTo>
                    <a:pt x="123" y="164"/>
                  </a:lnTo>
                  <a:lnTo>
                    <a:pt x="121" y="159"/>
                  </a:lnTo>
                  <a:lnTo>
                    <a:pt x="120" y="158"/>
                  </a:lnTo>
                  <a:lnTo>
                    <a:pt x="120" y="157"/>
                  </a:lnTo>
                  <a:lnTo>
                    <a:pt x="122" y="155"/>
                  </a:lnTo>
                  <a:lnTo>
                    <a:pt x="123" y="155"/>
                  </a:lnTo>
                  <a:lnTo>
                    <a:pt x="123" y="154"/>
                  </a:lnTo>
                  <a:lnTo>
                    <a:pt x="121" y="154"/>
                  </a:lnTo>
                  <a:lnTo>
                    <a:pt x="118" y="156"/>
                  </a:lnTo>
                  <a:lnTo>
                    <a:pt x="118" y="157"/>
                  </a:lnTo>
                  <a:lnTo>
                    <a:pt x="114" y="155"/>
                  </a:lnTo>
                  <a:lnTo>
                    <a:pt x="109" y="155"/>
                  </a:lnTo>
                  <a:lnTo>
                    <a:pt x="106" y="154"/>
                  </a:lnTo>
                  <a:lnTo>
                    <a:pt x="103" y="154"/>
                  </a:lnTo>
                  <a:lnTo>
                    <a:pt x="101" y="152"/>
                  </a:lnTo>
                  <a:lnTo>
                    <a:pt x="100" y="151"/>
                  </a:lnTo>
                  <a:lnTo>
                    <a:pt x="100" y="145"/>
                  </a:lnTo>
                  <a:lnTo>
                    <a:pt x="99" y="143"/>
                  </a:lnTo>
                  <a:lnTo>
                    <a:pt x="97" y="142"/>
                  </a:lnTo>
                  <a:lnTo>
                    <a:pt x="95" y="141"/>
                  </a:lnTo>
                  <a:lnTo>
                    <a:pt x="88" y="134"/>
                  </a:lnTo>
                  <a:lnTo>
                    <a:pt x="87" y="131"/>
                  </a:lnTo>
                  <a:lnTo>
                    <a:pt x="85" y="129"/>
                  </a:lnTo>
                  <a:lnTo>
                    <a:pt x="75" y="129"/>
                  </a:lnTo>
                  <a:lnTo>
                    <a:pt x="71" y="124"/>
                  </a:lnTo>
                  <a:lnTo>
                    <a:pt x="61" y="113"/>
                  </a:lnTo>
                  <a:lnTo>
                    <a:pt x="56" y="109"/>
                  </a:lnTo>
                  <a:lnTo>
                    <a:pt x="57" y="107"/>
                  </a:lnTo>
                  <a:lnTo>
                    <a:pt x="57" y="105"/>
                  </a:lnTo>
                  <a:lnTo>
                    <a:pt x="54" y="105"/>
                  </a:lnTo>
                  <a:lnTo>
                    <a:pt x="51" y="101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98"/>
                  </a:lnTo>
                  <a:lnTo>
                    <a:pt x="45" y="95"/>
                  </a:lnTo>
                  <a:lnTo>
                    <a:pt x="45" y="92"/>
                  </a:lnTo>
                  <a:lnTo>
                    <a:pt x="47" y="89"/>
                  </a:lnTo>
                  <a:lnTo>
                    <a:pt x="47" y="87"/>
                  </a:lnTo>
                  <a:lnTo>
                    <a:pt x="46" y="87"/>
                  </a:lnTo>
                  <a:lnTo>
                    <a:pt x="45" y="88"/>
                  </a:lnTo>
                  <a:lnTo>
                    <a:pt x="45" y="89"/>
                  </a:lnTo>
                  <a:lnTo>
                    <a:pt x="44" y="87"/>
                  </a:lnTo>
                  <a:lnTo>
                    <a:pt x="44" y="85"/>
                  </a:lnTo>
                  <a:lnTo>
                    <a:pt x="43" y="84"/>
                  </a:lnTo>
                  <a:lnTo>
                    <a:pt x="44" y="82"/>
                  </a:lnTo>
                  <a:lnTo>
                    <a:pt x="45" y="82"/>
                  </a:lnTo>
                  <a:lnTo>
                    <a:pt x="47" y="81"/>
                  </a:lnTo>
                  <a:lnTo>
                    <a:pt x="46" y="80"/>
                  </a:lnTo>
                  <a:lnTo>
                    <a:pt x="45" y="80"/>
                  </a:lnTo>
                  <a:lnTo>
                    <a:pt x="43" y="82"/>
                  </a:lnTo>
                  <a:lnTo>
                    <a:pt x="42" y="85"/>
                  </a:lnTo>
                  <a:lnTo>
                    <a:pt x="38" y="81"/>
                  </a:lnTo>
                  <a:lnTo>
                    <a:pt x="32" y="79"/>
                  </a:lnTo>
                  <a:lnTo>
                    <a:pt x="26" y="78"/>
                  </a:lnTo>
                  <a:lnTo>
                    <a:pt x="19" y="77"/>
                  </a:lnTo>
                  <a:lnTo>
                    <a:pt x="16" y="73"/>
                  </a:lnTo>
                  <a:lnTo>
                    <a:pt x="14" y="67"/>
                  </a:lnTo>
                  <a:lnTo>
                    <a:pt x="11" y="70"/>
                  </a:lnTo>
                  <a:lnTo>
                    <a:pt x="8" y="70"/>
                  </a:lnTo>
                  <a:lnTo>
                    <a:pt x="3" y="67"/>
                  </a:lnTo>
                  <a:lnTo>
                    <a:pt x="1" y="64"/>
                  </a:lnTo>
                  <a:lnTo>
                    <a:pt x="0" y="61"/>
                  </a:lnTo>
                  <a:lnTo>
                    <a:pt x="2" y="56"/>
                  </a:lnTo>
                  <a:lnTo>
                    <a:pt x="5" y="50"/>
                  </a:lnTo>
                  <a:lnTo>
                    <a:pt x="10" y="45"/>
                  </a:lnTo>
                  <a:lnTo>
                    <a:pt x="17" y="42"/>
                  </a:lnTo>
                  <a:lnTo>
                    <a:pt x="15" y="39"/>
                  </a:lnTo>
                  <a:lnTo>
                    <a:pt x="15" y="37"/>
                  </a:lnTo>
                  <a:lnTo>
                    <a:pt x="16" y="36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5" y="30"/>
                  </a:lnTo>
                  <a:lnTo>
                    <a:pt x="25" y="28"/>
                  </a:lnTo>
                  <a:lnTo>
                    <a:pt x="36" y="26"/>
                  </a:lnTo>
                  <a:lnTo>
                    <a:pt x="43" y="25"/>
                  </a:lnTo>
                  <a:lnTo>
                    <a:pt x="46" y="22"/>
                  </a:lnTo>
                  <a:lnTo>
                    <a:pt x="47" y="17"/>
                  </a:lnTo>
                  <a:lnTo>
                    <a:pt x="50" y="16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18"/>
                  </a:lnTo>
                  <a:lnTo>
                    <a:pt x="56" y="14"/>
                  </a:lnTo>
                  <a:lnTo>
                    <a:pt x="58" y="14"/>
                  </a:lnTo>
                  <a:lnTo>
                    <a:pt x="60" y="15"/>
                  </a:lnTo>
                  <a:lnTo>
                    <a:pt x="61" y="14"/>
                  </a:lnTo>
                  <a:lnTo>
                    <a:pt x="64" y="14"/>
                  </a:lnTo>
                  <a:lnTo>
                    <a:pt x="66" y="12"/>
                  </a:lnTo>
                  <a:lnTo>
                    <a:pt x="67" y="11"/>
                  </a:lnTo>
                  <a:lnTo>
                    <a:pt x="67" y="8"/>
                  </a:lnTo>
                  <a:lnTo>
                    <a:pt x="83" y="8"/>
                  </a:lnTo>
                  <a:lnTo>
                    <a:pt x="100" y="5"/>
                  </a:lnTo>
                  <a:lnTo>
                    <a:pt x="118" y="3"/>
                  </a:lnTo>
                  <a:lnTo>
                    <a:pt x="129" y="2"/>
                  </a:lnTo>
                  <a:lnTo>
                    <a:pt x="139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9504922" y="1810639"/>
              <a:ext cx="212127" cy="45122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52" y="34"/>
                </a:cxn>
                <a:cxn ang="0">
                  <a:pos x="64" y="72"/>
                </a:cxn>
                <a:cxn ang="0">
                  <a:pos x="76" y="110"/>
                </a:cxn>
                <a:cxn ang="0">
                  <a:pos x="81" y="130"/>
                </a:cxn>
                <a:cxn ang="0">
                  <a:pos x="85" y="135"/>
                </a:cxn>
                <a:cxn ang="0">
                  <a:pos x="87" y="139"/>
                </a:cxn>
                <a:cxn ang="0">
                  <a:pos x="90" y="144"/>
                </a:cxn>
                <a:cxn ang="0">
                  <a:pos x="92" y="153"/>
                </a:cxn>
                <a:cxn ang="0">
                  <a:pos x="93" y="164"/>
                </a:cxn>
                <a:cxn ang="0">
                  <a:pos x="97" y="171"/>
                </a:cxn>
                <a:cxn ang="0">
                  <a:pos x="110" y="184"/>
                </a:cxn>
                <a:cxn ang="0">
                  <a:pos x="116" y="191"/>
                </a:cxn>
                <a:cxn ang="0">
                  <a:pos x="118" y="199"/>
                </a:cxn>
                <a:cxn ang="0">
                  <a:pos x="118" y="208"/>
                </a:cxn>
                <a:cxn ang="0">
                  <a:pos x="108" y="212"/>
                </a:cxn>
                <a:cxn ang="0">
                  <a:pos x="101" y="219"/>
                </a:cxn>
                <a:cxn ang="0">
                  <a:pos x="96" y="226"/>
                </a:cxn>
                <a:cxn ang="0">
                  <a:pos x="90" y="234"/>
                </a:cxn>
                <a:cxn ang="0">
                  <a:pos x="64" y="240"/>
                </a:cxn>
                <a:cxn ang="0">
                  <a:pos x="39" y="245"/>
                </a:cxn>
                <a:cxn ang="0">
                  <a:pos x="14" y="251"/>
                </a:cxn>
                <a:cxn ang="0">
                  <a:pos x="9" y="243"/>
                </a:cxn>
                <a:cxn ang="0">
                  <a:pos x="7" y="233"/>
                </a:cxn>
                <a:cxn ang="0">
                  <a:pos x="7" y="208"/>
                </a:cxn>
                <a:cxn ang="0">
                  <a:pos x="5" y="194"/>
                </a:cxn>
                <a:cxn ang="0">
                  <a:pos x="3" y="187"/>
                </a:cxn>
                <a:cxn ang="0">
                  <a:pos x="1" y="184"/>
                </a:cxn>
                <a:cxn ang="0">
                  <a:pos x="0" y="180"/>
                </a:cxn>
                <a:cxn ang="0">
                  <a:pos x="0" y="178"/>
                </a:cxn>
                <a:cxn ang="0">
                  <a:pos x="3" y="160"/>
                </a:cxn>
                <a:cxn ang="0">
                  <a:pos x="9" y="142"/>
                </a:cxn>
                <a:cxn ang="0">
                  <a:pos x="11" y="124"/>
                </a:cxn>
                <a:cxn ang="0">
                  <a:pos x="11" y="119"/>
                </a:cxn>
                <a:cxn ang="0">
                  <a:pos x="10" y="115"/>
                </a:cxn>
                <a:cxn ang="0">
                  <a:pos x="8" y="110"/>
                </a:cxn>
                <a:cxn ang="0">
                  <a:pos x="5" y="107"/>
                </a:cxn>
                <a:cxn ang="0">
                  <a:pos x="7" y="103"/>
                </a:cxn>
                <a:cxn ang="0">
                  <a:pos x="11" y="98"/>
                </a:cxn>
                <a:cxn ang="0">
                  <a:pos x="15" y="97"/>
                </a:cxn>
                <a:cxn ang="0">
                  <a:pos x="23" y="89"/>
                </a:cxn>
                <a:cxn ang="0">
                  <a:pos x="25" y="84"/>
                </a:cxn>
                <a:cxn ang="0">
                  <a:pos x="28" y="81"/>
                </a:cxn>
                <a:cxn ang="0">
                  <a:pos x="31" y="76"/>
                </a:cxn>
                <a:cxn ang="0">
                  <a:pos x="25" y="60"/>
                </a:cxn>
                <a:cxn ang="0">
                  <a:pos x="23" y="41"/>
                </a:cxn>
                <a:cxn ang="0">
                  <a:pos x="23" y="21"/>
                </a:cxn>
                <a:cxn ang="0">
                  <a:pos x="28" y="3"/>
                </a:cxn>
                <a:cxn ang="0">
                  <a:pos x="30" y="3"/>
                </a:cxn>
                <a:cxn ang="0">
                  <a:pos x="32" y="4"/>
                </a:cxn>
                <a:cxn ang="0">
                  <a:pos x="34" y="4"/>
                </a:cxn>
                <a:cxn ang="0">
                  <a:pos x="36" y="5"/>
                </a:cxn>
                <a:cxn ang="0">
                  <a:pos x="38" y="3"/>
                </a:cxn>
                <a:cxn ang="0">
                  <a:pos x="39" y="0"/>
                </a:cxn>
              </a:cxnLst>
              <a:rect l="0" t="0" r="r" b="b"/>
              <a:pathLst>
                <a:path w="118" h="251">
                  <a:moveTo>
                    <a:pt x="39" y="0"/>
                  </a:moveTo>
                  <a:lnTo>
                    <a:pt x="52" y="34"/>
                  </a:lnTo>
                  <a:lnTo>
                    <a:pt x="64" y="72"/>
                  </a:lnTo>
                  <a:lnTo>
                    <a:pt x="76" y="110"/>
                  </a:lnTo>
                  <a:lnTo>
                    <a:pt x="81" y="130"/>
                  </a:lnTo>
                  <a:lnTo>
                    <a:pt x="85" y="135"/>
                  </a:lnTo>
                  <a:lnTo>
                    <a:pt x="87" y="139"/>
                  </a:lnTo>
                  <a:lnTo>
                    <a:pt x="90" y="144"/>
                  </a:lnTo>
                  <a:lnTo>
                    <a:pt x="92" y="153"/>
                  </a:lnTo>
                  <a:lnTo>
                    <a:pt x="93" y="164"/>
                  </a:lnTo>
                  <a:lnTo>
                    <a:pt x="97" y="171"/>
                  </a:lnTo>
                  <a:lnTo>
                    <a:pt x="110" y="184"/>
                  </a:lnTo>
                  <a:lnTo>
                    <a:pt x="116" y="191"/>
                  </a:lnTo>
                  <a:lnTo>
                    <a:pt x="118" y="199"/>
                  </a:lnTo>
                  <a:lnTo>
                    <a:pt x="118" y="208"/>
                  </a:lnTo>
                  <a:lnTo>
                    <a:pt x="108" y="212"/>
                  </a:lnTo>
                  <a:lnTo>
                    <a:pt x="101" y="219"/>
                  </a:lnTo>
                  <a:lnTo>
                    <a:pt x="96" y="226"/>
                  </a:lnTo>
                  <a:lnTo>
                    <a:pt x="90" y="234"/>
                  </a:lnTo>
                  <a:lnTo>
                    <a:pt x="64" y="240"/>
                  </a:lnTo>
                  <a:lnTo>
                    <a:pt x="39" y="245"/>
                  </a:lnTo>
                  <a:lnTo>
                    <a:pt x="14" y="251"/>
                  </a:lnTo>
                  <a:lnTo>
                    <a:pt x="9" y="243"/>
                  </a:lnTo>
                  <a:lnTo>
                    <a:pt x="7" y="233"/>
                  </a:lnTo>
                  <a:lnTo>
                    <a:pt x="7" y="208"/>
                  </a:lnTo>
                  <a:lnTo>
                    <a:pt x="5" y="194"/>
                  </a:lnTo>
                  <a:lnTo>
                    <a:pt x="3" y="187"/>
                  </a:lnTo>
                  <a:lnTo>
                    <a:pt x="1" y="184"/>
                  </a:lnTo>
                  <a:lnTo>
                    <a:pt x="0" y="180"/>
                  </a:lnTo>
                  <a:lnTo>
                    <a:pt x="0" y="178"/>
                  </a:lnTo>
                  <a:lnTo>
                    <a:pt x="3" y="160"/>
                  </a:lnTo>
                  <a:lnTo>
                    <a:pt x="9" y="142"/>
                  </a:lnTo>
                  <a:lnTo>
                    <a:pt x="11" y="124"/>
                  </a:lnTo>
                  <a:lnTo>
                    <a:pt x="11" y="119"/>
                  </a:lnTo>
                  <a:lnTo>
                    <a:pt x="10" y="115"/>
                  </a:lnTo>
                  <a:lnTo>
                    <a:pt x="8" y="110"/>
                  </a:lnTo>
                  <a:lnTo>
                    <a:pt x="5" y="107"/>
                  </a:lnTo>
                  <a:lnTo>
                    <a:pt x="7" y="103"/>
                  </a:lnTo>
                  <a:lnTo>
                    <a:pt x="11" y="98"/>
                  </a:lnTo>
                  <a:lnTo>
                    <a:pt x="15" y="97"/>
                  </a:lnTo>
                  <a:lnTo>
                    <a:pt x="23" y="89"/>
                  </a:lnTo>
                  <a:lnTo>
                    <a:pt x="25" y="84"/>
                  </a:lnTo>
                  <a:lnTo>
                    <a:pt x="28" y="81"/>
                  </a:lnTo>
                  <a:lnTo>
                    <a:pt x="31" y="76"/>
                  </a:lnTo>
                  <a:lnTo>
                    <a:pt x="25" y="60"/>
                  </a:lnTo>
                  <a:lnTo>
                    <a:pt x="23" y="41"/>
                  </a:lnTo>
                  <a:lnTo>
                    <a:pt x="23" y="21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4"/>
                  </a:lnTo>
                  <a:lnTo>
                    <a:pt x="34" y="4"/>
                  </a:lnTo>
                  <a:lnTo>
                    <a:pt x="36" y="5"/>
                  </a:lnTo>
                  <a:lnTo>
                    <a:pt x="38" y="3"/>
                  </a:lnTo>
                  <a:lnTo>
                    <a:pt x="39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9339535" y="1871761"/>
              <a:ext cx="210330" cy="409872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14" y="5"/>
                </a:cxn>
                <a:cxn ang="0">
                  <a:pos x="111" y="14"/>
                </a:cxn>
                <a:cxn ang="0">
                  <a:pos x="111" y="22"/>
                </a:cxn>
                <a:cxn ang="0">
                  <a:pos x="114" y="29"/>
                </a:cxn>
                <a:cxn ang="0">
                  <a:pos x="115" y="32"/>
                </a:cxn>
                <a:cxn ang="0">
                  <a:pos x="116" y="33"/>
                </a:cxn>
                <a:cxn ang="0">
                  <a:pos x="117" y="35"/>
                </a:cxn>
                <a:cxn ang="0">
                  <a:pos x="117" y="39"/>
                </a:cxn>
                <a:cxn ang="0">
                  <a:pos x="115" y="47"/>
                </a:cxn>
                <a:cxn ang="0">
                  <a:pos x="110" y="54"/>
                </a:cxn>
                <a:cxn ang="0">
                  <a:pos x="104" y="59"/>
                </a:cxn>
                <a:cxn ang="0">
                  <a:pos x="95" y="70"/>
                </a:cxn>
                <a:cxn ang="0">
                  <a:pos x="99" y="85"/>
                </a:cxn>
                <a:cxn ang="0">
                  <a:pos x="97" y="99"/>
                </a:cxn>
                <a:cxn ang="0">
                  <a:pos x="90" y="130"/>
                </a:cxn>
                <a:cxn ang="0">
                  <a:pos x="89" y="144"/>
                </a:cxn>
                <a:cxn ang="0">
                  <a:pos x="90" y="153"/>
                </a:cxn>
                <a:cxn ang="0">
                  <a:pos x="94" y="165"/>
                </a:cxn>
                <a:cxn ang="0">
                  <a:pos x="96" y="176"/>
                </a:cxn>
                <a:cxn ang="0">
                  <a:pos x="97" y="189"/>
                </a:cxn>
                <a:cxn ang="0">
                  <a:pos x="96" y="197"/>
                </a:cxn>
                <a:cxn ang="0">
                  <a:pos x="96" y="204"/>
                </a:cxn>
                <a:cxn ang="0">
                  <a:pos x="97" y="211"/>
                </a:cxn>
                <a:cxn ang="0">
                  <a:pos x="101" y="220"/>
                </a:cxn>
                <a:cxn ang="0">
                  <a:pos x="87" y="221"/>
                </a:cxn>
                <a:cxn ang="0">
                  <a:pos x="75" y="223"/>
                </a:cxn>
                <a:cxn ang="0">
                  <a:pos x="65" y="225"/>
                </a:cxn>
                <a:cxn ang="0">
                  <a:pos x="52" y="228"/>
                </a:cxn>
                <a:cxn ang="0">
                  <a:pos x="50" y="215"/>
                </a:cxn>
                <a:cxn ang="0">
                  <a:pos x="48" y="201"/>
                </a:cxn>
                <a:cxn ang="0">
                  <a:pos x="46" y="187"/>
                </a:cxn>
                <a:cxn ang="0">
                  <a:pos x="43" y="173"/>
                </a:cxn>
                <a:cxn ang="0">
                  <a:pos x="38" y="162"/>
                </a:cxn>
                <a:cxn ang="0">
                  <a:pos x="32" y="154"/>
                </a:cxn>
                <a:cxn ang="0">
                  <a:pos x="24" y="150"/>
                </a:cxn>
                <a:cxn ang="0">
                  <a:pos x="24" y="139"/>
                </a:cxn>
                <a:cxn ang="0">
                  <a:pos x="21" y="129"/>
                </a:cxn>
                <a:cxn ang="0">
                  <a:pos x="16" y="119"/>
                </a:cxn>
                <a:cxn ang="0">
                  <a:pos x="14" y="110"/>
                </a:cxn>
                <a:cxn ang="0">
                  <a:pos x="14" y="105"/>
                </a:cxn>
                <a:cxn ang="0">
                  <a:pos x="16" y="96"/>
                </a:cxn>
                <a:cxn ang="0">
                  <a:pos x="16" y="90"/>
                </a:cxn>
                <a:cxn ang="0">
                  <a:pos x="15" y="87"/>
                </a:cxn>
                <a:cxn ang="0">
                  <a:pos x="15" y="82"/>
                </a:cxn>
                <a:cxn ang="0">
                  <a:pos x="14" y="78"/>
                </a:cxn>
                <a:cxn ang="0">
                  <a:pos x="14" y="76"/>
                </a:cxn>
                <a:cxn ang="0">
                  <a:pos x="4" y="62"/>
                </a:cxn>
                <a:cxn ang="0">
                  <a:pos x="4" y="50"/>
                </a:cxn>
                <a:cxn ang="0">
                  <a:pos x="1" y="39"/>
                </a:cxn>
                <a:cxn ang="0">
                  <a:pos x="0" y="28"/>
                </a:cxn>
                <a:cxn ang="0">
                  <a:pos x="36" y="18"/>
                </a:cxn>
                <a:cxn ang="0">
                  <a:pos x="73" y="8"/>
                </a:cxn>
                <a:cxn ang="0">
                  <a:pos x="111" y="0"/>
                </a:cxn>
              </a:cxnLst>
              <a:rect l="0" t="0" r="r" b="b"/>
              <a:pathLst>
                <a:path w="117" h="228">
                  <a:moveTo>
                    <a:pt x="111" y="0"/>
                  </a:moveTo>
                  <a:lnTo>
                    <a:pt x="114" y="5"/>
                  </a:lnTo>
                  <a:lnTo>
                    <a:pt x="111" y="14"/>
                  </a:lnTo>
                  <a:lnTo>
                    <a:pt x="111" y="22"/>
                  </a:lnTo>
                  <a:lnTo>
                    <a:pt x="114" y="29"/>
                  </a:lnTo>
                  <a:lnTo>
                    <a:pt x="115" y="32"/>
                  </a:lnTo>
                  <a:lnTo>
                    <a:pt x="116" y="33"/>
                  </a:lnTo>
                  <a:lnTo>
                    <a:pt x="117" y="35"/>
                  </a:lnTo>
                  <a:lnTo>
                    <a:pt x="117" y="39"/>
                  </a:lnTo>
                  <a:lnTo>
                    <a:pt x="115" y="47"/>
                  </a:lnTo>
                  <a:lnTo>
                    <a:pt x="110" y="54"/>
                  </a:lnTo>
                  <a:lnTo>
                    <a:pt x="104" y="59"/>
                  </a:lnTo>
                  <a:lnTo>
                    <a:pt x="95" y="70"/>
                  </a:lnTo>
                  <a:lnTo>
                    <a:pt x="99" y="85"/>
                  </a:lnTo>
                  <a:lnTo>
                    <a:pt x="97" y="99"/>
                  </a:lnTo>
                  <a:lnTo>
                    <a:pt x="90" y="130"/>
                  </a:lnTo>
                  <a:lnTo>
                    <a:pt x="89" y="144"/>
                  </a:lnTo>
                  <a:lnTo>
                    <a:pt x="90" y="153"/>
                  </a:lnTo>
                  <a:lnTo>
                    <a:pt x="94" y="165"/>
                  </a:lnTo>
                  <a:lnTo>
                    <a:pt x="96" y="176"/>
                  </a:lnTo>
                  <a:lnTo>
                    <a:pt x="97" y="189"/>
                  </a:lnTo>
                  <a:lnTo>
                    <a:pt x="96" y="197"/>
                  </a:lnTo>
                  <a:lnTo>
                    <a:pt x="96" y="204"/>
                  </a:lnTo>
                  <a:lnTo>
                    <a:pt x="97" y="211"/>
                  </a:lnTo>
                  <a:lnTo>
                    <a:pt x="101" y="220"/>
                  </a:lnTo>
                  <a:lnTo>
                    <a:pt x="87" y="221"/>
                  </a:lnTo>
                  <a:lnTo>
                    <a:pt x="75" y="223"/>
                  </a:lnTo>
                  <a:lnTo>
                    <a:pt x="65" y="225"/>
                  </a:lnTo>
                  <a:lnTo>
                    <a:pt x="52" y="228"/>
                  </a:lnTo>
                  <a:lnTo>
                    <a:pt x="50" y="215"/>
                  </a:lnTo>
                  <a:lnTo>
                    <a:pt x="48" y="201"/>
                  </a:lnTo>
                  <a:lnTo>
                    <a:pt x="46" y="187"/>
                  </a:lnTo>
                  <a:lnTo>
                    <a:pt x="43" y="173"/>
                  </a:lnTo>
                  <a:lnTo>
                    <a:pt x="38" y="162"/>
                  </a:lnTo>
                  <a:lnTo>
                    <a:pt x="32" y="154"/>
                  </a:lnTo>
                  <a:lnTo>
                    <a:pt x="24" y="150"/>
                  </a:lnTo>
                  <a:lnTo>
                    <a:pt x="24" y="139"/>
                  </a:lnTo>
                  <a:lnTo>
                    <a:pt x="21" y="129"/>
                  </a:lnTo>
                  <a:lnTo>
                    <a:pt x="16" y="119"/>
                  </a:lnTo>
                  <a:lnTo>
                    <a:pt x="14" y="110"/>
                  </a:lnTo>
                  <a:lnTo>
                    <a:pt x="14" y="105"/>
                  </a:lnTo>
                  <a:lnTo>
                    <a:pt x="16" y="96"/>
                  </a:lnTo>
                  <a:lnTo>
                    <a:pt x="16" y="90"/>
                  </a:lnTo>
                  <a:lnTo>
                    <a:pt x="15" y="87"/>
                  </a:lnTo>
                  <a:lnTo>
                    <a:pt x="15" y="82"/>
                  </a:lnTo>
                  <a:lnTo>
                    <a:pt x="14" y="78"/>
                  </a:lnTo>
                  <a:lnTo>
                    <a:pt x="14" y="76"/>
                  </a:lnTo>
                  <a:lnTo>
                    <a:pt x="4" y="62"/>
                  </a:lnTo>
                  <a:lnTo>
                    <a:pt x="4" y="50"/>
                  </a:lnTo>
                  <a:lnTo>
                    <a:pt x="1" y="39"/>
                  </a:lnTo>
                  <a:lnTo>
                    <a:pt x="0" y="28"/>
                  </a:lnTo>
                  <a:lnTo>
                    <a:pt x="36" y="18"/>
                  </a:lnTo>
                  <a:lnTo>
                    <a:pt x="73" y="8"/>
                  </a:lnTo>
                  <a:lnTo>
                    <a:pt x="111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9433014" y="2191748"/>
              <a:ext cx="384705" cy="217521"/>
            </a:xfrm>
            <a:custGeom>
              <a:avLst/>
              <a:gdLst/>
              <a:ahLst/>
              <a:cxnLst>
                <a:cxn ang="0">
                  <a:pos x="152" y="0"/>
                </a:cxn>
                <a:cxn ang="0">
                  <a:pos x="156" y="3"/>
                </a:cxn>
                <a:cxn ang="0">
                  <a:pos x="159" y="9"/>
                </a:cxn>
                <a:cxn ang="0">
                  <a:pos x="163" y="14"/>
                </a:cxn>
                <a:cxn ang="0">
                  <a:pos x="166" y="17"/>
                </a:cxn>
                <a:cxn ang="0">
                  <a:pos x="171" y="18"/>
                </a:cxn>
                <a:cxn ang="0">
                  <a:pos x="178" y="16"/>
                </a:cxn>
                <a:cxn ang="0">
                  <a:pos x="169" y="25"/>
                </a:cxn>
                <a:cxn ang="0">
                  <a:pos x="161" y="36"/>
                </a:cxn>
                <a:cxn ang="0">
                  <a:pos x="155" y="47"/>
                </a:cxn>
                <a:cxn ang="0">
                  <a:pos x="158" y="51"/>
                </a:cxn>
                <a:cxn ang="0">
                  <a:pos x="158" y="53"/>
                </a:cxn>
                <a:cxn ang="0">
                  <a:pos x="162" y="57"/>
                </a:cxn>
                <a:cxn ang="0">
                  <a:pos x="166" y="58"/>
                </a:cxn>
                <a:cxn ang="0">
                  <a:pos x="178" y="56"/>
                </a:cxn>
                <a:cxn ang="0">
                  <a:pos x="180" y="59"/>
                </a:cxn>
                <a:cxn ang="0">
                  <a:pos x="184" y="61"/>
                </a:cxn>
                <a:cxn ang="0">
                  <a:pos x="187" y="65"/>
                </a:cxn>
                <a:cxn ang="0">
                  <a:pos x="190" y="70"/>
                </a:cxn>
                <a:cxn ang="0">
                  <a:pos x="189" y="75"/>
                </a:cxn>
                <a:cxn ang="0">
                  <a:pos x="194" y="78"/>
                </a:cxn>
                <a:cxn ang="0">
                  <a:pos x="199" y="82"/>
                </a:cxn>
                <a:cxn ang="0">
                  <a:pos x="204" y="88"/>
                </a:cxn>
                <a:cxn ang="0">
                  <a:pos x="208" y="93"/>
                </a:cxn>
                <a:cxn ang="0">
                  <a:pos x="214" y="95"/>
                </a:cxn>
                <a:cxn ang="0">
                  <a:pos x="214" y="105"/>
                </a:cxn>
                <a:cxn ang="0">
                  <a:pos x="212" y="108"/>
                </a:cxn>
                <a:cxn ang="0">
                  <a:pos x="211" y="110"/>
                </a:cxn>
                <a:cxn ang="0">
                  <a:pos x="207" y="112"/>
                </a:cxn>
                <a:cxn ang="0">
                  <a:pos x="203" y="113"/>
                </a:cxn>
                <a:cxn ang="0">
                  <a:pos x="203" y="107"/>
                </a:cxn>
                <a:cxn ang="0">
                  <a:pos x="201" y="105"/>
                </a:cxn>
                <a:cxn ang="0">
                  <a:pos x="201" y="102"/>
                </a:cxn>
                <a:cxn ang="0">
                  <a:pos x="200" y="101"/>
                </a:cxn>
                <a:cxn ang="0">
                  <a:pos x="200" y="95"/>
                </a:cxn>
                <a:cxn ang="0">
                  <a:pos x="191" y="102"/>
                </a:cxn>
                <a:cxn ang="0">
                  <a:pos x="184" y="112"/>
                </a:cxn>
                <a:cxn ang="0">
                  <a:pos x="178" y="121"/>
                </a:cxn>
                <a:cxn ang="0">
                  <a:pos x="172" y="120"/>
                </a:cxn>
                <a:cxn ang="0">
                  <a:pos x="169" y="115"/>
                </a:cxn>
                <a:cxn ang="0">
                  <a:pos x="166" y="108"/>
                </a:cxn>
                <a:cxn ang="0">
                  <a:pos x="166" y="101"/>
                </a:cxn>
                <a:cxn ang="0">
                  <a:pos x="162" y="106"/>
                </a:cxn>
                <a:cxn ang="0">
                  <a:pos x="161" y="109"/>
                </a:cxn>
                <a:cxn ang="0">
                  <a:pos x="154" y="103"/>
                </a:cxn>
                <a:cxn ang="0">
                  <a:pos x="144" y="87"/>
                </a:cxn>
                <a:cxn ang="0">
                  <a:pos x="114" y="92"/>
                </a:cxn>
                <a:cxn ang="0">
                  <a:pos x="86" y="98"/>
                </a:cxn>
                <a:cxn ang="0">
                  <a:pos x="59" y="105"/>
                </a:cxn>
                <a:cxn ang="0">
                  <a:pos x="31" y="112"/>
                </a:cxn>
                <a:cxn ang="0">
                  <a:pos x="0" y="115"/>
                </a:cxn>
                <a:cxn ang="0">
                  <a:pos x="1" y="99"/>
                </a:cxn>
                <a:cxn ang="0">
                  <a:pos x="3" y="71"/>
                </a:cxn>
                <a:cxn ang="0">
                  <a:pos x="3" y="53"/>
                </a:cxn>
                <a:cxn ang="0">
                  <a:pos x="33" y="47"/>
                </a:cxn>
                <a:cxn ang="0">
                  <a:pos x="63" y="40"/>
                </a:cxn>
                <a:cxn ang="0">
                  <a:pos x="94" y="35"/>
                </a:cxn>
                <a:cxn ang="0">
                  <a:pos x="121" y="28"/>
                </a:cxn>
                <a:cxn ang="0">
                  <a:pos x="132" y="23"/>
                </a:cxn>
                <a:cxn ang="0">
                  <a:pos x="141" y="14"/>
                </a:cxn>
                <a:cxn ang="0">
                  <a:pos x="147" y="2"/>
                </a:cxn>
                <a:cxn ang="0">
                  <a:pos x="150" y="2"/>
                </a:cxn>
                <a:cxn ang="0">
                  <a:pos x="152" y="0"/>
                </a:cxn>
              </a:cxnLst>
              <a:rect l="0" t="0" r="r" b="b"/>
              <a:pathLst>
                <a:path w="214" h="121">
                  <a:moveTo>
                    <a:pt x="152" y="0"/>
                  </a:moveTo>
                  <a:lnTo>
                    <a:pt x="156" y="3"/>
                  </a:lnTo>
                  <a:lnTo>
                    <a:pt x="159" y="9"/>
                  </a:lnTo>
                  <a:lnTo>
                    <a:pt x="163" y="14"/>
                  </a:lnTo>
                  <a:lnTo>
                    <a:pt x="166" y="17"/>
                  </a:lnTo>
                  <a:lnTo>
                    <a:pt x="171" y="18"/>
                  </a:lnTo>
                  <a:lnTo>
                    <a:pt x="178" y="16"/>
                  </a:lnTo>
                  <a:lnTo>
                    <a:pt x="169" y="25"/>
                  </a:lnTo>
                  <a:lnTo>
                    <a:pt x="161" y="36"/>
                  </a:lnTo>
                  <a:lnTo>
                    <a:pt x="155" y="47"/>
                  </a:lnTo>
                  <a:lnTo>
                    <a:pt x="158" y="51"/>
                  </a:lnTo>
                  <a:lnTo>
                    <a:pt x="158" y="53"/>
                  </a:lnTo>
                  <a:lnTo>
                    <a:pt x="162" y="57"/>
                  </a:lnTo>
                  <a:lnTo>
                    <a:pt x="166" y="58"/>
                  </a:lnTo>
                  <a:lnTo>
                    <a:pt x="178" y="56"/>
                  </a:lnTo>
                  <a:lnTo>
                    <a:pt x="180" y="59"/>
                  </a:lnTo>
                  <a:lnTo>
                    <a:pt x="184" y="61"/>
                  </a:lnTo>
                  <a:lnTo>
                    <a:pt x="187" y="65"/>
                  </a:lnTo>
                  <a:lnTo>
                    <a:pt x="190" y="70"/>
                  </a:lnTo>
                  <a:lnTo>
                    <a:pt x="189" y="75"/>
                  </a:lnTo>
                  <a:lnTo>
                    <a:pt x="194" y="78"/>
                  </a:lnTo>
                  <a:lnTo>
                    <a:pt x="199" y="82"/>
                  </a:lnTo>
                  <a:lnTo>
                    <a:pt x="204" y="88"/>
                  </a:lnTo>
                  <a:lnTo>
                    <a:pt x="208" y="93"/>
                  </a:lnTo>
                  <a:lnTo>
                    <a:pt x="214" y="95"/>
                  </a:lnTo>
                  <a:lnTo>
                    <a:pt x="214" y="105"/>
                  </a:lnTo>
                  <a:lnTo>
                    <a:pt x="212" y="108"/>
                  </a:lnTo>
                  <a:lnTo>
                    <a:pt x="211" y="110"/>
                  </a:lnTo>
                  <a:lnTo>
                    <a:pt x="207" y="112"/>
                  </a:lnTo>
                  <a:lnTo>
                    <a:pt x="203" y="113"/>
                  </a:lnTo>
                  <a:lnTo>
                    <a:pt x="203" y="107"/>
                  </a:lnTo>
                  <a:lnTo>
                    <a:pt x="201" y="105"/>
                  </a:lnTo>
                  <a:lnTo>
                    <a:pt x="201" y="102"/>
                  </a:lnTo>
                  <a:lnTo>
                    <a:pt x="200" y="101"/>
                  </a:lnTo>
                  <a:lnTo>
                    <a:pt x="200" y="95"/>
                  </a:lnTo>
                  <a:lnTo>
                    <a:pt x="191" y="102"/>
                  </a:lnTo>
                  <a:lnTo>
                    <a:pt x="184" y="112"/>
                  </a:lnTo>
                  <a:lnTo>
                    <a:pt x="178" y="121"/>
                  </a:lnTo>
                  <a:lnTo>
                    <a:pt x="172" y="120"/>
                  </a:lnTo>
                  <a:lnTo>
                    <a:pt x="169" y="115"/>
                  </a:lnTo>
                  <a:lnTo>
                    <a:pt x="166" y="108"/>
                  </a:lnTo>
                  <a:lnTo>
                    <a:pt x="166" y="101"/>
                  </a:lnTo>
                  <a:lnTo>
                    <a:pt x="162" y="106"/>
                  </a:lnTo>
                  <a:lnTo>
                    <a:pt x="161" y="109"/>
                  </a:lnTo>
                  <a:lnTo>
                    <a:pt x="154" y="103"/>
                  </a:lnTo>
                  <a:lnTo>
                    <a:pt x="144" y="87"/>
                  </a:lnTo>
                  <a:lnTo>
                    <a:pt x="114" y="92"/>
                  </a:lnTo>
                  <a:lnTo>
                    <a:pt x="86" y="98"/>
                  </a:lnTo>
                  <a:lnTo>
                    <a:pt x="59" y="105"/>
                  </a:lnTo>
                  <a:lnTo>
                    <a:pt x="31" y="112"/>
                  </a:lnTo>
                  <a:lnTo>
                    <a:pt x="0" y="115"/>
                  </a:lnTo>
                  <a:lnTo>
                    <a:pt x="1" y="99"/>
                  </a:lnTo>
                  <a:lnTo>
                    <a:pt x="3" y="71"/>
                  </a:lnTo>
                  <a:lnTo>
                    <a:pt x="3" y="53"/>
                  </a:lnTo>
                  <a:lnTo>
                    <a:pt x="33" y="47"/>
                  </a:lnTo>
                  <a:lnTo>
                    <a:pt x="63" y="40"/>
                  </a:lnTo>
                  <a:lnTo>
                    <a:pt x="94" y="35"/>
                  </a:lnTo>
                  <a:lnTo>
                    <a:pt x="121" y="28"/>
                  </a:lnTo>
                  <a:lnTo>
                    <a:pt x="132" y="23"/>
                  </a:lnTo>
                  <a:lnTo>
                    <a:pt x="141" y="14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2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9815922" y="2335564"/>
              <a:ext cx="61121" cy="32358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4" y="4"/>
                </a:cxn>
                <a:cxn ang="0">
                  <a:pos x="27" y="11"/>
                </a:cxn>
                <a:cxn ang="0">
                  <a:pos x="18" y="15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1" y="15"/>
                </a:cxn>
                <a:cxn ang="0">
                  <a:pos x="1" y="14"/>
                </a:cxn>
                <a:cxn ang="0">
                  <a:pos x="2" y="13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8" y="13"/>
                </a:cxn>
                <a:cxn ang="0">
                  <a:pos x="11" y="12"/>
                </a:cxn>
                <a:cxn ang="0">
                  <a:pos x="13" y="12"/>
                </a:cxn>
                <a:cxn ang="0">
                  <a:pos x="16" y="11"/>
                </a:cxn>
                <a:cxn ang="0">
                  <a:pos x="19" y="11"/>
                </a:cxn>
                <a:cxn ang="0">
                  <a:pos x="20" y="9"/>
                </a:cxn>
                <a:cxn ang="0">
                  <a:pos x="21" y="9"/>
                </a:cxn>
                <a:cxn ang="0">
                  <a:pos x="21" y="6"/>
                </a:cxn>
                <a:cxn ang="0">
                  <a:pos x="29" y="0"/>
                </a:cxn>
              </a:cxnLst>
              <a:rect l="0" t="0" r="r" b="b"/>
              <a:pathLst>
                <a:path w="34" h="18">
                  <a:moveTo>
                    <a:pt x="29" y="0"/>
                  </a:moveTo>
                  <a:lnTo>
                    <a:pt x="34" y="4"/>
                  </a:lnTo>
                  <a:lnTo>
                    <a:pt x="27" y="11"/>
                  </a:lnTo>
                  <a:lnTo>
                    <a:pt x="18" y="15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8" y="13"/>
                  </a:lnTo>
                  <a:lnTo>
                    <a:pt x="11" y="12"/>
                  </a:lnTo>
                  <a:lnTo>
                    <a:pt x="13" y="12"/>
                  </a:lnTo>
                  <a:lnTo>
                    <a:pt x="16" y="11"/>
                  </a:lnTo>
                  <a:lnTo>
                    <a:pt x="19" y="11"/>
                  </a:lnTo>
                  <a:lnTo>
                    <a:pt x="20" y="9"/>
                  </a:lnTo>
                  <a:lnTo>
                    <a:pt x="21" y="9"/>
                  </a:lnTo>
                  <a:lnTo>
                    <a:pt x="21" y="6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9646940" y="2351742"/>
              <a:ext cx="55729" cy="11864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9"/>
                </a:cxn>
                <a:cxn ang="0">
                  <a:pos x="28" y="18"/>
                </a:cxn>
                <a:cxn ang="0">
                  <a:pos x="25" y="26"/>
                </a:cxn>
                <a:cxn ang="0">
                  <a:pos x="29" y="33"/>
                </a:cxn>
                <a:cxn ang="0">
                  <a:pos x="31" y="42"/>
                </a:cxn>
                <a:cxn ang="0">
                  <a:pos x="31" y="54"/>
                </a:cxn>
                <a:cxn ang="0">
                  <a:pos x="24" y="58"/>
                </a:cxn>
                <a:cxn ang="0">
                  <a:pos x="18" y="61"/>
                </a:cxn>
                <a:cxn ang="0">
                  <a:pos x="14" y="66"/>
                </a:cxn>
                <a:cxn ang="0">
                  <a:pos x="11" y="53"/>
                </a:cxn>
                <a:cxn ang="0">
                  <a:pos x="8" y="38"/>
                </a:cxn>
                <a:cxn ang="0">
                  <a:pos x="3" y="21"/>
                </a:cxn>
                <a:cxn ang="0">
                  <a:pos x="0" y="6"/>
                </a:cxn>
                <a:cxn ang="0">
                  <a:pos x="10" y="3"/>
                </a:cxn>
                <a:cxn ang="0">
                  <a:pos x="22" y="0"/>
                </a:cxn>
              </a:cxnLst>
              <a:rect l="0" t="0" r="r" b="b"/>
              <a:pathLst>
                <a:path w="31" h="66">
                  <a:moveTo>
                    <a:pt x="22" y="0"/>
                  </a:moveTo>
                  <a:lnTo>
                    <a:pt x="27" y="9"/>
                  </a:lnTo>
                  <a:lnTo>
                    <a:pt x="28" y="18"/>
                  </a:lnTo>
                  <a:lnTo>
                    <a:pt x="25" y="26"/>
                  </a:lnTo>
                  <a:lnTo>
                    <a:pt x="29" y="33"/>
                  </a:lnTo>
                  <a:lnTo>
                    <a:pt x="31" y="42"/>
                  </a:lnTo>
                  <a:lnTo>
                    <a:pt x="31" y="54"/>
                  </a:lnTo>
                  <a:lnTo>
                    <a:pt x="24" y="58"/>
                  </a:lnTo>
                  <a:lnTo>
                    <a:pt x="18" y="61"/>
                  </a:lnTo>
                  <a:lnTo>
                    <a:pt x="14" y="66"/>
                  </a:lnTo>
                  <a:lnTo>
                    <a:pt x="11" y="53"/>
                  </a:lnTo>
                  <a:lnTo>
                    <a:pt x="8" y="38"/>
                  </a:lnTo>
                  <a:lnTo>
                    <a:pt x="3" y="21"/>
                  </a:lnTo>
                  <a:lnTo>
                    <a:pt x="0" y="6"/>
                  </a:lnTo>
                  <a:lnTo>
                    <a:pt x="10" y="3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9256841" y="2828129"/>
              <a:ext cx="125838" cy="22830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0"/>
                </a:cxn>
                <a:cxn ang="0">
                  <a:pos x="13" y="7"/>
                </a:cxn>
                <a:cxn ang="0">
                  <a:pos x="11" y="13"/>
                </a:cxn>
                <a:cxn ang="0">
                  <a:pos x="8" y="20"/>
                </a:cxn>
                <a:cxn ang="0">
                  <a:pos x="12" y="33"/>
                </a:cxn>
                <a:cxn ang="0">
                  <a:pos x="19" y="43"/>
                </a:cxn>
                <a:cxn ang="0">
                  <a:pos x="28" y="52"/>
                </a:cxn>
                <a:cxn ang="0">
                  <a:pos x="29" y="61"/>
                </a:cxn>
                <a:cxn ang="0">
                  <a:pos x="34" y="69"/>
                </a:cxn>
                <a:cxn ang="0">
                  <a:pos x="40" y="77"/>
                </a:cxn>
                <a:cxn ang="0">
                  <a:pos x="44" y="83"/>
                </a:cxn>
                <a:cxn ang="0">
                  <a:pos x="48" y="88"/>
                </a:cxn>
                <a:cxn ang="0">
                  <a:pos x="53" y="90"/>
                </a:cxn>
                <a:cxn ang="0">
                  <a:pos x="62" y="91"/>
                </a:cxn>
                <a:cxn ang="0">
                  <a:pos x="61" y="97"/>
                </a:cxn>
                <a:cxn ang="0">
                  <a:pos x="58" y="103"/>
                </a:cxn>
                <a:cxn ang="0">
                  <a:pos x="60" y="111"/>
                </a:cxn>
                <a:cxn ang="0">
                  <a:pos x="60" y="112"/>
                </a:cxn>
                <a:cxn ang="0">
                  <a:pos x="64" y="112"/>
                </a:cxn>
                <a:cxn ang="0">
                  <a:pos x="65" y="111"/>
                </a:cxn>
                <a:cxn ang="0">
                  <a:pos x="68" y="112"/>
                </a:cxn>
                <a:cxn ang="0">
                  <a:pos x="69" y="112"/>
                </a:cxn>
                <a:cxn ang="0">
                  <a:pos x="70" y="113"/>
                </a:cxn>
                <a:cxn ang="0">
                  <a:pos x="70" y="119"/>
                </a:cxn>
                <a:cxn ang="0">
                  <a:pos x="55" y="122"/>
                </a:cxn>
                <a:cxn ang="0">
                  <a:pos x="41" y="125"/>
                </a:cxn>
                <a:cxn ang="0">
                  <a:pos x="26" y="127"/>
                </a:cxn>
                <a:cxn ang="0">
                  <a:pos x="22" y="103"/>
                </a:cxn>
                <a:cxn ang="0">
                  <a:pos x="14" y="78"/>
                </a:cxn>
                <a:cxn ang="0">
                  <a:pos x="6" y="53"/>
                </a:cxn>
                <a:cxn ang="0">
                  <a:pos x="1" y="28"/>
                </a:cxn>
                <a:cxn ang="0">
                  <a:pos x="0" y="4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2" y="0"/>
                </a:cxn>
              </a:cxnLst>
              <a:rect l="0" t="0" r="r" b="b"/>
              <a:pathLst>
                <a:path w="70" h="127">
                  <a:moveTo>
                    <a:pt x="12" y="0"/>
                  </a:moveTo>
                  <a:lnTo>
                    <a:pt x="14" y="0"/>
                  </a:lnTo>
                  <a:lnTo>
                    <a:pt x="13" y="7"/>
                  </a:lnTo>
                  <a:lnTo>
                    <a:pt x="11" y="13"/>
                  </a:lnTo>
                  <a:lnTo>
                    <a:pt x="8" y="20"/>
                  </a:lnTo>
                  <a:lnTo>
                    <a:pt x="12" y="33"/>
                  </a:lnTo>
                  <a:lnTo>
                    <a:pt x="19" y="43"/>
                  </a:lnTo>
                  <a:lnTo>
                    <a:pt x="28" y="52"/>
                  </a:lnTo>
                  <a:lnTo>
                    <a:pt x="29" y="61"/>
                  </a:lnTo>
                  <a:lnTo>
                    <a:pt x="34" y="69"/>
                  </a:lnTo>
                  <a:lnTo>
                    <a:pt x="40" y="77"/>
                  </a:lnTo>
                  <a:lnTo>
                    <a:pt x="44" y="83"/>
                  </a:lnTo>
                  <a:lnTo>
                    <a:pt x="48" y="88"/>
                  </a:lnTo>
                  <a:lnTo>
                    <a:pt x="53" y="90"/>
                  </a:lnTo>
                  <a:lnTo>
                    <a:pt x="62" y="91"/>
                  </a:lnTo>
                  <a:lnTo>
                    <a:pt x="61" y="97"/>
                  </a:lnTo>
                  <a:lnTo>
                    <a:pt x="58" y="103"/>
                  </a:lnTo>
                  <a:lnTo>
                    <a:pt x="60" y="111"/>
                  </a:lnTo>
                  <a:lnTo>
                    <a:pt x="60" y="112"/>
                  </a:lnTo>
                  <a:lnTo>
                    <a:pt x="64" y="112"/>
                  </a:lnTo>
                  <a:lnTo>
                    <a:pt x="65" y="111"/>
                  </a:lnTo>
                  <a:lnTo>
                    <a:pt x="68" y="112"/>
                  </a:lnTo>
                  <a:lnTo>
                    <a:pt x="69" y="112"/>
                  </a:lnTo>
                  <a:lnTo>
                    <a:pt x="70" y="113"/>
                  </a:lnTo>
                  <a:lnTo>
                    <a:pt x="70" y="119"/>
                  </a:lnTo>
                  <a:lnTo>
                    <a:pt x="55" y="122"/>
                  </a:lnTo>
                  <a:lnTo>
                    <a:pt x="41" y="125"/>
                  </a:lnTo>
                  <a:lnTo>
                    <a:pt x="26" y="127"/>
                  </a:lnTo>
                  <a:lnTo>
                    <a:pt x="22" y="103"/>
                  </a:lnTo>
                  <a:lnTo>
                    <a:pt x="14" y="78"/>
                  </a:lnTo>
                  <a:lnTo>
                    <a:pt x="6" y="53"/>
                  </a:lnTo>
                  <a:lnTo>
                    <a:pt x="1" y="28"/>
                  </a:lnTo>
                  <a:lnTo>
                    <a:pt x="0" y="4"/>
                  </a:lnTo>
                  <a:lnTo>
                    <a:pt x="5" y="4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8593496" y="2473985"/>
              <a:ext cx="760422" cy="497960"/>
            </a:xfrm>
            <a:custGeom>
              <a:avLst/>
              <a:gdLst/>
              <a:ahLst/>
              <a:cxnLst>
                <a:cxn ang="0">
                  <a:pos x="349" y="2"/>
                </a:cxn>
                <a:cxn ang="0">
                  <a:pos x="358" y="9"/>
                </a:cxn>
                <a:cxn ang="0">
                  <a:pos x="370" y="25"/>
                </a:cxn>
                <a:cxn ang="0">
                  <a:pos x="381" y="37"/>
                </a:cxn>
                <a:cxn ang="0">
                  <a:pos x="399" y="42"/>
                </a:cxn>
                <a:cxn ang="0">
                  <a:pos x="391" y="64"/>
                </a:cxn>
                <a:cxn ang="0">
                  <a:pos x="381" y="85"/>
                </a:cxn>
                <a:cxn ang="0">
                  <a:pos x="385" y="95"/>
                </a:cxn>
                <a:cxn ang="0">
                  <a:pos x="381" y="109"/>
                </a:cxn>
                <a:cxn ang="0">
                  <a:pos x="382" y="114"/>
                </a:cxn>
                <a:cxn ang="0">
                  <a:pos x="385" y="121"/>
                </a:cxn>
                <a:cxn ang="0">
                  <a:pos x="394" y="132"/>
                </a:cxn>
                <a:cxn ang="0">
                  <a:pos x="399" y="137"/>
                </a:cxn>
                <a:cxn ang="0">
                  <a:pos x="408" y="144"/>
                </a:cxn>
                <a:cxn ang="0">
                  <a:pos x="423" y="153"/>
                </a:cxn>
                <a:cxn ang="0">
                  <a:pos x="420" y="160"/>
                </a:cxn>
                <a:cxn ang="0">
                  <a:pos x="415" y="165"/>
                </a:cxn>
                <a:cxn ang="0">
                  <a:pos x="409" y="169"/>
                </a:cxn>
                <a:cxn ang="0">
                  <a:pos x="401" y="182"/>
                </a:cxn>
                <a:cxn ang="0">
                  <a:pos x="394" y="189"/>
                </a:cxn>
                <a:cxn ang="0">
                  <a:pos x="389" y="195"/>
                </a:cxn>
                <a:cxn ang="0">
                  <a:pos x="368" y="198"/>
                </a:cxn>
                <a:cxn ang="0">
                  <a:pos x="361" y="211"/>
                </a:cxn>
                <a:cxn ang="0">
                  <a:pos x="32" y="251"/>
                </a:cxn>
                <a:cxn ang="0">
                  <a:pos x="14" y="156"/>
                </a:cxn>
                <a:cxn ang="0">
                  <a:pos x="6" y="110"/>
                </a:cxn>
                <a:cxn ang="0">
                  <a:pos x="0" y="83"/>
                </a:cxn>
                <a:cxn ang="0">
                  <a:pos x="1" y="70"/>
                </a:cxn>
                <a:cxn ang="0">
                  <a:pos x="11" y="62"/>
                </a:cxn>
                <a:cxn ang="0">
                  <a:pos x="15" y="61"/>
                </a:cxn>
                <a:cxn ang="0">
                  <a:pos x="28" y="49"/>
                </a:cxn>
                <a:cxn ang="0">
                  <a:pos x="43" y="40"/>
                </a:cxn>
                <a:cxn ang="0">
                  <a:pos x="46" y="60"/>
                </a:cxn>
                <a:cxn ang="0">
                  <a:pos x="148" y="42"/>
                </a:cxn>
                <a:cxn ang="0">
                  <a:pos x="254" y="20"/>
                </a:cxn>
                <a:cxn ang="0">
                  <a:pos x="262" y="16"/>
                </a:cxn>
                <a:cxn ang="0">
                  <a:pos x="270" y="14"/>
                </a:cxn>
                <a:cxn ang="0">
                  <a:pos x="310" y="8"/>
                </a:cxn>
                <a:cxn ang="0">
                  <a:pos x="334" y="1"/>
                </a:cxn>
              </a:cxnLst>
              <a:rect l="0" t="0" r="r" b="b"/>
              <a:pathLst>
                <a:path w="423" h="277">
                  <a:moveTo>
                    <a:pt x="344" y="0"/>
                  </a:moveTo>
                  <a:lnTo>
                    <a:pt x="349" y="2"/>
                  </a:lnTo>
                  <a:lnTo>
                    <a:pt x="354" y="6"/>
                  </a:lnTo>
                  <a:lnTo>
                    <a:pt x="358" y="9"/>
                  </a:lnTo>
                  <a:lnTo>
                    <a:pt x="363" y="8"/>
                  </a:lnTo>
                  <a:lnTo>
                    <a:pt x="370" y="25"/>
                  </a:lnTo>
                  <a:lnTo>
                    <a:pt x="375" y="32"/>
                  </a:lnTo>
                  <a:lnTo>
                    <a:pt x="381" y="37"/>
                  </a:lnTo>
                  <a:lnTo>
                    <a:pt x="389" y="42"/>
                  </a:lnTo>
                  <a:lnTo>
                    <a:pt x="399" y="42"/>
                  </a:lnTo>
                  <a:lnTo>
                    <a:pt x="395" y="53"/>
                  </a:lnTo>
                  <a:lnTo>
                    <a:pt x="391" y="64"/>
                  </a:lnTo>
                  <a:lnTo>
                    <a:pt x="387" y="76"/>
                  </a:lnTo>
                  <a:lnTo>
                    <a:pt x="381" y="85"/>
                  </a:lnTo>
                  <a:lnTo>
                    <a:pt x="381" y="90"/>
                  </a:lnTo>
                  <a:lnTo>
                    <a:pt x="385" y="95"/>
                  </a:lnTo>
                  <a:lnTo>
                    <a:pt x="385" y="99"/>
                  </a:lnTo>
                  <a:lnTo>
                    <a:pt x="381" y="109"/>
                  </a:lnTo>
                  <a:lnTo>
                    <a:pt x="381" y="110"/>
                  </a:lnTo>
                  <a:lnTo>
                    <a:pt x="382" y="114"/>
                  </a:lnTo>
                  <a:lnTo>
                    <a:pt x="383" y="118"/>
                  </a:lnTo>
                  <a:lnTo>
                    <a:pt x="385" y="121"/>
                  </a:lnTo>
                  <a:lnTo>
                    <a:pt x="394" y="130"/>
                  </a:lnTo>
                  <a:lnTo>
                    <a:pt x="394" y="132"/>
                  </a:lnTo>
                  <a:lnTo>
                    <a:pt x="397" y="135"/>
                  </a:lnTo>
                  <a:lnTo>
                    <a:pt x="399" y="137"/>
                  </a:lnTo>
                  <a:lnTo>
                    <a:pt x="403" y="139"/>
                  </a:lnTo>
                  <a:lnTo>
                    <a:pt x="408" y="144"/>
                  </a:lnTo>
                  <a:lnTo>
                    <a:pt x="415" y="148"/>
                  </a:lnTo>
                  <a:lnTo>
                    <a:pt x="423" y="153"/>
                  </a:lnTo>
                  <a:lnTo>
                    <a:pt x="422" y="158"/>
                  </a:lnTo>
                  <a:lnTo>
                    <a:pt x="420" y="160"/>
                  </a:lnTo>
                  <a:lnTo>
                    <a:pt x="418" y="162"/>
                  </a:lnTo>
                  <a:lnTo>
                    <a:pt x="415" y="165"/>
                  </a:lnTo>
                  <a:lnTo>
                    <a:pt x="412" y="167"/>
                  </a:lnTo>
                  <a:lnTo>
                    <a:pt x="409" y="169"/>
                  </a:lnTo>
                  <a:lnTo>
                    <a:pt x="404" y="176"/>
                  </a:lnTo>
                  <a:lnTo>
                    <a:pt x="401" y="182"/>
                  </a:lnTo>
                  <a:lnTo>
                    <a:pt x="397" y="189"/>
                  </a:lnTo>
                  <a:lnTo>
                    <a:pt x="394" y="189"/>
                  </a:lnTo>
                  <a:lnTo>
                    <a:pt x="391" y="190"/>
                  </a:lnTo>
                  <a:lnTo>
                    <a:pt x="389" y="195"/>
                  </a:lnTo>
                  <a:lnTo>
                    <a:pt x="372" y="195"/>
                  </a:lnTo>
                  <a:lnTo>
                    <a:pt x="368" y="198"/>
                  </a:lnTo>
                  <a:lnTo>
                    <a:pt x="366" y="202"/>
                  </a:lnTo>
                  <a:lnTo>
                    <a:pt x="361" y="211"/>
                  </a:lnTo>
                  <a:lnTo>
                    <a:pt x="37" y="277"/>
                  </a:lnTo>
                  <a:lnTo>
                    <a:pt x="32" y="251"/>
                  </a:lnTo>
                  <a:lnTo>
                    <a:pt x="26" y="222"/>
                  </a:lnTo>
                  <a:lnTo>
                    <a:pt x="14" y="156"/>
                  </a:lnTo>
                  <a:lnTo>
                    <a:pt x="9" y="125"/>
                  </a:lnTo>
                  <a:lnTo>
                    <a:pt x="6" y="110"/>
                  </a:lnTo>
                  <a:lnTo>
                    <a:pt x="2" y="96"/>
                  </a:lnTo>
                  <a:lnTo>
                    <a:pt x="0" y="83"/>
                  </a:lnTo>
                  <a:lnTo>
                    <a:pt x="0" y="74"/>
                  </a:lnTo>
                  <a:lnTo>
                    <a:pt x="1" y="70"/>
                  </a:lnTo>
                  <a:lnTo>
                    <a:pt x="9" y="62"/>
                  </a:lnTo>
                  <a:lnTo>
                    <a:pt x="11" y="62"/>
                  </a:lnTo>
                  <a:lnTo>
                    <a:pt x="13" y="61"/>
                  </a:lnTo>
                  <a:lnTo>
                    <a:pt x="15" y="61"/>
                  </a:lnTo>
                  <a:lnTo>
                    <a:pt x="18" y="60"/>
                  </a:lnTo>
                  <a:lnTo>
                    <a:pt x="28" y="49"/>
                  </a:lnTo>
                  <a:lnTo>
                    <a:pt x="35" y="43"/>
                  </a:lnTo>
                  <a:lnTo>
                    <a:pt x="43" y="40"/>
                  </a:lnTo>
                  <a:lnTo>
                    <a:pt x="46" y="51"/>
                  </a:lnTo>
                  <a:lnTo>
                    <a:pt x="46" y="60"/>
                  </a:lnTo>
                  <a:lnTo>
                    <a:pt x="96" y="51"/>
                  </a:lnTo>
                  <a:lnTo>
                    <a:pt x="148" y="42"/>
                  </a:lnTo>
                  <a:lnTo>
                    <a:pt x="200" y="32"/>
                  </a:lnTo>
                  <a:lnTo>
                    <a:pt x="254" y="20"/>
                  </a:lnTo>
                  <a:lnTo>
                    <a:pt x="259" y="19"/>
                  </a:lnTo>
                  <a:lnTo>
                    <a:pt x="262" y="16"/>
                  </a:lnTo>
                  <a:lnTo>
                    <a:pt x="266" y="15"/>
                  </a:lnTo>
                  <a:lnTo>
                    <a:pt x="270" y="14"/>
                  </a:lnTo>
                  <a:lnTo>
                    <a:pt x="290" y="12"/>
                  </a:lnTo>
                  <a:lnTo>
                    <a:pt x="310" y="8"/>
                  </a:lnTo>
                  <a:lnTo>
                    <a:pt x="323" y="5"/>
                  </a:lnTo>
                  <a:lnTo>
                    <a:pt x="334" y="1"/>
                  </a:lnTo>
                  <a:lnTo>
                    <a:pt x="344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8676189" y="1922096"/>
              <a:ext cx="787387" cy="699301"/>
            </a:xfrm>
            <a:custGeom>
              <a:avLst/>
              <a:gdLst/>
              <a:ahLst/>
              <a:cxnLst>
                <a:cxn ang="0">
                  <a:pos x="366" y="6"/>
                </a:cxn>
                <a:cxn ang="0">
                  <a:pos x="366" y="17"/>
                </a:cxn>
                <a:cxn ang="0">
                  <a:pos x="371" y="34"/>
                </a:cxn>
                <a:cxn ang="0">
                  <a:pos x="380" y="55"/>
                </a:cxn>
                <a:cxn ang="0">
                  <a:pos x="379" y="78"/>
                </a:cxn>
                <a:cxn ang="0">
                  <a:pos x="387" y="104"/>
                </a:cxn>
                <a:cxn ang="0">
                  <a:pos x="393" y="131"/>
                </a:cxn>
                <a:cxn ang="0">
                  <a:pos x="395" y="131"/>
                </a:cxn>
                <a:cxn ang="0">
                  <a:pos x="398" y="127"/>
                </a:cxn>
                <a:cxn ang="0">
                  <a:pos x="408" y="148"/>
                </a:cxn>
                <a:cxn ang="0">
                  <a:pos x="419" y="197"/>
                </a:cxn>
                <a:cxn ang="0">
                  <a:pos x="421" y="203"/>
                </a:cxn>
                <a:cxn ang="0">
                  <a:pos x="419" y="263"/>
                </a:cxn>
                <a:cxn ang="0">
                  <a:pos x="424" y="277"/>
                </a:cxn>
                <a:cxn ang="0">
                  <a:pos x="433" y="330"/>
                </a:cxn>
                <a:cxn ang="0">
                  <a:pos x="436" y="350"/>
                </a:cxn>
                <a:cxn ang="0">
                  <a:pos x="438" y="371"/>
                </a:cxn>
                <a:cxn ang="0">
                  <a:pos x="435" y="384"/>
                </a:cxn>
                <a:cxn ang="0">
                  <a:pos x="424" y="389"/>
                </a:cxn>
                <a:cxn ang="0">
                  <a:pos x="419" y="379"/>
                </a:cxn>
                <a:cxn ang="0">
                  <a:pos x="416" y="369"/>
                </a:cxn>
                <a:cxn ang="0">
                  <a:pos x="335" y="341"/>
                </a:cxn>
                <a:cxn ang="0">
                  <a:pos x="319" y="313"/>
                </a:cxn>
                <a:cxn ang="0">
                  <a:pos x="306" y="308"/>
                </a:cxn>
                <a:cxn ang="0">
                  <a:pos x="301" y="301"/>
                </a:cxn>
                <a:cxn ang="0">
                  <a:pos x="264" y="311"/>
                </a:cxn>
                <a:cxn ang="0">
                  <a:pos x="185" y="328"/>
                </a:cxn>
                <a:cxn ang="0">
                  <a:pos x="46" y="355"/>
                </a:cxn>
                <a:cxn ang="0">
                  <a:pos x="3" y="356"/>
                </a:cxn>
                <a:cxn ang="0">
                  <a:pos x="1" y="343"/>
                </a:cxn>
                <a:cxn ang="0">
                  <a:pos x="10" y="334"/>
                </a:cxn>
                <a:cxn ang="0">
                  <a:pos x="25" y="313"/>
                </a:cxn>
                <a:cxn ang="0">
                  <a:pos x="40" y="295"/>
                </a:cxn>
                <a:cxn ang="0">
                  <a:pos x="44" y="290"/>
                </a:cxn>
                <a:cxn ang="0">
                  <a:pos x="50" y="281"/>
                </a:cxn>
                <a:cxn ang="0">
                  <a:pos x="46" y="267"/>
                </a:cxn>
                <a:cxn ang="0">
                  <a:pos x="41" y="256"/>
                </a:cxn>
                <a:cxn ang="0">
                  <a:pos x="33" y="251"/>
                </a:cxn>
                <a:cxn ang="0">
                  <a:pos x="31" y="239"/>
                </a:cxn>
                <a:cxn ang="0">
                  <a:pos x="55" y="229"/>
                </a:cxn>
                <a:cxn ang="0">
                  <a:pos x="93" y="217"/>
                </a:cxn>
                <a:cxn ang="0">
                  <a:pos x="122" y="222"/>
                </a:cxn>
                <a:cxn ang="0">
                  <a:pos x="156" y="214"/>
                </a:cxn>
                <a:cxn ang="0">
                  <a:pos x="194" y="186"/>
                </a:cxn>
                <a:cxn ang="0">
                  <a:pos x="210" y="178"/>
                </a:cxn>
                <a:cxn ang="0">
                  <a:pos x="204" y="150"/>
                </a:cxn>
                <a:cxn ang="0">
                  <a:pos x="213" y="136"/>
                </a:cxn>
                <a:cxn ang="0">
                  <a:pos x="208" y="131"/>
                </a:cxn>
                <a:cxn ang="0">
                  <a:pos x="202" y="125"/>
                </a:cxn>
                <a:cxn ang="0">
                  <a:pos x="196" y="130"/>
                </a:cxn>
                <a:cxn ang="0">
                  <a:pos x="208" y="108"/>
                </a:cxn>
                <a:cxn ang="0">
                  <a:pos x="222" y="84"/>
                </a:cxn>
                <a:cxn ang="0">
                  <a:pos x="231" y="67"/>
                </a:cxn>
                <a:cxn ang="0">
                  <a:pos x="268" y="26"/>
                </a:cxn>
                <a:cxn ang="0">
                  <a:pos x="324" y="12"/>
                </a:cxn>
              </a:cxnLst>
              <a:rect l="0" t="0" r="r" b="b"/>
              <a:pathLst>
                <a:path w="438" h="389">
                  <a:moveTo>
                    <a:pt x="363" y="0"/>
                  </a:moveTo>
                  <a:lnTo>
                    <a:pt x="366" y="4"/>
                  </a:lnTo>
                  <a:lnTo>
                    <a:pt x="366" y="6"/>
                  </a:lnTo>
                  <a:lnTo>
                    <a:pt x="365" y="8"/>
                  </a:lnTo>
                  <a:lnTo>
                    <a:pt x="365" y="14"/>
                  </a:lnTo>
                  <a:lnTo>
                    <a:pt x="366" y="17"/>
                  </a:lnTo>
                  <a:lnTo>
                    <a:pt x="369" y="18"/>
                  </a:lnTo>
                  <a:lnTo>
                    <a:pt x="371" y="22"/>
                  </a:lnTo>
                  <a:lnTo>
                    <a:pt x="371" y="34"/>
                  </a:lnTo>
                  <a:lnTo>
                    <a:pt x="374" y="41"/>
                  </a:lnTo>
                  <a:lnTo>
                    <a:pt x="378" y="47"/>
                  </a:lnTo>
                  <a:lnTo>
                    <a:pt x="380" y="55"/>
                  </a:lnTo>
                  <a:lnTo>
                    <a:pt x="383" y="64"/>
                  </a:lnTo>
                  <a:lnTo>
                    <a:pt x="383" y="68"/>
                  </a:lnTo>
                  <a:lnTo>
                    <a:pt x="379" y="78"/>
                  </a:lnTo>
                  <a:lnTo>
                    <a:pt x="379" y="82"/>
                  </a:lnTo>
                  <a:lnTo>
                    <a:pt x="383" y="94"/>
                  </a:lnTo>
                  <a:lnTo>
                    <a:pt x="387" y="104"/>
                  </a:lnTo>
                  <a:lnTo>
                    <a:pt x="391" y="117"/>
                  </a:lnTo>
                  <a:lnTo>
                    <a:pt x="391" y="130"/>
                  </a:lnTo>
                  <a:lnTo>
                    <a:pt x="393" y="131"/>
                  </a:lnTo>
                  <a:lnTo>
                    <a:pt x="394" y="132"/>
                  </a:lnTo>
                  <a:lnTo>
                    <a:pt x="394" y="131"/>
                  </a:lnTo>
                  <a:lnTo>
                    <a:pt x="395" y="131"/>
                  </a:lnTo>
                  <a:lnTo>
                    <a:pt x="397" y="130"/>
                  </a:lnTo>
                  <a:lnTo>
                    <a:pt x="397" y="129"/>
                  </a:lnTo>
                  <a:lnTo>
                    <a:pt x="398" y="127"/>
                  </a:lnTo>
                  <a:lnTo>
                    <a:pt x="400" y="127"/>
                  </a:lnTo>
                  <a:lnTo>
                    <a:pt x="402" y="130"/>
                  </a:lnTo>
                  <a:lnTo>
                    <a:pt x="408" y="148"/>
                  </a:lnTo>
                  <a:lnTo>
                    <a:pt x="413" y="171"/>
                  </a:lnTo>
                  <a:lnTo>
                    <a:pt x="416" y="195"/>
                  </a:lnTo>
                  <a:lnTo>
                    <a:pt x="419" y="197"/>
                  </a:lnTo>
                  <a:lnTo>
                    <a:pt x="420" y="200"/>
                  </a:lnTo>
                  <a:lnTo>
                    <a:pt x="421" y="201"/>
                  </a:lnTo>
                  <a:lnTo>
                    <a:pt x="421" y="203"/>
                  </a:lnTo>
                  <a:lnTo>
                    <a:pt x="419" y="220"/>
                  </a:lnTo>
                  <a:lnTo>
                    <a:pt x="417" y="241"/>
                  </a:lnTo>
                  <a:lnTo>
                    <a:pt x="419" y="263"/>
                  </a:lnTo>
                  <a:lnTo>
                    <a:pt x="420" y="266"/>
                  </a:lnTo>
                  <a:lnTo>
                    <a:pt x="422" y="270"/>
                  </a:lnTo>
                  <a:lnTo>
                    <a:pt x="424" y="277"/>
                  </a:lnTo>
                  <a:lnTo>
                    <a:pt x="427" y="293"/>
                  </a:lnTo>
                  <a:lnTo>
                    <a:pt x="429" y="312"/>
                  </a:lnTo>
                  <a:lnTo>
                    <a:pt x="433" y="330"/>
                  </a:lnTo>
                  <a:lnTo>
                    <a:pt x="435" y="340"/>
                  </a:lnTo>
                  <a:lnTo>
                    <a:pt x="437" y="346"/>
                  </a:lnTo>
                  <a:lnTo>
                    <a:pt x="436" y="350"/>
                  </a:lnTo>
                  <a:lnTo>
                    <a:pt x="433" y="355"/>
                  </a:lnTo>
                  <a:lnTo>
                    <a:pt x="427" y="361"/>
                  </a:lnTo>
                  <a:lnTo>
                    <a:pt x="438" y="371"/>
                  </a:lnTo>
                  <a:lnTo>
                    <a:pt x="438" y="378"/>
                  </a:lnTo>
                  <a:lnTo>
                    <a:pt x="437" y="382"/>
                  </a:lnTo>
                  <a:lnTo>
                    <a:pt x="435" y="384"/>
                  </a:lnTo>
                  <a:lnTo>
                    <a:pt x="433" y="385"/>
                  </a:lnTo>
                  <a:lnTo>
                    <a:pt x="429" y="386"/>
                  </a:lnTo>
                  <a:lnTo>
                    <a:pt x="424" y="389"/>
                  </a:lnTo>
                  <a:lnTo>
                    <a:pt x="422" y="388"/>
                  </a:lnTo>
                  <a:lnTo>
                    <a:pt x="420" y="383"/>
                  </a:lnTo>
                  <a:lnTo>
                    <a:pt x="419" y="379"/>
                  </a:lnTo>
                  <a:lnTo>
                    <a:pt x="417" y="377"/>
                  </a:lnTo>
                  <a:lnTo>
                    <a:pt x="417" y="371"/>
                  </a:lnTo>
                  <a:lnTo>
                    <a:pt x="416" y="369"/>
                  </a:lnTo>
                  <a:lnTo>
                    <a:pt x="387" y="361"/>
                  </a:lnTo>
                  <a:lnTo>
                    <a:pt x="362" y="350"/>
                  </a:lnTo>
                  <a:lnTo>
                    <a:pt x="335" y="341"/>
                  </a:lnTo>
                  <a:lnTo>
                    <a:pt x="330" y="336"/>
                  </a:lnTo>
                  <a:lnTo>
                    <a:pt x="323" y="315"/>
                  </a:lnTo>
                  <a:lnTo>
                    <a:pt x="319" y="313"/>
                  </a:lnTo>
                  <a:lnTo>
                    <a:pt x="316" y="313"/>
                  </a:lnTo>
                  <a:lnTo>
                    <a:pt x="309" y="311"/>
                  </a:lnTo>
                  <a:lnTo>
                    <a:pt x="306" y="308"/>
                  </a:lnTo>
                  <a:lnTo>
                    <a:pt x="303" y="306"/>
                  </a:lnTo>
                  <a:lnTo>
                    <a:pt x="302" y="302"/>
                  </a:lnTo>
                  <a:lnTo>
                    <a:pt x="301" y="301"/>
                  </a:lnTo>
                  <a:lnTo>
                    <a:pt x="294" y="301"/>
                  </a:lnTo>
                  <a:lnTo>
                    <a:pt x="285" y="304"/>
                  </a:lnTo>
                  <a:lnTo>
                    <a:pt x="264" y="311"/>
                  </a:lnTo>
                  <a:lnTo>
                    <a:pt x="245" y="314"/>
                  </a:lnTo>
                  <a:lnTo>
                    <a:pt x="228" y="319"/>
                  </a:lnTo>
                  <a:lnTo>
                    <a:pt x="185" y="328"/>
                  </a:lnTo>
                  <a:lnTo>
                    <a:pt x="139" y="337"/>
                  </a:lnTo>
                  <a:lnTo>
                    <a:pt x="93" y="347"/>
                  </a:lnTo>
                  <a:lnTo>
                    <a:pt x="46" y="355"/>
                  </a:lnTo>
                  <a:lnTo>
                    <a:pt x="2" y="361"/>
                  </a:lnTo>
                  <a:lnTo>
                    <a:pt x="3" y="358"/>
                  </a:lnTo>
                  <a:lnTo>
                    <a:pt x="3" y="356"/>
                  </a:lnTo>
                  <a:lnTo>
                    <a:pt x="0" y="349"/>
                  </a:lnTo>
                  <a:lnTo>
                    <a:pt x="0" y="347"/>
                  </a:lnTo>
                  <a:lnTo>
                    <a:pt x="1" y="343"/>
                  </a:lnTo>
                  <a:lnTo>
                    <a:pt x="2" y="341"/>
                  </a:lnTo>
                  <a:lnTo>
                    <a:pt x="7" y="336"/>
                  </a:lnTo>
                  <a:lnTo>
                    <a:pt x="10" y="334"/>
                  </a:lnTo>
                  <a:lnTo>
                    <a:pt x="13" y="330"/>
                  </a:lnTo>
                  <a:lnTo>
                    <a:pt x="18" y="325"/>
                  </a:lnTo>
                  <a:lnTo>
                    <a:pt x="25" y="313"/>
                  </a:lnTo>
                  <a:lnTo>
                    <a:pt x="39" y="299"/>
                  </a:lnTo>
                  <a:lnTo>
                    <a:pt x="40" y="297"/>
                  </a:lnTo>
                  <a:lnTo>
                    <a:pt x="40" y="295"/>
                  </a:lnTo>
                  <a:lnTo>
                    <a:pt x="41" y="293"/>
                  </a:lnTo>
                  <a:lnTo>
                    <a:pt x="43" y="292"/>
                  </a:lnTo>
                  <a:lnTo>
                    <a:pt x="44" y="290"/>
                  </a:lnTo>
                  <a:lnTo>
                    <a:pt x="46" y="287"/>
                  </a:lnTo>
                  <a:lnTo>
                    <a:pt x="48" y="284"/>
                  </a:lnTo>
                  <a:lnTo>
                    <a:pt x="50" y="281"/>
                  </a:lnTo>
                  <a:lnTo>
                    <a:pt x="50" y="276"/>
                  </a:lnTo>
                  <a:lnTo>
                    <a:pt x="48" y="271"/>
                  </a:lnTo>
                  <a:lnTo>
                    <a:pt x="46" y="267"/>
                  </a:lnTo>
                  <a:lnTo>
                    <a:pt x="44" y="263"/>
                  </a:lnTo>
                  <a:lnTo>
                    <a:pt x="45" y="257"/>
                  </a:lnTo>
                  <a:lnTo>
                    <a:pt x="41" y="256"/>
                  </a:lnTo>
                  <a:lnTo>
                    <a:pt x="39" y="253"/>
                  </a:lnTo>
                  <a:lnTo>
                    <a:pt x="37" y="252"/>
                  </a:lnTo>
                  <a:lnTo>
                    <a:pt x="33" y="251"/>
                  </a:lnTo>
                  <a:lnTo>
                    <a:pt x="32" y="249"/>
                  </a:lnTo>
                  <a:lnTo>
                    <a:pt x="31" y="245"/>
                  </a:lnTo>
                  <a:lnTo>
                    <a:pt x="31" y="239"/>
                  </a:lnTo>
                  <a:lnTo>
                    <a:pt x="36" y="236"/>
                  </a:lnTo>
                  <a:lnTo>
                    <a:pt x="41" y="234"/>
                  </a:lnTo>
                  <a:lnTo>
                    <a:pt x="55" y="229"/>
                  </a:lnTo>
                  <a:lnTo>
                    <a:pt x="65" y="224"/>
                  </a:lnTo>
                  <a:lnTo>
                    <a:pt x="78" y="220"/>
                  </a:lnTo>
                  <a:lnTo>
                    <a:pt x="93" y="217"/>
                  </a:lnTo>
                  <a:lnTo>
                    <a:pt x="109" y="217"/>
                  </a:lnTo>
                  <a:lnTo>
                    <a:pt x="118" y="220"/>
                  </a:lnTo>
                  <a:lnTo>
                    <a:pt x="122" y="222"/>
                  </a:lnTo>
                  <a:lnTo>
                    <a:pt x="126" y="223"/>
                  </a:lnTo>
                  <a:lnTo>
                    <a:pt x="145" y="216"/>
                  </a:lnTo>
                  <a:lnTo>
                    <a:pt x="156" y="214"/>
                  </a:lnTo>
                  <a:lnTo>
                    <a:pt x="168" y="214"/>
                  </a:lnTo>
                  <a:lnTo>
                    <a:pt x="182" y="201"/>
                  </a:lnTo>
                  <a:lnTo>
                    <a:pt x="194" y="186"/>
                  </a:lnTo>
                  <a:lnTo>
                    <a:pt x="201" y="181"/>
                  </a:lnTo>
                  <a:lnTo>
                    <a:pt x="206" y="180"/>
                  </a:lnTo>
                  <a:lnTo>
                    <a:pt x="210" y="178"/>
                  </a:lnTo>
                  <a:lnTo>
                    <a:pt x="210" y="166"/>
                  </a:lnTo>
                  <a:lnTo>
                    <a:pt x="208" y="157"/>
                  </a:lnTo>
                  <a:lnTo>
                    <a:pt x="204" y="150"/>
                  </a:lnTo>
                  <a:lnTo>
                    <a:pt x="206" y="144"/>
                  </a:lnTo>
                  <a:lnTo>
                    <a:pt x="209" y="139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09" y="132"/>
                  </a:lnTo>
                  <a:lnTo>
                    <a:pt x="208" y="131"/>
                  </a:lnTo>
                  <a:lnTo>
                    <a:pt x="206" y="130"/>
                  </a:lnTo>
                  <a:lnTo>
                    <a:pt x="206" y="129"/>
                  </a:lnTo>
                  <a:lnTo>
                    <a:pt x="202" y="125"/>
                  </a:lnTo>
                  <a:lnTo>
                    <a:pt x="200" y="125"/>
                  </a:lnTo>
                  <a:lnTo>
                    <a:pt x="199" y="127"/>
                  </a:lnTo>
                  <a:lnTo>
                    <a:pt x="196" y="130"/>
                  </a:lnTo>
                  <a:lnTo>
                    <a:pt x="196" y="122"/>
                  </a:lnTo>
                  <a:lnTo>
                    <a:pt x="201" y="115"/>
                  </a:lnTo>
                  <a:lnTo>
                    <a:pt x="208" y="108"/>
                  </a:lnTo>
                  <a:lnTo>
                    <a:pt x="216" y="101"/>
                  </a:lnTo>
                  <a:lnTo>
                    <a:pt x="222" y="94"/>
                  </a:lnTo>
                  <a:lnTo>
                    <a:pt x="222" y="84"/>
                  </a:lnTo>
                  <a:lnTo>
                    <a:pt x="224" y="78"/>
                  </a:lnTo>
                  <a:lnTo>
                    <a:pt x="228" y="74"/>
                  </a:lnTo>
                  <a:lnTo>
                    <a:pt x="231" y="67"/>
                  </a:lnTo>
                  <a:lnTo>
                    <a:pt x="245" y="46"/>
                  </a:lnTo>
                  <a:lnTo>
                    <a:pt x="256" y="34"/>
                  </a:lnTo>
                  <a:lnTo>
                    <a:pt x="268" y="26"/>
                  </a:lnTo>
                  <a:lnTo>
                    <a:pt x="284" y="20"/>
                  </a:lnTo>
                  <a:lnTo>
                    <a:pt x="303" y="15"/>
                  </a:lnTo>
                  <a:lnTo>
                    <a:pt x="324" y="12"/>
                  </a:lnTo>
                  <a:lnTo>
                    <a:pt x="344" y="7"/>
                  </a:lnTo>
                  <a:lnTo>
                    <a:pt x="363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9600200" y="2531510"/>
              <a:ext cx="57526" cy="2876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2" y="0"/>
                </a:cxn>
                <a:cxn ang="0">
                  <a:pos x="27" y="3"/>
                </a:cxn>
                <a:cxn ang="0">
                  <a:pos x="22" y="9"/>
                </a:cxn>
                <a:cxn ang="0">
                  <a:pos x="18" y="14"/>
                </a:cxn>
                <a:cxn ang="0">
                  <a:pos x="12" y="16"/>
                </a:cxn>
                <a:cxn ang="0">
                  <a:pos x="9" y="16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0" y="9"/>
                </a:cxn>
                <a:cxn ang="0">
                  <a:pos x="1" y="8"/>
                </a:cxn>
                <a:cxn ang="0">
                  <a:pos x="6" y="5"/>
                </a:cxn>
                <a:cxn ang="0">
                  <a:pos x="7" y="4"/>
                </a:cxn>
                <a:cxn ang="0">
                  <a:pos x="14" y="4"/>
                </a:cxn>
                <a:cxn ang="0">
                  <a:pos x="23" y="0"/>
                </a:cxn>
              </a:cxnLst>
              <a:rect l="0" t="0" r="r" b="b"/>
              <a:pathLst>
                <a:path w="32" h="16">
                  <a:moveTo>
                    <a:pt x="23" y="0"/>
                  </a:moveTo>
                  <a:lnTo>
                    <a:pt x="32" y="0"/>
                  </a:lnTo>
                  <a:lnTo>
                    <a:pt x="27" y="3"/>
                  </a:lnTo>
                  <a:lnTo>
                    <a:pt x="22" y="9"/>
                  </a:lnTo>
                  <a:lnTo>
                    <a:pt x="18" y="14"/>
                  </a:lnTo>
                  <a:lnTo>
                    <a:pt x="12" y="16"/>
                  </a:lnTo>
                  <a:lnTo>
                    <a:pt x="9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8"/>
                  </a:lnTo>
                  <a:lnTo>
                    <a:pt x="6" y="5"/>
                  </a:lnTo>
                  <a:lnTo>
                    <a:pt x="7" y="4"/>
                  </a:lnTo>
                  <a:lnTo>
                    <a:pt x="14" y="4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9433014" y="2540500"/>
              <a:ext cx="168983" cy="11325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86" y="2"/>
                </a:cxn>
                <a:cxn ang="0">
                  <a:pos x="86" y="4"/>
                </a:cxn>
                <a:cxn ang="0">
                  <a:pos x="84" y="5"/>
                </a:cxn>
                <a:cxn ang="0">
                  <a:pos x="83" y="7"/>
                </a:cxn>
                <a:cxn ang="0">
                  <a:pos x="80" y="10"/>
                </a:cxn>
                <a:cxn ang="0">
                  <a:pos x="80" y="12"/>
                </a:cxn>
                <a:cxn ang="0">
                  <a:pos x="81" y="13"/>
                </a:cxn>
                <a:cxn ang="0">
                  <a:pos x="83" y="13"/>
                </a:cxn>
                <a:cxn ang="0">
                  <a:pos x="86" y="12"/>
                </a:cxn>
                <a:cxn ang="0">
                  <a:pos x="94" y="14"/>
                </a:cxn>
                <a:cxn ang="0">
                  <a:pos x="93" y="17"/>
                </a:cxn>
                <a:cxn ang="0">
                  <a:pos x="93" y="19"/>
                </a:cxn>
                <a:cxn ang="0">
                  <a:pos x="92" y="21"/>
                </a:cxn>
                <a:cxn ang="0">
                  <a:pos x="90" y="23"/>
                </a:cxn>
                <a:cxn ang="0">
                  <a:pos x="87" y="23"/>
                </a:cxn>
                <a:cxn ang="0">
                  <a:pos x="85" y="24"/>
                </a:cxn>
                <a:cxn ang="0">
                  <a:pos x="79" y="24"/>
                </a:cxn>
                <a:cxn ang="0">
                  <a:pos x="77" y="25"/>
                </a:cxn>
                <a:cxn ang="0">
                  <a:pos x="76" y="26"/>
                </a:cxn>
                <a:cxn ang="0">
                  <a:pos x="74" y="28"/>
                </a:cxn>
                <a:cxn ang="0">
                  <a:pos x="74" y="30"/>
                </a:cxn>
                <a:cxn ang="0">
                  <a:pos x="73" y="31"/>
                </a:cxn>
                <a:cxn ang="0">
                  <a:pos x="70" y="32"/>
                </a:cxn>
                <a:cxn ang="0">
                  <a:pos x="66" y="32"/>
                </a:cxn>
                <a:cxn ang="0">
                  <a:pos x="59" y="34"/>
                </a:cxn>
                <a:cxn ang="0">
                  <a:pos x="57" y="35"/>
                </a:cxn>
                <a:cxn ang="0">
                  <a:pos x="55" y="38"/>
                </a:cxn>
                <a:cxn ang="0">
                  <a:pos x="54" y="41"/>
                </a:cxn>
                <a:cxn ang="0">
                  <a:pos x="51" y="42"/>
                </a:cxn>
                <a:cxn ang="0">
                  <a:pos x="26" y="54"/>
                </a:cxn>
                <a:cxn ang="0">
                  <a:pos x="20" y="58"/>
                </a:cxn>
                <a:cxn ang="0">
                  <a:pos x="15" y="61"/>
                </a:cxn>
                <a:cxn ang="0">
                  <a:pos x="8" y="63"/>
                </a:cxn>
                <a:cxn ang="0">
                  <a:pos x="0" y="62"/>
                </a:cxn>
                <a:cxn ang="0">
                  <a:pos x="1" y="54"/>
                </a:cxn>
                <a:cxn ang="0">
                  <a:pos x="6" y="49"/>
                </a:cxn>
                <a:cxn ang="0">
                  <a:pos x="12" y="46"/>
                </a:cxn>
                <a:cxn ang="0">
                  <a:pos x="16" y="42"/>
                </a:cxn>
                <a:cxn ang="0">
                  <a:pos x="21" y="38"/>
                </a:cxn>
                <a:cxn ang="0">
                  <a:pos x="23" y="31"/>
                </a:cxn>
                <a:cxn ang="0">
                  <a:pos x="36" y="28"/>
                </a:cxn>
                <a:cxn ang="0">
                  <a:pos x="47" y="24"/>
                </a:cxn>
                <a:cxn ang="0">
                  <a:pos x="54" y="17"/>
                </a:cxn>
                <a:cxn ang="0">
                  <a:pos x="64" y="16"/>
                </a:cxn>
                <a:cxn ang="0">
                  <a:pos x="72" y="11"/>
                </a:cxn>
                <a:cxn ang="0">
                  <a:pos x="80" y="5"/>
                </a:cxn>
                <a:cxn ang="0">
                  <a:pos x="87" y="0"/>
                </a:cxn>
              </a:cxnLst>
              <a:rect l="0" t="0" r="r" b="b"/>
              <a:pathLst>
                <a:path w="94" h="63">
                  <a:moveTo>
                    <a:pt x="87" y="0"/>
                  </a:moveTo>
                  <a:lnTo>
                    <a:pt x="86" y="2"/>
                  </a:lnTo>
                  <a:lnTo>
                    <a:pt x="86" y="4"/>
                  </a:lnTo>
                  <a:lnTo>
                    <a:pt x="84" y="5"/>
                  </a:lnTo>
                  <a:lnTo>
                    <a:pt x="83" y="7"/>
                  </a:lnTo>
                  <a:lnTo>
                    <a:pt x="80" y="10"/>
                  </a:lnTo>
                  <a:lnTo>
                    <a:pt x="80" y="12"/>
                  </a:lnTo>
                  <a:lnTo>
                    <a:pt x="81" y="13"/>
                  </a:lnTo>
                  <a:lnTo>
                    <a:pt x="83" y="13"/>
                  </a:lnTo>
                  <a:lnTo>
                    <a:pt x="86" y="12"/>
                  </a:lnTo>
                  <a:lnTo>
                    <a:pt x="94" y="14"/>
                  </a:lnTo>
                  <a:lnTo>
                    <a:pt x="93" y="17"/>
                  </a:lnTo>
                  <a:lnTo>
                    <a:pt x="93" y="19"/>
                  </a:lnTo>
                  <a:lnTo>
                    <a:pt x="92" y="21"/>
                  </a:lnTo>
                  <a:lnTo>
                    <a:pt x="90" y="23"/>
                  </a:lnTo>
                  <a:lnTo>
                    <a:pt x="87" y="23"/>
                  </a:lnTo>
                  <a:lnTo>
                    <a:pt x="85" y="24"/>
                  </a:lnTo>
                  <a:lnTo>
                    <a:pt x="79" y="24"/>
                  </a:lnTo>
                  <a:lnTo>
                    <a:pt x="77" y="25"/>
                  </a:lnTo>
                  <a:lnTo>
                    <a:pt x="76" y="26"/>
                  </a:lnTo>
                  <a:lnTo>
                    <a:pt x="74" y="28"/>
                  </a:lnTo>
                  <a:lnTo>
                    <a:pt x="74" y="30"/>
                  </a:lnTo>
                  <a:lnTo>
                    <a:pt x="73" y="31"/>
                  </a:lnTo>
                  <a:lnTo>
                    <a:pt x="70" y="32"/>
                  </a:lnTo>
                  <a:lnTo>
                    <a:pt x="66" y="32"/>
                  </a:lnTo>
                  <a:lnTo>
                    <a:pt x="59" y="34"/>
                  </a:lnTo>
                  <a:lnTo>
                    <a:pt x="57" y="35"/>
                  </a:lnTo>
                  <a:lnTo>
                    <a:pt x="55" y="38"/>
                  </a:lnTo>
                  <a:lnTo>
                    <a:pt x="54" y="41"/>
                  </a:lnTo>
                  <a:lnTo>
                    <a:pt x="51" y="42"/>
                  </a:lnTo>
                  <a:lnTo>
                    <a:pt x="26" y="54"/>
                  </a:lnTo>
                  <a:lnTo>
                    <a:pt x="20" y="58"/>
                  </a:lnTo>
                  <a:lnTo>
                    <a:pt x="15" y="61"/>
                  </a:lnTo>
                  <a:lnTo>
                    <a:pt x="8" y="63"/>
                  </a:lnTo>
                  <a:lnTo>
                    <a:pt x="0" y="62"/>
                  </a:lnTo>
                  <a:lnTo>
                    <a:pt x="1" y="54"/>
                  </a:lnTo>
                  <a:lnTo>
                    <a:pt x="6" y="49"/>
                  </a:lnTo>
                  <a:lnTo>
                    <a:pt x="12" y="46"/>
                  </a:lnTo>
                  <a:lnTo>
                    <a:pt x="16" y="42"/>
                  </a:lnTo>
                  <a:lnTo>
                    <a:pt x="21" y="38"/>
                  </a:lnTo>
                  <a:lnTo>
                    <a:pt x="23" y="31"/>
                  </a:lnTo>
                  <a:lnTo>
                    <a:pt x="36" y="28"/>
                  </a:lnTo>
                  <a:lnTo>
                    <a:pt x="47" y="24"/>
                  </a:lnTo>
                  <a:lnTo>
                    <a:pt x="54" y="17"/>
                  </a:lnTo>
                  <a:lnTo>
                    <a:pt x="64" y="16"/>
                  </a:lnTo>
                  <a:lnTo>
                    <a:pt x="72" y="11"/>
                  </a:lnTo>
                  <a:lnTo>
                    <a:pt x="80" y="5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9443801" y="2362528"/>
              <a:ext cx="217521" cy="213926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10" y="14"/>
                </a:cxn>
                <a:cxn ang="0">
                  <a:pos x="115" y="28"/>
                </a:cxn>
                <a:cxn ang="0">
                  <a:pos x="119" y="43"/>
                </a:cxn>
                <a:cxn ang="0">
                  <a:pos x="121" y="60"/>
                </a:cxn>
                <a:cxn ang="0">
                  <a:pos x="113" y="61"/>
                </a:cxn>
                <a:cxn ang="0">
                  <a:pos x="107" y="63"/>
                </a:cxn>
                <a:cxn ang="0">
                  <a:pos x="101" y="67"/>
                </a:cxn>
                <a:cxn ang="0">
                  <a:pos x="96" y="70"/>
                </a:cxn>
                <a:cxn ang="0">
                  <a:pos x="91" y="70"/>
                </a:cxn>
                <a:cxn ang="0">
                  <a:pos x="85" y="66"/>
                </a:cxn>
                <a:cxn ang="0">
                  <a:pos x="85" y="68"/>
                </a:cxn>
                <a:cxn ang="0">
                  <a:pos x="86" y="70"/>
                </a:cxn>
                <a:cxn ang="0">
                  <a:pos x="87" y="71"/>
                </a:cxn>
                <a:cxn ang="0">
                  <a:pos x="87" y="73"/>
                </a:cxn>
                <a:cxn ang="0">
                  <a:pos x="86" y="74"/>
                </a:cxn>
                <a:cxn ang="0">
                  <a:pos x="85" y="76"/>
                </a:cxn>
                <a:cxn ang="0">
                  <a:pos x="71" y="80"/>
                </a:cxn>
                <a:cxn ang="0">
                  <a:pos x="59" y="82"/>
                </a:cxn>
                <a:cxn ang="0">
                  <a:pos x="48" y="88"/>
                </a:cxn>
                <a:cxn ang="0">
                  <a:pos x="46" y="90"/>
                </a:cxn>
                <a:cxn ang="0">
                  <a:pos x="45" y="91"/>
                </a:cxn>
                <a:cxn ang="0">
                  <a:pos x="43" y="96"/>
                </a:cxn>
                <a:cxn ang="0">
                  <a:pos x="34" y="96"/>
                </a:cxn>
                <a:cxn ang="0">
                  <a:pos x="32" y="97"/>
                </a:cxn>
                <a:cxn ang="0">
                  <a:pos x="32" y="103"/>
                </a:cxn>
                <a:cxn ang="0">
                  <a:pos x="30" y="105"/>
                </a:cxn>
                <a:cxn ang="0">
                  <a:pos x="28" y="105"/>
                </a:cxn>
                <a:cxn ang="0">
                  <a:pos x="25" y="106"/>
                </a:cxn>
                <a:cxn ang="0">
                  <a:pos x="24" y="106"/>
                </a:cxn>
                <a:cxn ang="0">
                  <a:pos x="21" y="110"/>
                </a:cxn>
                <a:cxn ang="0">
                  <a:pos x="20" y="112"/>
                </a:cxn>
                <a:cxn ang="0">
                  <a:pos x="15" y="117"/>
                </a:cxn>
                <a:cxn ang="0">
                  <a:pos x="11" y="119"/>
                </a:cxn>
                <a:cxn ang="0">
                  <a:pos x="9" y="119"/>
                </a:cxn>
                <a:cxn ang="0">
                  <a:pos x="6" y="116"/>
                </a:cxn>
                <a:cxn ang="0">
                  <a:pos x="6" y="111"/>
                </a:cxn>
                <a:cxn ang="0">
                  <a:pos x="7" y="110"/>
                </a:cxn>
                <a:cxn ang="0">
                  <a:pos x="8" y="110"/>
                </a:cxn>
                <a:cxn ang="0">
                  <a:pos x="10" y="109"/>
                </a:cxn>
                <a:cxn ang="0">
                  <a:pos x="11" y="109"/>
                </a:cxn>
                <a:cxn ang="0">
                  <a:pos x="14" y="106"/>
                </a:cxn>
                <a:cxn ang="0">
                  <a:pos x="14" y="104"/>
                </a:cxn>
                <a:cxn ang="0">
                  <a:pos x="8" y="78"/>
                </a:cxn>
                <a:cxn ang="0">
                  <a:pos x="3" y="54"/>
                </a:cxn>
                <a:cxn ang="0">
                  <a:pos x="0" y="26"/>
                </a:cxn>
                <a:cxn ang="0">
                  <a:pos x="55" y="13"/>
                </a:cxn>
                <a:cxn ang="0">
                  <a:pos x="107" y="0"/>
                </a:cxn>
              </a:cxnLst>
              <a:rect l="0" t="0" r="r" b="b"/>
              <a:pathLst>
                <a:path w="121" h="119">
                  <a:moveTo>
                    <a:pt x="107" y="0"/>
                  </a:moveTo>
                  <a:lnTo>
                    <a:pt x="110" y="14"/>
                  </a:lnTo>
                  <a:lnTo>
                    <a:pt x="115" y="28"/>
                  </a:lnTo>
                  <a:lnTo>
                    <a:pt x="119" y="43"/>
                  </a:lnTo>
                  <a:lnTo>
                    <a:pt x="121" y="60"/>
                  </a:lnTo>
                  <a:lnTo>
                    <a:pt x="113" y="61"/>
                  </a:lnTo>
                  <a:lnTo>
                    <a:pt x="107" y="63"/>
                  </a:lnTo>
                  <a:lnTo>
                    <a:pt x="101" y="67"/>
                  </a:lnTo>
                  <a:lnTo>
                    <a:pt x="96" y="70"/>
                  </a:lnTo>
                  <a:lnTo>
                    <a:pt x="91" y="70"/>
                  </a:lnTo>
                  <a:lnTo>
                    <a:pt x="85" y="66"/>
                  </a:lnTo>
                  <a:lnTo>
                    <a:pt x="85" y="68"/>
                  </a:lnTo>
                  <a:lnTo>
                    <a:pt x="86" y="70"/>
                  </a:lnTo>
                  <a:lnTo>
                    <a:pt x="87" y="71"/>
                  </a:lnTo>
                  <a:lnTo>
                    <a:pt x="87" y="73"/>
                  </a:lnTo>
                  <a:lnTo>
                    <a:pt x="86" y="74"/>
                  </a:lnTo>
                  <a:lnTo>
                    <a:pt x="85" y="76"/>
                  </a:lnTo>
                  <a:lnTo>
                    <a:pt x="71" y="80"/>
                  </a:lnTo>
                  <a:lnTo>
                    <a:pt x="59" y="82"/>
                  </a:lnTo>
                  <a:lnTo>
                    <a:pt x="48" y="88"/>
                  </a:lnTo>
                  <a:lnTo>
                    <a:pt x="46" y="90"/>
                  </a:lnTo>
                  <a:lnTo>
                    <a:pt x="45" y="91"/>
                  </a:lnTo>
                  <a:lnTo>
                    <a:pt x="43" y="96"/>
                  </a:lnTo>
                  <a:lnTo>
                    <a:pt x="34" y="96"/>
                  </a:lnTo>
                  <a:lnTo>
                    <a:pt x="32" y="97"/>
                  </a:lnTo>
                  <a:lnTo>
                    <a:pt x="32" y="103"/>
                  </a:lnTo>
                  <a:lnTo>
                    <a:pt x="30" y="105"/>
                  </a:lnTo>
                  <a:lnTo>
                    <a:pt x="28" y="105"/>
                  </a:lnTo>
                  <a:lnTo>
                    <a:pt x="25" y="106"/>
                  </a:lnTo>
                  <a:lnTo>
                    <a:pt x="24" y="106"/>
                  </a:lnTo>
                  <a:lnTo>
                    <a:pt x="21" y="110"/>
                  </a:lnTo>
                  <a:lnTo>
                    <a:pt x="20" y="112"/>
                  </a:lnTo>
                  <a:lnTo>
                    <a:pt x="15" y="117"/>
                  </a:lnTo>
                  <a:lnTo>
                    <a:pt x="11" y="119"/>
                  </a:lnTo>
                  <a:lnTo>
                    <a:pt x="9" y="119"/>
                  </a:lnTo>
                  <a:lnTo>
                    <a:pt x="6" y="116"/>
                  </a:lnTo>
                  <a:lnTo>
                    <a:pt x="6" y="111"/>
                  </a:lnTo>
                  <a:lnTo>
                    <a:pt x="7" y="110"/>
                  </a:lnTo>
                  <a:lnTo>
                    <a:pt x="8" y="110"/>
                  </a:lnTo>
                  <a:lnTo>
                    <a:pt x="10" y="109"/>
                  </a:lnTo>
                  <a:lnTo>
                    <a:pt x="11" y="109"/>
                  </a:lnTo>
                  <a:lnTo>
                    <a:pt x="14" y="106"/>
                  </a:lnTo>
                  <a:lnTo>
                    <a:pt x="14" y="104"/>
                  </a:lnTo>
                  <a:lnTo>
                    <a:pt x="8" y="78"/>
                  </a:lnTo>
                  <a:lnTo>
                    <a:pt x="3" y="54"/>
                  </a:lnTo>
                  <a:lnTo>
                    <a:pt x="0" y="26"/>
                  </a:lnTo>
                  <a:lnTo>
                    <a:pt x="55" y="13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9285604" y="2560274"/>
              <a:ext cx="159994" cy="364930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19" y="2"/>
                </a:cxn>
                <a:cxn ang="0">
                  <a:pos x="28" y="3"/>
                </a:cxn>
                <a:cxn ang="0">
                  <a:pos x="40" y="6"/>
                </a:cxn>
                <a:cxn ang="0">
                  <a:pos x="42" y="7"/>
                </a:cxn>
                <a:cxn ang="0">
                  <a:pos x="46" y="8"/>
                </a:cxn>
                <a:cxn ang="0">
                  <a:pos x="48" y="9"/>
                </a:cxn>
                <a:cxn ang="0">
                  <a:pos x="49" y="14"/>
                </a:cxn>
                <a:cxn ang="0">
                  <a:pos x="53" y="13"/>
                </a:cxn>
                <a:cxn ang="0">
                  <a:pos x="58" y="12"/>
                </a:cxn>
                <a:cxn ang="0">
                  <a:pos x="66" y="15"/>
                </a:cxn>
                <a:cxn ang="0">
                  <a:pos x="77" y="20"/>
                </a:cxn>
                <a:cxn ang="0">
                  <a:pos x="74" y="40"/>
                </a:cxn>
                <a:cxn ang="0">
                  <a:pos x="67" y="55"/>
                </a:cxn>
                <a:cxn ang="0">
                  <a:pos x="66" y="77"/>
                </a:cxn>
                <a:cxn ang="0">
                  <a:pos x="75" y="75"/>
                </a:cxn>
                <a:cxn ang="0">
                  <a:pos x="85" y="73"/>
                </a:cxn>
                <a:cxn ang="0">
                  <a:pos x="88" y="92"/>
                </a:cxn>
                <a:cxn ang="0">
                  <a:pos x="85" y="119"/>
                </a:cxn>
                <a:cxn ang="0">
                  <a:pos x="85" y="133"/>
                </a:cxn>
                <a:cxn ang="0">
                  <a:pos x="84" y="139"/>
                </a:cxn>
                <a:cxn ang="0">
                  <a:pos x="87" y="140"/>
                </a:cxn>
                <a:cxn ang="0">
                  <a:pos x="88" y="143"/>
                </a:cxn>
                <a:cxn ang="0">
                  <a:pos x="85" y="149"/>
                </a:cxn>
                <a:cxn ang="0">
                  <a:pos x="75" y="163"/>
                </a:cxn>
                <a:cxn ang="0">
                  <a:pos x="74" y="174"/>
                </a:cxn>
                <a:cxn ang="0">
                  <a:pos x="66" y="181"/>
                </a:cxn>
                <a:cxn ang="0">
                  <a:pos x="67" y="191"/>
                </a:cxn>
                <a:cxn ang="0">
                  <a:pos x="66" y="203"/>
                </a:cxn>
                <a:cxn ang="0">
                  <a:pos x="62" y="201"/>
                </a:cxn>
                <a:cxn ang="0">
                  <a:pos x="54" y="197"/>
                </a:cxn>
                <a:cxn ang="0">
                  <a:pos x="34" y="201"/>
                </a:cxn>
                <a:cxn ang="0">
                  <a:pos x="21" y="192"/>
                </a:cxn>
                <a:cxn ang="0">
                  <a:pos x="3" y="176"/>
                </a:cxn>
                <a:cxn ang="0">
                  <a:pos x="2" y="160"/>
                </a:cxn>
                <a:cxn ang="0">
                  <a:pos x="10" y="149"/>
                </a:cxn>
                <a:cxn ang="0">
                  <a:pos x="24" y="141"/>
                </a:cxn>
                <a:cxn ang="0">
                  <a:pos x="26" y="128"/>
                </a:cxn>
                <a:cxn ang="0">
                  <a:pos x="32" y="119"/>
                </a:cxn>
                <a:cxn ang="0">
                  <a:pos x="37" y="120"/>
                </a:cxn>
                <a:cxn ang="0">
                  <a:pos x="40" y="121"/>
                </a:cxn>
                <a:cxn ang="0">
                  <a:pos x="38" y="114"/>
                </a:cxn>
                <a:cxn ang="0">
                  <a:pos x="40" y="111"/>
                </a:cxn>
                <a:cxn ang="0">
                  <a:pos x="44" y="107"/>
                </a:cxn>
                <a:cxn ang="0">
                  <a:pos x="42" y="104"/>
                </a:cxn>
                <a:cxn ang="0">
                  <a:pos x="38" y="103"/>
                </a:cxn>
                <a:cxn ang="0">
                  <a:pos x="32" y="99"/>
                </a:cxn>
                <a:cxn ang="0">
                  <a:pos x="30" y="92"/>
                </a:cxn>
                <a:cxn ang="0">
                  <a:pos x="26" y="91"/>
                </a:cxn>
                <a:cxn ang="0">
                  <a:pos x="23" y="89"/>
                </a:cxn>
                <a:cxn ang="0">
                  <a:pos x="18" y="87"/>
                </a:cxn>
                <a:cxn ang="0">
                  <a:pos x="17" y="83"/>
                </a:cxn>
                <a:cxn ang="0">
                  <a:pos x="14" y="79"/>
                </a:cxn>
                <a:cxn ang="0">
                  <a:pos x="4" y="72"/>
                </a:cxn>
                <a:cxn ang="0">
                  <a:pos x="0" y="68"/>
                </a:cxn>
                <a:cxn ang="0">
                  <a:pos x="5" y="52"/>
                </a:cxn>
                <a:cxn ang="0">
                  <a:pos x="0" y="40"/>
                </a:cxn>
                <a:cxn ang="0">
                  <a:pos x="9" y="27"/>
                </a:cxn>
                <a:cxn ang="0">
                  <a:pos x="13" y="14"/>
                </a:cxn>
                <a:cxn ang="0">
                  <a:pos x="14" y="3"/>
                </a:cxn>
              </a:cxnLst>
              <a:rect l="0" t="0" r="r" b="b"/>
              <a:pathLst>
                <a:path w="89" h="203">
                  <a:moveTo>
                    <a:pt x="18" y="0"/>
                  </a:moveTo>
                  <a:lnTo>
                    <a:pt x="19" y="1"/>
                  </a:lnTo>
                  <a:lnTo>
                    <a:pt x="20" y="1"/>
                  </a:lnTo>
                  <a:lnTo>
                    <a:pt x="19" y="2"/>
                  </a:lnTo>
                  <a:lnTo>
                    <a:pt x="19" y="3"/>
                  </a:lnTo>
                  <a:lnTo>
                    <a:pt x="28" y="3"/>
                  </a:lnTo>
                  <a:lnTo>
                    <a:pt x="33" y="5"/>
                  </a:lnTo>
                  <a:lnTo>
                    <a:pt x="40" y="6"/>
                  </a:lnTo>
                  <a:lnTo>
                    <a:pt x="41" y="6"/>
                  </a:lnTo>
                  <a:lnTo>
                    <a:pt x="42" y="7"/>
                  </a:lnTo>
                  <a:lnTo>
                    <a:pt x="45" y="7"/>
                  </a:lnTo>
                  <a:lnTo>
                    <a:pt x="46" y="8"/>
                  </a:lnTo>
                  <a:lnTo>
                    <a:pt x="47" y="8"/>
                  </a:lnTo>
                  <a:lnTo>
                    <a:pt x="48" y="9"/>
                  </a:lnTo>
                  <a:lnTo>
                    <a:pt x="48" y="14"/>
                  </a:lnTo>
                  <a:lnTo>
                    <a:pt x="49" y="14"/>
                  </a:lnTo>
                  <a:lnTo>
                    <a:pt x="52" y="13"/>
                  </a:lnTo>
                  <a:lnTo>
                    <a:pt x="53" y="13"/>
                  </a:lnTo>
                  <a:lnTo>
                    <a:pt x="55" y="12"/>
                  </a:lnTo>
                  <a:lnTo>
                    <a:pt x="58" y="12"/>
                  </a:lnTo>
                  <a:lnTo>
                    <a:pt x="61" y="13"/>
                  </a:lnTo>
                  <a:lnTo>
                    <a:pt x="66" y="15"/>
                  </a:lnTo>
                  <a:lnTo>
                    <a:pt x="73" y="17"/>
                  </a:lnTo>
                  <a:lnTo>
                    <a:pt x="77" y="20"/>
                  </a:lnTo>
                  <a:lnTo>
                    <a:pt x="77" y="31"/>
                  </a:lnTo>
                  <a:lnTo>
                    <a:pt x="74" y="40"/>
                  </a:lnTo>
                  <a:lnTo>
                    <a:pt x="70" y="47"/>
                  </a:lnTo>
                  <a:lnTo>
                    <a:pt x="67" y="55"/>
                  </a:lnTo>
                  <a:lnTo>
                    <a:pt x="65" y="64"/>
                  </a:lnTo>
                  <a:lnTo>
                    <a:pt x="66" y="77"/>
                  </a:lnTo>
                  <a:lnTo>
                    <a:pt x="72" y="77"/>
                  </a:lnTo>
                  <a:lnTo>
                    <a:pt x="75" y="75"/>
                  </a:lnTo>
                  <a:lnTo>
                    <a:pt x="80" y="73"/>
                  </a:lnTo>
                  <a:lnTo>
                    <a:pt x="85" y="73"/>
                  </a:lnTo>
                  <a:lnTo>
                    <a:pt x="89" y="82"/>
                  </a:lnTo>
                  <a:lnTo>
                    <a:pt x="88" y="92"/>
                  </a:lnTo>
                  <a:lnTo>
                    <a:pt x="85" y="111"/>
                  </a:lnTo>
                  <a:lnTo>
                    <a:pt x="85" y="119"/>
                  </a:lnTo>
                  <a:lnTo>
                    <a:pt x="87" y="126"/>
                  </a:lnTo>
                  <a:lnTo>
                    <a:pt x="85" y="133"/>
                  </a:lnTo>
                  <a:lnTo>
                    <a:pt x="82" y="139"/>
                  </a:lnTo>
                  <a:lnTo>
                    <a:pt x="84" y="139"/>
                  </a:lnTo>
                  <a:lnTo>
                    <a:pt x="85" y="140"/>
                  </a:lnTo>
                  <a:lnTo>
                    <a:pt x="87" y="140"/>
                  </a:lnTo>
                  <a:lnTo>
                    <a:pt x="88" y="141"/>
                  </a:lnTo>
                  <a:lnTo>
                    <a:pt x="88" y="143"/>
                  </a:lnTo>
                  <a:lnTo>
                    <a:pt x="87" y="146"/>
                  </a:lnTo>
                  <a:lnTo>
                    <a:pt x="85" y="149"/>
                  </a:lnTo>
                  <a:lnTo>
                    <a:pt x="78" y="156"/>
                  </a:lnTo>
                  <a:lnTo>
                    <a:pt x="75" y="163"/>
                  </a:lnTo>
                  <a:lnTo>
                    <a:pt x="75" y="169"/>
                  </a:lnTo>
                  <a:lnTo>
                    <a:pt x="74" y="174"/>
                  </a:lnTo>
                  <a:lnTo>
                    <a:pt x="70" y="178"/>
                  </a:lnTo>
                  <a:lnTo>
                    <a:pt x="66" y="181"/>
                  </a:lnTo>
                  <a:lnTo>
                    <a:pt x="67" y="188"/>
                  </a:lnTo>
                  <a:lnTo>
                    <a:pt x="67" y="191"/>
                  </a:lnTo>
                  <a:lnTo>
                    <a:pt x="66" y="196"/>
                  </a:lnTo>
                  <a:lnTo>
                    <a:pt x="66" y="203"/>
                  </a:lnTo>
                  <a:lnTo>
                    <a:pt x="65" y="203"/>
                  </a:lnTo>
                  <a:lnTo>
                    <a:pt x="62" y="201"/>
                  </a:lnTo>
                  <a:lnTo>
                    <a:pt x="54" y="201"/>
                  </a:lnTo>
                  <a:lnTo>
                    <a:pt x="54" y="197"/>
                  </a:lnTo>
                  <a:lnTo>
                    <a:pt x="37" y="197"/>
                  </a:lnTo>
                  <a:lnTo>
                    <a:pt x="34" y="201"/>
                  </a:lnTo>
                  <a:lnTo>
                    <a:pt x="28" y="196"/>
                  </a:lnTo>
                  <a:lnTo>
                    <a:pt x="21" y="192"/>
                  </a:lnTo>
                  <a:lnTo>
                    <a:pt x="14" y="188"/>
                  </a:lnTo>
                  <a:lnTo>
                    <a:pt x="3" y="176"/>
                  </a:lnTo>
                  <a:lnTo>
                    <a:pt x="0" y="169"/>
                  </a:lnTo>
                  <a:lnTo>
                    <a:pt x="2" y="160"/>
                  </a:lnTo>
                  <a:lnTo>
                    <a:pt x="6" y="149"/>
                  </a:lnTo>
                  <a:lnTo>
                    <a:pt x="10" y="149"/>
                  </a:lnTo>
                  <a:lnTo>
                    <a:pt x="17" y="146"/>
                  </a:lnTo>
                  <a:lnTo>
                    <a:pt x="24" y="141"/>
                  </a:lnTo>
                  <a:lnTo>
                    <a:pt x="24" y="133"/>
                  </a:lnTo>
                  <a:lnTo>
                    <a:pt x="26" y="128"/>
                  </a:lnTo>
                  <a:lnTo>
                    <a:pt x="30" y="124"/>
                  </a:lnTo>
                  <a:lnTo>
                    <a:pt x="32" y="119"/>
                  </a:lnTo>
                  <a:lnTo>
                    <a:pt x="35" y="119"/>
                  </a:lnTo>
                  <a:lnTo>
                    <a:pt x="37" y="120"/>
                  </a:lnTo>
                  <a:lnTo>
                    <a:pt x="39" y="121"/>
                  </a:lnTo>
                  <a:lnTo>
                    <a:pt x="40" y="121"/>
                  </a:lnTo>
                  <a:lnTo>
                    <a:pt x="38" y="119"/>
                  </a:lnTo>
                  <a:lnTo>
                    <a:pt x="38" y="114"/>
                  </a:lnTo>
                  <a:lnTo>
                    <a:pt x="39" y="113"/>
                  </a:lnTo>
                  <a:lnTo>
                    <a:pt x="40" y="111"/>
                  </a:lnTo>
                  <a:lnTo>
                    <a:pt x="42" y="110"/>
                  </a:lnTo>
                  <a:lnTo>
                    <a:pt x="44" y="107"/>
                  </a:lnTo>
                  <a:lnTo>
                    <a:pt x="44" y="105"/>
                  </a:lnTo>
                  <a:lnTo>
                    <a:pt x="42" y="104"/>
                  </a:lnTo>
                  <a:lnTo>
                    <a:pt x="40" y="103"/>
                  </a:lnTo>
                  <a:lnTo>
                    <a:pt x="38" y="103"/>
                  </a:lnTo>
                  <a:lnTo>
                    <a:pt x="33" y="100"/>
                  </a:lnTo>
                  <a:lnTo>
                    <a:pt x="32" y="99"/>
                  </a:lnTo>
                  <a:lnTo>
                    <a:pt x="30" y="94"/>
                  </a:lnTo>
                  <a:lnTo>
                    <a:pt x="30" y="92"/>
                  </a:lnTo>
                  <a:lnTo>
                    <a:pt x="28" y="92"/>
                  </a:lnTo>
                  <a:lnTo>
                    <a:pt x="26" y="91"/>
                  </a:lnTo>
                  <a:lnTo>
                    <a:pt x="25" y="90"/>
                  </a:lnTo>
                  <a:lnTo>
                    <a:pt x="23" y="89"/>
                  </a:lnTo>
                  <a:lnTo>
                    <a:pt x="19" y="89"/>
                  </a:lnTo>
                  <a:lnTo>
                    <a:pt x="18" y="87"/>
                  </a:lnTo>
                  <a:lnTo>
                    <a:pt x="17" y="85"/>
                  </a:lnTo>
                  <a:lnTo>
                    <a:pt x="17" y="83"/>
                  </a:lnTo>
                  <a:lnTo>
                    <a:pt x="16" y="82"/>
                  </a:lnTo>
                  <a:lnTo>
                    <a:pt x="14" y="79"/>
                  </a:lnTo>
                  <a:lnTo>
                    <a:pt x="11" y="76"/>
                  </a:lnTo>
                  <a:lnTo>
                    <a:pt x="4" y="72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3" y="59"/>
                  </a:lnTo>
                  <a:lnTo>
                    <a:pt x="5" y="52"/>
                  </a:lnTo>
                  <a:lnTo>
                    <a:pt x="5" y="45"/>
                  </a:lnTo>
                  <a:lnTo>
                    <a:pt x="0" y="40"/>
                  </a:lnTo>
                  <a:lnTo>
                    <a:pt x="4" y="33"/>
                  </a:lnTo>
                  <a:lnTo>
                    <a:pt x="9" y="27"/>
                  </a:lnTo>
                  <a:lnTo>
                    <a:pt x="12" y="20"/>
                  </a:lnTo>
                  <a:lnTo>
                    <a:pt x="13" y="14"/>
                  </a:lnTo>
                  <a:lnTo>
                    <a:pt x="13" y="9"/>
                  </a:lnTo>
                  <a:lnTo>
                    <a:pt x="14" y="3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9114824" y="3016886"/>
              <a:ext cx="12585" cy="1078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7" y="3"/>
                </a:cxn>
                <a:cxn ang="0">
                  <a:pos x="7" y="5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2" y="0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5" y="0"/>
                  </a:lnTo>
                  <a:lnTo>
                    <a:pt x="7" y="3"/>
                  </a:lnTo>
                  <a:lnTo>
                    <a:pt x="7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2" y="5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8431703" y="2826331"/>
              <a:ext cx="578855" cy="586046"/>
            </a:xfrm>
            <a:custGeom>
              <a:avLst/>
              <a:gdLst/>
              <a:ahLst/>
              <a:cxnLst>
                <a:cxn ang="0">
                  <a:pos x="111" y="27"/>
                </a:cxn>
                <a:cxn ang="0">
                  <a:pos x="119" y="74"/>
                </a:cxn>
                <a:cxn ang="0">
                  <a:pos x="169" y="76"/>
                </a:cxn>
                <a:cxn ang="0">
                  <a:pos x="203" y="120"/>
                </a:cxn>
                <a:cxn ang="0">
                  <a:pos x="208" y="117"/>
                </a:cxn>
                <a:cxn ang="0">
                  <a:pos x="216" y="109"/>
                </a:cxn>
                <a:cxn ang="0">
                  <a:pos x="229" y="89"/>
                </a:cxn>
                <a:cxn ang="0">
                  <a:pos x="245" y="81"/>
                </a:cxn>
                <a:cxn ang="0">
                  <a:pos x="255" y="77"/>
                </a:cxn>
                <a:cxn ang="0">
                  <a:pos x="266" y="77"/>
                </a:cxn>
                <a:cxn ang="0">
                  <a:pos x="272" y="71"/>
                </a:cxn>
                <a:cxn ang="0">
                  <a:pos x="280" y="63"/>
                </a:cxn>
                <a:cxn ang="0">
                  <a:pos x="286" y="61"/>
                </a:cxn>
                <a:cxn ang="0">
                  <a:pos x="293" y="57"/>
                </a:cxn>
                <a:cxn ang="0">
                  <a:pos x="316" y="67"/>
                </a:cxn>
                <a:cxn ang="0">
                  <a:pos x="318" y="75"/>
                </a:cxn>
                <a:cxn ang="0">
                  <a:pos x="321" y="95"/>
                </a:cxn>
                <a:cxn ang="0">
                  <a:pos x="292" y="81"/>
                </a:cxn>
                <a:cxn ang="0">
                  <a:pos x="278" y="96"/>
                </a:cxn>
                <a:cxn ang="0">
                  <a:pos x="274" y="114"/>
                </a:cxn>
                <a:cxn ang="0">
                  <a:pos x="271" y="126"/>
                </a:cxn>
                <a:cxn ang="0">
                  <a:pos x="266" y="128"/>
                </a:cxn>
                <a:cxn ang="0">
                  <a:pos x="257" y="135"/>
                </a:cxn>
                <a:cxn ang="0">
                  <a:pos x="243" y="146"/>
                </a:cxn>
                <a:cxn ang="0">
                  <a:pos x="237" y="167"/>
                </a:cxn>
                <a:cxn ang="0">
                  <a:pos x="229" y="184"/>
                </a:cxn>
                <a:cxn ang="0">
                  <a:pos x="209" y="174"/>
                </a:cxn>
                <a:cxn ang="0">
                  <a:pos x="200" y="186"/>
                </a:cxn>
                <a:cxn ang="0">
                  <a:pos x="197" y="203"/>
                </a:cxn>
                <a:cxn ang="0">
                  <a:pos x="189" y="230"/>
                </a:cxn>
                <a:cxn ang="0">
                  <a:pos x="175" y="252"/>
                </a:cxn>
                <a:cxn ang="0">
                  <a:pos x="174" y="278"/>
                </a:cxn>
                <a:cxn ang="0">
                  <a:pos x="158" y="291"/>
                </a:cxn>
                <a:cxn ang="0">
                  <a:pos x="138" y="298"/>
                </a:cxn>
                <a:cxn ang="0">
                  <a:pos x="133" y="306"/>
                </a:cxn>
                <a:cxn ang="0">
                  <a:pos x="117" y="314"/>
                </a:cxn>
                <a:cxn ang="0">
                  <a:pos x="98" y="314"/>
                </a:cxn>
                <a:cxn ang="0">
                  <a:pos x="91" y="322"/>
                </a:cxn>
                <a:cxn ang="0">
                  <a:pos x="75" y="322"/>
                </a:cxn>
                <a:cxn ang="0">
                  <a:pos x="56" y="301"/>
                </a:cxn>
                <a:cxn ang="0">
                  <a:pos x="26" y="284"/>
                </a:cxn>
                <a:cxn ang="0">
                  <a:pos x="3" y="253"/>
                </a:cxn>
                <a:cxn ang="0">
                  <a:pos x="2" y="238"/>
                </a:cxn>
                <a:cxn ang="0">
                  <a:pos x="9" y="228"/>
                </a:cxn>
                <a:cxn ang="0">
                  <a:pos x="26" y="208"/>
                </a:cxn>
                <a:cxn ang="0">
                  <a:pos x="25" y="176"/>
                </a:cxn>
                <a:cxn ang="0">
                  <a:pos x="34" y="169"/>
                </a:cxn>
                <a:cxn ang="0">
                  <a:pos x="38" y="176"/>
                </a:cxn>
                <a:cxn ang="0">
                  <a:pos x="46" y="174"/>
                </a:cxn>
                <a:cxn ang="0">
                  <a:pos x="48" y="142"/>
                </a:cxn>
                <a:cxn ang="0">
                  <a:pos x="59" y="135"/>
                </a:cxn>
                <a:cxn ang="0">
                  <a:pos x="61" y="130"/>
                </a:cxn>
                <a:cxn ang="0">
                  <a:pos x="70" y="127"/>
                </a:cxn>
                <a:cxn ang="0">
                  <a:pos x="83" y="117"/>
                </a:cxn>
                <a:cxn ang="0">
                  <a:pos x="97" y="102"/>
                </a:cxn>
                <a:cxn ang="0">
                  <a:pos x="103" y="83"/>
                </a:cxn>
                <a:cxn ang="0">
                  <a:pos x="108" y="36"/>
                </a:cxn>
                <a:cxn ang="0">
                  <a:pos x="106" y="7"/>
                </a:cxn>
              </a:cxnLst>
              <a:rect l="0" t="0" r="r" b="b"/>
              <a:pathLst>
                <a:path w="322" h="326">
                  <a:moveTo>
                    <a:pt x="106" y="0"/>
                  </a:moveTo>
                  <a:lnTo>
                    <a:pt x="109" y="12"/>
                  </a:lnTo>
                  <a:lnTo>
                    <a:pt x="111" y="27"/>
                  </a:lnTo>
                  <a:lnTo>
                    <a:pt x="115" y="43"/>
                  </a:lnTo>
                  <a:lnTo>
                    <a:pt x="117" y="60"/>
                  </a:lnTo>
                  <a:lnTo>
                    <a:pt x="119" y="74"/>
                  </a:lnTo>
                  <a:lnTo>
                    <a:pt x="122" y="83"/>
                  </a:lnTo>
                  <a:lnTo>
                    <a:pt x="146" y="79"/>
                  </a:lnTo>
                  <a:lnTo>
                    <a:pt x="169" y="76"/>
                  </a:lnTo>
                  <a:lnTo>
                    <a:pt x="195" y="72"/>
                  </a:lnTo>
                  <a:lnTo>
                    <a:pt x="200" y="96"/>
                  </a:lnTo>
                  <a:lnTo>
                    <a:pt x="203" y="120"/>
                  </a:lnTo>
                  <a:lnTo>
                    <a:pt x="204" y="119"/>
                  </a:lnTo>
                  <a:lnTo>
                    <a:pt x="207" y="118"/>
                  </a:lnTo>
                  <a:lnTo>
                    <a:pt x="208" y="117"/>
                  </a:lnTo>
                  <a:lnTo>
                    <a:pt x="209" y="114"/>
                  </a:lnTo>
                  <a:lnTo>
                    <a:pt x="209" y="112"/>
                  </a:lnTo>
                  <a:lnTo>
                    <a:pt x="216" y="109"/>
                  </a:lnTo>
                  <a:lnTo>
                    <a:pt x="221" y="102"/>
                  </a:lnTo>
                  <a:lnTo>
                    <a:pt x="225" y="96"/>
                  </a:lnTo>
                  <a:lnTo>
                    <a:pt x="229" y="89"/>
                  </a:lnTo>
                  <a:lnTo>
                    <a:pt x="234" y="88"/>
                  </a:lnTo>
                  <a:lnTo>
                    <a:pt x="240" y="85"/>
                  </a:lnTo>
                  <a:lnTo>
                    <a:pt x="245" y="81"/>
                  </a:lnTo>
                  <a:lnTo>
                    <a:pt x="248" y="72"/>
                  </a:lnTo>
                  <a:lnTo>
                    <a:pt x="253" y="75"/>
                  </a:lnTo>
                  <a:lnTo>
                    <a:pt x="255" y="77"/>
                  </a:lnTo>
                  <a:lnTo>
                    <a:pt x="259" y="78"/>
                  </a:lnTo>
                  <a:lnTo>
                    <a:pt x="262" y="78"/>
                  </a:lnTo>
                  <a:lnTo>
                    <a:pt x="266" y="77"/>
                  </a:lnTo>
                  <a:lnTo>
                    <a:pt x="268" y="76"/>
                  </a:lnTo>
                  <a:lnTo>
                    <a:pt x="269" y="74"/>
                  </a:lnTo>
                  <a:lnTo>
                    <a:pt x="272" y="71"/>
                  </a:lnTo>
                  <a:lnTo>
                    <a:pt x="274" y="67"/>
                  </a:lnTo>
                  <a:lnTo>
                    <a:pt x="278" y="63"/>
                  </a:lnTo>
                  <a:lnTo>
                    <a:pt x="280" y="63"/>
                  </a:lnTo>
                  <a:lnTo>
                    <a:pt x="282" y="62"/>
                  </a:lnTo>
                  <a:lnTo>
                    <a:pt x="283" y="62"/>
                  </a:lnTo>
                  <a:lnTo>
                    <a:pt x="286" y="61"/>
                  </a:lnTo>
                  <a:lnTo>
                    <a:pt x="287" y="60"/>
                  </a:lnTo>
                  <a:lnTo>
                    <a:pt x="287" y="55"/>
                  </a:lnTo>
                  <a:lnTo>
                    <a:pt x="293" y="57"/>
                  </a:lnTo>
                  <a:lnTo>
                    <a:pt x="310" y="61"/>
                  </a:lnTo>
                  <a:lnTo>
                    <a:pt x="310" y="67"/>
                  </a:lnTo>
                  <a:lnTo>
                    <a:pt x="316" y="67"/>
                  </a:lnTo>
                  <a:lnTo>
                    <a:pt x="317" y="69"/>
                  </a:lnTo>
                  <a:lnTo>
                    <a:pt x="317" y="74"/>
                  </a:lnTo>
                  <a:lnTo>
                    <a:pt x="318" y="75"/>
                  </a:lnTo>
                  <a:lnTo>
                    <a:pt x="321" y="81"/>
                  </a:lnTo>
                  <a:lnTo>
                    <a:pt x="322" y="86"/>
                  </a:lnTo>
                  <a:lnTo>
                    <a:pt x="321" y="95"/>
                  </a:lnTo>
                  <a:lnTo>
                    <a:pt x="310" y="92"/>
                  </a:lnTo>
                  <a:lnTo>
                    <a:pt x="300" y="85"/>
                  </a:lnTo>
                  <a:lnTo>
                    <a:pt x="292" y="81"/>
                  </a:lnTo>
                  <a:lnTo>
                    <a:pt x="282" y="81"/>
                  </a:lnTo>
                  <a:lnTo>
                    <a:pt x="279" y="88"/>
                  </a:lnTo>
                  <a:lnTo>
                    <a:pt x="278" y="96"/>
                  </a:lnTo>
                  <a:lnTo>
                    <a:pt x="278" y="105"/>
                  </a:lnTo>
                  <a:lnTo>
                    <a:pt x="276" y="112"/>
                  </a:lnTo>
                  <a:lnTo>
                    <a:pt x="274" y="114"/>
                  </a:lnTo>
                  <a:lnTo>
                    <a:pt x="272" y="116"/>
                  </a:lnTo>
                  <a:lnTo>
                    <a:pt x="271" y="117"/>
                  </a:lnTo>
                  <a:lnTo>
                    <a:pt x="271" y="126"/>
                  </a:lnTo>
                  <a:lnTo>
                    <a:pt x="269" y="127"/>
                  </a:lnTo>
                  <a:lnTo>
                    <a:pt x="267" y="128"/>
                  </a:lnTo>
                  <a:lnTo>
                    <a:pt x="266" y="128"/>
                  </a:lnTo>
                  <a:lnTo>
                    <a:pt x="259" y="132"/>
                  </a:lnTo>
                  <a:lnTo>
                    <a:pt x="258" y="133"/>
                  </a:lnTo>
                  <a:lnTo>
                    <a:pt x="257" y="135"/>
                  </a:lnTo>
                  <a:lnTo>
                    <a:pt x="257" y="142"/>
                  </a:lnTo>
                  <a:lnTo>
                    <a:pt x="248" y="142"/>
                  </a:lnTo>
                  <a:lnTo>
                    <a:pt x="243" y="146"/>
                  </a:lnTo>
                  <a:lnTo>
                    <a:pt x="239" y="152"/>
                  </a:lnTo>
                  <a:lnTo>
                    <a:pt x="238" y="159"/>
                  </a:lnTo>
                  <a:lnTo>
                    <a:pt x="237" y="167"/>
                  </a:lnTo>
                  <a:lnTo>
                    <a:pt x="234" y="174"/>
                  </a:lnTo>
                  <a:lnTo>
                    <a:pt x="232" y="180"/>
                  </a:lnTo>
                  <a:lnTo>
                    <a:pt x="229" y="184"/>
                  </a:lnTo>
                  <a:lnTo>
                    <a:pt x="222" y="183"/>
                  </a:lnTo>
                  <a:lnTo>
                    <a:pt x="212" y="176"/>
                  </a:lnTo>
                  <a:lnTo>
                    <a:pt x="209" y="174"/>
                  </a:lnTo>
                  <a:lnTo>
                    <a:pt x="203" y="176"/>
                  </a:lnTo>
                  <a:lnTo>
                    <a:pt x="200" y="181"/>
                  </a:lnTo>
                  <a:lnTo>
                    <a:pt x="200" y="186"/>
                  </a:lnTo>
                  <a:lnTo>
                    <a:pt x="201" y="191"/>
                  </a:lnTo>
                  <a:lnTo>
                    <a:pt x="201" y="196"/>
                  </a:lnTo>
                  <a:lnTo>
                    <a:pt x="197" y="203"/>
                  </a:lnTo>
                  <a:lnTo>
                    <a:pt x="193" y="209"/>
                  </a:lnTo>
                  <a:lnTo>
                    <a:pt x="189" y="216"/>
                  </a:lnTo>
                  <a:lnTo>
                    <a:pt x="189" y="230"/>
                  </a:lnTo>
                  <a:lnTo>
                    <a:pt x="186" y="237"/>
                  </a:lnTo>
                  <a:lnTo>
                    <a:pt x="181" y="244"/>
                  </a:lnTo>
                  <a:lnTo>
                    <a:pt x="175" y="252"/>
                  </a:lnTo>
                  <a:lnTo>
                    <a:pt x="172" y="261"/>
                  </a:lnTo>
                  <a:lnTo>
                    <a:pt x="172" y="270"/>
                  </a:lnTo>
                  <a:lnTo>
                    <a:pt x="174" y="278"/>
                  </a:lnTo>
                  <a:lnTo>
                    <a:pt x="172" y="286"/>
                  </a:lnTo>
                  <a:lnTo>
                    <a:pt x="163" y="287"/>
                  </a:lnTo>
                  <a:lnTo>
                    <a:pt x="158" y="291"/>
                  </a:lnTo>
                  <a:lnTo>
                    <a:pt x="153" y="294"/>
                  </a:lnTo>
                  <a:lnTo>
                    <a:pt x="146" y="296"/>
                  </a:lnTo>
                  <a:lnTo>
                    <a:pt x="138" y="298"/>
                  </a:lnTo>
                  <a:lnTo>
                    <a:pt x="136" y="300"/>
                  </a:lnTo>
                  <a:lnTo>
                    <a:pt x="134" y="302"/>
                  </a:lnTo>
                  <a:lnTo>
                    <a:pt x="133" y="306"/>
                  </a:lnTo>
                  <a:lnTo>
                    <a:pt x="133" y="309"/>
                  </a:lnTo>
                  <a:lnTo>
                    <a:pt x="125" y="310"/>
                  </a:lnTo>
                  <a:lnTo>
                    <a:pt x="117" y="314"/>
                  </a:lnTo>
                  <a:lnTo>
                    <a:pt x="109" y="315"/>
                  </a:lnTo>
                  <a:lnTo>
                    <a:pt x="102" y="312"/>
                  </a:lnTo>
                  <a:lnTo>
                    <a:pt x="98" y="314"/>
                  </a:lnTo>
                  <a:lnTo>
                    <a:pt x="96" y="316"/>
                  </a:lnTo>
                  <a:lnTo>
                    <a:pt x="94" y="320"/>
                  </a:lnTo>
                  <a:lnTo>
                    <a:pt x="91" y="322"/>
                  </a:lnTo>
                  <a:lnTo>
                    <a:pt x="88" y="324"/>
                  </a:lnTo>
                  <a:lnTo>
                    <a:pt x="84" y="326"/>
                  </a:lnTo>
                  <a:lnTo>
                    <a:pt x="75" y="322"/>
                  </a:lnTo>
                  <a:lnTo>
                    <a:pt x="67" y="317"/>
                  </a:lnTo>
                  <a:lnTo>
                    <a:pt x="60" y="312"/>
                  </a:lnTo>
                  <a:lnTo>
                    <a:pt x="56" y="301"/>
                  </a:lnTo>
                  <a:lnTo>
                    <a:pt x="44" y="299"/>
                  </a:lnTo>
                  <a:lnTo>
                    <a:pt x="34" y="292"/>
                  </a:lnTo>
                  <a:lnTo>
                    <a:pt x="26" y="284"/>
                  </a:lnTo>
                  <a:lnTo>
                    <a:pt x="17" y="272"/>
                  </a:lnTo>
                  <a:lnTo>
                    <a:pt x="12" y="265"/>
                  </a:lnTo>
                  <a:lnTo>
                    <a:pt x="3" y="253"/>
                  </a:lnTo>
                  <a:lnTo>
                    <a:pt x="0" y="250"/>
                  </a:lnTo>
                  <a:lnTo>
                    <a:pt x="0" y="244"/>
                  </a:lnTo>
                  <a:lnTo>
                    <a:pt x="2" y="238"/>
                  </a:lnTo>
                  <a:lnTo>
                    <a:pt x="2" y="232"/>
                  </a:lnTo>
                  <a:lnTo>
                    <a:pt x="0" y="228"/>
                  </a:lnTo>
                  <a:lnTo>
                    <a:pt x="9" y="228"/>
                  </a:lnTo>
                  <a:lnTo>
                    <a:pt x="13" y="224"/>
                  </a:lnTo>
                  <a:lnTo>
                    <a:pt x="20" y="210"/>
                  </a:lnTo>
                  <a:lnTo>
                    <a:pt x="26" y="208"/>
                  </a:lnTo>
                  <a:lnTo>
                    <a:pt x="23" y="198"/>
                  </a:lnTo>
                  <a:lnTo>
                    <a:pt x="23" y="187"/>
                  </a:lnTo>
                  <a:lnTo>
                    <a:pt x="25" y="176"/>
                  </a:lnTo>
                  <a:lnTo>
                    <a:pt x="28" y="168"/>
                  </a:lnTo>
                  <a:lnTo>
                    <a:pt x="32" y="168"/>
                  </a:lnTo>
                  <a:lnTo>
                    <a:pt x="34" y="169"/>
                  </a:lnTo>
                  <a:lnTo>
                    <a:pt x="37" y="172"/>
                  </a:lnTo>
                  <a:lnTo>
                    <a:pt x="38" y="174"/>
                  </a:lnTo>
                  <a:lnTo>
                    <a:pt x="38" y="176"/>
                  </a:lnTo>
                  <a:lnTo>
                    <a:pt x="39" y="177"/>
                  </a:lnTo>
                  <a:lnTo>
                    <a:pt x="40" y="180"/>
                  </a:lnTo>
                  <a:lnTo>
                    <a:pt x="46" y="174"/>
                  </a:lnTo>
                  <a:lnTo>
                    <a:pt x="47" y="166"/>
                  </a:lnTo>
                  <a:lnTo>
                    <a:pt x="47" y="149"/>
                  </a:lnTo>
                  <a:lnTo>
                    <a:pt x="48" y="142"/>
                  </a:lnTo>
                  <a:lnTo>
                    <a:pt x="51" y="140"/>
                  </a:lnTo>
                  <a:lnTo>
                    <a:pt x="58" y="137"/>
                  </a:lnTo>
                  <a:lnTo>
                    <a:pt x="59" y="135"/>
                  </a:lnTo>
                  <a:lnTo>
                    <a:pt x="60" y="133"/>
                  </a:lnTo>
                  <a:lnTo>
                    <a:pt x="61" y="132"/>
                  </a:lnTo>
                  <a:lnTo>
                    <a:pt x="61" y="130"/>
                  </a:lnTo>
                  <a:lnTo>
                    <a:pt x="60" y="126"/>
                  </a:lnTo>
                  <a:lnTo>
                    <a:pt x="69" y="126"/>
                  </a:lnTo>
                  <a:lnTo>
                    <a:pt x="70" y="127"/>
                  </a:lnTo>
                  <a:lnTo>
                    <a:pt x="70" y="128"/>
                  </a:lnTo>
                  <a:lnTo>
                    <a:pt x="80" y="121"/>
                  </a:lnTo>
                  <a:lnTo>
                    <a:pt x="83" y="117"/>
                  </a:lnTo>
                  <a:lnTo>
                    <a:pt x="88" y="112"/>
                  </a:lnTo>
                  <a:lnTo>
                    <a:pt x="90" y="109"/>
                  </a:lnTo>
                  <a:lnTo>
                    <a:pt x="97" y="102"/>
                  </a:lnTo>
                  <a:lnTo>
                    <a:pt x="102" y="95"/>
                  </a:lnTo>
                  <a:lnTo>
                    <a:pt x="103" y="91"/>
                  </a:lnTo>
                  <a:lnTo>
                    <a:pt x="103" y="83"/>
                  </a:lnTo>
                  <a:lnTo>
                    <a:pt x="104" y="79"/>
                  </a:lnTo>
                  <a:lnTo>
                    <a:pt x="104" y="53"/>
                  </a:lnTo>
                  <a:lnTo>
                    <a:pt x="108" y="36"/>
                  </a:lnTo>
                  <a:lnTo>
                    <a:pt x="109" y="25"/>
                  </a:lnTo>
                  <a:lnTo>
                    <a:pt x="108" y="14"/>
                  </a:lnTo>
                  <a:lnTo>
                    <a:pt x="106" y="7"/>
                  </a:lnTo>
                  <a:lnTo>
                    <a:pt x="105" y="2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7601173" y="3157106"/>
              <a:ext cx="915023" cy="494364"/>
            </a:xfrm>
            <a:custGeom>
              <a:avLst/>
              <a:gdLst/>
              <a:ahLst/>
              <a:cxnLst>
                <a:cxn ang="0">
                  <a:pos x="326" y="5"/>
                </a:cxn>
                <a:cxn ang="0">
                  <a:pos x="341" y="26"/>
                </a:cxn>
                <a:cxn ang="0">
                  <a:pos x="375" y="34"/>
                </a:cxn>
                <a:cxn ang="0">
                  <a:pos x="382" y="34"/>
                </a:cxn>
                <a:cxn ang="0">
                  <a:pos x="388" y="31"/>
                </a:cxn>
                <a:cxn ang="0">
                  <a:pos x="402" y="34"/>
                </a:cxn>
                <a:cxn ang="0">
                  <a:pos x="418" y="30"/>
                </a:cxn>
                <a:cxn ang="0">
                  <a:pos x="429" y="18"/>
                </a:cxn>
                <a:cxn ang="0">
                  <a:pos x="459" y="54"/>
                </a:cxn>
                <a:cxn ang="0">
                  <a:pos x="466" y="77"/>
                </a:cxn>
                <a:cxn ang="0">
                  <a:pos x="504" y="119"/>
                </a:cxn>
                <a:cxn ang="0">
                  <a:pos x="509" y="122"/>
                </a:cxn>
                <a:cxn ang="0">
                  <a:pos x="492" y="143"/>
                </a:cxn>
                <a:cxn ang="0">
                  <a:pos x="462" y="173"/>
                </a:cxn>
                <a:cxn ang="0">
                  <a:pos x="454" y="187"/>
                </a:cxn>
                <a:cxn ang="0">
                  <a:pos x="442" y="201"/>
                </a:cxn>
                <a:cxn ang="0">
                  <a:pos x="436" y="205"/>
                </a:cxn>
                <a:cxn ang="0">
                  <a:pos x="426" y="207"/>
                </a:cxn>
                <a:cxn ang="0">
                  <a:pos x="424" y="212"/>
                </a:cxn>
                <a:cxn ang="0">
                  <a:pos x="407" y="220"/>
                </a:cxn>
                <a:cxn ang="0">
                  <a:pos x="393" y="224"/>
                </a:cxn>
                <a:cxn ang="0">
                  <a:pos x="352" y="228"/>
                </a:cxn>
                <a:cxn ang="0">
                  <a:pos x="325" y="233"/>
                </a:cxn>
                <a:cxn ang="0">
                  <a:pos x="255" y="238"/>
                </a:cxn>
                <a:cxn ang="0">
                  <a:pos x="175" y="243"/>
                </a:cxn>
                <a:cxn ang="0">
                  <a:pos x="79" y="249"/>
                </a:cxn>
                <a:cxn ang="0">
                  <a:pos x="83" y="263"/>
                </a:cxn>
                <a:cxn ang="0">
                  <a:pos x="29" y="273"/>
                </a:cxn>
                <a:cxn ang="0">
                  <a:pos x="4" y="258"/>
                </a:cxn>
                <a:cxn ang="0">
                  <a:pos x="0" y="229"/>
                </a:cxn>
                <a:cxn ang="0">
                  <a:pos x="12" y="209"/>
                </a:cxn>
                <a:cxn ang="0">
                  <a:pos x="35" y="219"/>
                </a:cxn>
                <a:cxn ang="0">
                  <a:pos x="51" y="212"/>
                </a:cxn>
                <a:cxn ang="0">
                  <a:pos x="46" y="189"/>
                </a:cxn>
                <a:cxn ang="0">
                  <a:pos x="71" y="181"/>
                </a:cxn>
                <a:cxn ang="0">
                  <a:pos x="70" y="166"/>
                </a:cxn>
                <a:cxn ang="0">
                  <a:pos x="72" y="154"/>
                </a:cxn>
                <a:cxn ang="0">
                  <a:pos x="84" y="146"/>
                </a:cxn>
                <a:cxn ang="0">
                  <a:pos x="85" y="140"/>
                </a:cxn>
                <a:cxn ang="0">
                  <a:pos x="97" y="143"/>
                </a:cxn>
                <a:cxn ang="0">
                  <a:pos x="106" y="140"/>
                </a:cxn>
                <a:cxn ang="0">
                  <a:pos x="110" y="135"/>
                </a:cxn>
                <a:cxn ang="0">
                  <a:pos x="133" y="139"/>
                </a:cxn>
                <a:cxn ang="0">
                  <a:pos x="150" y="129"/>
                </a:cxn>
                <a:cxn ang="0">
                  <a:pos x="170" y="131"/>
                </a:cxn>
                <a:cxn ang="0">
                  <a:pos x="182" y="122"/>
                </a:cxn>
                <a:cxn ang="0">
                  <a:pos x="192" y="107"/>
                </a:cxn>
                <a:cxn ang="0">
                  <a:pos x="198" y="111"/>
                </a:cxn>
                <a:cxn ang="0">
                  <a:pos x="210" y="117"/>
                </a:cxn>
                <a:cxn ang="0">
                  <a:pos x="226" y="114"/>
                </a:cxn>
                <a:cxn ang="0">
                  <a:pos x="228" y="91"/>
                </a:cxn>
                <a:cxn ang="0">
                  <a:pos x="237" y="87"/>
                </a:cxn>
                <a:cxn ang="0">
                  <a:pos x="244" y="75"/>
                </a:cxn>
                <a:cxn ang="0">
                  <a:pos x="254" y="62"/>
                </a:cxn>
                <a:cxn ang="0">
                  <a:pos x="256" y="53"/>
                </a:cxn>
                <a:cxn ang="0">
                  <a:pos x="254" y="48"/>
                </a:cxn>
                <a:cxn ang="0">
                  <a:pos x="260" y="41"/>
                </a:cxn>
                <a:cxn ang="0">
                  <a:pos x="268" y="46"/>
                </a:cxn>
                <a:cxn ang="0">
                  <a:pos x="282" y="37"/>
                </a:cxn>
                <a:cxn ang="0">
                  <a:pos x="296" y="21"/>
                </a:cxn>
                <a:cxn ang="0">
                  <a:pos x="292" y="2"/>
                </a:cxn>
                <a:cxn ang="0">
                  <a:pos x="309" y="4"/>
                </a:cxn>
              </a:cxnLst>
              <a:rect l="0" t="0" r="r" b="b"/>
              <a:pathLst>
                <a:path w="509" h="275">
                  <a:moveTo>
                    <a:pt x="316" y="0"/>
                  </a:moveTo>
                  <a:lnTo>
                    <a:pt x="319" y="0"/>
                  </a:lnTo>
                  <a:lnTo>
                    <a:pt x="326" y="5"/>
                  </a:lnTo>
                  <a:lnTo>
                    <a:pt x="332" y="12"/>
                  </a:lnTo>
                  <a:lnTo>
                    <a:pt x="336" y="20"/>
                  </a:lnTo>
                  <a:lnTo>
                    <a:pt x="341" y="26"/>
                  </a:lnTo>
                  <a:lnTo>
                    <a:pt x="355" y="26"/>
                  </a:lnTo>
                  <a:lnTo>
                    <a:pt x="367" y="28"/>
                  </a:lnTo>
                  <a:lnTo>
                    <a:pt x="375" y="34"/>
                  </a:lnTo>
                  <a:lnTo>
                    <a:pt x="379" y="35"/>
                  </a:lnTo>
                  <a:lnTo>
                    <a:pt x="381" y="35"/>
                  </a:lnTo>
                  <a:lnTo>
                    <a:pt x="382" y="34"/>
                  </a:lnTo>
                  <a:lnTo>
                    <a:pt x="384" y="33"/>
                  </a:lnTo>
                  <a:lnTo>
                    <a:pt x="387" y="31"/>
                  </a:lnTo>
                  <a:lnTo>
                    <a:pt x="388" y="31"/>
                  </a:lnTo>
                  <a:lnTo>
                    <a:pt x="389" y="30"/>
                  </a:lnTo>
                  <a:lnTo>
                    <a:pt x="395" y="30"/>
                  </a:lnTo>
                  <a:lnTo>
                    <a:pt x="402" y="34"/>
                  </a:lnTo>
                  <a:lnTo>
                    <a:pt x="407" y="34"/>
                  </a:lnTo>
                  <a:lnTo>
                    <a:pt x="411" y="32"/>
                  </a:lnTo>
                  <a:lnTo>
                    <a:pt x="418" y="30"/>
                  </a:lnTo>
                  <a:lnTo>
                    <a:pt x="423" y="25"/>
                  </a:lnTo>
                  <a:lnTo>
                    <a:pt x="424" y="23"/>
                  </a:lnTo>
                  <a:lnTo>
                    <a:pt x="429" y="18"/>
                  </a:lnTo>
                  <a:lnTo>
                    <a:pt x="442" y="31"/>
                  </a:lnTo>
                  <a:lnTo>
                    <a:pt x="457" y="40"/>
                  </a:lnTo>
                  <a:lnTo>
                    <a:pt x="459" y="54"/>
                  </a:lnTo>
                  <a:lnTo>
                    <a:pt x="460" y="60"/>
                  </a:lnTo>
                  <a:lnTo>
                    <a:pt x="457" y="66"/>
                  </a:lnTo>
                  <a:lnTo>
                    <a:pt x="466" y="77"/>
                  </a:lnTo>
                  <a:lnTo>
                    <a:pt x="482" y="101"/>
                  </a:lnTo>
                  <a:lnTo>
                    <a:pt x="493" y="111"/>
                  </a:lnTo>
                  <a:lnTo>
                    <a:pt x="504" y="119"/>
                  </a:lnTo>
                  <a:lnTo>
                    <a:pt x="508" y="119"/>
                  </a:lnTo>
                  <a:lnTo>
                    <a:pt x="509" y="121"/>
                  </a:lnTo>
                  <a:lnTo>
                    <a:pt x="509" y="122"/>
                  </a:lnTo>
                  <a:lnTo>
                    <a:pt x="508" y="122"/>
                  </a:lnTo>
                  <a:lnTo>
                    <a:pt x="501" y="133"/>
                  </a:lnTo>
                  <a:lnTo>
                    <a:pt x="492" y="143"/>
                  </a:lnTo>
                  <a:lnTo>
                    <a:pt x="481" y="151"/>
                  </a:lnTo>
                  <a:lnTo>
                    <a:pt x="471" y="161"/>
                  </a:lnTo>
                  <a:lnTo>
                    <a:pt x="462" y="173"/>
                  </a:lnTo>
                  <a:lnTo>
                    <a:pt x="460" y="179"/>
                  </a:lnTo>
                  <a:lnTo>
                    <a:pt x="458" y="182"/>
                  </a:lnTo>
                  <a:lnTo>
                    <a:pt x="454" y="187"/>
                  </a:lnTo>
                  <a:lnTo>
                    <a:pt x="446" y="195"/>
                  </a:lnTo>
                  <a:lnTo>
                    <a:pt x="445" y="198"/>
                  </a:lnTo>
                  <a:lnTo>
                    <a:pt x="442" y="201"/>
                  </a:lnTo>
                  <a:lnTo>
                    <a:pt x="440" y="203"/>
                  </a:lnTo>
                  <a:lnTo>
                    <a:pt x="438" y="205"/>
                  </a:lnTo>
                  <a:lnTo>
                    <a:pt x="436" y="205"/>
                  </a:lnTo>
                  <a:lnTo>
                    <a:pt x="432" y="206"/>
                  </a:lnTo>
                  <a:lnTo>
                    <a:pt x="429" y="206"/>
                  </a:lnTo>
                  <a:lnTo>
                    <a:pt x="426" y="207"/>
                  </a:lnTo>
                  <a:lnTo>
                    <a:pt x="425" y="207"/>
                  </a:lnTo>
                  <a:lnTo>
                    <a:pt x="424" y="208"/>
                  </a:lnTo>
                  <a:lnTo>
                    <a:pt x="424" y="212"/>
                  </a:lnTo>
                  <a:lnTo>
                    <a:pt x="423" y="213"/>
                  </a:lnTo>
                  <a:lnTo>
                    <a:pt x="417" y="213"/>
                  </a:lnTo>
                  <a:lnTo>
                    <a:pt x="407" y="220"/>
                  </a:lnTo>
                  <a:lnTo>
                    <a:pt x="404" y="222"/>
                  </a:lnTo>
                  <a:lnTo>
                    <a:pt x="401" y="223"/>
                  </a:lnTo>
                  <a:lnTo>
                    <a:pt x="393" y="224"/>
                  </a:lnTo>
                  <a:lnTo>
                    <a:pt x="382" y="224"/>
                  </a:lnTo>
                  <a:lnTo>
                    <a:pt x="359" y="227"/>
                  </a:lnTo>
                  <a:lnTo>
                    <a:pt x="352" y="228"/>
                  </a:lnTo>
                  <a:lnTo>
                    <a:pt x="343" y="229"/>
                  </a:lnTo>
                  <a:lnTo>
                    <a:pt x="333" y="231"/>
                  </a:lnTo>
                  <a:lnTo>
                    <a:pt x="325" y="233"/>
                  </a:lnTo>
                  <a:lnTo>
                    <a:pt x="291" y="233"/>
                  </a:lnTo>
                  <a:lnTo>
                    <a:pt x="274" y="235"/>
                  </a:lnTo>
                  <a:lnTo>
                    <a:pt x="255" y="238"/>
                  </a:lnTo>
                  <a:lnTo>
                    <a:pt x="234" y="241"/>
                  </a:lnTo>
                  <a:lnTo>
                    <a:pt x="201" y="241"/>
                  </a:lnTo>
                  <a:lnTo>
                    <a:pt x="175" y="243"/>
                  </a:lnTo>
                  <a:lnTo>
                    <a:pt x="126" y="250"/>
                  </a:lnTo>
                  <a:lnTo>
                    <a:pt x="102" y="251"/>
                  </a:lnTo>
                  <a:lnTo>
                    <a:pt x="79" y="249"/>
                  </a:lnTo>
                  <a:lnTo>
                    <a:pt x="79" y="255"/>
                  </a:lnTo>
                  <a:lnTo>
                    <a:pt x="81" y="258"/>
                  </a:lnTo>
                  <a:lnTo>
                    <a:pt x="83" y="263"/>
                  </a:lnTo>
                  <a:lnTo>
                    <a:pt x="83" y="269"/>
                  </a:lnTo>
                  <a:lnTo>
                    <a:pt x="55" y="271"/>
                  </a:lnTo>
                  <a:lnTo>
                    <a:pt x="29" y="273"/>
                  </a:lnTo>
                  <a:lnTo>
                    <a:pt x="1" y="275"/>
                  </a:lnTo>
                  <a:lnTo>
                    <a:pt x="1" y="269"/>
                  </a:lnTo>
                  <a:lnTo>
                    <a:pt x="4" y="258"/>
                  </a:lnTo>
                  <a:lnTo>
                    <a:pt x="4" y="248"/>
                  </a:lnTo>
                  <a:lnTo>
                    <a:pt x="1" y="237"/>
                  </a:lnTo>
                  <a:lnTo>
                    <a:pt x="0" y="229"/>
                  </a:lnTo>
                  <a:lnTo>
                    <a:pt x="0" y="221"/>
                  </a:lnTo>
                  <a:lnTo>
                    <a:pt x="4" y="214"/>
                  </a:lnTo>
                  <a:lnTo>
                    <a:pt x="12" y="209"/>
                  </a:lnTo>
                  <a:lnTo>
                    <a:pt x="20" y="212"/>
                  </a:lnTo>
                  <a:lnTo>
                    <a:pt x="28" y="215"/>
                  </a:lnTo>
                  <a:lnTo>
                    <a:pt x="35" y="219"/>
                  </a:lnTo>
                  <a:lnTo>
                    <a:pt x="43" y="221"/>
                  </a:lnTo>
                  <a:lnTo>
                    <a:pt x="51" y="219"/>
                  </a:lnTo>
                  <a:lnTo>
                    <a:pt x="51" y="212"/>
                  </a:lnTo>
                  <a:lnTo>
                    <a:pt x="47" y="202"/>
                  </a:lnTo>
                  <a:lnTo>
                    <a:pt x="46" y="196"/>
                  </a:lnTo>
                  <a:lnTo>
                    <a:pt x="46" y="189"/>
                  </a:lnTo>
                  <a:lnTo>
                    <a:pt x="55" y="187"/>
                  </a:lnTo>
                  <a:lnTo>
                    <a:pt x="62" y="184"/>
                  </a:lnTo>
                  <a:lnTo>
                    <a:pt x="71" y="181"/>
                  </a:lnTo>
                  <a:lnTo>
                    <a:pt x="74" y="175"/>
                  </a:lnTo>
                  <a:lnTo>
                    <a:pt x="72" y="171"/>
                  </a:lnTo>
                  <a:lnTo>
                    <a:pt x="70" y="166"/>
                  </a:lnTo>
                  <a:lnTo>
                    <a:pt x="69" y="159"/>
                  </a:lnTo>
                  <a:lnTo>
                    <a:pt x="70" y="157"/>
                  </a:lnTo>
                  <a:lnTo>
                    <a:pt x="72" y="154"/>
                  </a:lnTo>
                  <a:lnTo>
                    <a:pt x="79" y="150"/>
                  </a:lnTo>
                  <a:lnTo>
                    <a:pt x="82" y="149"/>
                  </a:lnTo>
                  <a:lnTo>
                    <a:pt x="84" y="146"/>
                  </a:lnTo>
                  <a:lnTo>
                    <a:pt x="84" y="144"/>
                  </a:lnTo>
                  <a:lnTo>
                    <a:pt x="83" y="142"/>
                  </a:lnTo>
                  <a:lnTo>
                    <a:pt x="85" y="140"/>
                  </a:lnTo>
                  <a:lnTo>
                    <a:pt x="91" y="140"/>
                  </a:lnTo>
                  <a:lnTo>
                    <a:pt x="95" y="142"/>
                  </a:lnTo>
                  <a:lnTo>
                    <a:pt x="97" y="143"/>
                  </a:lnTo>
                  <a:lnTo>
                    <a:pt x="99" y="145"/>
                  </a:lnTo>
                  <a:lnTo>
                    <a:pt x="103" y="144"/>
                  </a:lnTo>
                  <a:lnTo>
                    <a:pt x="106" y="140"/>
                  </a:lnTo>
                  <a:lnTo>
                    <a:pt x="107" y="138"/>
                  </a:lnTo>
                  <a:lnTo>
                    <a:pt x="109" y="137"/>
                  </a:lnTo>
                  <a:lnTo>
                    <a:pt x="110" y="135"/>
                  </a:lnTo>
                  <a:lnTo>
                    <a:pt x="113" y="133"/>
                  </a:lnTo>
                  <a:lnTo>
                    <a:pt x="124" y="135"/>
                  </a:lnTo>
                  <a:lnTo>
                    <a:pt x="133" y="139"/>
                  </a:lnTo>
                  <a:lnTo>
                    <a:pt x="139" y="145"/>
                  </a:lnTo>
                  <a:lnTo>
                    <a:pt x="143" y="140"/>
                  </a:lnTo>
                  <a:lnTo>
                    <a:pt x="150" y="129"/>
                  </a:lnTo>
                  <a:lnTo>
                    <a:pt x="156" y="125"/>
                  </a:lnTo>
                  <a:lnTo>
                    <a:pt x="163" y="129"/>
                  </a:lnTo>
                  <a:lnTo>
                    <a:pt x="170" y="131"/>
                  </a:lnTo>
                  <a:lnTo>
                    <a:pt x="175" y="136"/>
                  </a:lnTo>
                  <a:lnTo>
                    <a:pt x="180" y="130"/>
                  </a:lnTo>
                  <a:lnTo>
                    <a:pt x="182" y="122"/>
                  </a:lnTo>
                  <a:lnTo>
                    <a:pt x="185" y="114"/>
                  </a:lnTo>
                  <a:lnTo>
                    <a:pt x="190" y="108"/>
                  </a:lnTo>
                  <a:lnTo>
                    <a:pt x="192" y="107"/>
                  </a:lnTo>
                  <a:lnTo>
                    <a:pt x="194" y="105"/>
                  </a:lnTo>
                  <a:lnTo>
                    <a:pt x="197" y="109"/>
                  </a:lnTo>
                  <a:lnTo>
                    <a:pt x="198" y="111"/>
                  </a:lnTo>
                  <a:lnTo>
                    <a:pt x="201" y="114"/>
                  </a:lnTo>
                  <a:lnTo>
                    <a:pt x="206" y="114"/>
                  </a:lnTo>
                  <a:lnTo>
                    <a:pt x="210" y="117"/>
                  </a:lnTo>
                  <a:lnTo>
                    <a:pt x="216" y="117"/>
                  </a:lnTo>
                  <a:lnTo>
                    <a:pt x="221" y="115"/>
                  </a:lnTo>
                  <a:lnTo>
                    <a:pt x="226" y="114"/>
                  </a:lnTo>
                  <a:lnTo>
                    <a:pt x="226" y="96"/>
                  </a:lnTo>
                  <a:lnTo>
                    <a:pt x="228" y="94"/>
                  </a:lnTo>
                  <a:lnTo>
                    <a:pt x="228" y="91"/>
                  </a:lnTo>
                  <a:lnTo>
                    <a:pt x="232" y="88"/>
                  </a:lnTo>
                  <a:lnTo>
                    <a:pt x="234" y="87"/>
                  </a:lnTo>
                  <a:lnTo>
                    <a:pt x="237" y="87"/>
                  </a:lnTo>
                  <a:lnTo>
                    <a:pt x="241" y="84"/>
                  </a:lnTo>
                  <a:lnTo>
                    <a:pt x="242" y="83"/>
                  </a:lnTo>
                  <a:lnTo>
                    <a:pt x="244" y="75"/>
                  </a:lnTo>
                  <a:lnTo>
                    <a:pt x="246" y="69"/>
                  </a:lnTo>
                  <a:lnTo>
                    <a:pt x="249" y="66"/>
                  </a:lnTo>
                  <a:lnTo>
                    <a:pt x="254" y="62"/>
                  </a:lnTo>
                  <a:lnTo>
                    <a:pt x="258" y="58"/>
                  </a:lnTo>
                  <a:lnTo>
                    <a:pt x="258" y="55"/>
                  </a:lnTo>
                  <a:lnTo>
                    <a:pt x="256" y="53"/>
                  </a:lnTo>
                  <a:lnTo>
                    <a:pt x="256" y="52"/>
                  </a:lnTo>
                  <a:lnTo>
                    <a:pt x="255" y="51"/>
                  </a:lnTo>
                  <a:lnTo>
                    <a:pt x="254" y="48"/>
                  </a:lnTo>
                  <a:lnTo>
                    <a:pt x="254" y="44"/>
                  </a:lnTo>
                  <a:lnTo>
                    <a:pt x="258" y="40"/>
                  </a:lnTo>
                  <a:lnTo>
                    <a:pt x="260" y="41"/>
                  </a:lnTo>
                  <a:lnTo>
                    <a:pt x="262" y="41"/>
                  </a:lnTo>
                  <a:lnTo>
                    <a:pt x="267" y="46"/>
                  </a:lnTo>
                  <a:lnTo>
                    <a:pt x="268" y="46"/>
                  </a:lnTo>
                  <a:lnTo>
                    <a:pt x="274" y="44"/>
                  </a:lnTo>
                  <a:lnTo>
                    <a:pt x="277" y="40"/>
                  </a:lnTo>
                  <a:lnTo>
                    <a:pt x="282" y="37"/>
                  </a:lnTo>
                  <a:lnTo>
                    <a:pt x="288" y="33"/>
                  </a:lnTo>
                  <a:lnTo>
                    <a:pt x="296" y="32"/>
                  </a:lnTo>
                  <a:lnTo>
                    <a:pt x="296" y="21"/>
                  </a:lnTo>
                  <a:lnTo>
                    <a:pt x="294" y="13"/>
                  </a:lnTo>
                  <a:lnTo>
                    <a:pt x="291" y="4"/>
                  </a:lnTo>
                  <a:lnTo>
                    <a:pt x="292" y="2"/>
                  </a:lnTo>
                  <a:lnTo>
                    <a:pt x="298" y="2"/>
                  </a:lnTo>
                  <a:lnTo>
                    <a:pt x="303" y="4"/>
                  </a:lnTo>
                  <a:lnTo>
                    <a:pt x="309" y="4"/>
                  </a:lnTo>
                  <a:lnTo>
                    <a:pt x="316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8079357" y="2607013"/>
              <a:ext cx="546496" cy="621999"/>
            </a:xfrm>
            <a:custGeom>
              <a:avLst/>
              <a:gdLst/>
              <a:ahLst/>
              <a:cxnLst>
                <a:cxn ang="0">
                  <a:pos x="295" y="78"/>
                </a:cxn>
                <a:cxn ang="0">
                  <a:pos x="298" y="133"/>
                </a:cxn>
                <a:cxn ang="0">
                  <a:pos x="299" y="162"/>
                </a:cxn>
                <a:cxn ang="0">
                  <a:pos x="295" y="211"/>
                </a:cxn>
                <a:cxn ang="0">
                  <a:pos x="270" y="245"/>
                </a:cxn>
                <a:cxn ang="0">
                  <a:pos x="260" y="242"/>
                </a:cxn>
                <a:cxn ang="0">
                  <a:pos x="252" y="242"/>
                </a:cxn>
                <a:cxn ang="0">
                  <a:pos x="250" y="256"/>
                </a:cxn>
                <a:cxn ang="0">
                  <a:pos x="244" y="259"/>
                </a:cxn>
                <a:cxn ang="0">
                  <a:pos x="241" y="275"/>
                </a:cxn>
                <a:cxn ang="0">
                  <a:pos x="236" y="278"/>
                </a:cxn>
                <a:cxn ang="0">
                  <a:pos x="241" y="285"/>
                </a:cxn>
                <a:cxn ang="0">
                  <a:pos x="238" y="290"/>
                </a:cxn>
                <a:cxn ang="0">
                  <a:pos x="230" y="285"/>
                </a:cxn>
                <a:cxn ang="0">
                  <a:pos x="221" y="290"/>
                </a:cxn>
                <a:cxn ang="0">
                  <a:pos x="216" y="320"/>
                </a:cxn>
                <a:cxn ang="0">
                  <a:pos x="210" y="332"/>
                </a:cxn>
                <a:cxn ang="0">
                  <a:pos x="209" y="341"/>
                </a:cxn>
                <a:cxn ang="0">
                  <a:pos x="202" y="341"/>
                </a:cxn>
                <a:cxn ang="0">
                  <a:pos x="199" y="341"/>
                </a:cxn>
                <a:cxn ang="0">
                  <a:pos x="201" y="346"/>
                </a:cxn>
                <a:cxn ang="0">
                  <a:pos x="189" y="343"/>
                </a:cxn>
                <a:cxn ang="0">
                  <a:pos x="172" y="327"/>
                </a:cxn>
                <a:cxn ang="0">
                  <a:pos x="169" y="318"/>
                </a:cxn>
                <a:cxn ang="0">
                  <a:pos x="145" y="336"/>
                </a:cxn>
                <a:cxn ang="0">
                  <a:pos x="127" y="330"/>
                </a:cxn>
                <a:cxn ang="0">
                  <a:pos x="117" y="336"/>
                </a:cxn>
                <a:cxn ang="0">
                  <a:pos x="103" y="332"/>
                </a:cxn>
                <a:cxn ang="0">
                  <a:pos x="78" y="330"/>
                </a:cxn>
                <a:cxn ang="0">
                  <a:pos x="66" y="315"/>
                </a:cxn>
                <a:cxn ang="0">
                  <a:pos x="37" y="303"/>
                </a:cxn>
                <a:cxn ang="0">
                  <a:pos x="6" y="124"/>
                </a:cxn>
                <a:cxn ang="0">
                  <a:pos x="64" y="56"/>
                </a:cxn>
                <a:cxn ang="0">
                  <a:pos x="87" y="51"/>
                </a:cxn>
                <a:cxn ang="0">
                  <a:pos x="89" y="54"/>
                </a:cxn>
                <a:cxn ang="0">
                  <a:pos x="113" y="59"/>
                </a:cxn>
                <a:cxn ang="0">
                  <a:pos x="124" y="68"/>
                </a:cxn>
                <a:cxn ang="0">
                  <a:pos x="121" y="73"/>
                </a:cxn>
                <a:cxn ang="0">
                  <a:pos x="135" y="72"/>
                </a:cxn>
                <a:cxn ang="0">
                  <a:pos x="141" y="67"/>
                </a:cxn>
                <a:cxn ang="0">
                  <a:pos x="157" y="73"/>
                </a:cxn>
                <a:cxn ang="0">
                  <a:pos x="181" y="60"/>
                </a:cxn>
                <a:cxn ang="0">
                  <a:pos x="207" y="56"/>
                </a:cxn>
                <a:cxn ang="0">
                  <a:pos x="233" y="28"/>
                </a:cxn>
                <a:cxn ang="0">
                  <a:pos x="258" y="14"/>
                </a:cxn>
                <a:cxn ang="0">
                  <a:pos x="284" y="0"/>
                </a:cxn>
              </a:cxnLst>
              <a:rect l="0" t="0" r="r" b="b"/>
              <a:pathLst>
                <a:path w="304" h="346">
                  <a:moveTo>
                    <a:pt x="284" y="0"/>
                  </a:moveTo>
                  <a:lnTo>
                    <a:pt x="288" y="39"/>
                  </a:lnTo>
                  <a:lnTo>
                    <a:pt x="295" y="78"/>
                  </a:lnTo>
                  <a:lnTo>
                    <a:pt x="304" y="115"/>
                  </a:lnTo>
                  <a:lnTo>
                    <a:pt x="292" y="127"/>
                  </a:lnTo>
                  <a:lnTo>
                    <a:pt x="298" y="133"/>
                  </a:lnTo>
                  <a:lnTo>
                    <a:pt x="300" y="141"/>
                  </a:lnTo>
                  <a:lnTo>
                    <a:pt x="301" y="150"/>
                  </a:lnTo>
                  <a:lnTo>
                    <a:pt x="299" y="162"/>
                  </a:lnTo>
                  <a:lnTo>
                    <a:pt x="297" y="175"/>
                  </a:lnTo>
                  <a:lnTo>
                    <a:pt x="295" y="189"/>
                  </a:lnTo>
                  <a:lnTo>
                    <a:pt x="295" y="211"/>
                  </a:lnTo>
                  <a:lnTo>
                    <a:pt x="290" y="222"/>
                  </a:lnTo>
                  <a:lnTo>
                    <a:pt x="274" y="238"/>
                  </a:lnTo>
                  <a:lnTo>
                    <a:pt x="270" y="245"/>
                  </a:lnTo>
                  <a:lnTo>
                    <a:pt x="266" y="243"/>
                  </a:lnTo>
                  <a:lnTo>
                    <a:pt x="264" y="242"/>
                  </a:lnTo>
                  <a:lnTo>
                    <a:pt x="260" y="242"/>
                  </a:lnTo>
                  <a:lnTo>
                    <a:pt x="258" y="243"/>
                  </a:lnTo>
                  <a:lnTo>
                    <a:pt x="254" y="243"/>
                  </a:lnTo>
                  <a:lnTo>
                    <a:pt x="252" y="242"/>
                  </a:lnTo>
                  <a:lnTo>
                    <a:pt x="251" y="243"/>
                  </a:lnTo>
                  <a:lnTo>
                    <a:pt x="251" y="253"/>
                  </a:lnTo>
                  <a:lnTo>
                    <a:pt x="250" y="256"/>
                  </a:lnTo>
                  <a:lnTo>
                    <a:pt x="249" y="257"/>
                  </a:lnTo>
                  <a:lnTo>
                    <a:pt x="247" y="257"/>
                  </a:lnTo>
                  <a:lnTo>
                    <a:pt x="244" y="259"/>
                  </a:lnTo>
                  <a:lnTo>
                    <a:pt x="242" y="259"/>
                  </a:lnTo>
                  <a:lnTo>
                    <a:pt x="241" y="261"/>
                  </a:lnTo>
                  <a:lnTo>
                    <a:pt x="241" y="275"/>
                  </a:lnTo>
                  <a:lnTo>
                    <a:pt x="238" y="276"/>
                  </a:lnTo>
                  <a:lnTo>
                    <a:pt x="236" y="276"/>
                  </a:lnTo>
                  <a:lnTo>
                    <a:pt x="236" y="278"/>
                  </a:lnTo>
                  <a:lnTo>
                    <a:pt x="237" y="281"/>
                  </a:lnTo>
                  <a:lnTo>
                    <a:pt x="237" y="282"/>
                  </a:lnTo>
                  <a:lnTo>
                    <a:pt x="241" y="285"/>
                  </a:lnTo>
                  <a:lnTo>
                    <a:pt x="241" y="287"/>
                  </a:lnTo>
                  <a:lnTo>
                    <a:pt x="240" y="288"/>
                  </a:lnTo>
                  <a:lnTo>
                    <a:pt x="238" y="290"/>
                  </a:lnTo>
                  <a:lnTo>
                    <a:pt x="234" y="290"/>
                  </a:lnTo>
                  <a:lnTo>
                    <a:pt x="231" y="288"/>
                  </a:lnTo>
                  <a:lnTo>
                    <a:pt x="230" y="285"/>
                  </a:lnTo>
                  <a:lnTo>
                    <a:pt x="229" y="284"/>
                  </a:lnTo>
                  <a:lnTo>
                    <a:pt x="228" y="284"/>
                  </a:lnTo>
                  <a:lnTo>
                    <a:pt x="221" y="290"/>
                  </a:lnTo>
                  <a:lnTo>
                    <a:pt x="215" y="298"/>
                  </a:lnTo>
                  <a:lnTo>
                    <a:pt x="213" y="310"/>
                  </a:lnTo>
                  <a:lnTo>
                    <a:pt x="216" y="320"/>
                  </a:lnTo>
                  <a:lnTo>
                    <a:pt x="216" y="324"/>
                  </a:lnTo>
                  <a:lnTo>
                    <a:pt x="214" y="329"/>
                  </a:lnTo>
                  <a:lnTo>
                    <a:pt x="210" y="332"/>
                  </a:lnTo>
                  <a:lnTo>
                    <a:pt x="210" y="334"/>
                  </a:lnTo>
                  <a:lnTo>
                    <a:pt x="209" y="337"/>
                  </a:lnTo>
                  <a:lnTo>
                    <a:pt x="209" y="341"/>
                  </a:lnTo>
                  <a:lnTo>
                    <a:pt x="208" y="344"/>
                  </a:lnTo>
                  <a:lnTo>
                    <a:pt x="205" y="344"/>
                  </a:lnTo>
                  <a:lnTo>
                    <a:pt x="202" y="341"/>
                  </a:lnTo>
                  <a:lnTo>
                    <a:pt x="200" y="340"/>
                  </a:lnTo>
                  <a:lnTo>
                    <a:pt x="199" y="340"/>
                  </a:lnTo>
                  <a:lnTo>
                    <a:pt x="199" y="341"/>
                  </a:lnTo>
                  <a:lnTo>
                    <a:pt x="200" y="341"/>
                  </a:lnTo>
                  <a:lnTo>
                    <a:pt x="201" y="343"/>
                  </a:lnTo>
                  <a:lnTo>
                    <a:pt x="201" y="346"/>
                  </a:lnTo>
                  <a:lnTo>
                    <a:pt x="199" y="346"/>
                  </a:lnTo>
                  <a:lnTo>
                    <a:pt x="193" y="345"/>
                  </a:lnTo>
                  <a:lnTo>
                    <a:pt x="189" y="343"/>
                  </a:lnTo>
                  <a:lnTo>
                    <a:pt x="181" y="334"/>
                  </a:lnTo>
                  <a:lnTo>
                    <a:pt x="174" y="332"/>
                  </a:lnTo>
                  <a:lnTo>
                    <a:pt x="172" y="327"/>
                  </a:lnTo>
                  <a:lnTo>
                    <a:pt x="171" y="326"/>
                  </a:lnTo>
                  <a:lnTo>
                    <a:pt x="169" y="322"/>
                  </a:lnTo>
                  <a:lnTo>
                    <a:pt x="169" y="318"/>
                  </a:lnTo>
                  <a:lnTo>
                    <a:pt x="159" y="322"/>
                  </a:lnTo>
                  <a:lnTo>
                    <a:pt x="151" y="327"/>
                  </a:lnTo>
                  <a:lnTo>
                    <a:pt x="145" y="336"/>
                  </a:lnTo>
                  <a:lnTo>
                    <a:pt x="137" y="336"/>
                  </a:lnTo>
                  <a:lnTo>
                    <a:pt x="132" y="332"/>
                  </a:lnTo>
                  <a:lnTo>
                    <a:pt x="127" y="330"/>
                  </a:lnTo>
                  <a:lnTo>
                    <a:pt x="123" y="331"/>
                  </a:lnTo>
                  <a:lnTo>
                    <a:pt x="118" y="333"/>
                  </a:lnTo>
                  <a:lnTo>
                    <a:pt x="117" y="336"/>
                  </a:lnTo>
                  <a:lnTo>
                    <a:pt x="113" y="338"/>
                  </a:lnTo>
                  <a:lnTo>
                    <a:pt x="109" y="338"/>
                  </a:lnTo>
                  <a:lnTo>
                    <a:pt x="103" y="332"/>
                  </a:lnTo>
                  <a:lnTo>
                    <a:pt x="96" y="329"/>
                  </a:lnTo>
                  <a:lnTo>
                    <a:pt x="88" y="327"/>
                  </a:lnTo>
                  <a:lnTo>
                    <a:pt x="78" y="330"/>
                  </a:lnTo>
                  <a:lnTo>
                    <a:pt x="74" y="324"/>
                  </a:lnTo>
                  <a:lnTo>
                    <a:pt x="70" y="319"/>
                  </a:lnTo>
                  <a:lnTo>
                    <a:pt x="66" y="315"/>
                  </a:lnTo>
                  <a:lnTo>
                    <a:pt x="64" y="306"/>
                  </a:lnTo>
                  <a:lnTo>
                    <a:pt x="50" y="304"/>
                  </a:lnTo>
                  <a:lnTo>
                    <a:pt x="37" y="303"/>
                  </a:lnTo>
                  <a:lnTo>
                    <a:pt x="25" y="302"/>
                  </a:lnTo>
                  <a:lnTo>
                    <a:pt x="19" y="241"/>
                  </a:lnTo>
                  <a:lnTo>
                    <a:pt x="6" y="124"/>
                  </a:lnTo>
                  <a:lnTo>
                    <a:pt x="0" y="65"/>
                  </a:lnTo>
                  <a:lnTo>
                    <a:pt x="33" y="61"/>
                  </a:lnTo>
                  <a:lnTo>
                    <a:pt x="64" y="56"/>
                  </a:lnTo>
                  <a:lnTo>
                    <a:pt x="72" y="53"/>
                  </a:lnTo>
                  <a:lnTo>
                    <a:pt x="79" y="51"/>
                  </a:lnTo>
                  <a:lnTo>
                    <a:pt x="87" y="51"/>
                  </a:lnTo>
                  <a:lnTo>
                    <a:pt x="87" y="56"/>
                  </a:lnTo>
                  <a:lnTo>
                    <a:pt x="88" y="54"/>
                  </a:lnTo>
                  <a:lnTo>
                    <a:pt x="89" y="54"/>
                  </a:lnTo>
                  <a:lnTo>
                    <a:pt x="92" y="53"/>
                  </a:lnTo>
                  <a:lnTo>
                    <a:pt x="98" y="53"/>
                  </a:lnTo>
                  <a:lnTo>
                    <a:pt x="113" y="59"/>
                  </a:lnTo>
                  <a:lnTo>
                    <a:pt x="127" y="65"/>
                  </a:lnTo>
                  <a:lnTo>
                    <a:pt x="125" y="66"/>
                  </a:lnTo>
                  <a:lnTo>
                    <a:pt x="124" y="68"/>
                  </a:lnTo>
                  <a:lnTo>
                    <a:pt x="122" y="70"/>
                  </a:lnTo>
                  <a:lnTo>
                    <a:pt x="121" y="71"/>
                  </a:lnTo>
                  <a:lnTo>
                    <a:pt x="121" y="73"/>
                  </a:lnTo>
                  <a:lnTo>
                    <a:pt x="124" y="73"/>
                  </a:lnTo>
                  <a:lnTo>
                    <a:pt x="128" y="72"/>
                  </a:lnTo>
                  <a:lnTo>
                    <a:pt x="135" y="72"/>
                  </a:lnTo>
                  <a:lnTo>
                    <a:pt x="136" y="71"/>
                  </a:lnTo>
                  <a:lnTo>
                    <a:pt x="135" y="70"/>
                  </a:lnTo>
                  <a:lnTo>
                    <a:pt x="141" y="67"/>
                  </a:lnTo>
                  <a:lnTo>
                    <a:pt x="146" y="70"/>
                  </a:lnTo>
                  <a:lnTo>
                    <a:pt x="151" y="72"/>
                  </a:lnTo>
                  <a:lnTo>
                    <a:pt x="157" y="73"/>
                  </a:lnTo>
                  <a:lnTo>
                    <a:pt x="166" y="71"/>
                  </a:lnTo>
                  <a:lnTo>
                    <a:pt x="173" y="66"/>
                  </a:lnTo>
                  <a:lnTo>
                    <a:pt x="181" y="60"/>
                  </a:lnTo>
                  <a:lnTo>
                    <a:pt x="188" y="56"/>
                  </a:lnTo>
                  <a:lnTo>
                    <a:pt x="199" y="58"/>
                  </a:lnTo>
                  <a:lnTo>
                    <a:pt x="207" y="56"/>
                  </a:lnTo>
                  <a:lnTo>
                    <a:pt x="215" y="50"/>
                  </a:lnTo>
                  <a:lnTo>
                    <a:pt x="222" y="42"/>
                  </a:lnTo>
                  <a:lnTo>
                    <a:pt x="233" y="28"/>
                  </a:lnTo>
                  <a:lnTo>
                    <a:pt x="241" y="22"/>
                  </a:lnTo>
                  <a:lnTo>
                    <a:pt x="250" y="18"/>
                  </a:lnTo>
                  <a:lnTo>
                    <a:pt x="258" y="14"/>
                  </a:lnTo>
                  <a:lnTo>
                    <a:pt x="266" y="8"/>
                  </a:lnTo>
                  <a:lnTo>
                    <a:pt x="274" y="3"/>
                  </a:lnTo>
                  <a:lnTo>
                    <a:pt x="284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7329721" y="1860974"/>
              <a:ext cx="749636" cy="323584"/>
            </a:xfrm>
            <a:custGeom>
              <a:avLst/>
              <a:gdLst/>
              <a:ahLst/>
              <a:cxnLst>
                <a:cxn ang="0">
                  <a:pos x="113" y="10"/>
                </a:cxn>
                <a:cxn ang="0">
                  <a:pos x="119" y="37"/>
                </a:cxn>
                <a:cxn ang="0">
                  <a:pos x="123" y="28"/>
                </a:cxn>
                <a:cxn ang="0">
                  <a:pos x="129" y="28"/>
                </a:cxn>
                <a:cxn ang="0">
                  <a:pos x="141" y="23"/>
                </a:cxn>
                <a:cxn ang="0">
                  <a:pos x="168" y="27"/>
                </a:cxn>
                <a:cxn ang="0">
                  <a:pos x="189" y="54"/>
                </a:cxn>
                <a:cxn ang="0">
                  <a:pos x="225" y="54"/>
                </a:cxn>
                <a:cxn ang="0">
                  <a:pos x="243" y="55"/>
                </a:cxn>
                <a:cxn ang="0">
                  <a:pos x="247" y="46"/>
                </a:cxn>
                <a:cxn ang="0">
                  <a:pos x="258" y="40"/>
                </a:cxn>
                <a:cxn ang="0">
                  <a:pos x="270" y="31"/>
                </a:cxn>
                <a:cxn ang="0">
                  <a:pos x="296" y="27"/>
                </a:cxn>
                <a:cxn ang="0">
                  <a:pos x="322" y="18"/>
                </a:cxn>
                <a:cxn ang="0">
                  <a:pos x="338" y="28"/>
                </a:cxn>
                <a:cxn ang="0">
                  <a:pos x="363" y="38"/>
                </a:cxn>
                <a:cxn ang="0">
                  <a:pos x="375" y="41"/>
                </a:cxn>
                <a:cxn ang="0">
                  <a:pos x="381" y="35"/>
                </a:cxn>
                <a:cxn ang="0">
                  <a:pos x="393" y="45"/>
                </a:cxn>
                <a:cxn ang="0">
                  <a:pos x="406" y="63"/>
                </a:cxn>
                <a:cxn ang="0">
                  <a:pos x="381" y="76"/>
                </a:cxn>
                <a:cxn ang="0">
                  <a:pos x="367" y="76"/>
                </a:cxn>
                <a:cxn ang="0">
                  <a:pos x="365" y="90"/>
                </a:cxn>
                <a:cxn ang="0">
                  <a:pos x="357" y="87"/>
                </a:cxn>
                <a:cxn ang="0">
                  <a:pos x="352" y="79"/>
                </a:cxn>
                <a:cxn ang="0">
                  <a:pos x="324" y="75"/>
                </a:cxn>
                <a:cxn ang="0">
                  <a:pos x="310" y="80"/>
                </a:cxn>
                <a:cxn ang="0">
                  <a:pos x="291" y="91"/>
                </a:cxn>
                <a:cxn ang="0">
                  <a:pos x="268" y="96"/>
                </a:cxn>
                <a:cxn ang="0">
                  <a:pos x="262" y="107"/>
                </a:cxn>
                <a:cxn ang="0">
                  <a:pos x="250" y="107"/>
                </a:cxn>
                <a:cxn ang="0">
                  <a:pos x="240" y="107"/>
                </a:cxn>
                <a:cxn ang="0">
                  <a:pos x="230" y="117"/>
                </a:cxn>
                <a:cxn ang="0">
                  <a:pos x="220" y="109"/>
                </a:cxn>
                <a:cxn ang="0">
                  <a:pos x="204" y="144"/>
                </a:cxn>
                <a:cxn ang="0">
                  <a:pos x="184" y="178"/>
                </a:cxn>
                <a:cxn ang="0">
                  <a:pos x="186" y="161"/>
                </a:cxn>
                <a:cxn ang="0">
                  <a:pos x="183" y="158"/>
                </a:cxn>
                <a:cxn ang="0">
                  <a:pos x="175" y="160"/>
                </a:cxn>
                <a:cxn ang="0">
                  <a:pos x="173" y="138"/>
                </a:cxn>
                <a:cxn ang="0">
                  <a:pos x="163" y="122"/>
                </a:cxn>
                <a:cxn ang="0">
                  <a:pos x="151" y="112"/>
                </a:cxn>
                <a:cxn ang="0">
                  <a:pos x="133" y="104"/>
                </a:cxn>
                <a:cxn ang="0">
                  <a:pos x="106" y="103"/>
                </a:cxn>
                <a:cxn ang="0">
                  <a:pos x="92" y="97"/>
                </a:cxn>
                <a:cxn ang="0">
                  <a:pos x="74" y="93"/>
                </a:cxn>
                <a:cxn ang="0">
                  <a:pos x="17" y="82"/>
                </a:cxn>
                <a:cxn ang="0">
                  <a:pos x="10" y="68"/>
                </a:cxn>
                <a:cxn ang="0">
                  <a:pos x="3" y="60"/>
                </a:cxn>
                <a:cxn ang="0">
                  <a:pos x="20" y="54"/>
                </a:cxn>
                <a:cxn ang="0">
                  <a:pos x="37" y="37"/>
                </a:cxn>
                <a:cxn ang="0">
                  <a:pos x="64" y="32"/>
                </a:cxn>
                <a:cxn ang="0">
                  <a:pos x="85" y="20"/>
                </a:cxn>
              </a:cxnLst>
              <a:rect l="0" t="0" r="r" b="b"/>
              <a:pathLst>
                <a:path w="417" h="180">
                  <a:moveTo>
                    <a:pt x="99" y="0"/>
                  </a:moveTo>
                  <a:lnTo>
                    <a:pt x="107" y="3"/>
                  </a:lnTo>
                  <a:lnTo>
                    <a:pt x="113" y="10"/>
                  </a:lnTo>
                  <a:lnTo>
                    <a:pt x="115" y="18"/>
                  </a:lnTo>
                  <a:lnTo>
                    <a:pt x="117" y="27"/>
                  </a:lnTo>
                  <a:lnTo>
                    <a:pt x="119" y="37"/>
                  </a:lnTo>
                  <a:lnTo>
                    <a:pt x="121" y="37"/>
                  </a:lnTo>
                  <a:lnTo>
                    <a:pt x="123" y="34"/>
                  </a:lnTo>
                  <a:lnTo>
                    <a:pt x="123" y="28"/>
                  </a:lnTo>
                  <a:lnTo>
                    <a:pt x="126" y="26"/>
                  </a:lnTo>
                  <a:lnTo>
                    <a:pt x="129" y="26"/>
                  </a:lnTo>
                  <a:lnTo>
                    <a:pt x="129" y="28"/>
                  </a:lnTo>
                  <a:lnTo>
                    <a:pt x="131" y="28"/>
                  </a:lnTo>
                  <a:lnTo>
                    <a:pt x="136" y="26"/>
                  </a:lnTo>
                  <a:lnTo>
                    <a:pt x="141" y="23"/>
                  </a:lnTo>
                  <a:lnTo>
                    <a:pt x="147" y="20"/>
                  </a:lnTo>
                  <a:lnTo>
                    <a:pt x="158" y="21"/>
                  </a:lnTo>
                  <a:lnTo>
                    <a:pt x="168" y="27"/>
                  </a:lnTo>
                  <a:lnTo>
                    <a:pt x="176" y="35"/>
                  </a:lnTo>
                  <a:lnTo>
                    <a:pt x="183" y="45"/>
                  </a:lnTo>
                  <a:lnTo>
                    <a:pt x="189" y="54"/>
                  </a:lnTo>
                  <a:lnTo>
                    <a:pt x="202" y="53"/>
                  </a:lnTo>
                  <a:lnTo>
                    <a:pt x="214" y="53"/>
                  </a:lnTo>
                  <a:lnTo>
                    <a:pt x="225" y="54"/>
                  </a:lnTo>
                  <a:lnTo>
                    <a:pt x="236" y="56"/>
                  </a:lnTo>
                  <a:lnTo>
                    <a:pt x="242" y="56"/>
                  </a:lnTo>
                  <a:lnTo>
                    <a:pt x="243" y="55"/>
                  </a:lnTo>
                  <a:lnTo>
                    <a:pt x="246" y="51"/>
                  </a:lnTo>
                  <a:lnTo>
                    <a:pt x="246" y="48"/>
                  </a:lnTo>
                  <a:lnTo>
                    <a:pt x="247" y="46"/>
                  </a:lnTo>
                  <a:lnTo>
                    <a:pt x="248" y="45"/>
                  </a:lnTo>
                  <a:lnTo>
                    <a:pt x="255" y="42"/>
                  </a:lnTo>
                  <a:lnTo>
                    <a:pt x="258" y="40"/>
                  </a:lnTo>
                  <a:lnTo>
                    <a:pt x="263" y="37"/>
                  </a:lnTo>
                  <a:lnTo>
                    <a:pt x="265" y="33"/>
                  </a:lnTo>
                  <a:lnTo>
                    <a:pt x="270" y="31"/>
                  </a:lnTo>
                  <a:lnTo>
                    <a:pt x="278" y="28"/>
                  </a:lnTo>
                  <a:lnTo>
                    <a:pt x="286" y="27"/>
                  </a:lnTo>
                  <a:lnTo>
                    <a:pt x="296" y="27"/>
                  </a:lnTo>
                  <a:lnTo>
                    <a:pt x="307" y="26"/>
                  </a:lnTo>
                  <a:lnTo>
                    <a:pt x="314" y="23"/>
                  </a:lnTo>
                  <a:lnTo>
                    <a:pt x="322" y="18"/>
                  </a:lnTo>
                  <a:lnTo>
                    <a:pt x="329" y="14"/>
                  </a:lnTo>
                  <a:lnTo>
                    <a:pt x="338" y="14"/>
                  </a:lnTo>
                  <a:lnTo>
                    <a:pt x="338" y="28"/>
                  </a:lnTo>
                  <a:lnTo>
                    <a:pt x="341" y="40"/>
                  </a:lnTo>
                  <a:lnTo>
                    <a:pt x="349" y="40"/>
                  </a:lnTo>
                  <a:lnTo>
                    <a:pt x="363" y="38"/>
                  </a:lnTo>
                  <a:lnTo>
                    <a:pt x="368" y="39"/>
                  </a:lnTo>
                  <a:lnTo>
                    <a:pt x="371" y="42"/>
                  </a:lnTo>
                  <a:lnTo>
                    <a:pt x="375" y="41"/>
                  </a:lnTo>
                  <a:lnTo>
                    <a:pt x="377" y="40"/>
                  </a:lnTo>
                  <a:lnTo>
                    <a:pt x="379" y="38"/>
                  </a:lnTo>
                  <a:lnTo>
                    <a:pt x="381" y="35"/>
                  </a:lnTo>
                  <a:lnTo>
                    <a:pt x="383" y="34"/>
                  </a:lnTo>
                  <a:lnTo>
                    <a:pt x="390" y="38"/>
                  </a:lnTo>
                  <a:lnTo>
                    <a:pt x="393" y="45"/>
                  </a:lnTo>
                  <a:lnTo>
                    <a:pt x="393" y="54"/>
                  </a:lnTo>
                  <a:lnTo>
                    <a:pt x="399" y="60"/>
                  </a:lnTo>
                  <a:lnTo>
                    <a:pt x="406" y="63"/>
                  </a:lnTo>
                  <a:lnTo>
                    <a:pt x="412" y="69"/>
                  </a:lnTo>
                  <a:lnTo>
                    <a:pt x="417" y="76"/>
                  </a:lnTo>
                  <a:lnTo>
                    <a:pt x="381" y="76"/>
                  </a:lnTo>
                  <a:lnTo>
                    <a:pt x="371" y="74"/>
                  </a:lnTo>
                  <a:lnTo>
                    <a:pt x="369" y="74"/>
                  </a:lnTo>
                  <a:lnTo>
                    <a:pt x="367" y="76"/>
                  </a:lnTo>
                  <a:lnTo>
                    <a:pt x="367" y="79"/>
                  </a:lnTo>
                  <a:lnTo>
                    <a:pt x="365" y="81"/>
                  </a:lnTo>
                  <a:lnTo>
                    <a:pt x="365" y="90"/>
                  </a:lnTo>
                  <a:lnTo>
                    <a:pt x="362" y="90"/>
                  </a:lnTo>
                  <a:lnTo>
                    <a:pt x="358" y="89"/>
                  </a:lnTo>
                  <a:lnTo>
                    <a:pt x="357" y="87"/>
                  </a:lnTo>
                  <a:lnTo>
                    <a:pt x="355" y="84"/>
                  </a:lnTo>
                  <a:lnTo>
                    <a:pt x="353" y="81"/>
                  </a:lnTo>
                  <a:lnTo>
                    <a:pt x="352" y="79"/>
                  </a:lnTo>
                  <a:lnTo>
                    <a:pt x="342" y="77"/>
                  </a:lnTo>
                  <a:lnTo>
                    <a:pt x="333" y="75"/>
                  </a:lnTo>
                  <a:lnTo>
                    <a:pt x="324" y="75"/>
                  </a:lnTo>
                  <a:lnTo>
                    <a:pt x="315" y="76"/>
                  </a:lnTo>
                  <a:lnTo>
                    <a:pt x="312" y="77"/>
                  </a:lnTo>
                  <a:lnTo>
                    <a:pt x="310" y="80"/>
                  </a:lnTo>
                  <a:lnTo>
                    <a:pt x="308" y="83"/>
                  </a:lnTo>
                  <a:lnTo>
                    <a:pt x="301" y="90"/>
                  </a:lnTo>
                  <a:lnTo>
                    <a:pt x="291" y="91"/>
                  </a:lnTo>
                  <a:lnTo>
                    <a:pt x="282" y="91"/>
                  </a:lnTo>
                  <a:lnTo>
                    <a:pt x="273" y="93"/>
                  </a:lnTo>
                  <a:lnTo>
                    <a:pt x="268" y="96"/>
                  </a:lnTo>
                  <a:lnTo>
                    <a:pt x="265" y="98"/>
                  </a:lnTo>
                  <a:lnTo>
                    <a:pt x="264" y="102"/>
                  </a:lnTo>
                  <a:lnTo>
                    <a:pt x="262" y="107"/>
                  </a:lnTo>
                  <a:lnTo>
                    <a:pt x="260" y="110"/>
                  </a:lnTo>
                  <a:lnTo>
                    <a:pt x="256" y="112"/>
                  </a:lnTo>
                  <a:lnTo>
                    <a:pt x="250" y="107"/>
                  </a:lnTo>
                  <a:lnTo>
                    <a:pt x="250" y="104"/>
                  </a:lnTo>
                  <a:lnTo>
                    <a:pt x="243" y="104"/>
                  </a:lnTo>
                  <a:lnTo>
                    <a:pt x="240" y="107"/>
                  </a:lnTo>
                  <a:lnTo>
                    <a:pt x="236" y="110"/>
                  </a:lnTo>
                  <a:lnTo>
                    <a:pt x="234" y="114"/>
                  </a:lnTo>
                  <a:lnTo>
                    <a:pt x="230" y="117"/>
                  </a:lnTo>
                  <a:lnTo>
                    <a:pt x="225" y="118"/>
                  </a:lnTo>
                  <a:lnTo>
                    <a:pt x="225" y="104"/>
                  </a:lnTo>
                  <a:lnTo>
                    <a:pt x="220" y="109"/>
                  </a:lnTo>
                  <a:lnTo>
                    <a:pt x="216" y="116"/>
                  </a:lnTo>
                  <a:lnTo>
                    <a:pt x="214" y="123"/>
                  </a:lnTo>
                  <a:lnTo>
                    <a:pt x="204" y="144"/>
                  </a:lnTo>
                  <a:lnTo>
                    <a:pt x="197" y="163"/>
                  </a:lnTo>
                  <a:lnTo>
                    <a:pt x="189" y="180"/>
                  </a:lnTo>
                  <a:lnTo>
                    <a:pt x="184" y="178"/>
                  </a:lnTo>
                  <a:lnTo>
                    <a:pt x="183" y="172"/>
                  </a:lnTo>
                  <a:lnTo>
                    <a:pt x="184" y="166"/>
                  </a:lnTo>
                  <a:lnTo>
                    <a:pt x="186" y="161"/>
                  </a:lnTo>
                  <a:lnTo>
                    <a:pt x="186" y="160"/>
                  </a:lnTo>
                  <a:lnTo>
                    <a:pt x="185" y="159"/>
                  </a:lnTo>
                  <a:lnTo>
                    <a:pt x="183" y="158"/>
                  </a:lnTo>
                  <a:lnTo>
                    <a:pt x="178" y="158"/>
                  </a:lnTo>
                  <a:lnTo>
                    <a:pt x="176" y="159"/>
                  </a:lnTo>
                  <a:lnTo>
                    <a:pt x="175" y="160"/>
                  </a:lnTo>
                  <a:lnTo>
                    <a:pt x="175" y="161"/>
                  </a:lnTo>
                  <a:lnTo>
                    <a:pt x="173" y="153"/>
                  </a:lnTo>
                  <a:lnTo>
                    <a:pt x="173" y="138"/>
                  </a:lnTo>
                  <a:lnTo>
                    <a:pt x="172" y="131"/>
                  </a:lnTo>
                  <a:lnTo>
                    <a:pt x="169" y="125"/>
                  </a:lnTo>
                  <a:lnTo>
                    <a:pt x="163" y="122"/>
                  </a:lnTo>
                  <a:lnTo>
                    <a:pt x="152" y="122"/>
                  </a:lnTo>
                  <a:lnTo>
                    <a:pt x="152" y="117"/>
                  </a:lnTo>
                  <a:lnTo>
                    <a:pt x="151" y="112"/>
                  </a:lnTo>
                  <a:lnTo>
                    <a:pt x="149" y="108"/>
                  </a:lnTo>
                  <a:lnTo>
                    <a:pt x="141" y="108"/>
                  </a:lnTo>
                  <a:lnTo>
                    <a:pt x="133" y="104"/>
                  </a:lnTo>
                  <a:lnTo>
                    <a:pt x="123" y="102"/>
                  </a:lnTo>
                  <a:lnTo>
                    <a:pt x="115" y="102"/>
                  </a:lnTo>
                  <a:lnTo>
                    <a:pt x="106" y="103"/>
                  </a:lnTo>
                  <a:lnTo>
                    <a:pt x="95" y="102"/>
                  </a:lnTo>
                  <a:lnTo>
                    <a:pt x="93" y="100"/>
                  </a:lnTo>
                  <a:lnTo>
                    <a:pt x="92" y="97"/>
                  </a:lnTo>
                  <a:lnTo>
                    <a:pt x="91" y="96"/>
                  </a:lnTo>
                  <a:lnTo>
                    <a:pt x="90" y="96"/>
                  </a:lnTo>
                  <a:lnTo>
                    <a:pt x="74" y="93"/>
                  </a:lnTo>
                  <a:lnTo>
                    <a:pt x="56" y="89"/>
                  </a:lnTo>
                  <a:lnTo>
                    <a:pt x="36" y="86"/>
                  </a:lnTo>
                  <a:lnTo>
                    <a:pt x="17" y="82"/>
                  </a:lnTo>
                  <a:lnTo>
                    <a:pt x="16" y="76"/>
                  </a:lnTo>
                  <a:lnTo>
                    <a:pt x="14" y="72"/>
                  </a:lnTo>
                  <a:lnTo>
                    <a:pt x="10" y="68"/>
                  </a:lnTo>
                  <a:lnTo>
                    <a:pt x="6" y="66"/>
                  </a:lnTo>
                  <a:lnTo>
                    <a:pt x="0" y="65"/>
                  </a:lnTo>
                  <a:lnTo>
                    <a:pt x="3" y="60"/>
                  </a:lnTo>
                  <a:lnTo>
                    <a:pt x="8" y="58"/>
                  </a:lnTo>
                  <a:lnTo>
                    <a:pt x="15" y="56"/>
                  </a:lnTo>
                  <a:lnTo>
                    <a:pt x="20" y="54"/>
                  </a:lnTo>
                  <a:lnTo>
                    <a:pt x="23" y="52"/>
                  </a:lnTo>
                  <a:lnTo>
                    <a:pt x="30" y="41"/>
                  </a:lnTo>
                  <a:lnTo>
                    <a:pt x="37" y="37"/>
                  </a:lnTo>
                  <a:lnTo>
                    <a:pt x="49" y="38"/>
                  </a:lnTo>
                  <a:lnTo>
                    <a:pt x="57" y="35"/>
                  </a:lnTo>
                  <a:lnTo>
                    <a:pt x="64" y="32"/>
                  </a:lnTo>
                  <a:lnTo>
                    <a:pt x="70" y="27"/>
                  </a:lnTo>
                  <a:lnTo>
                    <a:pt x="77" y="23"/>
                  </a:lnTo>
                  <a:lnTo>
                    <a:pt x="85" y="20"/>
                  </a:lnTo>
                  <a:lnTo>
                    <a:pt x="92" y="10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7820490" y="2044338"/>
              <a:ext cx="512341" cy="693907"/>
            </a:xfrm>
            <a:custGeom>
              <a:avLst/>
              <a:gdLst/>
              <a:ahLst/>
              <a:cxnLst>
                <a:cxn ang="0">
                  <a:pos x="99" y="1"/>
                </a:cxn>
                <a:cxn ang="0">
                  <a:pos x="106" y="7"/>
                </a:cxn>
                <a:cxn ang="0">
                  <a:pos x="124" y="9"/>
                </a:cxn>
                <a:cxn ang="0">
                  <a:pos x="138" y="20"/>
                </a:cxn>
                <a:cxn ang="0">
                  <a:pos x="183" y="35"/>
                </a:cxn>
                <a:cxn ang="0">
                  <a:pos x="193" y="49"/>
                </a:cxn>
                <a:cxn ang="0">
                  <a:pos x="186" y="59"/>
                </a:cxn>
                <a:cxn ang="0">
                  <a:pos x="193" y="68"/>
                </a:cxn>
                <a:cxn ang="0">
                  <a:pos x="202" y="94"/>
                </a:cxn>
                <a:cxn ang="0">
                  <a:pos x="198" y="121"/>
                </a:cxn>
                <a:cxn ang="0">
                  <a:pos x="189" y="143"/>
                </a:cxn>
                <a:cxn ang="0">
                  <a:pos x="177" y="155"/>
                </a:cxn>
                <a:cxn ang="0">
                  <a:pos x="174" y="183"/>
                </a:cxn>
                <a:cxn ang="0">
                  <a:pos x="196" y="188"/>
                </a:cxn>
                <a:cxn ang="0">
                  <a:pos x="210" y="168"/>
                </a:cxn>
                <a:cxn ang="0">
                  <a:pos x="223" y="152"/>
                </a:cxn>
                <a:cxn ang="0">
                  <a:pos x="242" y="143"/>
                </a:cxn>
                <a:cxn ang="0">
                  <a:pos x="262" y="180"/>
                </a:cxn>
                <a:cxn ang="0">
                  <a:pos x="276" y="223"/>
                </a:cxn>
                <a:cxn ang="0">
                  <a:pos x="281" y="250"/>
                </a:cxn>
                <a:cxn ang="0">
                  <a:pos x="278" y="271"/>
                </a:cxn>
                <a:cxn ang="0">
                  <a:pos x="275" y="265"/>
                </a:cxn>
                <a:cxn ang="0">
                  <a:pos x="271" y="265"/>
                </a:cxn>
                <a:cxn ang="0">
                  <a:pos x="259" y="286"/>
                </a:cxn>
                <a:cxn ang="0">
                  <a:pos x="251" y="301"/>
                </a:cxn>
                <a:cxn ang="0">
                  <a:pos x="244" y="329"/>
                </a:cxn>
                <a:cxn ang="0">
                  <a:pos x="233" y="351"/>
                </a:cxn>
                <a:cxn ang="0">
                  <a:pos x="175" y="371"/>
                </a:cxn>
                <a:cxn ang="0">
                  <a:pos x="102" y="373"/>
                </a:cxn>
                <a:cxn ang="0">
                  <a:pos x="27" y="384"/>
                </a:cxn>
                <a:cxn ang="0">
                  <a:pos x="6" y="384"/>
                </a:cxn>
                <a:cxn ang="0">
                  <a:pos x="14" y="372"/>
                </a:cxn>
                <a:cxn ang="0">
                  <a:pos x="28" y="336"/>
                </a:cxn>
                <a:cxn ang="0">
                  <a:pos x="31" y="274"/>
                </a:cxn>
                <a:cxn ang="0">
                  <a:pos x="19" y="241"/>
                </a:cxn>
                <a:cxn ang="0">
                  <a:pos x="9" y="223"/>
                </a:cxn>
                <a:cxn ang="0">
                  <a:pos x="3" y="213"/>
                </a:cxn>
                <a:cxn ang="0">
                  <a:pos x="9" y="197"/>
                </a:cxn>
                <a:cxn ang="0">
                  <a:pos x="7" y="159"/>
                </a:cxn>
                <a:cxn ang="0">
                  <a:pos x="14" y="127"/>
                </a:cxn>
                <a:cxn ang="0">
                  <a:pos x="11" y="115"/>
                </a:cxn>
                <a:cxn ang="0">
                  <a:pos x="19" y="93"/>
                </a:cxn>
                <a:cxn ang="0">
                  <a:pos x="42" y="73"/>
                </a:cxn>
                <a:cxn ang="0">
                  <a:pos x="47" y="98"/>
                </a:cxn>
                <a:cxn ang="0">
                  <a:pos x="52" y="93"/>
                </a:cxn>
                <a:cxn ang="0">
                  <a:pos x="56" y="96"/>
                </a:cxn>
                <a:cxn ang="0">
                  <a:pos x="63" y="83"/>
                </a:cxn>
                <a:cxn ang="0">
                  <a:pos x="62" y="63"/>
                </a:cxn>
                <a:cxn ang="0">
                  <a:pos x="74" y="42"/>
                </a:cxn>
                <a:cxn ang="0">
                  <a:pos x="81" y="30"/>
                </a:cxn>
                <a:cxn ang="0">
                  <a:pos x="76" y="22"/>
                </a:cxn>
                <a:cxn ang="0">
                  <a:pos x="92" y="0"/>
                </a:cxn>
              </a:cxnLst>
              <a:rect l="0" t="0" r="r" b="b"/>
              <a:pathLst>
                <a:path w="285" h="386">
                  <a:moveTo>
                    <a:pt x="92" y="0"/>
                  </a:moveTo>
                  <a:lnTo>
                    <a:pt x="97" y="0"/>
                  </a:lnTo>
                  <a:lnTo>
                    <a:pt x="99" y="1"/>
                  </a:lnTo>
                  <a:lnTo>
                    <a:pt x="102" y="3"/>
                  </a:lnTo>
                  <a:lnTo>
                    <a:pt x="104" y="5"/>
                  </a:lnTo>
                  <a:lnTo>
                    <a:pt x="106" y="7"/>
                  </a:lnTo>
                  <a:lnTo>
                    <a:pt x="110" y="8"/>
                  </a:lnTo>
                  <a:lnTo>
                    <a:pt x="117" y="9"/>
                  </a:lnTo>
                  <a:lnTo>
                    <a:pt x="124" y="9"/>
                  </a:lnTo>
                  <a:lnTo>
                    <a:pt x="130" y="10"/>
                  </a:lnTo>
                  <a:lnTo>
                    <a:pt x="136" y="14"/>
                  </a:lnTo>
                  <a:lnTo>
                    <a:pt x="138" y="20"/>
                  </a:lnTo>
                  <a:lnTo>
                    <a:pt x="155" y="22"/>
                  </a:lnTo>
                  <a:lnTo>
                    <a:pt x="172" y="27"/>
                  </a:lnTo>
                  <a:lnTo>
                    <a:pt x="183" y="35"/>
                  </a:lnTo>
                  <a:lnTo>
                    <a:pt x="194" y="44"/>
                  </a:lnTo>
                  <a:lnTo>
                    <a:pt x="194" y="47"/>
                  </a:lnTo>
                  <a:lnTo>
                    <a:pt x="193" y="49"/>
                  </a:lnTo>
                  <a:lnTo>
                    <a:pt x="187" y="55"/>
                  </a:lnTo>
                  <a:lnTo>
                    <a:pt x="186" y="57"/>
                  </a:lnTo>
                  <a:lnTo>
                    <a:pt x="186" y="59"/>
                  </a:lnTo>
                  <a:lnTo>
                    <a:pt x="187" y="63"/>
                  </a:lnTo>
                  <a:lnTo>
                    <a:pt x="189" y="65"/>
                  </a:lnTo>
                  <a:lnTo>
                    <a:pt x="193" y="68"/>
                  </a:lnTo>
                  <a:lnTo>
                    <a:pt x="197" y="72"/>
                  </a:lnTo>
                  <a:lnTo>
                    <a:pt x="200" y="76"/>
                  </a:lnTo>
                  <a:lnTo>
                    <a:pt x="202" y="94"/>
                  </a:lnTo>
                  <a:lnTo>
                    <a:pt x="203" y="105"/>
                  </a:lnTo>
                  <a:lnTo>
                    <a:pt x="202" y="113"/>
                  </a:lnTo>
                  <a:lnTo>
                    <a:pt x="198" y="121"/>
                  </a:lnTo>
                  <a:lnTo>
                    <a:pt x="191" y="127"/>
                  </a:lnTo>
                  <a:lnTo>
                    <a:pt x="191" y="134"/>
                  </a:lnTo>
                  <a:lnTo>
                    <a:pt x="189" y="143"/>
                  </a:lnTo>
                  <a:lnTo>
                    <a:pt x="188" y="149"/>
                  </a:lnTo>
                  <a:lnTo>
                    <a:pt x="183" y="152"/>
                  </a:lnTo>
                  <a:lnTo>
                    <a:pt x="177" y="155"/>
                  </a:lnTo>
                  <a:lnTo>
                    <a:pt x="172" y="157"/>
                  </a:lnTo>
                  <a:lnTo>
                    <a:pt x="172" y="173"/>
                  </a:lnTo>
                  <a:lnTo>
                    <a:pt x="174" y="183"/>
                  </a:lnTo>
                  <a:lnTo>
                    <a:pt x="180" y="191"/>
                  </a:lnTo>
                  <a:lnTo>
                    <a:pt x="191" y="195"/>
                  </a:lnTo>
                  <a:lnTo>
                    <a:pt x="196" y="188"/>
                  </a:lnTo>
                  <a:lnTo>
                    <a:pt x="202" y="182"/>
                  </a:lnTo>
                  <a:lnTo>
                    <a:pt x="207" y="175"/>
                  </a:lnTo>
                  <a:lnTo>
                    <a:pt x="210" y="168"/>
                  </a:lnTo>
                  <a:lnTo>
                    <a:pt x="211" y="157"/>
                  </a:lnTo>
                  <a:lnTo>
                    <a:pt x="218" y="155"/>
                  </a:lnTo>
                  <a:lnTo>
                    <a:pt x="223" y="152"/>
                  </a:lnTo>
                  <a:lnTo>
                    <a:pt x="228" y="147"/>
                  </a:lnTo>
                  <a:lnTo>
                    <a:pt x="233" y="145"/>
                  </a:lnTo>
                  <a:lnTo>
                    <a:pt x="242" y="143"/>
                  </a:lnTo>
                  <a:lnTo>
                    <a:pt x="251" y="154"/>
                  </a:lnTo>
                  <a:lnTo>
                    <a:pt x="258" y="166"/>
                  </a:lnTo>
                  <a:lnTo>
                    <a:pt x="262" y="180"/>
                  </a:lnTo>
                  <a:lnTo>
                    <a:pt x="266" y="195"/>
                  </a:lnTo>
                  <a:lnTo>
                    <a:pt x="271" y="209"/>
                  </a:lnTo>
                  <a:lnTo>
                    <a:pt x="276" y="223"/>
                  </a:lnTo>
                  <a:lnTo>
                    <a:pt x="285" y="233"/>
                  </a:lnTo>
                  <a:lnTo>
                    <a:pt x="282" y="240"/>
                  </a:lnTo>
                  <a:lnTo>
                    <a:pt x="281" y="250"/>
                  </a:lnTo>
                  <a:lnTo>
                    <a:pt x="281" y="271"/>
                  </a:lnTo>
                  <a:lnTo>
                    <a:pt x="279" y="272"/>
                  </a:lnTo>
                  <a:lnTo>
                    <a:pt x="278" y="271"/>
                  </a:lnTo>
                  <a:lnTo>
                    <a:pt x="276" y="271"/>
                  </a:lnTo>
                  <a:lnTo>
                    <a:pt x="275" y="269"/>
                  </a:lnTo>
                  <a:lnTo>
                    <a:pt x="275" y="265"/>
                  </a:lnTo>
                  <a:lnTo>
                    <a:pt x="274" y="265"/>
                  </a:lnTo>
                  <a:lnTo>
                    <a:pt x="273" y="264"/>
                  </a:lnTo>
                  <a:lnTo>
                    <a:pt x="271" y="265"/>
                  </a:lnTo>
                  <a:lnTo>
                    <a:pt x="265" y="269"/>
                  </a:lnTo>
                  <a:lnTo>
                    <a:pt x="260" y="276"/>
                  </a:lnTo>
                  <a:lnTo>
                    <a:pt x="259" y="286"/>
                  </a:lnTo>
                  <a:lnTo>
                    <a:pt x="259" y="296"/>
                  </a:lnTo>
                  <a:lnTo>
                    <a:pt x="254" y="299"/>
                  </a:lnTo>
                  <a:lnTo>
                    <a:pt x="251" y="301"/>
                  </a:lnTo>
                  <a:lnTo>
                    <a:pt x="245" y="307"/>
                  </a:lnTo>
                  <a:lnTo>
                    <a:pt x="246" y="318"/>
                  </a:lnTo>
                  <a:lnTo>
                    <a:pt x="244" y="329"/>
                  </a:lnTo>
                  <a:lnTo>
                    <a:pt x="240" y="336"/>
                  </a:lnTo>
                  <a:lnTo>
                    <a:pt x="236" y="343"/>
                  </a:lnTo>
                  <a:lnTo>
                    <a:pt x="233" y="351"/>
                  </a:lnTo>
                  <a:lnTo>
                    <a:pt x="231" y="360"/>
                  </a:lnTo>
                  <a:lnTo>
                    <a:pt x="203" y="365"/>
                  </a:lnTo>
                  <a:lnTo>
                    <a:pt x="175" y="371"/>
                  </a:lnTo>
                  <a:lnTo>
                    <a:pt x="146" y="374"/>
                  </a:lnTo>
                  <a:lnTo>
                    <a:pt x="120" y="372"/>
                  </a:lnTo>
                  <a:lnTo>
                    <a:pt x="102" y="373"/>
                  </a:lnTo>
                  <a:lnTo>
                    <a:pt x="62" y="380"/>
                  </a:lnTo>
                  <a:lnTo>
                    <a:pt x="42" y="383"/>
                  </a:lnTo>
                  <a:lnTo>
                    <a:pt x="27" y="384"/>
                  </a:lnTo>
                  <a:lnTo>
                    <a:pt x="11" y="386"/>
                  </a:lnTo>
                  <a:lnTo>
                    <a:pt x="6" y="386"/>
                  </a:lnTo>
                  <a:lnTo>
                    <a:pt x="6" y="384"/>
                  </a:lnTo>
                  <a:lnTo>
                    <a:pt x="10" y="380"/>
                  </a:lnTo>
                  <a:lnTo>
                    <a:pt x="11" y="380"/>
                  </a:lnTo>
                  <a:lnTo>
                    <a:pt x="14" y="372"/>
                  </a:lnTo>
                  <a:lnTo>
                    <a:pt x="19" y="364"/>
                  </a:lnTo>
                  <a:lnTo>
                    <a:pt x="23" y="352"/>
                  </a:lnTo>
                  <a:lnTo>
                    <a:pt x="28" y="336"/>
                  </a:lnTo>
                  <a:lnTo>
                    <a:pt x="33" y="314"/>
                  </a:lnTo>
                  <a:lnTo>
                    <a:pt x="34" y="290"/>
                  </a:lnTo>
                  <a:lnTo>
                    <a:pt x="31" y="274"/>
                  </a:lnTo>
                  <a:lnTo>
                    <a:pt x="26" y="259"/>
                  </a:lnTo>
                  <a:lnTo>
                    <a:pt x="25" y="245"/>
                  </a:lnTo>
                  <a:lnTo>
                    <a:pt x="19" y="241"/>
                  </a:lnTo>
                  <a:lnTo>
                    <a:pt x="16" y="237"/>
                  </a:lnTo>
                  <a:lnTo>
                    <a:pt x="12" y="231"/>
                  </a:lnTo>
                  <a:lnTo>
                    <a:pt x="9" y="223"/>
                  </a:lnTo>
                  <a:lnTo>
                    <a:pt x="6" y="218"/>
                  </a:lnTo>
                  <a:lnTo>
                    <a:pt x="4" y="217"/>
                  </a:lnTo>
                  <a:lnTo>
                    <a:pt x="3" y="213"/>
                  </a:lnTo>
                  <a:lnTo>
                    <a:pt x="3" y="211"/>
                  </a:lnTo>
                  <a:lnTo>
                    <a:pt x="6" y="204"/>
                  </a:lnTo>
                  <a:lnTo>
                    <a:pt x="9" y="197"/>
                  </a:lnTo>
                  <a:lnTo>
                    <a:pt x="6" y="184"/>
                  </a:lnTo>
                  <a:lnTo>
                    <a:pt x="0" y="175"/>
                  </a:lnTo>
                  <a:lnTo>
                    <a:pt x="7" y="159"/>
                  </a:lnTo>
                  <a:lnTo>
                    <a:pt x="12" y="150"/>
                  </a:lnTo>
                  <a:lnTo>
                    <a:pt x="14" y="140"/>
                  </a:lnTo>
                  <a:lnTo>
                    <a:pt x="14" y="127"/>
                  </a:lnTo>
                  <a:lnTo>
                    <a:pt x="12" y="120"/>
                  </a:lnTo>
                  <a:lnTo>
                    <a:pt x="11" y="118"/>
                  </a:lnTo>
                  <a:lnTo>
                    <a:pt x="11" y="115"/>
                  </a:lnTo>
                  <a:lnTo>
                    <a:pt x="18" y="104"/>
                  </a:lnTo>
                  <a:lnTo>
                    <a:pt x="20" y="99"/>
                  </a:lnTo>
                  <a:lnTo>
                    <a:pt x="19" y="93"/>
                  </a:lnTo>
                  <a:lnTo>
                    <a:pt x="28" y="89"/>
                  </a:lnTo>
                  <a:lnTo>
                    <a:pt x="37" y="82"/>
                  </a:lnTo>
                  <a:lnTo>
                    <a:pt x="42" y="73"/>
                  </a:lnTo>
                  <a:lnTo>
                    <a:pt x="45" y="76"/>
                  </a:lnTo>
                  <a:lnTo>
                    <a:pt x="45" y="98"/>
                  </a:lnTo>
                  <a:lnTo>
                    <a:pt x="47" y="98"/>
                  </a:lnTo>
                  <a:lnTo>
                    <a:pt x="47" y="97"/>
                  </a:lnTo>
                  <a:lnTo>
                    <a:pt x="49" y="94"/>
                  </a:lnTo>
                  <a:lnTo>
                    <a:pt x="52" y="93"/>
                  </a:lnTo>
                  <a:lnTo>
                    <a:pt x="53" y="93"/>
                  </a:lnTo>
                  <a:lnTo>
                    <a:pt x="55" y="96"/>
                  </a:lnTo>
                  <a:lnTo>
                    <a:pt x="56" y="96"/>
                  </a:lnTo>
                  <a:lnTo>
                    <a:pt x="59" y="92"/>
                  </a:lnTo>
                  <a:lnTo>
                    <a:pt x="62" y="89"/>
                  </a:lnTo>
                  <a:lnTo>
                    <a:pt x="63" y="83"/>
                  </a:lnTo>
                  <a:lnTo>
                    <a:pt x="65" y="78"/>
                  </a:lnTo>
                  <a:lnTo>
                    <a:pt x="63" y="71"/>
                  </a:lnTo>
                  <a:lnTo>
                    <a:pt x="62" y="63"/>
                  </a:lnTo>
                  <a:lnTo>
                    <a:pt x="62" y="56"/>
                  </a:lnTo>
                  <a:lnTo>
                    <a:pt x="67" y="47"/>
                  </a:lnTo>
                  <a:lnTo>
                    <a:pt x="74" y="42"/>
                  </a:lnTo>
                  <a:lnTo>
                    <a:pt x="84" y="40"/>
                  </a:lnTo>
                  <a:lnTo>
                    <a:pt x="84" y="34"/>
                  </a:lnTo>
                  <a:lnTo>
                    <a:pt x="81" y="30"/>
                  </a:lnTo>
                  <a:lnTo>
                    <a:pt x="79" y="29"/>
                  </a:lnTo>
                  <a:lnTo>
                    <a:pt x="76" y="27"/>
                  </a:lnTo>
                  <a:lnTo>
                    <a:pt x="76" y="22"/>
                  </a:lnTo>
                  <a:lnTo>
                    <a:pt x="79" y="15"/>
                  </a:lnTo>
                  <a:lnTo>
                    <a:pt x="83" y="9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6"/>
            <p:cNvSpPr>
              <a:spLocks noEditPoints="1"/>
            </p:cNvSpPr>
            <p:nvPr/>
          </p:nvSpPr>
          <p:spPr bwMode="auto">
            <a:xfrm>
              <a:off x="7734201" y="2716673"/>
              <a:ext cx="395491" cy="690311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84" y="9"/>
                </a:cxn>
                <a:cxn ang="0">
                  <a:pos x="188" y="16"/>
                </a:cxn>
                <a:cxn ang="0">
                  <a:pos x="200" y="110"/>
                </a:cxn>
                <a:cxn ang="0">
                  <a:pos x="214" y="235"/>
                </a:cxn>
                <a:cxn ang="0">
                  <a:pos x="211" y="256"/>
                </a:cxn>
                <a:cxn ang="0">
                  <a:pos x="213" y="261"/>
                </a:cxn>
                <a:cxn ang="0">
                  <a:pos x="213" y="265"/>
                </a:cxn>
                <a:cxn ang="0">
                  <a:pos x="213" y="268"/>
                </a:cxn>
                <a:cxn ang="0">
                  <a:pos x="220" y="269"/>
                </a:cxn>
                <a:cxn ang="0">
                  <a:pos x="215" y="275"/>
                </a:cxn>
                <a:cxn ang="0">
                  <a:pos x="207" y="270"/>
                </a:cxn>
                <a:cxn ang="0">
                  <a:pos x="201" y="278"/>
                </a:cxn>
                <a:cxn ang="0">
                  <a:pos x="199" y="279"/>
                </a:cxn>
                <a:cxn ang="0">
                  <a:pos x="195" y="285"/>
                </a:cxn>
                <a:cxn ang="0">
                  <a:pos x="192" y="279"/>
                </a:cxn>
                <a:cxn ang="0">
                  <a:pos x="186" y="283"/>
                </a:cxn>
                <a:cxn ang="0">
                  <a:pos x="180" y="282"/>
                </a:cxn>
                <a:cxn ang="0">
                  <a:pos x="178" y="297"/>
                </a:cxn>
                <a:cxn ang="0">
                  <a:pos x="166" y="318"/>
                </a:cxn>
                <a:cxn ang="0">
                  <a:pos x="152" y="328"/>
                </a:cxn>
                <a:cxn ang="0">
                  <a:pos x="143" y="357"/>
                </a:cxn>
                <a:cxn ang="0">
                  <a:pos x="135" y="350"/>
                </a:cxn>
                <a:cxn ang="0">
                  <a:pos x="130" y="356"/>
                </a:cxn>
                <a:cxn ang="0">
                  <a:pos x="123" y="347"/>
                </a:cxn>
                <a:cxn ang="0">
                  <a:pos x="111" y="342"/>
                </a:cxn>
                <a:cxn ang="0">
                  <a:pos x="115" y="348"/>
                </a:cxn>
                <a:cxn ang="0">
                  <a:pos x="106" y="362"/>
                </a:cxn>
                <a:cxn ang="0">
                  <a:pos x="102" y="368"/>
                </a:cxn>
                <a:cxn ang="0">
                  <a:pos x="101" y="370"/>
                </a:cxn>
                <a:cxn ang="0">
                  <a:pos x="88" y="367"/>
                </a:cxn>
                <a:cxn ang="0">
                  <a:pos x="78" y="369"/>
                </a:cxn>
                <a:cxn ang="0">
                  <a:pos x="72" y="368"/>
                </a:cxn>
                <a:cxn ang="0">
                  <a:pos x="72" y="373"/>
                </a:cxn>
                <a:cxn ang="0">
                  <a:pos x="62" y="377"/>
                </a:cxn>
                <a:cxn ang="0">
                  <a:pos x="48" y="373"/>
                </a:cxn>
                <a:cxn ang="0">
                  <a:pos x="29" y="376"/>
                </a:cxn>
                <a:cxn ang="0">
                  <a:pos x="26" y="380"/>
                </a:cxn>
                <a:cxn ang="0">
                  <a:pos x="10" y="382"/>
                </a:cxn>
                <a:cxn ang="0">
                  <a:pos x="2" y="366"/>
                </a:cxn>
                <a:cxn ang="0">
                  <a:pos x="8" y="347"/>
                </a:cxn>
                <a:cxn ang="0">
                  <a:pos x="15" y="338"/>
                </a:cxn>
                <a:cxn ang="0">
                  <a:pos x="32" y="308"/>
                </a:cxn>
                <a:cxn ang="0">
                  <a:pos x="29" y="283"/>
                </a:cxn>
                <a:cxn ang="0">
                  <a:pos x="23" y="275"/>
                </a:cxn>
                <a:cxn ang="0">
                  <a:pos x="17" y="269"/>
                </a:cxn>
                <a:cxn ang="0">
                  <a:pos x="25" y="245"/>
                </a:cxn>
                <a:cxn ang="0">
                  <a:pos x="15" y="31"/>
                </a:cxn>
                <a:cxn ang="0">
                  <a:pos x="16" y="34"/>
                </a:cxn>
                <a:cxn ang="0">
                  <a:pos x="19" y="35"/>
                </a:cxn>
                <a:cxn ang="0">
                  <a:pos x="31" y="28"/>
                </a:cxn>
                <a:cxn ang="0">
                  <a:pos x="47" y="17"/>
                </a:cxn>
                <a:cxn ang="0">
                  <a:pos x="52" y="18"/>
                </a:cxn>
                <a:cxn ang="0">
                  <a:pos x="133" y="7"/>
                </a:cxn>
              </a:cxnLst>
              <a:rect l="0" t="0" r="r" b="b"/>
              <a:pathLst>
                <a:path w="220" h="384">
                  <a:moveTo>
                    <a:pt x="3" y="28"/>
                  </a:moveTo>
                  <a:lnTo>
                    <a:pt x="3" y="31"/>
                  </a:lnTo>
                  <a:lnTo>
                    <a:pt x="2" y="30"/>
                  </a:lnTo>
                  <a:lnTo>
                    <a:pt x="3" y="28"/>
                  </a:lnTo>
                  <a:close/>
                  <a:moveTo>
                    <a:pt x="184" y="0"/>
                  </a:moveTo>
                  <a:lnTo>
                    <a:pt x="185" y="3"/>
                  </a:lnTo>
                  <a:lnTo>
                    <a:pt x="185" y="7"/>
                  </a:lnTo>
                  <a:lnTo>
                    <a:pt x="184" y="9"/>
                  </a:lnTo>
                  <a:lnTo>
                    <a:pt x="185" y="11"/>
                  </a:lnTo>
                  <a:lnTo>
                    <a:pt x="186" y="12"/>
                  </a:lnTo>
                  <a:lnTo>
                    <a:pt x="187" y="14"/>
                  </a:lnTo>
                  <a:lnTo>
                    <a:pt x="188" y="16"/>
                  </a:lnTo>
                  <a:lnTo>
                    <a:pt x="188" y="34"/>
                  </a:lnTo>
                  <a:lnTo>
                    <a:pt x="192" y="59"/>
                  </a:lnTo>
                  <a:lnTo>
                    <a:pt x="196" y="83"/>
                  </a:lnTo>
                  <a:lnTo>
                    <a:pt x="200" y="110"/>
                  </a:lnTo>
                  <a:lnTo>
                    <a:pt x="203" y="144"/>
                  </a:lnTo>
                  <a:lnTo>
                    <a:pt x="206" y="178"/>
                  </a:lnTo>
                  <a:lnTo>
                    <a:pt x="213" y="217"/>
                  </a:lnTo>
                  <a:lnTo>
                    <a:pt x="214" y="235"/>
                  </a:lnTo>
                  <a:lnTo>
                    <a:pt x="213" y="243"/>
                  </a:lnTo>
                  <a:lnTo>
                    <a:pt x="213" y="249"/>
                  </a:lnTo>
                  <a:lnTo>
                    <a:pt x="214" y="257"/>
                  </a:lnTo>
                  <a:lnTo>
                    <a:pt x="211" y="256"/>
                  </a:lnTo>
                  <a:lnTo>
                    <a:pt x="210" y="255"/>
                  </a:lnTo>
                  <a:lnTo>
                    <a:pt x="209" y="255"/>
                  </a:lnTo>
                  <a:lnTo>
                    <a:pt x="209" y="257"/>
                  </a:lnTo>
                  <a:lnTo>
                    <a:pt x="213" y="261"/>
                  </a:lnTo>
                  <a:lnTo>
                    <a:pt x="213" y="263"/>
                  </a:lnTo>
                  <a:lnTo>
                    <a:pt x="214" y="264"/>
                  </a:lnTo>
                  <a:lnTo>
                    <a:pt x="213" y="264"/>
                  </a:lnTo>
                  <a:lnTo>
                    <a:pt x="213" y="265"/>
                  </a:lnTo>
                  <a:lnTo>
                    <a:pt x="208" y="263"/>
                  </a:lnTo>
                  <a:lnTo>
                    <a:pt x="209" y="265"/>
                  </a:lnTo>
                  <a:lnTo>
                    <a:pt x="211" y="268"/>
                  </a:lnTo>
                  <a:lnTo>
                    <a:pt x="213" y="268"/>
                  </a:lnTo>
                  <a:lnTo>
                    <a:pt x="215" y="266"/>
                  </a:lnTo>
                  <a:lnTo>
                    <a:pt x="216" y="266"/>
                  </a:lnTo>
                  <a:lnTo>
                    <a:pt x="218" y="268"/>
                  </a:lnTo>
                  <a:lnTo>
                    <a:pt x="220" y="269"/>
                  </a:lnTo>
                  <a:lnTo>
                    <a:pt x="220" y="270"/>
                  </a:lnTo>
                  <a:lnTo>
                    <a:pt x="218" y="272"/>
                  </a:lnTo>
                  <a:lnTo>
                    <a:pt x="217" y="273"/>
                  </a:lnTo>
                  <a:lnTo>
                    <a:pt x="215" y="275"/>
                  </a:lnTo>
                  <a:lnTo>
                    <a:pt x="210" y="275"/>
                  </a:lnTo>
                  <a:lnTo>
                    <a:pt x="209" y="273"/>
                  </a:lnTo>
                  <a:lnTo>
                    <a:pt x="208" y="271"/>
                  </a:lnTo>
                  <a:lnTo>
                    <a:pt x="207" y="270"/>
                  </a:lnTo>
                  <a:lnTo>
                    <a:pt x="207" y="278"/>
                  </a:lnTo>
                  <a:lnTo>
                    <a:pt x="206" y="279"/>
                  </a:lnTo>
                  <a:lnTo>
                    <a:pt x="202" y="279"/>
                  </a:lnTo>
                  <a:lnTo>
                    <a:pt x="201" y="278"/>
                  </a:lnTo>
                  <a:lnTo>
                    <a:pt x="200" y="278"/>
                  </a:lnTo>
                  <a:lnTo>
                    <a:pt x="200" y="277"/>
                  </a:lnTo>
                  <a:lnTo>
                    <a:pt x="199" y="278"/>
                  </a:lnTo>
                  <a:lnTo>
                    <a:pt x="199" y="279"/>
                  </a:lnTo>
                  <a:lnTo>
                    <a:pt x="200" y="280"/>
                  </a:lnTo>
                  <a:lnTo>
                    <a:pt x="200" y="284"/>
                  </a:lnTo>
                  <a:lnTo>
                    <a:pt x="198" y="285"/>
                  </a:lnTo>
                  <a:lnTo>
                    <a:pt x="195" y="285"/>
                  </a:lnTo>
                  <a:lnTo>
                    <a:pt x="194" y="284"/>
                  </a:lnTo>
                  <a:lnTo>
                    <a:pt x="193" y="282"/>
                  </a:lnTo>
                  <a:lnTo>
                    <a:pt x="193" y="280"/>
                  </a:lnTo>
                  <a:lnTo>
                    <a:pt x="192" y="279"/>
                  </a:lnTo>
                  <a:lnTo>
                    <a:pt x="191" y="279"/>
                  </a:lnTo>
                  <a:lnTo>
                    <a:pt x="189" y="280"/>
                  </a:lnTo>
                  <a:lnTo>
                    <a:pt x="187" y="282"/>
                  </a:lnTo>
                  <a:lnTo>
                    <a:pt x="186" y="283"/>
                  </a:lnTo>
                  <a:lnTo>
                    <a:pt x="184" y="283"/>
                  </a:lnTo>
                  <a:lnTo>
                    <a:pt x="182" y="284"/>
                  </a:lnTo>
                  <a:lnTo>
                    <a:pt x="181" y="284"/>
                  </a:lnTo>
                  <a:lnTo>
                    <a:pt x="180" y="282"/>
                  </a:lnTo>
                  <a:lnTo>
                    <a:pt x="180" y="279"/>
                  </a:lnTo>
                  <a:lnTo>
                    <a:pt x="175" y="284"/>
                  </a:lnTo>
                  <a:lnTo>
                    <a:pt x="175" y="290"/>
                  </a:lnTo>
                  <a:lnTo>
                    <a:pt x="178" y="297"/>
                  </a:lnTo>
                  <a:lnTo>
                    <a:pt x="178" y="305"/>
                  </a:lnTo>
                  <a:lnTo>
                    <a:pt x="172" y="307"/>
                  </a:lnTo>
                  <a:lnTo>
                    <a:pt x="168" y="312"/>
                  </a:lnTo>
                  <a:lnTo>
                    <a:pt x="166" y="318"/>
                  </a:lnTo>
                  <a:lnTo>
                    <a:pt x="165" y="324"/>
                  </a:lnTo>
                  <a:lnTo>
                    <a:pt x="161" y="328"/>
                  </a:lnTo>
                  <a:lnTo>
                    <a:pt x="158" y="329"/>
                  </a:lnTo>
                  <a:lnTo>
                    <a:pt x="152" y="328"/>
                  </a:lnTo>
                  <a:lnTo>
                    <a:pt x="150" y="338"/>
                  </a:lnTo>
                  <a:lnTo>
                    <a:pt x="149" y="347"/>
                  </a:lnTo>
                  <a:lnTo>
                    <a:pt x="146" y="356"/>
                  </a:lnTo>
                  <a:lnTo>
                    <a:pt x="143" y="357"/>
                  </a:lnTo>
                  <a:lnTo>
                    <a:pt x="140" y="357"/>
                  </a:lnTo>
                  <a:lnTo>
                    <a:pt x="138" y="356"/>
                  </a:lnTo>
                  <a:lnTo>
                    <a:pt x="135" y="353"/>
                  </a:lnTo>
                  <a:lnTo>
                    <a:pt x="135" y="350"/>
                  </a:lnTo>
                  <a:lnTo>
                    <a:pt x="133" y="350"/>
                  </a:lnTo>
                  <a:lnTo>
                    <a:pt x="133" y="352"/>
                  </a:lnTo>
                  <a:lnTo>
                    <a:pt x="132" y="354"/>
                  </a:lnTo>
                  <a:lnTo>
                    <a:pt x="130" y="356"/>
                  </a:lnTo>
                  <a:lnTo>
                    <a:pt x="127" y="356"/>
                  </a:lnTo>
                  <a:lnTo>
                    <a:pt x="127" y="352"/>
                  </a:lnTo>
                  <a:lnTo>
                    <a:pt x="125" y="349"/>
                  </a:lnTo>
                  <a:lnTo>
                    <a:pt x="123" y="347"/>
                  </a:lnTo>
                  <a:lnTo>
                    <a:pt x="122" y="345"/>
                  </a:lnTo>
                  <a:lnTo>
                    <a:pt x="118" y="343"/>
                  </a:lnTo>
                  <a:lnTo>
                    <a:pt x="116" y="342"/>
                  </a:lnTo>
                  <a:lnTo>
                    <a:pt x="111" y="342"/>
                  </a:lnTo>
                  <a:lnTo>
                    <a:pt x="111" y="346"/>
                  </a:lnTo>
                  <a:lnTo>
                    <a:pt x="113" y="347"/>
                  </a:lnTo>
                  <a:lnTo>
                    <a:pt x="113" y="348"/>
                  </a:lnTo>
                  <a:lnTo>
                    <a:pt x="115" y="348"/>
                  </a:lnTo>
                  <a:lnTo>
                    <a:pt x="114" y="349"/>
                  </a:lnTo>
                  <a:lnTo>
                    <a:pt x="107" y="353"/>
                  </a:lnTo>
                  <a:lnTo>
                    <a:pt x="106" y="356"/>
                  </a:lnTo>
                  <a:lnTo>
                    <a:pt x="106" y="362"/>
                  </a:lnTo>
                  <a:lnTo>
                    <a:pt x="104" y="366"/>
                  </a:lnTo>
                  <a:lnTo>
                    <a:pt x="104" y="367"/>
                  </a:lnTo>
                  <a:lnTo>
                    <a:pt x="103" y="367"/>
                  </a:lnTo>
                  <a:lnTo>
                    <a:pt x="102" y="368"/>
                  </a:lnTo>
                  <a:lnTo>
                    <a:pt x="100" y="368"/>
                  </a:lnTo>
                  <a:lnTo>
                    <a:pt x="99" y="369"/>
                  </a:lnTo>
                  <a:lnTo>
                    <a:pt x="100" y="369"/>
                  </a:lnTo>
                  <a:lnTo>
                    <a:pt x="101" y="370"/>
                  </a:lnTo>
                  <a:lnTo>
                    <a:pt x="99" y="373"/>
                  </a:lnTo>
                  <a:lnTo>
                    <a:pt x="96" y="373"/>
                  </a:lnTo>
                  <a:lnTo>
                    <a:pt x="92" y="370"/>
                  </a:lnTo>
                  <a:lnTo>
                    <a:pt x="88" y="367"/>
                  </a:lnTo>
                  <a:lnTo>
                    <a:pt x="87" y="364"/>
                  </a:lnTo>
                  <a:lnTo>
                    <a:pt x="83" y="364"/>
                  </a:lnTo>
                  <a:lnTo>
                    <a:pt x="81" y="366"/>
                  </a:lnTo>
                  <a:lnTo>
                    <a:pt x="78" y="369"/>
                  </a:lnTo>
                  <a:lnTo>
                    <a:pt x="75" y="370"/>
                  </a:lnTo>
                  <a:lnTo>
                    <a:pt x="74" y="369"/>
                  </a:lnTo>
                  <a:lnTo>
                    <a:pt x="73" y="367"/>
                  </a:lnTo>
                  <a:lnTo>
                    <a:pt x="72" y="368"/>
                  </a:lnTo>
                  <a:lnTo>
                    <a:pt x="72" y="369"/>
                  </a:lnTo>
                  <a:lnTo>
                    <a:pt x="73" y="370"/>
                  </a:lnTo>
                  <a:lnTo>
                    <a:pt x="73" y="371"/>
                  </a:lnTo>
                  <a:lnTo>
                    <a:pt x="72" y="373"/>
                  </a:lnTo>
                  <a:lnTo>
                    <a:pt x="67" y="373"/>
                  </a:lnTo>
                  <a:lnTo>
                    <a:pt x="66" y="374"/>
                  </a:lnTo>
                  <a:lnTo>
                    <a:pt x="64" y="375"/>
                  </a:lnTo>
                  <a:lnTo>
                    <a:pt x="62" y="377"/>
                  </a:lnTo>
                  <a:lnTo>
                    <a:pt x="61" y="378"/>
                  </a:lnTo>
                  <a:lnTo>
                    <a:pt x="55" y="378"/>
                  </a:lnTo>
                  <a:lnTo>
                    <a:pt x="51" y="374"/>
                  </a:lnTo>
                  <a:lnTo>
                    <a:pt x="48" y="373"/>
                  </a:lnTo>
                  <a:lnTo>
                    <a:pt x="44" y="373"/>
                  </a:lnTo>
                  <a:lnTo>
                    <a:pt x="37" y="374"/>
                  </a:lnTo>
                  <a:lnTo>
                    <a:pt x="31" y="375"/>
                  </a:lnTo>
                  <a:lnTo>
                    <a:pt x="29" y="376"/>
                  </a:lnTo>
                  <a:lnTo>
                    <a:pt x="29" y="384"/>
                  </a:lnTo>
                  <a:lnTo>
                    <a:pt x="28" y="384"/>
                  </a:lnTo>
                  <a:lnTo>
                    <a:pt x="26" y="383"/>
                  </a:lnTo>
                  <a:lnTo>
                    <a:pt x="26" y="380"/>
                  </a:lnTo>
                  <a:lnTo>
                    <a:pt x="25" y="378"/>
                  </a:lnTo>
                  <a:lnTo>
                    <a:pt x="22" y="378"/>
                  </a:lnTo>
                  <a:lnTo>
                    <a:pt x="17" y="380"/>
                  </a:lnTo>
                  <a:lnTo>
                    <a:pt x="10" y="382"/>
                  </a:lnTo>
                  <a:lnTo>
                    <a:pt x="4" y="382"/>
                  </a:lnTo>
                  <a:lnTo>
                    <a:pt x="0" y="381"/>
                  </a:lnTo>
                  <a:lnTo>
                    <a:pt x="0" y="373"/>
                  </a:lnTo>
                  <a:lnTo>
                    <a:pt x="2" y="366"/>
                  </a:lnTo>
                  <a:lnTo>
                    <a:pt x="3" y="359"/>
                  </a:lnTo>
                  <a:lnTo>
                    <a:pt x="3" y="350"/>
                  </a:lnTo>
                  <a:lnTo>
                    <a:pt x="5" y="349"/>
                  </a:lnTo>
                  <a:lnTo>
                    <a:pt x="8" y="347"/>
                  </a:lnTo>
                  <a:lnTo>
                    <a:pt x="10" y="346"/>
                  </a:lnTo>
                  <a:lnTo>
                    <a:pt x="12" y="346"/>
                  </a:lnTo>
                  <a:lnTo>
                    <a:pt x="15" y="347"/>
                  </a:lnTo>
                  <a:lnTo>
                    <a:pt x="15" y="338"/>
                  </a:lnTo>
                  <a:lnTo>
                    <a:pt x="19" y="327"/>
                  </a:lnTo>
                  <a:lnTo>
                    <a:pt x="25" y="317"/>
                  </a:lnTo>
                  <a:lnTo>
                    <a:pt x="29" y="305"/>
                  </a:lnTo>
                  <a:lnTo>
                    <a:pt x="32" y="308"/>
                  </a:lnTo>
                  <a:lnTo>
                    <a:pt x="33" y="308"/>
                  </a:lnTo>
                  <a:lnTo>
                    <a:pt x="32" y="301"/>
                  </a:lnTo>
                  <a:lnTo>
                    <a:pt x="30" y="292"/>
                  </a:lnTo>
                  <a:lnTo>
                    <a:pt x="29" y="283"/>
                  </a:lnTo>
                  <a:lnTo>
                    <a:pt x="25" y="279"/>
                  </a:lnTo>
                  <a:lnTo>
                    <a:pt x="24" y="277"/>
                  </a:lnTo>
                  <a:lnTo>
                    <a:pt x="23" y="276"/>
                  </a:lnTo>
                  <a:lnTo>
                    <a:pt x="23" y="275"/>
                  </a:lnTo>
                  <a:lnTo>
                    <a:pt x="24" y="273"/>
                  </a:lnTo>
                  <a:lnTo>
                    <a:pt x="24" y="272"/>
                  </a:lnTo>
                  <a:lnTo>
                    <a:pt x="21" y="272"/>
                  </a:lnTo>
                  <a:lnTo>
                    <a:pt x="17" y="269"/>
                  </a:lnTo>
                  <a:lnTo>
                    <a:pt x="19" y="263"/>
                  </a:lnTo>
                  <a:lnTo>
                    <a:pt x="19" y="255"/>
                  </a:lnTo>
                  <a:lnTo>
                    <a:pt x="22" y="249"/>
                  </a:lnTo>
                  <a:lnTo>
                    <a:pt x="25" y="245"/>
                  </a:lnTo>
                  <a:lnTo>
                    <a:pt x="17" y="174"/>
                  </a:lnTo>
                  <a:lnTo>
                    <a:pt x="11" y="101"/>
                  </a:lnTo>
                  <a:lnTo>
                    <a:pt x="3" y="31"/>
                  </a:lnTo>
                  <a:lnTo>
                    <a:pt x="15" y="31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6" y="33"/>
                  </a:lnTo>
                  <a:lnTo>
                    <a:pt x="16" y="34"/>
                  </a:lnTo>
                  <a:lnTo>
                    <a:pt x="15" y="37"/>
                  </a:lnTo>
                  <a:lnTo>
                    <a:pt x="15" y="38"/>
                  </a:lnTo>
                  <a:lnTo>
                    <a:pt x="16" y="37"/>
                  </a:lnTo>
                  <a:lnTo>
                    <a:pt x="19" y="35"/>
                  </a:lnTo>
                  <a:lnTo>
                    <a:pt x="22" y="34"/>
                  </a:lnTo>
                  <a:lnTo>
                    <a:pt x="25" y="32"/>
                  </a:lnTo>
                  <a:lnTo>
                    <a:pt x="29" y="31"/>
                  </a:lnTo>
                  <a:lnTo>
                    <a:pt x="31" y="28"/>
                  </a:lnTo>
                  <a:lnTo>
                    <a:pt x="35" y="26"/>
                  </a:lnTo>
                  <a:lnTo>
                    <a:pt x="38" y="23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51" y="20"/>
                  </a:lnTo>
                  <a:lnTo>
                    <a:pt x="52" y="19"/>
                  </a:lnTo>
                  <a:lnTo>
                    <a:pt x="53" y="19"/>
                  </a:lnTo>
                  <a:lnTo>
                    <a:pt x="52" y="18"/>
                  </a:lnTo>
                  <a:lnTo>
                    <a:pt x="51" y="18"/>
                  </a:lnTo>
                  <a:lnTo>
                    <a:pt x="72" y="13"/>
                  </a:lnTo>
                  <a:lnTo>
                    <a:pt x="121" y="9"/>
                  </a:lnTo>
                  <a:lnTo>
                    <a:pt x="133" y="7"/>
                  </a:lnTo>
                  <a:lnTo>
                    <a:pt x="149" y="5"/>
                  </a:lnTo>
                  <a:lnTo>
                    <a:pt x="184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7257814" y="2637575"/>
              <a:ext cx="521329" cy="927606"/>
            </a:xfrm>
            <a:custGeom>
              <a:avLst/>
              <a:gdLst/>
              <a:ahLst/>
              <a:cxnLst>
                <a:cxn ang="0">
                  <a:pos x="238" y="16"/>
                </a:cxn>
                <a:cxn ang="0">
                  <a:pos x="247" y="32"/>
                </a:cxn>
                <a:cxn ang="0">
                  <a:pos x="251" y="44"/>
                </a:cxn>
                <a:cxn ang="0">
                  <a:pos x="267" y="86"/>
                </a:cxn>
                <a:cxn ang="0">
                  <a:pos x="272" y="151"/>
                </a:cxn>
                <a:cxn ang="0">
                  <a:pos x="282" y="247"/>
                </a:cxn>
                <a:cxn ang="0">
                  <a:pos x="281" y="292"/>
                </a:cxn>
                <a:cxn ang="0">
                  <a:pos x="281" y="298"/>
                </a:cxn>
                <a:cxn ang="0">
                  <a:pos x="280" y="305"/>
                </a:cxn>
                <a:cxn ang="0">
                  <a:pos x="286" y="324"/>
                </a:cxn>
                <a:cxn ang="0">
                  <a:pos x="290" y="347"/>
                </a:cxn>
                <a:cxn ang="0">
                  <a:pos x="282" y="365"/>
                </a:cxn>
                <a:cxn ang="0">
                  <a:pos x="275" y="379"/>
                </a:cxn>
                <a:cxn ang="0">
                  <a:pos x="266" y="392"/>
                </a:cxn>
                <a:cxn ang="0">
                  <a:pos x="262" y="414"/>
                </a:cxn>
                <a:cxn ang="0">
                  <a:pos x="262" y="435"/>
                </a:cxn>
                <a:cxn ang="0">
                  <a:pos x="259" y="452"/>
                </a:cxn>
                <a:cxn ang="0">
                  <a:pos x="248" y="470"/>
                </a:cxn>
                <a:cxn ang="0">
                  <a:pos x="232" y="488"/>
                </a:cxn>
                <a:cxn ang="0">
                  <a:pos x="239" y="503"/>
                </a:cxn>
                <a:cxn ang="0">
                  <a:pos x="219" y="499"/>
                </a:cxn>
                <a:cxn ang="0">
                  <a:pos x="194" y="501"/>
                </a:cxn>
                <a:cxn ang="0">
                  <a:pos x="176" y="512"/>
                </a:cxn>
                <a:cxn ang="0">
                  <a:pos x="163" y="496"/>
                </a:cxn>
                <a:cxn ang="0">
                  <a:pos x="167" y="484"/>
                </a:cxn>
                <a:cxn ang="0">
                  <a:pos x="160" y="466"/>
                </a:cxn>
                <a:cxn ang="0">
                  <a:pos x="148" y="449"/>
                </a:cxn>
                <a:cxn ang="0">
                  <a:pos x="127" y="436"/>
                </a:cxn>
                <a:cxn ang="0">
                  <a:pos x="123" y="429"/>
                </a:cxn>
                <a:cxn ang="0">
                  <a:pos x="112" y="427"/>
                </a:cxn>
                <a:cxn ang="0">
                  <a:pos x="111" y="422"/>
                </a:cxn>
                <a:cxn ang="0">
                  <a:pos x="95" y="401"/>
                </a:cxn>
                <a:cxn ang="0">
                  <a:pos x="104" y="373"/>
                </a:cxn>
                <a:cxn ang="0">
                  <a:pos x="102" y="347"/>
                </a:cxn>
                <a:cxn ang="0">
                  <a:pos x="68" y="347"/>
                </a:cxn>
                <a:cxn ang="0">
                  <a:pos x="53" y="308"/>
                </a:cxn>
                <a:cxn ang="0">
                  <a:pos x="35" y="294"/>
                </a:cxn>
                <a:cxn ang="0">
                  <a:pos x="27" y="287"/>
                </a:cxn>
                <a:cxn ang="0">
                  <a:pos x="10" y="266"/>
                </a:cxn>
                <a:cxn ang="0">
                  <a:pos x="0" y="231"/>
                </a:cxn>
                <a:cxn ang="0">
                  <a:pos x="8" y="214"/>
                </a:cxn>
                <a:cxn ang="0">
                  <a:pos x="11" y="194"/>
                </a:cxn>
                <a:cxn ang="0">
                  <a:pos x="26" y="175"/>
                </a:cxn>
                <a:cxn ang="0">
                  <a:pos x="38" y="154"/>
                </a:cxn>
                <a:cxn ang="0">
                  <a:pos x="28" y="137"/>
                </a:cxn>
                <a:cxn ang="0">
                  <a:pos x="26" y="118"/>
                </a:cxn>
                <a:cxn ang="0">
                  <a:pos x="74" y="90"/>
                </a:cxn>
                <a:cxn ang="0">
                  <a:pos x="85" y="63"/>
                </a:cxn>
                <a:cxn ang="0">
                  <a:pos x="82" y="44"/>
                </a:cxn>
                <a:cxn ang="0">
                  <a:pos x="69" y="34"/>
                </a:cxn>
                <a:cxn ang="0">
                  <a:pos x="57" y="18"/>
                </a:cxn>
                <a:cxn ang="0">
                  <a:pos x="50" y="14"/>
                </a:cxn>
                <a:cxn ang="0">
                  <a:pos x="99" y="9"/>
                </a:cxn>
                <a:cxn ang="0">
                  <a:pos x="237" y="0"/>
                </a:cxn>
              </a:cxnLst>
              <a:rect l="0" t="0" r="r" b="b"/>
              <a:pathLst>
                <a:path w="290" h="516">
                  <a:moveTo>
                    <a:pt x="237" y="0"/>
                  </a:moveTo>
                  <a:lnTo>
                    <a:pt x="237" y="9"/>
                  </a:lnTo>
                  <a:lnTo>
                    <a:pt x="238" y="16"/>
                  </a:lnTo>
                  <a:lnTo>
                    <a:pt x="241" y="23"/>
                  </a:lnTo>
                  <a:lnTo>
                    <a:pt x="246" y="30"/>
                  </a:lnTo>
                  <a:lnTo>
                    <a:pt x="247" y="32"/>
                  </a:lnTo>
                  <a:lnTo>
                    <a:pt x="248" y="34"/>
                  </a:lnTo>
                  <a:lnTo>
                    <a:pt x="251" y="36"/>
                  </a:lnTo>
                  <a:lnTo>
                    <a:pt x="251" y="44"/>
                  </a:lnTo>
                  <a:lnTo>
                    <a:pt x="259" y="58"/>
                  </a:lnTo>
                  <a:lnTo>
                    <a:pt x="265" y="72"/>
                  </a:lnTo>
                  <a:lnTo>
                    <a:pt x="267" y="86"/>
                  </a:lnTo>
                  <a:lnTo>
                    <a:pt x="267" y="103"/>
                  </a:lnTo>
                  <a:lnTo>
                    <a:pt x="268" y="118"/>
                  </a:lnTo>
                  <a:lnTo>
                    <a:pt x="272" y="151"/>
                  </a:lnTo>
                  <a:lnTo>
                    <a:pt x="275" y="184"/>
                  </a:lnTo>
                  <a:lnTo>
                    <a:pt x="279" y="217"/>
                  </a:lnTo>
                  <a:lnTo>
                    <a:pt x="282" y="247"/>
                  </a:lnTo>
                  <a:lnTo>
                    <a:pt x="284" y="271"/>
                  </a:lnTo>
                  <a:lnTo>
                    <a:pt x="284" y="285"/>
                  </a:lnTo>
                  <a:lnTo>
                    <a:pt x="281" y="292"/>
                  </a:lnTo>
                  <a:lnTo>
                    <a:pt x="280" y="295"/>
                  </a:lnTo>
                  <a:lnTo>
                    <a:pt x="280" y="298"/>
                  </a:lnTo>
                  <a:lnTo>
                    <a:pt x="281" y="298"/>
                  </a:lnTo>
                  <a:lnTo>
                    <a:pt x="282" y="299"/>
                  </a:lnTo>
                  <a:lnTo>
                    <a:pt x="282" y="300"/>
                  </a:lnTo>
                  <a:lnTo>
                    <a:pt x="280" y="305"/>
                  </a:lnTo>
                  <a:lnTo>
                    <a:pt x="280" y="309"/>
                  </a:lnTo>
                  <a:lnTo>
                    <a:pt x="282" y="317"/>
                  </a:lnTo>
                  <a:lnTo>
                    <a:pt x="286" y="324"/>
                  </a:lnTo>
                  <a:lnTo>
                    <a:pt x="289" y="334"/>
                  </a:lnTo>
                  <a:lnTo>
                    <a:pt x="290" y="343"/>
                  </a:lnTo>
                  <a:lnTo>
                    <a:pt x="290" y="347"/>
                  </a:lnTo>
                  <a:lnTo>
                    <a:pt x="287" y="354"/>
                  </a:lnTo>
                  <a:lnTo>
                    <a:pt x="284" y="357"/>
                  </a:lnTo>
                  <a:lnTo>
                    <a:pt x="282" y="365"/>
                  </a:lnTo>
                  <a:lnTo>
                    <a:pt x="280" y="371"/>
                  </a:lnTo>
                  <a:lnTo>
                    <a:pt x="276" y="377"/>
                  </a:lnTo>
                  <a:lnTo>
                    <a:pt x="275" y="379"/>
                  </a:lnTo>
                  <a:lnTo>
                    <a:pt x="273" y="383"/>
                  </a:lnTo>
                  <a:lnTo>
                    <a:pt x="272" y="386"/>
                  </a:lnTo>
                  <a:lnTo>
                    <a:pt x="266" y="392"/>
                  </a:lnTo>
                  <a:lnTo>
                    <a:pt x="262" y="394"/>
                  </a:lnTo>
                  <a:lnTo>
                    <a:pt x="263" y="405"/>
                  </a:lnTo>
                  <a:lnTo>
                    <a:pt x="262" y="414"/>
                  </a:lnTo>
                  <a:lnTo>
                    <a:pt x="260" y="425"/>
                  </a:lnTo>
                  <a:lnTo>
                    <a:pt x="260" y="428"/>
                  </a:lnTo>
                  <a:lnTo>
                    <a:pt x="262" y="435"/>
                  </a:lnTo>
                  <a:lnTo>
                    <a:pt x="262" y="440"/>
                  </a:lnTo>
                  <a:lnTo>
                    <a:pt x="261" y="446"/>
                  </a:lnTo>
                  <a:lnTo>
                    <a:pt x="259" y="452"/>
                  </a:lnTo>
                  <a:lnTo>
                    <a:pt x="258" y="459"/>
                  </a:lnTo>
                  <a:lnTo>
                    <a:pt x="260" y="468"/>
                  </a:lnTo>
                  <a:lnTo>
                    <a:pt x="248" y="470"/>
                  </a:lnTo>
                  <a:lnTo>
                    <a:pt x="238" y="475"/>
                  </a:lnTo>
                  <a:lnTo>
                    <a:pt x="231" y="482"/>
                  </a:lnTo>
                  <a:lnTo>
                    <a:pt x="232" y="488"/>
                  </a:lnTo>
                  <a:lnTo>
                    <a:pt x="235" y="492"/>
                  </a:lnTo>
                  <a:lnTo>
                    <a:pt x="238" y="497"/>
                  </a:lnTo>
                  <a:lnTo>
                    <a:pt x="239" y="503"/>
                  </a:lnTo>
                  <a:lnTo>
                    <a:pt x="237" y="508"/>
                  </a:lnTo>
                  <a:lnTo>
                    <a:pt x="229" y="503"/>
                  </a:lnTo>
                  <a:lnTo>
                    <a:pt x="219" y="499"/>
                  </a:lnTo>
                  <a:lnTo>
                    <a:pt x="210" y="498"/>
                  </a:lnTo>
                  <a:lnTo>
                    <a:pt x="202" y="498"/>
                  </a:lnTo>
                  <a:lnTo>
                    <a:pt x="194" y="501"/>
                  </a:lnTo>
                  <a:lnTo>
                    <a:pt x="188" y="506"/>
                  </a:lnTo>
                  <a:lnTo>
                    <a:pt x="183" y="516"/>
                  </a:lnTo>
                  <a:lnTo>
                    <a:pt x="176" y="512"/>
                  </a:lnTo>
                  <a:lnTo>
                    <a:pt x="168" y="506"/>
                  </a:lnTo>
                  <a:lnTo>
                    <a:pt x="163" y="498"/>
                  </a:lnTo>
                  <a:lnTo>
                    <a:pt x="163" y="496"/>
                  </a:lnTo>
                  <a:lnTo>
                    <a:pt x="166" y="491"/>
                  </a:lnTo>
                  <a:lnTo>
                    <a:pt x="167" y="488"/>
                  </a:lnTo>
                  <a:lnTo>
                    <a:pt x="167" y="484"/>
                  </a:lnTo>
                  <a:lnTo>
                    <a:pt x="166" y="477"/>
                  </a:lnTo>
                  <a:lnTo>
                    <a:pt x="162" y="471"/>
                  </a:lnTo>
                  <a:lnTo>
                    <a:pt x="160" y="466"/>
                  </a:lnTo>
                  <a:lnTo>
                    <a:pt x="161" y="459"/>
                  </a:lnTo>
                  <a:lnTo>
                    <a:pt x="154" y="455"/>
                  </a:lnTo>
                  <a:lnTo>
                    <a:pt x="148" y="449"/>
                  </a:lnTo>
                  <a:lnTo>
                    <a:pt x="142" y="442"/>
                  </a:lnTo>
                  <a:lnTo>
                    <a:pt x="135" y="436"/>
                  </a:lnTo>
                  <a:lnTo>
                    <a:pt x="127" y="436"/>
                  </a:lnTo>
                  <a:lnTo>
                    <a:pt x="127" y="431"/>
                  </a:lnTo>
                  <a:lnTo>
                    <a:pt x="125" y="431"/>
                  </a:lnTo>
                  <a:lnTo>
                    <a:pt x="123" y="429"/>
                  </a:lnTo>
                  <a:lnTo>
                    <a:pt x="117" y="429"/>
                  </a:lnTo>
                  <a:lnTo>
                    <a:pt x="113" y="428"/>
                  </a:lnTo>
                  <a:lnTo>
                    <a:pt x="112" y="427"/>
                  </a:lnTo>
                  <a:lnTo>
                    <a:pt x="112" y="425"/>
                  </a:lnTo>
                  <a:lnTo>
                    <a:pt x="111" y="424"/>
                  </a:lnTo>
                  <a:lnTo>
                    <a:pt x="111" y="422"/>
                  </a:lnTo>
                  <a:lnTo>
                    <a:pt x="102" y="417"/>
                  </a:lnTo>
                  <a:lnTo>
                    <a:pt x="97" y="410"/>
                  </a:lnTo>
                  <a:lnTo>
                    <a:pt x="95" y="401"/>
                  </a:lnTo>
                  <a:lnTo>
                    <a:pt x="96" y="392"/>
                  </a:lnTo>
                  <a:lnTo>
                    <a:pt x="102" y="380"/>
                  </a:lnTo>
                  <a:lnTo>
                    <a:pt x="104" y="373"/>
                  </a:lnTo>
                  <a:lnTo>
                    <a:pt x="105" y="364"/>
                  </a:lnTo>
                  <a:lnTo>
                    <a:pt x="107" y="352"/>
                  </a:lnTo>
                  <a:lnTo>
                    <a:pt x="102" y="347"/>
                  </a:lnTo>
                  <a:lnTo>
                    <a:pt x="93" y="342"/>
                  </a:lnTo>
                  <a:lnTo>
                    <a:pt x="85" y="341"/>
                  </a:lnTo>
                  <a:lnTo>
                    <a:pt x="68" y="347"/>
                  </a:lnTo>
                  <a:lnTo>
                    <a:pt x="63" y="326"/>
                  </a:lnTo>
                  <a:lnTo>
                    <a:pt x="60" y="315"/>
                  </a:lnTo>
                  <a:lnTo>
                    <a:pt x="53" y="308"/>
                  </a:lnTo>
                  <a:lnTo>
                    <a:pt x="46" y="305"/>
                  </a:lnTo>
                  <a:lnTo>
                    <a:pt x="38" y="299"/>
                  </a:lnTo>
                  <a:lnTo>
                    <a:pt x="35" y="294"/>
                  </a:lnTo>
                  <a:lnTo>
                    <a:pt x="33" y="292"/>
                  </a:lnTo>
                  <a:lnTo>
                    <a:pt x="32" y="289"/>
                  </a:lnTo>
                  <a:lnTo>
                    <a:pt x="27" y="287"/>
                  </a:lnTo>
                  <a:lnTo>
                    <a:pt x="15" y="278"/>
                  </a:lnTo>
                  <a:lnTo>
                    <a:pt x="12" y="273"/>
                  </a:lnTo>
                  <a:lnTo>
                    <a:pt x="10" y="266"/>
                  </a:lnTo>
                  <a:lnTo>
                    <a:pt x="8" y="258"/>
                  </a:lnTo>
                  <a:lnTo>
                    <a:pt x="3" y="240"/>
                  </a:lnTo>
                  <a:lnTo>
                    <a:pt x="0" y="231"/>
                  </a:lnTo>
                  <a:lnTo>
                    <a:pt x="1" y="225"/>
                  </a:lnTo>
                  <a:lnTo>
                    <a:pt x="4" y="221"/>
                  </a:lnTo>
                  <a:lnTo>
                    <a:pt x="8" y="214"/>
                  </a:lnTo>
                  <a:lnTo>
                    <a:pt x="8" y="208"/>
                  </a:lnTo>
                  <a:lnTo>
                    <a:pt x="6" y="200"/>
                  </a:lnTo>
                  <a:lnTo>
                    <a:pt x="11" y="194"/>
                  </a:lnTo>
                  <a:lnTo>
                    <a:pt x="19" y="189"/>
                  </a:lnTo>
                  <a:lnTo>
                    <a:pt x="26" y="186"/>
                  </a:lnTo>
                  <a:lnTo>
                    <a:pt x="26" y="175"/>
                  </a:lnTo>
                  <a:lnTo>
                    <a:pt x="29" y="168"/>
                  </a:lnTo>
                  <a:lnTo>
                    <a:pt x="34" y="161"/>
                  </a:lnTo>
                  <a:lnTo>
                    <a:pt x="38" y="154"/>
                  </a:lnTo>
                  <a:lnTo>
                    <a:pt x="35" y="147"/>
                  </a:lnTo>
                  <a:lnTo>
                    <a:pt x="32" y="141"/>
                  </a:lnTo>
                  <a:lnTo>
                    <a:pt x="28" y="137"/>
                  </a:lnTo>
                  <a:lnTo>
                    <a:pt x="26" y="132"/>
                  </a:lnTo>
                  <a:lnTo>
                    <a:pt x="25" y="126"/>
                  </a:lnTo>
                  <a:lnTo>
                    <a:pt x="26" y="118"/>
                  </a:lnTo>
                  <a:lnTo>
                    <a:pt x="49" y="111"/>
                  </a:lnTo>
                  <a:lnTo>
                    <a:pt x="71" y="102"/>
                  </a:lnTo>
                  <a:lnTo>
                    <a:pt x="74" y="90"/>
                  </a:lnTo>
                  <a:lnTo>
                    <a:pt x="78" y="81"/>
                  </a:lnTo>
                  <a:lnTo>
                    <a:pt x="83" y="72"/>
                  </a:lnTo>
                  <a:lnTo>
                    <a:pt x="85" y="63"/>
                  </a:lnTo>
                  <a:lnTo>
                    <a:pt x="85" y="53"/>
                  </a:lnTo>
                  <a:lnTo>
                    <a:pt x="84" y="48"/>
                  </a:lnTo>
                  <a:lnTo>
                    <a:pt x="82" y="44"/>
                  </a:lnTo>
                  <a:lnTo>
                    <a:pt x="78" y="41"/>
                  </a:lnTo>
                  <a:lnTo>
                    <a:pt x="71" y="36"/>
                  </a:lnTo>
                  <a:lnTo>
                    <a:pt x="69" y="34"/>
                  </a:lnTo>
                  <a:lnTo>
                    <a:pt x="62" y="23"/>
                  </a:lnTo>
                  <a:lnTo>
                    <a:pt x="60" y="19"/>
                  </a:lnTo>
                  <a:lnTo>
                    <a:pt x="57" y="18"/>
                  </a:lnTo>
                  <a:lnTo>
                    <a:pt x="56" y="16"/>
                  </a:lnTo>
                  <a:lnTo>
                    <a:pt x="53" y="16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52" y="11"/>
                  </a:lnTo>
                  <a:lnTo>
                    <a:pt x="99" y="9"/>
                  </a:lnTo>
                  <a:lnTo>
                    <a:pt x="146" y="6"/>
                  </a:lnTo>
                  <a:lnTo>
                    <a:pt x="191" y="2"/>
                  </a:lnTo>
                  <a:lnTo>
                    <a:pt x="237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7045687" y="1916702"/>
              <a:ext cx="657953" cy="735254"/>
            </a:xfrm>
            <a:custGeom>
              <a:avLst/>
              <a:gdLst/>
              <a:ahLst/>
              <a:cxnLst>
                <a:cxn ang="0">
                  <a:pos x="123" y="14"/>
                </a:cxn>
                <a:cxn ang="0">
                  <a:pos x="138" y="30"/>
                </a:cxn>
                <a:cxn ang="0">
                  <a:pos x="178" y="57"/>
                </a:cxn>
                <a:cxn ang="0">
                  <a:pos x="223" y="63"/>
                </a:cxn>
                <a:cxn ang="0">
                  <a:pos x="234" y="64"/>
                </a:cxn>
                <a:cxn ang="0">
                  <a:pos x="259" y="77"/>
                </a:cxn>
                <a:cxn ang="0">
                  <a:pos x="301" y="79"/>
                </a:cxn>
                <a:cxn ang="0">
                  <a:pos x="305" y="84"/>
                </a:cxn>
                <a:cxn ang="0">
                  <a:pos x="315" y="94"/>
                </a:cxn>
                <a:cxn ang="0">
                  <a:pos x="329" y="114"/>
                </a:cxn>
                <a:cxn ang="0">
                  <a:pos x="328" y="132"/>
                </a:cxn>
                <a:cxn ang="0">
                  <a:pos x="337" y="141"/>
                </a:cxn>
                <a:cxn ang="0">
                  <a:pos x="344" y="157"/>
                </a:cxn>
                <a:cxn ang="0">
                  <a:pos x="333" y="167"/>
                </a:cxn>
                <a:cxn ang="0">
                  <a:pos x="323" y="192"/>
                </a:cxn>
                <a:cxn ang="0">
                  <a:pos x="327" y="210"/>
                </a:cxn>
                <a:cxn ang="0">
                  <a:pos x="333" y="207"/>
                </a:cxn>
                <a:cxn ang="0">
                  <a:pos x="335" y="203"/>
                </a:cxn>
                <a:cxn ang="0">
                  <a:pos x="358" y="175"/>
                </a:cxn>
                <a:cxn ang="0">
                  <a:pos x="365" y="190"/>
                </a:cxn>
                <a:cxn ang="0">
                  <a:pos x="358" y="209"/>
                </a:cxn>
                <a:cxn ang="0">
                  <a:pos x="360" y="240"/>
                </a:cxn>
                <a:cxn ang="0">
                  <a:pos x="353" y="245"/>
                </a:cxn>
                <a:cxn ang="0">
                  <a:pos x="350" y="254"/>
                </a:cxn>
                <a:cxn ang="0">
                  <a:pos x="351" y="274"/>
                </a:cxn>
                <a:cxn ang="0">
                  <a:pos x="347" y="304"/>
                </a:cxn>
                <a:cxn ang="0">
                  <a:pos x="345" y="335"/>
                </a:cxn>
                <a:cxn ang="0">
                  <a:pos x="344" y="346"/>
                </a:cxn>
                <a:cxn ang="0">
                  <a:pos x="347" y="354"/>
                </a:cxn>
                <a:cxn ang="0">
                  <a:pos x="355" y="373"/>
                </a:cxn>
                <a:cxn ang="0">
                  <a:pos x="308" y="400"/>
                </a:cxn>
                <a:cxn ang="0">
                  <a:pos x="165" y="409"/>
                </a:cxn>
                <a:cxn ang="0">
                  <a:pos x="163" y="402"/>
                </a:cxn>
                <a:cxn ang="0">
                  <a:pos x="152" y="396"/>
                </a:cxn>
                <a:cxn ang="0">
                  <a:pos x="128" y="361"/>
                </a:cxn>
                <a:cxn ang="0">
                  <a:pos x="132" y="342"/>
                </a:cxn>
                <a:cxn ang="0">
                  <a:pos x="126" y="336"/>
                </a:cxn>
                <a:cxn ang="0">
                  <a:pos x="119" y="321"/>
                </a:cxn>
                <a:cxn ang="0">
                  <a:pos x="116" y="294"/>
                </a:cxn>
                <a:cxn ang="0">
                  <a:pos x="100" y="273"/>
                </a:cxn>
                <a:cxn ang="0">
                  <a:pos x="85" y="268"/>
                </a:cxn>
                <a:cxn ang="0">
                  <a:pos x="61" y="239"/>
                </a:cxn>
                <a:cxn ang="0">
                  <a:pos x="52" y="237"/>
                </a:cxn>
                <a:cxn ang="0">
                  <a:pos x="37" y="225"/>
                </a:cxn>
                <a:cxn ang="0">
                  <a:pos x="21" y="221"/>
                </a:cxn>
                <a:cxn ang="0">
                  <a:pos x="16" y="213"/>
                </a:cxn>
                <a:cxn ang="0">
                  <a:pos x="11" y="199"/>
                </a:cxn>
                <a:cxn ang="0">
                  <a:pos x="17" y="149"/>
                </a:cxn>
                <a:cxn ang="0">
                  <a:pos x="1" y="130"/>
                </a:cxn>
                <a:cxn ang="0">
                  <a:pos x="3" y="122"/>
                </a:cxn>
                <a:cxn ang="0">
                  <a:pos x="7" y="116"/>
                </a:cxn>
                <a:cxn ang="0">
                  <a:pos x="9" y="105"/>
                </a:cxn>
                <a:cxn ang="0">
                  <a:pos x="16" y="102"/>
                </a:cxn>
                <a:cxn ang="0">
                  <a:pos x="30" y="92"/>
                </a:cxn>
                <a:cxn ang="0">
                  <a:pos x="36" y="50"/>
                </a:cxn>
                <a:cxn ang="0">
                  <a:pos x="40" y="30"/>
                </a:cxn>
                <a:cxn ang="0">
                  <a:pos x="43" y="23"/>
                </a:cxn>
                <a:cxn ang="0">
                  <a:pos x="78" y="23"/>
                </a:cxn>
                <a:cxn ang="0">
                  <a:pos x="114" y="4"/>
                </a:cxn>
              </a:cxnLst>
              <a:rect l="0" t="0" r="r" b="b"/>
              <a:pathLst>
                <a:path w="366" h="409">
                  <a:moveTo>
                    <a:pt x="124" y="0"/>
                  </a:moveTo>
                  <a:lnTo>
                    <a:pt x="125" y="7"/>
                  </a:lnTo>
                  <a:lnTo>
                    <a:pt x="123" y="14"/>
                  </a:lnTo>
                  <a:lnTo>
                    <a:pt x="119" y="23"/>
                  </a:lnTo>
                  <a:lnTo>
                    <a:pt x="118" y="31"/>
                  </a:lnTo>
                  <a:lnTo>
                    <a:pt x="138" y="30"/>
                  </a:lnTo>
                  <a:lnTo>
                    <a:pt x="154" y="35"/>
                  </a:lnTo>
                  <a:lnTo>
                    <a:pt x="168" y="44"/>
                  </a:lnTo>
                  <a:lnTo>
                    <a:pt x="178" y="57"/>
                  </a:lnTo>
                  <a:lnTo>
                    <a:pt x="193" y="59"/>
                  </a:lnTo>
                  <a:lnTo>
                    <a:pt x="208" y="60"/>
                  </a:lnTo>
                  <a:lnTo>
                    <a:pt x="223" y="63"/>
                  </a:lnTo>
                  <a:lnTo>
                    <a:pt x="227" y="63"/>
                  </a:lnTo>
                  <a:lnTo>
                    <a:pt x="230" y="64"/>
                  </a:lnTo>
                  <a:lnTo>
                    <a:pt x="234" y="64"/>
                  </a:lnTo>
                  <a:lnTo>
                    <a:pt x="237" y="65"/>
                  </a:lnTo>
                  <a:lnTo>
                    <a:pt x="248" y="71"/>
                  </a:lnTo>
                  <a:lnTo>
                    <a:pt x="259" y="77"/>
                  </a:lnTo>
                  <a:lnTo>
                    <a:pt x="273" y="78"/>
                  </a:lnTo>
                  <a:lnTo>
                    <a:pt x="287" y="78"/>
                  </a:lnTo>
                  <a:lnTo>
                    <a:pt x="301" y="79"/>
                  </a:lnTo>
                  <a:lnTo>
                    <a:pt x="302" y="81"/>
                  </a:lnTo>
                  <a:lnTo>
                    <a:pt x="302" y="83"/>
                  </a:lnTo>
                  <a:lnTo>
                    <a:pt x="305" y="84"/>
                  </a:lnTo>
                  <a:lnTo>
                    <a:pt x="307" y="86"/>
                  </a:lnTo>
                  <a:lnTo>
                    <a:pt x="307" y="93"/>
                  </a:lnTo>
                  <a:lnTo>
                    <a:pt x="315" y="94"/>
                  </a:lnTo>
                  <a:lnTo>
                    <a:pt x="327" y="99"/>
                  </a:lnTo>
                  <a:lnTo>
                    <a:pt x="329" y="107"/>
                  </a:lnTo>
                  <a:lnTo>
                    <a:pt x="329" y="114"/>
                  </a:lnTo>
                  <a:lnTo>
                    <a:pt x="328" y="121"/>
                  </a:lnTo>
                  <a:lnTo>
                    <a:pt x="327" y="130"/>
                  </a:lnTo>
                  <a:lnTo>
                    <a:pt x="328" y="132"/>
                  </a:lnTo>
                  <a:lnTo>
                    <a:pt x="330" y="133"/>
                  </a:lnTo>
                  <a:lnTo>
                    <a:pt x="338" y="133"/>
                  </a:lnTo>
                  <a:lnTo>
                    <a:pt x="337" y="141"/>
                  </a:lnTo>
                  <a:lnTo>
                    <a:pt x="340" y="147"/>
                  </a:lnTo>
                  <a:lnTo>
                    <a:pt x="342" y="151"/>
                  </a:lnTo>
                  <a:lnTo>
                    <a:pt x="344" y="157"/>
                  </a:lnTo>
                  <a:lnTo>
                    <a:pt x="344" y="164"/>
                  </a:lnTo>
                  <a:lnTo>
                    <a:pt x="337" y="167"/>
                  </a:lnTo>
                  <a:lnTo>
                    <a:pt x="333" y="167"/>
                  </a:lnTo>
                  <a:lnTo>
                    <a:pt x="331" y="176"/>
                  </a:lnTo>
                  <a:lnTo>
                    <a:pt x="328" y="184"/>
                  </a:lnTo>
                  <a:lnTo>
                    <a:pt x="323" y="192"/>
                  </a:lnTo>
                  <a:lnTo>
                    <a:pt x="322" y="200"/>
                  </a:lnTo>
                  <a:lnTo>
                    <a:pt x="324" y="209"/>
                  </a:lnTo>
                  <a:lnTo>
                    <a:pt x="327" y="210"/>
                  </a:lnTo>
                  <a:lnTo>
                    <a:pt x="329" y="210"/>
                  </a:lnTo>
                  <a:lnTo>
                    <a:pt x="330" y="209"/>
                  </a:lnTo>
                  <a:lnTo>
                    <a:pt x="333" y="207"/>
                  </a:lnTo>
                  <a:lnTo>
                    <a:pt x="333" y="206"/>
                  </a:lnTo>
                  <a:lnTo>
                    <a:pt x="334" y="204"/>
                  </a:lnTo>
                  <a:lnTo>
                    <a:pt x="335" y="203"/>
                  </a:lnTo>
                  <a:lnTo>
                    <a:pt x="342" y="195"/>
                  </a:lnTo>
                  <a:lnTo>
                    <a:pt x="349" y="184"/>
                  </a:lnTo>
                  <a:lnTo>
                    <a:pt x="358" y="175"/>
                  </a:lnTo>
                  <a:lnTo>
                    <a:pt x="364" y="178"/>
                  </a:lnTo>
                  <a:lnTo>
                    <a:pt x="366" y="184"/>
                  </a:lnTo>
                  <a:lnTo>
                    <a:pt x="365" y="190"/>
                  </a:lnTo>
                  <a:lnTo>
                    <a:pt x="363" y="196"/>
                  </a:lnTo>
                  <a:lnTo>
                    <a:pt x="359" y="202"/>
                  </a:lnTo>
                  <a:lnTo>
                    <a:pt x="358" y="209"/>
                  </a:lnTo>
                  <a:lnTo>
                    <a:pt x="357" y="220"/>
                  </a:lnTo>
                  <a:lnTo>
                    <a:pt x="357" y="230"/>
                  </a:lnTo>
                  <a:lnTo>
                    <a:pt x="360" y="240"/>
                  </a:lnTo>
                  <a:lnTo>
                    <a:pt x="357" y="241"/>
                  </a:lnTo>
                  <a:lnTo>
                    <a:pt x="355" y="242"/>
                  </a:lnTo>
                  <a:lnTo>
                    <a:pt x="353" y="245"/>
                  </a:lnTo>
                  <a:lnTo>
                    <a:pt x="352" y="248"/>
                  </a:lnTo>
                  <a:lnTo>
                    <a:pt x="351" y="251"/>
                  </a:lnTo>
                  <a:lnTo>
                    <a:pt x="350" y="254"/>
                  </a:lnTo>
                  <a:lnTo>
                    <a:pt x="349" y="256"/>
                  </a:lnTo>
                  <a:lnTo>
                    <a:pt x="349" y="266"/>
                  </a:lnTo>
                  <a:lnTo>
                    <a:pt x="351" y="274"/>
                  </a:lnTo>
                  <a:lnTo>
                    <a:pt x="352" y="282"/>
                  </a:lnTo>
                  <a:lnTo>
                    <a:pt x="350" y="293"/>
                  </a:lnTo>
                  <a:lnTo>
                    <a:pt x="347" y="304"/>
                  </a:lnTo>
                  <a:lnTo>
                    <a:pt x="344" y="316"/>
                  </a:lnTo>
                  <a:lnTo>
                    <a:pt x="344" y="325"/>
                  </a:lnTo>
                  <a:lnTo>
                    <a:pt x="345" y="335"/>
                  </a:lnTo>
                  <a:lnTo>
                    <a:pt x="347" y="342"/>
                  </a:lnTo>
                  <a:lnTo>
                    <a:pt x="347" y="344"/>
                  </a:lnTo>
                  <a:lnTo>
                    <a:pt x="344" y="346"/>
                  </a:lnTo>
                  <a:lnTo>
                    <a:pt x="344" y="350"/>
                  </a:lnTo>
                  <a:lnTo>
                    <a:pt x="345" y="351"/>
                  </a:lnTo>
                  <a:lnTo>
                    <a:pt x="347" y="354"/>
                  </a:lnTo>
                  <a:lnTo>
                    <a:pt x="348" y="356"/>
                  </a:lnTo>
                  <a:lnTo>
                    <a:pt x="352" y="365"/>
                  </a:lnTo>
                  <a:lnTo>
                    <a:pt x="355" y="373"/>
                  </a:lnTo>
                  <a:lnTo>
                    <a:pt x="356" y="384"/>
                  </a:lnTo>
                  <a:lnTo>
                    <a:pt x="355" y="398"/>
                  </a:lnTo>
                  <a:lnTo>
                    <a:pt x="308" y="400"/>
                  </a:lnTo>
                  <a:lnTo>
                    <a:pt x="217" y="407"/>
                  </a:lnTo>
                  <a:lnTo>
                    <a:pt x="170" y="409"/>
                  </a:lnTo>
                  <a:lnTo>
                    <a:pt x="165" y="409"/>
                  </a:lnTo>
                  <a:lnTo>
                    <a:pt x="164" y="408"/>
                  </a:lnTo>
                  <a:lnTo>
                    <a:pt x="164" y="405"/>
                  </a:lnTo>
                  <a:lnTo>
                    <a:pt x="163" y="402"/>
                  </a:lnTo>
                  <a:lnTo>
                    <a:pt x="163" y="399"/>
                  </a:lnTo>
                  <a:lnTo>
                    <a:pt x="161" y="398"/>
                  </a:lnTo>
                  <a:lnTo>
                    <a:pt x="152" y="396"/>
                  </a:lnTo>
                  <a:lnTo>
                    <a:pt x="136" y="392"/>
                  </a:lnTo>
                  <a:lnTo>
                    <a:pt x="135" y="382"/>
                  </a:lnTo>
                  <a:lnTo>
                    <a:pt x="128" y="361"/>
                  </a:lnTo>
                  <a:lnTo>
                    <a:pt x="128" y="352"/>
                  </a:lnTo>
                  <a:lnTo>
                    <a:pt x="132" y="344"/>
                  </a:lnTo>
                  <a:lnTo>
                    <a:pt x="132" y="342"/>
                  </a:lnTo>
                  <a:lnTo>
                    <a:pt x="131" y="339"/>
                  </a:lnTo>
                  <a:lnTo>
                    <a:pt x="129" y="337"/>
                  </a:lnTo>
                  <a:lnTo>
                    <a:pt x="126" y="336"/>
                  </a:lnTo>
                  <a:lnTo>
                    <a:pt x="123" y="332"/>
                  </a:lnTo>
                  <a:lnTo>
                    <a:pt x="122" y="330"/>
                  </a:lnTo>
                  <a:lnTo>
                    <a:pt x="119" y="321"/>
                  </a:lnTo>
                  <a:lnTo>
                    <a:pt x="119" y="311"/>
                  </a:lnTo>
                  <a:lnTo>
                    <a:pt x="118" y="302"/>
                  </a:lnTo>
                  <a:lnTo>
                    <a:pt x="116" y="294"/>
                  </a:lnTo>
                  <a:lnTo>
                    <a:pt x="110" y="282"/>
                  </a:lnTo>
                  <a:lnTo>
                    <a:pt x="102" y="274"/>
                  </a:lnTo>
                  <a:lnTo>
                    <a:pt x="100" y="273"/>
                  </a:lnTo>
                  <a:lnTo>
                    <a:pt x="96" y="272"/>
                  </a:lnTo>
                  <a:lnTo>
                    <a:pt x="92" y="270"/>
                  </a:lnTo>
                  <a:lnTo>
                    <a:pt x="85" y="268"/>
                  </a:lnTo>
                  <a:lnTo>
                    <a:pt x="71" y="249"/>
                  </a:lnTo>
                  <a:lnTo>
                    <a:pt x="62" y="240"/>
                  </a:lnTo>
                  <a:lnTo>
                    <a:pt x="61" y="239"/>
                  </a:lnTo>
                  <a:lnTo>
                    <a:pt x="58" y="239"/>
                  </a:lnTo>
                  <a:lnTo>
                    <a:pt x="55" y="238"/>
                  </a:lnTo>
                  <a:lnTo>
                    <a:pt x="52" y="237"/>
                  </a:lnTo>
                  <a:lnTo>
                    <a:pt x="48" y="234"/>
                  </a:lnTo>
                  <a:lnTo>
                    <a:pt x="40" y="226"/>
                  </a:lnTo>
                  <a:lnTo>
                    <a:pt x="37" y="225"/>
                  </a:lnTo>
                  <a:lnTo>
                    <a:pt x="30" y="225"/>
                  </a:lnTo>
                  <a:lnTo>
                    <a:pt x="23" y="223"/>
                  </a:lnTo>
                  <a:lnTo>
                    <a:pt x="21" y="221"/>
                  </a:lnTo>
                  <a:lnTo>
                    <a:pt x="18" y="217"/>
                  </a:lnTo>
                  <a:lnTo>
                    <a:pt x="17" y="216"/>
                  </a:lnTo>
                  <a:lnTo>
                    <a:pt x="16" y="213"/>
                  </a:lnTo>
                  <a:lnTo>
                    <a:pt x="15" y="212"/>
                  </a:lnTo>
                  <a:lnTo>
                    <a:pt x="9" y="212"/>
                  </a:lnTo>
                  <a:lnTo>
                    <a:pt x="11" y="199"/>
                  </a:lnTo>
                  <a:lnTo>
                    <a:pt x="11" y="172"/>
                  </a:lnTo>
                  <a:lnTo>
                    <a:pt x="12" y="160"/>
                  </a:lnTo>
                  <a:lnTo>
                    <a:pt x="17" y="149"/>
                  </a:lnTo>
                  <a:lnTo>
                    <a:pt x="14" y="141"/>
                  </a:lnTo>
                  <a:lnTo>
                    <a:pt x="9" y="134"/>
                  </a:lnTo>
                  <a:lnTo>
                    <a:pt x="1" y="130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3" y="122"/>
                  </a:lnTo>
                  <a:lnTo>
                    <a:pt x="5" y="121"/>
                  </a:lnTo>
                  <a:lnTo>
                    <a:pt x="7" y="119"/>
                  </a:lnTo>
                  <a:lnTo>
                    <a:pt x="7" y="116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9" y="105"/>
                  </a:lnTo>
                  <a:lnTo>
                    <a:pt x="10" y="104"/>
                  </a:lnTo>
                  <a:lnTo>
                    <a:pt x="14" y="102"/>
                  </a:lnTo>
                  <a:lnTo>
                    <a:pt x="16" y="102"/>
                  </a:lnTo>
                  <a:lnTo>
                    <a:pt x="17" y="101"/>
                  </a:lnTo>
                  <a:lnTo>
                    <a:pt x="23" y="98"/>
                  </a:lnTo>
                  <a:lnTo>
                    <a:pt x="30" y="92"/>
                  </a:lnTo>
                  <a:lnTo>
                    <a:pt x="37" y="87"/>
                  </a:lnTo>
                  <a:lnTo>
                    <a:pt x="37" y="67"/>
                  </a:lnTo>
                  <a:lnTo>
                    <a:pt x="36" y="50"/>
                  </a:lnTo>
                  <a:lnTo>
                    <a:pt x="34" y="31"/>
                  </a:lnTo>
                  <a:lnTo>
                    <a:pt x="38" y="31"/>
                  </a:lnTo>
                  <a:lnTo>
                    <a:pt x="40" y="30"/>
                  </a:lnTo>
                  <a:lnTo>
                    <a:pt x="41" y="29"/>
                  </a:lnTo>
                  <a:lnTo>
                    <a:pt x="43" y="27"/>
                  </a:lnTo>
                  <a:lnTo>
                    <a:pt x="43" y="23"/>
                  </a:lnTo>
                  <a:lnTo>
                    <a:pt x="53" y="28"/>
                  </a:lnTo>
                  <a:lnTo>
                    <a:pt x="66" y="28"/>
                  </a:lnTo>
                  <a:lnTo>
                    <a:pt x="78" y="23"/>
                  </a:lnTo>
                  <a:lnTo>
                    <a:pt x="90" y="17"/>
                  </a:lnTo>
                  <a:lnTo>
                    <a:pt x="102" y="10"/>
                  </a:lnTo>
                  <a:lnTo>
                    <a:pt x="114" y="4"/>
                  </a:lnTo>
                  <a:lnTo>
                    <a:pt x="124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6612445" y="2497355"/>
              <a:ext cx="792780" cy="515936"/>
            </a:xfrm>
            <a:custGeom>
              <a:avLst/>
              <a:gdLst/>
              <a:ahLst/>
              <a:cxnLst>
                <a:cxn ang="0">
                  <a:pos x="358" y="7"/>
                </a:cxn>
                <a:cxn ang="0">
                  <a:pos x="363" y="14"/>
                </a:cxn>
                <a:cxn ang="0">
                  <a:pos x="367" y="21"/>
                </a:cxn>
                <a:cxn ang="0">
                  <a:pos x="363" y="34"/>
                </a:cxn>
                <a:cxn ang="0">
                  <a:pos x="371" y="61"/>
                </a:cxn>
                <a:cxn ang="0">
                  <a:pos x="386" y="75"/>
                </a:cxn>
                <a:cxn ang="0">
                  <a:pos x="400" y="78"/>
                </a:cxn>
                <a:cxn ang="0">
                  <a:pos x="401" y="86"/>
                </a:cxn>
                <a:cxn ang="0">
                  <a:pos x="406" y="93"/>
                </a:cxn>
                <a:cxn ang="0">
                  <a:pos x="415" y="99"/>
                </a:cxn>
                <a:cxn ang="0">
                  <a:pos x="419" y="105"/>
                </a:cxn>
                <a:cxn ang="0">
                  <a:pos x="420" y="112"/>
                </a:cxn>
                <a:cxn ang="0">
                  <a:pos x="428" y="117"/>
                </a:cxn>
                <a:cxn ang="0">
                  <a:pos x="438" y="143"/>
                </a:cxn>
                <a:cxn ang="0">
                  <a:pos x="430" y="163"/>
                </a:cxn>
                <a:cxn ang="0">
                  <a:pos x="425" y="175"/>
                </a:cxn>
                <a:cxn ang="0">
                  <a:pos x="419" y="176"/>
                </a:cxn>
                <a:cxn ang="0">
                  <a:pos x="414" y="173"/>
                </a:cxn>
                <a:cxn ang="0">
                  <a:pos x="411" y="183"/>
                </a:cxn>
                <a:cxn ang="0">
                  <a:pos x="383" y="189"/>
                </a:cxn>
                <a:cxn ang="0">
                  <a:pos x="385" y="216"/>
                </a:cxn>
                <a:cxn ang="0">
                  <a:pos x="391" y="236"/>
                </a:cxn>
                <a:cxn ang="0">
                  <a:pos x="385" y="239"/>
                </a:cxn>
                <a:cxn ang="0">
                  <a:pos x="380" y="255"/>
                </a:cxn>
                <a:cxn ang="0">
                  <a:pos x="379" y="262"/>
                </a:cxn>
                <a:cxn ang="0">
                  <a:pos x="372" y="266"/>
                </a:cxn>
                <a:cxn ang="0">
                  <a:pos x="364" y="273"/>
                </a:cxn>
                <a:cxn ang="0">
                  <a:pos x="360" y="287"/>
                </a:cxn>
                <a:cxn ang="0">
                  <a:pos x="349" y="276"/>
                </a:cxn>
                <a:cxn ang="0">
                  <a:pos x="335" y="265"/>
                </a:cxn>
                <a:cxn ang="0">
                  <a:pos x="310" y="269"/>
                </a:cxn>
                <a:cxn ang="0">
                  <a:pos x="209" y="276"/>
                </a:cxn>
                <a:cxn ang="0">
                  <a:pos x="61" y="274"/>
                </a:cxn>
                <a:cxn ang="0">
                  <a:pos x="55" y="269"/>
                </a:cxn>
                <a:cxn ang="0">
                  <a:pos x="54" y="257"/>
                </a:cxn>
                <a:cxn ang="0">
                  <a:pos x="51" y="220"/>
                </a:cxn>
                <a:cxn ang="0">
                  <a:pos x="53" y="216"/>
                </a:cxn>
                <a:cxn ang="0">
                  <a:pos x="52" y="211"/>
                </a:cxn>
                <a:cxn ang="0">
                  <a:pos x="50" y="205"/>
                </a:cxn>
                <a:cxn ang="0">
                  <a:pos x="43" y="191"/>
                </a:cxn>
                <a:cxn ang="0">
                  <a:pos x="41" y="188"/>
                </a:cxn>
                <a:cxn ang="0">
                  <a:pos x="36" y="184"/>
                </a:cxn>
                <a:cxn ang="0">
                  <a:pos x="26" y="143"/>
                </a:cxn>
                <a:cxn ang="0">
                  <a:pos x="17" y="104"/>
                </a:cxn>
                <a:cxn ang="0">
                  <a:pos x="8" y="96"/>
                </a:cxn>
                <a:cxn ang="0">
                  <a:pos x="9" y="87"/>
                </a:cxn>
                <a:cxn ang="0">
                  <a:pos x="4" y="86"/>
                </a:cxn>
                <a:cxn ang="0">
                  <a:pos x="0" y="83"/>
                </a:cxn>
                <a:cxn ang="0">
                  <a:pos x="2" y="75"/>
                </a:cxn>
                <a:cxn ang="0">
                  <a:pos x="8" y="61"/>
                </a:cxn>
                <a:cxn ang="0">
                  <a:pos x="8" y="37"/>
                </a:cxn>
                <a:cxn ang="0">
                  <a:pos x="3" y="34"/>
                </a:cxn>
                <a:cxn ang="0">
                  <a:pos x="4" y="23"/>
                </a:cxn>
                <a:cxn ang="0">
                  <a:pos x="2" y="15"/>
                </a:cxn>
                <a:cxn ang="0">
                  <a:pos x="40" y="13"/>
                </a:cxn>
                <a:cxn ang="0">
                  <a:pos x="121" y="10"/>
                </a:cxn>
                <a:cxn ang="0">
                  <a:pos x="220" y="8"/>
                </a:cxn>
                <a:cxn ang="0">
                  <a:pos x="308" y="5"/>
                </a:cxn>
                <a:cxn ang="0">
                  <a:pos x="357" y="0"/>
                </a:cxn>
              </a:cxnLst>
              <a:rect l="0" t="0" r="r" b="b"/>
              <a:pathLst>
                <a:path w="441" h="287">
                  <a:moveTo>
                    <a:pt x="357" y="0"/>
                  </a:moveTo>
                  <a:lnTo>
                    <a:pt x="357" y="5"/>
                  </a:lnTo>
                  <a:lnTo>
                    <a:pt x="358" y="7"/>
                  </a:lnTo>
                  <a:lnTo>
                    <a:pt x="358" y="10"/>
                  </a:lnTo>
                  <a:lnTo>
                    <a:pt x="360" y="13"/>
                  </a:lnTo>
                  <a:lnTo>
                    <a:pt x="363" y="14"/>
                  </a:lnTo>
                  <a:lnTo>
                    <a:pt x="367" y="14"/>
                  </a:lnTo>
                  <a:lnTo>
                    <a:pt x="369" y="17"/>
                  </a:lnTo>
                  <a:lnTo>
                    <a:pt x="367" y="21"/>
                  </a:lnTo>
                  <a:lnTo>
                    <a:pt x="365" y="26"/>
                  </a:lnTo>
                  <a:lnTo>
                    <a:pt x="364" y="30"/>
                  </a:lnTo>
                  <a:lnTo>
                    <a:pt x="363" y="34"/>
                  </a:lnTo>
                  <a:lnTo>
                    <a:pt x="364" y="43"/>
                  </a:lnTo>
                  <a:lnTo>
                    <a:pt x="367" y="51"/>
                  </a:lnTo>
                  <a:lnTo>
                    <a:pt x="371" y="61"/>
                  </a:lnTo>
                  <a:lnTo>
                    <a:pt x="373" y="70"/>
                  </a:lnTo>
                  <a:lnTo>
                    <a:pt x="380" y="71"/>
                  </a:lnTo>
                  <a:lnTo>
                    <a:pt x="386" y="75"/>
                  </a:lnTo>
                  <a:lnTo>
                    <a:pt x="392" y="76"/>
                  </a:lnTo>
                  <a:lnTo>
                    <a:pt x="399" y="76"/>
                  </a:lnTo>
                  <a:lnTo>
                    <a:pt x="400" y="78"/>
                  </a:lnTo>
                  <a:lnTo>
                    <a:pt x="400" y="82"/>
                  </a:lnTo>
                  <a:lnTo>
                    <a:pt x="401" y="83"/>
                  </a:lnTo>
                  <a:lnTo>
                    <a:pt x="401" y="86"/>
                  </a:lnTo>
                  <a:lnTo>
                    <a:pt x="402" y="90"/>
                  </a:lnTo>
                  <a:lnTo>
                    <a:pt x="404" y="92"/>
                  </a:lnTo>
                  <a:lnTo>
                    <a:pt x="406" y="93"/>
                  </a:lnTo>
                  <a:lnTo>
                    <a:pt x="408" y="96"/>
                  </a:lnTo>
                  <a:lnTo>
                    <a:pt x="412" y="97"/>
                  </a:lnTo>
                  <a:lnTo>
                    <a:pt x="415" y="99"/>
                  </a:lnTo>
                  <a:lnTo>
                    <a:pt x="418" y="101"/>
                  </a:lnTo>
                  <a:lnTo>
                    <a:pt x="419" y="104"/>
                  </a:lnTo>
                  <a:lnTo>
                    <a:pt x="419" y="105"/>
                  </a:lnTo>
                  <a:lnTo>
                    <a:pt x="415" y="108"/>
                  </a:lnTo>
                  <a:lnTo>
                    <a:pt x="418" y="111"/>
                  </a:lnTo>
                  <a:lnTo>
                    <a:pt x="420" y="112"/>
                  </a:lnTo>
                  <a:lnTo>
                    <a:pt x="422" y="112"/>
                  </a:lnTo>
                  <a:lnTo>
                    <a:pt x="427" y="114"/>
                  </a:lnTo>
                  <a:lnTo>
                    <a:pt x="428" y="117"/>
                  </a:lnTo>
                  <a:lnTo>
                    <a:pt x="437" y="126"/>
                  </a:lnTo>
                  <a:lnTo>
                    <a:pt x="441" y="133"/>
                  </a:lnTo>
                  <a:lnTo>
                    <a:pt x="438" y="143"/>
                  </a:lnTo>
                  <a:lnTo>
                    <a:pt x="433" y="155"/>
                  </a:lnTo>
                  <a:lnTo>
                    <a:pt x="430" y="159"/>
                  </a:lnTo>
                  <a:lnTo>
                    <a:pt x="430" y="163"/>
                  </a:lnTo>
                  <a:lnTo>
                    <a:pt x="429" y="169"/>
                  </a:lnTo>
                  <a:lnTo>
                    <a:pt x="428" y="174"/>
                  </a:lnTo>
                  <a:lnTo>
                    <a:pt x="425" y="175"/>
                  </a:lnTo>
                  <a:lnTo>
                    <a:pt x="423" y="177"/>
                  </a:lnTo>
                  <a:lnTo>
                    <a:pt x="420" y="177"/>
                  </a:lnTo>
                  <a:lnTo>
                    <a:pt x="419" y="176"/>
                  </a:lnTo>
                  <a:lnTo>
                    <a:pt x="418" y="174"/>
                  </a:lnTo>
                  <a:lnTo>
                    <a:pt x="416" y="173"/>
                  </a:lnTo>
                  <a:lnTo>
                    <a:pt x="414" y="173"/>
                  </a:lnTo>
                  <a:lnTo>
                    <a:pt x="413" y="175"/>
                  </a:lnTo>
                  <a:lnTo>
                    <a:pt x="414" y="180"/>
                  </a:lnTo>
                  <a:lnTo>
                    <a:pt x="411" y="183"/>
                  </a:lnTo>
                  <a:lnTo>
                    <a:pt x="405" y="185"/>
                  </a:lnTo>
                  <a:lnTo>
                    <a:pt x="388" y="188"/>
                  </a:lnTo>
                  <a:lnTo>
                    <a:pt x="383" y="189"/>
                  </a:lnTo>
                  <a:lnTo>
                    <a:pt x="379" y="206"/>
                  </a:lnTo>
                  <a:lnTo>
                    <a:pt x="383" y="211"/>
                  </a:lnTo>
                  <a:lnTo>
                    <a:pt x="385" y="216"/>
                  </a:lnTo>
                  <a:lnTo>
                    <a:pt x="388" y="219"/>
                  </a:lnTo>
                  <a:lnTo>
                    <a:pt x="391" y="224"/>
                  </a:lnTo>
                  <a:lnTo>
                    <a:pt x="391" y="236"/>
                  </a:lnTo>
                  <a:lnTo>
                    <a:pt x="388" y="238"/>
                  </a:lnTo>
                  <a:lnTo>
                    <a:pt x="387" y="238"/>
                  </a:lnTo>
                  <a:lnTo>
                    <a:pt x="385" y="239"/>
                  </a:lnTo>
                  <a:lnTo>
                    <a:pt x="383" y="241"/>
                  </a:lnTo>
                  <a:lnTo>
                    <a:pt x="383" y="251"/>
                  </a:lnTo>
                  <a:lnTo>
                    <a:pt x="380" y="255"/>
                  </a:lnTo>
                  <a:lnTo>
                    <a:pt x="380" y="258"/>
                  </a:lnTo>
                  <a:lnTo>
                    <a:pt x="379" y="260"/>
                  </a:lnTo>
                  <a:lnTo>
                    <a:pt x="379" y="262"/>
                  </a:lnTo>
                  <a:lnTo>
                    <a:pt x="377" y="262"/>
                  </a:lnTo>
                  <a:lnTo>
                    <a:pt x="374" y="264"/>
                  </a:lnTo>
                  <a:lnTo>
                    <a:pt x="372" y="266"/>
                  </a:lnTo>
                  <a:lnTo>
                    <a:pt x="367" y="268"/>
                  </a:lnTo>
                  <a:lnTo>
                    <a:pt x="366" y="271"/>
                  </a:lnTo>
                  <a:lnTo>
                    <a:pt x="364" y="273"/>
                  </a:lnTo>
                  <a:lnTo>
                    <a:pt x="362" y="280"/>
                  </a:lnTo>
                  <a:lnTo>
                    <a:pt x="362" y="285"/>
                  </a:lnTo>
                  <a:lnTo>
                    <a:pt x="360" y="287"/>
                  </a:lnTo>
                  <a:lnTo>
                    <a:pt x="358" y="286"/>
                  </a:lnTo>
                  <a:lnTo>
                    <a:pt x="353" y="282"/>
                  </a:lnTo>
                  <a:lnTo>
                    <a:pt x="349" y="276"/>
                  </a:lnTo>
                  <a:lnTo>
                    <a:pt x="344" y="272"/>
                  </a:lnTo>
                  <a:lnTo>
                    <a:pt x="338" y="267"/>
                  </a:lnTo>
                  <a:lnTo>
                    <a:pt x="335" y="265"/>
                  </a:lnTo>
                  <a:lnTo>
                    <a:pt x="330" y="266"/>
                  </a:lnTo>
                  <a:lnTo>
                    <a:pt x="321" y="267"/>
                  </a:lnTo>
                  <a:lnTo>
                    <a:pt x="310" y="269"/>
                  </a:lnTo>
                  <a:lnTo>
                    <a:pt x="303" y="271"/>
                  </a:lnTo>
                  <a:lnTo>
                    <a:pt x="258" y="274"/>
                  </a:lnTo>
                  <a:lnTo>
                    <a:pt x="209" y="276"/>
                  </a:lnTo>
                  <a:lnTo>
                    <a:pt x="158" y="279"/>
                  </a:lnTo>
                  <a:lnTo>
                    <a:pt x="61" y="279"/>
                  </a:lnTo>
                  <a:lnTo>
                    <a:pt x="61" y="274"/>
                  </a:lnTo>
                  <a:lnTo>
                    <a:pt x="59" y="273"/>
                  </a:lnTo>
                  <a:lnTo>
                    <a:pt x="58" y="271"/>
                  </a:lnTo>
                  <a:lnTo>
                    <a:pt x="55" y="269"/>
                  </a:lnTo>
                  <a:lnTo>
                    <a:pt x="53" y="265"/>
                  </a:lnTo>
                  <a:lnTo>
                    <a:pt x="53" y="260"/>
                  </a:lnTo>
                  <a:lnTo>
                    <a:pt x="54" y="257"/>
                  </a:lnTo>
                  <a:lnTo>
                    <a:pt x="55" y="254"/>
                  </a:lnTo>
                  <a:lnTo>
                    <a:pt x="55" y="248"/>
                  </a:lnTo>
                  <a:lnTo>
                    <a:pt x="51" y="220"/>
                  </a:lnTo>
                  <a:lnTo>
                    <a:pt x="51" y="219"/>
                  </a:lnTo>
                  <a:lnTo>
                    <a:pt x="52" y="217"/>
                  </a:lnTo>
                  <a:lnTo>
                    <a:pt x="53" y="216"/>
                  </a:lnTo>
                  <a:lnTo>
                    <a:pt x="53" y="215"/>
                  </a:lnTo>
                  <a:lnTo>
                    <a:pt x="52" y="213"/>
                  </a:lnTo>
                  <a:lnTo>
                    <a:pt x="52" y="211"/>
                  </a:lnTo>
                  <a:lnTo>
                    <a:pt x="51" y="210"/>
                  </a:lnTo>
                  <a:lnTo>
                    <a:pt x="51" y="209"/>
                  </a:lnTo>
                  <a:lnTo>
                    <a:pt x="50" y="205"/>
                  </a:lnTo>
                  <a:lnTo>
                    <a:pt x="50" y="199"/>
                  </a:lnTo>
                  <a:lnTo>
                    <a:pt x="44" y="194"/>
                  </a:lnTo>
                  <a:lnTo>
                    <a:pt x="43" y="191"/>
                  </a:lnTo>
                  <a:lnTo>
                    <a:pt x="43" y="188"/>
                  </a:lnTo>
                  <a:lnTo>
                    <a:pt x="41" y="187"/>
                  </a:lnTo>
                  <a:lnTo>
                    <a:pt x="41" y="188"/>
                  </a:lnTo>
                  <a:lnTo>
                    <a:pt x="40" y="187"/>
                  </a:lnTo>
                  <a:lnTo>
                    <a:pt x="37" y="187"/>
                  </a:lnTo>
                  <a:lnTo>
                    <a:pt x="36" y="184"/>
                  </a:lnTo>
                  <a:lnTo>
                    <a:pt x="36" y="168"/>
                  </a:lnTo>
                  <a:lnTo>
                    <a:pt x="32" y="155"/>
                  </a:lnTo>
                  <a:lnTo>
                    <a:pt x="26" y="143"/>
                  </a:lnTo>
                  <a:lnTo>
                    <a:pt x="22" y="132"/>
                  </a:lnTo>
                  <a:lnTo>
                    <a:pt x="18" y="119"/>
                  </a:lnTo>
                  <a:lnTo>
                    <a:pt x="17" y="104"/>
                  </a:lnTo>
                  <a:lnTo>
                    <a:pt x="15" y="101"/>
                  </a:lnTo>
                  <a:lnTo>
                    <a:pt x="12" y="100"/>
                  </a:lnTo>
                  <a:lnTo>
                    <a:pt x="8" y="96"/>
                  </a:lnTo>
                  <a:lnTo>
                    <a:pt x="7" y="93"/>
                  </a:lnTo>
                  <a:lnTo>
                    <a:pt x="7" y="89"/>
                  </a:lnTo>
                  <a:lnTo>
                    <a:pt x="9" y="87"/>
                  </a:lnTo>
                  <a:lnTo>
                    <a:pt x="11" y="87"/>
                  </a:lnTo>
                  <a:lnTo>
                    <a:pt x="9" y="86"/>
                  </a:lnTo>
                  <a:lnTo>
                    <a:pt x="4" y="86"/>
                  </a:lnTo>
                  <a:lnTo>
                    <a:pt x="2" y="85"/>
                  </a:lnTo>
                  <a:lnTo>
                    <a:pt x="1" y="85"/>
                  </a:lnTo>
                  <a:lnTo>
                    <a:pt x="0" y="83"/>
                  </a:lnTo>
                  <a:lnTo>
                    <a:pt x="0" y="77"/>
                  </a:lnTo>
                  <a:lnTo>
                    <a:pt x="1" y="75"/>
                  </a:lnTo>
                  <a:lnTo>
                    <a:pt x="2" y="75"/>
                  </a:lnTo>
                  <a:lnTo>
                    <a:pt x="2" y="73"/>
                  </a:lnTo>
                  <a:lnTo>
                    <a:pt x="5" y="69"/>
                  </a:lnTo>
                  <a:lnTo>
                    <a:pt x="8" y="61"/>
                  </a:lnTo>
                  <a:lnTo>
                    <a:pt x="9" y="51"/>
                  </a:lnTo>
                  <a:lnTo>
                    <a:pt x="9" y="40"/>
                  </a:lnTo>
                  <a:lnTo>
                    <a:pt x="8" y="37"/>
                  </a:lnTo>
                  <a:lnTo>
                    <a:pt x="5" y="35"/>
                  </a:lnTo>
                  <a:lnTo>
                    <a:pt x="4" y="35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4" y="31"/>
                  </a:lnTo>
                  <a:lnTo>
                    <a:pt x="4" y="23"/>
                  </a:lnTo>
                  <a:lnTo>
                    <a:pt x="3" y="20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3" y="14"/>
                  </a:lnTo>
                  <a:lnTo>
                    <a:pt x="5" y="13"/>
                  </a:lnTo>
                  <a:lnTo>
                    <a:pt x="40" y="13"/>
                  </a:lnTo>
                  <a:lnTo>
                    <a:pt x="62" y="12"/>
                  </a:lnTo>
                  <a:lnTo>
                    <a:pt x="90" y="12"/>
                  </a:lnTo>
                  <a:lnTo>
                    <a:pt x="121" y="10"/>
                  </a:lnTo>
                  <a:lnTo>
                    <a:pt x="153" y="9"/>
                  </a:lnTo>
                  <a:lnTo>
                    <a:pt x="186" y="9"/>
                  </a:lnTo>
                  <a:lnTo>
                    <a:pt x="220" y="8"/>
                  </a:lnTo>
                  <a:lnTo>
                    <a:pt x="252" y="7"/>
                  </a:lnTo>
                  <a:lnTo>
                    <a:pt x="281" y="6"/>
                  </a:lnTo>
                  <a:lnTo>
                    <a:pt x="308" y="5"/>
                  </a:lnTo>
                  <a:lnTo>
                    <a:pt x="330" y="3"/>
                  </a:lnTo>
                  <a:lnTo>
                    <a:pt x="347" y="1"/>
                  </a:lnTo>
                  <a:lnTo>
                    <a:pt x="357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6540538" y="1542784"/>
              <a:ext cx="839520" cy="967155"/>
            </a:xfrm>
            <a:custGeom>
              <a:avLst/>
              <a:gdLst/>
              <a:ahLst/>
              <a:cxnLst>
                <a:cxn ang="0">
                  <a:pos x="142" y="13"/>
                </a:cxn>
                <a:cxn ang="0">
                  <a:pos x="154" y="49"/>
                </a:cxn>
                <a:cxn ang="0">
                  <a:pos x="148" y="53"/>
                </a:cxn>
                <a:cxn ang="0">
                  <a:pos x="149" y="57"/>
                </a:cxn>
                <a:cxn ang="0">
                  <a:pos x="169" y="62"/>
                </a:cxn>
                <a:cxn ang="0">
                  <a:pos x="192" y="62"/>
                </a:cxn>
                <a:cxn ang="0">
                  <a:pos x="211" y="69"/>
                </a:cxn>
                <a:cxn ang="0">
                  <a:pos x="239" y="65"/>
                </a:cxn>
                <a:cxn ang="0">
                  <a:pos x="281" y="70"/>
                </a:cxn>
                <a:cxn ang="0">
                  <a:pos x="285" y="81"/>
                </a:cxn>
                <a:cxn ang="0">
                  <a:pos x="306" y="98"/>
                </a:cxn>
                <a:cxn ang="0">
                  <a:pos x="313" y="84"/>
                </a:cxn>
                <a:cxn ang="0">
                  <a:pos x="327" y="96"/>
                </a:cxn>
                <a:cxn ang="0">
                  <a:pos x="341" y="106"/>
                </a:cxn>
                <a:cxn ang="0">
                  <a:pos x="380" y="100"/>
                </a:cxn>
                <a:cxn ang="0">
                  <a:pos x="398" y="96"/>
                </a:cxn>
                <a:cxn ang="0">
                  <a:pos x="405" y="104"/>
                </a:cxn>
                <a:cxn ang="0">
                  <a:pos x="467" y="106"/>
                </a:cxn>
                <a:cxn ang="0">
                  <a:pos x="451" y="116"/>
                </a:cxn>
                <a:cxn ang="0">
                  <a:pos x="437" y="127"/>
                </a:cxn>
                <a:cxn ang="0">
                  <a:pos x="400" y="140"/>
                </a:cxn>
                <a:cxn ang="0">
                  <a:pos x="400" y="148"/>
                </a:cxn>
                <a:cxn ang="0">
                  <a:pos x="385" y="163"/>
                </a:cxn>
                <a:cxn ang="0">
                  <a:pos x="370" y="180"/>
                </a:cxn>
                <a:cxn ang="0">
                  <a:pos x="363" y="191"/>
                </a:cxn>
                <a:cxn ang="0">
                  <a:pos x="356" y="194"/>
                </a:cxn>
                <a:cxn ang="0">
                  <a:pos x="350" y="201"/>
                </a:cxn>
                <a:cxn ang="0">
                  <a:pos x="339" y="212"/>
                </a:cxn>
                <a:cxn ang="0">
                  <a:pos x="326" y="214"/>
                </a:cxn>
                <a:cxn ang="0">
                  <a:pos x="326" y="221"/>
                </a:cxn>
                <a:cxn ang="0">
                  <a:pos x="321" y="230"/>
                </a:cxn>
                <a:cxn ang="0">
                  <a:pos x="313" y="270"/>
                </a:cxn>
                <a:cxn ang="0">
                  <a:pos x="284" y="314"/>
                </a:cxn>
                <a:cxn ang="0">
                  <a:pos x="277" y="330"/>
                </a:cxn>
                <a:cxn ang="0">
                  <a:pos x="288" y="348"/>
                </a:cxn>
                <a:cxn ang="0">
                  <a:pos x="288" y="384"/>
                </a:cxn>
                <a:cxn ang="0">
                  <a:pos x="284" y="414"/>
                </a:cxn>
                <a:cxn ang="0">
                  <a:pos x="285" y="424"/>
                </a:cxn>
                <a:cxn ang="0">
                  <a:pos x="299" y="429"/>
                </a:cxn>
                <a:cxn ang="0">
                  <a:pos x="305" y="434"/>
                </a:cxn>
                <a:cxn ang="0">
                  <a:pos x="320" y="443"/>
                </a:cxn>
                <a:cxn ang="0">
                  <a:pos x="348" y="462"/>
                </a:cxn>
                <a:cxn ang="0">
                  <a:pos x="392" y="503"/>
                </a:cxn>
                <a:cxn ang="0">
                  <a:pos x="49" y="502"/>
                </a:cxn>
                <a:cxn ang="0">
                  <a:pos x="50" y="378"/>
                </a:cxn>
                <a:cxn ang="0">
                  <a:pos x="40" y="362"/>
                </a:cxn>
                <a:cxn ang="0">
                  <a:pos x="31" y="361"/>
                </a:cxn>
                <a:cxn ang="0">
                  <a:pos x="24" y="344"/>
                </a:cxn>
                <a:cxn ang="0">
                  <a:pos x="38" y="331"/>
                </a:cxn>
                <a:cxn ang="0">
                  <a:pos x="48" y="320"/>
                </a:cxn>
                <a:cxn ang="0">
                  <a:pos x="37" y="273"/>
                </a:cxn>
                <a:cxn ang="0">
                  <a:pos x="27" y="209"/>
                </a:cxn>
                <a:cxn ang="0">
                  <a:pos x="23" y="189"/>
                </a:cxn>
                <a:cxn ang="0">
                  <a:pos x="14" y="140"/>
                </a:cxn>
                <a:cxn ang="0">
                  <a:pos x="0" y="36"/>
                </a:cxn>
                <a:cxn ang="0">
                  <a:pos x="113" y="33"/>
                </a:cxn>
              </a:cxnLst>
              <a:rect l="0" t="0" r="r" b="b"/>
              <a:pathLst>
                <a:path w="467" h="538">
                  <a:moveTo>
                    <a:pt x="127" y="0"/>
                  </a:moveTo>
                  <a:lnTo>
                    <a:pt x="142" y="0"/>
                  </a:lnTo>
                  <a:lnTo>
                    <a:pt x="142" y="7"/>
                  </a:lnTo>
                  <a:lnTo>
                    <a:pt x="141" y="9"/>
                  </a:lnTo>
                  <a:lnTo>
                    <a:pt x="141" y="12"/>
                  </a:lnTo>
                  <a:lnTo>
                    <a:pt x="142" y="13"/>
                  </a:lnTo>
                  <a:lnTo>
                    <a:pt x="143" y="12"/>
                  </a:lnTo>
                  <a:lnTo>
                    <a:pt x="143" y="11"/>
                  </a:lnTo>
                  <a:lnTo>
                    <a:pt x="152" y="36"/>
                  </a:lnTo>
                  <a:lnTo>
                    <a:pt x="152" y="44"/>
                  </a:lnTo>
                  <a:lnTo>
                    <a:pt x="154" y="47"/>
                  </a:lnTo>
                  <a:lnTo>
                    <a:pt x="154" y="49"/>
                  </a:lnTo>
                  <a:lnTo>
                    <a:pt x="155" y="50"/>
                  </a:lnTo>
                  <a:lnTo>
                    <a:pt x="154" y="54"/>
                  </a:lnTo>
                  <a:lnTo>
                    <a:pt x="152" y="55"/>
                  </a:lnTo>
                  <a:lnTo>
                    <a:pt x="151" y="55"/>
                  </a:lnTo>
                  <a:lnTo>
                    <a:pt x="150" y="54"/>
                  </a:lnTo>
                  <a:lnTo>
                    <a:pt x="148" y="53"/>
                  </a:lnTo>
                  <a:lnTo>
                    <a:pt x="147" y="51"/>
                  </a:lnTo>
                  <a:lnTo>
                    <a:pt x="143" y="51"/>
                  </a:lnTo>
                  <a:lnTo>
                    <a:pt x="141" y="53"/>
                  </a:lnTo>
                  <a:lnTo>
                    <a:pt x="146" y="55"/>
                  </a:lnTo>
                  <a:lnTo>
                    <a:pt x="149" y="56"/>
                  </a:lnTo>
                  <a:lnTo>
                    <a:pt x="149" y="57"/>
                  </a:lnTo>
                  <a:lnTo>
                    <a:pt x="151" y="60"/>
                  </a:lnTo>
                  <a:lnTo>
                    <a:pt x="155" y="56"/>
                  </a:lnTo>
                  <a:lnTo>
                    <a:pt x="158" y="56"/>
                  </a:lnTo>
                  <a:lnTo>
                    <a:pt x="163" y="58"/>
                  </a:lnTo>
                  <a:lnTo>
                    <a:pt x="165" y="61"/>
                  </a:lnTo>
                  <a:lnTo>
                    <a:pt x="169" y="62"/>
                  </a:lnTo>
                  <a:lnTo>
                    <a:pt x="170" y="62"/>
                  </a:lnTo>
                  <a:lnTo>
                    <a:pt x="171" y="61"/>
                  </a:lnTo>
                  <a:lnTo>
                    <a:pt x="176" y="58"/>
                  </a:lnTo>
                  <a:lnTo>
                    <a:pt x="179" y="58"/>
                  </a:lnTo>
                  <a:lnTo>
                    <a:pt x="185" y="60"/>
                  </a:lnTo>
                  <a:lnTo>
                    <a:pt x="192" y="62"/>
                  </a:lnTo>
                  <a:lnTo>
                    <a:pt x="199" y="63"/>
                  </a:lnTo>
                  <a:lnTo>
                    <a:pt x="203" y="64"/>
                  </a:lnTo>
                  <a:lnTo>
                    <a:pt x="208" y="64"/>
                  </a:lnTo>
                  <a:lnTo>
                    <a:pt x="210" y="65"/>
                  </a:lnTo>
                  <a:lnTo>
                    <a:pt x="210" y="68"/>
                  </a:lnTo>
                  <a:lnTo>
                    <a:pt x="211" y="69"/>
                  </a:lnTo>
                  <a:lnTo>
                    <a:pt x="211" y="71"/>
                  </a:lnTo>
                  <a:lnTo>
                    <a:pt x="212" y="72"/>
                  </a:lnTo>
                  <a:lnTo>
                    <a:pt x="230" y="72"/>
                  </a:lnTo>
                  <a:lnTo>
                    <a:pt x="234" y="71"/>
                  </a:lnTo>
                  <a:lnTo>
                    <a:pt x="236" y="70"/>
                  </a:lnTo>
                  <a:lnTo>
                    <a:pt x="239" y="65"/>
                  </a:lnTo>
                  <a:lnTo>
                    <a:pt x="240" y="64"/>
                  </a:lnTo>
                  <a:lnTo>
                    <a:pt x="244" y="62"/>
                  </a:lnTo>
                  <a:lnTo>
                    <a:pt x="257" y="62"/>
                  </a:lnTo>
                  <a:lnTo>
                    <a:pt x="270" y="64"/>
                  </a:lnTo>
                  <a:lnTo>
                    <a:pt x="271" y="65"/>
                  </a:lnTo>
                  <a:lnTo>
                    <a:pt x="281" y="70"/>
                  </a:lnTo>
                  <a:lnTo>
                    <a:pt x="282" y="70"/>
                  </a:lnTo>
                  <a:lnTo>
                    <a:pt x="283" y="71"/>
                  </a:lnTo>
                  <a:lnTo>
                    <a:pt x="283" y="76"/>
                  </a:lnTo>
                  <a:lnTo>
                    <a:pt x="284" y="77"/>
                  </a:lnTo>
                  <a:lnTo>
                    <a:pt x="284" y="79"/>
                  </a:lnTo>
                  <a:lnTo>
                    <a:pt x="285" y="81"/>
                  </a:lnTo>
                  <a:lnTo>
                    <a:pt x="290" y="78"/>
                  </a:lnTo>
                  <a:lnTo>
                    <a:pt x="292" y="85"/>
                  </a:lnTo>
                  <a:lnTo>
                    <a:pt x="296" y="90"/>
                  </a:lnTo>
                  <a:lnTo>
                    <a:pt x="300" y="93"/>
                  </a:lnTo>
                  <a:lnTo>
                    <a:pt x="304" y="98"/>
                  </a:lnTo>
                  <a:lnTo>
                    <a:pt x="306" y="98"/>
                  </a:lnTo>
                  <a:lnTo>
                    <a:pt x="307" y="97"/>
                  </a:lnTo>
                  <a:lnTo>
                    <a:pt x="310" y="92"/>
                  </a:lnTo>
                  <a:lnTo>
                    <a:pt x="310" y="90"/>
                  </a:lnTo>
                  <a:lnTo>
                    <a:pt x="311" y="88"/>
                  </a:lnTo>
                  <a:lnTo>
                    <a:pt x="312" y="86"/>
                  </a:lnTo>
                  <a:lnTo>
                    <a:pt x="313" y="84"/>
                  </a:lnTo>
                  <a:lnTo>
                    <a:pt x="318" y="84"/>
                  </a:lnTo>
                  <a:lnTo>
                    <a:pt x="320" y="85"/>
                  </a:lnTo>
                  <a:lnTo>
                    <a:pt x="322" y="88"/>
                  </a:lnTo>
                  <a:lnTo>
                    <a:pt x="322" y="90"/>
                  </a:lnTo>
                  <a:lnTo>
                    <a:pt x="325" y="95"/>
                  </a:lnTo>
                  <a:lnTo>
                    <a:pt x="327" y="96"/>
                  </a:lnTo>
                  <a:lnTo>
                    <a:pt x="328" y="96"/>
                  </a:lnTo>
                  <a:lnTo>
                    <a:pt x="331" y="97"/>
                  </a:lnTo>
                  <a:lnTo>
                    <a:pt x="336" y="97"/>
                  </a:lnTo>
                  <a:lnTo>
                    <a:pt x="339" y="98"/>
                  </a:lnTo>
                  <a:lnTo>
                    <a:pt x="341" y="100"/>
                  </a:lnTo>
                  <a:lnTo>
                    <a:pt x="341" y="106"/>
                  </a:lnTo>
                  <a:lnTo>
                    <a:pt x="349" y="109"/>
                  </a:lnTo>
                  <a:lnTo>
                    <a:pt x="368" y="109"/>
                  </a:lnTo>
                  <a:lnTo>
                    <a:pt x="375" y="110"/>
                  </a:lnTo>
                  <a:lnTo>
                    <a:pt x="375" y="106"/>
                  </a:lnTo>
                  <a:lnTo>
                    <a:pt x="377" y="104"/>
                  </a:lnTo>
                  <a:lnTo>
                    <a:pt x="380" y="100"/>
                  </a:lnTo>
                  <a:lnTo>
                    <a:pt x="383" y="98"/>
                  </a:lnTo>
                  <a:lnTo>
                    <a:pt x="388" y="95"/>
                  </a:lnTo>
                  <a:lnTo>
                    <a:pt x="391" y="92"/>
                  </a:lnTo>
                  <a:lnTo>
                    <a:pt x="396" y="92"/>
                  </a:lnTo>
                  <a:lnTo>
                    <a:pt x="397" y="93"/>
                  </a:lnTo>
                  <a:lnTo>
                    <a:pt x="398" y="96"/>
                  </a:lnTo>
                  <a:lnTo>
                    <a:pt x="399" y="97"/>
                  </a:lnTo>
                  <a:lnTo>
                    <a:pt x="399" y="99"/>
                  </a:lnTo>
                  <a:lnTo>
                    <a:pt x="400" y="100"/>
                  </a:lnTo>
                  <a:lnTo>
                    <a:pt x="402" y="103"/>
                  </a:lnTo>
                  <a:lnTo>
                    <a:pt x="403" y="104"/>
                  </a:lnTo>
                  <a:lnTo>
                    <a:pt x="405" y="104"/>
                  </a:lnTo>
                  <a:lnTo>
                    <a:pt x="424" y="100"/>
                  </a:lnTo>
                  <a:lnTo>
                    <a:pt x="442" y="102"/>
                  </a:lnTo>
                  <a:lnTo>
                    <a:pt x="447" y="103"/>
                  </a:lnTo>
                  <a:lnTo>
                    <a:pt x="453" y="106"/>
                  </a:lnTo>
                  <a:lnTo>
                    <a:pt x="460" y="109"/>
                  </a:lnTo>
                  <a:lnTo>
                    <a:pt x="467" y="106"/>
                  </a:lnTo>
                  <a:lnTo>
                    <a:pt x="466" y="110"/>
                  </a:lnTo>
                  <a:lnTo>
                    <a:pt x="465" y="112"/>
                  </a:lnTo>
                  <a:lnTo>
                    <a:pt x="462" y="114"/>
                  </a:lnTo>
                  <a:lnTo>
                    <a:pt x="459" y="117"/>
                  </a:lnTo>
                  <a:lnTo>
                    <a:pt x="453" y="117"/>
                  </a:lnTo>
                  <a:lnTo>
                    <a:pt x="451" y="116"/>
                  </a:lnTo>
                  <a:lnTo>
                    <a:pt x="448" y="116"/>
                  </a:lnTo>
                  <a:lnTo>
                    <a:pt x="448" y="118"/>
                  </a:lnTo>
                  <a:lnTo>
                    <a:pt x="449" y="118"/>
                  </a:lnTo>
                  <a:lnTo>
                    <a:pt x="449" y="123"/>
                  </a:lnTo>
                  <a:lnTo>
                    <a:pt x="447" y="124"/>
                  </a:lnTo>
                  <a:lnTo>
                    <a:pt x="437" y="127"/>
                  </a:lnTo>
                  <a:lnTo>
                    <a:pt x="425" y="131"/>
                  </a:lnTo>
                  <a:lnTo>
                    <a:pt x="416" y="135"/>
                  </a:lnTo>
                  <a:lnTo>
                    <a:pt x="409" y="144"/>
                  </a:lnTo>
                  <a:lnTo>
                    <a:pt x="405" y="144"/>
                  </a:lnTo>
                  <a:lnTo>
                    <a:pt x="403" y="142"/>
                  </a:lnTo>
                  <a:lnTo>
                    <a:pt x="400" y="140"/>
                  </a:lnTo>
                  <a:lnTo>
                    <a:pt x="399" y="140"/>
                  </a:lnTo>
                  <a:lnTo>
                    <a:pt x="399" y="141"/>
                  </a:lnTo>
                  <a:lnTo>
                    <a:pt x="402" y="142"/>
                  </a:lnTo>
                  <a:lnTo>
                    <a:pt x="403" y="145"/>
                  </a:lnTo>
                  <a:lnTo>
                    <a:pt x="403" y="147"/>
                  </a:lnTo>
                  <a:lnTo>
                    <a:pt x="400" y="148"/>
                  </a:lnTo>
                  <a:lnTo>
                    <a:pt x="399" y="149"/>
                  </a:lnTo>
                  <a:lnTo>
                    <a:pt x="392" y="153"/>
                  </a:lnTo>
                  <a:lnTo>
                    <a:pt x="391" y="154"/>
                  </a:lnTo>
                  <a:lnTo>
                    <a:pt x="389" y="159"/>
                  </a:lnTo>
                  <a:lnTo>
                    <a:pt x="387" y="161"/>
                  </a:lnTo>
                  <a:lnTo>
                    <a:pt x="385" y="163"/>
                  </a:lnTo>
                  <a:lnTo>
                    <a:pt x="381" y="166"/>
                  </a:lnTo>
                  <a:lnTo>
                    <a:pt x="377" y="166"/>
                  </a:lnTo>
                  <a:lnTo>
                    <a:pt x="378" y="169"/>
                  </a:lnTo>
                  <a:lnTo>
                    <a:pt x="375" y="176"/>
                  </a:lnTo>
                  <a:lnTo>
                    <a:pt x="373" y="177"/>
                  </a:lnTo>
                  <a:lnTo>
                    <a:pt x="370" y="180"/>
                  </a:lnTo>
                  <a:lnTo>
                    <a:pt x="368" y="181"/>
                  </a:lnTo>
                  <a:lnTo>
                    <a:pt x="366" y="183"/>
                  </a:lnTo>
                  <a:lnTo>
                    <a:pt x="366" y="184"/>
                  </a:lnTo>
                  <a:lnTo>
                    <a:pt x="364" y="187"/>
                  </a:lnTo>
                  <a:lnTo>
                    <a:pt x="364" y="190"/>
                  </a:lnTo>
                  <a:lnTo>
                    <a:pt x="363" y="191"/>
                  </a:lnTo>
                  <a:lnTo>
                    <a:pt x="361" y="193"/>
                  </a:lnTo>
                  <a:lnTo>
                    <a:pt x="360" y="193"/>
                  </a:lnTo>
                  <a:lnTo>
                    <a:pt x="357" y="191"/>
                  </a:lnTo>
                  <a:lnTo>
                    <a:pt x="355" y="191"/>
                  </a:lnTo>
                  <a:lnTo>
                    <a:pt x="355" y="193"/>
                  </a:lnTo>
                  <a:lnTo>
                    <a:pt x="356" y="194"/>
                  </a:lnTo>
                  <a:lnTo>
                    <a:pt x="356" y="195"/>
                  </a:lnTo>
                  <a:lnTo>
                    <a:pt x="357" y="196"/>
                  </a:lnTo>
                  <a:lnTo>
                    <a:pt x="357" y="197"/>
                  </a:lnTo>
                  <a:lnTo>
                    <a:pt x="356" y="197"/>
                  </a:lnTo>
                  <a:lnTo>
                    <a:pt x="355" y="198"/>
                  </a:lnTo>
                  <a:lnTo>
                    <a:pt x="350" y="201"/>
                  </a:lnTo>
                  <a:lnTo>
                    <a:pt x="347" y="203"/>
                  </a:lnTo>
                  <a:lnTo>
                    <a:pt x="345" y="204"/>
                  </a:lnTo>
                  <a:lnTo>
                    <a:pt x="343" y="205"/>
                  </a:lnTo>
                  <a:lnTo>
                    <a:pt x="342" y="208"/>
                  </a:lnTo>
                  <a:lnTo>
                    <a:pt x="340" y="210"/>
                  </a:lnTo>
                  <a:lnTo>
                    <a:pt x="339" y="212"/>
                  </a:lnTo>
                  <a:lnTo>
                    <a:pt x="334" y="217"/>
                  </a:lnTo>
                  <a:lnTo>
                    <a:pt x="327" y="219"/>
                  </a:lnTo>
                  <a:lnTo>
                    <a:pt x="326" y="217"/>
                  </a:lnTo>
                  <a:lnTo>
                    <a:pt x="325" y="216"/>
                  </a:lnTo>
                  <a:lnTo>
                    <a:pt x="326" y="215"/>
                  </a:lnTo>
                  <a:lnTo>
                    <a:pt x="326" y="214"/>
                  </a:lnTo>
                  <a:lnTo>
                    <a:pt x="327" y="211"/>
                  </a:lnTo>
                  <a:lnTo>
                    <a:pt x="324" y="212"/>
                  </a:lnTo>
                  <a:lnTo>
                    <a:pt x="322" y="214"/>
                  </a:lnTo>
                  <a:lnTo>
                    <a:pt x="322" y="216"/>
                  </a:lnTo>
                  <a:lnTo>
                    <a:pt x="324" y="218"/>
                  </a:lnTo>
                  <a:lnTo>
                    <a:pt x="326" y="221"/>
                  </a:lnTo>
                  <a:lnTo>
                    <a:pt x="327" y="223"/>
                  </a:lnTo>
                  <a:lnTo>
                    <a:pt x="327" y="225"/>
                  </a:lnTo>
                  <a:lnTo>
                    <a:pt x="325" y="225"/>
                  </a:lnTo>
                  <a:lnTo>
                    <a:pt x="324" y="226"/>
                  </a:lnTo>
                  <a:lnTo>
                    <a:pt x="322" y="229"/>
                  </a:lnTo>
                  <a:lnTo>
                    <a:pt x="321" y="230"/>
                  </a:lnTo>
                  <a:lnTo>
                    <a:pt x="319" y="235"/>
                  </a:lnTo>
                  <a:lnTo>
                    <a:pt x="317" y="236"/>
                  </a:lnTo>
                  <a:lnTo>
                    <a:pt x="315" y="237"/>
                  </a:lnTo>
                  <a:lnTo>
                    <a:pt x="312" y="237"/>
                  </a:lnTo>
                  <a:lnTo>
                    <a:pt x="312" y="253"/>
                  </a:lnTo>
                  <a:lnTo>
                    <a:pt x="313" y="270"/>
                  </a:lnTo>
                  <a:lnTo>
                    <a:pt x="313" y="284"/>
                  </a:lnTo>
                  <a:lnTo>
                    <a:pt x="312" y="295"/>
                  </a:lnTo>
                  <a:lnTo>
                    <a:pt x="303" y="301"/>
                  </a:lnTo>
                  <a:lnTo>
                    <a:pt x="292" y="306"/>
                  </a:lnTo>
                  <a:lnTo>
                    <a:pt x="284" y="313"/>
                  </a:lnTo>
                  <a:lnTo>
                    <a:pt x="284" y="314"/>
                  </a:lnTo>
                  <a:lnTo>
                    <a:pt x="283" y="317"/>
                  </a:lnTo>
                  <a:lnTo>
                    <a:pt x="283" y="323"/>
                  </a:lnTo>
                  <a:lnTo>
                    <a:pt x="282" y="327"/>
                  </a:lnTo>
                  <a:lnTo>
                    <a:pt x="279" y="329"/>
                  </a:lnTo>
                  <a:lnTo>
                    <a:pt x="278" y="329"/>
                  </a:lnTo>
                  <a:lnTo>
                    <a:pt x="277" y="330"/>
                  </a:lnTo>
                  <a:lnTo>
                    <a:pt x="276" y="333"/>
                  </a:lnTo>
                  <a:lnTo>
                    <a:pt x="276" y="335"/>
                  </a:lnTo>
                  <a:lnTo>
                    <a:pt x="277" y="338"/>
                  </a:lnTo>
                  <a:lnTo>
                    <a:pt x="278" y="341"/>
                  </a:lnTo>
                  <a:lnTo>
                    <a:pt x="283" y="345"/>
                  </a:lnTo>
                  <a:lnTo>
                    <a:pt x="288" y="348"/>
                  </a:lnTo>
                  <a:lnTo>
                    <a:pt x="292" y="352"/>
                  </a:lnTo>
                  <a:lnTo>
                    <a:pt x="292" y="357"/>
                  </a:lnTo>
                  <a:lnTo>
                    <a:pt x="291" y="362"/>
                  </a:lnTo>
                  <a:lnTo>
                    <a:pt x="289" y="366"/>
                  </a:lnTo>
                  <a:lnTo>
                    <a:pt x="288" y="372"/>
                  </a:lnTo>
                  <a:lnTo>
                    <a:pt x="288" y="384"/>
                  </a:lnTo>
                  <a:lnTo>
                    <a:pt x="289" y="396"/>
                  </a:lnTo>
                  <a:lnTo>
                    <a:pt x="290" y="406"/>
                  </a:lnTo>
                  <a:lnTo>
                    <a:pt x="289" y="408"/>
                  </a:lnTo>
                  <a:lnTo>
                    <a:pt x="288" y="410"/>
                  </a:lnTo>
                  <a:lnTo>
                    <a:pt x="286" y="412"/>
                  </a:lnTo>
                  <a:lnTo>
                    <a:pt x="284" y="414"/>
                  </a:lnTo>
                  <a:lnTo>
                    <a:pt x="285" y="415"/>
                  </a:lnTo>
                  <a:lnTo>
                    <a:pt x="285" y="418"/>
                  </a:lnTo>
                  <a:lnTo>
                    <a:pt x="286" y="419"/>
                  </a:lnTo>
                  <a:lnTo>
                    <a:pt x="286" y="422"/>
                  </a:lnTo>
                  <a:lnTo>
                    <a:pt x="284" y="422"/>
                  </a:lnTo>
                  <a:lnTo>
                    <a:pt x="285" y="424"/>
                  </a:lnTo>
                  <a:lnTo>
                    <a:pt x="286" y="424"/>
                  </a:lnTo>
                  <a:lnTo>
                    <a:pt x="288" y="422"/>
                  </a:lnTo>
                  <a:lnTo>
                    <a:pt x="292" y="422"/>
                  </a:lnTo>
                  <a:lnTo>
                    <a:pt x="292" y="428"/>
                  </a:lnTo>
                  <a:lnTo>
                    <a:pt x="298" y="428"/>
                  </a:lnTo>
                  <a:lnTo>
                    <a:pt x="299" y="429"/>
                  </a:lnTo>
                  <a:lnTo>
                    <a:pt x="299" y="435"/>
                  </a:lnTo>
                  <a:lnTo>
                    <a:pt x="298" y="436"/>
                  </a:lnTo>
                  <a:lnTo>
                    <a:pt x="299" y="436"/>
                  </a:lnTo>
                  <a:lnTo>
                    <a:pt x="302" y="435"/>
                  </a:lnTo>
                  <a:lnTo>
                    <a:pt x="303" y="434"/>
                  </a:lnTo>
                  <a:lnTo>
                    <a:pt x="305" y="434"/>
                  </a:lnTo>
                  <a:lnTo>
                    <a:pt x="306" y="435"/>
                  </a:lnTo>
                  <a:lnTo>
                    <a:pt x="305" y="436"/>
                  </a:lnTo>
                  <a:lnTo>
                    <a:pt x="318" y="436"/>
                  </a:lnTo>
                  <a:lnTo>
                    <a:pt x="319" y="440"/>
                  </a:lnTo>
                  <a:lnTo>
                    <a:pt x="320" y="441"/>
                  </a:lnTo>
                  <a:lnTo>
                    <a:pt x="320" y="443"/>
                  </a:lnTo>
                  <a:lnTo>
                    <a:pt x="321" y="443"/>
                  </a:lnTo>
                  <a:lnTo>
                    <a:pt x="324" y="445"/>
                  </a:lnTo>
                  <a:lnTo>
                    <a:pt x="328" y="448"/>
                  </a:lnTo>
                  <a:lnTo>
                    <a:pt x="336" y="452"/>
                  </a:lnTo>
                  <a:lnTo>
                    <a:pt x="343" y="454"/>
                  </a:lnTo>
                  <a:lnTo>
                    <a:pt x="348" y="462"/>
                  </a:lnTo>
                  <a:lnTo>
                    <a:pt x="360" y="478"/>
                  </a:lnTo>
                  <a:lnTo>
                    <a:pt x="367" y="481"/>
                  </a:lnTo>
                  <a:lnTo>
                    <a:pt x="374" y="482"/>
                  </a:lnTo>
                  <a:lnTo>
                    <a:pt x="380" y="484"/>
                  </a:lnTo>
                  <a:lnTo>
                    <a:pt x="388" y="492"/>
                  </a:lnTo>
                  <a:lnTo>
                    <a:pt x="392" y="503"/>
                  </a:lnTo>
                  <a:lnTo>
                    <a:pt x="397" y="526"/>
                  </a:lnTo>
                  <a:lnTo>
                    <a:pt x="284" y="533"/>
                  </a:lnTo>
                  <a:lnTo>
                    <a:pt x="169" y="538"/>
                  </a:lnTo>
                  <a:lnTo>
                    <a:pt x="51" y="538"/>
                  </a:lnTo>
                  <a:lnTo>
                    <a:pt x="50" y="522"/>
                  </a:lnTo>
                  <a:lnTo>
                    <a:pt x="49" y="502"/>
                  </a:lnTo>
                  <a:lnTo>
                    <a:pt x="50" y="481"/>
                  </a:lnTo>
                  <a:lnTo>
                    <a:pt x="51" y="457"/>
                  </a:lnTo>
                  <a:lnTo>
                    <a:pt x="52" y="435"/>
                  </a:lnTo>
                  <a:lnTo>
                    <a:pt x="54" y="414"/>
                  </a:lnTo>
                  <a:lnTo>
                    <a:pt x="52" y="394"/>
                  </a:lnTo>
                  <a:lnTo>
                    <a:pt x="50" y="378"/>
                  </a:lnTo>
                  <a:lnTo>
                    <a:pt x="45" y="366"/>
                  </a:lnTo>
                  <a:lnTo>
                    <a:pt x="44" y="365"/>
                  </a:lnTo>
                  <a:lnTo>
                    <a:pt x="42" y="364"/>
                  </a:lnTo>
                  <a:lnTo>
                    <a:pt x="41" y="364"/>
                  </a:lnTo>
                  <a:lnTo>
                    <a:pt x="40" y="363"/>
                  </a:lnTo>
                  <a:lnTo>
                    <a:pt x="40" y="362"/>
                  </a:lnTo>
                  <a:lnTo>
                    <a:pt x="43" y="358"/>
                  </a:lnTo>
                  <a:lnTo>
                    <a:pt x="42" y="357"/>
                  </a:lnTo>
                  <a:lnTo>
                    <a:pt x="41" y="358"/>
                  </a:lnTo>
                  <a:lnTo>
                    <a:pt x="40" y="358"/>
                  </a:lnTo>
                  <a:lnTo>
                    <a:pt x="35" y="361"/>
                  </a:lnTo>
                  <a:lnTo>
                    <a:pt x="31" y="361"/>
                  </a:lnTo>
                  <a:lnTo>
                    <a:pt x="30" y="359"/>
                  </a:lnTo>
                  <a:lnTo>
                    <a:pt x="30" y="354"/>
                  </a:lnTo>
                  <a:lnTo>
                    <a:pt x="28" y="349"/>
                  </a:lnTo>
                  <a:lnTo>
                    <a:pt x="26" y="347"/>
                  </a:lnTo>
                  <a:lnTo>
                    <a:pt x="23" y="347"/>
                  </a:lnTo>
                  <a:lnTo>
                    <a:pt x="24" y="344"/>
                  </a:lnTo>
                  <a:lnTo>
                    <a:pt x="27" y="342"/>
                  </a:lnTo>
                  <a:lnTo>
                    <a:pt x="29" y="341"/>
                  </a:lnTo>
                  <a:lnTo>
                    <a:pt x="31" y="338"/>
                  </a:lnTo>
                  <a:lnTo>
                    <a:pt x="34" y="335"/>
                  </a:lnTo>
                  <a:lnTo>
                    <a:pt x="35" y="333"/>
                  </a:lnTo>
                  <a:lnTo>
                    <a:pt x="38" y="331"/>
                  </a:lnTo>
                  <a:lnTo>
                    <a:pt x="40" y="330"/>
                  </a:lnTo>
                  <a:lnTo>
                    <a:pt x="40" y="321"/>
                  </a:lnTo>
                  <a:lnTo>
                    <a:pt x="42" y="322"/>
                  </a:lnTo>
                  <a:lnTo>
                    <a:pt x="47" y="322"/>
                  </a:lnTo>
                  <a:lnTo>
                    <a:pt x="48" y="321"/>
                  </a:lnTo>
                  <a:lnTo>
                    <a:pt x="48" y="320"/>
                  </a:lnTo>
                  <a:lnTo>
                    <a:pt x="43" y="320"/>
                  </a:lnTo>
                  <a:lnTo>
                    <a:pt x="42" y="319"/>
                  </a:lnTo>
                  <a:lnTo>
                    <a:pt x="41" y="307"/>
                  </a:lnTo>
                  <a:lnTo>
                    <a:pt x="41" y="293"/>
                  </a:lnTo>
                  <a:lnTo>
                    <a:pt x="40" y="279"/>
                  </a:lnTo>
                  <a:lnTo>
                    <a:pt x="37" y="273"/>
                  </a:lnTo>
                  <a:lnTo>
                    <a:pt x="34" y="267"/>
                  </a:lnTo>
                  <a:lnTo>
                    <a:pt x="30" y="260"/>
                  </a:lnTo>
                  <a:lnTo>
                    <a:pt x="28" y="251"/>
                  </a:lnTo>
                  <a:lnTo>
                    <a:pt x="26" y="214"/>
                  </a:lnTo>
                  <a:lnTo>
                    <a:pt x="26" y="211"/>
                  </a:lnTo>
                  <a:lnTo>
                    <a:pt x="27" y="209"/>
                  </a:lnTo>
                  <a:lnTo>
                    <a:pt x="27" y="205"/>
                  </a:lnTo>
                  <a:lnTo>
                    <a:pt x="28" y="204"/>
                  </a:lnTo>
                  <a:lnTo>
                    <a:pt x="28" y="200"/>
                  </a:lnTo>
                  <a:lnTo>
                    <a:pt x="27" y="196"/>
                  </a:lnTo>
                  <a:lnTo>
                    <a:pt x="24" y="193"/>
                  </a:lnTo>
                  <a:lnTo>
                    <a:pt x="23" y="189"/>
                  </a:lnTo>
                  <a:lnTo>
                    <a:pt x="23" y="186"/>
                  </a:lnTo>
                  <a:lnTo>
                    <a:pt x="22" y="165"/>
                  </a:lnTo>
                  <a:lnTo>
                    <a:pt x="23" y="146"/>
                  </a:lnTo>
                  <a:lnTo>
                    <a:pt x="22" y="145"/>
                  </a:lnTo>
                  <a:lnTo>
                    <a:pt x="19" y="145"/>
                  </a:lnTo>
                  <a:lnTo>
                    <a:pt x="14" y="140"/>
                  </a:lnTo>
                  <a:lnTo>
                    <a:pt x="12" y="125"/>
                  </a:lnTo>
                  <a:lnTo>
                    <a:pt x="8" y="110"/>
                  </a:lnTo>
                  <a:lnTo>
                    <a:pt x="6" y="93"/>
                  </a:lnTo>
                  <a:lnTo>
                    <a:pt x="6" y="61"/>
                  </a:lnTo>
                  <a:lnTo>
                    <a:pt x="5" y="49"/>
                  </a:lnTo>
                  <a:lnTo>
                    <a:pt x="0" y="36"/>
                  </a:lnTo>
                  <a:lnTo>
                    <a:pt x="16" y="34"/>
                  </a:lnTo>
                  <a:lnTo>
                    <a:pt x="35" y="33"/>
                  </a:lnTo>
                  <a:lnTo>
                    <a:pt x="56" y="33"/>
                  </a:lnTo>
                  <a:lnTo>
                    <a:pt x="77" y="34"/>
                  </a:lnTo>
                  <a:lnTo>
                    <a:pt x="97" y="34"/>
                  </a:lnTo>
                  <a:lnTo>
                    <a:pt x="113" y="33"/>
                  </a:lnTo>
                  <a:lnTo>
                    <a:pt x="127" y="30"/>
                  </a:lnTo>
                  <a:lnTo>
                    <a:pt x="129" y="26"/>
                  </a:lnTo>
                  <a:lnTo>
                    <a:pt x="129" y="19"/>
                  </a:lnTo>
                  <a:lnTo>
                    <a:pt x="127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6722103" y="2986326"/>
              <a:ext cx="880867" cy="760422"/>
            </a:xfrm>
            <a:custGeom>
              <a:avLst/>
              <a:gdLst/>
              <a:ahLst/>
              <a:cxnLst>
                <a:cxn ang="0">
                  <a:pos x="281" y="3"/>
                </a:cxn>
                <a:cxn ang="0">
                  <a:pos x="296" y="35"/>
                </a:cxn>
                <a:cxn ang="0">
                  <a:pos x="308" y="79"/>
                </a:cxn>
                <a:cxn ang="0">
                  <a:pos x="322" y="93"/>
                </a:cxn>
                <a:cxn ang="0">
                  <a:pos x="327" y="98"/>
                </a:cxn>
                <a:cxn ang="0">
                  <a:pos x="331" y="105"/>
                </a:cxn>
                <a:cxn ang="0">
                  <a:pos x="341" y="111"/>
                </a:cxn>
                <a:cxn ang="0">
                  <a:pos x="351" y="119"/>
                </a:cxn>
                <a:cxn ang="0">
                  <a:pos x="358" y="132"/>
                </a:cxn>
                <a:cxn ang="0">
                  <a:pos x="366" y="158"/>
                </a:cxn>
                <a:cxn ang="0">
                  <a:pos x="375" y="154"/>
                </a:cxn>
                <a:cxn ang="0">
                  <a:pos x="393" y="154"/>
                </a:cxn>
                <a:cxn ang="0">
                  <a:pos x="395" y="186"/>
                </a:cxn>
                <a:cxn ang="0">
                  <a:pos x="394" y="223"/>
                </a:cxn>
                <a:cxn ang="0">
                  <a:pos x="409" y="237"/>
                </a:cxn>
                <a:cxn ang="0">
                  <a:pos x="415" y="239"/>
                </a:cxn>
                <a:cxn ang="0">
                  <a:pos x="423" y="248"/>
                </a:cxn>
                <a:cxn ang="0">
                  <a:pos x="446" y="261"/>
                </a:cxn>
                <a:cxn ang="0">
                  <a:pos x="453" y="265"/>
                </a:cxn>
                <a:cxn ang="0">
                  <a:pos x="457" y="280"/>
                </a:cxn>
                <a:cxn ang="0">
                  <a:pos x="462" y="293"/>
                </a:cxn>
                <a:cxn ang="0">
                  <a:pos x="458" y="298"/>
                </a:cxn>
                <a:cxn ang="0">
                  <a:pos x="464" y="312"/>
                </a:cxn>
                <a:cxn ang="0">
                  <a:pos x="475" y="325"/>
                </a:cxn>
                <a:cxn ang="0">
                  <a:pos x="489" y="332"/>
                </a:cxn>
                <a:cxn ang="0">
                  <a:pos x="490" y="342"/>
                </a:cxn>
                <a:cxn ang="0">
                  <a:pos x="485" y="352"/>
                </a:cxn>
                <a:cxn ang="0">
                  <a:pos x="486" y="358"/>
                </a:cxn>
                <a:cxn ang="0">
                  <a:pos x="483" y="363"/>
                </a:cxn>
                <a:cxn ang="0">
                  <a:pos x="476" y="364"/>
                </a:cxn>
                <a:cxn ang="0">
                  <a:pos x="469" y="371"/>
                </a:cxn>
                <a:cxn ang="0">
                  <a:pos x="465" y="364"/>
                </a:cxn>
                <a:cxn ang="0">
                  <a:pos x="461" y="386"/>
                </a:cxn>
                <a:cxn ang="0">
                  <a:pos x="455" y="391"/>
                </a:cxn>
                <a:cxn ang="0">
                  <a:pos x="454" y="398"/>
                </a:cxn>
                <a:cxn ang="0">
                  <a:pos x="457" y="412"/>
                </a:cxn>
                <a:cxn ang="0">
                  <a:pos x="439" y="423"/>
                </a:cxn>
                <a:cxn ang="0">
                  <a:pos x="415" y="410"/>
                </a:cxn>
                <a:cxn ang="0">
                  <a:pos x="428" y="395"/>
                </a:cxn>
                <a:cxn ang="0">
                  <a:pos x="422" y="382"/>
                </a:cxn>
                <a:cxn ang="0">
                  <a:pos x="401" y="377"/>
                </a:cxn>
                <a:cxn ang="0">
                  <a:pos x="348" y="381"/>
                </a:cxn>
                <a:cxn ang="0">
                  <a:pos x="273" y="386"/>
                </a:cxn>
                <a:cxn ang="0">
                  <a:pos x="128" y="391"/>
                </a:cxn>
                <a:cxn ang="0">
                  <a:pos x="85" y="227"/>
                </a:cxn>
                <a:cxn ang="0">
                  <a:pos x="65" y="135"/>
                </a:cxn>
                <a:cxn ang="0">
                  <a:pos x="50" y="112"/>
                </a:cxn>
                <a:cxn ang="0">
                  <a:pos x="55" y="95"/>
                </a:cxn>
                <a:cxn ang="0">
                  <a:pos x="60" y="78"/>
                </a:cxn>
                <a:cxn ang="0">
                  <a:pos x="40" y="73"/>
                </a:cxn>
                <a:cxn ang="0">
                  <a:pos x="32" y="67"/>
                </a:cxn>
                <a:cxn ang="0">
                  <a:pos x="26" y="59"/>
                </a:cxn>
                <a:cxn ang="0">
                  <a:pos x="14" y="37"/>
                </a:cxn>
                <a:cxn ang="0">
                  <a:pos x="0" y="11"/>
                </a:cxn>
                <a:cxn ang="0">
                  <a:pos x="189" y="8"/>
                </a:cxn>
                <a:cxn ang="0">
                  <a:pos x="252" y="1"/>
                </a:cxn>
              </a:cxnLst>
              <a:rect l="0" t="0" r="r" b="b"/>
              <a:pathLst>
                <a:path w="490" h="423">
                  <a:moveTo>
                    <a:pt x="263" y="0"/>
                  </a:moveTo>
                  <a:lnTo>
                    <a:pt x="274" y="0"/>
                  </a:lnTo>
                  <a:lnTo>
                    <a:pt x="281" y="3"/>
                  </a:lnTo>
                  <a:lnTo>
                    <a:pt x="292" y="15"/>
                  </a:lnTo>
                  <a:lnTo>
                    <a:pt x="298" y="20"/>
                  </a:lnTo>
                  <a:lnTo>
                    <a:pt x="296" y="35"/>
                  </a:lnTo>
                  <a:lnTo>
                    <a:pt x="297" y="51"/>
                  </a:lnTo>
                  <a:lnTo>
                    <a:pt x="301" y="66"/>
                  </a:lnTo>
                  <a:lnTo>
                    <a:pt x="308" y="79"/>
                  </a:lnTo>
                  <a:lnTo>
                    <a:pt x="310" y="83"/>
                  </a:lnTo>
                  <a:lnTo>
                    <a:pt x="317" y="90"/>
                  </a:lnTo>
                  <a:lnTo>
                    <a:pt x="322" y="93"/>
                  </a:lnTo>
                  <a:lnTo>
                    <a:pt x="323" y="94"/>
                  </a:lnTo>
                  <a:lnTo>
                    <a:pt x="325" y="95"/>
                  </a:lnTo>
                  <a:lnTo>
                    <a:pt x="327" y="98"/>
                  </a:lnTo>
                  <a:lnTo>
                    <a:pt x="330" y="99"/>
                  </a:lnTo>
                  <a:lnTo>
                    <a:pt x="331" y="101"/>
                  </a:lnTo>
                  <a:lnTo>
                    <a:pt x="331" y="105"/>
                  </a:lnTo>
                  <a:lnTo>
                    <a:pt x="332" y="107"/>
                  </a:lnTo>
                  <a:lnTo>
                    <a:pt x="334" y="108"/>
                  </a:lnTo>
                  <a:lnTo>
                    <a:pt x="341" y="111"/>
                  </a:lnTo>
                  <a:lnTo>
                    <a:pt x="346" y="113"/>
                  </a:lnTo>
                  <a:lnTo>
                    <a:pt x="350" y="116"/>
                  </a:lnTo>
                  <a:lnTo>
                    <a:pt x="351" y="119"/>
                  </a:lnTo>
                  <a:lnTo>
                    <a:pt x="353" y="121"/>
                  </a:lnTo>
                  <a:lnTo>
                    <a:pt x="355" y="121"/>
                  </a:lnTo>
                  <a:lnTo>
                    <a:pt x="358" y="132"/>
                  </a:lnTo>
                  <a:lnTo>
                    <a:pt x="359" y="141"/>
                  </a:lnTo>
                  <a:lnTo>
                    <a:pt x="361" y="151"/>
                  </a:lnTo>
                  <a:lnTo>
                    <a:pt x="366" y="158"/>
                  </a:lnTo>
                  <a:lnTo>
                    <a:pt x="369" y="158"/>
                  </a:lnTo>
                  <a:lnTo>
                    <a:pt x="374" y="156"/>
                  </a:lnTo>
                  <a:lnTo>
                    <a:pt x="375" y="154"/>
                  </a:lnTo>
                  <a:lnTo>
                    <a:pt x="380" y="149"/>
                  </a:lnTo>
                  <a:lnTo>
                    <a:pt x="383" y="149"/>
                  </a:lnTo>
                  <a:lnTo>
                    <a:pt x="393" y="154"/>
                  </a:lnTo>
                  <a:lnTo>
                    <a:pt x="403" y="158"/>
                  </a:lnTo>
                  <a:lnTo>
                    <a:pt x="400" y="172"/>
                  </a:lnTo>
                  <a:lnTo>
                    <a:pt x="395" y="186"/>
                  </a:lnTo>
                  <a:lnTo>
                    <a:pt x="390" y="199"/>
                  </a:lnTo>
                  <a:lnTo>
                    <a:pt x="389" y="211"/>
                  </a:lnTo>
                  <a:lnTo>
                    <a:pt x="394" y="223"/>
                  </a:lnTo>
                  <a:lnTo>
                    <a:pt x="398" y="228"/>
                  </a:lnTo>
                  <a:lnTo>
                    <a:pt x="403" y="233"/>
                  </a:lnTo>
                  <a:lnTo>
                    <a:pt x="409" y="237"/>
                  </a:lnTo>
                  <a:lnTo>
                    <a:pt x="410" y="238"/>
                  </a:lnTo>
                  <a:lnTo>
                    <a:pt x="412" y="239"/>
                  </a:lnTo>
                  <a:lnTo>
                    <a:pt x="415" y="239"/>
                  </a:lnTo>
                  <a:lnTo>
                    <a:pt x="422" y="242"/>
                  </a:lnTo>
                  <a:lnTo>
                    <a:pt x="423" y="245"/>
                  </a:lnTo>
                  <a:lnTo>
                    <a:pt x="423" y="248"/>
                  </a:lnTo>
                  <a:lnTo>
                    <a:pt x="430" y="248"/>
                  </a:lnTo>
                  <a:lnTo>
                    <a:pt x="436" y="251"/>
                  </a:lnTo>
                  <a:lnTo>
                    <a:pt x="446" y="261"/>
                  </a:lnTo>
                  <a:lnTo>
                    <a:pt x="450" y="262"/>
                  </a:lnTo>
                  <a:lnTo>
                    <a:pt x="452" y="263"/>
                  </a:lnTo>
                  <a:lnTo>
                    <a:pt x="453" y="265"/>
                  </a:lnTo>
                  <a:lnTo>
                    <a:pt x="455" y="272"/>
                  </a:lnTo>
                  <a:lnTo>
                    <a:pt x="455" y="275"/>
                  </a:lnTo>
                  <a:lnTo>
                    <a:pt x="457" y="280"/>
                  </a:lnTo>
                  <a:lnTo>
                    <a:pt x="459" y="282"/>
                  </a:lnTo>
                  <a:lnTo>
                    <a:pt x="462" y="289"/>
                  </a:lnTo>
                  <a:lnTo>
                    <a:pt x="462" y="293"/>
                  </a:lnTo>
                  <a:lnTo>
                    <a:pt x="461" y="296"/>
                  </a:lnTo>
                  <a:lnTo>
                    <a:pt x="460" y="297"/>
                  </a:lnTo>
                  <a:lnTo>
                    <a:pt x="458" y="298"/>
                  </a:lnTo>
                  <a:lnTo>
                    <a:pt x="457" y="298"/>
                  </a:lnTo>
                  <a:lnTo>
                    <a:pt x="460" y="307"/>
                  </a:lnTo>
                  <a:lnTo>
                    <a:pt x="464" y="312"/>
                  </a:lnTo>
                  <a:lnTo>
                    <a:pt x="468" y="318"/>
                  </a:lnTo>
                  <a:lnTo>
                    <a:pt x="471" y="324"/>
                  </a:lnTo>
                  <a:lnTo>
                    <a:pt x="475" y="325"/>
                  </a:lnTo>
                  <a:lnTo>
                    <a:pt x="486" y="325"/>
                  </a:lnTo>
                  <a:lnTo>
                    <a:pt x="490" y="330"/>
                  </a:lnTo>
                  <a:lnTo>
                    <a:pt x="489" y="332"/>
                  </a:lnTo>
                  <a:lnTo>
                    <a:pt x="489" y="337"/>
                  </a:lnTo>
                  <a:lnTo>
                    <a:pt x="490" y="339"/>
                  </a:lnTo>
                  <a:lnTo>
                    <a:pt x="490" y="342"/>
                  </a:lnTo>
                  <a:lnTo>
                    <a:pt x="488" y="346"/>
                  </a:lnTo>
                  <a:lnTo>
                    <a:pt x="486" y="349"/>
                  </a:lnTo>
                  <a:lnTo>
                    <a:pt x="485" y="352"/>
                  </a:lnTo>
                  <a:lnTo>
                    <a:pt x="485" y="354"/>
                  </a:lnTo>
                  <a:lnTo>
                    <a:pt x="486" y="357"/>
                  </a:lnTo>
                  <a:lnTo>
                    <a:pt x="486" y="358"/>
                  </a:lnTo>
                  <a:lnTo>
                    <a:pt x="487" y="359"/>
                  </a:lnTo>
                  <a:lnTo>
                    <a:pt x="485" y="364"/>
                  </a:lnTo>
                  <a:lnTo>
                    <a:pt x="483" y="363"/>
                  </a:lnTo>
                  <a:lnTo>
                    <a:pt x="479" y="363"/>
                  </a:lnTo>
                  <a:lnTo>
                    <a:pt x="478" y="364"/>
                  </a:lnTo>
                  <a:lnTo>
                    <a:pt x="476" y="364"/>
                  </a:lnTo>
                  <a:lnTo>
                    <a:pt x="474" y="365"/>
                  </a:lnTo>
                  <a:lnTo>
                    <a:pt x="473" y="367"/>
                  </a:lnTo>
                  <a:lnTo>
                    <a:pt x="469" y="371"/>
                  </a:lnTo>
                  <a:lnTo>
                    <a:pt x="466" y="371"/>
                  </a:lnTo>
                  <a:lnTo>
                    <a:pt x="466" y="368"/>
                  </a:lnTo>
                  <a:lnTo>
                    <a:pt x="465" y="364"/>
                  </a:lnTo>
                  <a:lnTo>
                    <a:pt x="460" y="371"/>
                  </a:lnTo>
                  <a:lnTo>
                    <a:pt x="460" y="378"/>
                  </a:lnTo>
                  <a:lnTo>
                    <a:pt x="461" y="386"/>
                  </a:lnTo>
                  <a:lnTo>
                    <a:pt x="458" y="387"/>
                  </a:lnTo>
                  <a:lnTo>
                    <a:pt x="455" y="389"/>
                  </a:lnTo>
                  <a:lnTo>
                    <a:pt x="455" y="391"/>
                  </a:lnTo>
                  <a:lnTo>
                    <a:pt x="457" y="392"/>
                  </a:lnTo>
                  <a:lnTo>
                    <a:pt x="457" y="395"/>
                  </a:lnTo>
                  <a:lnTo>
                    <a:pt x="454" y="398"/>
                  </a:lnTo>
                  <a:lnTo>
                    <a:pt x="454" y="402"/>
                  </a:lnTo>
                  <a:lnTo>
                    <a:pt x="457" y="403"/>
                  </a:lnTo>
                  <a:lnTo>
                    <a:pt x="457" y="412"/>
                  </a:lnTo>
                  <a:lnTo>
                    <a:pt x="453" y="417"/>
                  </a:lnTo>
                  <a:lnTo>
                    <a:pt x="446" y="421"/>
                  </a:lnTo>
                  <a:lnTo>
                    <a:pt x="439" y="423"/>
                  </a:lnTo>
                  <a:lnTo>
                    <a:pt x="409" y="423"/>
                  </a:lnTo>
                  <a:lnTo>
                    <a:pt x="410" y="416"/>
                  </a:lnTo>
                  <a:lnTo>
                    <a:pt x="415" y="410"/>
                  </a:lnTo>
                  <a:lnTo>
                    <a:pt x="421" y="406"/>
                  </a:lnTo>
                  <a:lnTo>
                    <a:pt x="425" y="401"/>
                  </a:lnTo>
                  <a:lnTo>
                    <a:pt x="428" y="395"/>
                  </a:lnTo>
                  <a:lnTo>
                    <a:pt x="426" y="393"/>
                  </a:lnTo>
                  <a:lnTo>
                    <a:pt x="424" y="386"/>
                  </a:lnTo>
                  <a:lnTo>
                    <a:pt x="422" y="382"/>
                  </a:lnTo>
                  <a:lnTo>
                    <a:pt x="419" y="378"/>
                  </a:lnTo>
                  <a:lnTo>
                    <a:pt x="412" y="377"/>
                  </a:lnTo>
                  <a:lnTo>
                    <a:pt x="401" y="377"/>
                  </a:lnTo>
                  <a:lnTo>
                    <a:pt x="384" y="378"/>
                  </a:lnTo>
                  <a:lnTo>
                    <a:pt x="367" y="379"/>
                  </a:lnTo>
                  <a:lnTo>
                    <a:pt x="348" y="381"/>
                  </a:lnTo>
                  <a:lnTo>
                    <a:pt x="332" y="382"/>
                  </a:lnTo>
                  <a:lnTo>
                    <a:pt x="318" y="384"/>
                  </a:lnTo>
                  <a:lnTo>
                    <a:pt x="273" y="386"/>
                  </a:lnTo>
                  <a:lnTo>
                    <a:pt x="224" y="387"/>
                  </a:lnTo>
                  <a:lnTo>
                    <a:pt x="175" y="389"/>
                  </a:lnTo>
                  <a:lnTo>
                    <a:pt x="128" y="391"/>
                  </a:lnTo>
                  <a:lnTo>
                    <a:pt x="88" y="392"/>
                  </a:lnTo>
                  <a:lnTo>
                    <a:pt x="86" y="309"/>
                  </a:lnTo>
                  <a:lnTo>
                    <a:pt x="85" y="227"/>
                  </a:lnTo>
                  <a:lnTo>
                    <a:pt x="82" y="147"/>
                  </a:lnTo>
                  <a:lnTo>
                    <a:pt x="79" y="144"/>
                  </a:lnTo>
                  <a:lnTo>
                    <a:pt x="65" y="135"/>
                  </a:lnTo>
                  <a:lnTo>
                    <a:pt x="64" y="127"/>
                  </a:lnTo>
                  <a:lnTo>
                    <a:pt x="55" y="118"/>
                  </a:lnTo>
                  <a:lnTo>
                    <a:pt x="50" y="112"/>
                  </a:lnTo>
                  <a:lnTo>
                    <a:pt x="48" y="105"/>
                  </a:lnTo>
                  <a:lnTo>
                    <a:pt x="53" y="98"/>
                  </a:lnTo>
                  <a:lnTo>
                    <a:pt x="55" y="95"/>
                  </a:lnTo>
                  <a:lnTo>
                    <a:pt x="62" y="91"/>
                  </a:lnTo>
                  <a:lnTo>
                    <a:pt x="62" y="83"/>
                  </a:lnTo>
                  <a:lnTo>
                    <a:pt x="60" y="78"/>
                  </a:lnTo>
                  <a:lnTo>
                    <a:pt x="56" y="74"/>
                  </a:lnTo>
                  <a:lnTo>
                    <a:pt x="45" y="74"/>
                  </a:lnTo>
                  <a:lnTo>
                    <a:pt x="40" y="73"/>
                  </a:lnTo>
                  <a:lnTo>
                    <a:pt x="40" y="71"/>
                  </a:lnTo>
                  <a:lnTo>
                    <a:pt x="36" y="67"/>
                  </a:lnTo>
                  <a:lnTo>
                    <a:pt x="32" y="67"/>
                  </a:lnTo>
                  <a:lnTo>
                    <a:pt x="29" y="66"/>
                  </a:lnTo>
                  <a:lnTo>
                    <a:pt x="28" y="65"/>
                  </a:lnTo>
                  <a:lnTo>
                    <a:pt x="26" y="59"/>
                  </a:lnTo>
                  <a:lnTo>
                    <a:pt x="22" y="52"/>
                  </a:lnTo>
                  <a:lnTo>
                    <a:pt x="20" y="45"/>
                  </a:lnTo>
                  <a:lnTo>
                    <a:pt x="14" y="37"/>
                  </a:lnTo>
                  <a:lnTo>
                    <a:pt x="7" y="29"/>
                  </a:lnTo>
                  <a:lnTo>
                    <a:pt x="3" y="21"/>
                  </a:lnTo>
                  <a:lnTo>
                    <a:pt x="0" y="11"/>
                  </a:lnTo>
                  <a:lnTo>
                    <a:pt x="116" y="11"/>
                  </a:lnTo>
                  <a:lnTo>
                    <a:pt x="175" y="9"/>
                  </a:lnTo>
                  <a:lnTo>
                    <a:pt x="189" y="8"/>
                  </a:lnTo>
                  <a:lnTo>
                    <a:pt x="226" y="6"/>
                  </a:lnTo>
                  <a:lnTo>
                    <a:pt x="239" y="4"/>
                  </a:lnTo>
                  <a:lnTo>
                    <a:pt x="252" y="1"/>
                  </a:lnTo>
                  <a:lnTo>
                    <a:pt x="263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6885694" y="3669447"/>
              <a:ext cx="652561" cy="605821"/>
            </a:xfrm>
            <a:custGeom>
              <a:avLst/>
              <a:gdLst/>
              <a:ahLst/>
              <a:cxnLst>
                <a:cxn ang="0">
                  <a:pos x="324" y="2"/>
                </a:cxn>
                <a:cxn ang="0">
                  <a:pos x="332" y="19"/>
                </a:cxn>
                <a:cxn ang="0">
                  <a:pos x="326" y="26"/>
                </a:cxn>
                <a:cxn ang="0">
                  <a:pos x="319" y="28"/>
                </a:cxn>
                <a:cxn ang="0">
                  <a:pos x="313" y="41"/>
                </a:cxn>
                <a:cxn ang="0">
                  <a:pos x="331" y="49"/>
                </a:cxn>
                <a:cxn ang="0">
                  <a:pos x="362" y="46"/>
                </a:cxn>
                <a:cxn ang="0">
                  <a:pos x="362" y="50"/>
                </a:cxn>
                <a:cxn ang="0">
                  <a:pos x="356" y="51"/>
                </a:cxn>
                <a:cxn ang="0">
                  <a:pos x="359" y="56"/>
                </a:cxn>
                <a:cxn ang="0">
                  <a:pos x="354" y="63"/>
                </a:cxn>
                <a:cxn ang="0">
                  <a:pos x="346" y="69"/>
                </a:cxn>
                <a:cxn ang="0">
                  <a:pos x="342" y="84"/>
                </a:cxn>
                <a:cxn ang="0">
                  <a:pos x="332" y="102"/>
                </a:cxn>
                <a:cxn ang="0">
                  <a:pos x="337" y="119"/>
                </a:cxn>
                <a:cxn ang="0">
                  <a:pos x="330" y="132"/>
                </a:cxn>
                <a:cxn ang="0">
                  <a:pos x="323" y="140"/>
                </a:cxn>
                <a:cxn ang="0">
                  <a:pos x="326" y="146"/>
                </a:cxn>
                <a:cxn ang="0">
                  <a:pos x="319" y="152"/>
                </a:cxn>
                <a:cxn ang="0">
                  <a:pos x="312" y="151"/>
                </a:cxn>
                <a:cxn ang="0">
                  <a:pos x="309" y="158"/>
                </a:cxn>
                <a:cxn ang="0">
                  <a:pos x="305" y="181"/>
                </a:cxn>
                <a:cxn ang="0">
                  <a:pos x="298" y="197"/>
                </a:cxn>
                <a:cxn ang="0">
                  <a:pos x="289" y="209"/>
                </a:cxn>
                <a:cxn ang="0">
                  <a:pos x="284" y="210"/>
                </a:cxn>
                <a:cxn ang="0">
                  <a:pos x="278" y="209"/>
                </a:cxn>
                <a:cxn ang="0">
                  <a:pos x="277" y="232"/>
                </a:cxn>
                <a:cxn ang="0">
                  <a:pos x="269" y="239"/>
                </a:cxn>
                <a:cxn ang="0">
                  <a:pos x="268" y="243"/>
                </a:cxn>
                <a:cxn ang="0">
                  <a:pos x="271" y="242"/>
                </a:cxn>
                <a:cxn ang="0">
                  <a:pos x="270" y="253"/>
                </a:cxn>
                <a:cxn ang="0">
                  <a:pos x="267" y="260"/>
                </a:cxn>
                <a:cxn ang="0">
                  <a:pos x="261" y="265"/>
                </a:cxn>
                <a:cxn ang="0">
                  <a:pos x="263" y="270"/>
                </a:cxn>
                <a:cxn ang="0">
                  <a:pos x="257" y="273"/>
                </a:cxn>
                <a:cxn ang="0">
                  <a:pos x="264" y="280"/>
                </a:cxn>
                <a:cxn ang="0">
                  <a:pos x="260" y="285"/>
                </a:cxn>
                <a:cxn ang="0">
                  <a:pos x="263" y="293"/>
                </a:cxn>
                <a:cxn ang="0">
                  <a:pos x="269" y="300"/>
                </a:cxn>
                <a:cxn ang="0">
                  <a:pos x="271" y="306"/>
                </a:cxn>
                <a:cxn ang="0">
                  <a:pos x="269" y="314"/>
                </a:cxn>
                <a:cxn ang="0">
                  <a:pos x="267" y="317"/>
                </a:cxn>
                <a:cxn ang="0">
                  <a:pos x="269" y="328"/>
                </a:cxn>
                <a:cxn ang="0">
                  <a:pos x="151" y="334"/>
                </a:cxn>
                <a:cxn ang="0">
                  <a:pos x="127" y="331"/>
                </a:cxn>
                <a:cxn ang="0">
                  <a:pos x="115" y="336"/>
                </a:cxn>
                <a:cxn ang="0">
                  <a:pos x="50" y="336"/>
                </a:cxn>
                <a:cxn ang="0">
                  <a:pos x="47" y="287"/>
                </a:cxn>
                <a:cxn ang="0">
                  <a:pos x="42" y="285"/>
                </a:cxn>
                <a:cxn ang="0">
                  <a:pos x="30" y="286"/>
                </a:cxn>
                <a:cxn ang="0">
                  <a:pos x="27" y="281"/>
                </a:cxn>
                <a:cxn ang="0">
                  <a:pos x="19" y="286"/>
                </a:cxn>
                <a:cxn ang="0">
                  <a:pos x="15" y="174"/>
                </a:cxn>
                <a:cxn ang="0">
                  <a:pos x="8" y="70"/>
                </a:cxn>
                <a:cxn ang="0">
                  <a:pos x="94" y="13"/>
                </a:cxn>
                <a:cxn ang="0">
                  <a:pos x="291" y="2"/>
                </a:cxn>
              </a:cxnLst>
              <a:rect l="0" t="0" r="r" b="b"/>
              <a:pathLst>
                <a:path w="363" h="337">
                  <a:moveTo>
                    <a:pt x="309" y="0"/>
                  </a:moveTo>
                  <a:lnTo>
                    <a:pt x="317" y="0"/>
                  </a:lnTo>
                  <a:lnTo>
                    <a:pt x="324" y="2"/>
                  </a:lnTo>
                  <a:lnTo>
                    <a:pt x="328" y="7"/>
                  </a:lnTo>
                  <a:lnTo>
                    <a:pt x="332" y="15"/>
                  </a:lnTo>
                  <a:lnTo>
                    <a:pt x="332" y="19"/>
                  </a:lnTo>
                  <a:lnTo>
                    <a:pt x="330" y="21"/>
                  </a:lnTo>
                  <a:lnTo>
                    <a:pt x="328" y="23"/>
                  </a:lnTo>
                  <a:lnTo>
                    <a:pt x="326" y="26"/>
                  </a:lnTo>
                  <a:lnTo>
                    <a:pt x="320" y="26"/>
                  </a:lnTo>
                  <a:lnTo>
                    <a:pt x="318" y="23"/>
                  </a:lnTo>
                  <a:lnTo>
                    <a:pt x="319" y="28"/>
                  </a:lnTo>
                  <a:lnTo>
                    <a:pt x="318" y="33"/>
                  </a:lnTo>
                  <a:lnTo>
                    <a:pt x="314" y="36"/>
                  </a:lnTo>
                  <a:lnTo>
                    <a:pt x="313" y="41"/>
                  </a:lnTo>
                  <a:lnTo>
                    <a:pt x="314" y="46"/>
                  </a:lnTo>
                  <a:lnTo>
                    <a:pt x="323" y="49"/>
                  </a:lnTo>
                  <a:lnTo>
                    <a:pt x="331" y="49"/>
                  </a:lnTo>
                  <a:lnTo>
                    <a:pt x="340" y="47"/>
                  </a:lnTo>
                  <a:lnTo>
                    <a:pt x="349" y="46"/>
                  </a:lnTo>
                  <a:lnTo>
                    <a:pt x="362" y="46"/>
                  </a:lnTo>
                  <a:lnTo>
                    <a:pt x="363" y="48"/>
                  </a:lnTo>
                  <a:lnTo>
                    <a:pt x="362" y="49"/>
                  </a:lnTo>
                  <a:lnTo>
                    <a:pt x="362" y="50"/>
                  </a:lnTo>
                  <a:lnTo>
                    <a:pt x="359" y="50"/>
                  </a:lnTo>
                  <a:lnTo>
                    <a:pt x="358" y="51"/>
                  </a:lnTo>
                  <a:lnTo>
                    <a:pt x="356" y="51"/>
                  </a:lnTo>
                  <a:lnTo>
                    <a:pt x="356" y="53"/>
                  </a:lnTo>
                  <a:lnTo>
                    <a:pt x="358" y="55"/>
                  </a:lnTo>
                  <a:lnTo>
                    <a:pt x="359" y="56"/>
                  </a:lnTo>
                  <a:lnTo>
                    <a:pt x="359" y="57"/>
                  </a:lnTo>
                  <a:lnTo>
                    <a:pt x="360" y="57"/>
                  </a:lnTo>
                  <a:lnTo>
                    <a:pt x="354" y="63"/>
                  </a:lnTo>
                  <a:lnTo>
                    <a:pt x="352" y="64"/>
                  </a:lnTo>
                  <a:lnTo>
                    <a:pt x="349" y="67"/>
                  </a:lnTo>
                  <a:lnTo>
                    <a:pt x="346" y="69"/>
                  </a:lnTo>
                  <a:lnTo>
                    <a:pt x="347" y="76"/>
                  </a:lnTo>
                  <a:lnTo>
                    <a:pt x="346" y="81"/>
                  </a:lnTo>
                  <a:lnTo>
                    <a:pt x="342" y="84"/>
                  </a:lnTo>
                  <a:lnTo>
                    <a:pt x="337" y="88"/>
                  </a:lnTo>
                  <a:lnTo>
                    <a:pt x="332" y="93"/>
                  </a:lnTo>
                  <a:lnTo>
                    <a:pt x="332" y="102"/>
                  </a:lnTo>
                  <a:lnTo>
                    <a:pt x="333" y="107"/>
                  </a:lnTo>
                  <a:lnTo>
                    <a:pt x="335" y="113"/>
                  </a:lnTo>
                  <a:lnTo>
                    <a:pt x="337" y="119"/>
                  </a:lnTo>
                  <a:lnTo>
                    <a:pt x="335" y="124"/>
                  </a:lnTo>
                  <a:lnTo>
                    <a:pt x="333" y="128"/>
                  </a:lnTo>
                  <a:lnTo>
                    <a:pt x="330" y="132"/>
                  </a:lnTo>
                  <a:lnTo>
                    <a:pt x="325" y="134"/>
                  </a:lnTo>
                  <a:lnTo>
                    <a:pt x="320" y="135"/>
                  </a:lnTo>
                  <a:lnTo>
                    <a:pt x="323" y="140"/>
                  </a:lnTo>
                  <a:lnTo>
                    <a:pt x="325" y="142"/>
                  </a:lnTo>
                  <a:lnTo>
                    <a:pt x="325" y="144"/>
                  </a:lnTo>
                  <a:lnTo>
                    <a:pt x="326" y="146"/>
                  </a:lnTo>
                  <a:lnTo>
                    <a:pt x="325" y="148"/>
                  </a:lnTo>
                  <a:lnTo>
                    <a:pt x="320" y="153"/>
                  </a:lnTo>
                  <a:lnTo>
                    <a:pt x="319" y="152"/>
                  </a:lnTo>
                  <a:lnTo>
                    <a:pt x="318" y="152"/>
                  </a:lnTo>
                  <a:lnTo>
                    <a:pt x="317" y="151"/>
                  </a:lnTo>
                  <a:lnTo>
                    <a:pt x="312" y="151"/>
                  </a:lnTo>
                  <a:lnTo>
                    <a:pt x="312" y="154"/>
                  </a:lnTo>
                  <a:lnTo>
                    <a:pt x="311" y="158"/>
                  </a:lnTo>
                  <a:lnTo>
                    <a:pt x="309" y="158"/>
                  </a:lnTo>
                  <a:lnTo>
                    <a:pt x="306" y="155"/>
                  </a:lnTo>
                  <a:lnTo>
                    <a:pt x="305" y="169"/>
                  </a:lnTo>
                  <a:lnTo>
                    <a:pt x="305" y="181"/>
                  </a:lnTo>
                  <a:lnTo>
                    <a:pt x="306" y="189"/>
                  </a:lnTo>
                  <a:lnTo>
                    <a:pt x="303" y="194"/>
                  </a:lnTo>
                  <a:lnTo>
                    <a:pt x="298" y="197"/>
                  </a:lnTo>
                  <a:lnTo>
                    <a:pt x="293" y="200"/>
                  </a:lnTo>
                  <a:lnTo>
                    <a:pt x="290" y="203"/>
                  </a:lnTo>
                  <a:lnTo>
                    <a:pt x="289" y="209"/>
                  </a:lnTo>
                  <a:lnTo>
                    <a:pt x="286" y="211"/>
                  </a:lnTo>
                  <a:lnTo>
                    <a:pt x="285" y="211"/>
                  </a:lnTo>
                  <a:lnTo>
                    <a:pt x="284" y="210"/>
                  </a:lnTo>
                  <a:lnTo>
                    <a:pt x="283" y="210"/>
                  </a:lnTo>
                  <a:lnTo>
                    <a:pt x="281" y="209"/>
                  </a:lnTo>
                  <a:lnTo>
                    <a:pt x="278" y="209"/>
                  </a:lnTo>
                  <a:lnTo>
                    <a:pt x="281" y="221"/>
                  </a:lnTo>
                  <a:lnTo>
                    <a:pt x="284" y="232"/>
                  </a:lnTo>
                  <a:lnTo>
                    <a:pt x="277" y="232"/>
                  </a:lnTo>
                  <a:lnTo>
                    <a:pt x="273" y="235"/>
                  </a:lnTo>
                  <a:lnTo>
                    <a:pt x="270" y="237"/>
                  </a:lnTo>
                  <a:lnTo>
                    <a:pt x="269" y="239"/>
                  </a:lnTo>
                  <a:lnTo>
                    <a:pt x="267" y="240"/>
                  </a:lnTo>
                  <a:lnTo>
                    <a:pt x="267" y="242"/>
                  </a:lnTo>
                  <a:lnTo>
                    <a:pt x="268" y="243"/>
                  </a:lnTo>
                  <a:lnTo>
                    <a:pt x="269" y="243"/>
                  </a:lnTo>
                  <a:lnTo>
                    <a:pt x="270" y="242"/>
                  </a:lnTo>
                  <a:lnTo>
                    <a:pt x="271" y="242"/>
                  </a:lnTo>
                  <a:lnTo>
                    <a:pt x="273" y="243"/>
                  </a:lnTo>
                  <a:lnTo>
                    <a:pt x="273" y="249"/>
                  </a:lnTo>
                  <a:lnTo>
                    <a:pt x="270" y="253"/>
                  </a:lnTo>
                  <a:lnTo>
                    <a:pt x="269" y="257"/>
                  </a:lnTo>
                  <a:lnTo>
                    <a:pt x="268" y="258"/>
                  </a:lnTo>
                  <a:lnTo>
                    <a:pt x="267" y="260"/>
                  </a:lnTo>
                  <a:lnTo>
                    <a:pt x="264" y="261"/>
                  </a:lnTo>
                  <a:lnTo>
                    <a:pt x="261" y="263"/>
                  </a:lnTo>
                  <a:lnTo>
                    <a:pt x="261" y="265"/>
                  </a:lnTo>
                  <a:lnTo>
                    <a:pt x="262" y="267"/>
                  </a:lnTo>
                  <a:lnTo>
                    <a:pt x="262" y="268"/>
                  </a:lnTo>
                  <a:lnTo>
                    <a:pt x="263" y="270"/>
                  </a:lnTo>
                  <a:lnTo>
                    <a:pt x="263" y="271"/>
                  </a:lnTo>
                  <a:lnTo>
                    <a:pt x="259" y="271"/>
                  </a:lnTo>
                  <a:lnTo>
                    <a:pt x="257" y="273"/>
                  </a:lnTo>
                  <a:lnTo>
                    <a:pt x="259" y="275"/>
                  </a:lnTo>
                  <a:lnTo>
                    <a:pt x="262" y="279"/>
                  </a:lnTo>
                  <a:lnTo>
                    <a:pt x="264" y="280"/>
                  </a:lnTo>
                  <a:lnTo>
                    <a:pt x="264" y="281"/>
                  </a:lnTo>
                  <a:lnTo>
                    <a:pt x="262" y="284"/>
                  </a:lnTo>
                  <a:lnTo>
                    <a:pt x="260" y="285"/>
                  </a:lnTo>
                  <a:lnTo>
                    <a:pt x="259" y="286"/>
                  </a:lnTo>
                  <a:lnTo>
                    <a:pt x="260" y="289"/>
                  </a:lnTo>
                  <a:lnTo>
                    <a:pt x="263" y="293"/>
                  </a:lnTo>
                  <a:lnTo>
                    <a:pt x="266" y="294"/>
                  </a:lnTo>
                  <a:lnTo>
                    <a:pt x="268" y="296"/>
                  </a:lnTo>
                  <a:lnTo>
                    <a:pt x="269" y="300"/>
                  </a:lnTo>
                  <a:lnTo>
                    <a:pt x="270" y="301"/>
                  </a:lnTo>
                  <a:lnTo>
                    <a:pt x="270" y="303"/>
                  </a:lnTo>
                  <a:lnTo>
                    <a:pt x="271" y="306"/>
                  </a:lnTo>
                  <a:lnTo>
                    <a:pt x="273" y="307"/>
                  </a:lnTo>
                  <a:lnTo>
                    <a:pt x="273" y="310"/>
                  </a:lnTo>
                  <a:lnTo>
                    <a:pt x="269" y="314"/>
                  </a:lnTo>
                  <a:lnTo>
                    <a:pt x="268" y="314"/>
                  </a:lnTo>
                  <a:lnTo>
                    <a:pt x="267" y="316"/>
                  </a:lnTo>
                  <a:lnTo>
                    <a:pt x="267" y="317"/>
                  </a:lnTo>
                  <a:lnTo>
                    <a:pt x="269" y="322"/>
                  </a:lnTo>
                  <a:lnTo>
                    <a:pt x="270" y="325"/>
                  </a:lnTo>
                  <a:lnTo>
                    <a:pt x="269" y="328"/>
                  </a:lnTo>
                  <a:lnTo>
                    <a:pt x="232" y="328"/>
                  </a:lnTo>
                  <a:lnTo>
                    <a:pt x="192" y="331"/>
                  </a:lnTo>
                  <a:lnTo>
                    <a:pt x="151" y="334"/>
                  </a:lnTo>
                  <a:lnTo>
                    <a:pt x="142" y="332"/>
                  </a:lnTo>
                  <a:lnTo>
                    <a:pt x="132" y="330"/>
                  </a:lnTo>
                  <a:lnTo>
                    <a:pt x="127" y="331"/>
                  </a:lnTo>
                  <a:lnTo>
                    <a:pt x="123" y="332"/>
                  </a:lnTo>
                  <a:lnTo>
                    <a:pt x="120" y="335"/>
                  </a:lnTo>
                  <a:lnTo>
                    <a:pt x="115" y="336"/>
                  </a:lnTo>
                  <a:lnTo>
                    <a:pt x="93" y="337"/>
                  </a:lnTo>
                  <a:lnTo>
                    <a:pt x="71" y="335"/>
                  </a:lnTo>
                  <a:lnTo>
                    <a:pt x="50" y="336"/>
                  </a:lnTo>
                  <a:lnTo>
                    <a:pt x="50" y="288"/>
                  </a:lnTo>
                  <a:lnTo>
                    <a:pt x="48" y="288"/>
                  </a:lnTo>
                  <a:lnTo>
                    <a:pt x="47" y="287"/>
                  </a:lnTo>
                  <a:lnTo>
                    <a:pt x="45" y="287"/>
                  </a:lnTo>
                  <a:lnTo>
                    <a:pt x="44" y="286"/>
                  </a:lnTo>
                  <a:lnTo>
                    <a:pt x="42" y="285"/>
                  </a:lnTo>
                  <a:lnTo>
                    <a:pt x="35" y="285"/>
                  </a:lnTo>
                  <a:lnTo>
                    <a:pt x="33" y="286"/>
                  </a:lnTo>
                  <a:lnTo>
                    <a:pt x="30" y="286"/>
                  </a:lnTo>
                  <a:lnTo>
                    <a:pt x="30" y="280"/>
                  </a:lnTo>
                  <a:lnTo>
                    <a:pt x="29" y="279"/>
                  </a:lnTo>
                  <a:lnTo>
                    <a:pt x="27" y="281"/>
                  </a:lnTo>
                  <a:lnTo>
                    <a:pt x="27" y="282"/>
                  </a:lnTo>
                  <a:lnTo>
                    <a:pt x="23" y="286"/>
                  </a:lnTo>
                  <a:lnTo>
                    <a:pt x="19" y="286"/>
                  </a:lnTo>
                  <a:lnTo>
                    <a:pt x="15" y="250"/>
                  </a:lnTo>
                  <a:lnTo>
                    <a:pt x="14" y="212"/>
                  </a:lnTo>
                  <a:lnTo>
                    <a:pt x="15" y="174"/>
                  </a:lnTo>
                  <a:lnTo>
                    <a:pt x="15" y="137"/>
                  </a:lnTo>
                  <a:lnTo>
                    <a:pt x="14" y="99"/>
                  </a:lnTo>
                  <a:lnTo>
                    <a:pt x="8" y="70"/>
                  </a:lnTo>
                  <a:lnTo>
                    <a:pt x="2" y="42"/>
                  </a:lnTo>
                  <a:lnTo>
                    <a:pt x="0" y="15"/>
                  </a:lnTo>
                  <a:lnTo>
                    <a:pt x="94" y="13"/>
                  </a:lnTo>
                  <a:lnTo>
                    <a:pt x="190" y="9"/>
                  </a:lnTo>
                  <a:lnTo>
                    <a:pt x="284" y="4"/>
                  </a:lnTo>
                  <a:lnTo>
                    <a:pt x="291" y="2"/>
                  </a:lnTo>
                  <a:lnTo>
                    <a:pt x="300" y="1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5747758" y="1571547"/>
              <a:ext cx="864688" cy="53211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02" y="7"/>
                </a:cxn>
                <a:cxn ang="0">
                  <a:pos x="186" y="11"/>
                </a:cxn>
                <a:cxn ang="0">
                  <a:pos x="356" y="16"/>
                </a:cxn>
                <a:cxn ang="0">
                  <a:pos x="439" y="20"/>
                </a:cxn>
                <a:cxn ang="0">
                  <a:pos x="440" y="31"/>
                </a:cxn>
                <a:cxn ang="0">
                  <a:pos x="441" y="40"/>
                </a:cxn>
                <a:cxn ang="0">
                  <a:pos x="441" y="76"/>
                </a:cxn>
                <a:cxn ang="0">
                  <a:pos x="444" y="80"/>
                </a:cxn>
                <a:cxn ang="0">
                  <a:pos x="444" y="98"/>
                </a:cxn>
                <a:cxn ang="0">
                  <a:pos x="449" y="119"/>
                </a:cxn>
                <a:cxn ang="0">
                  <a:pos x="458" y="138"/>
                </a:cxn>
                <a:cxn ang="0">
                  <a:pos x="461" y="147"/>
                </a:cxn>
                <a:cxn ang="0">
                  <a:pos x="461" y="153"/>
                </a:cxn>
                <a:cxn ang="0">
                  <a:pos x="460" y="156"/>
                </a:cxn>
                <a:cxn ang="0">
                  <a:pos x="458" y="157"/>
                </a:cxn>
                <a:cxn ang="0">
                  <a:pos x="458" y="158"/>
                </a:cxn>
                <a:cxn ang="0">
                  <a:pos x="460" y="164"/>
                </a:cxn>
                <a:cxn ang="0">
                  <a:pos x="461" y="172"/>
                </a:cxn>
                <a:cxn ang="0">
                  <a:pos x="463" y="181"/>
                </a:cxn>
                <a:cxn ang="0">
                  <a:pos x="464" y="189"/>
                </a:cxn>
                <a:cxn ang="0">
                  <a:pos x="464" y="193"/>
                </a:cxn>
                <a:cxn ang="0">
                  <a:pos x="463" y="195"/>
                </a:cxn>
                <a:cxn ang="0">
                  <a:pos x="462" y="196"/>
                </a:cxn>
                <a:cxn ang="0">
                  <a:pos x="461" y="199"/>
                </a:cxn>
                <a:cxn ang="0">
                  <a:pos x="461" y="205"/>
                </a:cxn>
                <a:cxn ang="0">
                  <a:pos x="462" y="213"/>
                </a:cxn>
                <a:cxn ang="0">
                  <a:pos x="463" y="223"/>
                </a:cxn>
                <a:cxn ang="0">
                  <a:pos x="464" y="231"/>
                </a:cxn>
                <a:cxn ang="0">
                  <a:pos x="464" y="240"/>
                </a:cxn>
                <a:cxn ang="0">
                  <a:pos x="467" y="249"/>
                </a:cxn>
                <a:cxn ang="0">
                  <a:pos x="468" y="251"/>
                </a:cxn>
                <a:cxn ang="0">
                  <a:pos x="474" y="257"/>
                </a:cxn>
                <a:cxn ang="0">
                  <a:pos x="475" y="259"/>
                </a:cxn>
                <a:cxn ang="0">
                  <a:pos x="476" y="271"/>
                </a:cxn>
                <a:cxn ang="0">
                  <a:pos x="478" y="283"/>
                </a:cxn>
                <a:cxn ang="0">
                  <a:pos x="481" y="293"/>
                </a:cxn>
                <a:cxn ang="0">
                  <a:pos x="384" y="296"/>
                </a:cxn>
                <a:cxn ang="0">
                  <a:pos x="286" y="294"/>
                </a:cxn>
                <a:cxn ang="0">
                  <a:pos x="189" y="290"/>
                </a:cxn>
                <a:cxn ang="0">
                  <a:pos x="94" y="285"/>
                </a:cxn>
                <a:cxn ang="0">
                  <a:pos x="0" y="279"/>
                </a:cxn>
                <a:cxn ang="0">
                  <a:pos x="4" y="209"/>
                </a:cxn>
                <a:cxn ang="0">
                  <a:pos x="9" y="138"/>
                </a:cxn>
                <a:cxn ang="0">
                  <a:pos x="14" y="68"/>
                </a:cxn>
                <a:cxn ang="0">
                  <a:pos x="22" y="0"/>
                </a:cxn>
              </a:cxnLst>
              <a:rect l="0" t="0" r="r" b="b"/>
              <a:pathLst>
                <a:path w="481" h="296">
                  <a:moveTo>
                    <a:pt x="22" y="0"/>
                  </a:moveTo>
                  <a:lnTo>
                    <a:pt x="102" y="7"/>
                  </a:lnTo>
                  <a:lnTo>
                    <a:pt x="186" y="11"/>
                  </a:lnTo>
                  <a:lnTo>
                    <a:pt x="356" y="16"/>
                  </a:lnTo>
                  <a:lnTo>
                    <a:pt x="439" y="20"/>
                  </a:lnTo>
                  <a:lnTo>
                    <a:pt x="440" y="31"/>
                  </a:lnTo>
                  <a:lnTo>
                    <a:pt x="441" y="40"/>
                  </a:lnTo>
                  <a:lnTo>
                    <a:pt x="441" y="76"/>
                  </a:lnTo>
                  <a:lnTo>
                    <a:pt x="444" y="80"/>
                  </a:lnTo>
                  <a:lnTo>
                    <a:pt x="444" y="98"/>
                  </a:lnTo>
                  <a:lnTo>
                    <a:pt x="449" y="119"/>
                  </a:lnTo>
                  <a:lnTo>
                    <a:pt x="458" y="138"/>
                  </a:lnTo>
                  <a:lnTo>
                    <a:pt x="461" y="147"/>
                  </a:lnTo>
                  <a:lnTo>
                    <a:pt x="461" y="153"/>
                  </a:lnTo>
                  <a:lnTo>
                    <a:pt x="460" y="156"/>
                  </a:lnTo>
                  <a:lnTo>
                    <a:pt x="458" y="157"/>
                  </a:lnTo>
                  <a:lnTo>
                    <a:pt x="458" y="158"/>
                  </a:lnTo>
                  <a:lnTo>
                    <a:pt x="460" y="164"/>
                  </a:lnTo>
                  <a:lnTo>
                    <a:pt x="461" y="172"/>
                  </a:lnTo>
                  <a:lnTo>
                    <a:pt x="463" y="181"/>
                  </a:lnTo>
                  <a:lnTo>
                    <a:pt x="464" y="189"/>
                  </a:lnTo>
                  <a:lnTo>
                    <a:pt x="464" y="193"/>
                  </a:lnTo>
                  <a:lnTo>
                    <a:pt x="463" y="195"/>
                  </a:lnTo>
                  <a:lnTo>
                    <a:pt x="462" y="196"/>
                  </a:lnTo>
                  <a:lnTo>
                    <a:pt x="461" y="199"/>
                  </a:lnTo>
                  <a:lnTo>
                    <a:pt x="461" y="205"/>
                  </a:lnTo>
                  <a:lnTo>
                    <a:pt x="462" y="213"/>
                  </a:lnTo>
                  <a:lnTo>
                    <a:pt x="463" y="223"/>
                  </a:lnTo>
                  <a:lnTo>
                    <a:pt x="464" y="231"/>
                  </a:lnTo>
                  <a:lnTo>
                    <a:pt x="464" y="240"/>
                  </a:lnTo>
                  <a:lnTo>
                    <a:pt x="467" y="249"/>
                  </a:lnTo>
                  <a:lnTo>
                    <a:pt x="468" y="251"/>
                  </a:lnTo>
                  <a:lnTo>
                    <a:pt x="474" y="257"/>
                  </a:lnTo>
                  <a:lnTo>
                    <a:pt x="475" y="259"/>
                  </a:lnTo>
                  <a:lnTo>
                    <a:pt x="476" y="271"/>
                  </a:lnTo>
                  <a:lnTo>
                    <a:pt x="478" y="283"/>
                  </a:lnTo>
                  <a:lnTo>
                    <a:pt x="481" y="293"/>
                  </a:lnTo>
                  <a:lnTo>
                    <a:pt x="384" y="296"/>
                  </a:lnTo>
                  <a:lnTo>
                    <a:pt x="286" y="294"/>
                  </a:lnTo>
                  <a:lnTo>
                    <a:pt x="189" y="290"/>
                  </a:lnTo>
                  <a:lnTo>
                    <a:pt x="94" y="285"/>
                  </a:lnTo>
                  <a:lnTo>
                    <a:pt x="0" y="279"/>
                  </a:lnTo>
                  <a:lnTo>
                    <a:pt x="4" y="209"/>
                  </a:lnTo>
                  <a:lnTo>
                    <a:pt x="9" y="138"/>
                  </a:lnTo>
                  <a:lnTo>
                    <a:pt x="14" y="68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4"/>
            <p:cNvSpPr>
              <a:spLocks/>
            </p:cNvSpPr>
            <p:nvPr/>
          </p:nvSpPr>
          <p:spPr bwMode="auto">
            <a:xfrm>
              <a:off x="5711803" y="2080292"/>
              <a:ext cx="915023" cy="591439"/>
            </a:xfrm>
            <a:custGeom>
              <a:avLst/>
              <a:gdLst/>
              <a:ahLst/>
              <a:cxnLst>
                <a:cxn ang="0">
                  <a:pos x="135" y="8"/>
                </a:cxn>
                <a:cxn ang="0">
                  <a:pos x="375" y="16"/>
                </a:cxn>
                <a:cxn ang="0">
                  <a:pos x="496" y="24"/>
                </a:cxn>
                <a:cxn ang="0">
                  <a:pos x="488" y="36"/>
                </a:cxn>
                <a:cxn ang="0">
                  <a:pos x="481" y="48"/>
                </a:cxn>
                <a:cxn ang="0">
                  <a:pos x="487" y="58"/>
                </a:cxn>
                <a:cxn ang="0">
                  <a:pos x="492" y="64"/>
                </a:cxn>
                <a:cxn ang="0">
                  <a:pos x="496" y="67"/>
                </a:cxn>
                <a:cxn ang="0">
                  <a:pos x="502" y="69"/>
                </a:cxn>
                <a:cxn ang="0">
                  <a:pos x="506" y="76"/>
                </a:cxn>
                <a:cxn ang="0">
                  <a:pos x="509" y="233"/>
                </a:cxn>
                <a:cxn ang="0">
                  <a:pos x="508" y="240"/>
                </a:cxn>
                <a:cxn ang="0">
                  <a:pos x="498" y="242"/>
                </a:cxn>
                <a:cxn ang="0">
                  <a:pos x="499" y="249"/>
                </a:cxn>
                <a:cxn ang="0">
                  <a:pos x="503" y="254"/>
                </a:cxn>
                <a:cxn ang="0">
                  <a:pos x="502" y="260"/>
                </a:cxn>
                <a:cxn ang="0">
                  <a:pos x="505" y="277"/>
                </a:cxn>
                <a:cxn ang="0">
                  <a:pos x="503" y="298"/>
                </a:cxn>
                <a:cxn ang="0">
                  <a:pos x="498" y="308"/>
                </a:cxn>
                <a:cxn ang="0">
                  <a:pos x="501" y="317"/>
                </a:cxn>
                <a:cxn ang="0">
                  <a:pos x="489" y="318"/>
                </a:cxn>
                <a:cxn ang="0">
                  <a:pos x="463" y="304"/>
                </a:cxn>
                <a:cxn ang="0">
                  <a:pos x="444" y="301"/>
                </a:cxn>
                <a:cxn ang="0">
                  <a:pos x="416" y="302"/>
                </a:cxn>
                <a:cxn ang="0">
                  <a:pos x="405" y="307"/>
                </a:cxn>
                <a:cxn ang="0">
                  <a:pos x="385" y="298"/>
                </a:cxn>
                <a:cxn ang="0">
                  <a:pos x="379" y="293"/>
                </a:cxn>
                <a:cxn ang="0">
                  <a:pos x="374" y="288"/>
                </a:cxn>
                <a:cxn ang="0">
                  <a:pos x="359" y="286"/>
                </a:cxn>
                <a:cxn ang="0">
                  <a:pos x="332" y="287"/>
                </a:cxn>
                <a:cxn ang="0">
                  <a:pos x="198" y="281"/>
                </a:cxn>
                <a:cxn ang="0">
                  <a:pos x="62" y="275"/>
                </a:cxn>
                <a:cxn ang="0">
                  <a:pos x="3" y="200"/>
                </a:cxn>
                <a:cxn ang="0">
                  <a:pos x="15" y="67"/>
                </a:cxn>
              </a:cxnLst>
              <a:rect l="0" t="0" r="r" b="b"/>
              <a:pathLst>
                <a:path w="509" h="329">
                  <a:moveTo>
                    <a:pt x="20" y="0"/>
                  </a:moveTo>
                  <a:lnTo>
                    <a:pt x="135" y="8"/>
                  </a:lnTo>
                  <a:lnTo>
                    <a:pt x="254" y="13"/>
                  </a:lnTo>
                  <a:lnTo>
                    <a:pt x="375" y="16"/>
                  </a:lnTo>
                  <a:lnTo>
                    <a:pt x="498" y="16"/>
                  </a:lnTo>
                  <a:lnTo>
                    <a:pt x="496" y="24"/>
                  </a:lnTo>
                  <a:lnTo>
                    <a:pt x="494" y="31"/>
                  </a:lnTo>
                  <a:lnTo>
                    <a:pt x="488" y="36"/>
                  </a:lnTo>
                  <a:lnTo>
                    <a:pt x="483" y="41"/>
                  </a:lnTo>
                  <a:lnTo>
                    <a:pt x="481" y="48"/>
                  </a:lnTo>
                  <a:lnTo>
                    <a:pt x="485" y="55"/>
                  </a:lnTo>
                  <a:lnTo>
                    <a:pt x="487" y="58"/>
                  </a:lnTo>
                  <a:lnTo>
                    <a:pt x="489" y="62"/>
                  </a:lnTo>
                  <a:lnTo>
                    <a:pt x="492" y="64"/>
                  </a:lnTo>
                  <a:lnTo>
                    <a:pt x="495" y="65"/>
                  </a:lnTo>
                  <a:lnTo>
                    <a:pt x="496" y="67"/>
                  </a:lnTo>
                  <a:lnTo>
                    <a:pt x="499" y="67"/>
                  </a:lnTo>
                  <a:lnTo>
                    <a:pt x="502" y="69"/>
                  </a:lnTo>
                  <a:lnTo>
                    <a:pt x="505" y="72"/>
                  </a:lnTo>
                  <a:lnTo>
                    <a:pt x="506" y="76"/>
                  </a:lnTo>
                  <a:lnTo>
                    <a:pt x="506" y="196"/>
                  </a:lnTo>
                  <a:lnTo>
                    <a:pt x="509" y="233"/>
                  </a:lnTo>
                  <a:lnTo>
                    <a:pt x="509" y="239"/>
                  </a:lnTo>
                  <a:lnTo>
                    <a:pt x="508" y="240"/>
                  </a:lnTo>
                  <a:lnTo>
                    <a:pt x="501" y="240"/>
                  </a:lnTo>
                  <a:lnTo>
                    <a:pt x="498" y="242"/>
                  </a:lnTo>
                  <a:lnTo>
                    <a:pt x="498" y="247"/>
                  </a:lnTo>
                  <a:lnTo>
                    <a:pt x="499" y="249"/>
                  </a:lnTo>
                  <a:lnTo>
                    <a:pt x="502" y="252"/>
                  </a:lnTo>
                  <a:lnTo>
                    <a:pt x="503" y="254"/>
                  </a:lnTo>
                  <a:lnTo>
                    <a:pt x="503" y="259"/>
                  </a:lnTo>
                  <a:lnTo>
                    <a:pt x="502" y="260"/>
                  </a:lnTo>
                  <a:lnTo>
                    <a:pt x="502" y="267"/>
                  </a:lnTo>
                  <a:lnTo>
                    <a:pt x="505" y="277"/>
                  </a:lnTo>
                  <a:lnTo>
                    <a:pt x="505" y="288"/>
                  </a:lnTo>
                  <a:lnTo>
                    <a:pt x="503" y="298"/>
                  </a:lnTo>
                  <a:lnTo>
                    <a:pt x="501" y="302"/>
                  </a:lnTo>
                  <a:lnTo>
                    <a:pt x="498" y="308"/>
                  </a:lnTo>
                  <a:lnTo>
                    <a:pt x="498" y="312"/>
                  </a:lnTo>
                  <a:lnTo>
                    <a:pt x="501" y="317"/>
                  </a:lnTo>
                  <a:lnTo>
                    <a:pt x="501" y="329"/>
                  </a:lnTo>
                  <a:lnTo>
                    <a:pt x="489" y="318"/>
                  </a:lnTo>
                  <a:lnTo>
                    <a:pt x="475" y="310"/>
                  </a:lnTo>
                  <a:lnTo>
                    <a:pt x="463" y="304"/>
                  </a:lnTo>
                  <a:lnTo>
                    <a:pt x="453" y="298"/>
                  </a:lnTo>
                  <a:lnTo>
                    <a:pt x="444" y="301"/>
                  </a:lnTo>
                  <a:lnTo>
                    <a:pt x="421" y="301"/>
                  </a:lnTo>
                  <a:lnTo>
                    <a:pt x="416" y="302"/>
                  </a:lnTo>
                  <a:lnTo>
                    <a:pt x="410" y="304"/>
                  </a:lnTo>
                  <a:lnTo>
                    <a:pt x="405" y="307"/>
                  </a:lnTo>
                  <a:lnTo>
                    <a:pt x="396" y="303"/>
                  </a:lnTo>
                  <a:lnTo>
                    <a:pt x="385" y="298"/>
                  </a:lnTo>
                  <a:lnTo>
                    <a:pt x="382" y="296"/>
                  </a:lnTo>
                  <a:lnTo>
                    <a:pt x="379" y="293"/>
                  </a:lnTo>
                  <a:lnTo>
                    <a:pt x="377" y="290"/>
                  </a:lnTo>
                  <a:lnTo>
                    <a:pt x="374" y="288"/>
                  </a:lnTo>
                  <a:lnTo>
                    <a:pt x="371" y="287"/>
                  </a:lnTo>
                  <a:lnTo>
                    <a:pt x="359" y="286"/>
                  </a:lnTo>
                  <a:lnTo>
                    <a:pt x="345" y="287"/>
                  </a:lnTo>
                  <a:lnTo>
                    <a:pt x="332" y="287"/>
                  </a:lnTo>
                  <a:lnTo>
                    <a:pt x="267" y="284"/>
                  </a:lnTo>
                  <a:lnTo>
                    <a:pt x="198" y="281"/>
                  </a:lnTo>
                  <a:lnTo>
                    <a:pt x="129" y="279"/>
                  </a:lnTo>
                  <a:lnTo>
                    <a:pt x="62" y="275"/>
                  </a:lnTo>
                  <a:lnTo>
                    <a:pt x="0" y="270"/>
                  </a:lnTo>
                  <a:lnTo>
                    <a:pt x="3" y="200"/>
                  </a:lnTo>
                  <a:lnTo>
                    <a:pt x="8" y="133"/>
                  </a:lnTo>
                  <a:lnTo>
                    <a:pt x="15" y="67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5686636" y="2571060"/>
              <a:ext cx="1078611" cy="532115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152" y="9"/>
                </a:cxn>
                <a:cxn ang="0">
                  <a:pos x="251" y="14"/>
                </a:cxn>
                <a:cxn ang="0">
                  <a:pos x="319" y="17"/>
                </a:cxn>
                <a:cxn ang="0">
                  <a:pos x="377" y="17"/>
                </a:cxn>
                <a:cxn ang="0">
                  <a:pos x="399" y="28"/>
                </a:cxn>
                <a:cxn ang="0">
                  <a:pos x="412" y="35"/>
                </a:cxn>
                <a:cxn ang="0">
                  <a:pos x="416" y="37"/>
                </a:cxn>
                <a:cxn ang="0">
                  <a:pos x="421" y="39"/>
                </a:cxn>
                <a:cxn ang="0">
                  <a:pos x="425" y="37"/>
                </a:cxn>
                <a:cxn ang="0">
                  <a:pos x="428" y="32"/>
                </a:cxn>
                <a:cxn ang="0">
                  <a:pos x="456" y="31"/>
                </a:cxn>
                <a:cxn ang="0">
                  <a:pos x="467" y="29"/>
                </a:cxn>
                <a:cxn ang="0">
                  <a:pos x="473" y="38"/>
                </a:cxn>
                <a:cxn ang="0">
                  <a:pos x="482" y="41"/>
                </a:cxn>
                <a:cxn ang="0">
                  <a:pos x="495" y="42"/>
                </a:cxn>
                <a:cxn ang="0">
                  <a:pos x="503" y="51"/>
                </a:cxn>
                <a:cxn ang="0">
                  <a:pos x="509" y="56"/>
                </a:cxn>
                <a:cxn ang="0">
                  <a:pos x="515" y="60"/>
                </a:cxn>
                <a:cxn ang="0">
                  <a:pos x="522" y="64"/>
                </a:cxn>
                <a:cxn ang="0">
                  <a:pos x="525" y="70"/>
                </a:cxn>
                <a:cxn ang="0">
                  <a:pos x="530" y="80"/>
                </a:cxn>
                <a:cxn ang="0">
                  <a:pos x="532" y="88"/>
                </a:cxn>
                <a:cxn ang="0">
                  <a:pos x="532" y="99"/>
                </a:cxn>
                <a:cxn ang="0">
                  <a:pos x="538" y="107"/>
                </a:cxn>
                <a:cxn ang="0">
                  <a:pos x="542" y="119"/>
                </a:cxn>
                <a:cxn ang="0">
                  <a:pos x="548" y="139"/>
                </a:cxn>
                <a:cxn ang="0">
                  <a:pos x="549" y="155"/>
                </a:cxn>
                <a:cxn ang="0">
                  <a:pos x="556" y="160"/>
                </a:cxn>
                <a:cxn ang="0">
                  <a:pos x="560" y="163"/>
                </a:cxn>
                <a:cxn ang="0">
                  <a:pos x="561" y="169"/>
                </a:cxn>
                <a:cxn ang="0">
                  <a:pos x="560" y="177"/>
                </a:cxn>
                <a:cxn ang="0">
                  <a:pos x="562" y="183"/>
                </a:cxn>
                <a:cxn ang="0">
                  <a:pos x="566" y="189"/>
                </a:cxn>
                <a:cxn ang="0">
                  <a:pos x="565" y="195"/>
                </a:cxn>
                <a:cxn ang="0">
                  <a:pos x="562" y="198"/>
                </a:cxn>
                <a:cxn ang="0">
                  <a:pos x="563" y="203"/>
                </a:cxn>
                <a:cxn ang="0">
                  <a:pos x="565" y="206"/>
                </a:cxn>
                <a:cxn ang="0">
                  <a:pos x="566" y="217"/>
                </a:cxn>
                <a:cxn ang="0">
                  <a:pos x="570" y="244"/>
                </a:cxn>
                <a:cxn ang="0">
                  <a:pos x="577" y="258"/>
                </a:cxn>
                <a:cxn ang="0">
                  <a:pos x="580" y="265"/>
                </a:cxn>
                <a:cxn ang="0">
                  <a:pos x="596" y="283"/>
                </a:cxn>
                <a:cxn ang="0">
                  <a:pos x="483" y="296"/>
                </a:cxn>
                <a:cxn ang="0">
                  <a:pos x="249" y="291"/>
                </a:cxn>
                <a:cxn ang="0">
                  <a:pos x="135" y="263"/>
                </a:cxn>
                <a:cxn ang="0">
                  <a:pos x="137" y="195"/>
                </a:cxn>
                <a:cxn ang="0">
                  <a:pos x="34" y="186"/>
                </a:cxn>
                <a:cxn ang="0">
                  <a:pos x="3" y="137"/>
                </a:cxn>
                <a:cxn ang="0">
                  <a:pos x="9" y="44"/>
                </a:cxn>
              </a:cxnLst>
              <a:rect l="0" t="0" r="r" b="b"/>
              <a:pathLst>
                <a:path w="600" h="296">
                  <a:moveTo>
                    <a:pt x="14" y="0"/>
                  </a:moveTo>
                  <a:lnTo>
                    <a:pt x="57" y="4"/>
                  </a:lnTo>
                  <a:lnTo>
                    <a:pt x="104" y="7"/>
                  </a:lnTo>
                  <a:lnTo>
                    <a:pt x="152" y="9"/>
                  </a:lnTo>
                  <a:lnTo>
                    <a:pt x="203" y="11"/>
                  </a:lnTo>
                  <a:lnTo>
                    <a:pt x="251" y="14"/>
                  </a:lnTo>
                  <a:lnTo>
                    <a:pt x="298" y="17"/>
                  </a:lnTo>
                  <a:lnTo>
                    <a:pt x="319" y="17"/>
                  </a:lnTo>
                  <a:lnTo>
                    <a:pt x="359" y="15"/>
                  </a:lnTo>
                  <a:lnTo>
                    <a:pt x="377" y="17"/>
                  </a:lnTo>
                  <a:lnTo>
                    <a:pt x="389" y="22"/>
                  </a:lnTo>
                  <a:lnTo>
                    <a:pt x="399" y="28"/>
                  </a:lnTo>
                  <a:lnTo>
                    <a:pt x="411" y="34"/>
                  </a:lnTo>
                  <a:lnTo>
                    <a:pt x="412" y="35"/>
                  </a:lnTo>
                  <a:lnTo>
                    <a:pt x="414" y="36"/>
                  </a:lnTo>
                  <a:lnTo>
                    <a:pt x="416" y="37"/>
                  </a:lnTo>
                  <a:lnTo>
                    <a:pt x="416" y="39"/>
                  </a:lnTo>
                  <a:lnTo>
                    <a:pt x="421" y="39"/>
                  </a:lnTo>
                  <a:lnTo>
                    <a:pt x="423" y="38"/>
                  </a:lnTo>
                  <a:lnTo>
                    <a:pt x="425" y="37"/>
                  </a:lnTo>
                  <a:lnTo>
                    <a:pt x="426" y="35"/>
                  </a:lnTo>
                  <a:lnTo>
                    <a:pt x="428" y="32"/>
                  </a:lnTo>
                  <a:lnTo>
                    <a:pt x="431" y="31"/>
                  </a:lnTo>
                  <a:lnTo>
                    <a:pt x="456" y="31"/>
                  </a:lnTo>
                  <a:lnTo>
                    <a:pt x="464" y="28"/>
                  </a:lnTo>
                  <a:lnTo>
                    <a:pt x="467" y="29"/>
                  </a:lnTo>
                  <a:lnTo>
                    <a:pt x="469" y="31"/>
                  </a:lnTo>
                  <a:lnTo>
                    <a:pt x="473" y="38"/>
                  </a:lnTo>
                  <a:lnTo>
                    <a:pt x="475" y="39"/>
                  </a:lnTo>
                  <a:lnTo>
                    <a:pt x="482" y="41"/>
                  </a:lnTo>
                  <a:lnTo>
                    <a:pt x="489" y="41"/>
                  </a:lnTo>
                  <a:lnTo>
                    <a:pt x="495" y="42"/>
                  </a:lnTo>
                  <a:lnTo>
                    <a:pt x="498" y="44"/>
                  </a:lnTo>
                  <a:lnTo>
                    <a:pt x="503" y="51"/>
                  </a:lnTo>
                  <a:lnTo>
                    <a:pt x="506" y="53"/>
                  </a:lnTo>
                  <a:lnTo>
                    <a:pt x="509" y="56"/>
                  </a:lnTo>
                  <a:lnTo>
                    <a:pt x="512" y="58"/>
                  </a:lnTo>
                  <a:lnTo>
                    <a:pt x="515" y="60"/>
                  </a:lnTo>
                  <a:lnTo>
                    <a:pt x="518" y="63"/>
                  </a:lnTo>
                  <a:lnTo>
                    <a:pt x="522" y="64"/>
                  </a:lnTo>
                  <a:lnTo>
                    <a:pt x="526" y="65"/>
                  </a:lnTo>
                  <a:lnTo>
                    <a:pt x="525" y="70"/>
                  </a:lnTo>
                  <a:lnTo>
                    <a:pt x="526" y="76"/>
                  </a:lnTo>
                  <a:lnTo>
                    <a:pt x="530" y="80"/>
                  </a:lnTo>
                  <a:lnTo>
                    <a:pt x="532" y="85"/>
                  </a:lnTo>
                  <a:lnTo>
                    <a:pt x="532" y="88"/>
                  </a:lnTo>
                  <a:lnTo>
                    <a:pt x="531" y="93"/>
                  </a:lnTo>
                  <a:lnTo>
                    <a:pt x="532" y="99"/>
                  </a:lnTo>
                  <a:lnTo>
                    <a:pt x="537" y="105"/>
                  </a:lnTo>
                  <a:lnTo>
                    <a:pt x="538" y="107"/>
                  </a:lnTo>
                  <a:lnTo>
                    <a:pt x="540" y="109"/>
                  </a:lnTo>
                  <a:lnTo>
                    <a:pt x="542" y="119"/>
                  </a:lnTo>
                  <a:lnTo>
                    <a:pt x="547" y="130"/>
                  </a:lnTo>
                  <a:lnTo>
                    <a:pt x="548" y="139"/>
                  </a:lnTo>
                  <a:lnTo>
                    <a:pt x="548" y="153"/>
                  </a:lnTo>
                  <a:lnTo>
                    <a:pt x="549" y="155"/>
                  </a:lnTo>
                  <a:lnTo>
                    <a:pt x="554" y="157"/>
                  </a:lnTo>
                  <a:lnTo>
                    <a:pt x="556" y="160"/>
                  </a:lnTo>
                  <a:lnTo>
                    <a:pt x="559" y="161"/>
                  </a:lnTo>
                  <a:lnTo>
                    <a:pt x="560" y="163"/>
                  </a:lnTo>
                  <a:lnTo>
                    <a:pt x="561" y="167"/>
                  </a:lnTo>
                  <a:lnTo>
                    <a:pt x="561" y="169"/>
                  </a:lnTo>
                  <a:lnTo>
                    <a:pt x="560" y="172"/>
                  </a:lnTo>
                  <a:lnTo>
                    <a:pt x="560" y="177"/>
                  </a:lnTo>
                  <a:lnTo>
                    <a:pt x="561" y="181"/>
                  </a:lnTo>
                  <a:lnTo>
                    <a:pt x="562" y="183"/>
                  </a:lnTo>
                  <a:lnTo>
                    <a:pt x="563" y="184"/>
                  </a:lnTo>
                  <a:lnTo>
                    <a:pt x="566" y="189"/>
                  </a:lnTo>
                  <a:lnTo>
                    <a:pt x="566" y="192"/>
                  </a:lnTo>
                  <a:lnTo>
                    <a:pt x="565" y="195"/>
                  </a:lnTo>
                  <a:lnTo>
                    <a:pt x="563" y="196"/>
                  </a:lnTo>
                  <a:lnTo>
                    <a:pt x="562" y="198"/>
                  </a:lnTo>
                  <a:lnTo>
                    <a:pt x="562" y="200"/>
                  </a:lnTo>
                  <a:lnTo>
                    <a:pt x="563" y="203"/>
                  </a:lnTo>
                  <a:lnTo>
                    <a:pt x="565" y="204"/>
                  </a:lnTo>
                  <a:lnTo>
                    <a:pt x="565" y="206"/>
                  </a:lnTo>
                  <a:lnTo>
                    <a:pt x="566" y="209"/>
                  </a:lnTo>
                  <a:lnTo>
                    <a:pt x="566" y="217"/>
                  </a:lnTo>
                  <a:lnTo>
                    <a:pt x="567" y="231"/>
                  </a:lnTo>
                  <a:lnTo>
                    <a:pt x="570" y="244"/>
                  </a:lnTo>
                  <a:lnTo>
                    <a:pt x="576" y="256"/>
                  </a:lnTo>
                  <a:lnTo>
                    <a:pt x="577" y="258"/>
                  </a:lnTo>
                  <a:lnTo>
                    <a:pt x="577" y="260"/>
                  </a:lnTo>
                  <a:lnTo>
                    <a:pt x="580" y="265"/>
                  </a:lnTo>
                  <a:lnTo>
                    <a:pt x="584" y="269"/>
                  </a:lnTo>
                  <a:lnTo>
                    <a:pt x="596" y="283"/>
                  </a:lnTo>
                  <a:lnTo>
                    <a:pt x="600" y="293"/>
                  </a:lnTo>
                  <a:lnTo>
                    <a:pt x="483" y="296"/>
                  </a:lnTo>
                  <a:lnTo>
                    <a:pt x="366" y="295"/>
                  </a:lnTo>
                  <a:lnTo>
                    <a:pt x="249" y="291"/>
                  </a:lnTo>
                  <a:lnTo>
                    <a:pt x="135" y="288"/>
                  </a:lnTo>
                  <a:lnTo>
                    <a:pt x="135" y="263"/>
                  </a:lnTo>
                  <a:lnTo>
                    <a:pt x="137" y="219"/>
                  </a:lnTo>
                  <a:lnTo>
                    <a:pt x="137" y="195"/>
                  </a:lnTo>
                  <a:lnTo>
                    <a:pt x="104" y="191"/>
                  </a:lnTo>
                  <a:lnTo>
                    <a:pt x="34" y="186"/>
                  </a:lnTo>
                  <a:lnTo>
                    <a:pt x="0" y="183"/>
                  </a:lnTo>
                  <a:lnTo>
                    <a:pt x="3" y="137"/>
                  </a:lnTo>
                  <a:lnTo>
                    <a:pt x="6" y="91"/>
                  </a:lnTo>
                  <a:lnTo>
                    <a:pt x="9" y="44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5904157" y="3092388"/>
              <a:ext cx="965358" cy="51773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9" y="4"/>
                </a:cxn>
                <a:cxn ang="0">
                  <a:pos x="126" y="6"/>
                </a:cxn>
                <a:cxn ang="0">
                  <a:pos x="242" y="8"/>
                </a:cxn>
                <a:cxn ang="0">
                  <a:pos x="300" y="12"/>
                </a:cxn>
                <a:cxn ang="0">
                  <a:pos x="332" y="13"/>
                </a:cxn>
                <a:cxn ang="0">
                  <a:pos x="363" y="13"/>
                </a:cxn>
                <a:cxn ang="0">
                  <a:pos x="394" y="12"/>
                </a:cxn>
                <a:cxn ang="0">
                  <a:pos x="418" y="10"/>
                </a:cxn>
                <a:cxn ang="0">
                  <a:pos x="441" y="7"/>
                </a:cxn>
                <a:cxn ang="0">
                  <a:pos x="461" y="6"/>
                </a:cxn>
                <a:cxn ang="0">
                  <a:pos x="479" y="8"/>
                </a:cxn>
                <a:cxn ang="0">
                  <a:pos x="486" y="11"/>
                </a:cxn>
                <a:cxn ang="0">
                  <a:pos x="487" y="12"/>
                </a:cxn>
                <a:cxn ang="0">
                  <a:pos x="489" y="13"/>
                </a:cxn>
                <a:cxn ang="0">
                  <a:pos x="493" y="17"/>
                </a:cxn>
                <a:cxn ang="0">
                  <a:pos x="495" y="20"/>
                </a:cxn>
                <a:cxn ang="0">
                  <a:pos x="500" y="22"/>
                </a:cxn>
                <a:cxn ang="0">
                  <a:pos x="501" y="22"/>
                </a:cxn>
                <a:cxn ang="0">
                  <a:pos x="503" y="21"/>
                </a:cxn>
                <a:cxn ang="0">
                  <a:pos x="506" y="18"/>
                </a:cxn>
                <a:cxn ang="0">
                  <a:pos x="509" y="20"/>
                </a:cxn>
                <a:cxn ang="0">
                  <a:pos x="509" y="22"/>
                </a:cxn>
                <a:cxn ang="0">
                  <a:pos x="512" y="22"/>
                </a:cxn>
                <a:cxn ang="0">
                  <a:pos x="513" y="25"/>
                </a:cxn>
                <a:cxn ang="0">
                  <a:pos x="515" y="26"/>
                </a:cxn>
                <a:cxn ang="0">
                  <a:pos x="515" y="28"/>
                </a:cxn>
                <a:cxn ang="0">
                  <a:pos x="511" y="27"/>
                </a:cxn>
                <a:cxn ang="0">
                  <a:pos x="505" y="27"/>
                </a:cxn>
                <a:cxn ang="0">
                  <a:pos x="506" y="28"/>
                </a:cxn>
                <a:cxn ang="0">
                  <a:pos x="506" y="32"/>
                </a:cxn>
                <a:cxn ang="0">
                  <a:pos x="505" y="34"/>
                </a:cxn>
                <a:cxn ang="0">
                  <a:pos x="503" y="38"/>
                </a:cxn>
                <a:cxn ang="0">
                  <a:pos x="502" y="41"/>
                </a:cxn>
                <a:cxn ang="0">
                  <a:pos x="501" y="46"/>
                </a:cxn>
                <a:cxn ang="0">
                  <a:pos x="501" y="53"/>
                </a:cxn>
                <a:cxn ang="0">
                  <a:pos x="498" y="57"/>
                </a:cxn>
                <a:cxn ang="0">
                  <a:pos x="497" y="59"/>
                </a:cxn>
                <a:cxn ang="0">
                  <a:pos x="495" y="60"/>
                </a:cxn>
                <a:cxn ang="0">
                  <a:pos x="496" y="62"/>
                </a:cxn>
                <a:cxn ang="0">
                  <a:pos x="497" y="62"/>
                </a:cxn>
                <a:cxn ang="0">
                  <a:pos x="497" y="61"/>
                </a:cxn>
                <a:cxn ang="0">
                  <a:pos x="500" y="60"/>
                </a:cxn>
                <a:cxn ang="0">
                  <a:pos x="501" y="57"/>
                </a:cxn>
                <a:cxn ang="0">
                  <a:pos x="502" y="56"/>
                </a:cxn>
                <a:cxn ang="0">
                  <a:pos x="506" y="56"/>
                </a:cxn>
                <a:cxn ang="0">
                  <a:pos x="506" y="60"/>
                </a:cxn>
                <a:cxn ang="0">
                  <a:pos x="509" y="64"/>
                </a:cxn>
                <a:cxn ang="0">
                  <a:pos x="511" y="66"/>
                </a:cxn>
                <a:cxn ang="0">
                  <a:pos x="515" y="66"/>
                </a:cxn>
                <a:cxn ang="0">
                  <a:pos x="515" y="74"/>
                </a:cxn>
                <a:cxn ang="0">
                  <a:pos x="517" y="78"/>
                </a:cxn>
                <a:cxn ang="0">
                  <a:pos x="531" y="89"/>
                </a:cxn>
                <a:cxn ang="0">
                  <a:pos x="534" y="94"/>
                </a:cxn>
                <a:cxn ang="0">
                  <a:pos x="537" y="220"/>
                </a:cxn>
                <a:cxn ang="0">
                  <a:pos x="537" y="285"/>
                </a:cxn>
                <a:cxn ang="0">
                  <a:pos x="403" y="288"/>
                </a:cxn>
                <a:cxn ang="0">
                  <a:pos x="267" y="287"/>
                </a:cxn>
                <a:cxn ang="0">
                  <a:pos x="133" y="283"/>
                </a:cxn>
                <a:cxn ang="0">
                  <a:pos x="0" y="279"/>
                </a:cxn>
                <a:cxn ang="0">
                  <a:pos x="4" y="186"/>
                </a:cxn>
                <a:cxn ang="0">
                  <a:pos x="8" y="92"/>
                </a:cxn>
                <a:cxn ang="0">
                  <a:pos x="14" y="0"/>
                </a:cxn>
              </a:cxnLst>
              <a:rect l="0" t="0" r="r" b="b"/>
              <a:pathLst>
                <a:path w="537" h="288">
                  <a:moveTo>
                    <a:pt x="14" y="0"/>
                  </a:moveTo>
                  <a:lnTo>
                    <a:pt x="69" y="4"/>
                  </a:lnTo>
                  <a:lnTo>
                    <a:pt x="126" y="6"/>
                  </a:lnTo>
                  <a:lnTo>
                    <a:pt x="242" y="8"/>
                  </a:lnTo>
                  <a:lnTo>
                    <a:pt x="300" y="12"/>
                  </a:lnTo>
                  <a:lnTo>
                    <a:pt x="332" y="13"/>
                  </a:lnTo>
                  <a:lnTo>
                    <a:pt x="363" y="13"/>
                  </a:lnTo>
                  <a:lnTo>
                    <a:pt x="394" y="12"/>
                  </a:lnTo>
                  <a:lnTo>
                    <a:pt x="418" y="10"/>
                  </a:lnTo>
                  <a:lnTo>
                    <a:pt x="441" y="7"/>
                  </a:lnTo>
                  <a:lnTo>
                    <a:pt x="461" y="6"/>
                  </a:lnTo>
                  <a:lnTo>
                    <a:pt x="479" y="8"/>
                  </a:lnTo>
                  <a:lnTo>
                    <a:pt x="486" y="11"/>
                  </a:lnTo>
                  <a:lnTo>
                    <a:pt x="487" y="12"/>
                  </a:lnTo>
                  <a:lnTo>
                    <a:pt x="489" y="13"/>
                  </a:lnTo>
                  <a:lnTo>
                    <a:pt x="493" y="17"/>
                  </a:lnTo>
                  <a:lnTo>
                    <a:pt x="495" y="20"/>
                  </a:lnTo>
                  <a:lnTo>
                    <a:pt x="500" y="22"/>
                  </a:lnTo>
                  <a:lnTo>
                    <a:pt x="501" y="22"/>
                  </a:lnTo>
                  <a:lnTo>
                    <a:pt x="503" y="21"/>
                  </a:lnTo>
                  <a:lnTo>
                    <a:pt x="506" y="18"/>
                  </a:lnTo>
                  <a:lnTo>
                    <a:pt x="509" y="20"/>
                  </a:lnTo>
                  <a:lnTo>
                    <a:pt x="509" y="22"/>
                  </a:lnTo>
                  <a:lnTo>
                    <a:pt x="512" y="22"/>
                  </a:lnTo>
                  <a:lnTo>
                    <a:pt x="513" y="25"/>
                  </a:lnTo>
                  <a:lnTo>
                    <a:pt x="515" y="26"/>
                  </a:lnTo>
                  <a:lnTo>
                    <a:pt x="515" y="28"/>
                  </a:lnTo>
                  <a:lnTo>
                    <a:pt x="511" y="27"/>
                  </a:lnTo>
                  <a:lnTo>
                    <a:pt x="505" y="27"/>
                  </a:lnTo>
                  <a:lnTo>
                    <a:pt x="506" y="28"/>
                  </a:lnTo>
                  <a:lnTo>
                    <a:pt x="506" y="32"/>
                  </a:lnTo>
                  <a:lnTo>
                    <a:pt x="505" y="34"/>
                  </a:lnTo>
                  <a:lnTo>
                    <a:pt x="503" y="38"/>
                  </a:lnTo>
                  <a:lnTo>
                    <a:pt x="502" y="41"/>
                  </a:lnTo>
                  <a:lnTo>
                    <a:pt x="501" y="46"/>
                  </a:lnTo>
                  <a:lnTo>
                    <a:pt x="501" y="53"/>
                  </a:lnTo>
                  <a:lnTo>
                    <a:pt x="498" y="57"/>
                  </a:lnTo>
                  <a:lnTo>
                    <a:pt x="497" y="59"/>
                  </a:lnTo>
                  <a:lnTo>
                    <a:pt x="495" y="60"/>
                  </a:lnTo>
                  <a:lnTo>
                    <a:pt x="496" y="62"/>
                  </a:lnTo>
                  <a:lnTo>
                    <a:pt x="497" y="62"/>
                  </a:lnTo>
                  <a:lnTo>
                    <a:pt x="497" y="61"/>
                  </a:lnTo>
                  <a:lnTo>
                    <a:pt x="500" y="60"/>
                  </a:lnTo>
                  <a:lnTo>
                    <a:pt x="501" y="57"/>
                  </a:lnTo>
                  <a:lnTo>
                    <a:pt x="502" y="56"/>
                  </a:lnTo>
                  <a:lnTo>
                    <a:pt x="506" y="56"/>
                  </a:lnTo>
                  <a:lnTo>
                    <a:pt x="506" y="60"/>
                  </a:lnTo>
                  <a:lnTo>
                    <a:pt x="509" y="64"/>
                  </a:lnTo>
                  <a:lnTo>
                    <a:pt x="511" y="66"/>
                  </a:lnTo>
                  <a:lnTo>
                    <a:pt x="515" y="66"/>
                  </a:lnTo>
                  <a:lnTo>
                    <a:pt x="515" y="74"/>
                  </a:lnTo>
                  <a:lnTo>
                    <a:pt x="517" y="78"/>
                  </a:lnTo>
                  <a:lnTo>
                    <a:pt x="531" y="89"/>
                  </a:lnTo>
                  <a:lnTo>
                    <a:pt x="534" y="94"/>
                  </a:lnTo>
                  <a:lnTo>
                    <a:pt x="537" y="220"/>
                  </a:lnTo>
                  <a:lnTo>
                    <a:pt x="537" y="285"/>
                  </a:lnTo>
                  <a:lnTo>
                    <a:pt x="403" y="288"/>
                  </a:lnTo>
                  <a:lnTo>
                    <a:pt x="267" y="287"/>
                  </a:lnTo>
                  <a:lnTo>
                    <a:pt x="133" y="283"/>
                  </a:lnTo>
                  <a:lnTo>
                    <a:pt x="0" y="279"/>
                  </a:lnTo>
                  <a:lnTo>
                    <a:pt x="4" y="186"/>
                  </a:lnTo>
                  <a:lnTo>
                    <a:pt x="8" y="92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5763938" y="3593944"/>
              <a:ext cx="1143329" cy="578855"/>
            </a:xfrm>
            <a:custGeom>
              <a:avLst/>
              <a:gdLst/>
              <a:ahLst/>
              <a:cxnLst>
                <a:cxn ang="0">
                  <a:pos x="154" y="7"/>
                </a:cxn>
                <a:cxn ang="0">
                  <a:pos x="461" y="12"/>
                </a:cxn>
                <a:cxn ang="0">
                  <a:pos x="618" y="43"/>
                </a:cxn>
                <a:cxn ang="0">
                  <a:pos x="626" y="102"/>
                </a:cxn>
                <a:cxn ang="0">
                  <a:pos x="635" y="159"/>
                </a:cxn>
                <a:cxn ang="0">
                  <a:pos x="635" y="237"/>
                </a:cxn>
                <a:cxn ang="0">
                  <a:pos x="619" y="317"/>
                </a:cxn>
                <a:cxn ang="0">
                  <a:pos x="581" y="294"/>
                </a:cxn>
                <a:cxn ang="0">
                  <a:pos x="578" y="294"/>
                </a:cxn>
                <a:cxn ang="0">
                  <a:pos x="575" y="295"/>
                </a:cxn>
                <a:cxn ang="0">
                  <a:pos x="574" y="299"/>
                </a:cxn>
                <a:cxn ang="0">
                  <a:pos x="572" y="302"/>
                </a:cxn>
                <a:cxn ang="0">
                  <a:pos x="559" y="300"/>
                </a:cxn>
                <a:cxn ang="0">
                  <a:pos x="553" y="296"/>
                </a:cxn>
                <a:cxn ang="0">
                  <a:pos x="540" y="301"/>
                </a:cxn>
                <a:cxn ang="0">
                  <a:pos x="530" y="303"/>
                </a:cxn>
                <a:cxn ang="0">
                  <a:pos x="497" y="316"/>
                </a:cxn>
                <a:cxn ang="0">
                  <a:pos x="474" y="302"/>
                </a:cxn>
                <a:cxn ang="0">
                  <a:pos x="470" y="300"/>
                </a:cxn>
                <a:cxn ang="0">
                  <a:pos x="466" y="303"/>
                </a:cxn>
                <a:cxn ang="0">
                  <a:pos x="462" y="305"/>
                </a:cxn>
                <a:cxn ang="0">
                  <a:pos x="460" y="302"/>
                </a:cxn>
                <a:cxn ang="0">
                  <a:pos x="454" y="299"/>
                </a:cxn>
                <a:cxn ang="0">
                  <a:pos x="446" y="298"/>
                </a:cxn>
                <a:cxn ang="0">
                  <a:pos x="438" y="305"/>
                </a:cxn>
                <a:cxn ang="0">
                  <a:pos x="435" y="316"/>
                </a:cxn>
                <a:cxn ang="0">
                  <a:pos x="431" y="314"/>
                </a:cxn>
                <a:cxn ang="0">
                  <a:pos x="430" y="309"/>
                </a:cxn>
                <a:cxn ang="0">
                  <a:pos x="431" y="305"/>
                </a:cxn>
                <a:cxn ang="0">
                  <a:pos x="424" y="302"/>
                </a:cxn>
                <a:cxn ang="0">
                  <a:pos x="418" y="305"/>
                </a:cxn>
                <a:cxn ang="0">
                  <a:pos x="410" y="302"/>
                </a:cxn>
                <a:cxn ang="0">
                  <a:pos x="396" y="294"/>
                </a:cxn>
                <a:cxn ang="0">
                  <a:pos x="389" y="294"/>
                </a:cxn>
                <a:cxn ang="0">
                  <a:pos x="378" y="302"/>
                </a:cxn>
                <a:cxn ang="0">
                  <a:pos x="374" y="296"/>
                </a:cxn>
                <a:cxn ang="0">
                  <a:pos x="369" y="291"/>
                </a:cxn>
                <a:cxn ang="0">
                  <a:pos x="362" y="287"/>
                </a:cxn>
                <a:cxn ang="0">
                  <a:pos x="362" y="277"/>
                </a:cxn>
                <a:cxn ang="0">
                  <a:pos x="339" y="279"/>
                </a:cxn>
                <a:cxn ang="0">
                  <a:pos x="314" y="277"/>
                </a:cxn>
                <a:cxn ang="0">
                  <a:pos x="277" y="268"/>
                </a:cxn>
                <a:cxn ang="0">
                  <a:pos x="276" y="256"/>
                </a:cxn>
                <a:cxn ang="0">
                  <a:pos x="268" y="249"/>
                </a:cxn>
                <a:cxn ang="0">
                  <a:pos x="264" y="246"/>
                </a:cxn>
                <a:cxn ang="0">
                  <a:pos x="258" y="251"/>
                </a:cxn>
                <a:cxn ang="0">
                  <a:pos x="255" y="250"/>
                </a:cxn>
                <a:cxn ang="0">
                  <a:pos x="248" y="249"/>
                </a:cxn>
                <a:cxn ang="0">
                  <a:pos x="247" y="251"/>
                </a:cxn>
                <a:cxn ang="0">
                  <a:pos x="232" y="242"/>
                </a:cxn>
                <a:cxn ang="0">
                  <a:pos x="219" y="231"/>
                </a:cxn>
                <a:cxn ang="0">
                  <a:pos x="224" y="60"/>
                </a:cxn>
                <a:cxn ang="0">
                  <a:pos x="199" y="50"/>
                </a:cxn>
                <a:cxn ang="0">
                  <a:pos x="169" y="51"/>
                </a:cxn>
                <a:cxn ang="0">
                  <a:pos x="118" y="48"/>
                </a:cxn>
                <a:cxn ang="0">
                  <a:pos x="37" y="42"/>
                </a:cxn>
                <a:cxn ang="0">
                  <a:pos x="1" y="25"/>
                </a:cxn>
                <a:cxn ang="0">
                  <a:pos x="5" y="0"/>
                </a:cxn>
              </a:cxnLst>
              <a:rect l="0" t="0" r="r" b="b"/>
              <a:pathLst>
                <a:path w="636" h="322">
                  <a:moveTo>
                    <a:pt x="5" y="0"/>
                  </a:moveTo>
                  <a:lnTo>
                    <a:pt x="154" y="7"/>
                  </a:lnTo>
                  <a:lnTo>
                    <a:pt x="306" y="11"/>
                  </a:lnTo>
                  <a:lnTo>
                    <a:pt x="461" y="12"/>
                  </a:lnTo>
                  <a:lnTo>
                    <a:pt x="618" y="12"/>
                  </a:lnTo>
                  <a:lnTo>
                    <a:pt x="618" y="43"/>
                  </a:lnTo>
                  <a:lnTo>
                    <a:pt x="621" y="72"/>
                  </a:lnTo>
                  <a:lnTo>
                    <a:pt x="626" y="102"/>
                  </a:lnTo>
                  <a:lnTo>
                    <a:pt x="631" y="130"/>
                  </a:lnTo>
                  <a:lnTo>
                    <a:pt x="635" y="159"/>
                  </a:lnTo>
                  <a:lnTo>
                    <a:pt x="636" y="197"/>
                  </a:lnTo>
                  <a:lnTo>
                    <a:pt x="635" y="237"/>
                  </a:lnTo>
                  <a:lnTo>
                    <a:pt x="635" y="322"/>
                  </a:lnTo>
                  <a:lnTo>
                    <a:pt x="619" y="317"/>
                  </a:lnTo>
                  <a:lnTo>
                    <a:pt x="594" y="301"/>
                  </a:lnTo>
                  <a:lnTo>
                    <a:pt x="581" y="294"/>
                  </a:lnTo>
                  <a:lnTo>
                    <a:pt x="579" y="293"/>
                  </a:lnTo>
                  <a:lnTo>
                    <a:pt x="578" y="294"/>
                  </a:lnTo>
                  <a:lnTo>
                    <a:pt x="576" y="294"/>
                  </a:lnTo>
                  <a:lnTo>
                    <a:pt x="575" y="295"/>
                  </a:lnTo>
                  <a:lnTo>
                    <a:pt x="575" y="298"/>
                  </a:lnTo>
                  <a:lnTo>
                    <a:pt x="574" y="299"/>
                  </a:lnTo>
                  <a:lnTo>
                    <a:pt x="574" y="300"/>
                  </a:lnTo>
                  <a:lnTo>
                    <a:pt x="572" y="302"/>
                  </a:lnTo>
                  <a:lnTo>
                    <a:pt x="564" y="302"/>
                  </a:lnTo>
                  <a:lnTo>
                    <a:pt x="559" y="300"/>
                  </a:lnTo>
                  <a:lnTo>
                    <a:pt x="558" y="299"/>
                  </a:lnTo>
                  <a:lnTo>
                    <a:pt x="553" y="296"/>
                  </a:lnTo>
                  <a:lnTo>
                    <a:pt x="546" y="298"/>
                  </a:lnTo>
                  <a:lnTo>
                    <a:pt x="540" y="301"/>
                  </a:lnTo>
                  <a:lnTo>
                    <a:pt x="534" y="303"/>
                  </a:lnTo>
                  <a:lnTo>
                    <a:pt x="530" y="303"/>
                  </a:lnTo>
                  <a:lnTo>
                    <a:pt x="525" y="299"/>
                  </a:lnTo>
                  <a:lnTo>
                    <a:pt x="497" y="316"/>
                  </a:lnTo>
                  <a:lnTo>
                    <a:pt x="484" y="309"/>
                  </a:lnTo>
                  <a:lnTo>
                    <a:pt x="474" y="302"/>
                  </a:lnTo>
                  <a:lnTo>
                    <a:pt x="472" y="301"/>
                  </a:lnTo>
                  <a:lnTo>
                    <a:pt x="470" y="300"/>
                  </a:lnTo>
                  <a:lnTo>
                    <a:pt x="469" y="300"/>
                  </a:lnTo>
                  <a:lnTo>
                    <a:pt x="466" y="303"/>
                  </a:lnTo>
                  <a:lnTo>
                    <a:pt x="465" y="303"/>
                  </a:lnTo>
                  <a:lnTo>
                    <a:pt x="462" y="305"/>
                  </a:lnTo>
                  <a:lnTo>
                    <a:pt x="460" y="305"/>
                  </a:lnTo>
                  <a:lnTo>
                    <a:pt x="460" y="302"/>
                  </a:lnTo>
                  <a:lnTo>
                    <a:pt x="459" y="301"/>
                  </a:lnTo>
                  <a:lnTo>
                    <a:pt x="454" y="299"/>
                  </a:lnTo>
                  <a:lnTo>
                    <a:pt x="449" y="294"/>
                  </a:lnTo>
                  <a:lnTo>
                    <a:pt x="446" y="298"/>
                  </a:lnTo>
                  <a:lnTo>
                    <a:pt x="441" y="301"/>
                  </a:lnTo>
                  <a:lnTo>
                    <a:pt x="438" y="305"/>
                  </a:lnTo>
                  <a:lnTo>
                    <a:pt x="435" y="309"/>
                  </a:lnTo>
                  <a:lnTo>
                    <a:pt x="435" y="316"/>
                  </a:lnTo>
                  <a:lnTo>
                    <a:pt x="432" y="315"/>
                  </a:lnTo>
                  <a:lnTo>
                    <a:pt x="431" y="314"/>
                  </a:lnTo>
                  <a:lnTo>
                    <a:pt x="430" y="312"/>
                  </a:lnTo>
                  <a:lnTo>
                    <a:pt x="430" y="309"/>
                  </a:lnTo>
                  <a:lnTo>
                    <a:pt x="431" y="307"/>
                  </a:lnTo>
                  <a:lnTo>
                    <a:pt x="431" y="305"/>
                  </a:lnTo>
                  <a:lnTo>
                    <a:pt x="432" y="302"/>
                  </a:lnTo>
                  <a:lnTo>
                    <a:pt x="424" y="302"/>
                  </a:lnTo>
                  <a:lnTo>
                    <a:pt x="420" y="303"/>
                  </a:lnTo>
                  <a:lnTo>
                    <a:pt x="418" y="305"/>
                  </a:lnTo>
                  <a:lnTo>
                    <a:pt x="416" y="308"/>
                  </a:lnTo>
                  <a:lnTo>
                    <a:pt x="410" y="302"/>
                  </a:lnTo>
                  <a:lnTo>
                    <a:pt x="404" y="298"/>
                  </a:lnTo>
                  <a:lnTo>
                    <a:pt x="396" y="294"/>
                  </a:lnTo>
                  <a:lnTo>
                    <a:pt x="392" y="292"/>
                  </a:lnTo>
                  <a:lnTo>
                    <a:pt x="389" y="294"/>
                  </a:lnTo>
                  <a:lnTo>
                    <a:pt x="383" y="300"/>
                  </a:lnTo>
                  <a:lnTo>
                    <a:pt x="378" y="302"/>
                  </a:lnTo>
                  <a:lnTo>
                    <a:pt x="373" y="302"/>
                  </a:lnTo>
                  <a:lnTo>
                    <a:pt x="374" y="296"/>
                  </a:lnTo>
                  <a:lnTo>
                    <a:pt x="373" y="293"/>
                  </a:lnTo>
                  <a:lnTo>
                    <a:pt x="369" y="291"/>
                  </a:lnTo>
                  <a:lnTo>
                    <a:pt x="366" y="289"/>
                  </a:lnTo>
                  <a:lnTo>
                    <a:pt x="362" y="287"/>
                  </a:lnTo>
                  <a:lnTo>
                    <a:pt x="361" y="282"/>
                  </a:lnTo>
                  <a:lnTo>
                    <a:pt x="362" y="277"/>
                  </a:lnTo>
                  <a:lnTo>
                    <a:pt x="346" y="277"/>
                  </a:lnTo>
                  <a:lnTo>
                    <a:pt x="339" y="279"/>
                  </a:lnTo>
                  <a:lnTo>
                    <a:pt x="334" y="282"/>
                  </a:lnTo>
                  <a:lnTo>
                    <a:pt x="314" y="277"/>
                  </a:lnTo>
                  <a:lnTo>
                    <a:pt x="296" y="271"/>
                  </a:lnTo>
                  <a:lnTo>
                    <a:pt x="277" y="268"/>
                  </a:lnTo>
                  <a:lnTo>
                    <a:pt x="278" y="260"/>
                  </a:lnTo>
                  <a:lnTo>
                    <a:pt x="276" y="256"/>
                  </a:lnTo>
                  <a:lnTo>
                    <a:pt x="271" y="252"/>
                  </a:lnTo>
                  <a:lnTo>
                    <a:pt x="268" y="249"/>
                  </a:lnTo>
                  <a:lnTo>
                    <a:pt x="267" y="243"/>
                  </a:lnTo>
                  <a:lnTo>
                    <a:pt x="264" y="246"/>
                  </a:lnTo>
                  <a:lnTo>
                    <a:pt x="263" y="249"/>
                  </a:lnTo>
                  <a:lnTo>
                    <a:pt x="258" y="251"/>
                  </a:lnTo>
                  <a:lnTo>
                    <a:pt x="257" y="250"/>
                  </a:lnTo>
                  <a:lnTo>
                    <a:pt x="255" y="250"/>
                  </a:lnTo>
                  <a:lnTo>
                    <a:pt x="252" y="249"/>
                  </a:lnTo>
                  <a:lnTo>
                    <a:pt x="248" y="249"/>
                  </a:lnTo>
                  <a:lnTo>
                    <a:pt x="247" y="250"/>
                  </a:lnTo>
                  <a:lnTo>
                    <a:pt x="247" y="251"/>
                  </a:lnTo>
                  <a:lnTo>
                    <a:pt x="239" y="247"/>
                  </a:lnTo>
                  <a:lnTo>
                    <a:pt x="232" y="242"/>
                  </a:lnTo>
                  <a:lnTo>
                    <a:pt x="226" y="235"/>
                  </a:lnTo>
                  <a:lnTo>
                    <a:pt x="219" y="231"/>
                  </a:lnTo>
                  <a:lnTo>
                    <a:pt x="220" y="145"/>
                  </a:lnTo>
                  <a:lnTo>
                    <a:pt x="224" y="60"/>
                  </a:lnTo>
                  <a:lnTo>
                    <a:pt x="212" y="53"/>
                  </a:lnTo>
                  <a:lnTo>
                    <a:pt x="199" y="50"/>
                  </a:lnTo>
                  <a:lnTo>
                    <a:pt x="185" y="50"/>
                  </a:lnTo>
                  <a:lnTo>
                    <a:pt x="169" y="51"/>
                  </a:lnTo>
                  <a:lnTo>
                    <a:pt x="154" y="51"/>
                  </a:lnTo>
                  <a:lnTo>
                    <a:pt x="118" y="48"/>
                  </a:lnTo>
                  <a:lnTo>
                    <a:pt x="78" y="46"/>
                  </a:lnTo>
                  <a:lnTo>
                    <a:pt x="37" y="42"/>
                  </a:lnTo>
                  <a:lnTo>
                    <a:pt x="0" y="41"/>
                  </a:lnTo>
                  <a:lnTo>
                    <a:pt x="1" y="25"/>
                  </a:lnTo>
                  <a:lnTo>
                    <a:pt x="4" y="12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4422863" y="1393576"/>
              <a:ext cx="1353658" cy="837722"/>
            </a:xfrm>
            <a:custGeom>
              <a:avLst/>
              <a:gdLst/>
              <a:ahLst/>
              <a:cxnLst>
                <a:cxn ang="0">
                  <a:pos x="80" y="11"/>
                </a:cxn>
                <a:cxn ang="0">
                  <a:pos x="249" y="40"/>
                </a:cxn>
                <a:cxn ang="0">
                  <a:pos x="528" y="80"/>
                </a:cxn>
                <a:cxn ang="0">
                  <a:pos x="729" y="98"/>
                </a:cxn>
                <a:cxn ang="0">
                  <a:pos x="740" y="284"/>
                </a:cxn>
                <a:cxn ang="0">
                  <a:pos x="606" y="455"/>
                </a:cxn>
                <a:cxn ang="0">
                  <a:pos x="335" y="424"/>
                </a:cxn>
                <a:cxn ang="0">
                  <a:pos x="265" y="425"/>
                </a:cxn>
                <a:cxn ang="0">
                  <a:pos x="261" y="458"/>
                </a:cxn>
                <a:cxn ang="0">
                  <a:pos x="252" y="446"/>
                </a:cxn>
                <a:cxn ang="0">
                  <a:pos x="241" y="438"/>
                </a:cxn>
                <a:cxn ang="0">
                  <a:pos x="233" y="448"/>
                </a:cxn>
                <a:cxn ang="0">
                  <a:pos x="206" y="446"/>
                </a:cxn>
                <a:cxn ang="0">
                  <a:pos x="181" y="445"/>
                </a:cxn>
                <a:cxn ang="0">
                  <a:pos x="173" y="449"/>
                </a:cxn>
                <a:cxn ang="0">
                  <a:pos x="162" y="446"/>
                </a:cxn>
                <a:cxn ang="0">
                  <a:pos x="144" y="449"/>
                </a:cxn>
                <a:cxn ang="0">
                  <a:pos x="135" y="434"/>
                </a:cxn>
                <a:cxn ang="0">
                  <a:pos x="124" y="410"/>
                </a:cxn>
                <a:cxn ang="0">
                  <a:pos x="113" y="398"/>
                </a:cxn>
                <a:cxn ang="0">
                  <a:pos x="113" y="379"/>
                </a:cxn>
                <a:cxn ang="0">
                  <a:pos x="101" y="343"/>
                </a:cxn>
                <a:cxn ang="0">
                  <a:pos x="88" y="323"/>
                </a:cxn>
                <a:cxn ang="0">
                  <a:pos x="72" y="334"/>
                </a:cxn>
                <a:cxn ang="0">
                  <a:pos x="53" y="328"/>
                </a:cxn>
                <a:cxn ang="0">
                  <a:pos x="53" y="321"/>
                </a:cxn>
                <a:cxn ang="0">
                  <a:pos x="57" y="318"/>
                </a:cxn>
                <a:cxn ang="0">
                  <a:pos x="57" y="312"/>
                </a:cxn>
                <a:cxn ang="0">
                  <a:pos x="58" y="308"/>
                </a:cxn>
                <a:cxn ang="0">
                  <a:pos x="63" y="305"/>
                </a:cxn>
                <a:cxn ang="0">
                  <a:pos x="68" y="271"/>
                </a:cxn>
                <a:cxn ang="0">
                  <a:pos x="84" y="232"/>
                </a:cxn>
                <a:cxn ang="0">
                  <a:pos x="73" y="227"/>
                </a:cxn>
                <a:cxn ang="0">
                  <a:pos x="67" y="220"/>
                </a:cxn>
                <a:cxn ang="0">
                  <a:pos x="57" y="216"/>
                </a:cxn>
                <a:cxn ang="0">
                  <a:pos x="53" y="206"/>
                </a:cxn>
                <a:cxn ang="0">
                  <a:pos x="53" y="201"/>
                </a:cxn>
                <a:cxn ang="0">
                  <a:pos x="50" y="196"/>
                </a:cxn>
                <a:cxn ang="0">
                  <a:pos x="34" y="167"/>
                </a:cxn>
                <a:cxn ang="0">
                  <a:pos x="22" y="155"/>
                </a:cxn>
                <a:cxn ang="0">
                  <a:pos x="20" y="150"/>
                </a:cxn>
                <a:cxn ang="0">
                  <a:pos x="16" y="144"/>
                </a:cxn>
                <a:cxn ang="0">
                  <a:pos x="15" y="131"/>
                </a:cxn>
                <a:cxn ang="0">
                  <a:pos x="13" y="111"/>
                </a:cxn>
                <a:cxn ang="0">
                  <a:pos x="6" y="60"/>
                </a:cxn>
              </a:cxnLst>
              <a:rect l="0" t="0" r="r" b="b"/>
              <a:pathLst>
                <a:path w="753" h="466">
                  <a:moveTo>
                    <a:pt x="16" y="0"/>
                  </a:moveTo>
                  <a:lnTo>
                    <a:pt x="47" y="5"/>
                  </a:lnTo>
                  <a:lnTo>
                    <a:pt x="80" y="11"/>
                  </a:lnTo>
                  <a:lnTo>
                    <a:pt x="114" y="18"/>
                  </a:lnTo>
                  <a:lnTo>
                    <a:pt x="145" y="24"/>
                  </a:lnTo>
                  <a:lnTo>
                    <a:pt x="249" y="40"/>
                  </a:lnTo>
                  <a:lnTo>
                    <a:pt x="354" y="57"/>
                  </a:lnTo>
                  <a:lnTo>
                    <a:pt x="440" y="69"/>
                  </a:lnTo>
                  <a:lnTo>
                    <a:pt x="528" y="80"/>
                  </a:lnTo>
                  <a:lnTo>
                    <a:pt x="616" y="88"/>
                  </a:lnTo>
                  <a:lnTo>
                    <a:pt x="703" y="97"/>
                  </a:lnTo>
                  <a:lnTo>
                    <a:pt x="729" y="98"/>
                  </a:lnTo>
                  <a:lnTo>
                    <a:pt x="753" y="99"/>
                  </a:lnTo>
                  <a:lnTo>
                    <a:pt x="746" y="190"/>
                  </a:lnTo>
                  <a:lnTo>
                    <a:pt x="740" y="284"/>
                  </a:lnTo>
                  <a:lnTo>
                    <a:pt x="733" y="376"/>
                  </a:lnTo>
                  <a:lnTo>
                    <a:pt x="725" y="466"/>
                  </a:lnTo>
                  <a:lnTo>
                    <a:pt x="606" y="455"/>
                  </a:lnTo>
                  <a:lnTo>
                    <a:pt x="486" y="444"/>
                  </a:lnTo>
                  <a:lnTo>
                    <a:pt x="368" y="430"/>
                  </a:lnTo>
                  <a:lnTo>
                    <a:pt x="335" y="424"/>
                  </a:lnTo>
                  <a:lnTo>
                    <a:pt x="302" y="419"/>
                  </a:lnTo>
                  <a:lnTo>
                    <a:pt x="270" y="418"/>
                  </a:lnTo>
                  <a:lnTo>
                    <a:pt x="265" y="425"/>
                  </a:lnTo>
                  <a:lnTo>
                    <a:pt x="263" y="435"/>
                  </a:lnTo>
                  <a:lnTo>
                    <a:pt x="262" y="446"/>
                  </a:lnTo>
                  <a:lnTo>
                    <a:pt x="261" y="458"/>
                  </a:lnTo>
                  <a:lnTo>
                    <a:pt x="256" y="455"/>
                  </a:lnTo>
                  <a:lnTo>
                    <a:pt x="254" y="452"/>
                  </a:lnTo>
                  <a:lnTo>
                    <a:pt x="252" y="446"/>
                  </a:lnTo>
                  <a:lnTo>
                    <a:pt x="250" y="441"/>
                  </a:lnTo>
                  <a:lnTo>
                    <a:pt x="247" y="438"/>
                  </a:lnTo>
                  <a:lnTo>
                    <a:pt x="241" y="438"/>
                  </a:lnTo>
                  <a:lnTo>
                    <a:pt x="237" y="440"/>
                  </a:lnTo>
                  <a:lnTo>
                    <a:pt x="235" y="444"/>
                  </a:lnTo>
                  <a:lnTo>
                    <a:pt x="233" y="448"/>
                  </a:lnTo>
                  <a:lnTo>
                    <a:pt x="230" y="451"/>
                  </a:lnTo>
                  <a:lnTo>
                    <a:pt x="224" y="452"/>
                  </a:lnTo>
                  <a:lnTo>
                    <a:pt x="206" y="446"/>
                  </a:lnTo>
                  <a:lnTo>
                    <a:pt x="188" y="444"/>
                  </a:lnTo>
                  <a:lnTo>
                    <a:pt x="185" y="444"/>
                  </a:lnTo>
                  <a:lnTo>
                    <a:pt x="181" y="445"/>
                  </a:lnTo>
                  <a:lnTo>
                    <a:pt x="179" y="447"/>
                  </a:lnTo>
                  <a:lnTo>
                    <a:pt x="177" y="448"/>
                  </a:lnTo>
                  <a:lnTo>
                    <a:pt x="173" y="449"/>
                  </a:lnTo>
                  <a:lnTo>
                    <a:pt x="170" y="449"/>
                  </a:lnTo>
                  <a:lnTo>
                    <a:pt x="165" y="447"/>
                  </a:lnTo>
                  <a:lnTo>
                    <a:pt x="162" y="446"/>
                  </a:lnTo>
                  <a:lnTo>
                    <a:pt x="157" y="446"/>
                  </a:lnTo>
                  <a:lnTo>
                    <a:pt x="150" y="447"/>
                  </a:lnTo>
                  <a:lnTo>
                    <a:pt x="144" y="449"/>
                  </a:lnTo>
                  <a:lnTo>
                    <a:pt x="137" y="452"/>
                  </a:lnTo>
                  <a:lnTo>
                    <a:pt x="136" y="444"/>
                  </a:lnTo>
                  <a:lnTo>
                    <a:pt x="135" y="434"/>
                  </a:lnTo>
                  <a:lnTo>
                    <a:pt x="132" y="425"/>
                  </a:lnTo>
                  <a:lnTo>
                    <a:pt x="130" y="417"/>
                  </a:lnTo>
                  <a:lnTo>
                    <a:pt x="124" y="410"/>
                  </a:lnTo>
                  <a:lnTo>
                    <a:pt x="115" y="406"/>
                  </a:lnTo>
                  <a:lnTo>
                    <a:pt x="113" y="403"/>
                  </a:lnTo>
                  <a:lnTo>
                    <a:pt x="113" y="398"/>
                  </a:lnTo>
                  <a:lnTo>
                    <a:pt x="115" y="393"/>
                  </a:lnTo>
                  <a:lnTo>
                    <a:pt x="115" y="388"/>
                  </a:lnTo>
                  <a:lnTo>
                    <a:pt x="113" y="379"/>
                  </a:lnTo>
                  <a:lnTo>
                    <a:pt x="108" y="372"/>
                  </a:lnTo>
                  <a:lnTo>
                    <a:pt x="103" y="364"/>
                  </a:lnTo>
                  <a:lnTo>
                    <a:pt x="101" y="343"/>
                  </a:lnTo>
                  <a:lnTo>
                    <a:pt x="100" y="332"/>
                  </a:lnTo>
                  <a:lnTo>
                    <a:pt x="95" y="322"/>
                  </a:lnTo>
                  <a:lnTo>
                    <a:pt x="88" y="323"/>
                  </a:lnTo>
                  <a:lnTo>
                    <a:pt x="82" y="327"/>
                  </a:lnTo>
                  <a:lnTo>
                    <a:pt x="77" y="332"/>
                  </a:lnTo>
                  <a:lnTo>
                    <a:pt x="72" y="334"/>
                  </a:lnTo>
                  <a:lnTo>
                    <a:pt x="67" y="334"/>
                  </a:lnTo>
                  <a:lnTo>
                    <a:pt x="60" y="332"/>
                  </a:lnTo>
                  <a:lnTo>
                    <a:pt x="53" y="328"/>
                  </a:lnTo>
                  <a:lnTo>
                    <a:pt x="52" y="326"/>
                  </a:lnTo>
                  <a:lnTo>
                    <a:pt x="52" y="323"/>
                  </a:lnTo>
                  <a:lnTo>
                    <a:pt x="53" y="321"/>
                  </a:lnTo>
                  <a:lnTo>
                    <a:pt x="53" y="320"/>
                  </a:lnTo>
                  <a:lnTo>
                    <a:pt x="56" y="319"/>
                  </a:lnTo>
                  <a:lnTo>
                    <a:pt x="57" y="318"/>
                  </a:lnTo>
                  <a:lnTo>
                    <a:pt x="58" y="315"/>
                  </a:lnTo>
                  <a:lnTo>
                    <a:pt x="58" y="313"/>
                  </a:lnTo>
                  <a:lnTo>
                    <a:pt x="57" y="312"/>
                  </a:lnTo>
                  <a:lnTo>
                    <a:pt x="57" y="311"/>
                  </a:lnTo>
                  <a:lnTo>
                    <a:pt x="56" y="311"/>
                  </a:lnTo>
                  <a:lnTo>
                    <a:pt x="58" y="308"/>
                  </a:lnTo>
                  <a:lnTo>
                    <a:pt x="59" y="306"/>
                  </a:lnTo>
                  <a:lnTo>
                    <a:pt x="61" y="305"/>
                  </a:lnTo>
                  <a:lnTo>
                    <a:pt x="63" y="305"/>
                  </a:lnTo>
                  <a:lnTo>
                    <a:pt x="67" y="300"/>
                  </a:lnTo>
                  <a:lnTo>
                    <a:pt x="66" y="285"/>
                  </a:lnTo>
                  <a:lnTo>
                    <a:pt x="68" y="271"/>
                  </a:lnTo>
                  <a:lnTo>
                    <a:pt x="73" y="258"/>
                  </a:lnTo>
                  <a:lnTo>
                    <a:pt x="79" y="245"/>
                  </a:lnTo>
                  <a:lnTo>
                    <a:pt x="84" y="232"/>
                  </a:lnTo>
                  <a:lnTo>
                    <a:pt x="82" y="229"/>
                  </a:lnTo>
                  <a:lnTo>
                    <a:pt x="78" y="227"/>
                  </a:lnTo>
                  <a:lnTo>
                    <a:pt x="73" y="227"/>
                  </a:lnTo>
                  <a:lnTo>
                    <a:pt x="67" y="225"/>
                  </a:lnTo>
                  <a:lnTo>
                    <a:pt x="64" y="223"/>
                  </a:lnTo>
                  <a:lnTo>
                    <a:pt x="67" y="220"/>
                  </a:lnTo>
                  <a:lnTo>
                    <a:pt x="59" y="220"/>
                  </a:lnTo>
                  <a:lnTo>
                    <a:pt x="58" y="218"/>
                  </a:lnTo>
                  <a:lnTo>
                    <a:pt x="57" y="216"/>
                  </a:lnTo>
                  <a:lnTo>
                    <a:pt x="57" y="211"/>
                  </a:lnTo>
                  <a:lnTo>
                    <a:pt x="54" y="207"/>
                  </a:lnTo>
                  <a:lnTo>
                    <a:pt x="53" y="206"/>
                  </a:lnTo>
                  <a:lnTo>
                    <a:pt x="52" y="206"/>
                  </a:lnTo>
                  <a:lnTo>
                    <a:pt x="52" y="203"/>
                  </a:lnTo>
                  <a:lnTo>
                    <a:pt x="53" y="201"/>
                  </a:lnTo>
                  <a:lnTo>
                    <a:pt x="53" y="200"/>
                  </a:lnTo>
                  <a:lnTo>
                    <a:pt x="52" y="197"/>
                  </a:lnTo>
                  <a:lnTo>
                    <a:pt x="50" y="196"/>
                  </a:lnTo>
                  <a:lnTo>
                    <a:pt x="49" y="194"/>
                  </a:lnTo>
                  <a:lnTo>
                    <a:pt x="47" y="193"/>
                  </a:lnTo>
                  <a:lnTo>
                    <a:pt x="34" y="167"/>
                  </a:lnTo>
                  <a:lnTo>
                    <a:pt x="31" y="164"/>
                  </a:lnTo>
                  <a:lnTo>
                    <a:pt x="24" y="159"/>
                  </a:lnTo>
                  <a:lnTo>
                    <a:pt x="22" y="155"/>
                  </a:lnTo>
                  <a:lnTo>
                    <a:pt x="21" y="153"/>
                  </a:lnTo>
                  <a:lnTo>
                    <a:pt x="21" y="151"/>
                  </a:lnTo>
                  <a:lnTo>
                    <a:pt x="20" y="150"/>
                  </a:lnTo>
                  <a:lnTo>
                    <a:pt x="20" y="147"/>
                  </a:lnTo>
                  <a:lnTo>
                    <a:pt x="18" y="145"/>
                  </a:lnTo>
                  <a:lnTo>
                    <a:pt x="16" y="144"/>
                  </a:lnTo>
                  <a:lnTo>
                    <a:pt x="14" y="139"/>
                  </a:lnTo>
                  <a:lnTo>
                    <a:pt x="14" y="133"/>
                  </a:lnTo>
                  <a:lnTo>
                    <a:pt x="15" y="131"/>
                  </a:lnTo>
                  <a:lnTo>
                    <a:pt x="16" y="130"/>
                  </a:lnTo>
                  <a:lnTo>
                    <a:pt x="16" y="125"/>
                  </a:lnTo>
                  <a:lnTo>
                    <a:pt x="13" y="111"/>
                  </a:lnTo>
                  <a:lnTo>
                    <a:pt x="6" y="99"/>
                  </a:lnTo>
                  <a:lnTo>
                    <a:pt x="0" y="88"/>
                  </a:lnTo>
                  <a:lnTo>
                    <a:pt x="6" y="60"/>
                  </a:lnTo>
                  <a:lnTo>
                    <a:pt x="11" y="31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4811163" y="2150401"/>
              <a:ext cx="915023" cy="749635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72" y="2"/>
                </a:cxn>
                <a:cxn ang="0">
                  <a:pos x="90" y="4"/>
                </a:cxn>
                <a:cxn ang="0">
                  <a:pos x="149" y="11"/>
                </a:cxn>
                <a:cxn ang="0">
                  <a:pos x="249" y="25"/>
                </a:cxn>
                <a:cxn ang="0">
                  <a:pos x="353" y="35"/>
                </a:cxn>
                <a:cxn ang="0">
                  <a:pos x="456" y="45"/>
                </a:cxn>
                <a:cxn ang="0">
                  <a:pos x="482" y="47"/>
                </a:cxn>
                <a:cxn ang="0">
                  <a:pos x="509" y="48"/>
                </a:cxn>
                <a:cxn ang="0">
                  <a:pos x="502" y="139"/>
                </a:cxn>
                <a:cxn ang="0">
                  <a:pos x="495" y="233"/>
                </a:cxn>
                <a:cxn ang="0">
                  <a:pos x="489" y="326"/>
                </a:cxn>
                <a:cxn ang="0">
                  <a:pos x="481" y="417"/>
                </a:cxn>
                <a:cxn ang="0">
                  <a:pos x="358" y="408"/>
                </a:cxn>
                <a:cxn ang="0">
                  <a:pos x="235" y="395"/>
                </a:cxn>
                <a:cxn ang="0">
                  <a:pos x="117" y="381"/>
                </a:cxn>
                <a:cxn ang="0">
                  <a:pos x="0" y="363"/>
                </a:cxn>
                <a:cxn ang="0">
                  <a:pos x="13" y="276"/>
                </a:cxn>
                <a:cxn ang="0">
                  <a:pos x="27" y="184"/>
                </a:cxn>
                <a:cxn ang="0">
                  <a:pos x="40" y="90"/>
                </a:cxn>
                <a:cxn ang="0">
                  <a:pos x="43" y="69"/>
                </a:cxn>
                <a:cxn ang="0">
                  <a:pos x="48" y="48"/>
                </a:cxn>
                <a:cxn ang="0">
                  <a:pos x="49" y="35"/>
                </a:cxn>
                <a:cxn ang="0">
                  <a:pos x="49" y="21"/>
                </a:cxn>
                <a:cxn ang="0">
                  <a:pos x="53" y="10"/>
                </a:cxn>
                <a:cxn ang="0">
                  <a:pos x="59" y="0"/>
                </a:cxn>
              </a:cxnLst>
              <a:rect l="0" t="0" r="r" b="b"/>
              <a:pathLst>
                <a:path w="509" h="417">
                  <a:moveTo>
                    <a:pt x="59" y="0"/>
                  </a:moveTo>
                  <a:lnTo>
                    <a:pt x="72" y="2"/>
                  </a:lnTo>
                  <a:lnTo>
                    <a:pt x="90" y="4"/>
                  </a:lnTo>
                  <a:lnTo>
                    <a:pt x="149" y="11"/>
                  </a:lnTo>
                  <a:lnTo>
                    <a:pt x="249" y="25"/>
                  </a:lnTo>
                  <a:lnTo>
                    <a:pt x="353" y="35"/>
                  </a:lnTo>
                  <a:lnTo>
                    <a:pt x="456" y="45"/>
                  </a:lnTo>
                  <a:lnTo>
                    <a:pt x="482" y="47"/>
                  </a:lnTo>
                  <a:lnTo>
                    <a:pt x="509" y="48"/>
                  </a:lnTo>
                  <a:lnTo>
                    <a:pt x="502" y="139"/>
                  </a:lnTo>
                  <a:lnTo>
                    <a:pt x="495" y="233"/>
                  </a:lnTo>
                  <a:lnTo>
                    <a:pt x="489" y="326"/>
                  </a:lnTo>
                  <a:lnTo>
                    <a:pt x="481" y="417"/>
                  </a:lnTo>
                  <a:lnTo>
                    <a:pt x="358" y="408"/>
                  </a:lnTo>
                  <a:lnTo>
                    <a:pt x="235" y="395"/>
                  </a:lnTo>
                  <a:lnTo>
                    <a:pt x="117" y="381"/>
                  </a:lnTo>
                  <a:lnTo>
                    <a:pt x="0" y="363"/>
                  </a:lnTo>
                  <a:lnTo>
                    <a:pt x="13" y="276"/>
                  </a:lnTo>
                  <a:lnTo>
                    <a:pt x="27" y="184"/>
                  </a:lnTo>
                  <a:lnTo>
                    <a:pt x="40" y="90"/>
                  </a:lnTo>
                  <a:lnTo>
                    <a:pt x="43" y="69"/>
                  </a:lnTo>
                  <a:lnTo>
                    <a:pt x="48" y="48"/>
                  </a:lnTo>
                  <a:lnTo>
                    <a:pt x="49" y="35"/>
                  </a:lnTo>
                  <a:lnTo>
                    <a:pt x="49" y="21"/>
                  </a:lnTo>
                  <a:lnTo>
                    <a:pt x="53" y="1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4976551" y="2849702"/>
              <a:ext cx="952773" cy="744242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9" y="0"/>
                </a:cxn>
                <a:cxn ang="0">
                  <a:pos x="206" y="16"/>
                </a:cxn>
                <a:cxn ang="0">
                  <a:pos x="367" y="30"/>
                </a:cxn>
                <a:cxn ang="0">
                  <a:pos x="530" y="42"/>
                </a:cxn>
                <a:cxn ang="0">
                  <a:pos x="523" y="166"/>
                </a:cxn>
                <a:cxn ang="0">
                  <a:pos x="517" y="290"/>
                </a:cxn>
                <a:cxn ang="0">
                  <a:pos x="510" y="414"/>
                </a:cxn>
                <a:cxn ang="0">
                  <a:pos x="339" y="402"/>
                </a:cxn>
                <a:cxn ang="0">
                  <a:pos x="169" y="387"/>
                </a:cxn>
                <a:cxn ang="0">
                  <a:pos x="0" y="370"/>
                </a:cxn>
                <a:cxn ang="0">
                  <a:pos x="4" y="324"/>
                </a:cxn>
                <a:cxn ang="0">
                  <a:pos x="14" y="247"/>
                </a:cxn>
                <a:cxn ang="0">
                  <a:pos x="35" y="86"/>
                </a:cxn>
                <a:cxn ang="0">
                  <a:pos x="46" y="8"/>
                </a:cxn>
                <a:cxn ang="0">
                  <a:pos x="46" y="3"/>
                </a:cxn>
                <a:cxn ang="0">
                  <a:pos x="47" y="2"/>
                </a:cxn>
                <a:cxn ang="0">
                  <a:pos x="48" y="0"/>
                </a:cxn>
              </a:cxnLst>
              <a:rect l="0" t="0" r="r" b="b"/>
              <a:pathLst>
                <a:path w="530" h="414">
                  <a:moveTo>
                    <a:pt x="48" y="0"/>
                  </a:moveTo>
                  <a:lnTo>
                    <a:pt x="49" y="0"/>
                  </a:lnTo>
                  <a:lnTo>
                    <a:pt x="206" y="16"/>
                  </a:lnTo>
                  <a:lnTo>
                    <a:pt x="367" y="30"/>
                  </a:lnTo>
                  <a:lnTo>
                    <a:pt x="530" y="42"/>
                  </a:lnTo>
                  <a:lnTo>
                    <a:pt x="523" y="166"/>
                  </a:lnTo>
                  <a:lnTo>
                    <a:pt x="517" y="290"/>
                  </a:lnTo>
                  <a:lnTo>
                    <a:pt x="510" y="414"/>
                  </a:lnTo>
                  <a:lnTo>
                    <a:pt x="339" y="402"/>
                  </a:lnTo>
                  <a:lnTo>
                    <a:pt x="169" y="387"/>
                  </a:lnTo>
                  <a:lnTo>
                    <a:pt x="0" y="370"/>
                  </a:lnTo>
                  <a:lnTo>
                    <a:pt x="4" y="324"/>
                  </a:lnTo>
                  <a:lnTo>
                    <a:pt x="14" y="247"/>
                  </a:lnTo>
                  <a:lnTo>
                    <a:pt x="35" y="86"/>
                  </a:lnTo>
                  <a:lnTo>
                    <a:pt x="46" y="8"/>
                  </a:lnTo>
                  <a:lnTo>
                    <a:pt x="46" y="3"/>
                  </a:lnTo>
                  <a:lnTo>
                    <a:pt x="47" y="2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4856105" y="3518441"/>
              <a:ext cx="906034" cy="952773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173" y="12"/>
                </a:cxn>
                <a:cxn ang="0">
                  <a:pos x="280" y="23"/>
                </a:cxn>
                <a:cxn ang="0">
                  <a:pos x="391" y="33"/>
                </a:cxn>
                <a:cxn ang="0">
                  <a:pos x="504" y="40"/>
                </a:cxn>
                <a:cxn ang="0">
                  <a:pos x="498" y="90"/>
                </a:cxn>
                <a:cxn ang="0">
                  <a:pos x="495" y="144"/>
                </a:cxn>
                <a:cxn ang="0">
                  <a:pos x="492" y="197"/>
                </a:cxn>
                <a:cxn ang="0">
                  <a:pos x="486" y="302"/>
                </a:cxn>
                <a:cxn ang="0">
                  <a:pos x="478" y="406"/>
                </a:cxn>
                <a:cxn ang="0">
                  <a:pos x="475" y="456"/>
                </a:cxn>
                <a:cxn ang="0">
                  <a:pos x="468" y="505"/>
                </a:cxn>
                <a:cxn ang="0">
                  <a:pos x="328" y="493"/>
                </a:cxn>
                <a:cxn ang="0">
                  <a:pos x="192" y="482"/>
                </a:cxn>
                <a:cxn ang="0">
                  <a:pos x="190" y="485"/>
                </a:cxn>
                <a:cxn ang="0">
                  <a:pos x="190" y="490"/>
                </a:cxn>
                <a:cxn ang="0">
                  <a:pos x="194" y="499"/>
                </a:cxn>
                <a:cxn ang="0">
                  <a:pos x="192" y="502"/>
                </a:cxn>
                <a:cxn ang="0">
                  <a:pos x="151" y="497"/>
                </a:cxn>
                <a:cxn ang="0">
                  <a:pos x="110" y="493"/>
                </a:cxn>
                <a:cxn ang="0">
                  <a:pos x="71" y="488"/>
                </a:cxn>
                <a:cxn ang="0">
                  <a:pos x="66" y="497"/>
                </a:cxn>
                <a:cxn ang="0">
                  <a:pos x="65" y="509"/>
                </a:cxn>
                <a:cxn ang="0">
                  <a:pos x="63" y="520"/>
                </a:cxn>
                <a:cxn ang="0">
                  <a:pos x="59" y="530"/>
                </a:cxn>
                <a:cxn ang="0">
                  <a:pos x="39" y="527"/>
                </a:cxn>
                <a:cxn ang="0">
                  <a:pos x="18" y="525"/>
                </a:cxn>
                <a:cxn ang="0">
                  <a:pos x="0" y="521"/>
                </a:cxn>
                <a:cxn ang="0">
                  <a:pos x="34" y="261"/>
                </a:cxn>
                <a:cxn ang="0">
                  <a:pos x="65" y="0"/>
                </a:cxn>
              </a:cxnLst>
              <a:rect l="0" t="0" r="r" b="b"/>
              <a:pathLst>
                <a:path w="504" h="530">
                  <a:moveTo>
                    <a:pt x="65" y="0"/>
                  </a:moveTo>
                  <a:lnTo>
                    <a:pt x="173" y="12"/>
                  </a:lnTo>
                  <a:lnTo>
                    <a:pt x="280" y="23"/>
                  </a:lnTo>
                  <a:lnTo>
                    <a:pt x="391" y="33"/>
                  </a:lnTo>
                  <a:lnTo>
                    <a:pt x="504" y="40"/>
                  </a:lnTo>
                  <a:lnTo>
                    <a:pt x="498" y="90"/>
                  </a:lnTo>
                  <a:lnTo>
                    <a:pt x="495" y="144"/>
                  </a:lnTo>
                  <a:lnTo>
                    <a:pt x="492" y="197"/>
                  </a:lnTo>
                  <a:lnTo>
                    <a:pt x="486" y="302"/>
                  </a:lnTo>
                  <a:lnTo>
                    <a:pt x="478" y="406"/>
                  </a:lnTo>
                  <a:lnTo>
                    <a:pt x="475" y="456"/>
                  </a:lnTo>
                  <a:lnTo>
                    <a:pt x="468" y="505"/>
                  </a:lnTo>
                  <a:lnTo>
                    <a:pt x="328" y="493"/>
                  </a:lnTo>
                  <a:lnTo>
                    <a:pt x="192" y="482"/>
                  </a:lnTo>
                  <a:lnTo>
                    <a:pt x="190" y="485"/>
                  </a:lnTo>
                  <a:lnTo>
                    <a:pt x="190" y="490"/>
                  </a:lnTo>
                  <a:lnTo>
                    <a:pt x="194" y="499"/>
                  </a:lnTo>
                  <a:lnTo>
                    <a:pt x="192" y="502"/>
                  </a:lnTo>
                  <a:lnTo>
                    <a:pt x="151" y="497"/>
                  </a:lnTo>
                  <a:lnTo>
                    <a:pt x="110" y="493"/>
                  </a:lnTo>
                  <a:lnTo>
                    <a:pt x="71" y="488"/>
                  </a:lnTo>
                  <a:lnTo>
                    <a:pt x="66" y="497"/>
                  </a:lnTo>
                  <a:lnTo>
                    <a:pt x="65" y="509"/>
                  </a:lnTo>
                  <a:lnTo>
                    <a:pt x="63" y="520"/>
                  </a:lnTo>
                  <a:lnTo>
                    <a:pt x="59" y="530"/>
                  </a:lnTo>
                  <a:lnTo>
                    <a:pt x="39" y="527"/>
                  </a:lnTo>
                  <a:lnTo>
                    <a:pt x="18" y="525"/>
                  </a:lnTo>
                  <a:lnTo>
                    <a:pt x="0" y="521"/>
                  </a:lnTo>
                  <a:lnTo>
                    <a:pt x="34" y="261"/>
                  </a:lnTo>
                  <a:lnTo>
                    <a:pt x="65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4083100" y="3417770"/>
              <a:ext cx="886260" cy="1037266"/>
            </a:xfrm>
            <a:custGeom>
              <a:avLst/>
              <a:gdLst/>
              <a:ahLst/>
              <a:cxnLst>
                <a:cxn ang="0">
                  <a:pos x="211" y="15"/>
                </a:cxn>
                <a:cxn ang="0">
                  <a:pos x="317" y="30"/>
                </a:cxn>
                <a:cxn ang="0">
                  <a:pos x="493" y="56"/>
                </a:cxn>
                <a:cxn ang="0">
                  <a:pos x="425" y="577"/>
                </a:cxn>
                <a:cxn ang="0">
                  <a:pos x="270" y="558"/>
                </a:cxn>
                <a:cxn ang="0">
                  <a:pos x="270" y="552"/>
                </a:cxn>
                <a:cxn ang="0">
                  <a:pos x="252" y="546"/>
                </a:cxn>
                <a:cxn ang="0">
                  <a:pos x="246" y="540"/>
                </a:cxn>
                <a:cxn ang="0">
                  <a:pos x="231" y="532"/>
                </a:cxn>
                <a:cxn ang="0">
                  <a:pos x="211" y="524"/>
                </a:cxn>
                <a:cxn ang="0">
                  <a:pos x="214" y="519"/>
                </a:cxn>
                <a:cxn ang="0">
                  <a:pos x="212" y="520"/>
                </a:cxn>
                <a:cxn ang="0">
                  <a:pos x="209" y="520"/>
                </a:cxn>
                <a:cxn ang="0">
                  <a:pos x="169" y="498"/>
                </a:cxn>
                <a:cxn ang="0">
                  <a:pos x="135" y="478"/>
                </a:cxn>
                <a:cxn ang="0">
                  <a:pos x="138" y="475"/>
                </a:cxn>
                <a:cxn ang="0">
                  <a:pos x="136" y="474"/>
                </a:cxn>
                <a:cxn ang="0">
                  <a:pos x="131" y="476"/>
                </a:cxn>
                <a:cxn ang="0">
                  <a:pos x="124" y="474"/>
                </a:cxn>
                <a:cxn ang="0">
                  <a:pos x="126" y="469"/>
                </a:cxn>
                <a:cxn ang="0">
                  <a:pos x="119" y="469"/>
                </a:cxn>
                <a:cxn ang="0">
                  <a:pos x="108" y="465"/>
                </a:cxn>
                <a:cxn ang="0">
                  <a:pos x="98" y="456"/>
                </a:cxn>
                <a:cxn ang="0">
                  <a:pos x="90" y="454"/>
                </a:cxn>
                <a:cxn ang="0">
                  <a:pos x="54" y="431"/>
                </a:cxn>
                <a:cxn ang="0">
                  <a:pos x="49" y="428"/>
                </a:cxn>
                <a:cxn ang="0">
                  <a:pos x="49" y="425"/>
                </a:cxn>
                <a:cxn ang="0">
                  <a:pos x="44" y="426"/>
                </a:cxn>
                <a:cxn ang="0">
                  <a:pos x="26" y="414"/>
                </a:cxn>
                <a:cxn ang="0">
                  <a:pos x="0" y="400"/>
                </a:cxn>
                <a:cxn ang="0">
                  <a:pos x="6" y="393"/>
                </a:cxn>
                <a:cxn ang="0">
                  <a:pos x="8" y="386"/>
                </a:cxn>
                <a:cxn ang="0">
                  <a:pos x="14" y="386"/>
                </a:cxn>
                <a:cxn ang="0">
                  <a:pos x="23" y="387"/>
                </a:cxn>
                <a:cxn ang="0">
                  <a:pos x="27" y="383"/>
                </a:cxn>
                <a:cxn ang="0">
                  <a:pos x="30" y="380"/>
                </a:cxn>
                <a:cxn ang="0">
                  <a:pos x="33" y="383"/>
                </a:cxn>
                <a:cxn ang="0">
                  <a:pos x="36" y="369"/>
                </a:cxn>
                <a:cxn ang="0">
                  <a:pos x="42" y="372"/>
                </a:cxn>
                <a:cxn ang="0">
                  <a:pos x="23" y="354"/>
                </a:cxn>
                <a:cxn ang="0">
                  <a:pos x="21" y="331"/>
                </a:cxn>
                <a:cxn ang="0">
                  <a:pos x="28" y="322"/>
                </a:cxn>
                <a:cxn ang="0">
                  <a:pos x="36" y="327"/>
                </a:cxn>
                <a:cxn ang="0">
                  <a:pos x="32" y="322"/>
                </a:cxn>
                <a:cxn ang="0">
                  <a:pos x="42" y="300"/>
                </a:cxn>
                <a:cxn ang="0">
                  <a:pos x="48" y="273"/>
                </a:cxn>
                <a:cxn ang="0">
                  <a:pos x="68" y="258"/>
                </a:cxn>
                <a:cxn ang="0">
                  <a:pos x="82" y="242"/>
                </a:cxn>
                <a:cxn ang="0">
                  <a:pos x="71" y="231"/>
                </a:cxn>
                <a:cxn ang="0">
                  <a:pos x="62" y="202"/>
                </a:cxn>
                <a:cxn ang="0">
                  <a:pos x="57" y="168"/>
                </a:cxn>
                <a:cxn ang="0">
                  <a:pos x="65" y="111"/>
                </a:cxn>
                <a:cxn ang="0">
                  <a:pos x="75" y="71"/>
                </a:cxn>
                <a:cxn ang="0">
                  <a:pos x="93" y="76"/>
                </a:cxn>
                <a:cxn ang="0">
                  <a:pos x="96" y="83"/>
                </a:cxn>
                <a:cxn ang="0">
                  <a:pos x="101" y="88"/>
                </a:cxn>
                <a:cxn ang="0">
                  <a:pos x="107" y="89"/>
                </a:cxn>
                <a:cxn ang="0">
                  <a:pos x="115" y="76"/>
                </a:cxn>
                <a:cxn ang="0">
                  <a:pos x="124" y="54"/>
                </a:cxn>
                <a:cxn ang="0">
                  <a:pos x="132" y="0"/>
                </a:cxn>
              </a:cxnLst>
              <a:rect l="0" t="0" r="r" b="b"/>
              <a:pathLst>
                <a:path w="493" h="577">
                  <a:moveTo>
                    <a:pt x="132" y="0"/>
                  </a:moveTo>
                  <a:lnTo>
                    <a:pt x="171" y="7"/>
                  </a:lnTo>
                  <a:lnTo>
                    <a:pt x="211" y="15"/>
                  </a:lnTo>
                  <a:lnTo>
                    <a:pt x="250" y="22"/>
                  </a:lnTo>
                  <a:lnTo>
                    <a:pt x="264" y="22"/>
                  </a:lnTo>
                  <a:lnTo>
                    <a:pt x="317" y="30"/>
                  </a:lnTo>
                  <a:lnTo>
                    <a:pt x="375" y="39"/>
                  </a:lnTo>
                  <a:lnTo>
                    <a:pt x="434" y="48"/>
                  </a:lnTo>
                  <a:lnTo>
                    <a:pt x="493" y="56"/>
                  </a:lnTo>
                  <a:lnTo>
                    <a:pt x="469" y="230"/>
                  </a:lnTo>
                  <a:lnTo>
                    <a:pt x="448" y="405"/>
                  </a:lnTo>
                  <a:lnTo>
                    <a:pt x="425" y="577"/>
                  </a:lnTo>
                  <a:lnTo>
                    <a:pt x="373" y="570"/>
                  </a:lnTo>
                  <a:lnTo>
                    <a:pt x="323" y="563"/>
                  </a:lnTo>
                  <a:lnTo>
                    <a:pt x="270" y="558"/>
                  </a:lnTo>
                  <a:lnTo>
                    <a:pt x="269" y="556"/>
                  </a:lnTo>
                  <a:lnTo>
                    <a:pt x="269" y="552"/>
                  </a:lnTo>
                  <a:lnTo>
                    <a:pt x="270" y="552"/>
                  </a:lnTo>
                  <a:lnTo>
                    <a:pt x="267" y="551"/>
                  </a:lnTo>
                  <a:lnTo>
                    <a:pt x="261" y="551"/>
                  </a:lnTo>
                  <a:lnTo>
                    <a:pt x="252" y="546"/>
                  </a:lnTo>
                  <a:lnTo>
                    <a:pt x="249" y="542"/>
                  </a:lnTo>
                  <a:lnTo>
                    <a:pt x="250" y="538"/>
                  </a:lnTo>
                  <a:lnTo>
                    <a:pt x="246" y="540"/>
                  </a:lnTo>
                  <a:lnTo>
                    <a:pt x="241" y="539"/>
                  </a:lnTo>
                  <a:lnTo>
                    <a:pt x="235" y="535"/>
                  </a:lnTo>
                  <a:lnTo>
                    <a:pt x="231" y="532"/>
                  </a:lnTo>
                  <a:lnTo>
                    <a:pt x="224" y="530"/>
                  </a:lnTo>
                  <a:lnTo>
                    <a:pt x="216" y="526"/>
                  </a:lnTo>
                  <a:lnTo>
                    <a:pt x="211" y="524"/>
                  </a:lnTo>
                  <a:lnTo>
                    <a:pt x="213" y="521"/>
                  </a:lnTo>
                  <a:lnTo>
                    <a:pt x="213" y="520"/>
                  </a:lnTo>
                  <a:lnTo>
                    <a:pt x="214" y="519"/>
                  </a:lnTo>
                  <a:lnTo>
                    <a:pt x="213" y="518"/>
                  </a:lnTo>
                  <a:lnTo>
                    <a:pt x="212" y="518"/>
                  </a:lnTo>
                  <a:lnTo>
                    <a:pt x="212" y="520"/>
                  </a:lnTo>
                  <a:lnTo>
                    <a:pt x="211" y="521"/>
                  </a:lnTo>
                  <a:lnTo>
                    <a:pt x="210" y="521"/>
                  </a:lnTo>
                  <a:lnTo>
                    <a:pt x="209" y="520"/>
                  </a:lnTo>
                  <a:lnTo>
                    <a:pt x="209" y="518"/>
                  </a:lnTo>
                  <a:lnTo>
                    <a:pt x="188" y="509"/>
                  </a:lnTo>
                  <a:lnTo>
                    <a:pt x="169" y="498"/>
                  </a:lnTo>
                  <a:lnTo>
                    <a:pt x="154" y="490"/>
                  </a:lnTo>
                  <a:lnTo>
                    <a:pt x="141" y="478"/>
                  </a:lnTo>
                  <a:lnTo>
                    <a:pt x="135" y="478"/>
                  </a:lnTo>
                  <a:lnTo>
                    <a:pt x="135" y="476"/>
                  </a:lnTo>
                  <a:lnTo>
                    <a:pt x="136" y="476"/>
                  </a:lnTo>
                  <a:lnTo>
                    <a:pt x="138" y="475"/>
                  </a:lnTo>
                  <a:lnTo>
                    <a:pt x="139" y="475"/>
                  </a:lnTo>
                  <a:lnTo>
                    <a:pt x="138" y="474"/>
                  </a:lnTo>
                  <a:lnTo>
                    <a:pt x="136" y="474"/>
                  </a:lnTo>
                  <a:lnTo>
                    <a:pt x="135" y="475"/>
                  </a:lnTo>
                  <a:lnTo>
                    <a:pt x="133" y="475"/>
                  </a:lnTo>
                  <a:lnTo>
                    <a:pt x="131" y="476"/>
                  </a:lnTo>
                  <a:lnTo>
                    <a:pt x="127" y="476"/>
                  </a:lnTo>
                  <a:lnTo>
                    <a:pt x="125" y="475"/>
                  </a:lnTo>
                  <a:lnTo>
                    <a:pt x="124" y="474"/>
                  </a:lnTo>
                  <a:lnTo>
                    <a:pt x="124" y="472"/>
                  </a:lnTo>
                  <a:lnTo>
                    <a:pt x="125" y="471"/>
                  </a:lnTo>
                  <a:lnTo>
                    <a:pt x="126" y="469"/>
                  </a:lnTo>
                  <a:lnTo>
                    <a:pt x="126" y="468"/>
                  </a:lnTo>
                  <a:lnTo>
                    <a:pt x="121" y="468"/>
                  </a:lnTo>
                  <a:lnTo>
                    <a:pt x="119" y="469"/>
                  </a:lnTo>
                  <a:lnTo>
                    <a:pt x="115" y="469"/>
                  </a:lnTo>
                  <a:lnTo>
                    <a:pt x="112" y="468"/>
                  </a:lnTo>
                  <a:lnTo>
                    <a:pt x="108" y="465"/>
                  </a:lnTo>
                  <a:lnTo>
                    <a:pt x="105" y="462"/>
                  </a:lnTo>
                  <a:lnTo>
                    <a:pt x="101" y="460"/>
                  </a:lnTo>
                  <a:lnTo>
                    <a:pt x="98" y="456"/>
                  </a:lnTo>
                  <a:lnTo>
                    <a:pt x="96" y="455"/>
                  </a:lnTo>
                  <a:lnTo>
                    <a:pt x="92" y="455"/>
                  </a:lnTo>
                  <a:lnTo>
                    <a:pt x="90" y="454"/>
                  </a:lnTo>
                  <a:lnTo>
                    <a:pt x="78" y="447"/>
                  </a:lnTo>
                  <a:lnTo>
                    <a:pt x="65" y="440"/>
                  </a:lnTo>
                  <a:lnTo>
                    <a:pt x="54" y="431"/>
                  </a:lnTo>
                  <a:lnTo>
                    <a:pt x="48" y="431"/>
                  </a:lnTo>
                  <a:lnTo>
                    <a:pt x="48" y="428"/>
                  </a:lnTo>
                  <a:lnTo>
                    <a:pt x="49" y="428"/>
                  </a:lnTo>
                  <a:lnTo>
                    <a:pt x="50" y="427"/>
                  </a:lnTo>
                  <a:lnTo>
                    <a:pt x="51" y="427"/>
                  </a:lnTo>
                  <a:lnTo>
                    <a:pt x="49" y="425"/>
                  </a:lnTo>
                  <a:lnTo>
                    <a:pt x="48" y="426"/>
                  </a:lnTo>
                  <a:lnTo>
                    <a:pt x="48" y="428"/>
                  </a:lnTo>
                  <a:lnTo>
                    <a:pt x="44" y="426"/>
                  </a:lnTo>
                  <a:lnTo>
                    <a:pt x="37" y="422"/>
                  </a:lnTo>
                  <a:lnTo>
                    <a:pt x="30" y="418"/>
                  </a:lnTo>
                  <a:lnTo>
                    <a:pt x="26" y="414"/>
                  </a:lnTo>
                  <a:lnTo>
                    <a:pt x="16" y="410"/>
                  </a:lnTo>
                  <a:lnTo>
                    <a:pt x="8" y="406"/>
                  </a:lnTo>
                  <a:lnTo>
                    <a:pt x="0" y="400"/>
                  </a:lnTo>
                  <a:lnTo>
                    <a:pt x="2" y="396"/>
                  </a:lnTo>
                  <a:lnTo>
                    <a:pt x="4" y="394"/>
                  </a:lnTo>
                  <a:lnTo>
                    <a:pt x="6" y="393"/>
                  </a:lnTo>
                  <a:lnTo>
                    <a:pt x="7" y="391"/>
                  </a:lnTo>
                  <a:lnTo>
                    <a:pt x="8" y="390"/>
                  </a:lnTo>
                  <a:lnTo>
                    <a:pt x="8" y="386"/>
                  </a:lnTo>
                  <a:lnTo>
                    <a:pt x="9" y="385"/>
                  </a:lnTo>
                  <a:lnTo>
                    <a:pt x="12" y="385"/>
                  </a:lnTo>
                  <a:lnTo>
                    <a:pt x="14" y="386"/>
                  </a:lnTo>
                  <a:lnTo>
                    <a:pt x="18" y="386"/>
                  </a:lnTo>
                  <a:lnTo>
                    <a:pt x="21" y="387"/>
                  </a:lnTo>
                  <a:lnTo>
                    <a:pt x="23" y="387"/>
                  </a:lnTo>
                  <a:lnTo>
                    <a:pt x="26" y="386"/>
                  </a:lnTo>
                  <a:lnTo>
                    <a:pt x="26" y="384"/>
                  </a:lnTo>
                  <a:lnTo>
                    <a:pt x="27" y="383"/>
                  </a:lnTo>
                  <a:lnTo>
                    <a:pt x="27" y="382"/>
                  </a:lnTo>
                  <a:lnTo>
                    <a:pt x="28" y="380"/>
                  </a:lnTo>
                  <a:lnTo>
                    <a:pt x="30" y="380"/>
                  </a:lnTo>
                  <a:lnTo>
                    <a:pt x="30" y="386"/>
                  </a:lnTo>
                  <a:lnTo>
                    <a:pt x="32" y="385"/>
                  </a:lnTo>
                  <a:lnTo>
                    <a:pt x="33" y="383"/>
                  </a:lnTo>
                  <a:lnTo>
                    <a:pt x="33" y="370"/>
                  </a:lnTo>
                  <a:lnTo>
                    <a:pt x="34" y="369"/>
                  </a:lnTo>
                  <a:lnTo>
                    <a:pt x="36" y="369"/>
                  </a:lnTo>
                  <a:lnTo>
                    <a:pt x="39" y="370"/>
                  </a:lnTo>
                  <a:lnTo>
                    <a:pt x="40" y="371"/>
                  </a:lnTo>
                  <a:lnTo>
                    <a:pt x="42" y="372"/>
                  </a:lnTo>
                  <a:lnTo>
                    <a:pt x="37" y="365"/>
                  </a:lnTo>
                  <a:lnTo>
                    <a:pt x="30" y="361"/>
                  </a:lnTo>
                  <a:lnTo>
                    <a:pt x="23" y="354"/>
                  </a:lnTo>
                  <a:lnTo>
                    <a:pt x="20" y="352"/>
                  </a:lnTo>
                  <a:lnTo>
                    <a:pt x="21" y="344"/>
                  </a:lnTo>
                  <a:lnTo>
                    <a:pt x="21" y="331"/>
                  </a:lnTo>
                  <a:lnTo>
                    <a:pt x="22" y="324"/>
                  </a:lnTo>
                  <a:lnTo>
                    <a:pt x="23" y="322"/>
                  </a:lnTo>
                  <a:lnTo>
                    <a:pt x="28" y="322"/>
                  </a:lnTo>
                  <a:lnTo>
                    <a:pt x="33" y="324"/>
                  </a:lnTo>
                  <a:lnTo>
                    <a:pt x="35" y="327"/>
                  </a:lnTo>
                  <a:lnTo>
                    <a:pt x="36" y="327"/>
                  </a:lnTo>
                  <a:lnTo>
                    <a:pt x="36" y="326"/>
                  </a:lnTo>
                  <a:lnTo>
                    <a:pt x="34" y="323"/>
                  </a:lnTo>
                  <a:lnTo>
                    <a:pt x="32" y="322"/>
                  </a:lnTo>
                  <a:lnTo>
                    <a:pt x="30" y="321"/>
                  </a:lnTo>
                  <a:lnTo>
                    <a:pt x="32" y="317"/>
                  </a:lnTo>
                  <a:lnTo>
                    <a:pt x="42" y="300"/>
                  </a:lnTo>
                  <a:lnTo>
                    <a:pt x="44" y="295"/>
                  </a:lnTo>
                  <a:lnTo>
                    <a:pt x="47" y="279"/>
                  </a:lnTo>
                  <a:lnTo>
                    <a:pt x="48" y="273"/>
                  </a:lnTo>
                  <a:lnTo>
                    <a:pt x="54" y="266"/>
                  </a:lnTo>
                  <a:lnTo>
                    <a:pt x="61" y="261"/>
                  </a:lnTo>
                  <a:lnTo>
                    <a:pt x="68" y="258"/>
                  </a:lnTo>
                  <a:lnTo>
                    <a:pt x="75" y="253"/>
                  </a:lnTo>
                  <a:lnTo>
                    <a:pt x="82" y="245"/>
                  </a:lnTo>
                  <a:lnTo>
                    <a:pt x="82" y="242"/>
                  </a:lnTo>
                  <a:lnTo>
                    <a:pt x="79" y="238"/>
                  </a:lnTo>
                  <a:lnTo>
                    <a:pt x="78" y="236"/>
                  </a:lnTo>
                  <a:lnTo>
                    <a:pt x="71" y="231"/>
                  </a:lnTo>
                  <a:lnTo>
                    <a:pt x="68" y="228"/>
                  </a:lnTo>
                  <a:lnTo>
                    <a:pt x="65" y="214"/>
                  </a:lnTo>
                  <a:lnTo>
                    <a:pt x="62" y="202"/>
                  </a:lnTo>
                  <a:lnTo>
                    <a:pt x="58" y="189"/>
                  </a:lnTo>
                  <a:lnTo>
                    <a:pt x="56" y="179"/>
                  </a:lnTo>
                  <a:lnTo>
                    <a:pt x="57" y="168"/>
                  </a:lnTo>
                  <a:lnTo>
                    <a:pt x="64" y="158"/>
                  </a:lnTo>
                  <a:lnTo>
                    <a:pt x="64" y="134"/>
                  </a:lnTo>
                  <a:lnTo>
                    <a:pt x="65" y="111"/>
                  </a:lnTo>
                  <a:lnTo>
                    <a:pt x="66" y="91"/>
                  </a:lnTo>
                  <a:lnTo>
                    <a:pt x="68" y="74"/>
                  </a:lnTo>
                  <a:lnTo>
                    <a:pt x="75" y="71"/>
                  </a:lnTo>
                  <a:lnTo>
                    <a:pt x="80" y="72"/>
                  </a:lnTo>
                  <a:lnTo>
                    <a:pt x="85" y="75"/>
                  </a:lnTo>
                  <a:lnTo>
                    <a:pt x="93" y="76"/>
                  </a:lnTo>
                  <a:lnTo>
                    <a:pt x="94" y="77"/>
                  </a:lnTo>
                  <a:lnTo>
                    <a:pt x="94" y="81"/>
                  </a:lnTo>
                  <a:lnTo>
                    <a:pt x="96" y="83"/>
                  </a:lnTo>
                  <a:lnTo>
                    <a:pt x="96" y="86"/>
                  </a:lnTo>
                  <a:lnTo>
                    <a:pt x="97" y="88"/>
                  </a:lnTo>
                  <a:lnTo>
                    <a:pt x="101" y="88"/>
                  </a:lnTo>
                  <a:lnTo>
                    <a:pt x="104" y="89"/>
                  </a:lnTo>
                  <a:lnTo>
                    <a:pt x="105" y="90"/>
                  </a:lnTo>
                  <a:lnTo>
                    <a:pt x="107" y="89"/>
                  </a:lnTo>
                  <a:lnTo>
                    <a:pt x="108" y="88"/>
                  </a:lnTo>
                  <a:lnTo>
                    <a:pt x="113" y="78"/>
                  </a:lnTo>
                  <a:lnTo>
                    <a:pt x="115" y="76"/>
                  </a:lnTo>
                  <a:lnTo>
                    <a:pt x="119" y="71"/>
                  </a:lnTo>
                  <a:lnTo>
                    <a:pt x="121" y="64"/>
                  </a:lnTo>
                  <a:lnTo>
                    <a:pt x="124" y="54"/>
                  </a:lnTo>
                  <a:lnTo>
                    <a:pt x="126" y="37"/>
                  </a:lnTo>
                  <a:lnTo>
                    <a:pt x="129" y="18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3633678" y="2434436"/>
              <a:ext cx="828734" cy="1287143"/>
            </a:xfrm>
            <a:custGeom>
              <a:avLst/>
              <a:gdLst/>
              <a:ahLst/>
              <a:cxnLst>
                <a:cxn ang="0">
                  <a:pos x="194" y="30"/>
                </a:cxn>
                <a:cxn ang="0">
                  <a:pos x="461" y="84"/>
                </a:cxn>
                <a:cxn ang="0">
                  <a:pos x="420" y="313"/>
                </a:cxn>
                <a:cxn ang="0">
                  <a:pos x="390" y="479"/>
                </a:cxn>
                <a:cxn ang="0">
                  <a:pos x="376" y="558"/>
                </a:cxn>
                <a:cxn ang="0">
                  <a:pos x="368" y="609"/>
                </a:cxn>
                <a:cxn ang="0">
                  <a:pos x="357" y="631"/>
                </a:cxn>
                <a:cxn ang="0">
                  <a:pos x="349" y="629"/>
                </a:cxn>
                <a:cxn ang="0">
                  <a:pos x="340" y="617"/>
                </a:cxn>
                <a:cxn ang="0">
                  <a:pos x="318" y="617"/>
                </a:cxn>
                <a:cxn ang="0">
                  <a:pos x="312" y="622"/>
                </a:cxn>
                <a:cxn ang="0">
                  <a:pos x="310" y="673"/>
                </a:cxn>
                <a:cxn ang="0">
                  <a:pos x="312" y="691"/>
                </a:cxn>
                <a:cxn ang="0">
                  <a:pos x="310" y="703"/>
                </a:cxn>
                <a:cxn ang="0">
                  <a:pos x="306" y="707"/>
                </a:cxn>
                <a:cxn ang="0">
                  <a:pos x="303" y="710"/>
                </a:cxn>
                <a:cxn ang="0">
                  <a:pos x="304" y="716"/>
                </a:cxn>
                <a:cxn ang="0">
                  <a:pos x="229" y="609"/>
                </a:cxn>
                <a:cxn ang="0">
                  <a:pos x="151" y="493"/>
                </a:cxn>
                <a:cxn ang="0">
                  <a:pos x="95" y="414"/>
                </a:cxn>
                <a:cxn ang="0">
                  <a:pos x="72" y="379"/>
                </a:cxn>
                <a:cxn ang="0">
                  <a:pos x="63" y="365"/>
                </a:cxn>
                <a:cxn ang="0">
                  <a:pos x="59" y="362"/>
                </a:cxn>
                <a:cxn ang="0">
                  <a:pos x="57" y="358"/>
                </a:cxn>
                <a:cxn ang="0">
                  <a:pos x="56" y="352"/>
                </a:cxn>
                <a:cxn ang="0">
                  <a:pos x="50" y="346"/>
                </a:cxn>
                <a:cxn ang="0">
                  <a:pos x="43" y="338"/>
                </a:cxn>
                <a:cxn ang="0">
                  <a:pos x="42" y="332"/>
                </a:cxn>
                <a:cxn ang="0">
                  <a:pos x="25" y="311"/>
                </a:cxn>
                <a:cxn ang="0">
                  <a:pos x="9" y="288"/>
                </a:cxn>
                <a:cxn ang="0">
                  <a:pos x="1" y="273"/>
                </a:cxn>
                <a:cxn ang="0">
                  <a:pos x="2" y="251"/>
                </a:cxn>
                <a:cxn ang="0">
                  <a:pos x="6" y="241"/>
                </a:cxn>
                <a:cxn ang="0">
                  <a:pos x="10" y="217"/>
                </a:cxn>
                <a:cxn ang="0">
                  <a:pos x="30" y="133"/>
                </a:cxn>
                <a:cxn ang="0">
                  <a:pos x="64" y="0"/>
                </a:cxn>
              </a:cxnLst>
              <a:rect l="0" t="0" r="r" b="b"/>
              <a:pathLst>
                <a:path w="461" h="716">
                  <a:moveTo>
                    <a:pt x="64" y="0"/>
                  </a:moveTo>
                  <a:lnTo>
                    <a:pt x="194" y="30"/>
                  </a:lnTo>
                  <a:lnTo>
                    <a:pt x="327" y="58"/>
                  </a:lnTo>
                  <a:lnTo>
                    <a:pt x="461" y="84"/>
                  </a:lnTo>
                  <a:lnTo>
                    <a:pt x="440" y="197"/>
                  </a:lnTo>
                  <a:lnTo>
                    <a:pt x="420" y="313"/>
                  </a:lnTo>
                  <a:lnTo>
                    <a:pt x="399" y="426"/>
                  </a:lnTo>
                  <a:lnTo>
                    <a:pt x="390" y="479"/>
                  </a:lnTo>
                  <a:lnTo>
                    <a:pt x="382" y="533"/>
                  </a:lnTo>
                  <a:lnTo>
                    <a:pt x="376" y="558"/>
                  </a:lnTo>
                  <a:lnTo>
                    <a:pt x="369" y="596"/>
                  </a:lnTo>
                  <a:lnTo>
                    <a:pt x="368" y="609"/>
                  </a:lnTo>
                  <a:lnTo>
                    <a:pt x="364" y="621"/>
                  </a:lnTo>
                  <a:lnTo>
                    <a:pt x="357" y="631"/>
                  </a:lnTo>
                  <a:lnTo>
                    <a:pt x="354" y="631"/>
                  </a:lnTo>
                  <a:lnTo>
                    <a:pt x="349" y="629"/>
                  </a:lnTo>
                  <a:lnTo>
                    <a:pt x="344" y="619"/>
                  </a:lnTo>
                  <a:lnTo>
                    <a:pt x="340" y="617"/>
                  </a:lnTo>
                  <a:lnTo>
                    <a:pt x="322" y="614"/>
                  </a:lnTo>
                  <a:lnTo>
                    <a:pt x="318" y="617"/>
                  </a:lnTo>
                  <a:lnTo>
                    <a:pt x="313" y="619"/>
                  </a:lnTo>
                  <a:lnTo>
                    <a:pt x="312" y="622"/>
                  </a:lnTo>
                  <a:lnTo>
                    <a:pt x="312" y="643"/>
                  </a:lnTo>
                  <a:lnTo>
                    <a:pt x="310" y="673"/>
                  </a:lnTo>
                  <a:lnTo>
                    <a:pt x="310" y="682"/>
                  </a:lnTo>
                  <a:lnTo>
                    <a:pt x="312" y="691"/>
                  </a:lnTo>
                  <a:lnTo>
                    <a:pt x="312" y="699"/>
                  </a:lnTo>
                  <a:lnTo>
                    <a:pt x="310" y="703"/>
                  </a:lnTo>
                  <a:lnTo>
                    <a:pt x="307" y="705"/>
                  </a:lnTo>
                  <a:lnTo>
                    <a:pt x="306" y="707"/>
                  </a:lnTo>
                  <a:lnTo>
                    <a:pt x="304" y="708"/>
                  </a:lnTo>
                  <a:lnTo>
                    <a:pt x="303" y="710"/>
                  </a:lnTo>
                  <a:lnTo>
                    <a:pt x="303" y="713"/>
                  </a:lnTo>
                  <a:lnTo>
                    <a:pt x="304" y="716"/>
                  </a:lnTo>
                  <a:lnTo>
                    <a:pt x="268" y="665"/>
                  </a:lnTo>
                  <a:lnTo>
                    <a:pt x="229" y="609"/>
                  </a:lnTo>
                  <a:lnTo>
                    <a:pt x="191" y="552"/>
                  </a:lnTo>
                  <a:lnTo>
                    <a:pt x="151" y="493"/>
                  </a:lnTo>
                  <a:lnTo>
                    <a:pt x="112" y="436"/>
                  </a:lnTo>
                  <a:lnTo>
                    <a:pt x="95" y="414"/>
                  </a:lnTo>
                  <a:lnTo>
                    <a:pt x="78" y="388"/>
                  </a:lnTo>
                  <a:lnTo>
                    <a:pt x="72" y="379"/>
                  </a:lnTo>
                  <a:lnTo>
                    <a:pt x="64" y="366"/>
                  </a:lnTo>
                  <a:lnTo>
                    <a:pt x="63" y="365"/>
                  </a:lnTo>
                  <a:lnTo>
                    <a:pt x="60" y="364"/>
                  </a:lnTo>
                  <a:lnTo>
                    <a:pt x="59" y="362"/>
                  </a:lnTo>
                  <a:lnTo>
                    <a:pt x="58" y="360"/>
                  </a:lnTo>
                  <a:lnTo>
                    <a:pt x="57" y="358"/>
                  </a:lnTo>
                  <a:lnTo>
                    <a:pt x="57" y="355"/>
                  </a:lnTo>
                  <a:lnTo>
                    <a:pt x="56" y="352"/>
                  </a:lnTo>
                  <a:lnTo>
                    <a:pt x="53" y="349"/>
                  </a:lnTo>
                  <a:lnTo>
                    <a:pt x="50" y="346"/>
                  </a:lnTo>
                  <a:lnTo>
                    <a:pt x="44" y="341"/>
                  </a:lnTo>
                  <a:lnTo>
                    <a:pt x="43" y="338"/>
                  </a:lnTo>
                  <a:lnTo>
                    <a:pt x="43" y="335"/>
                  </a:lnTo>
                  <a:lnTo>
                    <a:pt x="42" y="332"/>
                  </a:lnTo>
                  <a:lnTo>
                    <a:pt x="35" y="323"/>
                  </a:lnTo>
                  <a:lnTo>
                    <a:pt x="25" y="311"/>
                  </a:lnTo>
                  <a:lnTo>
                    <a:pt x="16" y="299"/>
                  </a:lnTo>
                  <a:lnTo>
                    <a:pt x="9" y="288"/>
                  </a:lnTo>
                  <a:lnTo>
                    <a:pt x="4" y="280"/>
                  </a:lnTo>
                  <a:lnTo>
                    <a:pt x="1" y="273"/>
                  </a:lnTo>
                  <a:lnTo>
                    <a:pt x="0" y="264"/>
                  </a:lnTo>
                  <a:lnTo>
                    <a:pt x="2" y="251"/>
                  </a:lnTo>
                  <a:lnTo>
                    <a:pt x="4" y="246"/>
                  </a:lnTo>
                  <a:lnTo>
                    <a:pt x="6" y="241"/>
                  </a:lnTo>
                  <a:lnTo>
                    <a:pt x="8" y="237"/>
                  </a:lnTo>
                  <a:lnTo>
                    <a:pt x="10" y="217"/>
                  </a:lnTo>
                  <a:lnTo>
                    <a:pt x="14" y="199"/>
                  </a:lnTo>
                  <a:lnTo>
                    <a:pt x="30" y="133"/>
                  </a:lnTo>
                  <a:lnTo>
                    <a:pt x="48" y="66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4320395" y="2585441"/>
              <a:ext cx="733456" cy="922213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148" y="12"/>
                </a:cxn>
                <a:cxn ang="0">
                  <a:pos x="213" y="22"/>
                </a:cxn>
                <a:cxn ang="0">
                  <a:pos x="281" y="31"/>
                </a:cxn>
                <a:cxn ang="0">
                  <a:pos x="276" y="80"/>
                </a:cxn>
                <a:cxn ang="0">
                  <a:pos x="267" y="127"/>
                </a:cxn>
                <a:cxn ang="0">
                  <a:pos x="315" y="132"/>
                </a:cxn>
                <a:cxn ang="0">
                  <a:pos x="361" y="139"/>
                </a:cxn>
                <a:cxn ang="0">
                  <a:pos x="408" y="145"/>
                </a:cxn>
                <a:cxn ang="0">
                  <a:pos x="392" y="267"/>
                </a:cxn>
                <a:cxn ang="0">
                  <a:pos x="377" y="391"/>
                </a:cxn>
                <a:cxn ang="0">
                  <a:pos x="361" y="513"/>
                </a:cxn>
                <a:cxn ang="0">
                  <a:pos x="269" y="503"/>
                </a:cxn>
                <a:cxn ang="0">
                  <a:pos x="178" y="489"/>
                </a:cxn>
                <a:cxn ang="0">
                  <a:pos x="88" y="475"/>
                </a:cxn>
                <a:cxn ang="0">
                  <a:pos x="0" y="460"/>
                </a:cxn>
                <a:cxn ang="0">
                  <a:pos x="42" y="231"/>
                </a:cxn>
                <a:cxn ang="0">
                  <a:pos x="81" y="0"/>
                </a:cxn>
              </a:cxnLst>
              <a:rect l="0" t="0" r="r" b="b"/>
              <a:pathLst>
                <a:path w="408" h="513">
                  <a:moveTo>
                    <a:pt x="81" y="0"/>
                  </a:moveTo>
                  <a:lnTo>
                    <a:pt x="148" y="12"/>
                  </a:lnTo>
                  <a:lnTo>
                    <a:pt x="213" y="22"/>
                  </a:lnTo>
                  <a:lnTo>
                    <a:pt x="281" y="31"/>
                  </a:lnTo>
                  <a:lnTo>
                    <a:pt x="276" y="80"/>
                  </a:lnTo>
                  <a:lnTo>
                    <a:pt x="267" y="127"/>
                  </a:lnTo>
                  <a:lnTo>
                    <a:pt x="315" y="132"/>
                  </a:lnTo>
                  <a:lnTo>
                    <a:pt x="361" y="139"/>
                  </a:lnTo>
                  <a:lnTo>
                    <a:pt x="408" y="145"/>
                  </a:lnTo>
                  <a:lnTo>
                    <a:pt x="392" y="267"/>
                  </a:lnTo>
                  <a:lnTo>
                    <a:pt x="377" y="391"/>
                  </a:lnTo>
                  <a:lnTo>
                    <a:pt x="361" y="513"/>
                  </a:lnTo>
                  <a:lnTo>
                    <a:pt x="269" y="503"/>
                  </a:lnTo>
                  <a:lnTo>
                    <a:pt x="178" y="489"/>
                  </a:lnTo>
                  <a:lnTo>
                    <a:pt x="88" y="475"/>
                  </a:lnTo>
                  <a:lnTo>
                    <a:pt x="0" y="460"/>
                  </a:lnTo>
                  <a:lnTo>
                    <a:pt x="42" y="231"/>
                  </a:lnTo>
                  <a:lnTo>
                    <a:pt x="81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4115458" y="1373801"/>
              <a:ext cx="773005" cy="1265571"/>
            </a:xfrm>
            <a:custGeom>
              <a:avLst/>
              <a:gdLst/>
              <a:ahLst/>
              <a:cxnLst>
                <a:cxn ang="0">
                  <a:pos x="179" y="42"/>
                </a:cxn>
                <a:cxn ang="0">
                  <a:pos x="174" y="108"/>
                </a:cxn>
                <a:cxn ang="0">
                  <a:pos x="181" y="140"/>
                </a:cxn>
                <a:cxn ang="0">
                  <a:pos x="179" y="149"/>
                </a:cxn>
                <a:cxn ang="0">
                  <a:pos x="185" y="157"/>
                </a:cxn>
                <a:cxn ang="0">
                  <a:pos x="187" y="166"/>
                </a:cxn>
                <a:cxn ang="0">
                  <a:pos x="199" y="178"/>
                </a:cxn>
                <a:cxn ang="0">
                  <a:pos x="213" y="204"/>
                </a:cxn>
                <a:cxn ang="0">
                  <a:pos x="217" y="210"/>
                </a:cxn>
                <a:cxn ang="0">
                  <a:pos x="217" y="217"/>
                </a:cxn>
                <a:cxn ang="0">
                  <a:pos x="220" y="219"/>
                </a:cxn>
                <a:cxn ang="0">
                  <a:pos x="224" y="231"/>
                </a:cxn>
                <a:cxn ang="0">
                  <a:pos x="229" y="233"/>
                </a:cxn>
                <a:cxn ang="0">
                  <a:pos x="234" y="235"/>
                </a:cxn>
                <a:cxn ang="0">
                  <a:pos x="231" y="240"/>
                </a:cxn>
                <a:cxn ang="0">
                  <a:pos x="249" y="241"/>
                </a:cxn>
                <a:cxn ang="0">
                  <a:pos x="239" y="270"/>
                </a:cxn>
                <a:cxn ang="0">
                  <a:pos x="234" y="309"/>
                </a:cxn>
                <a:cxn ang="0">
                  <a:pos x="228" y="315"/>
                </a:cxn>
                <a:cxn ang="0">
                  <a:pos x="221" y="332"/>
                </a:cxn>
                <a:cxn ang="0">
                  <a:pos x="229" y="346"/>
                </a:cxn>
                <a:cxn ang="0">
                  <a:pos x="246" y="347"/>
                </a:cxn>
                <a:cxn ang="0">
                  <a:pos x="258" y="339"/>
                </a:cxn>
                <a:cxn ang="0">
                  <a:pos x="269" y="367"/>
                </a:cxn>
                <a:cxn ang="0">
                  <a:pos x="279" y="393"/>
                </a:cxn>
                <a:cxn ang="0">
                  <a:pos x="280" y="413"/>
                </a:cxn>
                <a:cxn ang="0">
                  <a:pos x="295" y="425"/>
                </a:cxn>
                <a:cxn ang="0">
                  <a:pos x="305" y="446"/>
                </a:cxn>
                <a:cxn ang="0">
                  <a:pos x="319" y="464"/>
                </a:cxn>
                <a:cxn ang="0">
                  <a:pos x="342" y="465"/>
                </a:cxn>
                <a:cxn ang="0">
                  <a:pos x="362" y="459"/>
                </a:cxn>
                <a:cxn ang="0">
                  <a:pos x="401" y="465"/>
                </a:cxn>
                <a:cxn ang="0">
                  <a:pos x="413" y="453"/>
                </a:cxn>
                <a:cxn ang="0">
                  <a:pos x="425" y="470"/>
                </a:cxn>
                <a:cxn ang="0">
                  <a:pos x="397" y="704"/>
                </a:cxn>
                <a:cxn ang="0">
                  <a:pos x="10" y="582"/>
                </a:cxn>
                <a:cxn ang="0">
                  <a:pos x="36" y="466"/>
                </a:cxn>
                <a:cxn ang="0">
                  <a:pos x="45" y="431"/>
                </a:cxn>
                <a:cxn ang="0">
                  <a:pos x="37" y="427"/>
                </a:cxn>
                <a:cxn ang="0">
                  <a:pos x="33" y="406"/>
                </a:cxn>
                <a:cxn ang="0">
                  <a:pos x="50" y="383"/>
                </a:cxn>
                <a:cxn ang="0">
                  <a:pos x="65" y="367"/>
                </a:cxn>
                <a:cxn ang="0">
                  <a:pos x="72" y="354"/>
                </a:cxn>
                <a:cxn ang="0">
                  <a:pos x="83" y="332"/>
                </a:cxn>
                <a:cxn ang="0">
                  <a:pos x="100" y="312"/>
                </a:cxn>
                <a:cxn ang="0">
                  <a:pos x="95" y="292"/>
                </a:cxn>
                <a:cxn ang="0">
                  <a:pos x="87" y="281"/>
                </a:cxn>
                <a:cxn ang="0">
                  <a:pos x="81" y="274"/>
                </a:cxn>
                <a:cxn ang="0">
                  <a:pos x="82" y="260"/>
                </a:cxn>
                <a:cxn ang="0">
                  <a:pos x="81" y="243"/>
                </a:cxn>
                <a:cxn ang="0">
                  <a:pos x="82" y="227"/>
                </a:cxn>
                <a:cxn ang="0">
                  <a:pos x="85" y="196"/>
                </a:cxn>
                <a:cxn ang="0">
                  <a:pos x="106" y="103"/>
                </a:cxn>
                <a:cxn ang="0">
                  <a:pos x="117" y="56"/>
                </a:cxn>
                <a:cxn ang="0">
                  <a:pos x="120" y="45"/>
                </a:cxn>
                <a:cxn ang="0">
                  <a:pos x="121" y="38"/>
                </a:cxn>
                <a:cxn ang="0">
                  <a:pos x="123" y="29"/>
                </a:cxn>
                <a:cxn ang="0">
                  <a:pos x="125" y="16"/>
                </a:cxn>
                <a:cxn ang="0">
                  <a:pos x="130" y="0"/>
                </a:cxn>
              </a:cxnLst>
              <a:rect l="0" t="0" r="r" b="b"/>
              <a:pathLst>
                <a:path w="430" h="704">
                  <a:moveTo>
                    <a:pt x="130" y="0"/>
                  </a:moveTo>
                  <a:lnTo>
                    <a:pt x="182" y="11"/>
                  </a:lnTo>
                  <a:lnTo>
                    <a:pt x="179" y="42"/>
                  </a:lnTo>
                  <a:lnTo>
                    <a:pt x="173" y="70"/>
                  </a:lnTo>
                  <a:lnTo>
                    <a:pt x="167" y="96"/>
                  </a:lnTo>
                  <a:lnTo>
                    <a:pt x="174" y="108"/>
                  </a:lnTo>
                  <a:lnTo>
                    <a:pt x="179" y="120"/>
                  </a:lnTo>
                  <a:lnTo>
                    <a:pt x="181" y="134"/>
                  </a:lnTo>
                  <a:lnTo>
                    <a:pt x="181" y="140"/>
                  </a:lnTo>
                  <a:lnTo>
                    <a:pt x="180" y="141"/>
                  </a:lnTo>
                  <a:lnTo>
                    <a:pt x="179" y="143"/>
                  </a:lnTo>
                  <a:lnTo>
                    <a:pt x="179" y="149"/>
                  </a:lnTo>
                  <a:lnTo>
                    <a:pt x="181" y="152"/>
                  </a:lnTo>
                  <a:lnTo>
                    <a:pt x="182" y="155"/>
                  </a:lnTo>
                  <a:lnTo>
                    <a:pt x="185" y="157"/>
                  </a:lnTo>
                  <a:lnTo>
                    <a:pt x="186" y="161"/>
                  </a:lnTo>
                  <a:lnTo>
                    <a:pt x="186" y="164"/>
                  </a:lnTo>
                  <a:lnTo>
                    <a:pt x="187" y="166"/>
                  </a:lnTo>
                  <a:lnTo>
                    <a:pt x="189" y="170"/>
                  </a:lnTo>
                  <a:lnTo>
                    <a:pt x="196" y="175"/>
                  </a:lnTo>
                  <a:lnTo>
                    <a:pt x="199" y="178"/>
                  </a:lnTo>
                  <a:lnTo>
                    <a:pt x="203" y="186"/>
                  </a:lnTo>
                  <a:lnTo>
                    <a:pt x="208" y="196"/>
                  </a:lnTo>
                  <a:lnTo>
                    <a:pt x="213" y="204"/>
                  </a:lnTo>
                  <a:lnTo>
                    <a:pt x="214" y="205"/>
                  </a:lnTo>
                  <a:lnTo>
                    <a:pt x="215" y="207"/>
                  </a:lnTo>
                  <a:lnTo>
                    <a:pt x="217" y="210"/>
                  </a:lnTo>
                  <a:lnTo>
                    <a:pt x="218" y="212"/>
                  </a:lnTo>
                  <a:lnTo>
                    <a:pt x="218" y="215"/>
                  </a:lnTo>
                  <a:lnTo>
                    <a:pt x="217" y="217"/>
                  </a:lnTo>
                  <a:lnTo>
                    <a:pt x="217" y="218"/>
                  </a:lnTo>
                  <a:lnTo>
                    <a:pt x="218" y="218"/>
                  </a:lnTo>
                  <a:lnTo>
                    <a:pt x="220" y="219"/>
                  </a:lnTo>
                  <a:lnTo>
                    <a:pt x="222" y="224"/>
                  </a:lnTo>
                  <a:lnTo>
                    <a:pt x="222" y="226"/>
                  </a:lnTo>
                  <a:lnTo>
                    <a:pt x="224" y="231"/>
                  </a:lnTo>
                  <a:lnTo>
                    <a:pt x="225" y="232"/>
                  </a:lnTo>
                  <a:lnTo>
                    <a:pt x="228" y="233"/>
                  </a:lnTo>
                  <a:lnTo>
                    <a:pt x="229" y="233"/>
                  </a:lnTo>
                  <a:lnTo>
                    <a:pt x="231" y="234"/>
                  </a:lnTo>
                  <a:lnTo>
                    <a:pt x="232" y="234"/>
                  </a:lnTo>
                  <a:lnTo>
                    <a:pt x="234" y="235"/>
                  </a:lnTo>
                  <a:lnTo>
                    <a:pt x="234" y="236"/>
                  </a:lnTo>
                  <a:lnTo>
                    <a:pt x="232" y="238"/>
                  </a:lnTo>
                  <a:lnTo>
                    <a:pt x="231" y="240"/>
                  </a:lnTo>
                  <a:lnTo>
                    <a:pt x="235" y="242"/>
                  </a:lnTo>
                  <a:lnTo>
                    <a:pt x="239" y="241"/>
                  </a:lnTo>
                  <a:lnTo>
                    <a:pt x="249" y="241"/>
                  </a:lnTo>
                  <a:lnTo>
                    <a:pt x="250" y="245"/>
                  </a:lnTo>
                  <a:lnTo>
                    <a:pt x="245" y="257"/>
                  </a:lnTo>
                  <a:lnTo>
                    <a:pt x="239" y="270"/>
                  </a:lnTo>
                  <a:lnTo>
                    <a:pt x="235" y="281"/>
                  </a:lnTo>
                  <a:lnTo>
                    <a:pt x="232" y="294"/>
                  </a:lnTo>
                  <a:lnTo>
                    <a:pt x="234" y="309"/>
                  </a:lnTo>
                  <a:lnTo>
                    <a:pt x="231" y="312"/>
                  </a:lnTo>
                  <a:lnTo>
                    <a:pt x="230" y="313"/>
                  </a:lnTo>
                  <a:lnTo>
                    <a:pt x="228" y="315"/>
                  </a:lnTo>
                  <a:lnTo>
                    <a:pt x="222" y="320"/>
                  </a:lnTo>
                  <a:lnTo>
                    <a:pt x="222" y="331"/>
                  </a:lnTo>
                  <a:lnTo>
                    <a:pt x="221" y="332"/>
                  </a:lnTo>
                  <a:lnTo>
                    <a:pt x="221" y="339"/>
                  </a:lnTo>
                  <a:lnTo>
                    <a:pt x="222" y="343"/>
                  </a:lnTo>
                  <a:lnTo>
                    <a:pt x="229" y="346"/>
                  </a:lnTo>
                  <a:lnTo>
                    <a:pt x="235" y="348"/>
                  </a:lnTo>
                  <a:lnTo>
                    <a:pt x="239" y="348"/>
                  </a:lnTo>
                  <a:lnTo>
                    <a:pt x="246" y="347"/>
                  </a:lnTo>
                  <a:lnTo>
                    <a:pt x="250" y="345"/>
                  </a:lnTo>
                  <a:lnTo>
                    <a:pt x="253" y="341"/>
                  </a:lnTo>
                  <a:lnTo>
                    <a:pt x="258" y="339"/>
                  </a:lnTo>
                  <a:lnTo>
                    <a:pt x="265" y="338"/>
                  </a:lnTo>
                  <a:lnTo>
                    <a:pt x="269" y="347"/>
                  </a:lnTo>
                  <a:lnTo>
                    <a:pt x="269" y="367"/>
                  </a:lnTo>
                  <a:lnTo>
                    <a:pt x="271" y="379"/>
                  </a:lnTo>
                  <a:lnTo>
                    <a:pt x="274" y="387"/>
                  </a:lnTo>
                  <a:lnTo>
                    <a:pt x="279" y="393"/>
                  </a:lnTo>
                  <a:lnTo>
                    <a:pt x="281" y="401"/>
                  </a:lnTo>
                  <a:lnTo>
                    <a:pt x="281" y="408"/>
                  </a:lnTo>
                  <a:lnTo>
                    <a:pt x="280" y="413"/>
                  </a:lnTo>
                  <a:lnTo>
                    <a:pt x="280" y="417"/>
                  </a:lnTo>
                  <a:lnTo>
                    <a:pt x="284" y="422"/>
                  </a:lnTo>
                  <a:lnTo>
                    <a:pt x="295" y="425"/>
                  </a:lnTo>
                  <a:lnTo>
                    <a:pt x="301" y="430"/>
                  </a:lnTo>
                  <a:lnTo>
                    <a:pt x="303" y="438"/>
                  </a:lnTo>
                  <a:lnTo>
                    <a:pt x="305" y="446"/>
                  </a:lnTo>
                  <a:lnTo>
                    <a:pt x="306" y="457"/>
                  </a:lnTo>
                  <a:lnTo>
                    <a:pt x="307" y="469"/>
                  </a:lnTo>
                  <a:lnTo>
                    <a:pt x="319" y="464"/>
                  </a:lnTo>
                  <a:lnTo>
                    <a:pt x="330" y="464"/>
                  </a:lnTo>
                  <a:lnTo>
                    <a:pt x="334" y="465"/>
                  </a:lnTo>
                  <a:lnTo>
                    <a:pt x="342" y="465"/>
                  </a:lnTo>
                  <a:lnTo>
                    <a:pt x="348" y="463"/>
                  </a:lnTo>
                  <a:lnTo>
                    <a:pt x="355" y="460"/>
                  </a:lnTo>
                  <a:lnTo>
                    <a:pt x="362" y="459"/>
                  </a:lnTo>
                  <a:lnTo>
                    <a:pt x="378" y="462"/>
                  </a:lnTo>
                  <a:lnTo>
                    <a:pt x="395" y="466"/>
                  </a:lnTo>
                  <a:lnTo>
                    <a:pt x="401" y="465"/>
                  </a:lnTo>
                  <a:lnTo>
                    <a:pt x="405" y="463"/>
                  </a:lnTo>
                  <a:lnTo>
                    <a:pt x="409" y="456"/>
                  </a:lnTo>
                  <a:lnTo>
                    <a:pt x="413" y="453"/>
                  </a:lnTo>
                  <a:lnTo>
                    <a:pt x="419" y="453"/>
                  </a:lnTo>
                  <a:lnTo>
                    <a:pt x="421" y="456"/>
                  </a:lnTo>
                  <a:lnTo>
                    <a:pt x="425" y="470"/>
                  </a:lnTo>
                  <a:lnTo>
                    <a:pt x="426" y="473"/>
                  </a:lnTo>
                  <a:lnTo>
                    <a:pt x="430" y="474"/>
                  </a:lnTo>
                  <a:lnTo>
                    <a:pt x="397" y="704"/>
                  </a:lnTo>
                  <a:lnTo>
                    <a:pt x="0" y="634"/>
                  </a:lnTo>
                  <a:lnTo>
                    <a:pt x="5" y="606"/>
                  </a:lnTo>
                  <a:lnTo>
                    <a:pt x="10" y="582"/>
                  </a:lnTo>
                  <a:lnTo>
                    <a:pt x="16" y="557"/>
                  </a:lnTo>
                  <a:lnTo>
                    <a:pt x="30" y="478"/>
                  </a:lnTo>
                  <a:lnTo>
                    <a:pt x="36" y="466"/>
                  </a:lnTo>
                  <a:lnTo>
                    <a:pt x="42" y="456"/>
                  </a:lnTo>
                  <a:lnTo>
                    <a:pt x="44" y="443"/>
                  </a:lnTo>
                  <a:lnTo>
                    <a:pt x="45" y="431"/>
                  </a:lnTo>
                  <a:lnTo>
                    <a:pt x="44" y="429"/>
                  </a:lnTo>
                  <a:lnTo>
                    <a:pt x="39" y="427"/>
                  </a:lnTo>
                  <a:lnTo>
                    <a:pt x="37" y="427"/>
                  </a:lnTo>
                  <a:lnTo>
                    <a:pt x="32" y="422"/>
                  </a:lnTo>
                  <a:lnTo>
                    <a:pt x="32" y="418"/>
                  </a:lnTo>
                  <a:lnTo>
                    <a:pt x="33" y="406"/>
                  </a:lnTo>
                  <a:lnTo>
                    <a:pt x="37" y="396"/>
                  </a:lnTo>
                  <a:lnTo>
                    <a:pt x="43" y="389"/>
                  </a:lnTo>
                  <a:lnTo>
                    <a:pt x="50" y="383"/>
                  </a:lnTo>
                  <a:lnTo>
                    <a:pt x="58" y="379"/>
                  </a:lnTo>
                  <a:lnTo>
                    <a:pt x="66" y="373"/>
                  </a:lnTo>
                  <a:lnTo>
                    <a:pt x="65" y="367"/>
                  </a:lnTo>
                  <a:lnTo>
                    <a:pt x="66" y="362"/>
                  </a:lnTo>
                  <a:lnTo>
                    <a:pt x="68" y="358"/>
                  </a:lnTo>
                  <a:lnTo>
                    <a:pt x="72" y="354"/>
                  </a:lnTo>
                  <a:lnTo>
                    <a:pt x="75" y="347"/>
                  </a:lnTo>
                  <a:lnTo>
                    <a:pt x="80" y="339"/>
                  </a:lnTo>
                  <a:lnTo>
                    <a:pt x="83" y="332"/>
                  </a:lnTo>
                  <a:lnTo>
                    <a:pt x="89" y="324"/>
                  </a:lnTo>
                  <a:lnTo>
                    <a:pt x="95" y="318"/>
                  </a:lnTo>
                  <a:lnTo>
                    <a:pt x="100" y="312"/>
                  </a:lnTo>
                  <a:lnTo>
                    <a:pt x="101" y="305"/>
                  </a:lnTo>
                  <a:lnTo>
                    <a:pt x="99" y="298"/>
                  </a:lnTo>
                  <a:lnTo>
                    <a:pt x="95" y="292"/>
                  </a:lnTo>
                  <a:lnTo>
                    <a:pt x="90" y="285"/>
                  </a:lnTo>
                  <a:lnTo>
                    <a:pt x="88" y="283"/>
                  </a:lnTo>
                  <a:lnTo>
                    <a:pt x="87" y="281"/>
                  </a:lnTo>
                  <a:lnTo>
                    <a:pt x="85" y="280"/>
                  </a:lnTo>
                  <a:lnTo>
                    <a:pt x="83" y="277"/>
                  </a:lnTo>
                  <a:lnTo>
                    <a:pt x="81" y="274"/>
                  </a:lnTo>
                  <a:lnTo>
                    <a:pt x="80" y="270"/>
                  </a:lnTo>
                  <a:lnTo>
                    <a:pt x="83" y="264"/>
                  </a:lnTo>
                  <a:lnTo>
                    <a:pt x="82" y="260"/>
                  </a:lnTo>
                  <a:lnTo>
                    <a:pt x="82" y="253"/>
                  </a:lnTo>
                  <a:lnTo>
                    <a:pt x="81" y="246"/>
                  </a:lnTo>
                  <a:lnTo>
                    <a:pt x="81" y="243"/>
                  </a:lnTo>
                  <a:lnTo>
                    <a:pt x="80" y="240"/>
                  </a:lnTo>
                  <a:lnTo>
                    <a:pt x="80" y="229"/>
                  </a:lnTo>
                  <a:lnTo>
                    <a:pt x="82" y="227"/>
                  </a:lnTo>
                  <a:lnTo>
                    <a:pt x="83" y="225"/>
                  </a:lnTo>
                  <a:lnTo>
                    <a:pt x="85" y="215"/>
                  </a:lnTo>
                  <a:lnTo>
                    <a:pt x="85" y="196"/>
                  </a:lnTo>
                  <a:lnTo>
                    <a:pt x="92" y="166"/>
                  </a:lnTo>
                  <a:lnTo>
                    <a:pt x="100" y="136"/>
                  </a:lnTo>
                  <a:lnTo>
                    <a:pt x="106" y="103"/>
                  </a:lnTo>
                  <a:lnTo>
                    <a:pt x="110" y="85"/>
                  </a:lnTo>
                  <a:lnTo>
                    <a:pt x="115" y="70"/>
                  </a:lnTo>
                  <a:lnTo>
                    <a:pt x="117" y="56"/>
                  </a:lnTo>
                  <a:lnTo>
                    <a:pt x="118" y="52"/>
                  </a:lnTo>
                  <a:lnTo>
                    <a:pt x="118" y="49"/>
                  </a:lnTo>
                  <a:lnTo>
                    <a:pt x="120" y="45"/>
                  </a:lnTo>
                  <a:lnTo>
                    <a:pt x="120" y="43"/>
                  </a:lnTo>
                  <a:lnTo>
                    <a:pt x="121" y="42"/>
                  </a:lnTo>
                  <a:lnTo>
                    <a:pt x="121" y="38"/>
                  </a:lnTo>
                  <a:lnTo>
                    <a:pt x="122" y="36"/>
                  </a:lnTo>
                  <a:lnTo>
                    <a:pt x="122" y="32"/>
                  </a:lnTo>
                  <a:lnTo>
                    <a:pt x="123" y="29"/>
                  </a:lnTo>
                  <a:lnTo>
                    <a:pt x="124" y="26"/>
                  </a:lnTo>
                  <a:lnTo>
                    <a:pt x="124" y="24"/>
                  </a:lnTo>
                  <a:lnTo>
                    <a:pt x="125" y="16"/>
                  </a:lnTo>
                  <a:lnTo>
                    <a:pt x="126" y="10"/>
                  </a:lnTo>
                  <a:lnTo>
                    <a:pt x="128" y="5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3151898" y="2301407"/>
              <a:ext cx="1067826" cy="1804877"/>
            </a:xfrm>
            <a:custGeom>
              <a:avLst/>
              <a:gdLst/>
              <a:ahLst/>
              <a:cxnLst>
                <a:cxn ang="0">
                  <a:pos x="318" y="117"/>
                </a:cxn>
                <a:cxn ang="0">
                  <a:pos x="319" y="429"/>
                </a:cxn>
                <a:cxn ang="0">
                  <a:pos x="445" y="615"/>
                </a:cxn>
                <a:cxn ang="0">
                  <a:pos x="467" y="647"/>
                </a:cxn>
                <a:cxn ang="0">
                  <a:pos x="482" y="668"/>
                </a:cxn>
                <a:cxn ang="0">
                  <a:pos x="502" y="696"/>
                </a:cxn>
                <a:cxn ang="0">
                  <a:pos x="510" y="705"/>
                </a:cxn>
                <a:cxn ang="0">
                  <a:pos x="573" y="816"/>
                </a:cxn>
                <a:cxn ang="0">
                  <a:pos x="588" y="856"/>
                </a:cxn>
                <a:cxn ang="0">
                  <a:pos x="579" y="878"/>
                </a:cxn>
                <a:cxn ang="0">
                  <a:pos x="558" y="912"/>
                </a:cxn>
                <a:cxn ang="0">
                  <a:pos x="540" y="943"/>
                </a:cxn>
                <a:cxn ang="0">
                  <a:pos x="532" y="973"/>
                </a:cxn>
                <a:cxn ang="0">
                  <a:pos x="546" y="984"/>
                </a:cxn>
                <a:cxn ang="0">
                  <a:pos x="494" y="999"/>
                </a:cxn>
                <a:cxn ang="0">
                  <a:pos x="340" y="979"/>
                </a:cxn>
                <a:cxn ang="0">
                  <a:pos x="340" y="968"/>
                </a:cxn>
                <a:cxn ang="0">
                  <a:pos x="338" y="930"/>
                </a:cxn>
                <a:cxn ang="0">
                  <a:pos x="298" y="867"/>
                </a:cxn>
                <a:cxn ang="0">
                  <a:pos x="270" y="843"/>
                </a:cxn>
                <a:cxn ang="0">
                  <a:pos x="220" y="804"/>
                </a:cxn>
                <a:cxn ang="0">
                  <a:pos x="214" y="790"/>
                </a:cxn>
                <a:cxn ang="0">
                  <a:pos x="170" y="760"/>
                </a:cxn>
                <a:cxn ang="0">
                  <a:pos x="133" y="748"/>
                </a:cxn>
                <a:cxn ang="0">
                  <a:pos x="126" y="728"/>
                </a:cxn>
                <a:cxn ang="0">
                  <a:pos x="132" y="683"/>
                </a:cxn>
                <a:cxn ang="0">
                  <a:pos x="123" y="667"/>
                </a:cxn>
                <a:cxn ang="0">
                  <a:pos x="109" y="641"/>
                </a:cxn>
                <a:cxn ang="0">
                  <a:pos x="99" y="621"/>
                </a:cxn>
                <a:cxn ang="0">
                  <a:pos x="90" y="590"/>
                </a:cxn>
                <a:cxn ang="0">
                  <a:pos x="75" y="559"/>
                </a:cxn>
                <a:cxn ang="0">
                  <a:pos x="83" y="527"/>
                </a:cxn>
                <a:cxn ang="0">
                  <a:pos x="90" y="508"/>
                </a:cxn>
                <a:cxn ang="0">
                  <a:pos x="59" y="475"/>
                </a:cxn>
                <a:cxn ang="0">
                  <a:pos x="62" y="447"/>
                </a:cxn>
                <a:cxn ang="0">
                  <a:pos x="71" y="436"/>
                </a:cxn>
                <a:cxn ang="0">
                  <a:pos x="86" y="438"/>
                </a:cxn>
                <a:cxn ang="0">
                  <a:pos x="90" y="395"/>
                </a:cxn>
                <a:cxn ang="0">
                  <a:pos x="105" y="397"/>
                </a:cxn>
                <a:cxn ang="0">
                  <a:pos x="121" y="404"/>
                </a:cxn>
                <a:cxn ang="0">
                  <a:pos x="135" y="404"/>
                </a:cxn>
                <a:cxn ang="0">
                  <a:pos x="143" y="408"/>
                </a:cxn>
                <a:cxn ang="0">
                  <a:pos x="129" y="392"/>
                </a:cxn>
                <a:cxn ang="0">
                  <a:pos x="95" y="392"/>
                </a:cxn>
                <a:cxn ang="0">
                  <a:pos x="73" y="378"/>
                </a:cxn>
                <a:cxn ang="0">
                  <a:pos x="43" y="383"/>
                </a:cxn>
                <a:cxn ang="0">
                  <a:pos x="41" y="370"/>
                </a:cxn>
                <a:cxn ang="0">
                  <a:pos x="43" y="356"/>
                </a:cxn>
                <a:cxn ang="0">
                  <a:pos x="27" y="327"/>
                </a:cxn>
                <a:cxn ang="0">
                  <a:pos x="12" y="293"/>
                </a:cxn>
                <a:cxn ang="0">
                  <a:pos x="14" y="257"/>
                </a:cxn>
                <a:cxn ang="0">
                  <a:pos x="21" y="224"/>
                </a:cxn>
                <a:cxn ang="0">
                  <a:pos x="5" y="160"/>
                </a:cxn>
                <a:cxn ang="0">
                  <a:pos x="28" y="108"/>
                </a:cxn>
                <a:cxn ang="0">
                  <a:pos x="33" y="95"/>
                </a:cxn>
                <a:cxn ang="0">
                  <a:pos x="34" y="76"/>
                </a:cxn>
                <a:cxn ang="0">
                  <a:pos x="49" y="30"/>
                </a:cxn>
              </a:cxnLst>
              <a:rect l="0" t="0" r="r" b="b"/>
              <a:pathLst>
                <a:path w="594" h="1004">
                  <a:moveTo>
                    <a:pt x="54" y="0"/>
                  </a:moveTo>
                  <a:lnTo>
                    <a:pt x="121" y="18"/>
                  </a:lnTo>
                  <a:lnTo>
                    <a:pt x="256" y="55"/>
                  </a:lnTo>
                  <a:lnTo>
                    <a:pt x="326" y="70"/>
                  </a:lnTo>
                  <a:lnTo>
                    <a:pt x="318" y="117"/>
                  </a:lnTo>
                  <a:lnTo>
                    <a:pt x="306" y="164"/>
                  </a:lnTo>
                  <a:lnTo>
                    <a:pt x="296" y="209"/>
                  </a:lnTo>
                  <a:lnTo>
                    <a:pt x="279" y="277"/>
                  </a:lnTo>
                  <a:lnTo>
                    <a:pt x="262" y="345"/>
                  </a:lnTo>
                  <a:lnTo>
                    <a:pt x="319" y="429"/>
                  </a:lnTo>
                  <a:lnTo>
                    <a:pt x="378" y="514"/>
                  </a:lnTo>
                  <a:lnTo>
                    <a:pt x="437" y="598"/>
                  </a:lnTo>
                  <a:lnTo>
                    <a:pt x="439" y="604"/>
                  </a:lnTo>
                  <a:lnTo>
                    <a:pt x="442" y="609"/>
                  </a:lnTo>
                  <a:lnTo>
                    <a:pt x="445" y="615"/>
                  </a:lnTo>
                  <a:lnTo>
                    <a:pt x="456" y="627"/>
                  </a:lnTo>
                  <a:lnTo>
                    <a:pt x="459" y="630"/>
                  </a:lnTo>
                  <a:lnTo>
                    <a:pt x="460" y="635"/>
                  </a:lnTo>
                  <a:lnTo>
                    <a:pt x="462" y="640"/>
                  </a:lnTo>
                  <a:lnTo>
                    <a:pt x="467" y="647"/>
                  </a:lnTo>
                  <a:lnTo>
                    <a:pt x="470" y="649"/>
                  </a:lnTo>
                  <a:lnTo>
                    <a:pt x="476" y="655"/>
                  </a:lnTo>
                  <a:lnTo>
                    <a:pt x="479" y="658"/>
                  </a:lnTo>
                  <a:lnTo>
                    <a:pt x="480" y="663"/>
                  </a:lnTo>
                  <a:lnTo>
                    <a:pt x="482" y="668"/>
                  </a:lnTo>
                  <a:lnTo>
                    <a:pt x="487" y="675"/>
                  </a:lnTo>
                  <a:lnTo>
                    <a:pt x="489" y="677"/>
                  </a:lnTo>
                  <a:lnTo>
                    <a:pt x="493" y="679"/>
                  </a:lnTo>
                  <a:lnTo>
                    <a:pt x="497" y="686"/>
                  </a:lnTo>
                  <a:lnTo>
                    <a:pt x="502" y="696"/>
                  </a:lnTo>
                  <a:lnTo>
                    <a:pt x="504" y="699"/>
                  </a:lnTo>
                  <a:lnTo>
                    <a:pt x="505" y="700"/>
                  </a:lnTo>
                  <a:lnTo>
                    <a:pt x="506" y="703"/>
                  </a:lnTo>
                  <a:lnTo>
                    <a:pt x="509" y="704"/>
                  </a:lnTo>
                  <a:lnTo>
                    <a:pt x="510" y="705"/>
                  </a:lnTo>
                  <a:lnTo>
                    <a:pt x="529" y="735"/>
                  </a:lnTo>
                  <a:lnTo>
                    <a:pt x="550" y="767"/>
                  </a:lnTo>
                  <a:lnTo>
                    <a:pt x="572" y="796"/>
                  </a:lnTo>
                  <a:lnTo>
                    <a:pt x="569" y="807"/>
                  </a:lnTo>
                  <a:lnTo>
                    <a:pt x="573" y="816"/>
                  </a:lnTo>
                  <a:lnTo>
                    <a:pt x="578" y="826"/>
                  </a:lnTo>
                  <a:lnTo>
                    <a:pt x="581" y="837"/>
                  </a:lnTo>
                  <a:lnTo>
                    <a:pt x="580" y="846"/>
                  </a:lnTo>
                  <a:lnTo>
                    <a:pt x="583" y="851"/>
                  </a:lnTo>
                  <a:lnTo>
                    <a:pt x="588" y="856"/>
                  </a:lnTo>
                  <a:lnTo>
                    <a:pt x="591" y="860"/>
                  </a:lnTo>
                  <a:lnTo>
                    <a:pt x="594" y="866"/>
                  </a:lnTo>
                  <a:lnTo>
                    <a:pt x="590" y="872"/>
                  </a:lnTo>
                  <a:lnTo>
                    <a:pt x="584" y="875"/>
                  </a:lnTo>
                  <a:lnTo>
                    <a:pt x="579" y="878"/>
                  </a:lnTo>
                  <a:lnTo>
                    <a:pt x="574" y="880"/>
                  </a:lnTo>
                  <a:lnTo>
                    <a:pt x="567" y="887"/>
                  </a:lnTo>
                  <a:lnTo>
                    <a:pt x="560" y="896"/>
                  </a:lnTo>
                  <a:lnTo>
                    <a:pt x="559" y="903"/>
                  </a:lnTo>
                  <a:lnTo>
                    <a:pt x="558" y="912"/>
                  </a:lnTo>
                  <a:lnTo>
                    <a:pt x="557" y="921"/>
                  </a:lnTo>
                  <a:lnTo>
                    <a:pt x="554" y="928"/>
                  </a:lnTo>
                  <a:lnTo>
                    <a:pt x="546" y="936"/>
                  </a:lnTo>
                  <a:lnTo>
                    <a:pt x="544" y="940"/>
                  </a:lnTo>
                  <a:lnTo>
                    <a:pt x="540" y="943"/>
                  </a:lnTo>
                  <a:lnTo>
                    <a:pt x="534" y="945"/>
                  </a:lnTo>
                  <a:lnTo>
                    <a:pt x="536" y="954"/>
                  </a:lnTo>
                  <a:lnTo>
                    <a:pt x="536" y="964"/>
                  </a:lnTo>
                  <a:lnTo>
                    <a:pt x="532" y="970"/>
                  </a:lnTo>
                  <a:lnTo>
                    <a:pt x="532" y="973"/>
                  </a:lnTo>
                  <a:lnTo>
                    <a:pt x="537" y="978"/>
                  </a:lnTo>
                  <a:lnTo>
                    <a:pt x="539" y="978"/>
                  </a:lnTo>
                  <a:lnTo>
                    <a:pt x="544" y="980"/>
                  </a:lnTo>
                  <a:lnTo>
                    <a:pt x="545" y="982"/>
                  </a:lnTo>
                  <a:lnTo>
                    <a:pt x="546" y="984"/>
                  </a:lnTo>
                  <a:lnTo>
                    <a:pt x="546" y="991"/>
                  </a:lnTo>
                  <a:lnTo>
                    <a:pt x="545" y="996"/>
                  </a:lnTo>
                  <a:lnTo>
                    <a:pt x="541" y="999"/>
                  </a:lnTo>
                  <a:lnTo>
                    <a:pt x="540" y="1004"/>
                  </a:lnTo>
                  <a:lnTo>
                    <a:pt x="494" y="999"/>
                  </a:lnTo>
                  <a:lnTo>
                    <a:pt x="444" y="994"/>
                  </a:lnTo>
                  <a:lnTo>
                    <a:pt x="391" y="990"/>
                  </a:lnTo>
                  <a:lnTo>
                    <a:pt x="341" y="984"/>
                  </a:lnTo>
                  <a:lnTo>
                    <a:pt x="340" y="982"/>
                  </a:lnTo>
                  <a:lnTo>
                    <a:pt x="340" y="979"/>
                  </a:lnTo>
                  <a:lnTo>
                    <a:pt x="341" y="977"/>
                  </a:lnTo>
                  <a:lnTo>
                    <a:pt x="342" y="976"/>
                  </a:lnTo>
                  <a:lnTo>
                    <a:pt x="343" y="973"/>
                  </a:lnTo>
                  <a:lnTo>
                    <a:pt x="341" y="969"/>
                  </a:lnTo>
                  <a:lnTo>
                    <a:pt x="340" y="968"/>
                  </a:lnTo>
                  <a:lnTo>
                    <a:pt x="338" y="968"/>
                  </a:lnTo>
                  <a:lnTo>
                    <a:pt x="335" y="965"/>
                  </a:lnTo>
                  <a:lnTo>
                    <a:pt x="335" y="955"/>
                  </a:lnTo>
                  <a:lnTo>
                    <a:pt x="338" y="943"/>
                  </a:lnTo>
                  <a:lnTo>
                    <a:pt x="338" y="930"/>
                  </a:lnTo>
                  <a:lnTo>
                    <a:pt x="333" y="915"/>
                  </a:lnTo>
                  <a:lnTo>
                    <a:pt x="326" y="901"/>
                  </a:lnTo>
                  <a:lnTo>
                    <a:pt x="318" y="891"/>
                  </a:lnTo>
                  <a:lnTo>
                    <a:pt x="309" y="879"/>
                  </a:lnTo>
                  <a:lnTo>
                    <a:pt x="298" y="867"/>
                  </a:lnTo>
                  <a:lnTo>
                    <a:pt x="290" y="854"/>
                  </a:lnTo>
                  <a:lnTo>
                    <a:pt x="283" y="853"/>
                  </a:lnTo>
                  <a:lnTo>
                    <a:pt x="277" y="853"/>
                  </a:lnTo>
                  <a:lnTo>
                    <a:pt x="270" y="854"/>
                  </a:lnTo>
                  <a:lnTo>
                    <a:pt x="270" y="843"/>
                  </a:lnTo>
                  <a:lnTo>
                    <a:pt x="268" y="824"/>
                  </a:lnTo>
                  <a:lnTo>
                    <a:pt x="253" y="819"/>
                  </a:lnTo>
                  <a:lnTo>
                    <a:pt x="240" y="816"/>
                  </a:lnTo>
                  <a:lnTo>
                    <a:pt x="229" y="811"/>
                  </a:lnTo>
                  <a:lnTo>
                    <a:pt x="220" y="804"/>
                  </a:lnTo>
                  <a:lnTo>
                    <a:pt x="219" y="802"/>
                  </a:lnTo>
                  <a:lnTo>
                    <a:pt x="218" y="798"/>
                  </a:lnTo>
                  <a:lnTo>
                    <a:pt x="217" y="796"/>
                  </a:lnTo>
                  <a:lnTo>
                    <a:pt x="215" y="793"/>
                  </a:lnTo>
                  <a:lnTo>
                    <a:pt x="214" y="790"/>
                  </a:lnTo>
                  <a:lnTo>
                    <a:pt x="207" y="781"/>
                  </a:lnTo>
                  <a:lnTo>
                    <a:pt x="199" y="773"/>
                  </a:lnTo>
                  <a:lnTo>
                    <a:pt x="190" y="768"/>
                  </a:lnTo>
                  <a:lnTo>
                    <a:pt x="177" y="767"/>
                  </a:lnTo>
                  <a:lnTo>
                    <a:pt x="170" y="760"/>
                  </a:lnTo>
                  <a:lnTo>
                    <a:pt x="161" y="756"/>
                  </a:lnTo>
                  <a:lnTo>
                    <a:pt x="150" y="754"/>
                  </a:lnTo>
                  <a:lnTo>
                    <a:pt x="139" y="753"/>
                  </a:lnTo>
                  <a:lnTo>
                    <a:pt x="136" y="752"/>
                  </a:lnTo>
                  <a:lnTo>
                    <a:pt x="133" y="748"/>
                  </a:lnTo>
                  <a:lnTo>
                    <a:pt x="132" y="746"/>
                  </a:lnTo>
                  <a:lnTo>
                    <a:pt x="127" y="741"/>
                  </a:lnTo>
                  <a:lnTo>
                    <a:pt x="125" y="740"/>
                  </a:lnTo>
                  <a:lnTo>
                    <a:pt x="121" y="739"/>
                  </a:lnTo>
                  <a:lnTo>
                    <a:pt x="126" y="728"/>
                  </a:lnTo>
                  <a:lnTo>
                    <a:pt x="130" y="703"/>
                  </a:lnTo>
                  <a:lnTo>
                    <a:pt x="135" y="691"/>
                  </a:lnTo>
                  <a:lnTo>
                    <a:pt x="135" y="688"/>
                  </a:lnTo>
                  <a:lnTo>
                    <a:pt x="133" y="685"/>
                  </a:lnTo>
                  <a:lnTo>
                    <a:pt x="132" y="683"/>
                  </a:lnTo>
                  <a:lnTo>
                    <a:pt x="128" y="681"/>
                  </a:lnTo>
                  <a:lnTo>
                    <a:pt x="121" y="677"/>
                  </a:lnTo>
                  <a:lnTo>
                    <a:pt x="119" y="675"/>
                  </a:lnTo>
                  <a:lnTo>
                    <a:pt x="122" y="668"/>
                  </a:lnTo>
                  <a:lnTo>
                    <a:pt x="123" y="667"/>
                  </a:lnTo>
                  <a:lnTo>
                    <a:pt x="123" y="661"/>
                  </a:lnTo>
                  <a:lnTo>
                    <a:pt x="122" y="655"/>
                  </a:lnTo>
                  <a:lnTo>
                    <a:pt x="118" y="650"/>
                  </a:lnTo>
                  <a:lnTo>
                    <a:pt x="114" y="646"/>
                  </a:lnTo>
                  <a:lnTo>
                    <a:pt x="109" y="641"/>
                  </a:lnTo>
                  <a:lnTo>
                    <a:pt x="109" y="632"/>
                  </a:lnTo>
                  <a:lnTo>
                    <a:pt x="107" y="629"/>
                  </a:lnTo>
                  <a:lnTo>
                    <a:pt x="105" y="628"/>
                  </a:lnTo>
                  <a:lnTo>
                    <a:pt x="100" y="623"/>
                  </a:lnTo>
                  <a:lnTo>
                    <a:pt x="99" y="621"/>
                  </a:lnTo>
                  <a:lnTo>
                    <a:pt x="97" y="612"/>
                  </a:lnTo>
                  <a:lnTo>
                    <a:pt x="95" y="602"/>
                  </a:lnTo>
                  <a:lnTo>
                    <a:pt x="93" y="593"/>
                  </a:lnTo>
                  <a:lnTo>
                    <a:pt x="92" y="591"/>
                  </a:lnTo>
                  <a:lnTo>
                    <a:pt x="90" y="590"/>
                  </a:lnTo>
                  <a:lnTo>
                    <a:pt x="86" y="586"/>
                  </a:lnTo>
                  <a:lnTo>
                    <a:pt x="84" y="581"/>
                  </a:lnTo>
                  <a:lnTo>
                    <a:pt x="83" y="578"/>
                  </a:lnTo>
                  <a:lnTo>
                    <a:pt x="83" y="576"/>
                  </a:lnTo>
                  <a:lnTo>
                    <a:pt x="75" y="559"/>
                  </a:lnTo>
                  <a:lnTo>
                    <a:pt x="72" y="551"/>
                  </a:lnTo>
                  <a:lnTo>
                    <a:pt x="72" y="542"/>
                  </a:lnTo>
                  <a:lnTo>
                    <a:pt x="73" y="530"/>
                  </a:lnTo>
                  <a:lnTo>
                    <a:pt x="79" y="530"/>
                  </a:lnTo>
                  <a:lnTo>
                    <a:pt x="83" y="527"/>
                  </a:lnTo>
                  <a:lnTo>
                    <a:pt x="84" y="524"/>
                  </a:lnTo>
                  <a:lnTo>
                    <a:pt x="85" y="523"/>
                  </a:lnTo>
                  <a:lnTo>
                    <a:pt x="87" y="522"/>
                  </a:lnTo>
                  <a:lnTo>
                    <a:pt x="90" y="522"/>
                  </a:lnTo>
                  <a:lnTo>
                    <a:pt x="90" y="508"/>
                  </a:lnTo>
                  <a:lnTo>
                    <a:pt x="87" y="496"/>
                  </a:lnTo>
                  <a:lnTo>
                    <a:pt x="85" y="494"/>
                  </a:lnTo>
                  <a:lnTo>
                    <a:pt x="73" y="494"/>
                  </a:lnTo>
                  <a:lnTo>
                    <a:pt x="71" y="492"/>
                  </a:lnTo>
                  <a:lnTo>
                    <a:pt x="59" y="475"/>
                  </a:lnTo>
                  <a:lnTo>
                    <a:pt x="56" y="466"/>
                  </a:lnTo>
                  <a:lnTo>
                    <a:pt x="57" y="462"/>
                  </a:lnTo>
                  <a:lnTo>
                    <a:pt x="61" y="455"/>
                  </a:lnTo>
                  <a:lnTo>
                    <a:pt x="62" y="452"/>
                  </a:lnTo>
                  <a:lnTo>
                    <a:pt x="62" y="447"/>
                  </a:lnTo>
                  <a:lnTo>
                    <a:pt x="59" y="440"/>
                  </a:lnTo>
                  <a:lnTo>
                    <a:pt x="58" y="436"/>
                  </a:lnTo>
                  <a:lnTo>
                    <a:pt x="59" y="432"/>
                  </a:lnTo>
                  <a:lnTo>
                    <a:pt x="65" y="432"/>
                  </a:lnTo>
                  <a:lnTo>
                    <a:pt x="71" y="436"/>
                  </a:lnTo>
                  <a:lnTo>
                    <a:pt x="76" y="441"/>
                  </a:lnTo>
                  <a:lnTo>
                    <a:pt x="80" y="448"/>
                  </a:lnTo>
                  <a:lnTo>
                    <a:pt x="87" y="452"/>
                  </a:lnTo>
                  <a:lnTo>
                    <a:pt x="87" y="447"/>
                  </a:lnTo>
                  <a:lnTo>
                    <a:pt x="86" y="438"/>
                  </a:lnTo>
                  <a:lnTo>
                    <a:pt x="85" y="426"/>
                  </a:lnTo>
                  <a:lnTo>
                    <a:pt x="82" y="417"/>
                  </a:lnTo>
                  <a:lnTo>
                    <a:pt x="78" y="406"/>
                  </a:lnTo>
                  <a:lnTo>
                    <a:pt x="76" y="395"/>
                  </a:lnTo>
                  <a:lnTo>
                    <a:pt x="90" y="395"/>
                  </a:lnTo>
                  <a:lnTo>
                    <a:pt x="94" y="397"/>
                  </a:lnTo>
                  <a:lnTo>
                    <a:pt x="95" y="398"/>
                  </a:lnTo>
                  <a:lnTo>
                    <a:pt x="100" y="398"/>
                  </a:lnTo>
                  <a:lnTo>
                    <a:pt x="102" y="397"/>
                  </a:lnTo>
                  <a:lnTo>
                    <a:pt x="105" y="397"/>
                  </a:lnTo>
                  <a:lnTo>
                    <a:pt x="107" y="398"/>
                  </a:lnTo>
                  <a:lnTo>
                    <a:pt x="111" y="399"/>
                  </a:lnTo>
                  <a:lnTo>
                    <a:pt x="113" y="401"/>
                  </a:lnTo>
                  <a:lnTo>
                    <a:pt x="115" y="404"/>
                  </a:lnTo>
                  <a:lnTo>
                    <a:pt x="121" y="404"/>
                  </a:lnTo>
                  <a:lnTo>
                    <a:pt x="126" y="402"/>
                  </a:lnTo>
                  <a:lnTo>
                    <a:pt x="128" y="402"/>
                  </a:lnTo>
                  <a:lnTo>
                    <a:pt x="130" y="401"/>
                  </a:lnTo>
                  <a:lnTo>
                    <a:pt x="133" y="401"/>
                  </a:lnTo>
                  <a:lnTo>
                    <a:pt x="135" y="404"/>
                  </a:lnTo>
                  <a:lnTo>
                    <a:pt x="136" y="406"/>
                  </a:lnTo>
                  <a:lnTo>
                    <a:pt x="139" y="410"/>
                  </a:lnTo>
                  <a:lnTo>
                    <a:pt x="140" y="412"/>
                  </a:lnTo>
                  <a:lnTo>
                    <a:pt x="143" y="415"/>
                  </a:lnTo>
                  <a:lnTo>
                    <a:pt x="143" y="408"/>
                  </a:lnTo>
                  <a:lnTo>
                    <a:pt x="141" y="404"/>
                  </a:lnTo>
                  <a:lnTo>
                    <a:pt x="136" y="401"/>
                  </a:lnTo>
                  <a:lnTo>
                    <a:pt x="132" y="398"/>
                  </a:lnTo>
                  <a:lnTo>
                    <a:pt x="128" y="396"/>
                  </a:lnTo>
                  <a:lnTo>
                    <a:pt x="129" y="392"/>
                  </a:lnTo>
                  <a:lnTo>
                    <a:pt x="122" y="396"/>
                  </a:lnTo>
                  <a:lnTo>
                    <a:pt x="114" y="395"/>
                  </a:lnTo>
                  <a:lnTo>
                    <a:pt x="107" y="392"/>
                  </a:lnTo>
                  <a:lnTo>
                    <a:pt x="101" y="390"/>
                  </a:lnTo>
                  <a:lnTo>
                    <a:pt x="95" y="392"/>
                  </a:lnTo>
                  <a:lnTo>
                    <a:pt x="91" y="390"/>
                  </a:lnTo>
                  <a:lnTo>
                    <a:pt x="87" y="385"/>
                  </a:lnTo>
                  <a:lnTo>
                    <a:pt x="85" y="382"/>
                  </a:lnTo>
                  <a:lnTo>
                    <a:pt x="80" y="380"/>
                  </a:lnTo>
                  <a:lnTo>
                    <a:pt x="73" y="378"/>
                  </a:lnTo>
                  <a:lnTo>
                    <a:pt x="69" y="382"/>
                  </a:lnTo>
                  <a:lnTo>
                    <a:pt x="66" y="396"/>
                  </a:lnTo>
                  <a:lnTo>
                    <a:pt x="65" y="404"/>
                  </a:lnTo>
                  <a:lnTo>
                    <a:pt x="45" y="384"/>
                  </a:lnTo>
                  <a:lnTo>
                    <a:pt x="43" y="383"/>
                  </a:lnTo>
                  <a:lnTo>
                    <a:pt x="41" y="381"/>
                  </a:lnTo>
                  <a:lnTo>
                    <a:pt x="38" y="376"/>
                  </a:lnTo>
                  <a:lnTo>
                    <a:pt x="38" y="373"/>
                  </a:lnTo>
                  <a:lnTo>
                    <a:pt x="40" y="370"/>
                  </a:lnTo>
                  <a:lnTo>
                    <a:pt x="41" y="370"/>
                  </a:lnTo>
                  <a:lnTo>
                    <a:pt x="42" y="371"/>
                  </a:lnTo>
                  <a:lnTo>
                    <a:pt x="43" y="374"/>
                  </a:lnTo>
                  <a:lnTo>
                    <a:pt x="44" y="375"/>
                  </a:lnTo>
                  <a:lnTo>
                    <a:pt x="45" y="375"/>
                  </a:lnTo>
                  <a:lnTo>
                    <a:pt x="43" y="356"/>
                  </a:lnTo>
                  <a:lnTo>
                    <a:pt x="37" y="339"/>
                  </a:lnTo>
                  <a:lnTo>
                    <a:pt x="36" y="336"/>
                  </a:lnTo>
                  <a:lnTo>
                    <a:pt x="34" y="335"/>
                  </a:lnTo>
                  <a:lnTo>
                    <a:pt x="28" y="329"/>
                  </a:lnTo>
                  <a:lnTo>
                    <a:pt x="27" y="327"/>
                  </a:lnTo>
                  <a:lnTo>
                    <a:pt x="24" y="324"/>
                  </a:lnTo>
                  <a:lnTo>
                    <a:pt x="22" y="319"/>
                  </a:lnTo>
                  <a:lnTo>
                    <a:pt x="22" y="311"/>
                  </a:lnTo>
                  <a:lnTo>
                    <a:pt x="17" y="301"/>
                  </a:lnTo>
                  <a:lnTo>
                    <a:pt x="12" y="293"/>
                  </a:lnTo>
                  <a:lnTo>
                    <a:pt x="8" y="285"/>
                  </a:lnTo>
                  <a:lnTo>
                    <a:pt x="9" y="280"/>
                  </a:lnTo>
                  <a:lnTo>
                    <a:pt x="13" y="273"/>
                  </a:lnTo>
                  <a:lnTo>
                    <a:pt x="14" y="265"/>
                  </a:lnTo>
                  <a:lnTo>
                    <a:pt x="14" y="257"/>
                  </a:lnTo>
                  <a:lnTo>
                    <a:pt x="12" y="251"/>
                  </a:lnTo>
                  <a:lnTo>
                    <a:pt x="12" y="245"/>
                  </a:lnTo>
                  <a:lnTo>
                    <a:pt x="14" y="237"/>
                  </a:lnTo>
                  <a:lnTo>
                    <a:pt x="17" y="230"/>
                  </a:lnTo>
                  <a:lnTo>
                    <a:pt x="21" y="224"/>
                  </a:lnTo>
                  <a:lnTo>
                    <a:pt x="22" y="215"/>
                  </a:lnTo>
                  <a:lnTo>
                    <a:pt x="22" y="203"/>
                  </a:lnTo>
                  <a:lnTo>
                    <a:pt x="19" y="186"/>
                  </a:lnTo>
                  <a:lnTo>
                    <a:pt x="12" y="170"/>
                  </a:lnTo>
                  <a:lnTo>
                    <a:pt x="5" y="160"/>
                  </a:lnTo>
                  <a:lnTo>
                    <a:pt x="0" y="150"/>
                  </a:lnTo>
                  <a:lnTo>
                    <a:pt x="1" y="136"/>
                  </a:lnTo>
                  <a:lnTo>
                    <a:pt x="7" y="124"/>
                  </a:lnTo>
                  <a:lnTo>
                    <a:pt x="16" y="114"/>
                  </a:lnTo>
                  <a:lnTo>
                    <a:pt x="28" y="108"/>
                  </a:lnTo>
                  <a:lnTo>
                    <a:pt x="26" y="105"/>
                  </a:lnTo>
                  <a:lnTo>
                    <a:pt x="26" y="102"/>
                  </a:lnTo>
                  <a:lnTo>
                    <a:pt x="29" y="98"/>
                  </a:lnTo>
                  <a:lnTo>
                    <a:pt x="31" y="97"/>
                  </a:lnTo>
                  <a:lnTo>
                    <a:pt x="33" y="95"/>
                  </a:lnTo>
                  <a:lnTo>
                    <a:pt x="34" y="94"/>
                  </a:lnTo>
                  <a:lnTo>
                    <a:pt x="34" y="88"/>
                  </a:lnTo>
                  <a:lnTo>
                    <a:pt x="33" y="84"/>
                  </a:lnTo>
                  <a:lnTo>
                    <a:pt x="33" y="80"/>
                  </a:lnTo>
                  <a:lnTo>
                    <a:pt x="34" y="76"/>
                  </a:lnTo>
                  <a:lnTo>
                    <a:pt x="38" y="69"/>
                  </a:lnTo>
                  <a:lnTo>
                    <a:pt x="44" y="63"/>
                  </a:lnTo>
                  <a:lnTo>
                    <a:pt x="48" y="56"/>
                  </a:lnTo>
                  <a:lnTo>
                    <a:pt x="50" y="44"/>
                  </a:lnTo>
                  <a:lnTo>
                    <a:pt x="49" y="30"/>
                  </a:lnTo>
                  <a:lnTo>
                    <a:pt x="50" y="14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3238187" y="1630870"/>
              <a:ext cx="1051647" cy="879069"/>
            </a:xfrm>
            <a:custGeom>
              <a:avLst/>
              <a:gdLst/>
              <a:ahLst/>
              <a:cxnLst>
                <a:cxn ang="0">
                  <a:pos x="134" y="1"/>
                </a:cxn>
                <a:cxn ang="0">
                  <a:pos x="136" y="7"/>
                </a:cxn>
                <a:cxn ang="0">
                  <a:pos x="148" y="4"/>
                </a:cxn>
                <a:cxn ang="0">
                  <a:pos x="163" y="15"/>
                </a:cxn>
                <a:cxn ang="0">
                  <a:pos x="188" y="23"/>
                </a:cxn>
                <a:cxn ang="0">
                  <a:pos x="191" y="28"/>
                </a:cxn>
                <a:cxn ang="0">
                  <a:pos x="192" y="50"/>
                </a:cxn>
                <a:cxn ang="0">
                  <a:pos x="193" y="71"/>
                </a:cxn>
                <a:cxn ang="0">
                  <a:pos x="205" y="78"/>
                </a:cxn>
                <a:cxn ang="0">
                  <a:pos x="216" y="86"/>
                </a:cxn>
                <a:cxn ang="0">
                  <a:pos x="242" y="84"/>
                </a:cxn>
                <a:cxn ang="0">
                  <a:pos x="250" y="81"/>
                </a:cxn>
                <a:cxn ang="0">
                  <a:pos x="290" y="97"/>
                </a:cxn>
                <a:cxn ang="0">
                  <a:pos x="315" y="97"/>
                </a:cxn>
                <a:cxn ang="0">
                  <a:pos x="332" y="100"/>
                </a:cxn>
                <a:cxn ang="0">
                  <a:pos x="379" y="99"/>
                </a:cxn>
                <a:cxn ang="0">
                  <a:pos x="422" y="100"/>
                </a:cxn>
                <a:cxn ang="0">
                  <a:pos x="500" y="114"/>
                </a:cxn>
                <a:cxn ang="0">
                  <a:pos x="567" y="133"/>
                </a:cxn>
                <a:cxn ang="0">
                  <a:pos x="581" y="153"/>
                </a:cxn>
                <a:cxn ang="0">
                  <a:pos x="585" y="162"/>
                </a:cxn>
                <a:cxn ang="0">
                  <a:pos x="573" y="184"/>
                </a:cxn>
                <a:cxn ang="0">
                  <a:pos x="557" y="210"/>
                </a:cxn>
                <a:cxn ang="0">
                  <a:pos x="552" y="216"/>
                </a:cxn>
                <a:cxn ang="0">
                  <a:pos x="547" y="224"/>
                </a:cxn>
                <a:cxn ang="0">
                  <a:pos x="530" y="242"/>
                </a:cxn>
                <a:cxn ang="0">
                  <a:pos x="514" y="278"/>
                </a:cxn>
                <a:cxn ang="0">
                  <a:pos x="518" y="284"/>
                </a:cxn>
                <a:cxn ang="0">
                  <a:pos x="526" y="286"/>
                </a:cxn>
                <a:cxn ang="0">
                  <a:pos x="525" y="310"/>
                </a:cxn>
                <a:cxn ang="0">
                  <a:pos x="514" y="334"/>
                </a:cxn>
                <a:cxn ang="0">
                  <a:pos x="491" y="450"/>
                </a:cxn>
                <a:cxn ang="0">
                  <a:pos x="222" y="427"/>
                </a:cxn>
                <a:cxn ang="0">
                  <a:pos x="87" y="391"/>
                </a:cxn>
                <a:cxn ang="0">
                  <a:pos x="23" y="373"/>
                </a:cxn>
                <a:cxn ang="0">
                  <a:pos x="1" y="335"/>
                </a:cxn>
                <a:cxn ang="0">
                  <a:pos x="8" y="299"/>
                </a:cxn>
                <a:cxn ang="0">
                  <a:pos x="18" y="271"/>
                </a:cxn>
                <a:cxn ang="0">
                  <a:pos x="27" y="254"/>
                </a:cxn>
                <a:cxn ang="0">
                  <a:pos x="34" y="250"/>
                </a:cxn>
                <a:cxn ang="0">
                  <a:pos x="38" y="249"/>
                </a:cxn>
                <a:cxn ang="0">
                  <a:pos x="43" y="243"/>
                </a:cxn>
                <a:cxn ang="0">
                  <a:pos x="44" y="229"/>
                </a:cxn>
                <a:cxn ang="0">
                  <a:pos x="49" y="223"/>
                </a:cxn>
                <a:cxn ang="0">
                  <a:pos x="56" y="221"/>
                </a:cxn>
                <a:cxn ang="0">
                  <a:pos x="58" y="214"/>
                </a:cxn>
                <a:cxn ang="0">
                  <a:pos x="57" y="204"/>
                </a:cxn>
                <a:cxn ang="0">
                  <a:pos x="70" y="173"/>
                </a:cxn>
                <a:cxn ang="0">
                  <a:pos x="82" y="137"/>
                </a:cxn>
                <a:cxn ang="0">
                  <a:pos x="105" y="85"/>
                </a:cxn>
                <a:cxn ang="0">
                  <a:pos x="119" y="64"/>
                </a:cxn>
                <a:cxn ang="0">
                  <a:pos x="120" y="63"/>
                </a:cxn>
                <a:cxn ang="0">
                  <a:pos x="115" y="55"/>
                </a:cxn>
                <a:cxn ang="0">
                  <a:pos x="121" y="33"/>
                </a:cxn>
                <a:cxn ang="0">
                  <a:pos x="131" y="0"/>
                </a:cxn>
              </a:cxnLst>
              <a:rect l="0" t="0" r="r" b="b"/>
              <a:pathLst>
                <a:path w="585" h="489">
                  <a:moveTo>
                    <a:pt x="131" y="0"/>
                  </a:moveTo>
                  <a:lnTo>
                    <a:pt x="132" y="1"/>
                  </a:lnTo>
                  <a:lnTo>
                    <a:pt x="134" y="1"/>
                  </a:lnTo>
                  <a:lnTo>
                    <a:pt x="135" y="2"/>
                  </a:lnTo>
                  <a:lnTo>
                    <a:pt x="135" y="6"/>
                  </a:lnTo>
                  <a:lnTo>
                    <a:pt x="136" y="7"/>
                  </a:lnTo>
                  <a:lnTo>
                    <a:pt x="137" y="7"/>
                  </a:lnTo>
                  <a:lnTo>
                    <a:pt x="138" y="8"/>
                  </a:lnTo>
                  <a:lnTo>
                    <a:pt x="148" y="4"/>
                  </a:lnTo>
                  <a:lnTo>
                    <a:pt x="155" y="5"/>
                  </a:lnTo>
                  <a:lnTo>
                    <a:pt x="160" y="9"/>
                  </a:lnTo>
                  <a:lnTo>
                    <a:pt x="163" y="15"/>
                  </a:lnTo>
                  <a:lnTo>
                    <a:pt x="172" y="15"/>
                  </a:lnTo>
                  <a:lnTo>
                    <a:pt x="179" y="16"/>
                  </a:lnTo>
                  <a:lnTo>
                    <a:pt x="188" y="23"/>
                  </a:lnTo>
                  <a:lnTo>
                    <a:pt x="187" y="26"/>
                  </a:lnTo>
                  <a:lnTo>
                    <a:pt x="190" y="28"/>
                  </a:lnTo>
                  <a:lnTo>
                    <a:pt x="191" y="28"/>
                  </a:lnTo>
                  <a:lnTo>
                    <a:pt x="192" y="29"/>
                  </a:lnTo>
                  <a:lnTo>
                    <a:pt x="193" y="41"/>
                  </a:lnTo>
                  <a:lnTo>
                    <a:pt x="192" y="50"/>
                  </a:lnTo>
                  <a:lnTo>
                    <a:pt x="190" y="58"/>
                  </a:lnTo>
                  <a:lnTo>
                    <a:pt x="190" y="64"/>
                  </a:lnTo>
                  <a:lnTo>
                    <a:pt x="193" y="71"/>
                  </a:lnTo>
                  <a:lnTo>
                    <a:pt x="200" y="77"/>
                  </a:lnTo>
                  <a:lnTo>
                    <a:pt x="202" y="78"/>
                  </a:lnTo>
                  <a:lnTo>
                    <a:pt x="205" y="78"/>
                  </a:lnTo>
                  <a:lnTo>
                    <a:pt x="208" y="79"/>
                  </a:lnTo>
                  <a:lnTo>
                    <a:pt x="210" y="81"/>
                  </a:lnTo>
                  <a:lnTo>
                    <a:pt x="216" y="86"/>
                  </a:lnTo>
                  <a:lnTo>
                    <a:pt x="236" y="86"/>
                  </a:lnTo>
                  <a:lnTo>
                    <a:pt x="240" y="85"/>
                  </a:lnTo>
                  <a:lnTo>
                    <a:pt x="242" y="84"/>
                  </a:lnTo>
                  <a:lnTo>
                    <a:pt x="244" y="82"/>
                  </a:lnTo>
                  <a:lnTo>
                    <a:pt x="247" y="81"/>
                  </a:lnTo>
                  <a:lnTo>
                    <a:pt x="250" y="81"/>
                  </a:lnTo>
                  <a:lnTo>
                    <a:pt x="265" y="83"/>
                  </a:lnTo>
                  <a:lnTo>
                    <a:pt x="278" y="88"/>
                  </a:lnTo>
                  <a:lnTo>
                    <a:pt x="290" y="97"/>
                  </a:lnTo>
                  <a:lnTo>
                    <a:pt x="298" y="99"/>
                  </a:lnTo>
                  <a:lnTo>
                    <a:pt x="306" y="98"/>
                  </a:lnTo>
                  <a:lnTo>
                    <a:pt x="315" y="97"/>
                  </a:lnTo>
                  <a:lnTo>
                    <a:pt x="323" y="97"/>
                  </a:lnTo>
                  <a:lnTo>
                    <a:pt x="328" y="98"/>
                  </a:lnTo>
                  <a:lnTo>
                    <a:pt x="332" y="100"/>
                  </a:lnTo>
                  <a:lnTo>
                    <a:pt x="341" y="103"/>
                  </a:lnTo>
                  <a:lnTo>
                    <a:pt x="361" y="102"/>
                  </a:lnTo>
                  <a:lnTo>
                    <a:pt x="379" y="99"/>
                  </a:lnTo>
                  <a:lnTo>
                    <a:pt x="399" y="97"/>
                  </a:lnTo>
                  <a:lnTo>
                    <a:pt x="411" y="98"/>
                  </a:lnTo>
                  <a:lnTo>
                    <a:pt x="422" y="100"/>
                  </a:lnTo>
                  <a:lnTo>
                    <a:pt x="442" y="100"/>
                  </a:lnTo>
                  <a:lnTo>
                    <a:pt x="471" y="106"/>
                  </a:lnTo>
                  <a:lnTo>
                    <a:pt x="500" y="114"/>
                  </a:lnTo>
                  <a:lnTo>
                    <a:pt x="532" y="120"/>
                  </a:lnTo>
                  <a:lnTo>
                    <a:pt x="563" y="125"/>
                  </a:lnTo>
                  <a:lnTo>
                    <a:pt x="567" y="133"/>
                  </a:lnTo>
                  <a:lnTo>
                    <a:pt x="574" y="145"/>
                  </a:lnTo>
                  <a:lnTo>
                    <a:pt x="576" y="148"/>
                  </a:lnTo>
                  <a:lnTo>
                    <a:pt x="581" y="153"/>
                  </a:lnTo>
                  <a:lnTo>
                    <a:pt x="583" y="156"/>
                  </a:lnTo>
                  <a:lnTo>
                    <a:pt x="585" y="159"/>
                  </a:lnTo>
                  <a:lnTo>
                    <a:pt x="585" y="162"/>
                  </a:lnTo>
                  <a:lnTo>
                    <a:pt x="583" y="169"/>
                  </a:lnTo>
                  <a:lnTo>
                    <a:pt x="578" y="177"/>
                  </a:lnTo>
                  <a:lnTo>
                    <a:pt x="573" y="184"/>
                  </a:lnTo>
                  <a:lnTo>
                    <a:pt x="566" y="193"/>
                  </a:lnTo>
                  <a:lnTo>
                    <a:pt x="561" y="201"/>
                  </a:lnTo>
                  <a:lnTo>
                    <a:pt x="557" y="210"/>
                  </a:lnTo>
                  <a:lnTo>
                    <a:pt x="556" y="212"/>
                  </a:lnTo>
                  <a:lnTo>
                    <a:pt x="554" y="214"/>
                  </a:lnTo>
                  <a:lnTo>
                    <a:pt x="552" y="216"/>
                  </a:lnTo>
                  <a:lnTo>
                    <a:pt x="549" y="217"/>
                  </a:lnTo>
                  <a:lnTo>
                    <a:pt x="547" y="222"/>
                  </a:lnTo>
                  <a:lnTo>
                    <a:pt x="547" y="224"/>
                  </a:lnTo>
                  <a:lnTo>
                    <a:pt x="548" y="226"/>
                  </a:lnTo>
                  <a:lnTo>
                    <a:pt x="539" y="233"/>
                  </a:lnTo>
                  <a:lnTo>
                    <a:pt x="530" y="242"/>
                  </a:lnTo>
                  <a:lnTo>
                    <a:pt x="521" y="251"/>
                  </a:lnTo>
                  <a:lnTo>
                    <a:pt x="517" y="263"/>
                  </a:lnTo>
                  <a:lnTo>
                    <a:pt x="514" y="278"/>
                  </a:lnTo>
                  <a:lnTo>
                    <a:pt x="514" y="281"/>
                  </a:lnTo>
                  <a:lnTo>
                    <a:pt x="517" y="282"/>
                  </a:lnTo>
                  <a:lnTo>
                    <a:pt x="518" y="284"/>
                  </a:lnTo>
                  <a:lnTo>
                    <a:pt x="520" y="285"/>
                  </a:lnTo>
                  <a:lnTo>
                    <a:pt x="524" y="286"/>
                  </a:lnTo>
                  <a:lnTo>
                    <a:pt x="526" y="286"/>
                  </a:lnTo>
                  <a:lnTo>
                    <a:pt x="528" y="287"/>
                  </a:lnTo>
                  <a:lnTo>
                    <a:pt x="530" y="289"/>
                  </a:lnTo>
                  <a:lnTo>
                    <a:pt x="525" y="310"/>
                  </a:lnTo>
                  <a:lnTo>
                    <a:pt x="521" y="319"/>
                  </a:lnTo>
                  <a:lnTo>
                    <a:pt x="517" y="326"/>
                  </a:lnTo>
                  <a:lnTo>
                    <a:pt x="514" y="334"/>
                  </a:lnTo>
                  <a:lnTo>
                    <a:pt x="507" y="372"/>
                  </a:lnTo>
                  <a:lnTo>
                    <a:pt x="500" y="412"/>
                  </a:lnTo>
                  <a:lnTo>
                    <a:pt x="491" y="450"/>
                  </a:lnTo>
                  <a:lnTo>
                    <a:pt x="483" y="489"/>
                  </a:lnTo>
                  <a:lnTo>
                    <a:pt x="351" y="460"/>
                  </a:lnTo>
                  <a:lnTo>
                    <a:pt x="222" y="427"/>
                  </a:lnTo>
                  <a:lnTo>
                    <a:pt x="95" y="393"/>
                  </a:lnTo>
                  <a:lnTo>
                    <a:pt x="91" y="392"/>
                  </a:lnTo>
                  <a:lnTo>
                    <a:pt x="87" y="391"/>
                  </a:lnTo>
                  <a:lnTo>
                    <a:pt x="66" y="385"/>
                  </a:lnTo>
                  <a:lnTo>
                    <a:pt x="44" y="379"/>
                  </a:lnTo>
                  <a:lnTo>
                    <a:pt x="23" y="373"/>
                  </a:lnTo>
                  <a:lnTo>
                    <a:pt x="3" y="365"/>
                  </a:lnTo>
                  <a:lnTo>
                    <a:pt x="0" y="350"/>
                  </a:lnTo>
                  <a:lnTo>
                    <a:pt x="1" y="335"/>
                  </a:lnTo>
                  <a:lnTo>
                    <a:pt x="4" y="322"/>
                  </a:lnTo>
                  <a:lnTo>
                    <a:pt x="11" y="312"/>
                  </a:lnTo>
                  <a:lnTo>
                    <a:pt x="8" y="299"/>
                  </a:lnTo>
                  <a:lnTo>
                    <a:pt x="9" y="289"/>
                  </a:lnTo>
                  <a:lnTo>
                    <a:pt x="13" y="280"/>
                  </a:lnTo>
                  <a:lnTo>
                    <a:pt x="18" y="271"/>
                  </a:lnTo>
                  <a:lnTo>
                    <a:pt x="23" y="261"/>
                  </a:lnTo>
                  <a:lnTo>
                    <a:pt x="25" y="252"/>
                  </a:lnTo>
                  <a:lnTo>
                    <a:pt x="27" y="254"/>
                  </a:lnTo>
                  <a:lnTo>
                    <a:pt x="30" y="254"/>
                  </a:lnTo>
                  <a:lnTo>
                    <a:pt x="32" y="252"/>
                  </a:lnTo>
                  <a:lnTo>
                    <a:pt x="34" y="250"/>
                  </a:lnTo>
                  <a:lnTo>
                    <a:pt x="37" y="246"/>
                  </a:lnTo>
                  <a:lnTo>
                    <a:pt x="38" y="247"/>
                  </a:lnTo>
                  <a:lnTo>
                    <a:pt x="38" y="249"/>
                  </a:lnTo>
                  <a:lnTo>
                    <a:pt x="39" y="252"/>
                  </a:lnTo>
                  <a:lnTo>
                    <a:pt x="43" y="247"/>
                  </a:lnTo>
                  <a:lnTo>
                    <a:pt x="43" y="243"/>
                  </a:lnTo>
                  <a:lnTo>
                    <a:pt x="41" y="236"/>
                  </a:lnTo>
                  <a:lnTo>
                    <a:pt x="42" y="230"/>
                  </a:lnTo>
                  <a:lnTo>
                    <a:pt x="44" y="229"/>
                  </a:lnTo>
                  <a:lnTo>
                    <a:pt x="45" y="228"/>
                  </a:lnTo>
                  <a:lnTo>
                    <a:pt x="46" y="225"/>
                  </a:lnTo>
                  <a:lnTo>
                    <a:pt x="49" y="223"/>
                  </a:lnTo>
                  <a:lnTo>
                    <a:pt x="51" y="222"/>
                  </a:lnTo>
                  <a:lnTo>
                    <a:pt x="52" y="221"/>
                  </a:lnTo>
                  <a:lnTo>
                    <a:pt x="56" y="221"/>
                  </a:lnTo>
                  <a:lnTo>
                    <a:pt x="59" y="222"/>
                  </a:lnTo>
                  <a:lnTo>
                    <a:pt x="59" y="216"/>
                  </a:lnTo>
                  <a:lnTo>
                    <a:pt x="58" y="214"/>
                  </a:lnTo>
                  <a:lnTo>
                    <a:pt x="58" y="211"/>
                  </a:lnTo>
                  <a:lnTo>
                    <a:pt x="57" y="210"/>
                  </a:lnTo>
                  <a:lnTo>
                    <a:pt x="57" y="204"/>
                  </a:lnTo>
                  <a:lnTo>
                    <a:pt x="63" y="195"/>
                  </a:lnTo>
                  <a:lnTo>
                    <a:pt x="66" y="184"/>
                  </a:lnTo>
                  <a:lnTo>
                    <a:pt x="70" y="173"/>
                  </a:lnTo>
                  <a:lnTo>
                    <a:pt x="74" y="162"/>
                  </a:lnTo>
                  <a:lnTo>
                    <a:pt x="81" y="154"/>
                  </a:lnTo>
                  <a:lnTo>
                    <a:pt x="82" y="137"/>
                  </a:lnTo>
                  <a:lnTo>
                    <a:pt x="89" y="119"/>
                  </a:lnTo>
                  <a:lnTo>
                    <a:pt x="98" y="103"/>
                  </a:lnTo>
                  <a:lnTo>
                    <a:pt x="105" y="85"/>
                  </a:lnTo>
                  <a:lnTo>
                    <a:pt x="109" y="67"/>
                  </a:lnTo>
                  <a:lnTo>
                    <a:pt x="113" y="64"/>
                  </a:lnTo>
                  <a:lnTo>
                    <a:pt x="119" y="64"/>
                  </a:lnTo>
                  <a:lnTo>
                    <a:pt x="121" y="67"/>
                  </a:lnTo>
                  <a:lnTo>
                    <a:pt x="121" y="64"/>
                  </a:lnTo>
                  <a:lnTo>
                    <a:pt x="120" y="63"/>
                  </a:lnTo>
                  <a:lnTo>
                    <a:pt x="117" y="62"/>
                  </a:lnTo>
                  <a:lnTo>
                    <a:pt x="115" y="60"/>
                  </a:lnTo>
                  <a:lnTo>
                    <a:pt x="115" y="55"/>
                  </a:lnTo>
                  <a:lnTo>
                    <a:pt x="119" y="51"/>
                  </a:lnTo>
                  <a:lnTo>
                    <a:pt x="121" y="47"/>
                  </a:lnTo>
                  <a:lnTo>
                    <a:pt x="121" y="33"/>
                  </a:lnTo>
                  <a:lnTo>
                    <a:pt x="128" y="12"/>
                  </a:lnTo>
                  <a:lnTo>
                    <a:pt x="129" y="1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3480876" y="1219200"/>
              <a:ext cx="859294" cy="627393"/>
            </a:xfrm>
            <a:custGeom>
              <a:avLst/>
              <a:gdLst/>
              <a:ahLst/>
              <a:cxnLst>
                <a:cxn ang="0">
                  <a:pos x="157" y="6"/>
                </a:cxn>
                <a:cxn ang="0">
                  <a:pos x="244" y="33"/>
                </a:cxn>
                <a:cxn ang="0">
                  <a:pos x="290" y="39"/>
                </a:cxn>
                <a:cxn ang="0">
                  <a:pos x="408" y="67"/>
                </a:cxn>
                <a:cxn ang="0">
                  <a:pos x="478" y="83"/>
                </a:cxn>
                <a:cxn ang="0">
                  <a:pos x="470" y="125"/>
                </a:cxn>
                <a:cxn ang="0">
                  <a:pos x="467" y="135"/>
                </a:cxn>
                <a:cxn ang="0">
                  <a:pos x="445" y="238"/>
                </a:cxn>
                <a:cxn ang="0">
                  <a:pos x="426" y="317"/>
                </a:cxn>
                <a:cxn ang="0">
                  <a:pos x="431" y="335"/>
                </a:cxn>
                <a:cxn ang="0">
                  <a:pos x="341" y="334"/>
                </a:cxn>
                <a:cxn ang="0">
                  <a:pos x="322" y="327"/>
                </a:cxn>
                <a:cxn ang="0">
                  <a:pos x="276" y="322"/>
                </a:cxn>
                <a:cxn ang="0">
                  <a:pos x="252" y="326"/>
                </a:cxn>
                <a:cxn ang="0">
                  <a:pos x="208" y="329"/>
                </a:cxn>
                <a:cxn ang="0">
                  <a:pos x="197" y="320"/>
                </a:cxn>
                <a:cxn ang="0">
                  <a:pos x="192" y="317"/>
                </a:cxn>
                <a:cxn ang="0">
                  <a:pos x="155" y="324"/>
                </a:cxn>
                <a:cxn ang="0">
                  <a:pos x="129" y="308"/>
                </a:cxn>
                <a:cxn ang="0">
                  <a:pos x="100" y="307"/>
                </a:cxn>
                <a:cxn ang="0">
                  <a:pos x="77" y="308"/>
                </a:cxn>
                <a:cxn ang="0">
                  <a:pos x="58" y="249"/>
                </a:cxn>
                <a:cxn ang="0">
                  <a:pos x="44" y="237"/>
                </a:cxn>
                <a:cxn ang="0">
                  <a:pos x="30" y="229"/>
                </a:cxn>
                <a:cxn ang="0">
                  <a:pos x="8" y="205"/>
                </a:cxn>
                <a:cxn ang="0">
                  <a:pos x="10" y="194"/>
                </a:cxn>
                <a:cxn ang="0">
                  <a:pos x="15" y="191"/>
                </a:cxn>
                <a:cxn ang="0">
                  <a:pos x="15" y="179"/>
                </a:cxn>
                <a:cxn ang="0">
                  <a:pos x="4" y="177"/>
                </a:cxn>
                <a:cxn ang="0">
                  <a:pos x="18" y="156"/>
                </a:cxn>
                <a:cxn ang="0">
                  <a:pos x="8" y="82"/>
                </a:cxn>
                <a:cxn ang="0">
                  <a:pos x="3" y="41"/>
                </a:cxn>
                <a:cxn ang="0">
                  <a:pos x="6" y="28"/>
                </a:cxn>
                <a:cxn ang="0">
                  <a:pos x="18" y="34"/>
                </a:cxn>
                <a:cxn ang="0">
                  <a:pos x="27" y="41"/>
                </a:cxn>
                <a:cxn ang="0">
                  <a:pos x="58" y="56"/>
                </a:cxn>
                <a:cxn ang="0">
                  <a:pos x="84" y="69"/>
                </a:cxn>
                <a:cxn ang="0">
                  <a:pos x="102" y="80"/>
                </a:cxn>
                <a:cxn ang="0">
                  <a:pos x="105" y="100"/>
                </a:cxn>
                <a:cxn ang="0">
                  <a:pos x="93" y="103"/>
                </a:cxn>
                <a:cxn ang="0">
                  <a:pos x="74" y="126"/>
                </a:cxn>
                <a:cxn ang="0">
                  <a:pos x="88" y="139"/>
                </a:cxn>
                <a:cxn ang="0">
                  <a:pos x="74" y="158"/>
                </a:cxn>
                <a:cxn ang="0">
                  <a:pos x="87" y="163"/>
                </a:cxn>
                <a:cxn ang="0">
                  <a:pos x="98" y="168"/>
                </a:cxn>
                <a:cxn ang="0">
                  <a:pos x="109" y="160"/>
                </a:cxn>
                <a:cxn ang="0">
                  <a:pos x="129" y="130"/>
                </a:cxn>
                <a:cxn ang="0">
                  <a:pos x="133" y="115"/>
                </a:cxn>
                <a:cxn ang="0">
                  <a:pos x="142" y="102"/>
                </a:cxn>
                <a:cxn ang="0">
                  <a:pos x="151" y="107"/>
                </a:cxn>
                <a:cxn ang="0">
                  <a:pos x="142" y="76"/>
                </a:cxn>
                <a:cxn ang="0">
                  <a:pos x="144" y="23"/>
                </a:cxn>
                <a:cxn ang="0">
                  <a:pos x="142" y="17"/>
                </a:cxn>
                <a:cxn ang="0">
                  <a:pos x="143" y="11"/>
                </a:cxn>
                <a:cxn ang="0">
                  <a:pos x="137" y="5"/>
                </a:cxn>
              </a:cxnLst>
              <a:rect l="0" t="0" r="r" b="b"/>
              <a:pathLst>
                <a:path w="478" h="349">
                  <a:moveTo>
                    <a:pt x="136" y="0"/>
                  </a:moveTo>
                  <a:lnTo>
                    <a:pt x="137" y="0"/>
                  </a:lnTo>
                  <a:lnTo>
                    <a:pt x="140" y="2"/>
                  </a:lnTo>
                  <a:lnTo>
                    <a:pt x="141" y="3"/>
                  </a:lnTo>
                  <a:lnTo>
                    <a:pt x="145" y="5"/>
                  </a:lnTo>
                  <a:lnTo>
                    <a:pt x="147" y="5"/>
                  </a:lnTo>
                  <a:lnTo>
                    <a:pt x="157" y="6"/>
                  </a:lnTo>
                  <a:lnTo>
                    <a:pt x="180" y="11"/>
                  </a:lnTo>
                  <a:lnTo>
                    <a:pt x="195" y="16"/>
                  </a:lnTo>
                  <a:lnTo>
                    <a:pt x="208" y="21"/>
                  </a:lnTo>
                  <a:lnTo>
                    <a:pt x="222" y="21"/>
                  </a:lnTo>
                  <a:lnTo>
                    <a:pt x="230" y="25"/>
                  </a:lnTo>
                  <a:lnTo>
                    <a:pt x="238" y="30"/>
                  </a:lnTo>
                  <a:lnTo>
                    <a:pt x="244" y="33"/>
                  </a:lnTo>
                  <a:lnTo>
                    <a:pt x="247" y="33"/>
                  </a:lnTo>
                  <a:lnTo>
                    <a:pt x="249" y="31"/>
                  </a:lnTo>
                  <a:lnTo>
                    <a:pt x="252" y="30"/>
                  </a:lnTo>
                  <a:lnTo>
                    <a:pt x="256" y="30"/>
                  </a:lnTo>
                  <a:lnTo>
                    <a:pt x="265" y="34"/>
                  </a:lnTo>
                  <a:lnTo>
                    <a:pt x="276" y="39"/>
                  </a:lnTo>
                  <a:lnTo>
                    <a:pt x="290" y="39"/>
                  </a:lnTo>
                  <a:lnTo>
                    <a:pt x="297" y="41"/>
                  </a:lnTo>
                  <a:lnTo>
                    <a:pt x="303" y="45"/>
                  </a:lnTo>
                  <a:lnTo>
                    <a:pt x="310" y="47"/>
                  </a:lnTo>
                  <a:lnTo>
                    <a:pt x="334" y="53"/>
                  </a:lnTo>
                  <a:lnTo>
                    <a:pt x="357" y="59"/>
                  </a:lnTo>
                  <a:lnTo>
                    <a:pt x="383" y="62"/>
                  </a:lnTo>
                  <a:lnTo>
                    <a:pt x="408" y="67"/>
                  </a:lnTo>
                  <a:lnTo>
                    <a:pt x="411" y="68"/>
                  </a:lnTo>
                  <a:lnTo>
                    <a:pt x="414" y="69"/>
                  </a:lnTo>
                  <a:lnTo>
                    <a:pt x="417" y="72"/>
                  </a:lnTo>
                  <a:lnTo>
                    <a:pt x="419" y="73"/>
                  </a:lnTo>
                  <a:lnTo>
                    <a:pt x="440" y="76"/>
                  </a:lnTo>
                  <a:lnTo>
                    <a:pt x="460" y="79"/>
                  </a:lnTo>
                  <a:lnTo>
                    <a:pt x="478" y="83"/>
                  </a:lnTo>
                  <a:lnTo>
                    <a:pt x="475" y="93"/>
                  </a:lnTo>
                  <a:lnTo>
                    <a:pt x="474" y="102"/>
                  </a:lnTo>
                  <a:lnTo>
                    <a:pt x="473" y="115"/>
                  </a:lnTo>
                  <a:lnTo>
                    <a:pt x="473" y="116"/>
                  </a:lnTo>
                  <a:lnTo>
                    <a:pt x="471" y="117"/>
                  </a:lnTo>
                  <a:lnTo>
                    <a:pt x="471" y="123"/>
                  </a:lnTo>
                  <a:lnTo>
                    <a:pt x="470" y="125"/>
                  </a:lnTo>
                  <a:lnTo>
                    <a:pt x="470" y="126"/>
                  </a:lnTo>
                  <a:lnTo>
                    <a:pt x="469" y="126"/>
                  </a:lnTo>
                  <a:lnTo>
                    <a:pt x="468" y="128"/>
                  </a:lnTo>
                  <a:lnTo>
                    <a:pt x="466" y="128"/>
                  </a:lnTo>
                  <a:lnTo>
                    <a:pt x="464" y="129"/>
                  </a:lnTo>
                  <a:lnTo>
                    <a:pt x="464" y="130"/>
                  </a:lnTo>
                  <a:lnTo>
                    <a:pt x="467" y="135"/>
                  </a:lnTo>
                  <a:lnTo>
                    <a:pt x="467" y="140"/>
                  </a:lnTo>
                  <a:lnTo>
                    <a:pt x="464" y="151"/>
                  </a:lnTo>
                  <a:lnTo>
                    <a:pt x="462" y="163"/>
                  </a:lnTo>
                  <a:lnTo>
                    <a:pt x="459" y="174"/>
                  </a:lnTo>
                  <a:lnTo>
                    <a:pt x="456" y="188"/>
                  </a:lnTo>
                  <a:lnTo>
                    <a:pt x="452" y="213"/>
                  </a:lnTo>
                  <a:lnTo>
                    <a:pt x="445" y="238"/>
                  </a:lnTo>
                  <a:lnTo>
                    <a:pt x="439" y="263"/>
                  </a:lnTo>
                  <a:lnTo>
                    <a:pt x="433" y="286"/>
                  </a:lnTo>
                  <a:lnTo>
                    <a:pt x="431" y="310"/>
                  </a:lnTo>
                  <a:lnTo>
                    <a:pt x="429" y="311"/>
                  </a:lnTo>
                  <a:lnTo>
                    <a:pt x="428" y="313"/>
                  </a:lnTo>
                  <a:lnTo>
                    <a:pt x="427" y="314"/>
                  </a:lnTo>
                  <a:lnTo>
                    <a:pt x="426" y="317"/>
                  </a:lnTo>
                  <a:lnTo>
                    <a:pt x="425" y="318"/>
                  </a:lnTo>
                  <a:lnTo>
                    <a:pt x="425" y="320"/>
                  </a:lnTo>
                  <a:lnTo>
                    <a:pt x="426" y="321"/>
                  </a:lnTo>
                  <a:lnTo>
                    <a:pt x="428" y="322"/>
                  </a:lnTo>
                  <a:lnTo>
                    <a:pt x="429" y="324"/>
                  </a:lnTo>
                  <a:lnTo>
                    <a:pt x="431" y="326"/>
                  </a:lnTo>
                  <a:lnTo>
                    <a:pt x="431" y="335"/>
                  </a:lnTo>
                  <a:lnTo>
                    <a:pt x="429" y="342"/>
                  </a:lnTo>
                  <a:lnTo>
                    <a:pt x="431" y="349"/>
                  </a:lnTo>
                  <a:lnTo>
                    <a:pt x="415" y="349"/>
                  </a:lnTo>
                  <a:lnTo>
                    <a:pt x="399" y="347"/>
                  </a:lnTo>
                  <a:lnTo>
                    <a:pt x="369" y="338"/>
                  </a:lnTo>
                  <a:lnTo>
                    <a:pt x="355" y="335"/>
                  </a:lnTo>
                  <a:lnTo>
                    <a:pt x="341" y="334"/>
                  </a:lnTo>
                  <a:lnTo>
                    <a:pt x="329" y="332"/>
                  </a:lnTo>
                  <a:lnTo>
                    <a:pt x="328" y="331"/>
                  </a:lnTo>
                  <a:lnTo>
                    <a:pt x="328" y="329"/>
                  </a:lnTo>
                  <a:lnTo>
                    <a:pt x="327" y="328"/>
                  </a:lnTo>
                  <a:lnTo>
                    <a:pt x="327" y="326"/>
                  </a:lnTo>
                  <a:lnTo>
                    <a:pt x="325" y="326"/>
                  </a:lnTo>
                  <a:lnTo>
                    <a:pt x="322" y="327"/>
                  </a:lnTo>
                  <a:lnTo>
                    <a:pt x="320" y="329"/>
                  </a:lnTo>
                  <a:lnTo>
                    <a:pt x="318" y="329"/>
                  </a:lnTo>
                  <a:lnTo>
                    <a:pt x="311" y="327"/>
                  </a:lnTo>
                  <a:lnTo>
                    <a:pt x="308" y="325"/>
                  </a:lnTo>
                  <a:lnTo>
                    <a:pt x="305" y="324"/>
                  </a:lnTo>
                  <a:lnTo>
                    <a:pt x="282" y="324"/>
                  </a:lnTo>
                  <a:lnTo>
                    <a:pt x="276" y="322"/>
                  </a:lnTo>
                  <a:lnTo>
                    <a:pt x="262" y="320"/>
                  </a:lnTo>
                  <a:lnTo>
                    <a:pt x="259" y="320"/>
                  </a:lnTo>
                  <a:lnTo>
                    <a:pt x="258" y="321"/>
                  </a:lnTo>
                  <a:lnTo>
                    <a:pt x="257" y="324"/>
                  </a:lnTo>
                  <a:lnTo>
                    <a:pt x="256" y="325"/>
                  </a:lnTo>
                  <a:lnTo>
                    <a:pt x="256" y="326"/>
                  </a:lnTo>
                  <a:lnTo>
                    <a:pt x="252" y="326"/>
                  </a:lnTo>
                  <a:lnTo>
                    <a:pt x="248" y="325"/>
                  </a:lnTo>
                  <a:lnTo>
                    <a:pt x="244" y="324"/>
                  </a:lnTo>
                  <a:lnTo>
                    <a:pt x="240" y="324"/>
                  </a:lnTo>
                  <a:lnTo>
                    <a:pt x="234" y="325"/>
                  </a:lnTo>
                  <a:lnTo>
                    <a:pt x="226" y="326"/>
                  </a:lnTo>
                  <a:lnTo>
                    <a:pt x="216" y="328"/>
                  </a:lnTo>
                  <a:lnTo>
                    <a:pt x="208" y="329"/>
                  </a:lnTo>
                  <a:lnTo>
                    <a:pt x="202" y="329"/>
                  </a:lnTo>
                  <a:lnTo>
                    <a:pt x="201" y="328"/>
                  </a:lnTo>
                  <a:lnTo>
                    <a:pt x="201" y="327"/>
                  </a:lnTo>
                  <a:lnTo>
                    <a:pt x="198" y="324"/>
                  </a:lnTo>
                  <a:lnTo>
                    <a:pt x="194" y="324"/>
                  </a:lnTo>
                  <a:lnTo>
                    <a:pt x="195" y="321"/>
                  </a:lnTo>
                  <a:lnTo>
                    <a:pt x="197" y="320"/>
                  </a:lnTo>
                  <a:lnTo>
                    <a:pt x="197" y="319"/>
                  </a:lnTo>
                  <a:lnTo>
                    <a:pt x="195" y="318"/>
                  </a:lnTo>
                  <a:lnTo>
                    <a:pt x="195" y="317"/>
                  </a:lnTo>
                  <a:lnTo>
                    <a:pt x="194" y="314"/>
                  </a:lnTo>
                  <a:lnTo>
                    <a:pt x="194" y="312"/>
                  </a:lnTo>
                  <a:lnTo>
                    <a:pt x="192" y="314"/>
                  </a:lnTo>
                  <a:lnTo>
                    <a:pt x="192" y="317"/>
                  </a:lnTo>
                  <a:lnTo>
                    <a:pt x="193" y="318"/>
                  </a:lnTo>
                  <a:lnTo>
                    <a:pt x="194" y="318"/>
                  </a:lnTo>
                  <a:lnTo>
                    <a:pt x="194" y="320"/>
                  </a:lnTo>
                  <a:lnTo>
                    <a:pt x="191" y="320"/>
                  </a:lnTo>
                  <a:lnTo>
                    <a:pt x="188" y="318"/>
                  </a:lnTo>
                  <a:lnTo>
                    <a:pt x="183" y="324"/>
                  </a:lnTo>
                  <a:lnTo>
                    <a:pt x="155" y="324"/>
                  </a:lnTo>
                  <a:lnTo>
                    <a:pt x="155" y="319"/>
                  </a:lnTo>
                  <a:lnTo>
                    <a:pt x="152" y="317"/>
                  </a:lnTo>
                  <a:lnTo>
                    <a:pt x="151" y="317"/>
                  </a:lnTo>
                  <a:lnTo>
                    <a:pt x="149" y="314"/>
                  </a:lnTo>
                  <a:lnTo>
                    <a:pt x="149" y="312"/>
                  </a:lnTo>
                  <a:lnTo>
                    <a:pt x="138" y="311"/>
                  </a:lnTo>
                  <a:lnTo>
                    <a:pt x="129" y="308"/>
                  </a:lnTo>
                  <a:lnTo>
                    <a:pt x="122" y="305"/>
                  </a:lnTo>
                  <a:lnTo>
                    <a:pt x="113" y="304"/>
                  </a:lnTo>
                  <a:lnTo>
                    <a:pt x="108" y="306"/>
                  </a:lnTo>
                  <a:lnTo>
                    <a:pt x="105" y="310"/>
                  </a:lnTo>
                  <a:lnTo>
                    <a:pt x="101" y="310"/>
                  </a:lnTo>
                  <a:lnTo>
                    <a:pt x="100" y="308"/>
                  </a:lnTo>
                  <a:lnTo>
                    <a:pt x="100" y="307"/>
                  </a:lnTo>
                  <a:lnTo>
                    <a:pt x="99" y="306"/>
                  </a:lnTo>
                  <a:lnTo>
                    <a:pt x="95" y="306"/>
                  </a:lnTo>
                  <a:lnTo>
                    <a:pt x="92" y="308"/>
                  </a:lnTo>
                  <a:lnTo>
                    <a:pt x="87" y="311"/>
                  </a:lnTo>
                  <a:lnTo>
                    <a:pt x="86" y="312"/>
                  </a:lnTo>
                  <a:lnTo>
                    <a:pt x="85" y="312"/>
                  </a:lnTo>
                  <a:lnTo>
                    <a:pt x="77" y="308"/>
                  </a:lnTo>
                  <a:lnTo>
                    <a:pt x="69" y="303"/>
                  </a:lnTo>
                  <a:lnTo>
                    <a:pt x="59" y="298"/>
                  </a:lnTo>
                  <a:lnTo>
                    <a:pt x="59" y="283"/>
                  </a:lnTo>
                  <a:lnTo>
                    <a:pt x="60" y="269"/>
                  </a:lnTo>
                  <a:lnTo>
                    <a:pt x="59" y="256"/>
                  </a:lnTo>
                  <a:lnTo>
                    <a:pt x="59" y="250"/>
                  </a:lnTo>
                  <a:lnTo>
                    <a:pt x="58" y="249"/>
                  </a:lnTo>
                  <a:lnTo>
                    <a:pt x="58" y="248"/>
                  </a:lnTo>
                  <a:lnTo>
                    <a:pt x="57" y="248"/>
                  </a:lnTo>
                  <a:lnTo>
                    <a:pt x="57" y="250"/>
                  </a:lnTo>
                  <a:lnTo>
                    <a:pt x="52" y="247"/>
                  </a:lnTo>
                  <a:lnTo>
                    <a:pt x="49" y="243"/>
                  </a:lnTo>
                  <a:lnTo>
                    <a:pt x="46" y="240"/>
                  </a:lnTo>
                  <a:lnTo>
                    <a:pt x="44" y="237"/>
                  </a:lnTo>
                  <a:lnTo>
                    <a:pt x="41" y="236"/>
                  </a:lnTo>
                  <a:lnTo>
                    <a:pt x="34" y="238"/>
                  </a:lnTo>
                  <a:lnTo>
                    <a:pt x="35" y="236"/>
                  </a:lnTo>
                  <a:lnTo>
                    <a:pt x="36" y="235"/>
                  </a:lnTo>
                  <a:lnTo>
                    <a:pt x="34" y="235"/>
                  </a:lnTo>
                  <a:lnTo>
                    <a:pt x="34" y="236"/>
                  </a:lnTo>
                  <a:lnTo>
                    <a:pt x="30" y="229"/>
                  </a:lnTo>
                  <a:lnTo>
                    <a:pt x="25" y="224"/>
                  </a:lnTo>
                  <a:lnTo>
                    <a:pt x="17" y="224"/>
                  </a:lnTo>
                  <a:lnTo>
                    <a:pt x="16" y="223"/>
                  </a:lnTo>
                  <a:lnTo>
                    <a:pt x="16" y="222"/>
                  </a:lnTo>
                  <a:lnTo>
                    <a:pt x="13" y="219"/>
                  </a:lnTo>
                  <a:lnTo>
                    <a:pt x="8" y="219"/>
                  </a:lnTo>
                  <a:lnTo>
                    <a:pt x="8" y="205"/>
                  </a:lnTo>
                  <a:lnTo>
                    <a:pt x="7" y="202"/>
                  </a:lnTo>
                  <a:lnTo>
                    <a:pt x="7" y="199"/>
                  </a:lnTo>
                  <a:lnTo>
                    <a:pt x="8" y="198"/>
                  </a:lnTo>
                  <a:lnTo>
                    <a:pt x="10" y="196"/>
                  </a:lnTo>
                  <a:lnTo>
                    <a:pt x="14" y="196"/>
                  </a:lnTo>
                  <a:lnTo>
                    <a:pt x="11" y="194"/>
                  </a:lnTo>
                  <a:lnTo>
                    <a:pt x="10" y="194"/>
                  </a:lnTo>
                  <a:lnTo>
                    <a:pt x="9" y="193"/>
                  </a:lnTo>
                  <a:lnTo>
                    <a:pt x="8" y="191"/>
                  </a:lnTo>
                  <a:lnTo>
                    <a:pt x="8" y="188"/>
                  </a:lnTo>
                  <a:lnTo>
                    <a:pt x="10" y="188"/>
                  </a:lnTo>
                  <a:lnTo>
                    <a:pt x="13" y="189"/>
                  </a:lnTo>
                  <a:lnTo>
                    <a:pt x="14" y="189"/>
                  </a:lnTo>
                  <a:lnTo>
                    <a:pt x="15" y="191"/>
                  </a:lnTo>
                  <a:lnTo>
                    <a:pt x="16" y="191"/>
                  </a:lnTo>
                  <a:lnTo>
                    <a:pt x="17" y="189"/>
                  </a:lnTo>
                  <a:lnTo>
                    <a:pt x="20" y="188"/>
                  </a:lnTo>
                  <a:lnTo>
                    <a:pt x="21" y="186"/>
                  </a:lnTo>
                  <a:lnTo>
                    <a:pt x="21" y="184"/>
                  </a:lnTo>
                  <a:lnTo>
                    <a:pt x="16" y="179"/>
                  </a:lnTo>
                  <a:lnTo>
                    <a:pt x="15" y="179"/>
                  </a:lnTo>
                  <a:lnTo>
                    <a:pt x="15" y="178"/>
                  </a:lnTo>
                  <a:lnTo>
                    <a:pt x="17" y="177"/>
                  </a:lnTo>
                  <a:lnTo>
                    <a:pt x="15" y="174"/>
                  </a:lnTo>
                  <a:lnTo>
                    <a:pt x="14" y="175"/>
                  </a:lnTo>
                  <a:lnTo>
                    <a:pt x="11" y="175"/>
                  </a:lnTo>
                  <a:lnTo>
                    <a:pt x="9" y="177"/>
                  </a:lnTo>
                  <a:lnTo>
                    <a:pt x="4" y="177"/>
                  </a:lnTo>
                  <a:lnTo>
                    <a:pt x="3" y="174"/>
                  </a:lnTo>
                  <a:lnTo>
                    <a:pt x="4" y="168"/>
                  </a:lnTo>
                  <a:lnTo>
                    <a:pt x="9" y="165"/>
                  </a:lnTo>
                  <a:lnTo>
                    <a:pt x="14" y="164"/>
                  </a:lnTo>
                  <a:lnTo>
                    <a:pt x="21" y="163"/>
                  </a:lnTo>
                  <a:lnTo>
                    <a:pt x="25" y="160"/>
                  </a:lnTo>
                  <a:lnTo>
                    <a:pt x="18" y="156"/>
                  </a:lnTo>
                  <a:lnTo>
                    <a:pt x="13" y="150"/>
                  </a:lnTo>
                  <a:lnTo>
                    <a:pt x="6" y="146"/>
                  </a:lnTo>
                  <a:lnTo>
                    <a:pt x="7" y="133"/>
                  </a:lnTo>
                  <a:lnTo>
                    <a:pt x="6" y="118"/>
                  </a:lnTo>
                  <a:lnTo>
                    <a:pt x="6" y="103"/>
                  </a:lnTo>
                  <a:lnTo>
                    <a:pt x="7" y="94"/>
                  </a:lnTo>
                  <a:lnTo>
                    <a:pt x="8" y="82"/>
                  </a:lnTo>
                  <a:lnTo>
                    <a:pt x="6" y="69"/>
                  </a:lnTo>
                  <a:lnTo>
                    <a:pt x="4" y="67"/>
                  </a:lnTo>
                  <a:lnTo>
                    <a:pt x="1" y="63"/>
                  </a:lnTo>
                  <a:lnTo>
                    <a:pt x="0" y="61"/>
                  </a:lnTo>
                  <a:lnTo>
                    <a:pt x="0" y="39"/>
                  </a:lnTo>
                  <a:lnTo>
                    <a:pt x="1" y="40"/>
                  </a:lnTo>
                  <a:lnTo>
                    <a:pt x="3" y="41"/>
                  </a:lnTo>
                  <a:lnTo>
                    <a:pt x="6" y="41"/>
                  </a:lnTo>
                  <a:lnTo>
                    <a:pt x="6" y="40"/>
                  </a:lnTo>
                  <a:lnTo>
                    <a:pt x="4" y="39"/>
                  </a:lnTo>
                  <a:lnTo>
                    <a:pt x="3" y="37"/>
                  </a:lnTo>
                  <a:lnTo>
                    <a:pt x="3" y="32"/>
                  </a:lnTo>
                  <a:lnTo>
                    <a:pt x="4" y="31"/>
                  </a:lnTo>
                  <a:lnTo>
                    <a:pt x="6" y="28"/>
                  </a:lnTo>
                  <a:lnTo>
                    <a:pt x="9" y="25"/>
                  </a:lnTo>
                  <a:lnTo>
                    <a:pt x="6" y="25"/>
                  </a:lnTo>
                  <a:lnTo>
                    <a:pt x="6" y="23"/>
                  </a:lnTo>
                  <a:lnTo>
                    <a:pt x="7" y="21"/>
                  </a:lnTo>
                  <a:lnTo>
                    <a:pt x="10" y="25"/>
                  </a:lnTo>
                  <a:lnTo>
                    <a:pt x="11" y="27"/>
                  </a:lnTo>
                  <a:lnTo>
                    <a:pt x="18" y="34"/>
                  </a:lnTo>
                  <a:lnTo>
                    <a:pt x="23" y="37"/>
                  </a:lnTo>
                  <a:lnTo>
                    <a:pt x="24" y="39"/>
                  </a:lnTo>
                  <a:lnTo>
                    <a:pt x="24" y="44"/>
                  </a:lnTo>
                  <a:lnTo>
                    <a:pt x="23" y="47"/>
                  </a:lnTo>
                  <a:lnTo>
                    <a:pt x="25" y="45"/>
                  </a:lnTo>
                  <a:lnTo>
                    <a:pt x="25" y="42"/>
                  </a:lnTo>
                  <a:lnTo>
                    <a:pt x="27" y="41"/>
                  </a:lnTo>
                  <a:lnTo>
                    <a:pt x="31" y="41"/>
                  </a:lnTo>
                  <a:lnTo>
                    <a:pt x="32" y="47"/>
                  </a:lnTo>
                  <a:lnTo>
                    <a:pt x="37" y="49"/>
                  </a:lnTo>
                  <a:lnTo>
                    <a:pt x="43" y="52"/>
                  </a:lnTo>
                  <a:lnTo>
                    <a:pt x="49" y="53"/>
                  </a:lnTo>
                  <a:lnTo>
                    <a:pt x="57" y="55"/>
                  </a:lnTo>
                  <a:lnTo>
                    <a:pt x="58" y="56"/>
                  </a:lnTo>
                  <a:lnTo>
                    <a:pt x="58" y="60"/>
                  </a:lnTo>
                  <a:lnTo>
                    <a:pt x="59" y="61"/>
                  </a:lnTo>
                  <a:lnTo>
                    <a:pt x="62" y="62"/>
                  </a:lnTo>
                  <a:lnTo>
                    <a:pt x="73" y="62"/>
                  </a:lnTo>
                  <a:lnTo>
                    <a:pt x="78" y="65"/>
                  </a:lnTo>
                  <a:lnTo>
                    <a:pt x="81" y="68"/>
                  </a:lnTo>
                  <a:lnTo>
                    <a:pt x="84" y="69"/>
                  </a:lnTo>
                  <a:lnTo>
                    <a:pt x="89" y="69"/>
                  </a:lnTo>
                  <a:lnTo>
                    <a:pt x="93" y="67"/>
                  </a:lnTo>
                  <a:lnTo>
                    <a:pt x="93" y="73"/>
                  </a:lnTo>
                  <a:lnTo>
                    <a:pt x="96" y="76"/>
                  </a:lnTo>
                  <a:lnTo>
                    <a:pt x="98" y="76"/>
                  </a:lnTo>
                  <a:lnTo>
                    <a:pt x="100" y="77"/>
                  </a:lnTo>
                  <a:lnTo>
                    <a:pt x="102" y="80"/>
                  </a:lnTo>
                  <a:lnTo>
                    <a:pt x="103" y="80"/>
                  </a:lnTo>
                  <a:lnTo>
                    <a:pt x="102" y="82"/>
                  </a:lnTo>
                  <a:lnTo>
                    <a:pt x="101" y="83"/>
                  </a:lnTo>
                  <a:lnTo>
                    <a:pt x="113" y="83"/>
                  </a:lnTo>
                  <a:lnTo>
                    <a:pt x="113" y="101"/>
                  </a:lnTo>
                  <a:lnTo>
                    <a:pt x="109" y="100"/>
                  </a:lnTo>
                  <a:lnTo>
                    <a:pt x="105" y="100"/>
                  </a:lnTo>
                  <a:lnTo>
                    <a:pt x="103" y="101"/>
                  </a:lnTo>
                  <a:lnTo>
                    <a:pt x="101" y="101"/>
                  </a:lnTo>
                  <a:lnTo>
                    <a:pt x="100" y="102"/>
                  </a:lnTo>
                  <a:lnTo>
                    <a:pt x="98" y="102"/>
                  </a:lnTo>
                  <a:lnTo>
                    <a:pt x="95" y="101"/>
                  </a:lnTo>
                  <a:lnTo>
                    <a:pt x="93" y="101"/>
                  </a:lnTo>
                  <a:lnTo>
                    <a:pt x="93" y="103"/>
                  </a:lnTo>
                  <a:lnTo>
                    <a:pt x="95" y="105"/>
                  </a:lnTo>
                  <a:lnTo>
                    <a:pt x="96" y="108"/>
                  </a:lnTo>
                  <a:lnTo>
                    <a:pt x="96" y="110"/>
                  </a:lnTo>
                  <a:lnTo>
                    <a:pt x="95" y="112"/>
                  </a:lnTo>
                  <a:lnTo>
                    <a:pt x="91" y="116"/>
                  </a:lnTo>
                  <a:lnTo>
                    <a:pt x="82" y="121"/>
                  </a:lnTo>
                  <a:lnTo>
                    <a:pt x="74" y="126"/>
                  </a:lnTo>
                  <a:lnTo>
                    <a:pt x="71" y="131"/>
                  </a:lnTo>
                  <a:lnTo>
                    <a:pt x="71" y="135"/>
                  </a:lnTo>
                  <a:lnTo>
                    <a:pt x="75" y="139"/>
                  </a:lnTo>
                  <a:lnTo>
                    <a:pt x="75" y="142"/>
                  </a:lnTo>
                  <a:lnTo>
                    <a:pt x="73" y="143"/>
                  </a:lnTo>
                  <a:lnTo>
                    <a:pt x="80" y="140"/>
                  </a:lnTo>
                  <a:lnTo>
                    <a:pt x="88" y="139"/>
                  </a:lnTo>
                  <a:lnTo>
                    <a:pt x="95" y="137"/>
                  </a:lnTo>
                  <a:lnTo>
                    <a:pt x="89" y="142"/>
                  </a:lnTo>
                  <a:lnTo>
                    <a:pt x="85" y="147"/>
                  </a:lnTo>
                  <a:lnTo>
                    <a:pt x="79" y="152"/>
                  </a:lnTo>
                  <a:lnTo>
                    <a:pt x="71" y="154"/>
                  </a:lnTo>
                  <a:lnTo>
                    <a:pt x="73" y="156"/>
                  </a:lnTo>
                  <a:lnTo>
                    <a:pt x="74" y="158"/>
                  </a:lnTo>
                  <a:lnTo>
                    <a:pt x="74" y="160"/>
                  </a:lnTo>
                  <a:lnTo>
                    <a:pt x="75" y="164"/>
                  </a:lnTo>
                  <a:lnTo>
                    <a:pt x="78" y="168"/>
                  </a:lnTo>
                  <a:lnTo>
                    <a:pt x="79" y="170"/>
                  </a:lnTo>
                  <a:lnTo>
                    <a:pt x="81" y="171"/>
                  </a:lnTo>
                  <a:lnTo>
                    <a:pt x="84" y="170"/>
                  </a:lnTo>
                  <a:lnTo>
                    <a:pt x="87" y="163"/>
                  </a:lnTo>
                  <a:lnTo>
                    <a:pt x="87" y="164"/>
                  </a:lnTo>
                  <a:lnTo>
                    <a:pt x="88" y="166"/>
                  </a:lnTo>
                  <a:lnTo>
                    <a:pt x="92" y="170"/>
                  </a:lnTo>
                  <a:lnTo>
                    <a:pt x="92" y="172"/>
                  </a:lnTo>
                  <a:lnTo>
                    <a:pt x="91" y="174"/>
                  </a:lnTo>
                  <a:lnTo>
                    <a:pt x="94" y="172"/>
                  </a:lnTo>
                  <a:lnTo>
                    <a:pt x="98" y="168"/>
                  </a:lnTo>
                  <a:lnTo>
                    <a:pt x="100" y="165"/>
                  </a:lnTo>
                  <a:lnTo>
                    <a:pt x="102" y="163"/>
                  </a:lnTo>
                  <a:lnTo>
                    <a:pt x="105" y="159"/>
                  </a:lnTo>
                  <a:lnTo>
                    <a:pt x="107" y="157"/>
                  </a:lnTo>
                  <a:lnTo>
                    <a:pt x="108" y="157"/>
                  </a:lnTo>
                  <a:lnTo>
                    <a:pt x="109" y="158"/>
                  </a:lnTo>
                  <a:lnTo>
                    <a:pt x="109" y="160"/>
                  </a:lnTo>
                  <a:lnTo>
                    <a:pt x="113" y="159"/>
                  </a:lnTo>
                  <a:lnTo>
                    <a:pt x="116" y="157"/>
                  </a:lnTo>
                  <a:lnTo>
                    <a:pt x="120" y="153"/>
                  </a:lnTo>
                  <a:lnTo>
                    <a:pt x="127" y="149"/>
                  </a:lnTo>
                  <a:lnTo>
                    <a:pt x="126" y="145"/>
                  </a:lnTo>
                  <a:lnTo>
                    <a:pt x="129" y="135"/>
                  </a:lnTo>
                  <a:lnTo>
                    <a:pt x="129" y="130"/>
                  </a:lnTo>
                  <a:lnTo>
                    <a:pt x="128" y="128"/>
                  </a:lnTo>
                  <a:lnTo>
                    <a:pt x="128" y="124"/>
                  </a:lnTo>
                  <a:lnTo>
                    <a:pt x="127" y="123"/>
                  </a:lnTo>
                  <a:lnTo>
                    <a:pt x="128" y="122"/>
                  </a:lnTo>
                  <a:lnTo>
                    <a:pt x="131" y="122"/>
                  </a:lnTo>
                  <a:lnTo>
                    <a:pt x="133" y="121"/>
                  </a:lnTo>
                  <a:lnTo>
                    <a:pt x="133" y="115"/>
                  </a:lnTo>
                  <a:lnTo>
                    <a:pt x="131" y="112"/>
                  </a:lnTo>
                  <a:lnTo>
                    <a:pt x="131" y="110"/>
                  </a:lnTo>
                  <a:lnTo>
                    <a:pt x="134" y="108"/>
                  </a:lnTo>
                  <a:lnTo>
                    <a:pt x="136" y="107"/>
                  </a:lnTo>
                  <a:lnTo>
                    <a:pt x="137" y="105"/>
                  </a:lnTo>
                  <a:lnTo>
                    <a:pt x="140" y="104"/>
                  </a:lnTo>
                  <a:lnTo>
                    <a:pt x="142" y="102"/>
                  </a:lnTo>
                  <a:lnTo>
                    <a:pt x="143" y="100"/>
                  </a:lnTo>
                  <a:lnTo>
                    <a:pt x="143" y="97"/>
                  </a:lnTo>
                  <a:lnTo>
                    <a:pt x="145" y="100"/>
                  </a:lnTo>
                  <a:lnTo>
                    <a:pt x="149" y="101"/>
                  </a:lnTo>
                  <a:lnTo>
                    <a:pt x="150" y="103"/>
                  </a:lnTo>
                  <a:lnTo>
                    <a:pt x="151" y="104"/>
                  </a:lnTo>
                  <a:lnTo>
                    <a:pt x="151" y="107"/>
                  </a:lnTo>
                  <a:lnTo>
                    <a:pt x="149" y="109"/>
                  </a:lnTo>
                  <a:lnTo>
                    <a:pt x="152" y="105"/>
                  </a:lnTo>
                  <a:lnTo>
                    <a:pt x="151" y="102"/>
                  </a:lnTo>
                  <a:lnTo>
                    <a:pt x="148" y="96"/>
                  </a:lnTo>
                  <a:lnTo>
                    <a:pt x="143" y="90"/>
                  </a:lnTo>
                  <a:lnTo>
                    <a:pt x="141" y="83"/>
                  </a:lnTo>
                  <a:lnTo>
                    <a:pt x="142" y="76"/>
                  </a:lnTo>
                  <a:lnTo>
                    <a:pt x="143" y="70"/>
                  </a:lnTo>
                  <a:lnTo>
                    <a:pt x="143" y="63"/>
                  </a:lnTo>
                  <a:lnTo>
                    <a:pt x="138" y="59"/>
                  </a:lnTo>
                  <a:lnTo>
                    <a:pt x="142" y="49"/>
                  </a:lnTo>
                  <a:lnTo>
                    <a:pt x="145" y="37"/>
                  </a:lnTo>
                  <a:lnTo>
                    <a:pt x="147" y="25"/>
                  </a:lnTo>
                  <a:lnTo>
                    <a:pt x="144" y="23"/>
                  </a:lnTo>
                  <a:lnTo>
                    <a:pt x="142" y="23"/>
                  </a:lnTo>
                  <a:lnTo>
                    <a:pt x="141" y="21"/>
                  </a:lnTo>
                  <a:lnTo>
                    <a:pt x="141" y="20"/>
                  </a:lnTo>
                  <a:lnTo>
                    <a:pt x="142" y="19"/>
                  </a:lnTo>
                  <a:lnTo>
                    <a:pt x="142" y="18"/>
                  </a:lnTo>
                  <a:lnTo>
                    <a:pt x="143" y="17"/>
                  </a:lnTo>
                  <a:lnTo>
                    <a:pt x="142" y="17"/>
                  </a:lnTo>
                  <a:lnTo>
                    <a:pt x="142" y="18"/>
                  </a:lnTo>
                  <a:lnTo>
                    <a:pt x="141" y="19"/>
                  </a:lnTo>
                  <a:lnTo>
                    <a:pt x="138" y="17"/>
                  </a:lnTo>
                  <a:lnTo>
                    <a:pt x="138" y="14"/>
                  </a:lnTo>
                  <a:lnTo>
                    <a:pt x="140" y="13"/>
                  </a:lnTo>
                  <a:lnTo>
                    <a:pt x="143" y="13"/>
                  </a:lnTo>
                  <a:lnTo>
                    <a:pt x="143" y="11"/>
                  </a:lnTo>
                  <a:lnTo>
                    <a:pt x="141" y="11"/>
                  </a:lnTo>
                  <a:lnTo>
                    <a:pt x="140" y="12"/>
                  </a:lnTo>
                  <a:lnTo>
                    <a:pt x="138" y="12"/>
                  </a:lnTo>
                  <a:lnTo>
                    <a:pt x="138" y="13"/>
                  </a:lnTo>
                  <a:lnTo>
                    <a:pt x="136" y="12"/>
                  </a:lnTo>
                  <a:lnTo>
                    <a:pt x="136" y="6"/>
                  </a:lnTo>
                  <a:lnTo>
                    <a:pt x="137" y="5"/>
                  </a:lnTo>
                  <a:lnTo>
                    <a:pt x="135" y="7"/>
                  </a:lnTo>
                  <a:lnTo>
                    <a:pt x="134" y="4"/>
                  </a:lnTo>
                  <a:lnTo>
                    <a:pt x="134" y="2"/>
                  </a:lnTo>
                  <a:lnTo>
                    <a:pt x="135" y="2"/>
                  </a:lnTo>
                  <a:lnTo>
                    <a:pt x="136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7" name="Group 108"/>
            <p:cNvGrpSpPr/>
            <p:nvPr/>
          </p:nvGrpSpPr>
          <p:grpSpPr>
            <a:xfrm>
              <a:off x="2131887" y="4501861"/>
              <a:ext cx="2577796" cy="1727558"/>
              <a:chOff x="3413125" y="4541838"/>
              <a:chExt cx="2276475" cy="1525588"/>
            </a:xfrm>
            <a:grpFill/>
          </p:grpSpPr>
          <p:sp>
            <p:nvSpPr>
              <p:cNvPr id="67" name="Freeform 49"/>
              <p:cNvSpPr>
                <a:spLocks/>
              </p:cNvSpPr>
              <p:nvPr/>
            </p:nvSpPr>
            <p:spPr bwMode="auto">
              <a:xfrm>
                <a:off x="4246563" y="4903788"/>
                <a:ext cx="12700" cy="190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7" y="6"/>
                  </a:cxn>
                  <a:cxn ang="0">
                    <a:pos x="8" y="10"/>
                  </a:cxn>
                  <a:cxn ang="0">
                    <a:pos x="8" y="12"/>
                  </a:cxn>
                  <a:cxn ang="0">
                    <a:pos x="6" y="11"/>
                  </a:cxn>
                  <a:cxn ang="0">
                    <a:pos x="4" y="8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12">
                    <a:moveTo>
                      <a:pt x="0" y="0"/>
                    </a:moveTo>
                    <a:lnTo>
                      <a:pt x="3" y="0"/>
                    </a:lnTo>
                    <a:lnTo>
                      <a:pt x="4" y="1"/>
                    </a:lnTo>
                    <a:lnTo>
                      <a:pt x="7" y="6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4" y="8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50"/>
              <p:cNvSpPr>
                <a:spLocks/>
              </p:cNvSpPr>
              <p:nvPr/>
            </p:nvSpPr>
            <p:spPr bwMode="auto">
              <a:xfrm>
                <a:off x="3897313" y="5137151"/>
                <a:ext cx="103188" cy="619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9" y="3"/>
                  </a:cxn>
                  <a:cxn ang="0">
                    <a:pos x="14" y="5"/>
                  </a:cxn>
                  <a:cxn ang="0">
                    <a:pos x="17" y="8"/>
                  </a:cxn>
                  <a:cxn ang="0">
                    <a:pos x="22" y="8"/>
                  </a:cxn>
                  <a:cxn ang="0">
                    <a:pos x="25" y="7"/>
                  </a:cxn>
                  <a:cxn ang="0">
                    <a:pos x="27" y="5"/>
                  </a:cxn>
                  <a:cxn ang="0">
                    <a:pos x="31" y="5"/>
                  </a:cxn>
                  <a:cxn ang="0">
                    <a:pos x="34" y="6"/>
                  </a:cxn>
                  <a:cxn ang="0">
                    <a:pos x="35" y="7"/>
                  </a:cxn>
                  <a:cxn ang="0">
                    <a:pos x="37" y="12"/>
                  </a:cxn>
                  <a:cxn ang="0">
                    <a:pos x="37" y="13"/>
                  </a:cxn>
                  <a:cxn ang="0">
                    <a:pos x="42" y="17"/>
                  </a:cxn>
                  <a:cxn ang="0">
                    <a:pos x="49" y="21"/>
                  </a:cxn>
                  <a:cxn ang="0">
                    <a:pos x="58" y="28"/>
                  </a:cxn>
                  <a:cxn ang="0">
                    <a:pos x="59" y="28"/>
                  </a:cxn>
                  <a:cxn ang="0">
                    <a:pos x="61" y="29"/>
                  </a:cxn>
                  <a:cxn ang="0">
                    <a:pos x="65" y="29"/>
                  </a:cxn>
                  <a:cxn ang="0">
                    <a:pos x="65" y="31"/>
                  </a:cxn>
                  <a:cxn ang="0">
                    <a:pos x="61" y="31"/>
                  </a:cxn>
                  <a:cxn ang="0">
                    <a:pos x="58" y="32"/>
                  </a:cxn>
                  <a:cxn ang="0">
                    <a:pos x="53" y="33"/>
                  </a:cxn>
                  <a:cxn ang="0">
                    <a:pos x="49" y="38"/>
                  </a:cxn>
                  <a:cxn ang="0">
                    <a:pos x="46" y="39"/>
                  </a:cxn>
                  <a:cxn ang="0">
                    <a:pos x="44" y="35"/>
                  </a:cxn>
                  <a:cxn ang="0">
                    <a:pos x="42" y="33"/>
                  </a:cxn>
                  <a:cxn ang="0">
                    <a:pos x="38" y="31"/>
                  </a:cxn>
                  <a:cxn ang="0">
                    <a:pos x="36" y="28"/>
                  </a:cxn>
                  <a:cxn ang="0">
                    <a:pos x="29" y="18"/>
                  </a:cxn>
                  <a:cxn ang="0">
                    <a:pos x="27" y="15"/>
                  </a:cxn>
                  <a:cxn ang="0">
                    <a:pos x="23" y="13"/>
                  </a:cxn>
                  <a:cxn ang="0">
                    <a:pos x="21" y="11"/>
                  </a:cxn>
                  <a:cxn ang="0">
                    <a:pos x="15" y="11"/>
                  </a:cxn>
                  <a:cxn ang="0">
                    <a:pos x="13" y="12"/>
                  </a:cxn>
                  <a:cxn ang="0">
                    <a:pos x="11" y="13"/>
                  </a:cxn>
                  <a:cxn ang="0">
                    <a:pos x="9" y="14"/>
                  </a:cxn>
                  <a:cxn ang="0">
                    <a:pos x="8" y="15"/>
                  </a:cxn>
                  <a:cxn ang="0">
                    <a:pos x="2" y="15"/>
                  </a:cxn>
                  <a:cxn ang="0">
                    <a:pos x="0" y="8"/>
                  </a:cxn>
                  <a:cxn ang="0">
                    <a:pos x="1" y="4"/>
                  </a:cxn>
                  <a:cxn ang="0">
                    <a:pos x="2" y="0"/>
                  </a:cxn>
                </a:cxnLst>
                <a:rect l="0" t="0" r="r" b="b"/>
                <a:pathLst>
                  <a:path w="65" h="39">
                    <a:moveTo>
                      <a:pt x="2" y="0"/>
                    </a:moveTo>
                    <a:lnTo>
                      <a:pt x="9" y="3"/>
                    </a:lnTo>
                    <a:lnTo>
                      <a:pt x="14" y="5"/>
                    </a:lnTo>
                    <a:lnTo>
                      <a:pt x="17" y="8"/>
                    </a:lnTo>
                    <a:lnTo>
                      <a:pt x="22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31" y="5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7" y="12"/>
                    </a:lnTo>
                    <a:lnTo>
                      <a:pt x="37" y="13"/>
                    </a:lnTo>
                    <a:lnTo>
                      <a:pt x="42" y="17"/>
                    </a:lnTo>
                    <a:lnTo>
                      <a:pt x="49" y="21"/>
                    </a:lnTo>
                    <a:lnTo>
                      <a:pt x="58" y="28"/>
                    </a:lnTo>
                    <a:lnTo>
                      <a:pt x="59" y="28"/>
                    </a:lnTo>
                    <a:lnTo>
                      <a:pt x="61" y="29"/>
                    </a:lnTo>
                    <a:lnTo>
                      <a:pt x="65" y="29"/>
                    </a:lnTo>
                    <a:lnTo>
                      <a:pt x="65" y="31"/>
                    </a:lnTo>
                    <a:lnTo>
                      <a:pt x="61" y="31"/>
                    </a:lnTo>
                    <a:lnTo>
                      <a:pt x="58" y="32"/>
                    </a:lnTo>
                    <a:lnTo>
                      <a:pt x="53" y="33"/>
                    </a:lnTo>
                    <a:lnTo>
                      <a:pt x="49" y="38"/>
                    </a:lnTo>
                    <a:lnTo>
                      <a:pt x="46" y="39"/>
                    </a:lnTo>
                    <a:lnTo>
                      <a:pt x="44" y="35"/>
                    </a:lnTo>
                    <a:lnTo>
                      <a:pt x="42" y="33"/>
                    </a:lnTo>
                    <a:lnTo>
                      <a:pt x="38" y="31"/>
                    </a:lnTo>
                    <a:lnTo>
                      <a:pt x="36" y="28"/>
                    </a:lnTo>
                    <a:lnTo>
                      <a:pt x="29" y="18"/>
                    </a:lnTo>
                    <a:lnTo>
                      <a:pt x="27" y="15"/>
                    </a:lnTo>
                    <a:lnTo>
                      <a:pt x="23" y="13"/>
                    </a:lnTo>
                    <a:lnTo>
                      <a:pt x="21" y="11"/>
                    </a:lnTo>
                    <a:lnTo>
                      <a:pt x="15" y="11"/>
                    </a:lnTo>
                    <a:lnTo>
                      <a:pt x="13" y="12"/>
                    </a:lnTo>
                    <a:lnTo>
                      <a:pt x="11" y="13"/>
                    </a:lnTo>
                    <a:lnTo>
                      <a:pt x="9" y="14"/>
                    </a:lnTo>
                    <a:lnTo>
                      <a:pt x="8" y="15"/>
                    </a:lnTo>
                    <a:lnTo>
                      <a:pt x="2" y="15"/>
                    </a:lnTo>
                    <a:lnTo>
                      <a:pt x="0" y="8"/>
                    </a:lnTo>
                    <a:lnTo>
                      <a:pt x="1" y="4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51"/>
              <p:cNvSpPr>
                <a:spLocks/>
              </p:cNvSpPr>
              <p:nvPr/>
            </p:nvSpPr>
            <p:spPr bwMode="auto">
              <a:xfrm>
                <a:off x="5400675" y="5422901"/>
                <a:ext cx="55563" cy="5397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12" y="5"/>
                  </a:cxn>
                  <a:cxn ang="0">
                    <a:pos x="14" y="9"/>
                  </a:cxn>
                  <a:cxn ang="0">
                    <a:pos x="16" y="13"/>
                  </a:cxn>
                  <a:cxn ang="0">
                    <a:pos x="20" y="17"/>
                  </a:cxn>
                  <a:cxn ang="0">
                    <a:pos x="23" y="17"/>
                  </a:cxn>
                  <a:cxn ang="0">
                    <a:pos x="25" y="19"/>
                  </a:cxn>
                  <a:cxn ang="0">
                    <a:pos x="28" y="19"/>
                  </a:cxn>
                  <a:cxn ang="0">
                    <a:pos x="30" y="20"/>
                  </a:cxn>
                  <a:cxn ang="0">
                    <a:pos x="30" y="22"/>
                  </a:cxn>
                  <a:cxn ang="0">
                    <a:pos x="31" y="24"/>
                  </a:cxn>
                  <a:cxn ang="0">
                    <a:pos x="31" y="28"/>
                  </a:cxn>
                  <a:cxn ang="0">
                    <a:pos x="33" y="30"/>
                  </a:cxn>
                  <a:cxn ang="0">
                    <a:pos x="35" y="30"/>
                  </a:cxn>
                  <a:cxn ang="0">
                    <a:pos x="34" y="33"/>
                  </a:cxn>
                  <a:cxn ang="0">
                    <a:pos x="33" y="34"/>
                  </a:cxn>
                  <a:cxn ang="0">
                    <a:pos x="31" y="34"/>
                  </a:cxn>
                  <a:cxn ang="0">
                    <a:pos x="28" y="31"/>
                  </a:cxn>
                  <a:cxn ang="0">
                    <a:pos x="28" y="34"/>
                  </a:cxn>
                  <a:cxn ang="0">
                    <a:pos x="24" y="34"/>
                  </a:cxn>
                  <a:cxn ang="0">
                    <a:pos x="21" y="33"/>
                  </a:cxn>
                  <a:cxn ang="0">
                    <a:pos x="20" y="31"/>
                  </a:cxn>
                  <a:cxn ang="0">
                    <a:pos x="20" y="29"/>
                  </a:cxn>
                  <a:cxn ang="0">
                    <a:pos x="23" y="28"/>
                  </a:cxn>
                  <a:cxn ang="0">
                    <a:pos x="19" y="28"/>
                  </a:cxn>
                  <a:cxn ang="0">
                    <a:pos x="18" y="29"/>
                  </a:cxn>
                  <a:cxn ang="0">
                    <a:pos x="18" y="30"/>
                  </a:cxn>
                  <a:cxn ang="0">
                    <a:pos x="10" y="22"/>
                  </a:cxn>
                  <a:cxn ang="0">
                    <a:pos x="4" y="13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5" y="0"/>
                  </a:cxn>
                </a:cxnLst>
                <a:rect l="0" t="0" r="r" b="b"/>
                <a:pathLst>
                  <a:path w="35" h="34">
                    <a:moveTo>
                      <a:pt x="5" y="0"/>
                    </a:moveTo>
                    <a:lnTo>
                      <a:pt x="7" y="0"/>
                    </a:lnTo>
                    <a:lnTo>
                      <a:pt x="12" y="5"/>
                    </a:lnTo>
                    <a:lnTo>
                      <a:pt x="14" y="9"/>
                    </a:lnTo>
                    <a:lnTo>
                      <a:pt x="16" y="13"/>
                    </a:lnTo>
                    <a:lnTo>
                      <a:pt x="20" y="17"/>
                    </a:lnTo>
                    <a:lnTo>
                      <a:pt x="23" y="17"/>
                    </a:lnTo>
                    <a:lnTo>
                      <a:pt x="25" y="19"/>
                    </a:lnTo>
                    <a:lnTo>
                      <a:pt x="28" y="19"/>
                    </a:lnTo>
                    <a:lnTo>
                      <a:pt x="30" y="20"/>
                    </a:lnTo>
                    <a:lnTo>
                      <a:pt x="30" y="22"/>
                    </a:lnTo>
                    <a:lnTo>
                      <a:pt x="31" y="24"/>
                    </a:lnTo>
                    <a:lnTo>
                      <a:pt x="31" y="28"/>
                    </a:lnTo>
                    <a:lnTo>
                      <a:pt x="33" y="30"/>
                    </a:lnTo>
                    <a:lnTo>
                      <a:pt x="35" y="30"/>
                    </a:lnTo>
                    <a:lnTo>
                      <a:pt x="34" y="33"/>
                    </a:lnTo>
                    <a:lnTo>
                      <a:pt x="33" y="34"/>
                    </a:lnTo>
                    <a:lnTo>
                      <a:pt x="31" y="34"/>
                    </a:lnTo>
                    <a:lnTo>
                      <a:pt x="28" y="31"/>
                    </a:lnTo>
                    <a:lnTo>
                      <a:pt x="28" y="34"/>
                    </a:lnTo>
                    <a:lnTo>
                      <a:pt x="24" y="34"/>
                    </a:lnTo>
                    <a:lnTo>
                      <a:pt x="21" y="33"/>
                    </a:lnTo>
                    <a:lnTo>
                      <a:pt x="20" y="31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19" y="28"/>
                    </a:lnTo>
                    <a:lnTo>
                      <a:pt x="18" y="29"/>
                    </a:lnTo>
                    <a:lnTo>
                      <a:pt x="18" y="30"/>
                    </a:lnTo>
                    <a:lnTo>
                      <a:pt x="10" y="22"/>
                    </a:lnTo>
                    <a:lnTo>
                      <a:pt x="4" y="13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52"/>
              <p:cNvSpPr>
                <a:spLocks/>
              </p:cNvSpPr>
              <p:nvPr/>
            </p:nvSpPr>
            <p:spPr bwMode="auto">
              <a:xfrm>
                <a:off x="5438775" y="5480051"/>
                <a:ext cx="12700" cy="23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1"/>
                  </a:cxn>
                  <a:cxn ang="0">
                    <a:pos x="8" y="2"/>
                  </a:cxn>
                  <a:cxn ang="0">
                    <a:pos x="8" y="6"/>
                  </a:cxn>
                  <a:cxn ang="0">
                    <a:pos x="7" y="8"/>
                  </a:cxn>
                  <a:cxn ang="0">
                    <a:pos x="6" y="9"/>
                  </a:cxn>
                  <a:cxn ang="0">
                    <a:pos x="3" y="14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8" h="15">
                    <a:moveTo>
                      <a:pt x="0" y="0"/>
                    </a:moveTo>
                    <a:lnTo>
                      <a:pt x="4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53"/>
              <p:cNvSpPr>
                <a:spLocks/>
              </p:cNvSpPr>
              <p:nvPr/>
            </p:nvSpPr>
            <p:spPr bwMode="auto">
              <a:xfrm>
                <a:off x="4030663" y="5435601"/>
                <a:ext cx="65088" cy="41275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41" y="7"/>
                  </a:cxn>
                  <a:cxn ang="0">
                    <a:pos x="39" y="12"/>
                  </a:cxn>
                  <a:cxn ang="0">
                    <a:pos x="39" y="19"/>
                  </a:cxn>
                  <a:cxn ang="0">
                    <a:pos x="41" y="23"/>
                  </a:cxn>
                  <a:cxn ang="0">
                    <a:pos x="29" y="26"/>
                  </a:cxn>
                  <a:cxn ang="0">
                    <a:pos x="17" y="23"/>
                  </a:cxn>
                  <a:cxn ang="0">
                    <a:pos x="7" y="18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3" y="7"/>
                  </a:cxn>
                  <a:cxn ang="0">
                    <a:pos x="8" y="9"/>
                  </a:cxn>
                  <a:cxn ang="0">
                    <a:pos x="11" y="9"/>
                  </a:cxn>
                  <a:cxn ang="0">
                    <a:pos x="12" y="7"/>
                  </a:cxn>
                  <a:cxn ang="0">
                    <a:pos x="17" y="5"/>
                  </a:cxn>
                  <a:cxn ang="0">
                    <a:pos x="21" y="4"/>
                  </a:cxn>
                  <a:cxn ang="0">
                    <a:pos x="23" y="2"/>
                  </a:cxn>
                  <a:cxn ang="0">
                    <a:pos x="24" y="0"/>
                  </a:cxn>
                </a:cxnLst>
                <a:rect l="0" t="0" r="r" b="b"/>
                <a:pathLst>
                  <a:path w="41" h="26">
                    <a:moveTo>
                      <a:pt x="24" y="0"/>
                    </a:moveTo>
                    <a:lnTo>
                      <a:pt x="41" y="7"/>
                    </a:lnTo>
                    <a:lnTo>
                      <a:pt x="39" y="12"/>
                    </a:lnTo>
                    <a:lnTo>
                      <a:pt x="39" y="19"/>
                    </a:lnTo>
                    <a:lnTo>
                      <a:pt x="41" y="23"/>
                    </a:lnTo>
                    <a:lnTo>
                      <a:pt x="29" y="26"/>
                    </a:lnTo>
                    <a:lnTo>
                      <a:pt x="17" y="23"/>
                    </a:lnTo>
                    <a:lnTo>
                      <a:pt x="7" y="18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8" y="9"/>
                    </a:lnTo>
                    <a:lnTo>
                      <a:pt x="11" y="9"/>
                    </a:lnTo>
                    <a:lnTo>
                      <a:pt x="12" y="7"/>
                    </a:lnTo>
                    <a:lnTo>
                      <a:pt x="17" y="5"/>
                    </a:lnTo>
                    <a:lnTo>
                      <a:pt x="21" y="4"/>
                    </a:lnTo>
                    <a:lnTo>
                      <a:pt x="23" y="2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4"/>
              <p:cNvSpPr>
                <a:spLocks/>
              </p:cNvSpPr>
              <p:nvPr/>
            </p:nvSpPr>
            <p:spPr bwMode="auto">
              <a:xfrm>
                <a:off x="5337175" y="5435601"/>
                <a:ext cx="44450" cy="5080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7" y="0"/>
                  </a:cxn>
                  <a:cxn ang="0">
                    <a:pos x="18" y="2"/>
                  </a:cxn>
                  <a:cxn ang="0">
                    <a:pos x="17" y="4"/>
                  </a:cxn>
                  <a:cxn ang="0">
                    <a:pos x="17" y="6"/>
                  </a:cxn>
                  <a:cxn ang="0">
                    <a:pos x="14" y="9"/>
                  </a:cxn>
                  <a:cxn ang="0">
                    <a:pos x="14" y="14"/>
                  </a:cxn>
                  <a:cxn ang="0">
                    <a:pos x="15" y="18"/>
                  </a:cxn>
                  <a:cxn ang="0">
                    <a:pos x="25" y="18"/>
                  </a:cxn>
                  <a:cxn ang="0">
                    <a:pos x="28" y="19"/>
                  </a:cxn>
                  <a:cxn ang="0">
                    <a:pos x="28" y="20"/>
                  </a:cxn>
                  <a:cxn ang="0">
                    <a:pos x="20" y="30"/>
                  </a:cxn>
                  <a:cxn ang="0">
                    <a:pos x="17" y="32"/>
                  </a:cxn>
                  <a:cxn ang="0">
                    <a:pos x="16" y="32"/>
                  </a:cxn>
                  <a:cxn ang="0">
                    <a:pos x="14" y="30"/>
                  </a:cxn>
                  <a:cxn ang="0">
                    <a:pos x="13" y="29"/>
                  </a:cxn>
                  <a:cxn ang="0">
                    <a:pos x="13" y="28"/>
                  </a:cxn>
                  <a:cxn ang="0">
                    <a:pos x="10" y="26"/>
                  </a:cxn>
                  <a:cxn ang="0">
                    <a:pos x="6" y="26"/>
                  </a:cxn>
                  <a:cxn ang="0">
                    <a:pos x="4" y="23"/>
                  </a:cxn>
                  <a:cxn ang="0">
                    <a:pos x="3" y="22"/>
                  </a:cxn>
                  <a:cxn ang="0">
                    <a:pos x="8" y="22"/>
                  </a:cxn>
                  <a:cxn ang="0">
                    <a:pos x="8" y="20"/>
                  </a:cxn>
                  <a:cxn ang="0">
                    <a:pos x="7" y="19"/>
                  </a:cxn>
                  <a:cxn ang="0">
                    <a:pos x="6" y="16"/>
                  </a:cxn>
                  <a:cxn ang="0">
                    <a:pos x="1" y="14"/>
                  </a:cxn>
                  <a:cxn ang="0">
                    <a:pos x="0" y="13"/>
                  </a:cxn>
                  <a:cxn ang="0">
                    <a:pos x="2" y="11"/>
                  </a:cxn>
                  <a:cxn ang="0">
                    <a:pos x="3" y="11"/>
                  </a:cxn>
                  <a:cxn ang="0">
                    <a:pos x="4" y="9"/>
                  </a:cxn>
                  <a:cxn ang="0">
                    <a:pos x="4" y="5"/>
                  </a:cxn>
                  <a:cxn ang="0">
                    <a:pos x="7" y="5"/>
                  </a:cxn>
                  <a:cxn ang="0">
                    <a:pos x="9" y="4"/>
                  </a:cxn>
                  <a:cxn ang="0">
                    <a:pos x="10" y="2"/>
                  </a:cxn>
                  <a:cxn ang="0">
                    <a:pos x="10" y="0"/>
                  </a:cxn>
                </a:cxnLst>
                <a:rect l="0" t="0" r="r" b="b"/>
                <a:pathLst>
                  <a:path w="28" h="32">
                    <a:moveTo>
                      <a:pt x="10" y="0"/>
                    </a:moveTo>
                    <a:lnTo>
                      <a:pt x="17" y="0"/>
                    </a:lnTo>
                    <a:lnTo>
                      <a:pt x="18" y="2"/>
                    </a:lnTo>
                    <a:lnTo>
                      <a:pt x="17" y="4"/>
                    </a:lnTo>
                    <a:lnTo>
                      <a:pt x="17" y="6"/>
                    </a:lnTo>
                    <a:lnTo>
                      <a:pt x="14" y="9"/>
                    </a:lnTo>
                    <a:lnTo>
                      <a:pt x="14" y="14"/>
                    </a:lnTo>
                    <a:lnTo>
                      <a:pt x="15" y="18"/>
                    </a:lnTo>
                    <a:lnTo>
                      <a:pt x="25" y="18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0" y="30"/>
                    </a:lnTo>
                    <a:lnTo>
                      <a:pt x="17" y="32"/>
                    </a:lnTo>
                    <a:lnTo>
                      <a:pt x="16" y="32"/>
                    </a:lnTo>
                    <a:lnTo>
                      <a:pt x="14" y="30"/>
                    </a:lnTo>
                    <a:lnTo>
                      <a:pt x="13" y="29"/>
                    </a:lnTo>
                    <a:lnTo>
                      <a:pt x="13" y="28"/>
                    </a:lnTo>
                    <a:lnTo>
                      <a:pt x="10" y="26"/>
                    </a:lnTo>
                    <a:lnTo>
                      <a:pt x="6" y="26"/>
                    </a:lnTo>
                    <a:lnTo>
                      <a:pt x="4" y="23"/>
                    </a:lnTo>
                    <a:lnTo>
                      <a:pt x="3" y="22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6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" y="9"/>
                    </a:lnTo>
                    <a:lnTo>
                      <a:pt x="4" y="5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0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55"/>
              <p:cNvSpPr>
                <a:spLocks/>
              </p:cNvSpPr>
              <p:nvPr/>
            </p:nvSpPr>
            <p:spPr bwMode="auto">
              <a:xfrm>
                <a:off x="5394325" y="5464176"/>
                <a:ext cx="17463" cy="1587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4"/>
                  </a:cxn>
                  <a:cxn ang="0">
                    <a:pos x="11" y="7"/>
                  </a:cxn>
                  <a:cxn ang="0">
                    <a:pos x="11" y="10"/>
                  </a:cxn>
                  <a:cxn ang="0">
                    <a:pos x="4" y="10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1" h="10">
                    <a:moveTo>
                      <a:pt x="4" y="0"/>
                    </a:moveTo>
                    <a:lnTo>
                      <a:pt x="7" y="0"/>
                    </a:lnTo>
                    <a:lnTo>
                      <a:pt x="9" y="4"/>
                    </a:lnTo>
                    <a:lnTo>
                      <a:pt x="11" y="7"/>
                    </a:lnTo>
                    <a:lnTo>
                      <a:pt x="11" y="10"/>
                    </a:lnTo>
                    <a:lnTo>
                      <a:pt x="4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56"/>
              <p:cNvSpPr>
                <a:spLocks/>
              </p:cNvSpPr>
              <p:nvPr/>
            </p:nvSpPr>
            <p:spPr bwMode="auto">
              <a:xfrm>
                <a:off x="5370513" y="5438776"/>
                <a:ext cx="23813" cy="2063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5" y="3"/>
                  </a:cxn>
                  <a:cxn ang="0">
                    <a:pos x="15" y="5"/>
                  </a:cxn>
                  <a:cxn ang="0">
                    <a:pos x="14" y="6"/>
                  </a:cxn>
                  <a:cxn ang="0">
                    <a:pos x="14" y="7"/>
                  </a:cxn>
                  <a:cxn ang="0">
                    <a:pos x="12" y="7"/>
                  </a:cxn>
                  <a:cxn ang="0">
                    <a:pos x="11" y="9"/>
                  </a:cxn>
                  <a:cxn ang="0">
                    <a:pos x="12" y="10"/>
                  </a:cxn>
                  <a:cxn ang="0">
                    <a:pos x="15" y="11"/>
                  </a:cxn>
                  <a:cxn ang="0">
                    <a:pos x="14" y="13"/>
                  </a:cxn>
                  <a:cxn ang="0">
                    <a:pos x="9" y="13"/>
                  </a:cxn>
                  <a:cxn ang="0">
                    <a:pos x="4" y="11"/>
                  </a:cxn>
                  <a:cxn ang="0">
                    <a:pos x="0" y="11"/>
                  </a:cxn>
                  <a:cxn ang="0">
                    <a:pos x="0" y="3"/>
                  </a:cxn>
                  <a:cxn ang="0">
                    <a:pos x="3" y="3"/>
                  </a:cxn>
                  <a:cxn ang="0">
                    <a:pos x="5" y="2"/>
                  </a:cxn>
                  <a:cxn ang="0">
                    <a:pos x="8" y="2"/>
                  </a:cxn>
                  <a:cxn ang="0">
                    <a:pos x="10" y="0"/>
                  </a:cxn>
                </a:cxnLst>
                <a:rect l="0" t="0" r="r" b="b"/>
                <a:pathLst>
                  <a:path w="15" h="13">
                    <a:moveTo>
                      <a:pt x="10" y="0"/>
                    </a:moveTo>
                    <a:lnTo>
                      <a:pt x="15" y="3"/>
                    </a:lnTo>
                    <a:lnTo>
                      <a:pt x="15" y="5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12" y="7"/>
                    </a:lnTo>
                    <a:lnTo>
                      <a:pt x="11" y="9"/>
                    </a:lnTo>
                    <a:lnTo>
                      <a:pt x="12" y="10"/>
                    </a:lnTo>
                    <a:lnTo>
                      <a:pt x="15" y="11"/>
                    </a:lnTo>
                    <a:lnTo>
                      <a:pt x="14" y="13"/>
                    </a:lnTo>
                    <a:lnTo>
                      <a:pt x="9" y="13"/>
                    </a:lnTo>
                    <a:lnTo>
                      <a:pt x="4" y="11"/>
                    </a:lnTo>
                    <a:lnTo>
                      <a:pt x="0" y="11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5" y="2"/>
                    </a:lnTo>
                    <a:lnTo>
                      <a:pt x="8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57"/>
              <p:cNvSpPr>
                <a:spLocks/>
              </p:cNvSpPr>
              <p:nvPr/>
            </p:nvSpPr>
            <p:spPr bwMode="auto">
              <a:xfrm>
                <a:off x="5392738" y="5491163"/>
                <a:ext cx="68263" cy="76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3" y="1"/>
                  </a:cxn>
                  <a:cxn ang="0">
                    <a:pos x="5" y="0"/>
                  </a:cxn>
                  <a:cxn ang="0">
                    <a:pos x="12" y="0"/>
                  </a:cxn>
                  <a:cxn ang="0">
                    <a:pos x="17" y="5"/>
                  </a:cxn>
                  <a:cxn ang="0">
                    <a:pos x="21" y="11"/>
                  </a:cxn>
                  <a:cxn ang="0">
                    <a:pos x="25" y="16"/>
                  </a:cxn>
                  <a:cxn ang="0">
                    <a:pos x="32" y="26"/>
                  </a:cxn>
                  <a:cxn ang="0">
                    <a:pos x="36" y="29"/>
                  </a:cxn>
                  <a:cxn ang="0">
                    <a:pos x="38" y="34"/>
                  </a:cxn>
                  <a:cxn ang="0">
                    <a:pos x="38" y="42"/>
                  </a:cxn>
                  <a:cxn ang="0">
                    <a:pos x="39" y="44"/>
                  </a:cxn>
                  <a:cxn ang="0">
                    <a:pos x="40" y="46"/>
                  </a:cxn>
                  <a:cxn ang="0">
                    <a:pos x="43" y="47"/>
                  </a:cxn>
                  <a:cxn ang="0">
                    <a:pos x="39" y="48"/>
                  </a:cxn>
                  <a:cxn ang="0">
                    <a:pos x="37" y="47"/>
                  </a:cxn>
                  <a:cxn ang="0">
                    <a:pos x="33" y="44"/>
                  </a:cxn>
                  <a:cxn ang="0">
                    <a:pos x="30" y="41"/>
                  </a:cxn>
                  <a:cxn ang="0">
                    <a:pos x="28" y="37"/>
                  </a:cxn>
                  <a:cxn ang="0">
                    <a:pos x="25" y="30"/>
                  </a:cxn>
                  <a:cxn ang="0">
                    <a:pos x="25" y="29"/>
                  </a:cxn>
                  <a:cxn ang="0">
                    <a:pos x="24" y="28"/>
                  </a:cxn>
                  <a:cxn ang="0">
                    <a:pos x="23" y="29"/>
                  </a:cxn>
                  <a:cxn ang="0">
                    <a:pos x="22" y="29"/>
                  </a:cxn>
                  <a:cxn ang="0">
                    <a:pos x="21" y="30"/>
                  </a:cxn>
                  <a:cxn ang="0">
                    <a:pos x="16" y="30"/>
                  </a:cxn>
                  <a:cxn ang="0">
                    <a:pos x="16" y="27"/>
                  </a:cxn>
                  <a:cxn ang="0">
                    <a:pos x="15" y="25"/>
                  </a:cxn>
                  <a:cxn ang="0">
                    <a:pos x="15" y="21"/>
                  </a:cxn>
                  <a:cxn ang="0">
                    <a:pos x="14" y="19"/>
                  </a:cxn>
                  <a:cxn ang="0">
                    <a:pos x="11" y="16"/>
                  </a:cxn>
                  <a:cxn ang="0">
                    <a:pos x="10" y="16"/>
                  </a:cxn>
                  <a:cxn ang="0">
                    <a:pos x="9" y="14"/>
                  </a:cxn>
                  <a:cxn ang="0">
                    <a:pos x="8" y="13"/>
                  </a:cxn>
                  <a:cxn ang="0">
                    <a:pos x="8" y="7"/>
                  </a:cxn>
                  <a:cxn ang="0">
                    <a:pos x="7" y="6"/>
                  </a:cxn>
                  <a:cxn ang="0">
                    <a:pos x="4" y="8"/>
                  </a:cxn>
                  <a:cxn ang="0">
                    <a:pos x="3" y="8"/>
                  </a:cxn>
                  <a:cxn ang="0">
                    <a:pos x="2" y="9"/>
                  </a:cxn>
                  <a:cxn ang="0">
                    <a:pos x="0" y="8"/>
                  </a:cxn>
                  <a:cxn ang="0">
                    <a:pos x="0" y="0"/>
                  </a:cxn>
                </a:cxnLst>
                <a:rect l="0" t="0" r="r" b="b"/>
                <a:pathLst>
                  <a:path w="43" h="48">
                    <a:moveTo>
                      <a:pt x="0" y="0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12" y="0"/>
                    </a:lnTo>
                    <a:lnTo>
                      <a:pt x="17" y="5"/>
                    </a:lnTo>
                    <a:lnTo>
                      <a:pt x="21" y="11"/>
                    </a:lnTo>
                    <a:lnTo>
                      <a:pt x="25" y="16"/>
                    </a:lnTo>
                    <a:lnTo>
                      <a:pt x="32" y="26"/>
                    </a:lnTo>
                    <a:lnTo>
                      <a:pt x="36" y="29"/>
                    </a:lnTo>
                    <a:lnTo>
                      <a:pt x="38" y="34"/>
                    </a:lnTo>
                    <a:lnTo>
                      <a:pt x="38" y="42"/>
                    </a:lnTo>
                    <a:lnTo>
                      <a:pt x="39" y="44"/>
                    </a:lnTo>
                    <a:lnTo>
                      <a:pt x="40" y="46"/>
                    </a:lnTo>
                    <a:lnTo>
                      <a:pt x="43" y="47"/>
                    </a:lnTo>
                    <a:lnTo>
                      <a:pt x="39" y="48"/>
                    </a:lnTo>
                    <a:lnTo>
                      <a:pt x="37" y="47"/>
                    </a:lnTo>
                    <a:lnTo>
                      <a:pt x="33" y="44"/>
                    </a:lnTo>
                    <a:lnTo>
                      <a:pt x="30" y="41"/>
                    </a:lnTo>
                    <a:lnTo>
                      <a:pt x="28" y="37"/>
                    </a:lnTo>
                    <a:lnTo>
                      <a:pt x="25" y="30"/>
                    </a:lnTo>
                    <a:lnTo>
                      <a:pt x="25" y="29"/>
                    </a:lnTo>
                    <a:lnTo>
                      <a:pt x="24" y="28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6" y="30"/>
                    </a:lnTo>
                    <a:lnTo>
                      <a:pt x="16" y="27"/>
                    </a:lnTo>
                    <a:lnTo>
                      <a:pt x="15" y="25"/>
                    </a:lnTo>
                    <a:lnTo>
                      <a:pt x="15" y="21"/>
                    </a:lnTo>
                    <a:lnTo>
                      <a:pt x="14" y="19"/>
                    </a:lnTo>
                    <a:lnTo>
                      <a:pt x="11" y="16"/>
                    </a:lnTo>
                    <a:lnTo>
                      <a:pt x="10" y="16"/>
                    </a:lnTo>
                    <a:lnTo>
                      <a:pt x="9" y="14"/>
                    </a:lnTo>
                    <a:lnTo>
                      <a:pt x="8" y="13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58"/>
              <p:cNvSpPr>
                <a:spLocks/>
              </p:cNvSpPr>
              <p:nvPr/>
            </p:nvSpPr>
            <p:spPr bwMode="auto">
              <a:xfrm>
                <a:off x="5521325" y="5500688"/>
                <a:ext cx="12700" cy="15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2"/>
                  </a:cxn>
                  <a:cxn ang="0">
                    <a:pos x="7" y="5"/>
                  </a:cxn>
                  <a:cxn ang="0">
                    <a:pos x="8" y="7"/>
                  </a:cxn>
                  <a:cxn ang="0">
                    <a:pos x="8" y="8"/>
                  </a:cxn>
                  <a:cxn ang="0">
                    <a:pos x="6" y="10"/>
                  </a:cxn>
                  <a:cxn ang="0">
                    <a:pos x="4" y="9"/>
                  </a:cxn>
                  <a:cxn ang="0">
                    <a:pos x="1" y="7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8" h="10">
                    <a:moveTo>
                      <a:pt x="0" y="0"/>
                    </a:moveTo>
                    <a:lnTo>
                      <a:pt x="5" y="2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6" y="10"/>
                    </a:lnTo>
                    <a:lnTo>
                      <a:pt x="4" y="9"/>
                    </a:lnTo>
                    <a:lnTo>
                      <a:pt x="1" y="7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59"/>
              <p:cNvSpPr>
                <a:spLocks noEditPoints="1"/>
              </p:cNvSpPr>
              <p:nvPr/>
            </p:nvSpPr>
            <p:spPr bwMode="auto">
              <a:xfrm>
                <a:off x="5461000" y="5514976"/>
                <a:ext cx="23813" cy="41275"/>
              </a:xfrm>
              <a:custGeom>
                <a:avLst/>
                <a:gdLst/>
                <a:ahLst/>
                <a:cxnLst>
                  <a:cxn ang="0">
                    <a:pos x="13" y="17"/>
                  </a:cxn>
                  <a:cxn ang="0">
                    <a:pos x="15" y="21"/>
                  </a:cxn>
                  <a:cxn ang="0">
                    <a:pos x="15" y="24"/>
                  </a:cxn>
                  <a:cxn ang="0">
                    <a:pos x="14" y="26"/>
                  </a:cxn>
                  <a:cxn ang="0">
                    <a:pos x="13" y="17"/>
                  </a:cxn>
                  <a:cxn ang="0">
                    <a:pos x="3" y="0"/>
                  </a:cxn>
                  <a:cxn ang="0">
                    <a:pos x="6" y="0"/>
                  </a:cxn>
                  <a:cxn ang="0">
                    <a:pos x="8" y="3"/>
                  </a:cxn>
                  <a:cxn ang="0">
                    <a:pos x="8" y="5"/>
                  </a:cxn>
                  <a:cxn ang="0">
                    <a:pos x="9" y="7"/>
                  </a:cxn>
                  <a:cxn ang="0">
                    <a:pos x="10" y="8"/>
                  </a:cxn>
                  <a:cxn ang="0">
                    <a:pos x="14" y="8"/>
                  </a:cxn>
                  <a:cxn ang="0">
                    <a:pos x="15" y="10"/>
                  </a:cxn>
                  <a:cxn ang="0">
                    <a:pos x="15" y="12"/>
                  </a:cxn>
                  <a:cxn ang="0">
                    <a:pos x="14" y="15"/>
                  </a:cxn>
                  <a:cxn ang="0">
                    <a:pos x="13" y="17"/>
                  </a:cxn>
                  <a:cxn ang="0">
                    <a:pos x="11" y="17"/>
                  </a:cxn>
                  <a:cxn ang="0">
                    <a:pos x="9" y="15"/>
                  </a:cxn>
                  <a:cxn ang="0">
                    <a:pos x="8" y="15"/>
                  </a:cxn>
                  <a:cxn ang="0">
                    <a:pos x="7" y="14"/>
                  </a:cxn>
                  <a:cxn ang="0">
                    <a:pos x="7" y="12"/>
                  </a:cxn>
                  <a:cxn ang="0">
                    <a:pos x="8" y="11"/>
                  </a:cxn>
                  <a:cxn ang="0">
                    <a:pos x="6" y="8"/>
                  </a:cxn>
                  <a:cxn ang="0">
                    <a:pos x="4" y="10"/>
                  </a:cxn>
                  <a:cxn ang="0">
                    <a:pos x="3" y="10"/>
                  </a:cxn>
                  <a:cxn ang="0">
                    <a:pos x="2" y="11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0"/>
                  </a:cxn>
                </a:cxnLst>
                <a:rect l="0" t="0" r="r" b="b"/>
                <a:pathLst>
                  <a:path w="15" h="26">
                    <a:moveTo>
                      <a:pt x="13" y="17"/>
                    </a:moveTo>
                    <a:lnTo>
                      <a:pt x="15" y="21"/>
                    </a:lnTo>
                    <a:lnTo>
                      <a:pt x="15" y="24"/>
                    </a:lnTo>
                    <a:lnTo>
                      <a:pt x="14" y="26"/>
                    </a:lnTo>
                    <a:lnTo>
                      <a:pt x="13" y="17"/>
                    </a:lnTo>
                    <a:close/>
                    <a:moveTo>
                      <a:pt x="3" y="0"/>
                    </a:moveTo>
                    <a:lnTo>
                      <a:pt x="6" y="0"/>
                    </a:lnTo>
                    <a:lnTo>
                      <a:pt x="8" y="3"/>
                    </a:lnTo>
                    <a:lnTo>
                      <a:pt x="8" y="5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4" y="8"/>
                    </a:lnTo>
                    <a:lnTo>
                      <a:pt x="15" y="10"/>
                    </a:lnTo>
                    <a:lnTo>
                      <a:pt x="15" y="12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1" y="17"/>
                    </a:lnTo>
                    <a:lnTo>
                      <a:pt x="9" y="15"/>
                    </a:lnTo>
                    <a:lnTo>
                      <a:pt x="8" y="15"/>
                    </a:lnTo>
                    <a:lnTo>
                      <a:pt x="7" y="14"/>
                    </a:lnTo>
                    <a:lnTo>
                      <a:pt x="7" y="12"/>
                    </a:lnTo>
                    <a:lnTo>
                      <a:pt x="8" y="11"/>
                    </a:lnTo>
                    <a:lnTo>
                      <a:pt x="6" y="8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2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60"/>
              <p:cNvSpPr>
                <a:spLocks/>
              </p:cNvSpPr>
              <p:nvPr/>
            </p:nvSpPr>
            <p:spPr bwMode="auto">
              <a:xfrm>
                <a:off x="5557838" y="5516563"/>
                <a:ext cx="15875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5" y="3"/>
                  </a:cxn>
                  <a:cxn ang="0">
                    <a:pos x="7" y="3"/>
                  </a:cxn>
                  <a:cxn ang="0">
                    <a:pos x="10" y="5"/>
                  </a:cxn>
                  <a:cxn ang="0">
                    <a:pos x="10" y="7"/>
                  </a:cxn>
                  <a:cxn ang="0">
                    <a:pos x="4" y="7"/>
                  </a:cxn>
                  <a:cxn ang="0">
                    <a:pos x="2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0" h="7">
                    <a:moveTo>
                      <a:pt x="0" y="0"/>
                    </a:moveTo>
                    <a:lnTo>
                      <a:pt x="2" y="2"/>
                    </a:lnTo>
                    <a:lnTo>
                      <a:pt x="3" y="2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10" y="5"/>
                    </a:lnTo>
                    <a:lnTo>
                      <a:pt x="10" y="7"/>
                    </a:lnTo>
                    <a:lnTo>
                      <a:pt x="4" y="7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61"/>
              <p:cNvSpPr>
                <a:spLocks/>
              </p:cNvSpPr>
              <p:nvPr/>
            </p:nvSpPr>
            <p:spPr bwMode="auto">
              <a:xfrm>
                <a:off x="5527675" y="5526088"/>
                <a:ext cx="14288" cy="1270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0"/>
                  </a:cxn>
                  <a:cxn ang="0">
                    <a:pos x="8" y="1"/>
                  </a:cxn>
                  <a:cxn ang="0">
                    <a:pos x="9" y="4"/>
                  </a:cxn>
                  <a:cxn ang="0">
                    <a:pos x="7" y="8"/>
                  </a:cxn>
                  <a:cxn ang="0">
                    <a:pos x="5" y="7"/>
                  </a:cxn>
                  <a:cxn ang="0">
                    <a:pos x="3" y="6"/>
                  </a:cxn>
                  <a:cxn ang="0">
                    <a:pos x="2" y="4"/>
                  </a:cxn>
                  <a:cxn ang="0">
                    <a:pos x="0" y="4"/>
                  </a:cxn>
                  <a:cxn ang="0">
                    <a:pos x="3" y="0"/>
                  </a:cxn>
                </a:cxnLst>
                <a:rect l="0" t="0" r="r" b="b"/>
                <a:pathLst>
                  <a:path w="9" h="8">
                    <a:moveTo>
                      <a:pt x="3" y="0"/>
                    </a:moveTo>
                    <a:lnTo>
                      <a:pt x="5" y="0"/>
                    </a:lnTo>
                    <a:lnTo>
                      <a:pt x="8" y="1"/>
                    </a:lnTo>
                    <a:lnTo>
                      <a:pt x="9" y="4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3" y="6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62"/>
              <p:cNvSpPr>
                <a:spLocks/>
              </p:cNvSpPr>
              <p:nvPr/>
            </p:nvSpPr>
            <p:spPr bwMode="auto">
              <a:xfrm>
                <a:off x="5549900" y="5527676"/>
                <a:ext cx="23813" cy="2540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5" y="4"/>
                  </a:cxn>
                  <a:cxn ang="0">
                    <a:pos x="7" y="5"/>
                  </a:cxn>
                  <a:cxn ang="0">
                    <a:pos x="9" y="5"/>
                  </a:cxn>
                  <a:cxn ang="0">
                    <a:pos x="11" y="6"/>
                  </a:cxn>
                  <a:cxn ang="0">
                    <a:pos x="12" y="7"/>
                  </a:cxn>
                  <a:cxn ang="0">
                    <a:pos x="15" y="12"/>
                  </a:cxn>
                  <a:cxn ang="0">
                    <a:pos x="15" y="16"/>
                  </a:cxn>
                  <a:cxn ang="0">
                    <a:pos x="7" y="12"/>
                  </a:cxn>
                  <a:cxn ang="0">
                    <a:pos x="0" y="9"/>
                  </a:cxn>
                  <a:cxn ang="0">
                    <a:pos x="1" y="6"/>
                  </a:cxn>
                  <a:cxn ang="0">
                    <a:pos x="1" y="0"/>
                  </a:cxn>
                </a:cxnLst>
                <a:rect l="0" t="0" r="r" b="b"/>
                <a:pathLst>
                  <a:path w="15" h="16">
                    <a:moveTo>
                      <a:pt x="1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5" y="4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2" y="7"/>
                    </a:lnTo>
                    <a:lnTo>
                      <a:pt x="15" y="12"/>
                    </a:lnTo>
                    <a:lnTo>
                      <a:pt x="15" y="16"/>
                    </a:lnTo>
                    <a:lnTo>
                      <a:pt x="7" y="12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63"/>
              <p:cNvSpPr>
                <a:spLocks/>
              </p:cNvSpPr>
              <p:nvPr/>
            </p:nvSpPr>
            <p:spPr bwMode="auto">
              <a:xfrm>
                <a:off x="5510213" y="5559426"/>
                <a:ext cx="11113" cy="1746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1"/>
                  </a:cxn>
                  <a:cxn ang="0">
                    <a:pos x="7" y="3"/>
                  </a:cxn>
                  <a:cxn ang="0">
                    <a:pos x="4" y="6"/>
                  </a:cxn>
                  <a:cxn ang="0">
                    <a:pos x="2" y="8"/>
                  </a:cxn>
                  <a:cxn ang="0">
                    <a:pos x="2" y="11"/>
                  </a:cxn>
                  <a:cxn ang="0">
                    <a:pos x="0" y="10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2" y="3"/>
                  </a:cxn>
                  <a:cxn ang="0">
                    <a:pos x="5" y="0"/>
                  </a:cxn>
                </a:cxnLst>
                <a:rect l="0" t="0" r="r" b="b"/>
                <a:pathLst>
                  <a:path w="7" h="11">
                    <a:moveTo>
                      <a:pt x="5" y="0"/>
                    </a:moveTo>
                    <a:lnTo>
                      <a:pt x="7" y="1"/>
                    </a:lnTo>
                    <a:lnTo>
                      <a:pt x="7" y="3"/>
                    </a:lnTo>
                    <a:lnTo>
                      <a:pt x="4" y="6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64"/>
              <p:cNvSpPr>
                <a:spLocks/>
              </p:cNvSpPr>
              <p:nvPr/>
            </p:nvSpPr>
            <p:spPr bwMode="auto">
              <a:xfrm>
                <a:off x="4640263" y="5592763"/>
                <a:ext cx="25400" cy="2222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3" y="1"/>
                  </a:cxn>
                  <a:cxn ang="0">
                    <a:pos x="6" y="1"/>
                  </a:cxn>
                  <a:cxn ang="0">
                    <a:pos x="9" y="3"/>
                  </a:cxn>
                  <a:cxn ang="0">
                    <a:pos x="11" y="3"/>
                  </a:cxn>
                  <a:cxn ang="0">
                    <a:pos x="14" y="4"/>
                  </a:cxn>
                  <a:cxn ang="0">
                    <a:pos x="16" y="6"/>
                  </a:cxn>
                  <a:cxn ang="0">
                    <a:pos x="16" y="10"/>
                  </a:cxn>
                  <a:cxn ang="0">
                    <a:pos x="13" y="10"/>
                  </a:cxn>
                  <a:cxn ang="0">
                    <a:pos x="10" y="12"/>
                  </a:cxn>
                  <a:cxn ang="0">
                    <a:pos x="10" y="13"/>
                  </a:cxn>
                  <a:cxn ang="0">
                    <a:pos x="9" y="13"/>
                  </a:cxn>
                  <a:cxn ang="0">
                    <a:pos x="8" y="12"/>
                  </a:cxn>
                  <a:cxn ang="0">
                    <a:pos x="6" y="11"/>
                  </a:cxn>
                  <a:cxn ang="0">
                    <a:pos x="3" y="11"/>
                  </a:cxn>
                  <a:cxn ang="0">
                    <a:pos x="0" y="14"/>
                  </a:cxn>
                  <a:cxn ang="0">
                    <a:pos x="2" y="11"/>
                  </a:cxn>
                  <a:cxn ang="0">
                    <a:pos x="1" y="11"/>
                  </a:cxn>
                  <a:cxn ang="0">
                    <a:pos x="1" y="0"/>
                  </a:cxn>
                </a:cxnLst>
                <a:rect l="0" t="0" r="r" b="b"/>
                <a:pathLst>
                  <a:path w="16" h="14">
                    <a:moveTo>
                      <a:pt x="1" y="0"/>
                    </a:moveTo>
                    <a:lnTo>
                      <a:pt x="3" y="1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4" y="4"/>
                    </a:lnTo>
                    <a:lnTo>
                      <a:pt x="16" y="6"/>
                    </a:lnTo>
                    <a:lnTo>
                      <a:pt x="16" y="10"/>
                    </a:lnTo>
                    <a:lnTo>
                      <a:pt x="13" y="10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3" y="11"/>
                    </a:lnTo>
                    <a:lnTo>
                      <a:pt x="0" y="14"/>
                    </a:lnTo>
                    <a:lnTo>
                      <a:pt x="2" y="11"/>
                    </a:lnTo>
                    <a:lnTo>
                      <a:pt x="1" y="1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65"/>
              <p:cNvSpPr>
                <a:spLocks/>
              </p:cNvSpPr>
              <p:nvPr/>
            </p:nvSpPr>
            <p:spPr bwMode="auto">
              <a:xfrm>
                <a:off x="4576763" y="5710238"/>
                <a:ext cx="11113" cy="12700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2"/>
                  </a:cxn>
                  <a:cxn ang="0">
                    <a:pos x="7" y="8"/>
                  </a:cxn>
                  <a:cxn ang="0">
                    <a:pos x="5" y="7"/>
                  </a:cxn>
                  <a:cxn ang="0">
                    <a:pos x="0" y="7"/>
                  </a:cxn>
                  <a:cxn ang="0">
                    <a:pos x="1" y="6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0" t="0" r="r" b="b"/>
                <a:pathLst>
                  <a:path w="7" h="8">
                    <a:moveTo>
                      <a:pt x="5" y="0"/>
                    </a:moveTo>
                    <a:lnTo>
                      <a:pt x="7" y="2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66"/>
              <p:cNvSpPr>
                <a:spLocks/>
              </p:cNvSpPr>
              <p:nvPr/>
            </p:nvSpPr>
            <p:spPr bwMode="auto">
              <a:xfrm>
                <a:off x="4291013" y="5867401"/>
                <a:ext cx="9525" cy="14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1"/>
                  </a:cxn>
                  <a:cxn ang="0">
                    <a:pos x="6" y="2"/>
                  </a:cxn>
                  <a:cxn ang="0">
                    <a:pos x="6" y="7"/>
                  </a:cxn>
                  <a:cxn ang="0">
                    <a:pos x="3" y="7"/>
                  </a:cxn>
                  <a:cxn ang="0">
                    <a:pos x="2" y="8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lnTo>
                      <a:pt x="2" y="1"/>
                    </a:lnTo>
                    <a:lnTo>
                      <a:pt x="6" y="2"/>
                    </a:lnTo>
                    <a:lnTo>
                      <a:pt x="6" y="7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67"/>
              <p:cNvSpPr>
                <a:spLocks/>
              </p:cNvSpPr>
              <p:nvPr/>
            </p:nvSpPr>
            <p:spPr bwMode="auto">
              <a:xfrm>
                <a:off x="4095750" y="5889626"/>
                <a:ext cx="69850" cy="46038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41" y="2"/>
                  </a:cxn>
                  <a:cxn ang="0">
                    <a:pos x="44" y="7"/>
                  </a:cxn>
                  <a:cxn ang="0">
                    <a:pos x="44" y="16"/>
                  </a:cxn>
                  <a:cxn ang="0">
                    <a:pos x="38" y="19"/>
                  </a:cxn>
                  <a:cxn ang="0">
                    <a:pos x="21" y="19"/>
                  </a:cxn>
                  <a:cxn ang="0">
                    <a:pos x="17" y="21"/>
                  </a:cxn>
                  <a:cxn ang="0">
                    <a:pos x="10" y="28"/>
                  </a:cxn>
                  <a:cxn ang="0">
                    <a:pos x="6" y="29"/>
                  </a:cxn>
                  <a:cxn ang="0">
                    <a:pos x="0" y="27"/>
                  </a:cxn>
                  <a:cxn ang="0">
                    <a:pos x="0" y="21"/>
                  </a:cxn>
                  <a:cxn ang="0">
                    <a:pos x="10" y="12"/>
                  </a:cxn>
                  <a:cxn ang="0">
                    <a:pos x="11" y="6"/>
                  </a:cxn>
                  <a:cxn ang="0">
                    <a:pos x="25" y="3"/>
                  </a:cxn>
                  <a:cxn ang="0">
                    <a:pos x="31" y="1"/>
                  </a:cxn>
                  <a:cxn ang="0">
                    <a:pos x="37" y="0"/>
                  </a:cxn>
                </a:cxnLst>
                <a:rect l="0" t="0" r="r" b="b"/>
                <a:pathLst>
                  <a:path w="44" h="29">
                    <a:moveTo>
                      <a:pt x="37" y="0"/>
                    </a:moveTo>
                    <a:lnTo>
                      <a:pt x="41" y="2"/>
                    </a:lnTo>
                    <a:lnTo>
                      <a:pt x="44" y="7"/>
                    </a:lnTo>
                    <a:lnTo>
                      <a:pt x="44" y="16"/>
                    </a:lnTo>
                    <a:lnTo>
                      <a:pt x="38" y="19"/>
                    </a:lnTo>
                    <a:lnTo>
                      <a:pt x="21" y="19"/>
                    </a:lnTo>
                    <a:lnTo>
                      <a:pt x="17" y="21"/>
                    </a:lnTo>
                    <a:lnTo>
                      <a:pt x="10" y="28"/>
                    </a:lnTo>
                    <a:lnTo>
                      <a:pt x="6" y="29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10" y="12"/>
                    </a:lnTo>
                    <a:lnTo>
                      <a:pt x="11" y="6"/>
                    </a:lnTo>
                    <a:lnTo>
                      <a:pt x="25" y="3"/>
                    </a:lnTo>
                    <a:lnTo>
                      <a:pt x="31" y="1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68"/>
              <p:cNvSpPr>
                <a:spLocks/>
              </p:cNvSpPr>
              <p:nvPr/>
            </p:nvSpPr>
            <p:spPr bwMode="auto">
              <a:xfrm>
                <a:off x="4033838" y="5949951"/>
                <a:ext cx="14288" cy="95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0"/>
                  </a:cxn>
                  <a:cxn ang="0">
                    <a:pos x="7" y="2"/>
                  </a:cxn>
                  <a:cxn ang="0">
                    <a:pos x="9" y="2"/>
                  </a:cxn>
                  <a:cxn ang="0">
                    <a:pos x="7" y="6"/>
                  </a:cxn>
                  <a:cxn ang="0">
                    <a:pos x="5" y="6"/>
                  </a:cxn>
                  <a:cxn ang="0">
                    <a:pos x="0" y="4"/>
                  </a:cxn>
                  <a:cxn ang="0">
                    <a:pos x="1" y="2"/>
                  </a:cxn>
                  <a:cxn ang="0">
                    <a:pos x="2" y="0"/>
                  </a:cxn>
                </a:cxnLst>
                <a:rect l="0" t="0" r="r" b="b"/>
                <a:pathLst>
                  <a:path w="9" h="6">
                    <a:moveTo>
                      <a:pt x="2" y="0"/>
                    </a:moveTo>
                    <a:lnTo>
                      <a:pt x="5" y="0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69"/>
              <p:cNvSpPr>
                <a:spLocks/>
              </p:cNvSpPr>
              <p:nvPr/>
            </p:nvSpPr>
            <p:spPr bwMode="auto">
              <a:xfrm>
                <a:off x="3913188" y="5992813"/>
                <a:ext cx="28575" cy="1746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8" y="1"/>
                  </a:cxn>
                  <a:cxn ang="0">
                    <a:pos x="17" y="4"/>
                  </a:cxn>
                  <a:cxn ang="0">
                    <a:pos x="15" y="7"/>
                  </a:cxn>
                  <a:cxn ang="0">
                    <a:pos x="13" y="10"/>
                  </a:cxn>
                  <a:cxn ang="0">
                    <a:pos x="10" y="11"/>
                  </a:cxn>
                  <a:cxn ang="0">
                    <a:pos x="4" y="11"/>
                  </a:cxn>
                  <a:cxn ang="0">
                    <a:pos x="0" y="10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3" y="0"/>
                  </a:cxn>
                </a:cxnLst>
                <a:rect l="0" t="0" r="r" b="b"/>
                <a:pathLst>
                  <a:path w="18" h="11">
                    <a:moveTo>
                      <a:pt x="13" y="0"/>
                    </a:moveTo>
                    <a:lnTo>
                      <a:pt x="18" y="1"/>
                    </a:lnTo>
                    <a:lnTo>
                      <a:pt x="17" y="4"/>
                    </a:lnTo>
                    <a:lnTo>
                      <a:pt x="15" y="7"/>
                    </a:lnTo>
                    <a:lnTo>
                      <a:pt x="13" y="10"/>
                    </a:lnTo>
                    <a:lnTo>
                      <a:pt x="10" y="11"/>
                    </a:lnTo>
                    <a:lnTo>
                      <a:pt x="4" y="11"/>
                    </a:lnTo>
                    <a:lnTo>
                      <a:pt x="0" y="10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70"/>
              <p:cNvSpPr>
                <a:spLocks/>
              </p:cNvSpPr>
              <p:nvPr/>
            </p:nvSpPr>
            <p:spPr bwMode="auto">
              <a:xfrm>
                <a:off x="3948113" y="6008688"/>
                <a:ext cx="17463" cy="635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1" y="0"/>
                  </a:cxn>
                  <a:cxn ang="0">
                    <a:pos x="11" y="2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1" h="4">
                    <a:moveTo>
                      <a:pt x="4" y="0"/>
                    </a:moveTo>
                    <a:lnTo>
                      <a:pt x="11" y="0"/>
                    </a:lnTo>
                    <a:lnTo>
                      <a:pt x="11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71"/>
              <p:cNvSpPr>
                <a:spLocks/>
              </p:cNvSpPr>
              <p:nvPr/>
            </p:nvSpPr>
            <p:spPr bwMode="auto">
              <a:xfrm>
                <a:off x="3892550" y="6015038"/>
                <a:ext cx="20638" cy="1746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0"/>
                  </a:cxn>
                  <a:cxn ang="0">
                    <a:pos x="13" y="3"/>
                  </a:cxn>
                  <a:cxn ang="0">
                    <a:pos x="10" y="6"/>
                  </a:cxn>
                  <a:cxn ang="0">
                    <a:pos x="5" y="8"/>
                  </a:cxn>
                  <a:cxn ang="0">
                    <a:pos x="3" y="11"/>
                  </a:cxn>
                  <a:cxn ang="0">
                    <a:pos x="0" y="6"/>
                  </a:cxn>
                  <a:cxn ang="0">
                    <a:pos x="2" y="4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13" h="11">
                    <a:moveTo>
                      <a:pt x="6" y="0"/>
                    </a:moveTo>
                    <a:lnTo>
                      <a:pt x="13" y="0"/>
                    </a:lnTo>
                    <a:lnTo>
                      <a:pt x="13" y="3"/>
                    </a:lnTo>
                    <a:lnTo>
                      <a:pt x="10" y="6"/>
                    </a:lnTo>
                    <a:lnTo>
                      <a:pt x="5" y="8"/>
                    </a:lnTo>
                    <a:lnTo>
                      <a:pt x="3" y="11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72"/>
              <p:cNvSpPr>
                <a:spLocks/>
              </p:cNvSpPr>
              <p:nvPr/>
            </p:nvSpPr>
            <p:spPr bwMode="auto">
              <a:xfrm>
                <a:off x="3603625" y="6035676"/>
                <a:ext cx="15875" cy="19050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9" y="1"/>
                  </a:cxn>
                  <a:cxn ang="0">
                    <a:pos x="10" y="4"/>
                  </a:cxn>
                  <a:cxn ang="0">
                    <a:pos x="9" y="6"/>
                  </a:cxn>
                  <a:cxn ang="0">
                    <a:pos x="8" y="7"/>
                  </a:cxn>
                  <a:cxn ang="0">
                    <a:pos x="7" y="9"/>
                  </a:cxn>
                  <a:cxn ang="0">
                    <a:pos x="4" y="11"/>
                  </a:cxn>
                  <a:cxn ang="0">
                    <a:pos x="3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2" y="8"/>
                  </a:cxn>
                  <a:cxn ang="0">
                    <a:pos x="3" y="6"/>
                  </a:cxn>
                  <a:cxn ang="0">
                    <a:pos x="5" y="2"/>
                  </a:cxn>
                  <a:cxn ang="0">
                    <a:pos x="7" y="0"/>
                  </a:cxn>
                </a:cxnLst>
                <a:rect l="0" t="0" r="r" b="b"/>
                <a:pathLst>
                  <a:path w="10" h="12">
                    <a:moveTo>
                      <a:pt x="7" y="0"/>
                    </a:moveTo>
                    <a:lnTo>
                      <a:pt x="9" y="0"/>
                    </a:lnTo>
                    <a:lnTo>
                      <a:pt x="9" y="1"/>
                    </a:lnTo>
                    <a:lnTo>
                      <a:pt x="10" y="4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9"/>
                    </a:lnTo>
                    <a:lnTo>
                      <a:pt x="4" y="11"/>
                    </a:lnTo>
                    <a:lnTo>
                      <a:pt x="3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6"/>
                    </a:lnTo>
                    <a:lnTo>
                      <a:pt x="5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73"/>
              <p:cNvSpPr>
                <a:spLocks/>
              </p:cNvSpPr>
              <p:nvPr/>
            </p:nvSpPr>
            <p:spPr bwMode="auto">
              <a:xfrm>
                <a:off x="3473450" y="6048376"/>
                <a:ext cx="17463" cy="1111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9" y="3"/>
                  </a:cxn>
                  <a:cxn ang="0">
                    <a:pos x="11" y="3"/>
                  </a:cxn>
                  <a:cxn ang="0">
                    <a:pos x="9" y="5"/>
                  </a:cxn>
                  <a:cxn ang="0">
                    <a:pos x="7" y="6"/>
                  </a:cxn>
                  <a:cxn ang="0">
                    <a:pos x="4" y="7"/>
                  </a:cxn>
                  <a:cxn ang="0">
                    <a:pos x="0" y="7"/>
                  </a:cxn>
                  <a:cxn ang="0">
                    <a:pos x="5" y="3"/>
                  </a:cxn>
                  <a:cxn ang="0">
                    <a:pos x="5" y="0"/>
                  </a:cxn>
                </a:cxnLst>
                <a:rect l="0" t="0" r="r" b="b"/>
                <a:pathLst>
                  <a:path w="11" h="7">
                    <a:moveTo>
                      <a:pt x="5" y="0"/>
                    </a:moveTo>
                    <a:lnTo>
                      <a:pt x="7" y="0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7"/>
                    </a:lnTo>
                    <a:lnTo>
                      <a:pt x="0" y="7"/>
                    </a:lnTo>
                    <a:lnTo>
                      <a:pt x="5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74"/>
              <p:cNvSpPr>
                <a:spLocks noEditPoints="1"/>
              </p:cNvSpPr>
              <p:nvPr/>
            </p:nvSpPr>
            <p:spPr bwMode="auto">
              <a:xfrm>
                <a:off x="4054475" y="4541838"/>
                <a:ext cx="1123950" cy="1347788"/>
              </a:xfrm>
              <a:custGeom>
                <a:avLst/>
                <a:gdLst/>
                <a:ahLst/>
                <a:cxnLst>
                  <a:cxn ang="0">
                    <a:pos x="231" y="0"/>
                  </a:cxn>
                  <a:cxn ang="0">
                    <a:pos x="251" y="19"/>
                  </a:cxn>
                  <a:cxn ang="0">
                    <a:pos x="280" y="18"/>
                  </a:cxn>
                  <a:cxn ang="0">
                    <a:pos x="346" y="33"/>
                  </a:cxn>
                  <a:cxn ang="0">
                    <a:pos x="430" y="39"/>
                  </a:cxn>
                  <a:cxn ang="0">
                    <a:pos x="483" y="29"/>
                  </a:cxn>
                  <a:cxn ang="0">
                    <a:pos x="536" y="113"/>
                  </a:cxn>
                  <a:cxn ang="0">
                    <a:pos x="662" y="508"/>
                  </a:cxn>
                  <a:cxn ang="0">
                    <a:pos x="699" y="507"/>
                  </a:cxn>
                  <a:cxn ang="0">
                    <a:pos x="605" y="530"/>
                  </a:cxn>
                  <a:cxn ang="0">
                    <a:pos x="538" y="527"/>
                  </a:cxn>
                  <a:cxn ang="0">
                    <a:pos x="515" y="497"/>
                  </a:cxn>
                  <a:cxn ang="0">
                    <a:pos x="465" y="506"/>
                  </a:cxn>
                  <a:cxn ang="0">
                    <a:pos x="461" y="527"/>
                  </a:cxn>
                  <a:cxn ang="0">
                    <a:pos x="476" y="537"/>
                  </a:cxn>
                  <a:cxn ang="0">
                    <a:pos x="437" y="572"/>
                  </a:cxn>
                  <a:cxn ang="0">
                    <a:pos x="418" y="593"/>
                  </a:cxn>
                  <a:cxn ang="0">
                    <a:pos x="405" y="613"/>
                  </a:cxn>
                  <a:cxn ang="0">
                    <a:pos x="390" y="593"/>
                  </a:cxn>
                  <a:cxn ang="0">
                    <a:pos x="428" y="523"/>
                  </a:cxn>
                  <a:cxn ang="0">
                    <a:pos x="417" y="505"/>
                  </a:cxn>
                  <a:cxn ang="0">
                    <a:pos x="368" y="557"/>
                  </a:cxn>
                  <a:cxn ang="0">
                    <a:pos x="351" y="586"/>
                  </a:cxn>
                  <a:cxn ang="0">
                    <a:pos x="336" y="600"/>
                  </a:cxn>
                  <a:cxn ang="0">
                    <a:pos x="337" y="654"/>
                  </a:cxn>
                  <a:cxn ang="0">
                    <a:pos x="320" y="683"/>
                  </a:cxn>
                  <a:cxn ang="0">
                    <a:pos x="292" y="708"/>
                  </a:cxn>
                  <a:cxn ang="0">
                    <a:pos x="249" y="754"/>
                  </a:cxn>
                  <a:cxn ang="0">
                    <a:pos x="210" y="786"/>
                  </a:cxn>
                  <a:cxn ang="0">
                    <a:pos x="176" y="808"/>
                  </a:cxn>
                  <a:cxn ang="0">
                    <a:pos x="132" y="831"/>
                  </a:cxn>
                  <a:cxn ang="0">
                    <a:pos x="111" y="843"/>
                  </a:cxn>
                  <a:cxn ang="0">
                    <a:pos x="152" y="813"/>
                  </a:cxn>
                  <a:cxn ang="0">
                    <a:pos x="191" y="767"/>
                  </a:cxn>
                  <a:cxn ang="0">
                    <a:pos x="237" y="712"/>
                  </a:cxn>
                  <a:cxn ang="0">
                    <a:pos x="255" y="647"/>
                  </a:cxn>
                  <a:cxn ang="0">
                    <a:pos x="213" y="648"/>
                  </a:cxn>
                  <a:cxn ang="0">
                    <a:pos x="216" y="638"/>
                  </a:cxn>
                  <a:cxn ang="0">
                    <a:pos x="199" y="670"/>
                  </a:cxn>
                  <a:cxn ang="0">
                    <a:pos x="129" y="661"/>
                  </a:cxn>
                  <a:cxn ang="0">
                    <a:pos x="121" y="593"/>
                  </a:cxn>
                  <a:cxn ang="0">
                    <a:pos x="107" y="589"/>
                  </a:cxn>
                  <a:cxn ang="0">
                    <a:pos x="56" y="575"/>
                  </a:cxn>
                  <a:cxn ang="0">
                    <a:pos x="60" y="554"/>
                  </a:cxn>
                  <a:cxn ang="0">
                    <a:pos x="64" y="540"/>
                  </a:cxn>
                  <a:cxn ang="0">
                    <a:pos x="54" y="501"/>
                  </a:cxn>
                  <a:cxn ang="0">
                    <a:pos x="28" y="511"/>
                  </a:cxn>
                  <a:cxn ang="0">
                    <a:pos x="56" y="457"/>
                  </a:cxn>
                  <a:cxn ang="0">
                    <a:pos x="63" y="444"/>
                  </a:cxn>
                  <a:cxn ang="0">
                    <a:pos x="84" y="428"/>
                  </a:cxn>
                  <a:cxn ang="0">
                    <a:pos x="155" y="386"/>
                  </a:cxn>
                  <a:cxn ang="0">
                    <a:pos x="148" y="330"/>
                  </a:cxn>
                  <a:cxn ang="0">
                    <a:pos x="98" y="346"/>
                  </a:cxn>
                  <a:cxn ang="0">
                    <a:pos x="40" y="311"/>
                  </a:cxn>
                  <a:cxn ang="0">
                    <a:pos x="49" y="266"/>
                  </a:cxn>
                  <a:cxn ang="0">
                    <a:pos x="84" y="261"/>
                  </a:cxn>
                  <a:cxn ang="0">
                    <a:pos x="134" y="277"/>
                  </a:cxn>
                  <a:cxn ang="0">
                    <a:pos x="167" y="245"/>
                  </a:cxn>
                  <a:cxn ang="0">
                    <a:pos x="139" y="225"/>
                  </a:cxn>
                  <a:cxn ang="0">
                    <a:pos x="54" y="136"/>
                  </a:cxn>
                  <a:cxn ang="0">
                    <a:pos x="169" y="40"/>
                  </a:cxn>
                  <a:cxn ang="0">
                    <a:pos x="181" y="26"/>
                  </a:cxn>
                </a:cxnLst>
                <a:rect l="0" t="0" r="r" b="b"/>
                <a:pathLst>
                  <a:path w="708" h="849">
                    <a:moveTo>
                      <a:pt x="151" y="257"/>
                    </a:moveTo>
                    <a:lnTo>
                      <a:pt x="152" y="257"/>
                    </a:lnTo>
                    <a:lnTo>
                      <a:pt x="151" y="257"/>
                    </a:lnTo>
                    <a:close/>
                    <a:moveTo>
                      <a:pt x="143" y="253"/>
                    </a:moveTo>
                    <a:lnTo>
                      <a:pt x="150" y="253"/>
                    </a:lnTo>
                    <a:lnTo>
                      <a:pt x="151" y="254"/>
                    </a:lnTo>
                    <a:lnTo>
                      <a:pt x="151" y="255"/>
                    </a:lnTo>
                    <a:lnTo>
                      <a:pt x="150" y="255"/>
                    </a:lnTo>
                    <a:lnTo>
                      <a:pt x="151" y="256"/>
                    </a:lnTo>
                    <a:lnTo>
                      <a:pt x="151" y="257"/>
                    </a:lnTo>
                    <a:lnTo>
                      <a:pt x="150" y="256"/>
                    </a:lnTo>
                    <a:lnTo>
                      <a:pt x="149" y="256"/>
                    </a:lnTo>
                    <a:lnTo>
                      <a:pt x="146" y="255"/>
                    </a:lnTo>
                    <a:lnTo>
                      <a:pt x="142" y="255"/>
                    </a:lnTo>
                    <a:lnTo>
                      <a:pt x="142" y="254"/>
                    </a:lnTo>
                    <a:lnTo>
                      <a:pt x="143" y="253"/>
                    </a:lnTo>
                    <a:close/>
                    <a:moveTo>
                      <a:pt x="228" y="0"/>
                    </a:moveTo>
                    <a:lnTo>
                      <a:pt x="231" y="0"/>
                    </a:lnTo>
                    <a:lnTo>
                      <a:pt x="233" y="1"/>
                    </a:lnTo>
                    <a:lnTo>
                      <a:pt x="235" y="2"/>
                    </a:lnTo>
                    <a:lnTo>
                      <a:pt x="236" y="4"/>
                    </a:lnTo>
                    <a:lnTo>
                      <a:pt x="237" y="5"/>
                    </a:lnTo>
                    <a:lnTo>
                      <a:pt x="240" y="7"/>
                    </a:lnTo>
                    <a:lnTo>
                      <a:pt x="245" y="7"/>
                    </a:lnTo>
                    <a:lnTo>
                      <a:pt x="245" y="11"/>
                    </a:lnTo>
                    <a:lnTo>
                      <a:pt x="244" y="14"/>
                    </a:lnTo>
                    <a:lnTo>
                      <a:pt x="243" y="15"/>
                    </a:lnTo>
                    <a:lnTo>
                      <a:pt x="241" y="16"/>
                    </a:lnTo>
                    <a:lnTo>
                      <a:pt x="238" y="16"/>
                    </a:lnTo>
                    <a:lnTo>
                      <a:pt x="237" y="17"/>
                    </a:lnTo>
                    <a:lnTo>
                      <a:pt x="238" y="21"/>
                    </a:lnTo>
                    <a:lnTo>
                      <a:pt x="241" y="23"/>
                    </a:lnTo>
                    <a:lnTo>
                      <a:pt x="243" y="24"/>
                    </a:lnTo>
                    <a:lnTo>
                      <a:pt x="247" y="23"/>
                    </a:lnTo>
                    <a:lnTo>
                      <a:pt x="249" y="22"/>
                    </a:lnTo>
                    <a:lnTo>
                      <a:pt x="251" y="19"/>
                    </a:lnTo>
                    <a:lnTo>
                      <a:pt x="252" y="17"/>
                    </a:lnTo>
                    <a:lnTo>
                      <a:pt x="254" y="14"/>
                    </a:lnTo>
                    <a:lnTo>
                      <a:pt x="255" y="11"/>
                    </a:lnTo>
                    <a:lnTo>
                      <a:pt x="256" y="11"/>
                    </a:lnTo>
                    <a:lnTo>
                      <a:pt x="257" y="12"/>
                    </a:lnTo>
                    <a:lnTo>
                      <a:pt x="257" y="14"/>
                    </a:lnTo>
                    <a:lnTo>
                      <a:pt x="258" y="15"/>
                    </a:lnTo>
                    <a:lnTo>
                      <a:pt x="259" y="15"/>
                    </a:lnTo>
                    <a:lnTo>
                      <a:pt x="261" y="14"/>
                    </a:lnTo>
                    <a:lnTo>
                      <a:pt x="261" y="11"/>
                    </a:lnTo>
                    <a:lnTo>
                      <a:pt x="262" y="12"/>
                    </a:lnTo>
                    <a:lnTo>
                      <a:pt x="264" y="17"/>
                    </a:lnTo>
                    <a:lnTo>
                      <a:pt x="264" y="19"/>
                    </a:lnTo>
                    <a:lnTo>
                      <a:pt x="265" y="22"/>
                    </a:lnTo>
                    <a:lnTo>
                      <a:pt x="270" y="24"/>
                    </a:lnTo>
                    <a:lnTo>
                      <a:pt x="273" y="24"/>
                    </a:lnTo>
                    <a:lnTo>
                      <a:pt x="276" y="23"/>
                    </a:lnTo>
                    <a:lnTo>
                      <a:pt x="280" y="18"/>
                    </a:lnTo>
                    <a:lnTo>
                      <a:pt x="283" y="17"/>
                    </a:lnTo>
                    <a:lnTo>
                      <a:pt x="288" y="17"/>
                    </a:lnTo>
                    <a:lnTo>
                      <a:pt x="293" y="18"/>
                    </a:lnTo>
                    <a:lnTo>
                      <a:pt x="298" y="18"/>
                    </a:lnTo>
                    <a:lnTo>
                      <a:pt x="301" y="17"/>
                    </a:lnTo>
                    <a:lnTo>
                      <a:pt x="304" y="22"/>
                    </a:lnTo>
                    <a:lnTo>
                      <a:pt x="302" y="25"/>
                    </a:lnTo>
                    <a:lnTo>
                      <a:pt x="302" y="28"/>
                    </a:lnTo>
                    <a:lnTo>
                      <a:pt x="301" y="30"/>
                    </a:lnTo>
                    <a:lnTo>
                      <a:pt x="308" y="32"/>
                    </a:lnTo>
                    <a:lnTo>
                      <a:pt x="315" y="36"/>
                    </a:lnTo>
                    <a:lnTo>
                      <a:pt x="323" y="38"/>
                    </a:lnTo>
                    <a:lnTo>
                      <a:pt x="330" y="37"/>
                    </a:lnTo>
                    <a:lnTo>
                      <a:pt x="336" y="32"/>
                    </a:lnTo>
                    <a:lnTo>
                      <a:pt x="339" y="32"/>
                    </a:lnTo>
                    <a:lnTo>
                      <a:pt x="341" y="35"/>
                    </a:lnTo>
                    <a:lnTo>
                      <a:pt x="342" y="35"/>
                    </a:lnTo>
                    <a:lnTo>
                      <a:pt x="346" y="33"/>
                    </a:lnTo>
                    <a:lnTo>
                      <a:pt x="350" y="29"/>
                    </a:lnTo>
                    <a:lnTo>
                      <a:pt x="354" y="28"/>
                    </a:lnTo>
                    <a:lnTo>
                      <a:pt x="355" y="28"/>
                    </a:lnTo>
                    <a:lnTo>
                      <a:pt x="356" y="29"/>
                    </a:lnTo>
                    <a:lnTo>
                      <a:pt x="358" y="30"/>
                    </a:lnTo>
                    <a:lnTo>
                      <a:pt x="370" y="30"/>
                    </a:lnTo>
                    <a:lnTo>
                      <a:pt x="372" y="31"/>
                    </a:lnTo>
                    <a:lnTo>
                      <a:pt x="373" y="32"/>
                    </a:lnTo>
                    <a:lnTo>
                      <a:pt x="375" y="35"/>
                    </a:lnTo>
                    <a:lnTo>
                      <a:pt x="383" y="33"/>
                    </a:lnTo>
                    <a:lnTo>
                      <a:pt x="391" y="37"/>
                    </a:lnTo>
                    <a:lnTo>
                      <a:pt x="400" y="39"/>
                    </a:lnTo>
                    <a:lnTo>
                      <a:pt x="406" y="38"/>
                    </a:lnTo>
                    <a:lnTo>
                      <a:pt x="414" y="36"/>
                    </a:lnTo>
                    <a:lnTo>
                      <a:pt x="422" y="35"/>
                    </a:lnTo>
                    <a:lnTo>
                      <a:pt x="425" y="36"/>
                    </a:lnTo>
                    <a:lnTo>
                      <a:pt x="428" y="37"/>
                    </a:lnTo>
                    <a:lnTo>
                      <a:pt x="430" y="39"/>
                    </a:lnTo>
                    <a:lnTo>
                      <a:pt x="434" y="40"/>
                    </a:lnTo>
                    <a:lnTo>
                      <a:pt x="437" y="40"/>
                    </a:lnTo>
                    <a:lnTo>
                      <a:pt x="442" y="39"/>
                    </a:lnTo>
                    <a:lnTo>
                      <a:pt x="448" y="38"/>
                    </a:lnTo>
                    <a:lnTo>
                      <a:pt x="454" y="36"/>
                    </a:lnTo>
                    <a:lnTo>
                      <a:pt x="456" y="35"/>
                    </a:lnTo>
                    <a:lnTo>
                      <a:pt x="458" y="32"/>
                    </a:lnTo>
                    <a:lnTo>
                      <a:pt x="458" y="28"/>
                    </a:lnTo>
                    <a:lnTo>
                      <a:pt x="462" y="28"/>
                    </a:lnTo>
                    <a:lnTo>
                      <a:pt x="464" y="29"/>
                    </a:lnTo>
                    <a:lnTo>
                      <a:pt x="467" y="29"/>
                    </a:lnTo>
                    <a:lnTo>
                      <a:pt x="468" y="30"/>
                    </a:lnTo>
                    <a:lnTo>
                      <a:pt x="472" y="30"/>
                    </a:lnTo>
                    <a:lnTo>
                      <a:pt x="474" y="29"/>
                    </a:lnTo>
                    <a:lnTo>
                      <a:pt x="474" y="28"/>
                    </a:lnTo>
                    <a:lnTo>
                      <a:pt x="475" y="26"/>
                    </a:lnTo>
                    <a:lnTo>
                      <a:pt x="478" y="26"/>
                    </a:lnTo>
                    <a:lnTo>
                      <a:pt x="483" y="29"/>
                    </a:lnTo>
                    <a:lnTo>
                      <a:pt x="484" y="31"/>
                    </a:lnTo>
                    <a:lnTo>
                      <a:pt x="486" y="32"/>
                    </a:lnTo>
                    <a:lnTo>
                      <a:pt x="493" y="32"/>
                    </a:lnTo>
                    <a:lnTo>
                      <a:pt x="495" y="33"/>
                    </a:lnTo>
                    <a:lnTo>
                      <a:pt x="495" y="36"/>
                    </a:lnTo>
                    <a:lnTo>
                      <a:pt x="496" y="37"/>
                    </a:lnTo>
                    <a:lnTo>
                      <a:pt x="497" y="37"/>
                    </a:lnTo>
                    <a:lnTo>
                      <a:pt x="498" y="36"/>
                    </a:lnTo>
                    <a:lnTo>
                      <a:pt x="500" y="35"/>
                    </a:lnTo>
                    <a:lnTo>
                      <a:pt x="503" y="35"/>
                    </a:lnTo>
                    <a:lnTo>
                      <a:pt x="504" y="36"/>
                    </a:lnTo>
                    <a:lnTo>
                      <a:pt x="505" y="38"/>
                    </a:lnTo>
                    <a:lnTo>
                      <a:pt x="506" y="39"/>
                    </a:lnTo>
                    <a:lnTo>
                      <a:pt x="508" y="40"/>
                    </a:lnTo>
                    <a:lnTo>
                      <a:pt x="512" y="40"/>
                    </a:lnTo>
                    <a:lnTo>
                      <a:pt x="514" y="39"/>
                    </a:lnTo>
                    <a:lnTo>
                      <a:pt x="525" y="75"/>
                    </a:lnTo>
                    <a:lnTo>
                      <a:pt x="536" y="113"/>
                    </a:lnTo>
                    <a:lnTo>
                      <a:pt x="547" y="151"/>
                    </a:lnTo>
                    <a:lnTo>
                      <a:pt x="550" y="162"/>
                    </a:lnTo>
                    <a:lnTo>
                      <a:pt x="557" y="187"/>
                    </a:lnTo>
                    <a:lnTo>
                      <a:pt x="563" y="205"/>
                    </a:lnTo>
                    <a:lnTo>
                      <a:pt x="569" y="226"/>
                    </a:lnTo>
                    <a:lnTo>
                      <a:pt x="575" y="246"/>
                    </a:lnTo>
                    <a:lnTo>
                      <a:pt x="588" y="290"/>
                    </a:lnTo>
                    <a:lnTo>
                      <a:pt x="616" y="383"/>
                    </a:lnTo>
                    <a:lnTo>
                      <a:pt x="628" y="429"/>
                    </a:lnTo>
                    <a:lnTo>
                      <a:pt x="634" y="446"/>
                    </a:lnTo>
                    <a:lnTo>
                      <a:pt x="640" y="466"/>
                    </a:lnTo>
                    <a:lnTo>
                      <a:pt x="642" y="473"/>
                    </a:lnTo>
                    <a:lnTo>
                      <a:pt x="645" y="477"/>
                    </a:lnTo>
                    <a:lnTo>
                      <a:pt x="646" y="481"/>
                    </a:lnTo>
                    <a:lnTo>
                      <a:pt x="648" y="490"/>
                    </a:lnTo>
                    <a:lnTo>
                      <a:pt x="651" y="499"/>
                    </a:lnTo>
                    <a:lnTo>
                      <a:pt x="655" y="507"/>
                    </a:lnTo>
                    <a:lnTo>
                      <a:pt x="662" y="508"/>
                    </a:lnTo>
                    <a:lnTo>
                      <a:pt x="666" y="506"/>
                    </a:lnTo>
                    <a:lnTo>
                      <a:pt x="670" y="505"/>
                    </a:lnTo>
                    <a:lnTo>
                      <a:pt x="674" y="504"/>
                    </a:lnTo>
                    <a:lnTo>
                      <a:pt x="678" y="505"/>
                    </a:lnTo>
                    <a:lnTo>
                      <a:pt x="690" y="495"/>
                    </a:lnTo>
                    <a:lnTo>
                      <a:pt x="695" y="492"/>
                    </a:lnTo>
                    <a:lnTo>
                      <a:pt x="699" y="492"/>
                    </a:lnTo>
                    <a:lnTo>
                      <a:pt x="701" y="493"/>
                    </a:lnTo>
                    <a:lnTo>
                      <a:pt x="702" y="495"/>
                    </a:lnTo>
                    <a:lnTo>
                      <a:pt x="702" y="498"/>
                    </a:lnTo>
                    <a:lnTo>
                      <a:pt x="701" y="500"/>
                    </a:lnTo>
                    <a:lnTo>
                      <a:pt x="701" y="502"/>
                    </a:lnTo>
                    <a:lnTo>
                      <a:pt x="708" y="509"/>
                    </a:lnTo>
                    <a:lnTo>
                      <a:pt x="705" y="509"/>
                    </a:lnTo>
                    <a:lnTo>
                      <a:pt x="703" y="508"/>
                    </a:lnTo>
                    <a:lnTo>
                      <a:pt x="702" y="506"/>
                    </a:lnTo>
                    <a:lnTo>
                      <a:pt x="699" y="505"/>
                    </a:lnTo>
                    <a:lnTo>
                      <a:pt x="699" y="507"/>
                    </a:lnTo>
                    <a:lnTo>
                      <a:pt x="694" y="507"/>
                    </a:lnTo>
                    <a:lnTo>
                      <a:pt x="689" y="516"/>
                    </a:lnTo>
                    <a:lnTo>
                      <a:pt x="683" y="523"/>
                    </a:lnTo>
                    <a:lnTo>
                      <a:pt x="675" y="529"/>
                    </a:lnTo>
                    <a:lnTo>
                      <a:pt x="665" y="532"/>
                    </a:lnTo>
                    <a:lnTo>
                      <a:pt x="653" y="529"/>
                    </a:lnTo>
                    <a:lnTo>
                      <a:pt x="653" y="523"/>
                    </a:lnTo>
                    <a:lnTo>
                      <a:pt x="651" y="519"/>
                    </a:lnTo>
                    <a:lnTo>
                      <a:pt x="649" y="518"/>
                    </a:lnTo>
                    <a:lnTo>
                      <a:pt x="648" y="515"/>
                    </a:lnTo>
                    <a:lnTo>
                      <a:pt x="646" y="518"/>
                    </a:lnTo>
                    <a:lnTo>
                      <a:pt x="644" y="525"/>
                    </a:lnTo>
                    <a:lnTo>
                      <a:pt x="642" y="527"/>
                    </a:lnTo>
                    <a:lnTo>
                      <a:pt x="628" y="525"/>
                    </a:lnTo>
                    <a:lnTo>
                      <a:pt x="616" y="525"/>
                    </a:lnTo>
                    <a:lnTo>
                      <a:pt x="611" y="527"/>
                    </a:lnTo>
                    <a:lnTo>
                      <a:pt x="609" y="529"/>
                    </a:lnTo>
                    <a:lnTo>
                      <a:pt x="605" y="530"/>
                    </a:lnTo>
                    <a:lnTo>
                      <a:pt x="600" y="532"/>
                    </a:lnTo>
                    <a:lnTo>
                      <a:pt x="593" y="533"/>
                    </a:lnTo>
                    <a:lnTo>
                      <a:pt x="589" y="535"/>
                    </a:lnTo>
                    <a:lnTo>
                      <a:pt x="585" y="540"/>
                    </a:lnTo>
                    <a:lnTo>
                      <a:pt x="581" y="537"/>
                    </a:lnTo>
                    <a:lnTo>
                      <a:pt x="577" y="534"/>
                    </a:lnTo>
                    <a:lnTo>
                      <a:pt x="568" y="529"/>
                    </a:lnTo>
                    <a:lnTo>
                      <a:pt x="560" y="530"/>
                    </a:lnTo>
                    <a:lnTo>
                      <a:pt x="557" y="526"/>
                    </a:lnTo>
                    <a:lnTo>
                      <a:pt x="557" y="514"/>
                    </a:lnTo>
                    <a:lnTo>
                      <a:pt x="560" y="509"/>
                    </a:lnTo>
                    <a:lnTo>
                      <a:pt x="556" y="509"/>
                    </a:lnTo>
                    <a:lnTo>
                      <a:pt x="553" y="515"/>
                    </a:lnTo>
                    <a:lnTo>
                      <a:pt x="549" y="522"/>
                    </a:lnTo>
                    <a:lnTo>
                      <a:pt x="547" y="529"/>
                    </a:lnTo>
                    <a:lnTo>
                      <a:pt x="543" y="529"/>
                    </a:lnTo>
                    <a:lnTo>
                      <a:pt x="541" y="528"/>
                    </a:lnTo>
                    <a:lnTo>
                      <a:pt x="538" y="527"/>
                    </a:lnTo>
                    <a:lnTo>
                      <a:pt x="535" y="522"/>
                    </a:lnTo>
                    <a:lnTo>
                      <a:pt x="535" y="520"/>
                    </a:lnTo>
                    <a:lnTo>
                      <a:pt x="536" y="518"/>
                    </a:lnTo>
                    <a:lnTo>
                      <a:pt x="526" y="518"/>
                    </a:lnTo>
                    <a:lnTo>
                      <a:pt x="525" y="516"/>
                    </a:lnTo>
                    <a:lnTo>
                      <a:pt x="525" y="513"/>
                    </a:lnTo>
                    <a:lnTo>
                      <a:pt x="526" y="512"/>
                    </a:lnTo>
                    <a:lnTo>
                      <a:pt x="526" y="509"/>
                    </a:lnTo>
                    <a:lnTo>
                      <a:pt x="520" y="507"/>
                    </a:lnTo>
                    <a:lnTo>
                      <a:pt x="515" y="508"/>
                    </a:lnTo>
                    <a:lnTo>
                      <a:pt x="511" y="511"/>
                    </a:lnTo>
                    <a:lnTo>
                      <a:pt x="506" y="509"/>
                    </a:lnTo>
                    <a:lnTo>
                      <a:pt x="506" y="501"/>
                    </a:lnTo>
                    <a:lnTo>
                      <a:pt x="507" y="500"/>
                    </a:lnTo>
                    <a:lnTo>
                      <a:pt x="515" y="500"/>
                    </a:lnTo>
                    <a:lnTo>
                      <a:pt x="517" y="499"/>
                    </a:lnTo>
                    <a:lnTo>
                      <a:pt x="517" y="498"/>
                    </a:lnTo>
                    <a:lnTo>
                      <a:pt x="515" y="497"/>
                    </a:lnTo>
                    <a:lnTo>
                      <a:pt x="512" y="497"/>
                    </a:lnTo>
                    <a:lnTo>
                      <a:pt x="511" y="495"/>
                    </a:lnTo>
                    <a:lnTo>
                      <a:pt x="511" y="494"/>
                    </a:lnTo>
                    <a:lnTo>
                      <a:pt x="499" y="504"/>
                    </a:lnTo>
                    <a:lnTo>
                      <a:pt x="495" y="506"/>
                    </a:lnTo>
                    <a:lnTo>
                      <a:pt x="489" y="507"/>
                    </a:lnTo>
                    <a:lnTo>
                      <a:pt x="483" y="502"/>
                    </a:lnTo>
                    <a:lnTo>
                      <a:pt x="476" y="502"/>
                    </a:lnTo>
                    <a:lnTo>
                      <a:pt x="477" y="501"/>
                    </a:lnTo>
                    <a:lnTo>
                      <a:pt x="478" y="499"/>
                    </a:lnTo>
                    <a:lnTo>
                      <a:pt x="478" y="494"/>
                    </a:lnTo>
                    <a:lnTo>
                      <a:pt x="476" y="494"/>
                    </a:lnTo>
                    <a:lnTo>
                      <a:pt x="474" y="497"/>
                    </a:lnTo>
                    <a:lnTo>
                      <a:pt x="472" y="499"/>
                    </a:lnTo>
                    <a:lnTo>
                      <a:pt x="472" y="504"/>
                    </a:lnTo>
                    <a:lnTo>
                      <a:pt x="471" y="505"/>
                    </a:lnTo>
                    <a:lnTo>
                      <a:pt x="468" y="505"/>
                    </a:lnTo>
                    <a:lnTo>
                      <a:pt x="465" y="506"/>
                    </a:lnTo>
                    <a:lnTo>
                      <a:pt x="464" y="507"/>
                    </a:lnTo>
                    <a:lnTo>
                      <a:pt x="461" y="507"/>
                    </a:lnTo>
                    <a:lnTo>
                      <a:pt x="460" y="509"/>
                    </a:lnTo>
                    <a:lnTo>
                      <a:pt x="460" y="512"/>
                    </a:lnTo>
                    <a:lnTo>
                      <a:pt x="461" y="513"/>
                    </a:lnTo>
                    <a:lnTo>
                      <a:pt x="462" y="513"/>
                    </a:lnTo>
                    <a:lnTo>
                      <a:pt x="463" y="514"/>
                    </a:lnTo>
                    <a:lnTo>
                      <a:pt x="464" y="514"/>
                    </a:lnTo>
                    <a:lnTo>
                      <a:pt x="465" y="515"/>
                    </a:lnTo>
                    <a:lnTo>
                      <a:pt x="465" y="518"/>
                    </a:lnTo>
                    <a:lnTo>
                      <a:pt x="463" y="519"/>
                    </a:lnTo>
                    <a:lnTo>
                      <a:pt x="462" y="520"/>
                    </a:lnTo>
                    <a:lnTo>
                      <a:pt x="457" y="522"/>
                    </a:lnTo>
                    <a:lnTo>
                      <a:pt x="456" y="523"/>
                    </a:lnTo>
                    <a:lnTo>
                      <a:pt x="456" y="527"/>
                    </a:lnTo>
                    <a:lnTo>
                      <a:pt x="458" y="529"/>
                    </a:lnTo>
                    <a:lnTo>
                      <a:pt x="461" y="528"/>
                    </a:lnTo>
                    <a:lnTo>
                      <a:pt x="461" y="527"/>
                    </a:lnTo>
                    <a:lnTo>
                      <a:pt x="462" y="527"/>
                    </a:lnTo>
                    <a:lnTo>
                      <a:pt x="464" y="529"/>
                    </a:lnTo>
                    <a:lnTo>
                      <a:pt x="464" y="530"/>
                    </a:lnTo>
                    <a:lnTo>
                      <a:pt x="465" y="532"/>
                    </a:lnTo>
                    <a:lnTo>
                      <a:pt x="467" y="532"/>
                    </a:lnTo>
                    <a:lnTo>
                      <a:pt x="468" y="529"/>
                    </a:lnTo>
                    <a:lnTo>
                      <a:pt x="469" y="530"/>
                    </a:lnTo>
                    <a:lnTo>
                      <a:pt x="468" y="532"/>
                    </a:lnTo>
                    <a:lnTo>
                      <a:pt x="465" y="533"/>
                    </a:lnTo>
                    <a:lnTo>
                      <a:pt x="464" y="534"/>
                    </a:lnTo>
                    <a:lnTo>
                      <a:pt x="462" y="535"/>
                    </a:lnTo>
                    <a:lnTo>
                      <a:pt x="461" y="536"/>
                    </a:lnTo>
                    <a:lnTo>
                      <a:pt x="461" y="537"/>
                    </a:lnTo>
                    <a:lnTo>
                      <a:pt x="463" y="539"/>
                    </a:lnTo>
                    <a:lnTo>
                      <a:pt x="467" y="540"/>
                    </a:lnTo>
                    <a:lnTo>
                      <a:pt x="469" y="539"/>
                    </a:lnTo>
                    <a:lnTo>
                      <a:pt x="472" y="539"/>
                    </a:lnTo>
                    <a:lnTo>
                      <a:pt x="476" y="537"/>
                    </a:lnTo>
                    <a:lnTo>
                      <a:pt x="471" y="544"/>
                    </a:lnTo>
                    <a:lnTo>
                      <a:pt x="470" y="547"/>
                    </a:lnTo>
                    <a:lnTo>
                      <a:pt x="468" y="550"/>
                    </a:lnTo>
                    <a:lnTo>
                      <a:pt x="468" y="551"/>
                    </a:lnTo>
                    <a:lnTo>
                      <a:pt x="470" y="553"/>
                    </a:lnTo>
                    <a:lnTo>
                      <a:pt x="474" y="553"/>
                    </a:lnTo>
                    <a:lnTo>
                      <a:pt x="469" y="560"/>
                    </a:lnTo>
                    <a:lnTo>
                      <a:pt x="468" y="564"/>
                    </a:lnTo>
                    <a:lnTo>
                      <a:pt x="465" y="568"/>
                    </a:lnTo>
                    <a:lnTo>
                      <a:pt x="455" y="567"/>
                    </a:lnTo>
                    <a:lnTo>
                      <a:pt x="446" y="563"/>
                    </a:lnTo>
                    <a:lnTo>
                      <a:pt x="444" y="563"/>
                    </a:lnTo>
                    <a:lnTo>
                      <a:pt x="444" y="565"/>
                    </a:lnTo>
                    <a:lnTo>
                      <a:pt x="446" y="568"/>
                    </a:lnTo>
                    <a:lnTo>
                      <a:pt x="446" y="569"/>
                    </a:lnTo>
                    <a:lnTo>
                      <a:pt x="444" y="571"/>
                    </a:lnTo>
                    <a:lnTo>
                      <a:pt x="443" y="572"/>
                    </a:lnTo>
                    <a:lnTo>
                      <a:pt x="437" y="572"/>
                    </a:lnTo>
                    <a:lnTo>
                      <a:pt x="436" y="574"/>
                    </a:lnTo>
                    <a:lnTo>
                      <a:pt x="436" y="582"/>
                    </a:lnTo>
                    <a:lnTo>
                      <a:pt x="435" y="583"/>
                    </a:lnTo>
                    <a:lnTo>
                      <a:pt x="430" y="581"/>
                    </a:lnTo>
                    <a:lnTo>
                      <a:pt x="430" y="583"/>
                    </a:lnTo>
                    <a:lnTo>
                      <a:pt x="432" y="585"/>
                    </a:lnTo>
                    <a:lnTo>
                      <a:pt x="432" y="586"/>
                    </a:lnTo>
                    <a:lnTo>
                      <a:pt x="433" y="588"/>
                    </a:lnTo>
                    <a:lnTo>
                      <a:pt x="432" y="590"/>
                    </a:lnTo>
                    <a:lnTo>
                      <a:pt x="430" y="591"/>
                    </a:lnTo>
                    <a:lnTo>
                      <a:pt x="429" y="589"/>
                    </a:lnTo>
                    <a:lnTo>
                      <a:pt x="428" y="588"/>
                    </a:lnTo>
                    <a:lnTo>
                      <a:pt x="427" y="588"/>
                    </a:lnTo>
                    <a:lnTo>
                      <a:pt x="426" y="589"/>
                    </a:lnTo>
                    <a:lnTo>
                      <a:pt x="425" y="591"/>
                    </a:lnTo>
                    <a:lnTo>
                      <a:pt x="421" y="595"/>
                    </a:lnTo>
                    <a:lnTo>
                      <a:pt x="420" y="595"/>
                    </a:lnTo>
                    <a:lnTo>
                      <a:pt x="418" y="593"/>
                    </a:lnTo>
                    <a:lnTo>
                      <a:pt x="417" y="593"/>
                    </a:lnTo>
                    <a:lnTo>
                      <a:pt x="415" y="595"/>
                    </a:lnTo>
                    <a:lnTo>
                      <a:pt x="417" y="595"/>
                    </a:lnTo>
                    <a:lnTo>
                      <a:pt x="418" y="597"/>
                    </a:lnTo>
                    <a:lnTo>
                      <a:pt x="418" y="598"/>
                    </a:lnTo>
                    <a:lnTo>
                      <a:pt x="419" y="599"/>
                    </a:lnTo>
                    <a:lnTo>
                      <a:pt x="418" y="602"/>
                    </a:lnTo>
                    <a:lnTo>
                      <a:pt x="415" y="603"/>
                    </a:lnTo>
                    <a:lnTo>
                      <a:pt x="412" y="606"/>
                    </a:lnTo>
                    <a:lnTo>
                      <a:pt x="412" y="611"/>
                    </a:lnTo>
                    <a:lnTo>
                      <a:pt x="407" y="611"/>
                    </a:lnTo>
                    <a:lnTo>
                      <a:pt x="406" y="610"/>
                    </a:lnTo>
                    <a:lnTo>
                      <a:pt x="405" y="610"/>
                    </a:lnTo>
                    <a:lnTo>
                      <a:pt x="403" y="609"/>
                    </a:lnTo>
                    <a:lnTo>
                      <a:pt x="401" y="610"/>
                    </a:lnTo>
                    <a:lnTo>
                      <a:pt x="401" y="611"/>
                    </a:lnTo>
                    <a:lnTo>
                      <a:pt x="404" y="612"/>
                    </a:lnTo>
                    <a:lnTo>
                      <a:pt x="405" y="613"/>
                    </a:lnTo>
                    <a:lnTo>
                      <a:pt x="401" y="613"/>
                    </a:lnTo>
                    <a:lnTo>
                      <a:pt x="397" y="616"/>
                    </a:lnTo>
                    <a:lnTo>
                      <a:pt x="394" y="618"/>
                    </a:lnTo>
                    <a:lnTo>
                      <a:pt x="390" y="619"/>
                    </a:lnTo>
                    <a:lnTo>
                      <a:pt x="389" y="618"/>
                    </a:lnTo>
                    <a:lnTo>
                      <a:pt x="387" y="616"/>
                    </a:lnTo>
                    <a:lnTo>
                      <a:pt x="385" y="614"/>
                    </a:lnTo>
                    <a:lnTo>
                      <a:pt x="386" y="611"/>
                    </a:lnTo>
                    <a:lnTo>
                      <a:pt x="389" y="609"/>
                    </a:lnTo>
                    <a:lnTo>
                      <a:pt x="391" y="607"/>
                    </a:lnTo>
                    <a:lnTo>
                      <a:pt x="394" y="606"/>
                    </a:lnTo>
                    <a:lnTo>
                      <a:pt x="398" y="606"/>
                    </a:lnTo>
                    <a:lnTo>
                      <a:pt x="400" y="599"/>
                    </a:lnTo>
                    <a:lnTo>
                      <a:pt x="410" y="585"/>
                    </a:lnTo>
                    <a:lnTo>
                      <a:pt x="404" y="586"/>
                    </a:lnTo>
                    <a:lnTo>
                      <a:pt x="399" y="590"/>
                    </a:lnTo>
                    <a:lnTo>
                      <a:pt x="396" y="592"/>
                    </a:lnTo>
                    <a:lnTo>
                      <a:pt x="390" y="593"/>
                    </a:lnTo>
                    <a:lnTo>
                      <a:pt x="390" y="592"/>
                    </a:lnTo>
                    <a:lnTo>
                      <a:pt x="389" y="592"/>
                    </a:lnTo>
                    <a:lnTo>
                      <a:pt x="386" y="591"/>
                    </a:lnTo>
                    <a:lnTo>
                      <a:pt x="385" y="591"/>
                    </a:lnTo>
                    <a:lnTo>
                      <a:pt x="387" y="579"/>
                    </a:lnTo>
                    <a:lnTo>
                      <a:pt x="391" y="569"/>
                    </a:lnTo>
                    <a:lnTo>
                      <a:pt x="394" y="560"/>
                    </a:lnTo>
                    <a:lnTo>
                      <a:pt x="396" y="549"/>
                    </a:lnTo>
                    <a:lnTo>
                      <a:pt x="392" y="537"/>
                    </a:lnTo>
                    <a:lnTo>
                      <a:pt x="398" y="535"/>
                    </a:lnTo>
                    <a:lnTo>
                      <a:pt x="401" y="530"/>
                    </a:lnTo>
                    <a:lnTo>
                      <a:pt x="406" y="526"/>
                    </a:lnTo>
                    <a:lnTo>
                      <a:pt x="412" y="522"/>
                    </a:lnTo>
                    <a:lnTo>
                      <a:pt x="414" y="522"/>
                    </a:lnTo>
                    <a:lnTo>
                      <a:pt x="415" y="523"/>
                    </a:lnTo>
                    <a:lnTo>
                      <a:pt x="418" y="525"/>
                    </a:lnTo>
                    <a:lnTo>
                      <a:pt x="420" y="525"/>
                    </a:lnTo>
                    <a:lnTo>
                      <a:pt x="428" y="523"/>
                    </a:lnTo>
                    <a:lnTo>
                      <a:pt x="437" y="522"/>
                    </a:lnTo>
                    <a:lnTo>
                      <a:pt x="446" y="525"/>
                    </a:lnTo>
                    <a:lnTo>
                      <a:pt x="443" y="520"/>
                    </a:lnTo>
                    <a:lnTo>
                      <a:pt x="439" y="518"/>
                    </a:lnTo>
                    <a:lnTo>
                      <a:pt x="427" y="515"/>
                    </a:lnTo>
                    <a:lnTo>
                      <a:pt x="422" y="512"/>
                    </a:lnTo>
                    <a:lnTo>
                      <a:pt x="426" y="504"/>
                    </a:lnTo>
                    <a:lnTo>
                      <a:pt x="430" y="498"/>
                    </a:lnTo>
                    <a:lnTo>
                      <a:pt x="437" y="492"/>
                    </a:lnTo>
                    <a:lnTo>
                      <a:pt x="434" y="490"/>
                    </a:lnTo>
                    <a:lnTo>
                      <a:pt x="430" y="490"/>
                    </a:lnTo>
                    <a:lnTo>
                      <a:pt x="428" y="491"/>
                    </a:lnTo>
                    <a:lnTo>
                      <a:pt x="425" y="493"/>
                    </a:lnTo>
                    <a:lnTo>
                      <a:pt x="424" y="495"/>
                    </a:lnTo>
                    <a:lnTo>
                      <a:pt x="421" y="498"/>
                    </a:lnTo>
                    <a:lnTo>
                      <a:pt x="420" y="501"/>
                    </a:lnTo>
                    <a:lnTo>
                      <a:pt x="420" y="505"/>
                    </a:lnTo>
                    <a:lnTo>
                      <a:pt x="417" y="505"/>
                    </a:lnTo>
                    <a:lnTo>
                      <a:pt x="414" y="506"/>
                    </a:lnTo>
                    <a:lnTo>
                      <a:pt x="411" y="506"/>
                    </a:lnTo>
                    <a:lnTo>
                      <a:pt x="408" y="504"/>
                    </a:lnTo>
                    <a:lnTo>
                      <a:pt x="407" y="500"/>
                    </a:lnTo>
                    <a:lnTo>
                      <a:pt x="405" y="505"/>
                    </a:lnTo>
                    <a:lnTo>
                      <a:pt x="400" y="509"/>
                    </a:lnTo>
                    <a:lnTo>
                      <a:pt x="397" y="512"/>
                    </a:lnTo>
                    <a:lnTo>
                      <a:pt x="384" y="525"/>
                    </a:lnTo>
                    <a:lnTo>
                      <a:pt x="379" y="527"/>
                    </a:lnTo>
                    <a:lnTo>
                      <a:pt x="379" y="530"/>
                    </a:lnTo>
                    <a:lnTo>
                      <a:pt x="377" y="533"/>
                    </a:lnTo>
                    <a:lnTo>
                      <a:pt x="377" y="534"/>
                    </a:lnTo>
                    <a:lnTo>
                      <a:pt x="379" y="535"/>
                    </a:lnTo>
                    <a:lnTo>
                      <a:pt x="375" y="540"/>
                    </a:lnTo>
                    <a:lnTo>
                      <a:pt x="371" y="546"/>
                    </a:lnTo>
                    <a:lnTo>
                      <a:pt x="366" y="550"/>
                    </a:lnTo>
                    <a:lnTo>
                      <a:pt x="366" y="555"/>
                    </a:lnTo>
                    <a:lnTo>
                      <a:pt x="368" y="557"/>
                    </a:lnTo>
                    <a:lnTo>
                      <a:pt x="365" y="562"/>
                    </a:lnTo>
                    <a:lnTo>
                      <a:pt x="364" y="565"/>
                    </a:lnTo>
                    <a:lnTo>
                      <a:pt x="358" y="565"/>
                    </a:lnTo>
                    <a:lnTo>
                      <a:pt x="355" y="564"/>
                    </a:lnTo>
                    <a:lnTo>
                      <a:pt x="352" y="563"/>
                    </a:lnTo>
                    <a:lnTo>
                      <a:pt x="347" y="563"/>
                    </a:lnTo>
                    <a:lnTo>
                      <a:pt x="348" y="565"/>
                    </a:lnTo>
                    <a:lnTo>
                      <a:pt x="350" y="568"/>
                    </a:lnTo>
                    <a:lnTo>
                      <a:pt x="352" y="569"/>
                    </a:lnTo>
                    <a:lnTo>
                      <a:pt x="356" y="570"/>
                    </a:lnTo>
                    <a:lnTo>
                      <a:pt x="358" y="571"/>
                    </a:lnTo>
                    <a:lnTo>
                      <a:pt x="361" y="574"/>
                    </a:lnTo>
                    <a:lnTo>
                      <a:pt x="362" y="576"/>
                    </a:lnTo>
                    <a:lnTo>
                      <a:pt x="362" y="579"/>
                    </a:lnTo>
                    <a:lnTo>
                      <a:pt x="361" y="582"/>
                    </a:lnTo>
                    <a:lnTo>
                      <a:pt x="359" y="583"/>
                    </a:lnTo>
                    <a:lnTo>
                      <a:pt x="355" y="585"/>
                    </a:lnTo>
                    <a:lnTo>
                      <a:pt x="351" y="586"/>
                    </a:lnTo>
                    <a:lnTo>
                      <a:pt x="349" y="586"/>
                    </a:lnTo>
                    <a:lnTo>
                      <a:pt x="344" y="589"/>
                    </a:lnTo>
                    <a:lnTo>
                      <a:pt x="347" y="591"/>
                    </a:lnTo>
                    <a:lnTo>
                      <a:pt x="349" y="591"/>
                    </a:lnTo>
                    <a:lnTo>
                      <a:pt x="350" y="592"/>
                    </a:lnTo>
                    <a:lnTo>
                      <a:pt x="351" y="592"/>
                    </a:lnTo>
                    <a:lnTo>
                      <a:pt x="352" y="593"/>
                    </a:lnTo>
                    <a:lnTo>
                      <a:pt x="352" y="596"/>
                    </a:lnTo>
                    <a:lnTo>
                      <a:pt x="351" y="598"/>
                    </a:lnTo>
                    <a:lnTo>
                      <a:pt x="349" y="598"/>
                    </a:lnTo>
                    <a:lnTo>
                      <a:pt x="348" y="597"/>
                    </a:lnTo>
                    <a:lnTo>
                      <a:pt x="347" y="595"/>
                    </a:lnTo>
                    <a:lnTo>
                      <a:pt x="347" y="593"/>
                    </a:lnTo>
                    <a:lnTo>
                      <a:pt x="344" y="596"/>
                    </a:lnTo>
                    <a:lnTo>
                      <a:pt x="343" y="598"/>
                    </a:lnTo>
                    <a:lnTo>
                      <a:pt x="343" y="599"/>
                    </a:lnTo>
                    <a:lnTo>
                      <a:pt x="341" y="600"/>
                    </a:lnTo>
                    <a:lnTo>
                      <a:pt x="336" y="600"/>
                    </a:lnTo>
                    <a:lnTo>
                      <a:pt x="336" y="607"/>
                    </a:lnTo>
                    <a:lnTo>
                      <a:pt x="333" y="612"/>
                    </a:lnTo>
                    <a:lnTo>
                      <a:pt x="329" y="616"/>
                    </a:lnTo>
                    <a:lnTo>
                      <a:pt x="327" y="620"/>
                    </a:lnTo>
                    <a:lnTo>
                      <a:pt x="325" y="626"/>
                    </a:lnTo>
                    <a:lnTo>
                      <a:pt x="326" y="634"/>
                    </a:lnTo>
                    <a:lnTo>
                      <a:pt x="340" y="634"/>
                    </a:lnTo>
                    <a:lnTo>
                      <a:pt x="346" y="637"/>
                    </a:lnTo>
                    <a:lnTo>
                      <a:pt x="351" y="641"/>
                    </a:lnTo>
                    <a:lnTo>
                      <a:pt x="350" y="642"/>
                    </a:lnTo>
                    <a:lnTo>
                      <a:pt x="349" y="645"/>
                    </a:lnTo>
                    <a:lnTo>
                      <a:pt x="348" y="646"/>
                    </a:lnTo>
                    <a:lnTo>
                      <a:pt x="348" y="648"/>
                    </a:lnTo>
                    <a:lnTo>
                      <a:pt x="344" y="652"/>
                    </a:lnTo>
                    <a:lnTo>
                      <a:pt x="342" y="652"/>
                    </a:lnTo>
                    <a:lnTo>
                      <a:pt x="341" y="653"/>
                    </a:lnTo>
                    <a:lnTo>
                      <a:pt x="339" y="654"/>
                    </a:lnTo>
                    <a:lnTo>
                      <a:pt x="337" y="654"/>
                    </a:lnTo>
                    <a:lnTo>
                      <a:pt x="334" y="658"/>
                    </a:lnTo>
                    <a:lnTo>
                      <a:pt x="332" y="659"/>
                    </a:lnTo>
                    <a:lnTo>
                      <a:pt x="330" y="661"/>
                    </a:lnTo>
                    <a:lnTo>
                      <a:pt x="329" y="662"/>
                    </a:lnTo>
                    <a:lnTo>
                      <a:pt x="329" y="663"/>
                    </a:lnTo>
                    <a:lnTo>
                      <a:pt x="330" y="665"/>
                    </a:lnTo>
                    <a:lnTo>
                      <a:pt x="332" y="667"/>
                    </a:lnTo>
                    <a:lnTo>
                      <a:pt x="332" y="669"/>
                    </a:lnTo>
                    <a:lnTo>
                      <a:pt x="330" y="670"/>
                    </a:lnTo>
                    <a:lnTo>
                      <a:pt x="326" y="670"/>
                    </a:lnTo>
                    <a:lnTo>
                      <a:pt x="326" y="673"/>
                    </a:lnTo>
                    <a:lnTo>
                      <a:pt x="329" y="676"/>
                    </a:lnTo>
                    <a:lnTo>
                      <a:pt x="329" y="680"/>
                    </a:lnTo>
                    <a:lnTo>
                      <a:pt x="327" y="680"/>
                    </a:lnTo>
                    <a:lnTo>
                      <a:pt x="325" y="681"/>
                    </a:lnTo>
                    <a:lnTo>
                      <a:pt x="323" y="681"/>
                    </a:lnTo>
                    <a:lnTo>
                      <a:pt x="321" y="682"/>
                    </a:lnTo>
                    <a:lnTo>
                      <a:pt x="320" y="683"/>
                    </a:lnTo>
                    <a:lnTo>
                      <a:pt x="320" y="684"/>
                    </a:lnTo>
                    <a:lnTo>
                      <a:pt x="315" y="687"/>
                    </a:lnTo>
                    <a:lnTo>
                      <a:pt x="312" y="688"/>
                    </a:lnTo>
                    <a:lnTo>
                      <a:pt x="309" y="689"/>
                    </a:lnTo>
                    <a:lnTo>
                      <a:pt x="307" y="689"/>
                    </a:lnTo>
                    <a:lnTo>
                      <a:pt x="306" y="690"/>
                    </a:lnTo>
                    <a:lnTo>
                      <a:pt x="306" y="697"/>
                    </a:lnTo>
                    <a:lnTo>
                      <a:pt x="305" y="698"/>
                    </a:lnTo>
                    <a:lnTo>
                      <a:pt x="304" y="698"/>
                    </a:lnTo>
                    <a:lnTo>
                      <a:pt x="302" y="700"/>
                    </a:lnTo>
                    <a:lnTo>
                      <a:pt x="301" y="700"/>
                    </a:lnTo>
                    <a:lnTo>
                      <a:pt x="301" y="703"/>
                    </a:lnTo>
                    <a:lnTo>
                      <a:pt x="299" y="703"/>
                    </a:lnTo>
                    <a:lnTo>
                      <a:pt x="298" y="702"/>
                    </a:lnTo>
                    <a:lnTo>
                      <a:pt x="297" y="702"/>
                    </a:lnTo>
                    <a:lnTo>
                      <a:pt x="295" y="701"/>
                    </a:lnTo>
                    <a:lnTo>
                      <a:pt x="293" y="704"/>
                    </a:lnTo>
                    <a:lnTo>
                      <a:pt x="292" y="708"/>
                    </a:lnTo>
                    <a:lnTo>
                      <a:pt x="290" y="711"/>
                    </a:lnTo>
                    <a:lnTo>
                      <a:pt x="288" y="715"/>
                    </a:lnTo>
                    <a:lnTo>
                      <a:pt x="281" y="716"/>
                    </a:lnTo>
                    <a:lnTo>
                      <a:pt x="277" y="719"/>
                    </a:lnTo>
                    <a:lnTo>
                      <a:pt x="272" y="724"/>
                    </a:lnTo>
                    <a:lnTo>
                      <a:pt x="267" y="728"/>
                    </a:lnTo>
                    <a:lnTo>
                      <a:pt x="267" y="729"/>
                    </a:lnTo>
                    <a:lnTo>
                      <a:pt x="269" y="730"/>
                    </a:lnTo>
                    <a:lnTo>
                      <a:pt x="270" y="730"/>
                    </a:lnTo>
                    <a:lnTo>
                      <a:pt x="271" y="731"/>
                    </a:lnTo>
                    <a:lnTo>
                      <a:pt x="271" y="738"/>
                    </a:lnTo>
                    <a:lnTo>
                      <a:pt x="267" y="745"/>
                    </a:lnTo>
                    <a:lnTo>
                      <a:pt x="265" y="746"/>
                    </a:lnTo>
                    <a:lnTo>
                      <a:pt x="258" y="746"/>
                    </a:lnTo>
                    <a:lnTo>
                      <a:pt x="256" y="747"/>
                    </a:lnTo>
                    <a:lnTo>
                      <a:pt x="255" y="750"/>
                    </a:lnTo>
                    <a:lnTo>
                      <a:pt x="251" y="753"/>
                    </a:lnTo>
                    <a:lnTo>
                      <a:pt x="249" y="754"/>
                    </a:lnTo>
                    <a:lnTo>
                      <a:pt x="248" y="754"/>
                    </a:lnTo>
                    <a:lnTo>
                      <a:pt x="245" y="753"/>
                    </a:lnTo>
                    <a:lnTo>
                      <a:pt x="244" y="753"/>
                    </a:lnTo>
                    <a:lnTo>
                      <a:pt x="243" y="756"/>
                    </a:lnTo>
                    <a:lnTo>
                      <a:pt x="243" y="761"/>
                    </a:lnTo>
                    <a:lnTo>
                      <a:pt x="240" y="765"/>
                    </a:lnTo>
                    <a:lnTo>
                      <a:pt x="236" y="765"/>
                    </a:lnTo>
                    <a:lnTo>
                      <a:pt x="234" y="763"/>
                    </a:lnTo>
                    <a:lnTo>
                      <a:pt x="231" y="763"/>
                    </a:lnTo>
                    <a:lnTo>
                      <a:pt x="228" y="766"/>
                    </a:lnTo>
                    <a:lnTo>
                      <a:pt x="228" y="768"/>
                    </a:lnTo>
                    <a:lnTo>
                      <a:pt x="229" y="770"/>
                    </a:lnTo>
                    <a:lnTo>
                      <a:pt x="231" y="770"/>
                    </a:lnTo>
                    <a:lnTo>
                      <a:pt x="233" y="771"/>
                    </a:lnTo>
                    <a:lnTo>
                      <a:pt x="224" y="774"/>
                    </a:lnTo>
                    <a:lnTo>
                      <a:pt x="215" y="778"/>
                    </a:lnTo>
                    <a:lnTo>
                      <a:pt x="209" y="784"/>
                    </a:lnTo>
                    <a:lnTo>
                      <a:pt x="210" y="786"/>
                    </a:lnTo>
                    <a:lnTo>
                      <a:pt x="213" y="786"/>
                    </a:lnTo>
                    <a:lnTo>
                      <a:pt x="215" y="785"/>
                    </a:lnTo>
                    <a:lnTo>
                      <a:pt x="216" y="784"/>
                    </a:lnTo>
                    <a:lnTo>
                      <a:pt x="220" y="784"/>
                    </a:lnTo>
                    <a:lnTo>
                      <a:pt x="214" y="791"/>
                    </a:lnTo>
                    <a:lnTo>
                      <a:pt x="208" y="795"/>
                    </a:lnTo>
                    <a:lnTo>
                      <a:pt x="202" y="802"/>
                    </a:lnTo>
                    <a:lnTo>
                      <a:pt x="192" y="806"/>
                    </a:lnTo>
                    <a:lnTo>
                      <a:pt x="187" y="808"/>
                    </a:lnTo>
                    <a:lnTo>
                      <a:pt x="186" y="810"/>
                    </a:lnTo>
                    <a:lnTo>
                      <a:pt x="185" y="814"/>
                    </a:lnTo>
                    <a:lnTo>
                      <a:pt x="184" y="815"/>
                    </a:lnTo>
                    <a:lnTo>
                      <a:pt x="184" y="814"/>
                    </a:lnTo>
                    <a:lnTo>
                      <a:pt x="183" y="813"/>
                    </a:lnTo>
                    <a:lnTo>
                      <a:pt x="184" y="810"/>
                    </a:lnTo>
                    <a:lnTo>
                      <a:pt x="184" y="807"/>
                    </a:lnTo>
                    <a:lnTo>
                      <a:pt x="178" y="807"/>
                    </a:lnTo>
                    <a:lnTo>
                      <a:pt x="176" y="808"/>
                    </a:lnTo>
                    <a:lnTo>
                      <a:pt x="172" y="809"/>
                    </a:lnTo>
                    <a:lnTo>
                      <a:pt x="167" y="814"/>
                    </a:lnTo>
                    <a:lnTo>
                      <a:pt x="166" y="814"/>
                    </a:lnTo>
                    <a:lnTo>
                      <a:pt x="166" y="815"/>
                    </a:lnTo>
                    <a:lnTo>
                      <a:pt x="162" y="817"/>
                    </a:lnTo>
                    <a:lnTo>
                      <a:pt x="159" y="820"/>
                    </a:lnTo>
                    <a:lnTo>
                      <a:pt x="158" y="822"/>
                    </a:lnTo>
                    <a:lnTo>
                      <a:pt x="157" y="822"/>
                    </a:lnTo>
                    <a:lnTo>
                      <a:pt x="155" y="823"/>
                    </a:lnTo>
                    <a:lnTo>
                      <a:pt x="151" y="822"/>
                    </a:lnTo>
                    <a:lnTo>
                      <a:pt x="149" y="824"/>
                    </a:lnTo>
                    <a:lnTo>
                      <a:pt x="148" y="824"/>
                    </a:lnTo>
                    <a:lnTo>
                      <a:pt x="146" y="826"/>
                    </a:lnTo>
                    <a:lnTo>
                      <a:pt x="144" y="826"/>
                    </a:lnTo>
                    <a:lnTo>
                      <a:pt x="142" y="827"/>
                    </a:lnTo>
                    <a:lnTo>
                      <a:pt x="137" y="831"/>
                    </a:lnTo>
                    <a:lnTo>
                      <a:pt x="135" y="833"/>
                    </a:lnTo>
                    <a:lnTo>
                      <a:pt x="132" y="831"/>
                    </a:lnTo>
                    <a:lnTo>
                      <a:pt x="131" y="830"/>
                    </a:lnTo>
                    <a:lnTo>
                      <a:pt x="131" y="829"/>
                    </a:lnTo>
                    <a:lnTo>
                      <a:pt x="134" y="827"/>
                    </a:lnTo>
                    <a:lnTo>
                      <a:pt x="138" y="827"/>
                    </a:lnTo>
                    <a:lnTo>
                      <a:pt x="135" y="820"/>
                    </a:lnTo>
                    <a:lnTo>
                      <a:pt x="134" y="819"/>
                    </a:lnTo>
                    <a:lnTo>
                      <a:pt x="131" y="817"/>
                    </a:lnTo>
                    <a:lnTo>
                      <a:pt x="127" y="817"/>
                    </a:lnTo>
                    <a:lnTo>
                      <a:pt x="124" y="819"/>
                    </a:lnTo>
                    <a:lnTo>
                      <a:pt x="121" y="822"/>
                    </a:lnTo>
                    <a:lnTo>
                      <a:pt x="121" y="829"/>
                    </a:lnTo>
                    <a:lnTo>
                      <a:pt x="120" y="833"/>
                    </a:lnTo>
                    <a:lnTo>
                      <a:pt x="118" y="835"/>
                    </a:lnTo>
                    <a:lnTo>
                      <a:pt x="117" y="836"/>
                    </a:lnTo>
                    <a:lnTo>
                      <a:pt x="115" y="836"/>
                    </a:lnTo>
                    <a:lnTo>
                      <a:pt x="114" y="837"/>
                    </a:lnTo>
                    <a:lnTo>
                      <a:pt x="111" y="837"/>
                    </a:lnTo>
                    <a:lnTo>
                      <a:pt x="111" y="843"/>
                    </a:lnTo>
                    <a:lnTo>
                      <a:pt x="109" y="845"/>
                    </a:lnTo>
                    <a:lnTo>
                      <a:pt x="102" y="849"/>
                    </a:lnTo>
                    <a:lnTo>
                      <a:pt x="101" y="848"/>
                    </a:lnTo>
                    <a:lnTo>
                      <a:pt x="98" y="838"/>
                    </a:lnTo>
                    <a:lnTo>
                      <a:pt x="100" y="829"/>
                    </a:lnTo>
                    <a:lnTo>
                      <a:pt x="106" y="820"/>
                    </a:lnTo>
                    <a:lnTo>
                      <a:pt x="109" y="816"/>
                    </a:lnTo>
                    <a:lnTo>
                      <a:pt x="109" y="815"/>
                    </a:lnTo>
                    <a:lnTo>
                      <a:pt x="111" y="814"/>
                    </a:lnTo>
                    <a:lnTo>
                      <a:pt x="113" y="813"/>
                    </a:lnTo>
                    <a:lnTo>
                      <a:pt x="116" y="812"/>
                    </a:lnTo>
                    <a:lnTo>
                      <a:pt x="122" y="808"/>
                    </a:lnTo>
                    <a:lnTo>
                      <a:pt x="129" y="803"/>
                    </a:lnTo>
                    <a:lnTo>
                      <a:pt x="138" y="802"/>
                    </a:lnTo>
                    <a:lnTo>
                      <a:pt x="141" y="806"/>
                    </a:lnTo>
                    <a:lnTo>
                      <a:pt x="151" y="816"/>
                    </a:lnTo>
                    <a:lnTo>
                      <a:pt x="152" y="815"/>
                    </a:lnTo>
                    <a:lnTo>
                      <a:pt x="152" y="813"/>
                    </a:lnTo>
                    <a:lnTo>
                      <a:pt x="153" y="812"/>
                    </a:lnTo>
                    <a:lnTo>
                      <a:pt x="153" y="809"/>
                    </a:lnTo>
                    <a:lnTo>
                      <a:pt x="155" y="810"/>
                    </a:lnTo>
                    <a:lnTo>
                      <a:pt x="156" y="810"/>
                    </a:lnTo>
                    <a:lnTo>
                      <a:pt x="158" y="812"/>
                    </a:lnTo>
                    <a:lnTo>
                      <a:pt x="159" y="813"/>
                    </a:lnTo>
                    <a:lnTo>
                      <a:pt x="159" y="814"/>
                    </a:lnTo>
                    <a:lnTo>
                      <a:pt x="166" y="812"/>
                    </a:lnTo>
                    <a:lnTo>
                      <a:pt x="166" y="806"/>
                    </a:lnTo>
                    <a:lnTo>
                      <a:pt x="165" y="805"/>
                    </a:lnTo>
                    <a:lnTo>
                      <a:pt x="159" y="805"/>
                    </a:lnTo>
                    <a:lnTo>
                      <a:pt x="159" y="795"/>
                    </a:lnTo>
                    <a:lnTo>
                      <a:pt x="162" y="789"/>
                    </a:lnTo>
                    <a:lnTo>
                      <a:pt x="173" y="778"/>
                    </a:lnTo>
                    <a:lnTo>
                      <a:pt x="174" y="775"/>
                    </a:lnTo>
                    <a:lnTo>
                      <a:pt x="177" y="773"/>
                    </a:lnTo>
                    <a:lnTo>
                      <a:pt x="184" y="770"/>
                    </a:lnTo>
                    <a:lnTo>
                      <a:pt x="191" y="767"/>
                    </a:lnTo>
                    <a:lnTo>
                      <a:pt x="196" y="765"/>
                    </a:lnTo>
                    <a:lnTo>
                      <a:pt x="200" y="758"/>
                    </a:lnTo>
                    <a:lnTo>
                      <a:pt x="203" y="758"/>
                    </a:lnTo>
                    <a:lnTo>
                      <a:pt x="206" y="759"/>
                    </a:lnTo>
                    <a:lnTo>
                      <a:pt x="209" y="759"/>
                    </a:lnTo>
                    <a:lnTo>
                      <a:pt x="210" y="757"/>
                    </a:lnTo>
                    <a:lnTo>
                      <a:pt x="210" y="756"/>
                    </a:lnTo>
                    <a:lnTo>
                      <a:pt x="212" y="753"/>
                    </a:lnTo>
                    <a:lnTo>
                      <a:pt x="212" y="744"/>
                    </a:lnTo>
                    <a:lnTo>
                      <a:pt x="233" y="721"/>
                    </a:lnTo>
                    <a:lnTo>
                      <a:pt x="235" y="722"/>
                    </a:lnTo>
                    <a:lnTo>
                      <a:pt x="237" y="722"/>
                    </a:lnTo>
                    <a:lnTo>
                      <a:pt x="240" y="723"/>
                    </a:lnTo>
                    <a:lnTo>
                      <a:pt x="242" y="723"/>
                    </a:lnTo>
                    <a:lnTo>
                      <a:pt x="244" y="721"/>
                    </a:lnTo>
                    <a:lnTo>
                      <a:pt x="245" y="718"/>
                    </a:lnTo>
                    <a:lnTo>
                      <a:pt x="243" y="718"/>
                    </a:lnTo>
                    <a:lnTo>
                      <a:pt x="237" y="712"/>
                    </a:lnTo>
                    <a:lnTo>
                      <a:pt x="240" y="702"/>
                    </a:lnTo>
                    <a:lnTo>
                      <a:pt x="240" y="688"/>
                    </a:lnTo>
                    <a:lnTo>
                      <a:pt x="242" y="688"/>
                    </a:lnTo>
                    <a:lnTo>
                      <a:pt x="243" y="687"/>
                    </a:lnTo>
                    <a:lnTo>
                      <a:pt x="245" y="687"/>
                    </a:lnTo>
                    <a:lnTo>
                      <a:pt x="247" y="686"/>
                    </a:lnTo>
                    <a:lnTo>
                      <a:pt x="249" y="686"/>
                    </a:lnTo>
                    <a:lnTo>
                      <a:pt x="252" y="687"/>
                    </a:lnTo>
                    <a:lnTo>
                      <a:pt x="251" y="684"/>
                    </a:lnTo>
                    <a:lnTo>
                      <a:pt x="250" y="683"/>
                    </a:lnTo>
                    <a:lnTo>
                      <a:pt x="248" y="682"/>
                    </a:lnTo>
                    <a:lnTo>
                      <a:pt x="241" y="682"/>
                    </a:lnTo>
                    <a:lnTo>
                      <a:pt x="242" y="672"/>
                    </a:lnTo>
                    <a:lnTo>
                      <a:pt x="245" y="666"/>
                    </a:lnTo>
                    <a:lnTo>
                      <a:pt x="250" y="661"/>
                    </a:lnTo>
                    <a:lnTo>
                      <a:pt x="256" y="656"/>
                    </a:lnTo>
                    <a:lnTo>
                      <a:pt x="254" y="651"/>
                    </a:lnTo>
                    <a:lnTo>
                      <a:pt x="255" y="647"/>
                    </a:lnTo>
                    <a:lnTo>
                      <a:pt x="257" y="644"/>
                    </a:lnTo>
                    <a:lnTo>
                      <a:pt x="258" y="639"/>
                    </a:lnTo>
                    <a:lnTo>
                      <a:pt x="258" y="632"/>
                    </a:lnTo>
                    <a:lnTo>
                      <a:pt x="256" y="633"/>
                    </a:lnTo>
                    <a:lnTo>
                      <a:pt x="255" y="634"/>
                    </a:lnTo>
                    <a:lnTo>
                      <a:pt x="254" y="637"/>
                    </a:lnTo>
                    <a:lnTo>
                      <a:pt x="254" y="640"/>
                    </a:lnTo>
                    <a:lnTo>
                      <a:pt x="252" y="642"/>
                    </a:lnTo>
                    <a:lnTo>
                      <a:pt x="252" y="645"/>
                    </a:lnTo>
                    <a:lnTo>
                      <a:pt x="238" y="653"/>
                    </a:lnTo>
                    <a:lnTo>
                      <a:pt x="224" y="660"/>
                    </a:lnTo>
                    <a:lnTo>
                      <a:pt x="222" y="660"/>
                    </a:lnTo>
                    <a:lnTo>
                      <a:pt x="220" y="659"/>
                    </a:lnTo>
                    <a:lnTo>
                      <a:pt x="217" y="656"/>
                    </a:lnTo>
                    <a:lnTo>
                      <a:pt x="216" y="654"/>
                    </a:lnTo>
                    <a:lnTo>
                      <a:pt x="214" y="653"/>
                    </a:lnTo>
                    <a:lnTo>
                      <a:pt x="213" y="652"/>
                    </a:lnTo>
                    <a:lnTo>
                      <a:pt x="213" y="648"/>
                    </a:lnTo>
                    <a:lnTo>
                      <a:pt x="215" y="646"/>
                    </a:lnTo>
                    <a:lnTo>
                      <a:pt x="216" y="646"/>
                    </a:lnTo>
                    <a:lnTo>
                      <a:pt x="217" y="645"/>
                    </a:lnTo>
                    <a:lnTo>
                      <a:pt x="217" y="644"/>
                    </a:lnTo>
                    <a:lnTo>
                      <a:pt x="221" y="644"/>
                    </a:lnTo>
                    <a:lnTo>
                      <a:pt x="222" y="645"/>
                    </a:lnTo>
                    <a:lnTo>
                      <a:pt x="222" y="646"/>
                    </a:lnTo>
                    <a:lnTo>
                      <a:pt x="223" y="647"/>
                    </a:lnTo>
                    <a:lnTo>
                      <a:pt x="223" y="648"/>
                    </a:lnTo>
                    <a:lnTo>
                      <a:pt x="224" y="649"/>
                    </a:lnTo>
                    <a:lnTo>
                      <a:pt x="227" y="649"/>
                    </a:lnTo>
                    <a:lnTo>
                      <a:pt x="229" y="645"/>
                    </a:lnTo>
                    <a:lnTo>
                      <a:pt x="228" y="644"/>
                    </a:lnTo>
                    <a:lnTo>
                      <a:pt x="226" y="642"/>
                    </a:lnTo>
                    <a:lnTo>
                      <a:pt x="224" y="641"/>
                    </a:lnTo>
                    <a:lnTo>
                      <a:pt x="222" y="640"/>
                    </a:lnTo>
                    <a:lnTo>
                      <a:pt x="219" y="639"/>
                    </a:lnTo>
                    <a:lnTo>
                      <a:pt x="216" y="638"/>
                    </a:lnTo>
                    <a:lnTo>
                      <a:pt x="213" y="634"/>
                    </a:lnTo>
                    <a:lnTo>
                      <a:pt x="213" y="632"/>
                    </a:lnTo>
                    <a:lnTo>
                      <a:pt x="212" y="633"/>
                    </a:lnTo>
                    <a:lnTo>
                      <a:pt x="210" y="635"/>
                    </a:lnTo>
                    <a:lnTo>
                      <a:pt x="210" y="638"/>
                    </a:lnTo>
                    <a:lnTo>
                      <a:pt x="209" y="640"/>
                    </a:lnTo>
                    <a:lnTo>
                      <a:pt x="209" y="641"/>
                    </a:lnTo>
                    <a:lnTo>
                      <a:pt x="208" y="644"/>
                    </a:lnTo>
                    <a:lnTo>
                      <a:pt x="208" y="645"/>
                    </a:lnTo>
                    <a:lnTo>
                      <a:pt x="205" y="645"/>
                    </a:lnTo>
                    <a:lnTo>
                      <a:pt x="202" y="644"/>
                    </a:lnTo>
                    <a:lnTo>
                      <a:pt x="203" y="649"/>
                    </a:lnTo>
                    <a:lnTo>
                      <a:pt x="203" y="654"/>
                    </a:lnTo>
                    <a:lnTo>
                      <a:pt x="202" y="659"/>
                    </a:lnTo>
                    <a:lnTo>
                      <a:pt x="202" y="665"/>
                    </a:lnTo>
                    <a:lnTo>
                      <a:pt x="205" y="672"/>
                    </a:lnTo>
                    <a:lnTo>
                      <a:pt x="201" y="672"/>
                    </a:lnTo>
                    <a:lnTo>
                      <a:pt x="199" y="670"/>
                    </a:lnTo>
                    <a:lnTo>
                      <a:pt x="195" y="663"/>
                    </a:lnTo>
                    <a:lnTo>
                      <a:pt x="194" y="662"/>
                    </a:lnTo>
                    <a:lnTo>
                      <a:pt x="193" y="660"/>
                    </a:lnTo>
                    <a:lnTo>
                      <a:pt x="188" y="653"/>
                    </a:lnTo>
                    <a:lnTo>
                      <a:pt x="186" y="648"/>
                    </a:lnTo>
                    <a:lnTo>
                      <a:pt x="184" y="645"/>
                    </a:lnTo>
                    <a:lnTo>
                      <a:pt x="180" y="646"/>
                    </a:lnTo>
                    <a:lnTo>
                      <a:pt x="178" y="648"/>
                    </a:lnTo>
                    <a:lnTo>
                      <a:pt x="177" y="652"/>
                    </a:lnTo>
                    <a:lnTo>
                      <a:pt x="172" y="647"/>
                    </a:lnTo>
                    <a:lnTo>
                      <a:pt x="166" y="644"/>
                    </a:lnTo>
                    <a:lnTo>
                      <a:pt x="162" y="639"/>
                    </a:lnTo>
                    <a:lnTo>
                      <a:pt x="151" y="646"/>
                    </a:lnTo>
                    <a:lnTo>
                      <a:pt x="141" y="652"/>
                    </a:lnTo>
                    <a:lnTo>
                      <a:pt x="137" y="654"/>
                    </a:lnTo>
                    <a:lnTo>
                      <a:pt x="135" y="656"/>
                    </a:lnTo>
                    <a:lnTo>
                      <a:pt x="131" y="659"/>
                    </a:lnTo>
                    <a:lnTo>
                      <a:pt x="129" y="661"/>
                    </a:lnTo>
                    <a:lnTo>
                      <a:pt x="125" y="662"/>
                    </a:lnTo>
                    <a:lnTo>
                      <a:pt x="127" y="655"/>
                    </a:lnTo>
                    <a:lnTo>
                      <a:pt x="125" y="649"/>
                    </a:lnTo>
                    <a:lnTo>
                      <a:pt x="125" y="645"/>
                    </a:lnTo>
                    <a:lnTo>
                      <a:pt x="129" y="641"/>
                    </a:lnTo>
                    <a:lnTo>
                      <a:pt x="127" y="637"/>
                    </a:lnTo>
                    <a:lnTo>
                      <a:pt x="124" y="635"/>
                    </a:lnTo>
                    <a:lnTo>
                      <a:pt x="123" y="634"/>
                    </a:lnTo>
                    <a:lnTo>
                      <a:pt x="121" y="630"/>
                    </a:lnTo>
                    <a:lnTo>
                      <a:pt x="121" y="626"/>
                    </a:lnTo>
                    <a:lnTo>
                      <a:pt x="122" y="624"/>
                    </a:lnTo>
                    <a:lnTo>
                      <a:pt x="124" y="621"/>
                    </a:lnTo>
                    <a:lnTo>
                      <a:pt x="128" y="614"/>
                    </a:lnTo>
                    <a:lnTo>
                      <a:pt x="127" y="611"/>
                    </a:lnTo>
                    <a:lnTo>
                      <a:pt x="124" y="606"/>
                    </a:lnTo>
                    <a:lnTo>
                      <a:pt x="122" y="603"/>
                    </a:lnTo>
                    <a:lnTo>
                      <a:pt x="121" y="600"/>
                    </a:lnTo>
                    <a:lnTo>
                      <a:pt x="121" y="593"/>
                    </a:lnTo>
                    <a:lnTo>
                      <a:pt x="118" y="591"/>
                    </a:lnTo>
                    <a:lnTo>
                      <a:pt x="116" y="590"/>
                    </a:lnTo>
                    <a:lnTo>
                      <a:pt x="116" y="579"/>
                    </a:lnTo>
                    <a:lnTo>
                      <a:pt x="115" y="578"/>
                    </a:lnTo>
                    <a:lnTo>
                      <a:pt x="113" y="577"/>
                    </a:lnTo>
                    <a:lnTo>
                      <a:pt x="111" y="576"/>
                    </a:lnTo>
                    <a:lnTo>
                      <a:pt x="114" y="568"/>
                    </a:lnTo>
                    <a:lnTo>
                      <a:pt x="118" y="562"/>
                    </a:lnTo>
                    <a:lnTo>
                      <a:pt x="125" y="555"/>
                    </a:lnTo>
                    <a:lnTo>
                      <a:pt x="118" y="550"/>
                    </a:lnTo>
                    <a:lnTo>
                      <a:pt x="115" y="556"/>
                    </a:lnTo>
                    <a:lnTo>
                      <a:pt x="111" y="563"/>
                    </a:lnTo>
                    <a:lnTo>
                      <a:pt x="108" y="569"/>
                    </a:lnTo>
                    <a:lnTo>
                      <a:pt x="103" y="574"/>
                    </a:lnTo>
                    <a:lnTo>
                      <a:pt x="103" y="576"/>
                    </a:lnTo>
                    <a:lnTo>
                      <a:pt x="108" y="581"/>
                    </a:lnTo>
                    <a:lnTo>
                      <a:pt x="108" y="586"/>
                    </a:lnTo>
                    <a:lnTo>
                      <a:pt x="107" y="589"/>
                    </a:lnTo>
                    <a:lnTo>
                      <a:pt x="106" y="589"/>
                    </a:lnTo>
                    <a:lnTo>
                      <a:pt x="103" y="588"/>
                    </a:lnTo>
                    <a:lnTo>
                      <a:pt x="102" y="586"/>
                    </a:lnTo>
                    <a:lnTo>
                      <a:pt x="101" y="586"/>
                    </a:lnTo>
                    <a:lnTo>
                      <a:pt x="94" y="591"/>
                    </a:lnTo>
                    <a:lnTo>
                      <a:pt x="88" y="596"/>
                    </a:lnTo>
                    <a:lnTo>
                      <a:pt x="80" y="598"/>
                    </a:lnTo>
                    <a:lnTo>
                      <a:pt x="77" y="598"/>
                    </a:lnTo>
                    <a:lnTo>
                      <a:pt x="73" y="597"/>
                    </a:lnTo>
                    <a:lnTo>
                      <a:pt x="71" y="596"/>
                    </a:lnTo>
                    <a:lnTo>
                      <a:pt x="67" y="596"/>
                    </a:lnTo>
                    <a:lnTo>
                      <a:pt x="66" y="595"/>
                    </a:lnTo>
                    <a:lnTo>
                      <a:pt x="66" y="591"/>
                    </a:lnTo>
                    <a:lnTo>
                      <a:pt x="67" y="589"/>
                    </a:lnTo>
                    <a:lnTo>
                      <a:pt x="67" y="586"/>
                    </a:lnTo>
                    <a:lnTo>
                      <a:pt x="64" y="583"/>
                    </a:lnTo>
                    <a:lnTo>
                      <a:pt x="59" y="579"/>
                    </a:lnTo>
                    <a:lnTo>
                      <a:pt x="56" y="575"/>
                    </a:lnTo>
                    <a:lnTo>
                      <a:pt x="54" y="568"/>
                    </a:lnTo>
                    <a:lnTo>
                      <a:pt x="52" y="569"/>
                    </a:lnTo>
                    <a:lnTo>
                      <a:pt x="49" y="569"/>
                    </a:lnTo>
                    <a:lnTo>
                      <a:pt x="45" y="562"/>
                    </a:lnTo>
                    <a:lnTo>
                      <a:pt x="44" y="561"/>
                    </a:lnTo>
                    <a:lnTo>
                      <a:pt x="43" y="558"/>
                    </a:lnTo>
                    <a:lnTo>
                      <a:pt x="42" y="557"/>
                    </a:lnTo>
                    <a:lnTo>
                      <a:pt x="39" y="557"/>
                    </a:lnTo>
                    <a:lnTo>
                      <a:pt x="43" y="554"/>
                    </a:lnTo>
                    <a:lnTo>
                      <a:pt x="45" y="550"/>
                    </a:lnTo>
                    <a:lnTo>
                      <a:pt x="49" y="546"/>
                    </a:lnTo>
                    <a:lnTo>
                      <a:pt x="52" y="542"/>
                    </a:lnTo>
                    <a:lnTo>
                      <a:pt x="53" y="542"/>
                    </a:lnTo>
                    <a:lnTo>
                      <a:pt x="56" y="543"/>
                    </a:lnTo>
                    <a:lnTo>
                      <a:pt x="58" y="546"/>
                    </a:lnTo>
                    <a:lnTo>
                      <a:pt x="63" y="546"/>
                    </a:lnTo>
                    <a:lnTo>
                      <a:pt x="63" y="551"/>
                    </a:lnTo>
                    <a:lnTo>
                      <a:pt x="60" y="554"/>
                    </a:lnTo>
                    <a:lnTo>
                      <a:pt x="59" y="556"/>
                    </a:lnTo>
                    <a:lnTo>
                      <a:pt x="58" y="557"/>
                    </a:lnTo>
                    <a:lnTo>
                      <a:pt x="61" y="557"/>
                    </a:lnTo>
                    <a:lnTo>
                      <a:pt x="64" y="556"/>
                    </a:lnTo>
                    <a:lnTo>
                      <a:pt x="68" y="551"/>
                    </a:lnTo>
                    <a:lnTo>
                      <a:pt x="71" y="550"/>
                    </a:lnTo>
                    <a:lnTo>
                      <a:pt x="73" y="550"/>
                    </a:lnTo>
                    <a:lnTo>
                      <a:pt x="73" y="555"/>
                    </a:lnTo>
                    <a:lnTo>
                      <a:pt x="74" y="556"/>
                    </a:lnTo>
                    <a:lnTo>
                      <a:pt x="74" y="557"/>
                    </a:lnTo>
                    <a:lnTo>
                      <a:pt x="75" y="558"/>
                    </a:lnTo>
                    <a:lnTo>
                      <a:pt x="82" y="556"/>
                    </a:lnTo>
                    <a:lnTo>
                      <a:pt x="85" y="553"/>
                    </a:lnTo>
                    <a:lnTo>
                      <a:pt x="84" y="548"/>
                    </a:lnTo>
                    <a:lnTo>
                      <a:pt x="82" y="541"/>
                    </a:lnTo>
                    <a:lnTo>
                      <a:pt x="80" y="535"/>
                    </a:lnTo>
                    <a:lnTo>
                      <a:pt x="72" y="540"/>
                    </a:lnTo>
                    <a:lnTo>
                      <a:pt x="64" y="540"/>
                    </a:lnTo>
                    <a:lnTo>
                      <a:pt x="56" y="536"/>
                    </a:lnTo>
                    <a:lnTo>
                      <a:pt x="45" y="535"/>
                    </a:lnTo>
                    <a:lnTo>
                      <a:pt x="47" y="533"/>
                    </a:lnTo>
                    <a:lnTo>
                      <a:pt x="51" y="533"/>
                    </a:lnTo>
                    <a:lnTo>
                      <a:pt x="53" y="532"/>
                    </a:lnTo>
                    <a:lnTo>
                      <a:pt x="54" y="532"/>
                    </a:lnTo>
                    <a:lnTo>
                      <a:pt x="54" y="529"/>
                    </a:lnTo>
                    <a:lnTo>
                      <a:pt x="52" y="527"/>
                    </a:lnTo>
                    <a:lnTo>
                      <a:pt x="45" y="527"/>
                    </a:lnTo>
                    <a:lnTo>
                      <a:pt x="46" y="526"/>
                    </a:lnTo>
                    <a:lnTo>
                      <a:pt x="46" y="521"/>
                    </a:lnTo>
                    <a:lnTo>
                      <a:pt x="45" y="522"/>
                    </a:lnTo>
                    <a:lnTo>
                      <a:pt x="43" y="518"/>
                    </a:lnTo>
                    <a:lnTo>
                      <a:pt x="45" y="514"/>
                    </a:lnTo>
                    <a:lnTo>
                      <a:pt x="50" y="512"/>
                    </a:lnTo>
                    <a:lnTo>
                      <a:pt x="54" y="507"/>
                    </a:lnTo>
                    <a:lnTo>
                      <a:pt x="56" y="502"/>
                    </a:lnTo>
                    <a:lnTo>
                      <a:pt x="54" y="501"/>
                    </a:lnTo>
                    <a:lnTo>
                      <a:pt x="53" y="502"/>
                    </a:lnTo>
                    <a:lnTo>
                      <a:pt x="51" y="504"/>
                    </a:lnTo>
                    <a:lnTo>
                      <a:pt x="50" y="506"/>
                    </a:lnTo>
                    <a:lnTo>
                      <a:pt x="47" y="507"/>
                    </a:lnTo>
                    <a:lnTo>
                      <a:pt x="45" y="509"/>
                    </a:lnTo>
                    <a:lnTo>
                      <a:pt x="40" y="512"/>
                    </a:lnTo>
                    <a:lnTo>
                      <a:pt x="40" y="516"/>
                    </a:lnTo>
                    <a:lnTo>
                      <a:pt x="39" y="518"/>
                    </a:lnTo>
                    <a:lnTo>
                      <a:pt x="38" y="520"/>
                    </a:lnTo>
                    <a:lnTo>
                      <a:pt x="37" y="521"/>
                    </a:lnTo>
                    <a:lnTo>
                      <a:pt x="37" y="527"/>
                    </a:lnTo>
                    <a:lnTo>
                      <a:pt x="35" y="525"/>
                    </a:lnTo>
                    <a:lnTo>
                      <a:pt x="35" y="520"/>
                    </a:lnTo>
                    <a:lnTo>
                      <a:pt x="33" y="519"/>
                    </a:lnTo>
                    <a:lnTo>
                      <a:pt x="33" y="516"/>
                    </a:lnTo>
                    <a:lnTo>
                      <a:pt x="32" y="515"/>
                    </a:lnTo>
                    <a:lnTo>
                      <a:pt x="28" y="515"/>
                    </a:lnTo>
                    <a:lnTo>
                      <a:pt x="28" y="511"/>
                    </a:lnTo>
                    <a:lnTo>
                      <a:pt x="32" y="506"/>
                    </a:lnTo>
                    <a:lnTo>
                      <a:pt x="31" y="505"/>
                    </a:lnTo>
                    <a:lnTo>
                      <a:pt x="30" y="502"/>
                    </a:lnTo>
                    <a:lnTo>
                      <a:pt x="32" y="499"/>
                    </a:lnTo>
                    <a:lnTo>
                      <a:pt x="31" y="495"/>
                    </a:lnTo>
                    <a:lnTo>
                      <a:pt x="29" y="493"/>
                    </a:lnTo>
                    <a:lnTo>
                      <a:pt x="26" y="492"/>
                    </a:lnTo>
                    <a:lnTo>
                      <a:pt x="26" y="491"/>
                    </a:lnTo>
                    <a:lnTo>
                      <a:pt x="30" y="491"/>
                    </a:lnTo>
                    <a:lnTo>
                      <a:pt x="32" y="490"/>
                    </a:lnTo>
                    <a:lnTo>
                      <a:pt x="35" y="490"/>
                    </a:lnTo>
                    <a:lnTo>
                      <a:pt x="35" y="480"/>
                    </a:lnTo>
                    <a:lnTo>
                      <a:pt x="37" y="472"/>
                    </a:lnTo>
                    <a:lnTo>
                      <a:pt x="42" y="466"/>
                    </a:lnTo>
                    <a:lnTo>
                      <a:pt x="46" y="462"/>
                    </a:lnTo>
                    <a:lnTo>
                      <a:pt x="50" y="456"/>
                    </a:lnTo>
                    <a:lnTo>
                      <a:pt x="54" y="456"/>
                    </a:lnTo>
                    <a:lnTo>
                      <a:pt x="56" y="457"/>
                    </a:lnTo>
                    <a:lnTo>
                      <a:pt x="58" y="458"/>
                    </a:lnTo>
                    <a:lnTo>
                      <a:pt x="59" y="459"/>
                    </a:lnTo>
                    <a:lnTo>
                      <a:pt x="61" y="460"/>
                    </a:lnTo>
                    <a:lnTo>
                      <a:pt x="64" y="460"/>
                    </a:lnTo>
                    <a:lnTo>
                      <a:pt x="67" y="459"/>
                    </a:lnTo>
                    <a:lnTo>
                      <a:pt x="65" y="458"/>
                    </a:lnTo>
                    <a:lnTo>
                      <a:pt x="64" y="457"/>
                    </a:lnTo>
                    <a:lnTo>
                      <a:pt x="61" y="456"/>
                    </a:lnTo>
                    <a:lnTo>
                      <a:pt x="58" y="456"/>
                    </a:lnTo>
                    <a:lnTo>
                      <a:pt x="58" y="453"/>
                    </a:lnTo>
                    <a:lnTo>
                      <a:pt x="59" y="451"/>
                    </a:lnTo>
                    <a:lnTo>
                      <a:pt x="61" y="450"/>
                    </a:lnTo>
                    <a:lnTo>
                      <a:pt x="63" y="450"/>
                    </a:lnTo>
                    <a:lnTo>
                      <a:pt x="65" y="449"/>
                    </a:lnTo>
                    <a:lnTo>
                      <a:pt x="67" y="444"/>
                    </a:lnTo>
                    <a:lnTo>
                      <a:pt x="66" y="443"/>
                    </a:lnTo>
                    <a:lnTo>
                      <a:pt x="63" y="443"/>
                    </a:lnTo>
                    <a:lnTo>
                      <a:pt x="63" y="444"/>
                    </a:lnTo>
                    <a:lnTo>
                      <a:pt x="61" y="443"/>
                    </a:lnTo>
                    <a:lnTo>
                      <a:pt x="60" y="441"/>
                    </a:lnTo>
                    <a:lnTo>
                      <a:pt x="60" y="432"/>
                    </a:lnTo>
                    <a:lnTo>
                      <a:pt x="61" y="430"/>
                    </a:lnTo>
                    <a:lnTo>
                      <a:pt x="63" y="429"/>
                    </a:lnTo>
                    <a:lnTo>
                      <a:pt x="65" y="429"/>
                    </a:lnTo>
                    <a:lnTo>
                      <a:pt x="70" y="431"/>
                    </a:lnTo>
                    <a:lnTo>
                      <a:pt x="72" y="431"/>
                    </a:lnTo>
                    <a:lnTo>
                      <a:pt x="72" y="429"/>
                    </a:lnTo>
                    <a:lnTo>
                      <a:pt x="68" y="425"/>
                    </a:lnTo>
                    <a:lnTo>
                      <a:pt x="68" y="423"/>
                    </a:lnTo>
                    <a:lnTo>
                      <a:pt x="70" y="421"/>
                    </a:lnTo>
                    <a:lnTo>
                      <a:pt x="72" y="420"/>
                    </a:lnTo>
                    <a:lnTo>
                      <a:pt x="75" y="418"/>
                    </a:lnTo>
                    <a:lnTo>
                      <a:pt x="78" y="420"/>
                    </a:lnTo>
                    <a:lnTo>
                      <a:pt x="81" y="421"/>
                    </a:lnTo>
                    <a:lnTo>
                      <a:pt x="86" y="423"/>
                    </a:lnTo>
                    <a:lnTo>
                      <a:pt x="84" y="428"/>
                    </a:lnTo>
                    <a:lnTo>
                      <a:pt x="82" y="431"/>
                    </a:lnTo>
                    <a:lnTo>
                      <a:pt x="88" y="430"/>
                    </a:lnTo>
                    <a:lnTo>
                      <a:pt x="95" y="430"/>
                    </a:lnTo>
                    <a:lnTo>
                      <a:pt x="101" y="429"/>
                    </a:lnTo>
                    <a:lnTo>
                      <a:pt x="108" y="425"/>
                    </a:lnTo>
                    <a:lnTo>
                      <a:pt x="113" y="420"/>
                    </a:lnTo>
                    <a:lnTo>
                      <a:pt x="116" y="414"/>
                    </a:lnTo>
                    <a:lnTo>
                      <a:pt x="121" y="408"/>
                    </a:lnTo>
                    <a:lnTo>
                      <a:pt x="131" y="410"/>
                    </a:lnTo>
                    <a:lnTo>
                      <a:pt x="142" y="410"/>
                    </a:lnTo>
                    <a:lnTo>
                      <a:pt x="144" y="409"/>
                    </a:lnTo>
                    <a:lnTo>
                      <a:pt x="148" y="407"/>
                    </a:lnTo>
                    <a:lnTo>
                      <a:pt x="150" y="404"/>
                    </a:lnTo>
                    <a:lnTo>
                      <a:pt x="155" y="397"/>
                    </a:lnTo>
                    <a:lnTo>
                      <a:pt x="157" y="395"/>
                    </a:lnTo>
                    <a:lnTo>
                      <a:pt x="157" y="392"/>
                    </a:lnTo>
                    <a:lnTo>
                      <a:pt x="156" y="389"/>
                    </a:lnTo>
                    <a:lnTo>
                      <a:pt x="155" y="386"/>
                    </a:lnTo>
                    <a:lnTo>
                      <a:pt x="153" y="383"/>
                    </a:lnTo>
                    <a:lnTo>
                      <a:pt x="153" y="369"/>
                    </a:lnTo>
                    <a:lnTo>
                      <a:pt x="151" y="365"/>
                    </a:lnTo>
                    <a:lnTo>
                      <a:pt x="149" y="362"/>
                    </a:lnTo>
                    <a:lnTo>
                      <a:pt x="146" y="359"/>
                    </a:lnTo>
                    <a:lnTo>
                      <a:pt x="142" y="354"/>
                    </a:lnTo>
                    <a:lnTo>
                      <a:pt x="145" y="355"/>
                    </a:lnTo>
                    <a:lnTo>
                      <a:pt x="149" y="354"/>
                    </a:lnTo>
                    <a:lnTo>
                      <a:pt x="151" y="353"/>
                    </a:lnTo>
                    <a:lnTo>
                      <a:pt x="155" y="351"/>
                    </a:lnTo>
                    <a:lnTo>
                      <a:pt x="156" y="348"/>
                    </a:lnTo>
                    <a:lnTo>
                      <a:pt x="157" y="345"/>
                    </a:lnTo>
                    <a:lnTo>
                      <a:pt x="157" y="343"/>
                    </a:lnTo>
                    <a:lnTo>
                      <a:pt x="156" y="339"/>
                    </a:lnTo>
                    <a:lnTo>
                      <a:pt x="152" y="336"/>
                    </a:lnTo>
                    <a:lnTo>
                      <a:pt x="152" y="332"/>
                    </a:lnTo>
                    <a:lnTo>
                      <a:pt x="153" y="330"/>
                    </a:lnTo>
                    <a:lnTo>
                      <a:pt x="148" y="330"/>
                    </a:lnTo>
                    <a:lnTo>
                      <a:pt x="145" y="331"/>
                    </a:lnTo>
                    <a:lnTo>
                      <a:pt x="144" y="333"/>
                    </a:lnTo>
                    <a:lnTo>
                      <a:pt x="143" y="334"/>
                    </a:lnTo>
                    <a:lnTo>
                      <a:pt x="141" y="339"/>
                    </a:lnTo>
                    <a:lnTo>
                      <a:pt x="137" y="336"/>
                    </a:lnTo>
                    <a:lnTo>
                      <a:pt x="132" y="337"/>
                    </a:lnTo>
                    <a:lnTo>
                      <a:pt x="127" y="340"/>
                    </a:lnTo>
                    <a:lnTo>
                      <a:pt x="121" y="346"/>
                    </a:lnTo>
                    <a:lnTo>
                      <a:pt x="115" y="351"/>
                    </a:lnTo>
                    <a:lnTo>
                      <a:pt x="111" y="357"/>
                    </a:lnTo>
                    <a:lnTo>
                      <a:pt x="110" y="355"/>
                    </a:lnTo>
                    <a:lnTo>
                      <a:pt x="109" y="353"/>
                    </a:lnTo>
                    <a:lnTo>
                      <a:pt x="108" y="352"/>
                    </a:lnTo>
                    <a:lnTo>
                      <a:pt x="106" y="347"/>
                    </a:lnTo>
                    <a:lnTo>
                      <a:pt x="105" y="346"/>
                    </a:lnTo>
                    <a:lnTo>
                      <a:pt x="102" y="345"/>
                    </a:lnTo>
                    <a:lnTo>
                      <a:pt x="99" y="345"/>
                    </a:lnTo>
                    <a:lnTo>
                      <a:pt x="98" y="346"/>
                    </a:lnTo>
                    <a:lnTo>
                      <a:pt x="98" y="350"/>
                    </a:lnTo>
                    <a:lnTo>
                      <a:pt x="99" y="350"/>
                    </a:lnTo>
                    <a:lnTo>
                      <a:pt x="98" y="351"/>
                    </a:lnTo>
                    <a:lnTo>
                      <a:pt x="96" y="351"/>
                    </a:lnTo>
                    <a:lnTo>
                      <a:pt x="96" y="348"/>
                    </a:lnTo>
                    <a:lnTo>
                      <a:pt x="95" y="347"/>
                    </a:lnTo>
                    <a:lnTo>
                      <a:pt x="84" y="347"/>
                    </a:lnTo>
                    <a:lnTo>
                      <a:pt x="58" y="350"/>
                    </a:lnTo>
                    <a:lnTo>
                      <a:pt x="49" y="347"/>
                    </a:lnTo>
                    <a:lnTo>
                      <a:pt x="40" y="344"/>
                    </a:lnTo>
                    <a:lnTo>
                      <a:pt x="32" y="341"/>
                    </a:lnTo>
                    <a:lnTo>
                      <a:pt x="32" y="334"/>
                    </a:lnTo>
                    <a:lnTo>
                      <a:pt x="31" y="329"/>
                    </a:lnTo>
                    <a:lnTo>
                      <a:pt x="30" y="322"/>
                    </a:lnTo>
                    <a:lnTo>
                      <a:pt x="26" y="317"/>
                    </a:lnTo>
                    <a:lnTo>
                      <a:pt x="29" y="316"/>
                    </a:lnTo>
                    <a:lnTo>
                      <a:pt x="33" y="311"/>
                    </a:lnTo>
                    <a:lnTo>
                      <a:pt x="40" y="311"/>
                    </a:lnTo>
                    <a:lnTo>
                      <a:pt x="38" y="305"/>
                    </a:lnTo>
                    <a:lnTo>
                      <a:pt x="32" y="302"/>
                    </a:lnTo>
                    <a:lnTo>
                      <a:pt x="18" y="299"/>
                    </a:lnTo>
                    <a:lnTo>
                      <a:pt x="11" y="296"/>
                    </a:lnTo>
                    <a:lnTo>
                      <a:pt x="6" y="290"/>
                    </a:lnTo>
                    <a:lnTo>
                      <a:pt x="4" y="288"/>
                    </a:lnTo>
                    <a:lnTo>
                      <a:pt x="0" y="285"/>
                    </a:lnTo>
                    <a:lnTo>
                      <a:pt x="4" y="283"/>
                    </a:lnTo>
                    <a:lnTo>
                      <a:pt x="7" y="283"/>
                    </a:lnTo>
                    <a:lnTo>
                      <a:pt x="14" y="280"/>
                    </a:lnTo>
                    <a:lnTo>
                      <a:pt x="15" y="277"/>
                    </a:lnTo>
                    <a:lnTo>
                      <a:pt x="15" y="274"/>
                    </a:lnTo>
                    <a:lnTo>
                      <a:pt x="21" y="275"/>
                    </a:lnTo>
                    <a:lnTo>
                      <a:pt x="25" y="274"/>
                    </a:lnTo>
                    <a:lnTo>
                      <a:pt x="33" y="266"/>
                    </a:lnTo>
                    <a:lnTo>
                      <a:pt x="39" y="263"/>
                    </a:lnTo>
                    <a:lnTo>
                      <a:pt x="44" y="263"/>
                    </a:lnTo>
                    <a:lnTo>
                      <a:pt x="49" y="266"/>
                    </a:lnTo>
                    <a:lnTo>
                      <a:pt x="56" y="266"/>
                    </a:lnTo>
                    <a:lnTo>
                      <a:pt x="56" y="263"/>
                    </a:lnTo>
                    <a:lnTo>
                      <a:pt x="54" y="261"/>
                    </a:lnTo>
                    <a:lnTo>
                      <a:pt x="53" y="260"/>
                    </a:lnTo>
                    <a:lnTo>
                      <a:pt x="53" y="257"/>
                    </a:lnTo>
                    <a:lnTo>
                      <a:pt x="54" y="255"/>
                    </a:lnTo>
                    <a:lnTo>
                      <a:pt x="59" y="253"/>
                    </a:lnTo>
                    <a:lnTo>
                      <a:pt x="60" y="252"/>
                    </a:lnTo>
                    <a:lnTo>
                      <a:pt x="63" y="250"/>
                    </a:lnTo>
                    <a:lnTo>
                      <a:pt x="70" y="250"/>
                    </a:lnTo>
                    <a:lnTo>
                      <a:pt x="73" y="247"/>
                    </a:lnTo>
                    <a:lnTo>
                      <a:pt x="79" y="245"/>
                    </a:lnTo>
                    <a:lnTo>
                      <a:pt x="86" y="243"/>
                    </a:lnTo>
                    <a:lnTo>
                      <a:pt x="93" y="246"/>
                    </a:lnTo>
                    <a:lnTo>
                      <a:pt x="92" y="248"/>
                    </a:lnTo>
                    <a:lnTo>
                      <a:pt x="92" y="252"/>
                    </a:lnTo>
                    <a:lnTo>
                      <a:pt x="87" y="261"/>
                    </a:lnTo>
                    <a:lnTo>
                      <a:pt x="84" y="261"/>
                    </a:lnTo>
                    <a:lnTo>
                      <a:pt x="86" y="263"/>
                    </a:lnTo>
                    <a:lnTo>
                      <a:pt x="89" y="266"/>
                    </a:lnTo>
                    <a:lnTo>
                      <a:pt x="92" y="268"/>
                    </a:lnTo>
                    <a:lnTo>
                      <a:pt x="93" y="271"/>
                    </a:lnTo>
                    <a:lnTo>
                      <a:pt x="98" y="273"/>
                    </a:lnTo>
                    <a:lnTo>
                      <a:pt x="105" y="271"/>
                    </a:lnTo>
                    <a:lnTo>
                      <a:pt x="110" y="270"/>
                    </a:lnTo>
                    <a:lnTo>
                      <a:pt x="114" y="271"/>
                    </a:lnTo>
                    <a:lnTo>
                      <a:pt x="114" y="276"/>
                    </a:lnTo>
                    <a:lnTo>
                      <a:pt x="117" y="276"/>
                    </a:lnTo>
                    <a:lnTo>
                      <a:pt x="120" y="275"/>
                    </a:lnTo>
                    <a:lnTo>
                      <a:pt x="122" y="275"/>
                    </a:lnTo>
                    <a:lnTo>
                      <a:pt x="124" y="274"/>
                    </a:lnTo>
                    <a:lnTo>
                      <a:pt x="127" y="274"/>
                    </a:lnTo>
                    <a:lnTo>
                      <a:pt x="129" y="275"/>
                    </a:lnTo>
                    <a:lnTo>
                      <a:pt x="130" y="276"/>
                    </a:lnTo>
                    <a:lnTo>
                      <a:pt x="131" y="278"/>
                    </a:lnTo>
                    <a:lnTo>
                      <a:pt x="134" y="277"/>
                    </a:lnTo>
                    <a:lnTo>
                      <a:pt x="136" y="275"/>
                    </a:lnTo>
                    <a:lnTo>
                      <a:pt x="142" y="263"/>
                    </a:lnTo>
                    <a:lnTo>
                      <a:pt x="144" y="262"/>
                    </a:lnTo>
                    <a:lnTo>
                      <a:pt x="145" y="263"/>
                    </a:lnTo>
                    <a:lnTo>
                      <a:pt x="146" y="263"/>
                    </a:lnTo>
                    <a:lnTo>
                      <a:pt x="146" y="269"/>
                    </a:lnTo>
                    <a:lnTo>
                      <a:pt x="148" y="270"/>
                    </a:lnTo>
                    <a:lnTo>
                      <a:pt x="149" y="270"/>
                    </a:lnTo>
                    <a:lnTo>
                      <a:pt x="151" y="268"/>
                    </a:lnTo>
                    <a:lnTo>
                      <a:pt x="152" y="266"/>
                    </a:lnTo>
                    <a:lnTo>
                      <a:pt x="152" y="261"/>
                    </a:lnTo>
                    <a:lnTo>
                      <a:pt x="151" y="259"/>
                    </a:lnTo>
                    <a:lnTo>
                      <a:pt x="153" y="256"/>
                    </a:lnTo>
                    <a:lnTo>
                      <a:pt x="167" y="256"/>
                    </a:lnTo>
                    <a:lnTo>
                      <a:pt x="170" y="255"/>
                    </a:lnTo>
                    <a:lnTo>
                      <a:pt x="170" y="248"/>
                    </a:lnTo>
                    <a:lnTo>
                      <a:pt x="169" y="246"/>
                    </a:lnTo>
                    <a:lnTo>
                      <a:pt x="167" y="245"/>
                    </a:lnTo>
                    <a:lnTo>
                      <a:pt x="166" y="242"/>
                    </a:lnTo>
                    <a:lnTo>
                      <a:pt x="158" y="242"/>
                    </a:lnTo>
                    <a:lnTo>
                      <a:pt x="153" y="240"/>
                    </a:lnTo>
                    <a:lnTo>
                      <a:pt x="151" y="240"/>
                    </a:lnTo>
                    <a:lnTo>
                      <a:pt x="149" y="241"/>
                    </a:lnTo>
                    <a:lnTo>
                      <a:pt x="148" y="241"/>
                    </a:lnTo>
                    <a:lnTo>
                      <a:pt x="146" y="243"/>
                    </a:lnTo>
                    <a:lnTo>
                      <a:pt x="144" y="246"/>
                    </a:lnTo>
                    <a:lnTo>
                      <a:pt x="141" y="246"/>
                    </a:lnTo>
                    <a:lnTo>
                      <a:pt x="141" y="242"/>
                    </a:lnTo>
                    <a:lnTo>
                      <a:pt x="138" y="240"/>
                    </a:lnTo>
                    <a:lnTo>
                      <a:pt x="137" y="240"/>
                    </a:lnTo>
                    <a:lnTo>
                      <a:pt x="136" y="239"/>
                    </a:lnTo>
                    <a:lnTo>
                      <a:pt x="136" y="232"/>
                    </a:lnTo>
                    <a:lnTo>
                      <a:pt x="137" y="229"/>
                    </a:lnTo>
                    <a:lnTo>
                      <a:pt x="138" y="228"/>
                    </a:lnTo>
                    <a:lnTo>
                      <a:pt x="139" y="226"/>
                    </a:lnTo>
                    <a:lnTo>
                      <a:pt x="139" y="225"/>
                    </a:lnTo>
                    <a:lnTo>
                      <a:pt x="138" y="222"/>
                    </a:lnTo>
                    <a:lnTo>
                      <a:pt x="134" y="220"/>
                    </a:lnTo>
                    <a:lnTo>
                      <a:pt x="131" y="220"/>
                    </a:lnTo>
                    <a:lnTo>
                      <a:pt x="129" y="219"/>
                    </a:lnTo>
                    <a:lnTo>
                      <a:pt x="128" y="219"/>
                    </a:lnTo>
                    <a:lnTo>
                      <a:pt x="125" y="217"/>
                    </a:lnTo>
                    <a:lnTo>
                      <a:pt x="125" y="212"/>
                    </a:lnTo>
                    <a:lnTo>
                      <a:pt x="121" y="217"/>
                    </a:lnTo>
                    <a:lnTo>
                      <a:pt x="114" y="218"/>
                    </a:lnTo>
                    <a:lnTo>
                      <a:pt x="106" y="218"/>
                    </a:lnTo>
                    <a:lnTo>
                      <a:pt x="99" y="215"/>
                    </a:lnTo>
                    <a:lnTo>
                      <a:pt x="95" y="199"/>
                    </a:lnTo>
                    <a:lnTo>
                      <a:pt x="89" y="186"/>
                    </a:lnTo>
                    <a:lnTo>
                      <a:pt x="80" y="176"/>
                    </a:lnTo>
                    <a:lnTo>
                      <a:pt x="71" y="166"/>
                    </a:lnTo>
                    <a:lnTo>
                      <a:pt x="60" y="158"/>
                    </a:lnTo>
                    <a:lnTo>
                      <a:pt x="50" y="149"/>
                    </a:lnTo>
                    <a:lnTo>
                      <a:pt x="54" y="136"/>
                    </a:lnTo>
                    <a:lnTo>
                      <a:pt x="58" y="123"/>
                    </a:lnTo>
                    <a:lnTo>
                      <a:pt x="74" y="124"/>
                    </a:lnTo>
                    <a:lnTo>
                      <a:pt x="87" y="122"/>
                    </a:lnTo>
                    <a:lnTo>
                      <a:pt x="98" y="119"/>
                    </a:lnTo>
                    <a:lnTo>
                      <a:pt x="105" y="113"/>
                    </a:lnTo>
                    <a:lnTo>
                      <a:pt x="111" y="103"/>
                    </a:lnTo>
                    <a:lnTo>
                      <a:pt x="116" y="99"/>
                    </a:lnTo>
                    <a:lnTo>
                      <a:pt x="116" y="94"/>
                    </a:lnTo>
                    <a:lnTo>
                      <a:pt x="117" y="91"/>
                    </a:lnTo>
                    <a:lnTo>
                      <a:pt x="117" y="86"/>
                    </a:lnTo>
                    <a:lnTo>
                      <a:pt x="118" y="82"/>
                    </a:lnTo>
                    <a:lnTo>
                      <a:pt x="124" y="73"/>
                    </a:lnTo>
                    <a:lnTo>
                      <a:pt x="130" y="66"/>
                    </a:lnTo>
                    <a:lnTo>
                      <a:pt x="134" y="58"/>
                    </a:lnTo>
                    <a:lnTo>
                      <a:pt x="145" y="57"/>
                    </a:lnTo>
                    <a:lnTo>
                      <a:pt x="155" y="53"/>
                    </a:lnTo>
                    <a:lnTo>
                      <a:pt x="162" y="47"/>
                    </a:lnTo>
                    <a:lnTo>
                      <a:pt x="169" y="40"/>
                    </a:lnTo>
                    <a:lnTo>
                      <a:pt x="171" y="43"/>
                    </a:lnTo>
                    <a:lnTo>
                      <a:pt x="171" y="47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69" y="52"/>
                    </a:lnTo>
                    <a:lnTo>
                      <a:pt x="171" y="52"/>
                    </a:lnTo>
                    <a:lnTo>
                      <a:pt x="172" y="53"/>
                    </a:lnTo>
                    <a:lnTo>
                      <a:pt x="173" y="53"/>
                    </a:lnTo>
                    <a:lnTo>
                      <a:pt x="174" y="54"/>
                    </a:lnTo>
                    <a:lnTo>
                      <a:pt x="177" y="50"/>
                    </a:lnTo>
                    <a:lnTo>
                      <a:pt x="181" y="43"/>
                    </a:lnTo>
                    <a:lnTo>
                      <a:pt x="185" y="40"/>
                    </a:lnTo>
                    <a:lnTo>
                      <a:pt x="184" y="39"/>
                    </a:lnTo>
                    <a:lnTo>
                      <a:pt x="177" y="39"/>
                    </a:lnTo>
                    <a:lnTo>
                      <a:pt x="174" y="37"/>
                    </a:lnTo>
                    <a:lnTo>
                      <a:pt x="174" y="35"/>
                    </a:lnTo>
                    <a:lnTo>
                      <a:pt x="176" y="32"/>
                    </a:lnTo>
                    <a:lnTo>
                      <a:pt x="181" y="26"/>
                    </a:lnTo>
                    <a:lnTo>
                      <a:pt x="183" y="26"/>
                    </a:lnTo>
                    <a:lnTo>
                      <a:pt x="183" y="29"/>
                    </a:lnTo>
                    <a:lnTo>
                      <a:pt x="184" y="31"/>
                    </a:lnTo>
                    <a:lnTo>
                      <a:pt x="184" y="32"/>
                    </a:lnTo>
                    <a:lnTo>
                      <a:pt x="192" y="30"/>
                    </a:lnTo>
                    <a:lnTo>
                      <a:pt x="199" y="29"/>
                    </a:lnTo>
                    <a:lnTo>
                      <a:pt x="207" y="26"/>
                    </a:lnTo>
                    <a:lnTo>
                      <a:pt x="216" y="19"/>
                    </a:lnTo>
                    <a:lnTo>
                      <a:pt x="223" y="10"/>
                    </a:lnTo>
                    <a:lnTo>
                      <a:pt x="22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75"/>
              <p:cNvSpPr>
                <a:spLocks noEditPoints="1"/>
              </p:cNvSpPr>
              <p:nvPr/>
            </p:nvSpPr>
            <p:spPr bwMode="auto">
              <a:xfrm>
                <a:off x="5159375" y="5314951"/>
                <a:ext cx="266700" cy="131763"/>
              </a:xfrm>
              <a:custGeom>
                <a:avLst/>
                <a:gdLst/>
                <a:ahLst/>
                <a:cxnLst>
                  <a:cxn ang="0">
                    <a:pos x="44" y="39"/>
                  </a:cxn>
                  <a:cxn ang="0">
                    <a:pos x="62" y="52"/>
                  </a:cxn>
                  <a:cxn ang="0">
                    <a:pos x="69" y="61"/>
                  </a:cxn>
                  <a:cxn ang="0">
                    <a:pos x="71" y="55"/>
                  </a:cxn>
                  <a:cxn ang="0">
                    <a:pos x="78" y="48"/>
                  </a:cxn>
                  <a:cxn ang="0">
                    <a:pos x="77" y="55"/>
                  </a:cxn>
                  <a:cxn ang="0">
                    <a:pos x="80" y="59"/>
                  </a:cxn>
                  <a:cxn ang="0">
                    <a:pos x="92" y="56"/>
                  </a:cxn>
                  <a:cxn ang="0">
                    <a:pos x="102" y="64"/>
                  </a:cxn>
                  <a:cxn ang="0">
                    <a:pos x="108" y="68"/>
                  </a:cxn>
                  <a:cxn ang="0">
                    <a:pos x="112" y="71"/>
                  </a:cxn>
                  <a:cxn ang="0">
                    <a:pos x="105" y="73"/>
                  </a:cxn>
                  <a:cxn ang="0">
                    <a:pos x="100" y="74"/>
                  </a:cxn>
                  <a:cxn ang="0">
                    <a:pos x="94" y="81"/>
                  </a:cxn>
                  <a:cxn ang="0">
                    <a:pos x="73" y="76"/>
                  </a:cxn>
                  <a:cxn ang="0">
                    <a:pos x="74" y="70"/>
                  </a:cxn>
                  <a:cxn ang="0">
                    <a:pos x="67" y="71"/>
                  </a:cxn>
                  <a:cxn ang="0">
                    <a:pos x="58" y="64"/>
                  </a:cxn>
                  <a:cxn ang="0">
                    <a:pos x="44" y="57"/>
                  </a:cxn>
                  <a:cxn ang="0">
                    <a:pos x="22" y="53"/>
                  </a:cxn>
                  <a:cxn ang="0">
                    <a:pos x="2" y="45"/>
                  </a:cxn>
                  <a:cxn ang="0">
                    <a:pos x="0" y="40"/>
                  </a:cxn>
                  <a:cxn ang="0">
                    <a:pos x="5" y="36"/>
                  </a:cxn>
                  <a:cxn ang="0">
                    <a:pos x="3" y="32"/>
                  </a:cxn>
                  <a:cxn ang="0">
                    <a:pos x="6" y="35"/>
                  </a:cxn>
                  <a:cxn ang="0">
                    <a:pos x="8" y="40"/>
                  </a:cxn>
                  <a:cxn ang="0">
                    <a:pos x="10" y="32"/>
                  </a:cxn>
                  <a:cxn ang="0">
                    <a:pos x="8" y="29"/>
                  </a:cxn>
                  <a:cxn ang="0">
                    <a:pos x="13" y="29"/>
                  </a:cxn>
                  <a:cxn ang="0">
                    <a:pos x="17" y="25"/>
                  </a:cxn>
                  <a:cxn ang="0">
                    <a:pos x="17" y="25"/>
                  </a:cxn>
                  <a:cxn ang="0">
                    <a:pos x="118" y="13"/>
                  </a:cxn>
                  <a:cxn ang="0">
                    <a:pos x="127" y="19"/>
                  </a:cxn>
                  <a:cxn ang="0">
                    <a:pos x="138" y="22"/>
                  </a:cxn>
                  <a:cxn ang="0">
                    <a:pos x="152" y="34"/>
                  </a:cxn>
                  <a:cxn ang="0">
                    <a:pos x="168" y="40"/>
                  </a:cxn>
                  <a:cxn ang="0">
                    <a:pos x="162" y="57"/>
                  </a:cxn>
                  <a:cxn ang="0">
                    <a:pos x="154" y="57"/>
                  </a:cxn>
                  <a:cxn ang="0">
                    <a:pos x="145" y="54"/>
                  </a:cxn>
                  <a:cxn ang="0">
                    <a:pos x="137" y="48"/>
                  </a:cxn>
                  <a:cxn ang="0">
                    <a:pos x="137" y="42"/>
                  </a:cxn>
                  <a:cxn ang="0">
                    <a:pos x="130" y="40"/>
                  </a:cxn>
                  <a:cxn ang="0">
                    <a:pos x="116" y="21"/>
                  </a:cxn>
                  <a:cxn ang="0">
                    <a:pos x="108" y="0"/>
                  </a:cxn>
                  <a:cxn ang="0">
                    <a:pos x="116" y="10"/>
                  </a:cxn>
                  <a:cxn ang="0">
                    <a:pos x="114" y="12"/>
                  </a:cxn>
                  <a:cxn ang="0">
                    <a:pos x="112" y="12"/>
                  </a:cxn>
                  <a:cxn ang="0">
                    <a:pos x="108" y="20"/>
                  </a:cxn>
                  <a:cxn ang="0">
                    <a:pos x="140" y="68"/>
                  </a:cxn>
                  <a:cxn ang="0">
                    <a:pos x="129" y="63"/>
                  </a:cxn>
                  <a:cxn ang="0">
                    <a:pos x="116" y="68"/>
                  </a:cxn>
                  <a:cxn ang="0">
                    <a:pos x="112" y="56"/>
                  </a:cxn>
                  <a:cxn ang="0">
                    <a:pos x="112" y="46"/>
                  </a:cxn>
                  <a:cxn ang="0">
                    <a:pos x="106" y="43"/>
                  </a:cxn>
                  <a:cxn ang="0">
                    <a:pos x="100" y="43"/>
                  </a:cxn>
                  <a:cxn ang="0">
                    <a:pos x="101" y="47"/>
                  </a:cxn>
                  <a:cxn ang="0">
                    <a:pos x="104" y="53"/>
                  </a:cxn>
                  <a:cxn ang="0">
                    <a:pos x="90" y="48"/>
                  </a:cxn>
                  <a:cxn ang="0">
                    <a:pos x="79" y="46"/>
                  </a:cxn>
                  <a:cxn ang="0">
                    <a:pos x="88" y="35"/>
                  </a:cxn>
                  <a:cxn ang="0">
                    <a:pos x="87" y="18"/>
                  </a:cxn>
                  <a:cxn ang="0">
                    <a:pos x="93" y="5"/>
                  </a:cxn>
                </a:cxnLst>
                <a:rect l="0" t="0" r="r" b="b"/>
                <a:pathLst>
                  <a:path w="168" h="83">
                    <a:moveTo>
                      <a:pt x="17" y="25"/>
                    </a:moveTo>
                    <a:lnTo>
                      <a:pt x="19" y="25"/>
                    </a:lnTo>
                    <a:lnTo>
                      <a:pt x="44" y="39"/>
                    </a:lnTo>
                    <a:lnTo>
                      <a:pt x="58" y="43"/>
                    </a:lnTo>
                    <a:lnTo>
                      <a:pt x="60" y="48"/>
                    </a:lnTo>
                    <a:lnTo>
                      <a:pt x="62" y="52"/>
                    </a:lnTo>
                    <a:lnTo>
                      <a:pt x="65" y="54"/>
                    </a:lnTo>
                    <a:lnTo>
                      <a:pt x="66" y="57"/>
                    </a:lnTo>
                    <a:lnTo>
                      <a:pt x="69" y="61"/>
                    </a:lnTo>
                    <a:lnTo>
                      <a:pt x="70" y="61"/>
                    </a:lnTo>
                    <a:lnTo>
                      <a:pt x="71" y="60"/>
                    </a:lnTo>
                    <a:lnTo>
                      <a:pt x="71" y="55"/>
                    </a:lnTo>
                    <a:lnTo>
                      <a:pt x="73" y="53"/>
                    </a:lnTo>
                    <a:lnTo>
                      <a:pt x="76" y="53"/>
                    </a:lnTo>
                    <a:lnTo>
                      <a:pt x="78" y="48"/>
                    </a:lnTo>
                    <a:lnTo>
                      <a:pt x="80" y="47"/>
                    </a:lnTo>
                    <a:lnTo>
                      <a:pt x="76" y="54"/>
                    </a:lnTo>
                    <a:lnTo>
                      <a:pt x="77" y="55"/>
                    </a:lnTo>
                    <a:lnTo>
                      <a:pt x="77" y="56"/>
                    </a:lnTo>
                    <a:lnTo>
                      <a:pt x="79" y="57"/>
                    </a:lnTo>
                    <a:lnTo>
                      <a:pt x="80" y="59"/>
                    </a:lnTo>
                    <a:lnTo>
                      <a:pt x="83" y="57"/>
                    </a:lnTo>
                    <a:lnTo>
                      <a:pt x="86" y="56"/>
                    </a:lnTo>
                    <a:lnTo>
                      <a:pt x="92" y="56"/>
                    </a:lnTo>
                    <a:lnTo>
                      <a:pt x="93" y="60"/>
                    </a:lnTo>
                    <a:lnTo>
                      <a:pt x="98" y="64"/>
                    </a:lnTo>
                    <a:lnTo>
                      <a:pt x="102" y="64"/>
                    </a:lnTo>
                    <a:lnTo>
                      <a:pt x="107" y="63"/>
                    </a:lnTo>
                    <a:lnTo>
                      <a:pt x="107" y="66"/>
                    </a:lnTo>
                    <a:lnTo>
                      <a:pt x="108" y="68"/>
                    </a:lnTo>
                    <a:lnTo>
                      <a:pt x="111" y="69"/>
                    </a:lnTo>
                    <a:lnTo>
                      <a:pt x="111" y="70"/>
                    </a:lnTo>
                    <a:lnTo>
                      <a:pt x="112" y="71"/>
                    </a:lnTo>
                    <a:lnTo>
                      <a:pt x="112" y="74"/>
                    </a:lnTo>
                    <a:lnTo>
                      <a:pt x="108" y="74"/>
                    </a:lnTo>
                    <a:lnTo>
                      <a:pt x="105" y="73"/>
                    </a:lnTo>
                    <a:lnTo>
                      <a:pt x="102" y="73"/>
                    </a:lnTo>
                    <a:lnTo>
                      <a:pt x="101" y="74"/>
                    </a:lnTo>
                    <a:lnTo>
                      <a:pt x="100" y="74"/>
                    </a:lnTo>
                    <a:lnTo>
                      <a:pt x="100" y="78"/>
                    </a:lnTo>
                    <a:lnTo>
                      <a:pt x="101" y="83"/>
                    </a:lnTo>
                    <a:lnTo>
                      <a:pt x="94" y="81"/>
                    </a:lnTo>
                    <a:lnTo>
                      <a:pt x="87" y="80"/>
                    </a:lnTo>
                    <a:lnTo>
                      <a:pt x="79" y="78"/>
                    </a:lnTo>
                    <a:lnTo>
                      <a:pt x="73" y="76"/>
                    </a:lnTo>
                    <a:lnTo>
                      <a:pt x="73" y="75"/>
                    </a:lnTo>
                    <a:lnTo>
                      <a:pt x="74" y="74"/>
                    </a:lnTo>
                    <a:lnTo>
                      <a:pt x="74" y="70"/>
                    </a:lnTo>
                    <a:lnTo>
                      <a:pt x="73" y="70"/>
                    </a:lnTo>
                    <a:lnTo>
                      <a:pt x="69" y="73"/>
                    </a:lnTo>
                    <a:lnTo>
                      <a:pt x="67" y="71"/>
                    </a:lnTo>
                    <a:lnTo>
                      <a:pt x="65" y="70"/>
                    </a:lnTo>
                    <a:lnTo>
                      <a:pt x="60" y="70"/>
                    </a:lnTo>
                    <a:lnTo>
                      <a:pt x="58" y="64"/>
                    </a:lnTo>
                    <a:lnTo>
                      <a:pt x="55" y="61"/>
                    </a:lnTo>
                    <a:lnTo>
                      <a:pt x="49" y="60"/>
                    </a:lnTo>
                    <a:lnTo>
                      <a:pt x="44" y="57"/>
                    </a:lnTo>
                    <a:lnTo>
                      <a:pt x="41" y="53"/>
                    </a:lnTo>
                    <a:lnTo>
                      <a:pt x="31" y="54"/>
                    </a:lnTo>
                    <a:lnTo>
                      <a:pt x="22" y="53"/>
                    </a:lnTo>
                    <a:lnTo>
                      <a:pt x="13" y="49"/>
                    </a:lnTo>
                    <a:lnTo>
                      <a:pt x="2" y="48"/>
                    </a:lnTo>
                    <a:lnTo>
                      <a:pt x="2" y="45"/>
                    </a:lnTo>
                    <a:lnTo>
                      <a:pt x="1" y="43"/>
                    </a:lnTo>
                    <a:lnTo>
                      <a:pt x="0" y="41"/>
                    </a:lnTo>
                    <a:lnTo>
                      <a:pt x="0" y="40"/>
                    </a:lnTo>
                    <a:lnTo>
                      <a:pt x="1" y="38"/>
                    </a:lnTo>
                    <a:lnTo>
                      <a:pt x="6" y="38"/>
                    </a:lnTo>
                    <a:lnTo>
                      <a:pt x="5" y="36"/>
                    </a:lnTo>
                    <a:lnTo>
                      <a:pt x="5" y="35"/>
                    </a:lnTo>
                    <a:lnTo>
                      <a:pt x="3" y="34"/>
                    </a:lnTo>
                    <a:lnTo>
                      <a:pt x="3" y="32"/>
                    </a:lnTo>
                    <a:lnTo>
                      <a:pt x="5" y="31"/>
                    </a:lnTo>
                    <a:lnTo>
                      <a:pt x="6" y="31"/>
                    </a:lnTo>
                    <a:lnTo>
                      <a:pt x="6" y="35"/>
                    </a:lnTo>
                    <a:lnTo>
                      <a:pt x="7" y="35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9" y="40"/>
                    </a:lnTo>
                    <a:lnTo>
                      <a:pt x="10" y="39"/>
                    </a:lnTo>
                    <a:lnTo>
                      <a:pt x="10" y="32"/>
                    </a:lnTo>
                    <a:lnTo>
                      <a:pt x="9" y="31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9" y="29"/>
                    </a:lnTo>
                    <a:lnTo>
                      <a:pt x="12" y="28"/>
                    </a:lnTo>
                    <a:lnTo>
                      <a:pt x="13" y="29"/>
                    </a:lnTo>
                    <a:lnTo>
                      <a:pt x="16" y="29"/>
                    </a:lnTo>
                    <a:lnTo>
                      <a:pt x="17" y="28"/>
                    </a:lnTo>
                    <a:lnTo>
                      <a:pt x="17" y="25"/>
                    </a:lnTo>
                    <a:close/>
                    <a:moveTo>
                      <a:pt x="12" y="22"/>
                    </a:moveTo>
                    <a:lnTo>
                      <a:pt x="15" y="22"/>
                    </a:lnTo>
                    <a:lnTo>
                      <a:pt x="17" y="25"/>
                    </a:lnTo>
                    <a:lnTo>
                      <a:pt x="12" y="22"/>
                    </a:lnTo>
                    <a:close/>
                    <a:moveTo>
                      <a:pt x="114" y="13"/>
                    </a:moveTo>
                    <a:lnTo>
                      <a:pt x="118" y="13"/>
                    </a:lnTo>
                    <a:lnTo>
                      <a:pt x="120" y="15"/>
                    </a:lnTo>
                    <a:lnTo>
                      <a:pt x="123" y="17"/>
                    </a:lnTo>
                    <a:lnTo>
                      <a:pt x="127" y="19"/>
                    </a:lnTo>
                    <a:lnTo>
                      <a:pt x="132" y="20"/>
                    </a:lnTo>
                    <a:lnTo>
                      <a:pt x="135" y="20"/>
                    </a:lnTo>
                    <a:lnTo>
                      <a:pt x="138" y="22"/>
                    </a:lnTo>
                    <a:lnTo>
                      <a:pt x="147" y="31"/>
                    </a:lnTo>
                    <a:lnTo>
                      <a:pt x="150" y="33"/>
                    </a:lnTo>
                    <a:lnTo>
                      <a:pt x="152" y="34"/>
                    </a:lnTo>
                    <a:lnTo>
                      <a:pt x="162" y="34"/>
                    </a:lnTo>
                    <a:lnTo>
                      <a:pt x="166" y="36"/>
                    </a:lnTo>
                    <a:lnTo>
                      <a:pt x="168" y="40"/>
                    </a:lnTo>
                    <a:lnTo>
                      <a:pt x="163" y="45"/>
                    </a:lnTo>
                    <a:lnTo>
                      <a:pt x="163" y="55"/>
                    </a:lnTo>
                    <a:lnTo>
                      <a:pt x="162" y="57"/>
                    </a:lnTo>
                    <a:lnTo>
                      <a:pt x="161" y="59"/>
                    </a:lnTo>
                    <a:lnTo>
                      <a:pt x="156" y="59"/>
                    </a:lnTo>
                    <a:lnTo>
                      <a:pt x="154" y="57"/>
                    </a:lnTo>
                    <a:lnTo>
                      <a:pt x="152" y="56"/>
                    </a:lnTo>
                    <a:lnTo>
                      <a:pt x="147" y="56"/>
                    </a:lnTo>
                    <a:lnTo>
                      <a:pt x="145" y="54"/>
                    </a:lnTo>
                    <a:lnTo>
                      <a:pt x="143" y="53"/>
                    </a:lnTo>
                    <a:lnTo>
                      <a:pt x="142" y="50"/>
                    </a:lnTo>
                    <a:lnTo>
                      <a:pt x="137" y="48"/>
                    </a:lnTo>
                    <a:lnTo>
                      <a:pt x="136" y="46"/>
                    </a:lnTo>
                    <a:lnTo>
                      <a:pt x="136" y="45"/>
                    </a:lnTo>
                    <a:lnTo>
                      <a:pt x="137" y="42"/>
                    </a:lnTo>
                    <a:lnTo>
                      <a:pt x="134" y="42"/>
                    </a:lnTo>
                    <a:lnTo>
                      <a:pt x="133" y="41"/>
                    </a:lnTo>
                    <a:lnTo>
                      <a:pt x="130" y="40"/>
                    </a:lnTo>
                    <a:lnTo>
                      <a:pt x="129" y="40"/>
                    </a:lnTo>
                    <a:lnTo>
                      <a:pt x="126" y="33"/>
                    </a:lnTo>
                    <a:lnTo>
                      <a:pt x="116" y="21"/>
                    </a:lnTo>
                    <a:lnTo>
                      <a:pt x="114" y="13"/>
                    </a:lnTo>
                    <a:close/>
                    <a:moveTo>
                      <a:pt x="100" y="0"/>
                    </a:moveTo>
                    <a:lnTo>
                      <a:pt x="108" y="0"/>
                    </a:lnTo>
                    <a:lnTo>
                      <a:pt x="111" y="1"/>
                    </a:lnTo>
                    <a:lnTo>
                      <a:pt x="115" y="6"/>
                    </a:lnTo>
                    <a:lnTo>
                      <a:pt x="116" y="10"/>
                    </a:lnTo>
                    <a:lnTo>
                      <a:pt x="115" y="12"/>
                    </a:lnTo>
                    <a:lnTo>
                      <a:pt x="115" y="13"/>
                    </a:lnTo>
                    <a:lnTo>
                      <a:pt x="114" y="12"/>
                    </a:lnTo>
                    <a:lnTo>
                      <a:pt x="114" y="13"/>
                    </a:lnTo>
                    <a:lnTo>
                      <a:pt x="112" y="13"/>
                    </a:lnTo>
                    <a:lnTo>
                      <a:pt x="112" y="12"/>
                    </a:lnTo>
                    <a:lnTo>
                      <a:pt x="109" y="12"/>
                    </a:lnTo>
                    <a:lnTo>
                      <a:pt x="109" y="19"/>
                    </a:lnTo>
                    <a:lnTo>
                      <a:pt x="108" y="20"/>
                    </a:lnTo>
                    <a:lnTo>
                      <a:pt x="107" y="20"/>
                    </a:lnTo>
                    <a:lnTo>
                      <a:pt x="123" y="43"/>
                    </a:lnTo>
                    <a:lnTo>
                      <a:pt x="140" y="68"/>
                    </a:lnTo>
                    <a:lnTo>
                      <a:pt x="137" y="70"/>
                    </a:lnTo>
                    <a:lnTo>
                      <a:pt x="135" y="69"/>
                    </a:lnTo>
                    <a:lnTo>
                      <a:pt x="129" y="63"/>
                    </a:lnTo>
                    <a:lnTo>
                      <a:pt x="125" y="63"/>
                    </a:lnTo>
                    <a:lnTo>
                      <a:pt x="120" y="68"/>
                    </a:lnTo>
                    <a:lnTo>
                      <a:pt x="116" y="68"/>
                    </a:lnTo>
                    <a:lnTo>
                      <a:pt x="118" y="64"/>
                    </a:lnTo>
                    <a:lnTo>
                      <a:pt x="116" y="60"/>
                    </a:lnTo>
                    <a:lnTo>
                      <a:pt x="112" y="56"/>
                    </a:lnTo>
                    <a:lnTo>
                      <a:pt x="109" y="53"/>
                    </a:lnTo>
                    <a:lnTo>
                      <a:pt x="108" y="49"/>
                    </a:lnTo>
                    <a:lnTo>
                      <a:pt x="112" y="46"/>
                    </a:lnTo>
                    <a:lnTo>
                      <a:pt x="111" y="45"/>
                    </a:lnTo>
                    <a:lnTo>
                      <a:pt x="108" y="43"/>
                    </a:lnTo>
                    <a:lnTo>
                      <a:pt x="106" y="43"/>
                    </a:lnTo>
                    <a:lnTo>
                      <a:pt x="104" y="42"/>
                    </a:lnTo>
                    <a:lnTo>
                      <a:pt x="101" y="42"/>
                    </a:lnTo>
                    <a:lnTo>
                      <a:pt x="100" y="43"/>
                    </a:lnTo>
                    <a:lnTo>
                      <a:pt x="99" y="43"/>
                    </a:lnTo>
                    <a:lnTo>
                      <a:pt x="100" y="45"/>
                    </a:lnTo>
                    <a:lnTo>
                      <a:pt x="101" y="47"/>
                    </a:lnTo>
                    <a:lnTo>
                      <a:pt x="102" y="48"/>
                    </a:lnTo>
                    <a:lnTo>
                      <a:pt x="104" y="50"/>
                    </a:lnTo>
                    <a:lnTo>
                      <a:pt x="104" y="53"/>
                    </a:lnTo>
                    <a:lnTo>
                      <a:pt x="98" y="52"/>
                    </a:lnTo>
                    <a:lnTo>
                      <a:pt x="93" y="50"/>
                    </a:lnTo>
                    <a:lnTo>
                      <a:pt x="90" y="48"/>
                    </a:lnTo>
                    <a:lnTo>
                      <a:pt x="86" y="47"/>
                    </a:lnTo>
                    <a:lnTo>
                      <a:pt x="81" y="48"/>
                    </a:lnTo>
                    <a:lnTo>
                      <a:pt x="79" y="46"/>
                    </a:lnTo>
                    <a:lnTo>
                      <a:pt x="80" y="45"/>
                    </a:lnTo>
                    <a:lnTo>
                      <a:pt x="81" y="42"/>
                    </a:lnTo>
                    <a:lnTo>
                      <a:pt x="88" y="35"/>
                    </a:lnTo>
                    <a:lnTo>
                      <a:pt x="88" y="31"/>
                    </a:lnTo>
                    <a:lnTo>
                      <a:pt x="87" y="25"/>
                    </a:lnTo>
                    <a:lnTo>
                      <a:pt x="87" y="18"/>
                    </a:lnTo>
                    <a:lnTo>
                      <a:pt x="88" y="12"/>
                    </a:lnTo>
                    <a:lnTo>
                      <a:pt x="91" y="7"/>
                    </a:lnTo>
                    <a:lnTo>
                      <a:pt x="93" y="5"/>
                    </a:lnTo>
                    <a:lnTo>
                      <a:pt x="97" y="4"/>
                    </a:lnTo>
                    <a:lnTo>
                      <a:pt x="10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76"/>
              <p:cNvSpPr>
                <a:spLocks/>
              </p:cNvSpPr>
              <p:nvPr/>
            </p:nvSpPr>
            <p:spPr bwMode="auto">
              <a:xfrm>
                <a:off x="5422900" y="5381626"/>
                <a:ext cx="266700" cy="222250"/>
              </a:xfrm>
              <a:custGeom>
                <a:avLst/>
                <a:gdLst/>
                <a:ahLst/>
                <a:cxnLst>
                  <a:cxn ang="0">
                    <a:pos x="12" y="4"/>
                  </a:cxn>
                  <a:cxn ang="0">
                    <a:pos x="26" y="14"/>
                  </a:cxn>
                  <a:cxn ang="0">
                    <a:pos x="50" y="36"/>
                  </a:cxn>
                  <a:cxn ang="0">
                    <a:pos x="60" y="41"/>
                  </a:cxn>
                  <a:cxn ang="0">
                    <a:pos x="66" y="54"/>
                  </a:cxn>
                  <a:cxn ang="0">
                    <a:pos x="80" y="61"/>
                  </a:cxn>
                  <a:cxn ang="0">
                    <a:pos x="90" y="69"/>
                  </a:cxn>
                  <a:cxn ang="0">
                    <a:pos x="108" y="71"/>
                  </a:cxn>
                  <a:cxn ang="0">
                    <a:pos x="139" y="77"/>
                  </a:cxn>
                  <a:cxn ang="0">
                    <a:pos x="146" y="75"/>
                  </a:cxn>
                  <a:cxn ang="0">
                    <a:pos x="167" y="110"/>
                  </a:cxn>
                  <a:cxn ang="0">
                    <a:pos x="161" y="140"/>
                  </a:cxn>
                  <a:cxn ang="0">
                    <a:pos x="159" y="134"/>
                  </a:cxn>
                  <a:cxn ang="0">
                    <a:pos x="158" y="125"/>
                  </a:cxn>
                  <a:cxn ang="0">
                    <a:pos x="154" y="116"/>
                  </a:cxn>
                  <a:cxn ang="0">
                    <a:pos x="144" y="129"/>
                  </a:cxn>
                  <a:cxn ang="0">
                    <a:pos x="148" y="122"/>
                  </a:cxn>
                  <a:cxn ang="0">
                    <a:pos x="138" y="103"/>
                  </a:cxn>
                  <a:cxn ang="0">
                    <a:pos x="129" y="95"/>
                  </a:cxn>
                  <a:cxn ang="0">
                    <a:pos x="122" y="85"/>
                  </a:cxn>
                  <a:cxn ang="0">
                    <a:pos x="118" y="95"/>
                  </a:cxn>
                  <a:cxn ang="0">
                    <a:pos x="111" y="97"/>
                  </a:cxn>
                  <a:cxn ang="0">
                    <a:pos x="106" y="103"/>
                  </a:cxn>
                  <a:cxn ang="0">
                    <a:pos x="108" y="110"/>
                  </a:cxn>
                  <a:cxn ang="0">
                    <a:pos x="101" y="115"/>
                  </a:cxn>
                  <a:cxn ang="0">
                    <a:pos x="103" y="106"/>
                  </a:cxn>
                  <a:cxn ang="0">
                    <a:pos x="101" y="98"/>
                  </a:cxn>
                  <a:cxn ang="0">
                    <a:pos x="108" y="88"/>
                  </a:cxn>
                  <a:cxn ang="0">
                    <a:pos x="103" y="87"/>
                  </a:cxn>
                  <a:cxn ang="0">
                    <a:pos x="98" y="87"/>
                  </a:cxn>
                  <a:cxn ang="0">
                    <a:pos x="87" y="80"/>
                  </a:cxn>
                  <a:cxn ang="0">
                    <a:pos x="78" y="75"/>
                  </a:cxn>
                  <a:cxn ang="0">
                    <a:pos x="73" y="73"/>
                  </a:cxn>
                  <a:cxn ang="0">
                    <a:pos x="69" y="69"/>
                  </a:cxn>
                  <a:cxn ang="0">
                    <a:pos x="57" y="56"/>
                  </a:cxn>
                  <a:cxn ang="0">
                    <a:pos x="53" y="62"/>
                  </a:cxn>
                  <a:cxn ang="0">
                    <a:pos x="40" y="61"/>
                  </a:cxn>
                  <a:cxn ang="0">
                    <a:pos x="40" y="56"/>
                  </a:cxn>
                  <a:cxn ang="0">
                    <a:pos x="45" y="50"/>
                  </a:cxn>
                  <a:cxn ang="0">
                    <a:pos x="39" y="50"/>
                  </a:cxn>
                  <a:cxn ang="0">
                    <a:pos x="38" y="45"/>
                  </a:cxn>
                  <a:cxn ang="0">
                    <a:pos x="39" y="39"/>
                  </a:cxn>
                  <a:cxn ang="0">
                    <a:pos x="31" y="34"/>
                  </a:cxn>
                  <a:cxn ang="0">
                    <a:pos x="23" y="29"/>
                  </a:cxn>
                  <a:cxn ang="0">
                    <a:pos x="30" y="26"/>
                  </a:cxn>
                  <a:cxn ang="0">
                    <a:pos x="20" y="27"/>
                  </a:cxn>
                  <a:cxn ang="0">
                    <a:pos x="14" y="17"/>
                  </a:cxn>
                  <a:cxn ang="0">
                    <a:pos x="10" y="20"/>
                  </a:cxn>
                  <a:cxn ang="0">
                    <a:pos x="0" y="13"/>
                  </a:cxn>
                </a:cxnLst>
                <a:rect l="0" t="0" r="r" b="b"/>
                <a:pathLst>
                  <a:path w="168" h="140">
                    <a:moveTo>
                      <a:pt x="4" y="0"/>
                    </a:moveTo>
                    <a:lnTo>
                      <a:pt x="11" y="0"/>
                    </a:lnTo>
                    <a:lnTo>
                      <a:pt x="12" y="1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4" y="8"/>
                    </a:lnTo>
                    <a:lnTo>
                      <a:pt x="26" y="14"/>
                    </a:lnTo>
                    <a:lnTo>
                      <a:pt x="38" y="24"/>
                    </a:lnTo>
                    <a:lnTo>
                      <a:pt x="49" y="34"/>
                    </a:lnTo>
                    <a:lnTo>
                      <a:pt x="50" y="35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40"/>
                    </a:lnTo>
                    <a:lnTo>
                      <a:pt x="60" y="41"/>
                    </a:lnTo>
                    <a:lnTo>
                      <a:pt x="62" y="43"/>
                    </a:lnTo>
                    <a:lnTo>
                      <a:pt x="64" y="47"/>
                    </a:lnTo>
                    <a:lnTo>
                      <a:pt x="66" y="49"/>
                    </a:lnTo>
                    <a:lnTo>
                      <a:pt x="66" y="54"/>
                    </a:lnTo>
                    <a:lnTo>
                      <a:pt x="67" y="55"/>
                    </a:lnTo>
                    <a:lnTo>
                      <a:pt x="74" y="55"/>
                    </a:lnTo>
                    <a:lnTo>
                      <a:pt x="77" y="56"/>
                    </a:lnTo>
                    <a:lnTo>
                      <a:pt x="80" y="61"/>
                    </a:lnTo>
                    <a:lnTo>
                      <a:pt x="82" y="62"/>
                    </a:lnTo>
                    <a:lnTo>
                      <a:pt x="84" y="64"/>
                    </a:lnTo>
                    <a:lnTo>
                      <a:pt x="87" y="66"/>
                    </a:lnTo>
                    <a:lnTo>
                      <a:pt x="90" y="69"/>
                    </a:lnTo>
                    <a:lnTo>
                      <a:pt x="90" y="73"/>
                    </a:lnTo>
                    <a:lnTo>
                      <a:pt x="95" y="69"/>
                    </a:lnTo>
                    <a:lnTo>
                      <a:pt x="101" y="70"/>
                    </a:lnTo>
                    <a:lnTo>
                      <a:pt x="108" y="71"/>
                    </a:lnTo>
                    <a:lnTo>
                      <a:pt x="113" y="73"/>
                    </a:lnTo>
                    <a:lnTo>
                      <a:pt x="126" y="73"/>
                    </a:lnTo>
                    <a:lnTo>
                      <a:pt x="133" y="74"/>
                    </a:lnTo>
                    <a:lnTo>
                      <a:pt x="139" y="77"/>
                    </a:lnTo>
                    <a:lnTo>
                      <a:pt x="142" y="77"/>
                    </a:lnTo>
                    <a:lnTo>
                      <a:pt x="144" y="76"/>
                    </a:lnTo>
                    <a:lnTo>
                      <a:pt x="145" y="76"/>
                    </a:lnTo>
                    <a:lnTo>
                      <a:pt x="146" y="75"/>
                    </a:lnTo>
                    <a:lnTo>
                      <a:pt x="151" y="75"/>
                    </a:lnTo>
                    <a:lnTo>
                      <a:pt x="155" y="96"/>
                    </a:lnTo>
                    <a:lnTo>
                      <a:pt x="160" y="104"/>
                    </a:lnTo>
                    <a:lnTo>
                      <a:pt x="167" y="110"/>
                    </a:lnTo>
                    <a:lnTo>
                      <a:pt x="168" y="122"/>
                    </a:lnTo>
                    <a:lnTo>
                      <a:pt x="167" y="132"/>
                    </a:lnTo>
                    <a:lnTo>
                      <a:pt x="163" y="140"/>
                    </a:lnTo>
                    <a:lnTo>
                      <a:pt x="161" y="140"/>
                    </a:lnTo>
                    <a:lnTo>
                      <a:pt x="160" y="139"/>
                    </a:lnTo>
                    <a:lnTo>
                      <a:pt x="160" y="138"/>
                    </a:lnTo>
                    <a:lnTo>
                      <a:pt x="159" y="136"/>
                    </a:lnTo>
                    <a:lnTo>
                      <a:pt x="159" y="134"/>
                    </a:lnTo>
                    <a:lnTo>
                      <a:pt x="158" y="133"/>
                    </a:lnTo>
                    <a:lnTo>
                      <a:pt x="156" y="133"/>
                    </a:lnTo>
                    <a:lnTo>
                      <a:pt x="156" y="129"/>
                    </a:lnTo>
                    <a:lnTo>
                      <a:pt x="158" y="125"/>
                    </a:lnTo>
                    <a:lnTo>
                      <a:pt x="158" y="122"/>
                    </a:lnTo>
                    <a:lnTo>
                      <a:pt x="156" y="118"/>
                    </a:lnTo>
                    <a:lnTo>
                      <a:pt x="156" y="115"/>
                    </a:lnTo>
                    <a:lnTo>
                      <a:pt x="154" y="116"/>
                    </a:lnTo>
                    <a:lnTo>
                      <a:pt x="153" y="117"/>
                    </a:lnTo>
                    <a:lnTo>
                      <a:pt x="152" y="120"/>
                    </a:lnTo>
                    <a:lnTo>
                      <a:pt x="152" y="129"/>
                    </a:lnTo>
                    <a:lnTo>
                      <a:pt x="144" y="129"/>
                    </a:lnTo>
                    <a:lnTo>
                      <a:pt x="144" y="126"/>
                    </a:lnTo>
                    <a:lnTo>
                      <a:pt x="145" y="124"/>
                    </a:lnTo>
                    <a:lnTo>
                      <a:pt x="147" y="123"/>
                    </a:lnTo>
                    <a:lnTo>
                      <a:pt x="148" y="122"/>
                    </a:lnTo>
                    <a:lnTo>
                      <a:pt x="151" y="120"/>
                    </a:lnTo>
                    <a:lnTo>
                      <a:pt x="145" y="116"/>
                    </a:lnTo>
                    <a:lnTo>
                      <a:pt x="141" y="110"/>
                    </a:lnTo>
                    <a:lnTo>
                      <a:pt x="138" y="103"/>
                    </a:lnTo>
                    <a:lnTo>
                      <a:pt x="133" y="97"/>
                    </a:lnTo>
                    <a:lnTo>
                      <a:pt x="132" y="96"/>
                    </a:lnTo>
                    <a:lnTo>
                      <a:pt x="130" y="96"/>
                    </a:lnTo>
                    <a:lnTo>
                      <a:pt x="129" y="95"/>
                    </a:lnTo>
                    <a:lnTo>
                      <a:pt x="126" y="94"/>
                    </a:lnTo>
                    <a:lnTo>
                      <a:pt x="124" y="89"/>
                    </a:lnTo>
                    <a:lnTo>
                      <a:pt x="124" y="85"/>
                    </a:lnTo>
                    <a:lnTo>
                      <a:pt x="122" y="85"/>
                    </a:lnTo>
                    <a:lnTo>
                      <a:pt x="119" y="88"/>
                    </a:lnTo>
                    <a:lnTo>
                      <a:pt x="119" y="91"/>
                    </a:lnTo>
                    <a:lnTo>
                      <a:pt x="118" y="94"/>
                    </a:lnTo>
                    <a:lnTo>
                      <a:pt x="118" y="95"/>
                    </a:lnTo>
                    <a:lnTo>
                      <a:pt x="117" y="96"/>
                    </a:lnTo>
                    <a:lnTo>
                      <a:pt x="115" y="96"/>
                    </a:lnTo>
                    <a:lnTo>
                      <a:pt x="113" y="97"/>
                    </a:lnTo>
                    <a:lnTo>
                      <a:pt x="111" y="97"/>
                    </a:lnTo>
                    <a:lnTo>
                      <a:pt x="109" y="98"/>
                    </a:lnTo>
                    <a:lnTo>
                      <a:pt x="108" y="99"/>
                    </a:lnTo>
                    <a:lnTo>
                      <a:pt x="108" y="101"/>
                    </a:lnTo>
                    <a:lnTo>
                      <a:pt x="106" y="103"/>
                    </a:lnTo>
                    <a:lnTo>
                      <a:pt x="106" y="105"/>
                    </a:lnTo>
                    <a:lnTo>
                      <a:pt x="105" y="106"/>
                    </a:lnTo>
                    <a:lnTo>
                      <a:pt x="106" y="109"/>
                    </a:lnTo>
                    <a:lnTo>
                      <a:pt x="108" y="110"/>
                    </a:lnTo>
                    <a:lnTo>
                      <a:pt x="108" y="112"/>
                    </a:lnTo>
                    <a:lnTo>
                      <a:pt x="105" y="117"/>
                    </a:lnTo>
                    <a:lnTo>
                      <a:pt x="103" y="117"/>
                    </a:lnTo>
                    <a:lnTo>
                      <a:pt x="101" y="115"/>
                    </a:lnTo>
                    <a:lnTo>
                      <a:pt x="101" y="112"/>
                    </a:lnTo>
                    <a:lnTo>
                      <a:pt x="102" y="110"/>
                    </a:lnTo>
                    <a:lnTo>
                      <a:pt x="103" y="109"/>
                    </a:lnTo>
                    <a:lnTo>
                      <a:pt x="103" y="106"/>
                    </a:lnTo>
                    <a:lnTo>
                      <a:pt x="104" y="105"/>
                    </a:lnTo>
                    <a:lnTo>
                      <a:pt x="103" y="103"/>
                    </a:lnTo>
                    <a:lnTo>
                      <a:pt x="103" y="101"/>
                    </a:lnTo>
                    <a:lnTo>
                      <a:pt x="101" y="98"/>
                    </a:lnTo>
                    <a:lnTo>
                      <a:pt x="101" y="96"/>
                    </a:lnTo>
                    <a:lnTo>
                      <a:pt x="103" y="91"/>
                    </a:lnTo>
                    <a:lnTo>
                      <a:pt x="105" y="89"/>
                    </a:lnTo>
                    <a:lnTo>
                      <a:pt x="108" y="88"/>
                    </a:lnTo>
                    <a:lnTo>
                      <a:pt x="108" y="87"/>
                    </a:lnTo>
                    <a:lnTo>
                      <a:pt x="106" y="85"/>
                    </a:lnTo>
                    <a:lnTo>
                      <a:pt x="105" y="85"/>
                    </a:lnTo>
                    <a:lnTo>
                      <a:pt x="103" y="87"/>
                    </a:lnTo>
                    <a:lnTo>
                      <a:pt x="102" y="87"/>
                    </a:lnTo>
                    <a:lnTo>
                      <a:pt x="101" y="88"/>
                    </a:lnTo>
                    <a:lnTo>
                      <a:pt x="99" y="88"/>
                    </a:lnTo>
                    <a:lnTo>
                      <a:pt x="98" y="87"/>
                    </a:lnTo>
                    <a:lnTo>
                      <a:pt x="97" y="84"/>
                    </a:lnTo>
                    <a:lnTo>
                      <a:pt x="88" y="84"/>
                    </a:lnTo>
                    <a:lnTo>
                      <a:pt x="87" y="83"/>
                    </a:lnTo>
                    <a:lnTo>
                      <a:pt x="87" y="80"/>
                    </a:lnTo>
                    <a:lnTo>
                      <a:pt x="81" y="80"/>
                    </a:lnTo>
                    <a:lnTo>
                      <a:pt x="80" y="78"/>
                    </a:lnTo>
                    <a:lnTo>
                      <a:pt x="80" y="76"/>
                    </a:lnTo>
                    <a:lnTo>
                      <a:pt x="78" y="75"/>
                    </a:lnTo>
                    <a:lnTo>
                      <a:pt x="78" y="74"/>
                    </a:lnTo>
                    <a:lnTo>
                      <a:pt x="75" y="74"/>
                    </a:lnTo>
                    <a:lnTo>
                      <a:pt x="73" y="75"/>
                    </a:lnTo>
                    <a:lnTo>
                      <a:pt x="73" y="73"/>
                    </a:lnTo>
                    <a:lnTo>
                      <a:pt x="75" y="70"/>
                    </a:lnTo>
                    <a:lnTo>
                      <a:pt x="75" y="68"/>
                    </a:lnTo>
                    <a:lnTo>
                      <a:pt x="71" y="68"/>
                    </a:lnTo>
                    <a:lnTo>
                      <a:pt x="69" y="69"/>
                    </a:lnTo>
                    <a:lnTo>
                      <a:pt x="62" y="69"/>
                    </a:lnTo>
                    <a:lnTo>
                      <a:pt x="60" y="64"/>
                    </a:lnTo>
                    <a:lnTo>
                      <a:pt x="59" y="61"/>
                    </a:lnTo>
                    <a:lnTo>
                      <a:pt x="57" y="56"/>
                    </a:lnTo>
                    <a:lnTo>
                      <a:pt x="56" y="56"/>
                    </a:lnTo>
                    <a:lnTo>
                      <a:pt x="54" y="57"/>
                    </a:lnTo>
                    <a:lnTo>
                      <a:pt x="53" y="60"/>
                    </a:lnTo>
                    <a:lnTo>
                      <a:pt x="53" y="62"/>
                    </a:lnTo>
                    <a:lnTo>
                      <a:pt x="49" y="61"/>
                    </a:lnTo>
                    <a:lnTo>
                      <a:pt x="47" y="60"/>
                    </a:lnTo>
                    <a:lnTo>
                      <a:pt x="42" y="60"/>
                    </a:lnTo>
                    <a:lnTo>
                      <a:pt x="40" y="61"/>
                    </a:lnTo>
                    <a:lnTo>
                      <a:pt x="37" y="62"/>
                    </a:lnTo>
                    <a:lnTo>
                      <a:pt x="37" y="57"/>
                    </a:lnTo>
                    <a:lnTo>
                      <a:pt x="38" y="56"/>
                    </a:lnTo>
                    <a:lnTo>
                      <a:pt x="40" y="56"/>
                    </a:lnTo>
                    <a:lnTo>
                      <a:pt x="41" y="55"/>
                    </a:lnTo>
                    <a:lnTo>
                      <a:pt x="44" y="55"/>
                    </a:lnTo>
                    <a:lnTo>
                      <a:pt x="45" y="54"/>
                    </a:lnTo>
                    <a:lnTo>
                      <a:pt x="45" y="50"/>
                    </a:lnTo>
                    <a:lnTo>
                      <a:pt x="44" y="49"/>
                    </a:lnTo>
                    <a:lnTo>
                      <a:pt x="42" y="49"/>
                    </a:lnTo>
                    <a:lnTo>
                      <a:pt x="41" y="50"/>
                    </a:lnTo>
                    <a:lnTo>
                      <a:pt x="39" y="50"/>
                    </a:lnTo>
                    <a:lnTo>
                      <a:pt x="38" y="52"/>
                    </a:lnTo>
                    <a:lnTo>
                      <a:pt x="37" y="52"/>
                    </a:lnTo>
                    <a:lnTo>
                      <a:pt x="37" y="47"/>
                    </a:lnTo>
                    <a:lnTo>
                      <a:pt x="38" y="45"/>
                    </a:lnTo>
                    <a:lnTo>
                      <a:pt x="37" y="43"/>
                    </a:lnTo>
                    <a:lnTo>
                      <a:pt x="40" y="43"/>
                    </a:lnTo>
                    <a:lnTo>
                      <a:pt x="40" y="40"/>
                    </a:lnTo>
                    <a:lnTo>
                      <a:pt x="39" y="39"/>
                    </a:lnTo>
                    <a:lnTo>
                      <a:pt x="38" y="36"/>
                    </a:lnTo>
                    <a:lnTo>
                      <a:pt x="35" y="35"/>
                    </a:lnTo>
                    <a:lnTo>
                      <a:pt x="33" y="35"/>
                    </a:lnTo>
                    <a:lnTo>
                      <a:pt x="31" y="34"/>
                    </a:lnTo>
                    <a:lnTo>
                      <a:pt x="27" y="34"/>
                    </a:lnTo>
                    <a:lnTo>
                      <a:pt x="26" y="33"/>
                    </a:lnTo>
                    <a:lnTo>
                      <a:pt x="24" y="32"/>
                    </a:lnTo>
                    <a:lnTo>
                      <a:pt x="23" y="29"/>
                    </a:lnTo>
                    <a:lnTo>
                      <a:pt x="24" y="28"/>
                    </a:lnTo>
                    <a:lnTo>
                      <a:pt x="28" y="28"/>
                    </a:lnTo>
                    <a:lnTo>
                      <a:pt x="30" y="27"/>
                    </a:lnTo>
                    <a:lnTo>
                      <a:pt x="30" y="26"/>
                    </a:lnTo>
                    <a:lnTo>
                      <a:pt x="27" y="24"/>
                    </a:lnTo>
                    <a:lnTo>
                      <a:pt x="24" y="24"/>
                    </a:lnTo>
                    <a:lnTo>
                      <a:pt x="21" y="25"/>
                    </a:lnTo>
                    <a:lnTo>
                      <a:pt x="20" y="27"/>
                    </a:lnTo>
                    <a:lnTo>
                      <a:pt x="18" y="28"/>
                    </a:lnTo>
                    <a:lnTo>
                      <a:pt x="17" y="29"/>
                    </a:lnTo>
                    <a:lnTo>
                      <a:pt x="14" y="29"/>
                    </a:lnTo>
                    <a:lnTo>
                      <a:pt x="14" y="17"/>
                    </a:lnTo>
                    <a:lnTo>
                      <a:pt x="12" y="17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5"/>
                    </a:lnTo>
                    <a:lnTo>
                      <a:pt x="9" y="26"/>
                    </a:lnTo>
                    <a:lnTo>
                      <a:pt x="4" y="20"/>
                    </a:lnTo>
                    <a:lnTo>
                      <a:pt x="0" y="13"/>
                    </a:lnTo>
                    <a:lnTo>
                      <a:pt x="0" y="6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77"/>
              <p:cNvSpPr>
                <a:spLocks noEditPoints="1"/>
              </p:cNvSpPr>
              <p:nvPr/>
            </p:nvSpPr>
            <p:spPr bwMode="auto">
              <a:xfrm>
                <a:off x="4835525" y="5430838"/>
                <a:ext cx="4763" cy="3175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1" y="1"/>
                    </a:lnTo>
                    <a:close/>
                    <a:moveTo>
                      <a:pt x="3" y="0"/>
                    </a:move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78"/>
              <p:cNvSpPr>
                <a:spLocks/>
              </p:cNvSpPr>
              <p:nvPr/>
            </p:nvSpPr>
            <p:spPr bwMode="auto">
              <a:xfrm>
                <a:off x="5470525" y="5494338"/>
                <a:ext cx="42863" cy="412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7" y="2"/>
                  </a:cxn>
                  <a:cxn ang="0">
                    <a:pos x="17" y="6"/>
                  </a:cxn>
                  <a:cxn ang="0">
                    <a:pos x="19" y="11"/>
                  </a:cxn>
                  <a:cxn ang="0">
                    <a:pos x="23" y="14"/>
                  </a:cxn>
                  <a:cxn ang="0">
                    <a:pos x="27" y="17"/>
                  </a:cxn>
                  <a:cxn ang="0">
                    <a:pos x="27" y="19"/>
                  </a:cxn>
                  <a:cxn ang="0">
                    <a:pos x="26" y="20"/>
                  </a:cxn>
                  <a:cxn ang="0">
                    <a:pos x="24" y="21"/>
                  </a:cxn>
                  <a:cxn ang="0">
                    <a:pos x="23" y="21"/>
                  </a:cxn>
                  <a:cxn ang="0">
                    <a:pos x="20" y="23"/>
                  </a:cxn>
                  <a:cxn ang="0">
                    <a:pos x="19" y="24"/>
                  </a:cxn>
                  <a:cxn ang="0">
                    <a:pos x="19" y="26"/>
                  </a:cxn>
                  <a:cxn ang="0">
                    <a:pos x="14" y="17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7" h="26">
                    <a:moveTo>
                      <a:pt x="0" y="0"/>
                    </a:moveTo>
                    <a:lnTo>
                      <a:pt x="15" y="0"/>
                    </a:lnTo>
                    <a:lnTo>
                      <a:pt x="17" y="2"/>
                    </a:lnTo>
                    <a:lnTo>
                      <a:pt x="17" y="6"/>
                    </a:lnTo>
                    <a:lnTo>
                      <a:pt x="19" y="11"/>
                    </a:lnTo>
                    <a:lnTo>
                      <a:pt x="23" y="14"/>
                    </a:lnTo>
                    <a:lnTo>
                      <a:pt x="27" y="17"/>
                    </a:lnTo>
                    <a:lnTo>
                      <a:pt x="27" y="19"/>
                    </a:lnTo>
                    <a:lnTo>
                      <a:pt x="26" y="20"/>
                    </a:lnTo>
                    <a:lnTo>
                      <a:pt x="24" y="21"/>
                    </a:lnTo>
                    <a:lnTo>
                      <a:pt x="23" y="21"/>
                    </a:lnTo>
                    <a:lnTo>
                      <a:pt x="20" y="23"/>
                    </a:lnTo>
                    <a:lnTo>
                      <a:pt x="19" y="24"/>
                    </a:lnTo>
                    <a:lnTo>
                      <a:pt x="19" y="26"/>
                    </a:lnTo>
                    <a:lnTo>
                      <a:pt x="14" y="17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79"/>
              <p:cNvSpPr>
                <a:spLocks/>
              </p:cNvSpPr>
              <p:nvPr/>
            </p:nvSpPr>
            <p:spPr bwMode="auto">
              <a:xfrm>
                <a:off x="5384800" y="5511801"/>
                <a:ext cx="9525" cy="1428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5" y="3"/>
                  </a:cxn>
                  <a:cxn ang="0">
                    <a:pos x="6" y="3"/>
                  </a:cxn>
                  <a:cxn ang="0">
                    <a:pos x="6" y="9"/>
                  </a:cxn>
                  <a:cxn ang="0">
                    <a:pos x="5" y="9"/>
                  </a:cxn>
                  <a:cxn ang="0">
                    <a:pos x="5" y="8"/>
                  </a:cxn>
                  <a:cxn ang="0">
                    <a:pos x="3" y="7"/>
                  </a:cxn>
                  <a:cxn ang="0">
                    <a:pos x="3" y="5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6" h="9">
                    <a:moveTo>
                      <a:pt x="1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80"/>
              <p:cNvSpPr>
                <a:spLocks/>
              </p:cNvSpPr>
              <p:nvPr/>
            </p:nvSpPr>
            <p:spPr bwMode="auto">
              <a:xfrm>
                <a:off x="5607050" y="5535613"/>
                <a:ext cx="36513" cy="476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1" y="4"/>
                  </a:cxn>
                  <a:cxn ang="0">
                    <a:pos x="17" y="9"/>
                  </a:cxn>
                  <a:cxn ang="0">
                    <a:pos x="22" y="19"/>
                  </a:cxn>
                  <a:cxn ang="0">
                    <a:pos x="23" y="30"/>
                  </a:cxn>
                  <a:cxn ang="0">
                    <a:pos x="21" y="29"/>
                  </a:cxn>
                  <a:cxn ang="0">
                    <a:pos x="19" y="28"/>
                  </a:cxn>
                  <a:cxn ang="0">
                    <a:pos x="15" y="19"/>
                  </a:cxn>
                  <a:cxn ang="0">
                    <a:pos x="13" y="18"/>
                  </a:cxn>
                  <a:cxn ang="0">
                    <a:pos x="11" y="18"/>
                  </a:cxn>
                  <a:cxn ang="0">
                    <a:pos x="11" y="21"/>
                  </a:cxn>
                  <a:cxn ang="0">
                    <a:pos x="13" y="21"/>
                  </a:cxn>
                  <a:cxn ang="0">
                    <a:pos x="13" y="22"/>
                  </a:cxn>
                  <a:cxn ang="0">
                    <a:pos x="9" y="22"/>
                  </a:cxn>
                  <a:cxn ang="0">
                    <a:pos x="9" y="23"/>
                  </a:cxn>
                  <a:cxn ang="0">
                    <a:pos x="8" y="23"/>
                  </a:cxn>
                  <a:cxn ang="0">
                    <a:pos x="8" y="30"/>
                  </a:cxn>
                  <a:cxn ang="0">
                    <a:pos x="3" y="26"/>
                  </a:cxn>
                  <a:cxn ang="0">
                    <a:pos x="3" y="8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2" y="0"/>
                  </a:cxn>
                </a:cxnLst>
                <a:rect l="0" t="0" r="r" b="b"/>
                <a:pathLst>
                  <a:path w="23" h="30">
                    <a:moveTo>
                      <a:pt x="2" y="0"/>
                    </a:moveTo>
                    <a:lnTo>
                      <a:pt x="11" y="4"/>
                    </a:lnTo>
                    <a:lnTo>
                      <a:pt x="17" y="9"/>
                    </a:lnTo>
                    <a:lnTo>
                      <a:pt x="22" y="19"/>
                    </a:lnTo>
                    <a:lnTo>
                      <a:pt x="23" y="30"/>
                    </a:lnTo>
                    <a:lnTo>
                      <a:pt x="21" y="29"/>
                    </a:lnTo>
                    <a:lnTo>
                      <a:pt x="19" y="28"/>
                    </a:lnTo>
                    <a:lnTo>
                      <a:pt x="15" y="19"/>
                    </a:lnTo>
                    <a:lnTo>
                      <a:pt x="13" y="18"/>
                    </a:lnTo>
                    <a:lnTo>
                      <a:pt x="11" y="18"/>
                    </a:lnTo>
                    <a:lnTo>
                      <a:pt x="11" y="21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9" y="22"/>
                    </a:lnTo>
                    <a:lnTo>
                      <a:pt x="9" y="23"/>
                    </a:lnTo>
                    <a:lnTo>
                      <a:pt x="8" y="23"/>
                    </a:lnTo>
                    <a:lnTo>
                      <a:pt x="8" y="30"/>
                    </a:lnTo>
                    <a:lnTo>
                      <a:pt x="3" y="26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81"/>
              <p:cNvSpPr>
                <a:spLocks/>
              </p:cNvSpPr>
              <p:nvPr/>
            </p:nvSpPr>
            <p:spPr bwMode="auto">
              <a:xfrm>
                <a:off x="5519738" y="5548313"/>
                <a:ext cx="90488" cy="793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7" y="6"/>
                  </a:cxn>
                  <a:cxn ang="0">
                    <a:pos x="9" y="7"/>
                  </a:cxn>
                  <a:cxn ang="0">
                    <a:pos x="21" y="8"/>
                  </a:cxn>
                  <a:cxn ang="0">
                    <a:pos x="30" y="13"/>
                  </a:cxn>
                  <a:cxn ang="0">
                    <a:pos x="35" y="20"/>
                  </a:cxn>
                  <a:cxn ang="0">
                    <a:pos x="34" y="31"/>
                  </a:cxn>
                  <a:cxn ang="0">
                    <a:pos x="35" y="32"/>
                  </a:cxn>
                  <a:cxn ang="0">
                    <a:pos x="36" y="32"/>
                  </a:cxn>
                  <a:cxn ang="0">
                    <a:pos x="37" y="31"/>
                  </a:cxn>
                  <a:cxn ang="0">
                    <a:pos x="40" y="31"/>
                  </a:cxn>
                  <a:cxn ang="0">
                    <a:pos x="41" y="29"/>
                  </a:cxn>
                  <a:cxn ang="0">
                    <a:pos x="44" y="29"/>
                  </a:cxn>
                  <a:cxn ang="0">
                    <a:pos x="48" y="31"/>
                  </a:cxn>
                  <a:cxn ang="0">
                    <a:pos x="55" y="42"/>
                  </a:cxn>
                  <a:cxn ang="0">
                    <a:pos x="57" y="50"/>
                  </a:cxn>
                  <a:cxn ang="0">
                    <a:pos x="55" y="49"/>
                  </a:cxn>
                  <a:cxn ang="0">
                    <a:pos x="52" y="50"/>
                  </a:cxn>
                  <a:cxn ang="0">
                    <a:pos x="48" y="48"/>
                  </a:cxn>
                  <a:cxn ang="0">
                    <a:pos x="45" y="46"/>
                  </a:cxn>
                  <a:cxn ang="0">
                    <a:pos x="44" y="42"/>
                  </a:cxn>
                  <a:cxn ang="0">
                    <a:pos x="42" y="40"/>
                  </a:cxn>
                  <a:cxn ang="0">
                    <a:pos x="40" y="39"/>
                  </a:cxn>
                  <a:cxn ang="0">
                    <a:pos x="38" y="39"/>
                  </a:cxn>
                  <a:cxn ang="0">
                    <a:pos x="36" y="40"/>
                  </a:cxn>
                  <a:cxn ang="0">
                    <a:pos x="35" y="41"/>
                  </a:cxn>
                  <a:cxn ang="0">
                    <a:pos x="31" y="39"/>
                  </a:cxn>
                  <a:cxn ang="0">
                    <a:pos x="29" y="36"/>
                  </a:cxn>
                  <a:cxn ang="0">
                    <a:pos x="26" y="34"/>
                  </a:cxn>
                  <a:cxn ang="0">
                    <a:pos x="23" y="32"/>
                  </a:cxn>
                  <a:cxn ang="0">
                    <a:pos x="21" y="28"/>
                  </a:cxn>
                  <a:cxn ang="0">
                    <a:pos x="20" y="24"/>
                  </a:cxn>
                  <a:cxn ang="0">
                    <a:pos x="17" y="26"/>
                  </a:cxn>
                  <a:cxn ang="0">
                    <a:pos x="17" y="27"/>
                  </a:cxn>
                  <a:cxn ang="0">
                    <a:pos x="16" y="28"/>
                  </a:cxn>
                  <a:cxn ang="0">
                    <a:pos x="12" y="28"/>
                  </a:cxn>
                  <a:cxn ang="0">
                    <a:pos x="13" y="22"/>
                  </a:cxn>
                  <a:cxn ang="0">
                    <a:pos x="12" y="18"/>
                  </a:cxn>
                  <a:cxn ang="0">
                    <a:pos x="9" y="14"/>
                  </a:cxn>
                  <a:cxn ang="0">
                    <a:pos x="7" y="10"/>
                  </a:cxn>
                  <a:cxn ang="0">
                    <a:pos x="0" y="0"/>
                  </a:cxn>
                </a:cxnLst>
                <a:rect l="0" t="0" r="r" b="b"/>
                <a:pathLst>
                  <a:path w="57" h="50">
                    <a:moveTo>
                      <a:pt x="0" y="0"/>
                    </a:moveTo>
                    <a:lnTo>
                      <a:pt x="3" y="0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7" y="6"/>
                    </a:lnTo>
                    <a:lnTo>
                      <a:pt x="9" y="7"/>
                    </a:lnTo>
                    <a:lnTo>
                      <a:pt x="21" y="8"/>
                    </a:lnTo>
                    <a:lnTo>
                      <a:pt x="30" y="13"/>
                    </a:lnTo>
                    <a:lnTo>
                      <a:pt x="35" y="20"/>
                    </a:lnTo>
                    <a:lnTo>
                      <a:pt x="34" y="31"/>
                    </a:lnTo>
                    <a:lnTo>
                      <a:pt x="35" y="32"/>
                    </a:lnTo>
                    <a:lnTo>
                      <a:pt x="36" y="32"/>
                    </a:lnTo>
                    <a:lnTo>
                      <a:pt x="37" y="31"/>
                    </a:lnTo>
                    <a:lnTo>
                      <a:pt x="40" y="31"/>
                    </a:lnTo>
                    <a:lnTo>
                      <a:pt x="41" y="29"/>
                    </a:lnTo>
                    <a:lnTo>
                      <a:pt x="44" y="29"/>
                    </a:lnTo>
                    <a:lnTo>
                      <a:pt x="48" y="31"/>
                    </a:lnTo>
                    <a:lnTo>
                      <a:pt x="55" y="42"/>
                    </a:lnTo>
                    <a:lnTo>
                      <a:pt x="57" y="50"/>
                    </a:lnTo>
                    <a:lnTo>
                      <a:pt x="55" y="49"/>
                    </a:lnTo>
                    <a:lnTo>
                      <a:pt x="52" y="50"/>
                    </a:lnTo>
                    <a:lnTo>
                      <a:pt x="48" y="48"/>
                    </a:lnTo>
                    <a:lnTo>
                      <a:pt x="45" y="46"/>
                    </a:lnTo>
                    <a:lnTo>
                      <a:pt x="44" y="42"/>
                    </a:lnTo>
                    <a:lnTo>
                      <a:pt x="42" y="40"/>
                    </a:lnTo>
                    <a:lnTo>
                      <a:pt x="40" y="39"/>
                    </a:lnTo>
                    <a:lnTo>
                      <a:pt x="38" y="39"/>
                    </a:lnTo>
                    <a:lnTo>
                      <a:pt x="36" y="40"/>
                    </a:lnTo>
                    <a:lnTo>
                      <a:pt x="35" y="41"/>
                    </a:lnTo>
                    <a:lnTo>
                      <a:pt x="31" y="39"/>
                    </a:lnTo>
                    <a:lnTo>
                      <a:pt x="29" y="36"/>
                    </a:lnTo>
                    <a:lnTo>
                      <a:pt x="26" y="34"/>
                    </a:lnTo>
                    <a:lnTo>
                      <a:pt x="23" y="32"/>
                    </a:lnTo>
                    <a:lnTo>
                      <a:pt x="21" y="28"/>
                    </a:lnTo>
                    <a:lnTo>
                      <a:pt x="20" y="24"/>
                    </a:lnTo>
                    <a:lnTo>
                      <a:pt x="17" y="26"/>
                    </a:lnTo>
                    <a:lnTo>
                      <a:pt x="17" y="27"/>
                    </a:lnTo>
                    <a:lnTo>
                      <a:pt x="16" y="28"/>
                    </a:lnTo>
                    <a:lnTo>
                      <a:pt x="12" y="28"/>
                    </a:lnTo>
                    <a:lnTo>
                      <a:pt x="13" y="22"/>
                    </a:lnTo>
                    <a:lnTo>
                      <a:pt x="12" y="18"/>
                    </a:lnTo>
                    <a:lnTo>
                      <a:pt x="9" y="14"/>
                    </a:lnTo>
                    <a:lnTo>
                      <a:pt x="7" y="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82"/>
              <p:cNvSpPr>
                <a:spLocks/>
              </p:cNvSpPr>
              <p:nvPr/>
            </p:nvSpPr>
            <p:spPr bwMode="auto">
              <a:xfrm>
                <a:off x="4564063" y="5637213"/>
                <a:ext cx="104775" cy="7620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48" y="6"/>
                  </a:cxn>
                  <a:cxn ang="0">
                    <a:pos x="50" y="8"/>
                  </a:cxn>
                  <a:cxn ang="0">
                    <a:pos x="52" y="5"/>
                  </a:cxn>
                  <a:cxn ang="0">
                    <a:pos x="54" y="1"/>
                  </a:cxn>
                  <a:cxn ang="0">
                    <a:pos x="58" y="0"/>
                  </a:cxn>
                  <a:cxn ang="0">
                    <a:pos x="59" y="4"/>
                  </a:cxn>
                  <a:cxn ang="0">
                    <a:pos x="58" y="8"/>
                  </a:cxn>
                  <a:cxn ang="0">
                    <a:pos x="59" y="11"/>
                  </a:cxn>
                  <a:cxn ang="0">
                    <a:pos x="63" y="13"/>
                  </a:cxn>
                  <a:cxn ang="0">
                    <a:pos x="66" y="14"/>
                  </a:cxn>
                  <a:cxn ang="0">
                    <a:pos x="63" y="22"/>
                  </a:cxn>
                  <a:cxn ang="0">
                    <a:pos x="57" y="20"/>
                  </a:cxn>
                  <a:cxn ang="0">
                    <a:pos x="47" y="22"/>
                  </a:cxn>
                  <a:cxn ang="0">
                    <a:pos x="45" y="28"/>
                  </a:cxn>
                  <a:cxn ang="0">
                    <a:pos x="42" y="31"/>
                  </a:cxn>
                  <a:cxn ang="0">
                    <a:pos x="41" y="38"/>
                  </a:cxn>
                  <a:cxn ang="0">
                    <a:pos x="35" y="39"/>
                  </a:cxn>
                  <a:cxn ang="0">
                    <a:pos x="31" y="43"/>
                  </a:cxn>
                  <a:cxn ang="0">
                    <a:pos x="28" y="48"/>
                  </a:cxn>
                  <a:cxn ang="0">
                    <a:pos x="27" y="45"/>
                  </a:cxn>
                  <a:cxn ang="0">
                    <a:pos x="28" y="41"/>
                  </a:cxn>
                  <a:cxn ang="0">
                    <a:pos x="21" y="46"/>
                  </a:cxn>
                  <a:cxn ang="0">
                    <a:pos x="20" y="45"/>
                  </a:cxn>
                  <a:cxn ang="0">
                    <a:pos x="13" y="40"/>
                  </a:cxn>
                  <a:cxn ang="0">
                    <a:pos x="8" y="43"/>
                  </a:cxn>
                  <a:cxn ang="0">
                    <a:pos x="7" y="45"/>
                  </a:cxn>
                  <a:cxn ang="0">
                    <a:pos x="5" y="39"/>
                  </a:cxn>
                  <a:cxn ang="0">
                    <a:pos x="0" y="33"/>
                  </a:cxn>
                  <a:cxn ang="0">
                    <a:pos x="6" y="22"/>
                  </a:cxn>
                  <a:cxn ang="0">
                    <a:pos x="16" y="22"/>
                  </a:cxn>
                  <a:cxn ang="0">
                    <a:pos x="22" y="31"/>
                  </a:cxn>
                  <a:cxn ang="0">
                    <a:pos x="28" y="35"/>
                  </a:cxn>
                  <a:cxn ang="0">
                    <a:pos x="27" y="27"/>
                  </a:cxn>
                  <a:cxn ang="0">
                    <a:pos x="28" y="15"/>
                  </a:cxn>
                  <a:cxn ang="0">
                    <a:pos x="22" y="7"/>
                  </a:cxn>
                  <a:cxn ang="0">
                    <a:pos x="26" y="5"/>
                  </a:cxn>
                  <a:cxn ang="0">
                    <a:pos x="28" y="8"/>
                  </a:cxn>
                  <a:cxn ang="0">
                    <a:pos x="31" y="13"/>
                  </a:cxn>
                  <a:cxn ang="0">
                    <a:pos x="34" y="12"/>
                  </a:cxn>
                  <a:cxn ang="0">
                    <a:pos x="35" y="12"/>
                  </a:cxn>
                  <a:cxn ang="0">
                    <a:pos x="38" y="13"/>
                  </a:cxn>
                  <a:cxn ang="0">
                    <a:pos x="41" y="10"/>
                  </a:cxn>
                </a:cxnLst>
                <a:rect l="0" t="0" r="r" b="b"/>
                <a:pathLst>
                  <a:path w="66" h="48">
                    <a:moveTo>
                      <a:pt x="41" y="0"/>
                    </a:moveTo>
                    <a:lnTo>
                      <a:pt x="44" y="0"/>
                    </a:lnTo>
                    <a:lnTo>
                      <a:pt x="45" y="1"/>
                    </a:lnTo>
                    <a:lnTo>
                      <a:pt x="48" y="6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2" y="5"/>
                    </a:lnTo>
                    <a:lnTo>
                      <a:pt x="54" y="4"/>
                    </a:lnTo>
                    <a:lnTo>
                      <a:pt x="54" y="1"/>
                    </a:lnTo>
                    <a:lnTo>
                      <a:pt x="56" y="0"/>
                    </a:lnTo>
                    <a:lnTo>
                      <a:pt x="58" y="0"/>
                    </a:lnTo>
                    <a:lnTo>
                      <a:pt x="58" y="1"/>
                    </a:lnTo>
                    <a:lnTo>
                      <a:pt x="59" y="4"/>
                    </a:lnTo>
                    <a:lnTo>
                      <a:pt x="58" y="6"/>
                    </a:lnTo>
                    <a:lnTo>
                      <a:pt x="58" y="8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61" y="12"/>
                    </a:lnTo>
                    <a:lnTo>
                      <a:pt x="63" y="13"/>
                    </a:lnTo>
                    <a:lnTo>
                      <a:pt x="66" y="13"/>
                    </a:lnTo>
                    <a:lnTo>
                      <a:pt x="66" y="14"/>
                    </a:lnTo>
                    <a:lnTo>
                      <a:pt x="63" y="18"/>
                    </a:lnTo>
                    <a:lnTo>
                      <a:pt x="63" y="22"/>
                    </a:lnTo>
                    <a:lnTo>
                      <a:pt x="61" y="21"/>
                    </a:lnTo>
                    <a:lnTo>
                      <a:pt x="57" y="20"/>
                    </a:lnTo>
                    <a:lnTo>
                      <a:pt x="51" y="20"/>
                    </a:lnTo>
                    <a:lnTo>
                      <a:pt x="47" y="22"/>
                    </a:lnTo>
                    <a:lnTo>
                      <a:pt x="45" y="25"/>
                    </a:lnTo>
                    <a:lnTo>
                      <a:pt x="45" y="28"/>
                    </a:lnTo>
                    <a:lnTo>
                      <a:pt x="43" y="29"/>
                    </a:lnTo>
                    <a:lnTo>
                      <a:pt x="42" y="31"/>
                    </a:lnTo>
                    <a:lnTo>
                      <a:pt x="42" y="35"/>
                    </a:lnTo>
                    <a:lnTo>
                      <a:pt x="41" y="38"/>
                    </a:lnTo>
                    <a:lnTo>
                      <a:pt x="37" y="38"/>
                    </a:lnTo>
                    <a:lnTo>
                      <a:pt x="35" y="39"/>
                    </a:lnTo>
                    <a:lnTo>
                      <a:pt x="33" y="41"/>
                    </a:lnTo>
                    <a:lnTo>
                      <a:pt x="31" y="43"/>
                    </a:lnTo>
                    <a:lnTo>
                      <a:pt x="29" y="46"/>
                    </a:lnTo>
                    <a:lnTo>
                      <a:pt x="28" y="48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8" y="43"/>
                    </a:lnTo>
                    <a:lnTo>
                      <a:pt x="28" y="41"/>
                    </a:lnTo>
                    <a:lnTo>
                      <a:pt x="26" y="41"/>
                    </a:lnTo>
                    <a:lnTo>
                      <a:pt x="21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15" y="40"/>
                    </a:lnTo>
                    <a:lnTo>
                      <a:pt x="13" y="40"/>
                    </a:lnTo>
                    <a:lnTo>
                      <a:pt x="11" y="41"/>
                    </a:lnTo>
                    <a:lnTo>
                      <a:pt x="8" y="43"/>
                    </a:lnTo>
                    <a:lnTo>
                      <a:pt x="8" y="45"/>
                    </a:lnTo>
                    <a:lnTo>
                      <a:pt x="7" y="45"/>
                    </a:lnTo>
                    <a:lnTo>
                      <a:pt x="7" y="43"/>
                    </a:lnTo>
                    <a:lnTo>
                      <a:pt x="5" y="39"/>
                    </a:lnTo>
                    <a:lnTo>
                      <a:pt x="1" y="35"/>
                    </a:lnTo>
                    <a:lnTo>
                      <a:pt x="0" y="33"/>
                    </a:lnTo>
                    <a:lnTo>
                      <a:pt x="1" y="29"/>
                    </a:lnTo>
                    <a:lnTo>
                      <a:pt x="6" y="22"/>
                    </a:lnTo>
                    <a:lnTo>
                      <a:pt x="15" y="18"/>
                    </a:lnTo>
                    <a:lnTo>
                      <a:pt x="16" y="22"/>
                    </a:lnTo>
                    <a:lnTo>
                      <a:pt x="18" y="26"/>
                    </a:lnTo>
                    <a:lnTo>
                      <a:pt x="22" y="31"/>
                    </a:lnTo>
                    <a:lnTo>
                      <a:pt x="26" y="33"/>
                    </a:lnTo>
                    <a:lnTo>
                      <a:pt x="28" y="35"/>
                    </a:lnTo>
                    <a:lnTo>
                      <a:pt x="27" y="33"/>
                    </a:lnTo>
                    <a:lnTo>
                      <a:pt x="27" y="27"/>
                    </a:lnTo>
                    <a:lnTo>
                      <a:pt x="28" y="25"/>
                    </a:lnTo>
                    <a:lnTo>
                      <a:pt x="28" y="15"/>
                    </a:lnTo>
                    <a:lnTo>
                      <a:pt x="21" y="8"/>
                    </a:lnTo>
                    <a:lnTo>
                      <a:pt x="22" y="7"/>
                    </a:lnTo>
                    <a:lnTo>
                      <a:pt x="23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28" y="13"/>
                    </a:lnTo>
                    <a:lnTo>
                      <a:pt x="31" y="13"/>
                    </a:lnTo>
                    <a:lnTo>
                      <a:pt x="33" y="12"/>
                    </a:lnTo>
                    <a:lnTo>
                      <a:pt x="34" y="12"/>
                    </a:lnTo>
                    <a:lnTo>
                      <a:pt x="35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3"/>
                    </a:lnTo>
                    <a:lnTo>
                      <a:pt x="40" y="12"/>
                    </a:lnTo>
                    <a:lnTo>
                      <a:pt x="41" y="10"/>
                    </a:lnTo>
                    <a:lnTo>
                      <a:pt x="4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83"/>
              <p:cNvSpPr>
                <a:spLocks/>
              </p:cNvSpPr>
              <p:nvPr/>
            </p:nvSpPr>
            <p:spPr bwMode="auto">
              <a:xfrm>
                <a:off x="4629150" y="5700713"/>
                <a:ext cx="11113" cy="95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2" y="6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6">
                    <a:moveTo>
                      <a:pt x="3" y="0"/>
                    </a:moveTo>
                    <a:lnTo>
                      <a:pt x="7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6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84"/>
              <p:cNvSpPr>
                <a:spLocks noEditPoints="1"/>
              </p:cNvSpPr>
              <p:nvPr/>
            </p:nvSpPr>
            <p:spPr bwMode="auto">
              <a:xfrm>
                <a:off x="4595813" y="5716588"/>
                <a:ext cx="14288" cy="20638"/>
              </a:xfrm>
              <a:custGeom>
                <a:avLst/>
                <a:gdLst/>
                <a:ahLst/>
                <a:cxnLst>
                  <a:cxn ang="0">
                    <a:pos x="6" y="5"/>
                  </a:cxn>
                  <a:cxn ang="0">
                    <a:pos x="6" y="9"/>
                  </a:cxn>
                  <a:cxn ang="0">
                    <a:pos x="1" y="13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2" y="9"/>
                  </a:cxn>
                  <a:cxn ang="0">
                    <a:pos x="6" y="5"/>
                  </a:cxn>
                  <a:cxn ang="0">
                    <a:pos x="7" y="3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7" y="3"/>
                  </a:cxn>
                  <a:cxn ang="0">
                    <a:pos x="8" y="0"/>
                  </a:cxn>
                  <a:cxn ang="0">
                    <a:pos x="9" y="2"/>
                  </a:cxn>
                  <a:cxn ang="0">
                    <a:pos x="8" y="3"/>
                  </a:cxn>
                  <a:cxn ang="0">
                    <a:pos x="7" y="3"/>
                  </a:cxn>
                  <a:cxn ang="0">
                    <a:pos x="8" y="0"/>
                  </a:cxn>
                </a:cxnLst>
                <a:rect l="0" t="0" r="r" b="b"/>
                <a:pathLst>
                  <a:path w="9" h="13">
                    <a:moveTo>
                      <a:pt x="6" y="5"/>
                    </a:moveTo>
                    <a:lnTo>
                      <a:pt x="6" y="9"/>
                    </a:lnTo>
                    <a:lnTo>
                      <a:pt x="1" y="13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2" y="9"/>
                    </a:lnTo>
                    <a:lnTo>
                      <a:pt x="6" y="5"/>
                    </a:lnTo>
                    <a:close/>
                    <a:moveTo>
                      <a:pt x="7" y="3"/>
                    </a:moveTo>
                    <a:lnTo>
                      <a:pt x="6" y="5"/>
                    </a:lnTo>
                    <a:lnTo>
                      <a:pt x="6" y="4"/>
                    </a:lnTo>
                    <a:lnTo>
                      <a:pt x="7" y="3"/>
                    </a:lnTo>
                    <a:close/>
                    <a:moveTo>
                      <a:pt x="8" y="0"/>
                    </a:moveTo>
                    <a:lnTo>
                      <a:pt x="9" y="2"/>
                    </a:lnTo>
                    <a:lnTo>
                      <a:pt x="8" y="3"/>
                    </a:lnTo>
                    <a:lnTo>
                      <a:pt x="7" y="3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85"/>
              <p:cNvSpPr>
                <a:spLocks noEditPoints="1"/>
              </p:cNvSpPr>
              <p:nvPr/>
            </p:nvSpPr>
            <p:spPr bwMode="auto">
              <a:xfrm>
                <a:off x="4178300" y="5867401"/>
                <a:ext cx="23813" cy="269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6" y="7"/>
                  </a:cxn>
                  <a:cxn ang="0">
                    <a:pos x="6" y="9"/>
                  </a:cxn>
                  <a:cxn ang="0">
                    <a:pos x="0" y="9"/>
                  </a:cxn>
                  <a:cxn ang="0">
                    <a:pos x="0" y="7"/>
                  </a:cxn>
                  <a:cxn ang="0">
                    <a:pos x="13" y="0"/>
                  </a:cxn>
                  <a:cxn ang="0">
                    <a:pos x="14" y="1"/>
                  </a:cxn>
                  <a:cxn ang="0">
                    <a:pos x="14" y="7"/>
                  </a:cxn>
                  <a:cxn ang="0">
                    <a:pos x="15" y="12"/>
                  </a:cxn>
                  <a:cxn ang="0">
                    <a:pos x="14" y="15"/>
                  </a:cxn>
                  <a:cxn ang="0">
                    <a:pos x="13" y="17"/>
                  </a:cxn>
                  <a:cxn ang="0">
                    <a:pos x="10" y="17"/>
                  </a:cxn>
                  <a:cxn ang="0">
                    <a:pos x="9" y="16"/>
                  </a:cxn>
                  <a:cxn ang="0">
                    <a:pos x="9" y="14"/>
                  </a:cxn>
                  <a:cxn ang="0">
                    <a:pos x="8" y="13"/>
                  </a:cxn>
                  <a:cxn ang="0">
                    <a:pos x="8" y="10"/>
                  </a:cxn>
                  <a:cxn ang="0">
                    <a:pos x="7" y="9"/>
                  </a:cxn>
                  <a:cxn ang="0">
                    <a:pos x="6" y="9"/>
                  </a:cxn>
                  <a:cxn ang="0">
                    <a:pos x="8" y="8"/>
                  </a:cxn>
                  <a:cxn ang="0">
                    <a:pos x="9" y="7"/>
                  </a:cxn>
                  <a:cxn ang="0">
                    <a:pos x="13" y="0"/>
                  </a:cxn>
                </a:cxnLst>
                <a:rect l="0" t="0" r="r" b="b"/>
                <a:pathLst>
                  <a:path w="15" h="17">
                    <a:moveTo>
                      <a:pt x="0" y="7"/>
                    </a:moveTo>
                    <a:lnTo>
                      <a:pt x="6" y="7"/>
                    </a:lnTo>
                    <a:lnTo>
                      <a:pt x="6" y="9"/>
                    </a:lnTo>
                    <a:lnTo>
                      <a:pt x="0" y="9"/>
                    </a:lnTo>
                    <a:lnTo>
                      <a:pt x="0" y="7"/>
                    </a:lnTo>
                    <a:close/>
                    <a:moveTo>
                      <a:pt x="13" y="0"/>
                    </a:moveTo>
                    <a:lnTo>
                      <a:pt x="14" y="1"/>
                    </a:lnTo>
                    <a:lnTo>
                      <a:pt x="14" y="7"/>
                    </a:lnTo>
                    <a:lnTo>
                      <a:pt x="15" y="12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0" y="17"/>
                    </a:lnTo>
                    <a:lnTo>
                      <a:pt x="9" y="16"/>
                    </a:lnTo>
                    <a:lnTo>
                      <a:pt x="9" y="14"/>
                    </a:lnTo>
                    <a:lnTo>
                      <a:pt x="8" y="13"/>
                    </a:lnTo>
                    <a:lnTo>
                      <a:pt x="8" y="10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86"/>
              <p:cNvSpPr>
                <a:spLocks/>
              </p:cNvSpPr>
              <p:nvPr/>
            </p:nvSpPr>
            <p:spPr bwMode="auto">
              <a:xfrm>
                <a:off x="3981450" y="5964238"/>
                <a:ext cx="38100" cy="2698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4" y="2"/>
                  </a:cxn>
                  <a:cxn ang="0">
                    <a:pos x="15" y="4"/>
                  </a:cxn>
                  <a:cxn ang="0">
                    <a:pos x="17" y="5"/>
                  </a:cxn>
                  <a:cxn ang="0">
                    <a:pos x="21" y="5"/>
                  </a:cxn>
                  <a:cxn ang="0">
                    <a:pos x="24" y="3"/>
                  </a:cxn>
                  <a:cxn ang="0">
                    <a:pos x="18" y="9"/>
                  </a:cxn>
                  <a:cxn ang="0">
                    <a:pos x="17" y="9"/>
                  </a:cxn>
                  <a:cxn ang="0">
                    <a:pos x="15" y="10"/>
                  </a:cxn>
                  <a:cxn ang="0">
                    <a:pos x="14" y="10"/>
                  </a:cxn>
                  <a:cxn ang="0">
                    <a:pos x="13" y="14"/>
                  </a:cxn>
                  <a:cxn ang="0">
                    <a:pos x="12" y="16"/>
                  </a:cxn>
                  <a:cxn ang="0">
                    <a:pos x="10" y="17"/>
                  </a:cxn>
                  <a:cxn ang="0">
                    <a:pos x="6" y="17"/>
                  </a:cxn>
                  <a:cxn ang="0">
                    <a:pos x="13" y="10"/>
                  </a:cxn>
                  <a:cxn ang="0">
                    <a:pos x="8" y="10"/>
                  </a:cxn>
                  <a:cxn ang="0">
                    <a:pos x="6" y="9"/>
                  </a:cxn>
                  <a:cxn ang="0">
                    <a:pos x="5" y="8"/>
                  </a:cxn>
                  <a:cxn ang="0">
                    <a:pos x="3" y="7"/>
                  </a:cxn>
                  <a:cxn ang="0">
                    <a:pos x="0" y="7"/>
                  </a:cxn>
                  <a:cxn ang="0">
                    <a:pos x="1" y="4"/>
                  </a:cxn>
                  <a:cxn ang="0">
                    <a:pos x="4" y="2"/>
                  </a:cxn>
                  <a:cxn ang="0">
                    <a:pos x="6" y="1"/>
                  </a:cxn>
                  <a:cxn ang="0">
                    <a:pos x="10" y="0"/>
                  </a:cxn>
                </a:cxnLst>
                <a:rect l="0" t="0" r="r" b="b"/>
                <a:pathLst>
                  <a:path w="24" h="17">
                    <a:moveTo>
                      <a:pt x="10" y="0"/>
                    </a:moveTo>
                    <a:lnTo>
                      <a:pt x="14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7" y="5"/>
                    </a:lnTo>
                    <a:lnTo>
                      <a:pt x="21" y="5"/>
                    </a:lnTo>
                    <a:lnTo>
                      <a:pt x="24" y="3"/>
                    </a:lnTo>
                    <a:lnTo>
                      <a:pt x="18" y="9"/>
                    </a:lnTo>
                    <a:lnTo>
                      <a:pt x="17" y="9"/>
                    </a:lnTo>
                    <a:lnTo>
                      <a:pt x="15" y="10"/>
                    </a:lnTo>
                    <a:lnTo>
                      <a:pt x="14" y="10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0" y="17"/>
                    </a:lnTo>
                    <a:lnTo>
                      <a:pt x="6" y="17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2"/>
                    </a:lnTo>
                    <a:lnTo>
                      <a:pt x="6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87"/>
              <p:cNvSpPr>
                <a:spLocks/>
              </p:cNvSpPr>
              <p:nvPr/>
            </p:nvSpPr>
            <p:spPr bwMode="auto">
              <a:xfrm>
                <a:off x="3968750" y="6000751"/>
                <a:ext cx="12700" cy="793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8" y="0"/>
                  </a:cxn>
                  <a:cxn ang="0">
                    <a:pos x="7" y="2"/>
                  </a:cxn>
                  <a:cxn ang="0">
                    <a:pos x="2" y="5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7" y="0"/>
                  </a:cxn>
                </a:cxnLst>
                <a:rect l="0" t="0" r="r" b="b"/>
                <a:pathLst>
                  <a:path w="8" h="5">
                    <a:moveTo>
                      <a:pt x="7" y="0"/>
                    </a:moveTo>
                    <a:lnTo>
                      <a:pt x="8" y="0"/>
                    </a:lnTo>
                    <a:lnTo>
                      <a:pt x="7" y="2"/>
                    </a:lnTo>
                    <a:lnTo>
                      <a:pt x="2" y="5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88"/>
              <p:cNvSpPr>
                <a:spLocks/>
              </p:cNvSpPr>
              <p:nvPr/>
            </p:nvSpPr>
            <p:spPr bwMode="auto">
              <a:xfrm>
                <a:off x="3413125" y="6024563"/>
                <a:ext cx="11113" cy="206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4" y="4"/>
                  </a:cxn>
                  <a:cxn ang="0">
                    <a:pos x="7" y="6"/>
                  </a:cxn>
                  <a:cxn ang="0">
                    <a:pos x="7" y="8"/>
                  </a:cxn>
                  <a:cxn ang="0">
                    <a:pos x="6" y="11"/>
                  </a:cxn>
                  <a:cxn ang="0">
                    <a:pos x="3" y="13"/>
                  </a:cxn>
                  <a:cxn ang="0">
                    <a:pos x="2" y="13"/>
                  </a:cxn>
                  <a:cxn ang="0">
                    <a:pos x="2" y="11"/>
                  </a:cxn>
                  <a:cxn ang="0">
                    <a:pos x="3" y="11"/>
                  </a:cxn>
                  <a:cxn ang="0">
                    <a:pos x="3" y="7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7" h="13">
                    <a:moveTo>
                      <a:pt x="0" y="0"/>
                    </a:moveTo>
                    <a:lnTo>
                      <a:pt x="2" y="2"/>
                    </a:lnTo>
                    <a:lnTo>
                      <a:pt x="4" y="4"/>
                    </a:lnTo>
                    <a:lnTo>
                      <a:pt x="7" y="6"/>
                    </a:lnTo>
                    <a:lnTo>
                      <a:pt x="7" y="8"/>
                    </a:lnTo>
                    <a:lnTo>
                      <a:pt x="6" y="11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89"/>
              <p:cNvSpPr>
                <a:spLocks/>
              </p:cNvSpPr>
              <p:nvPr/>
            </p:nvSpPr>
            <p:spPr bwMode="auto">
              <a:xfrm>
                <a:off x="3640138" y="6064251"/>
                <a:ext cx="11113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7" y="1"/>
                  </a:cxn>
                  <a:cxn ang="0">
                    <a:pos x="5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8" name="Group 109"/>
            <p:cNvGrpSpPr/>
            <p:nvPr/>
          </p:nvGrpSpPr>
          <p:grpSpPr>
            <a:xfrm>
              <a:off x="7775520" y="5189496"/>
              <a:ext cx="600426" cy="420659"/>
              <a:chOff x="7127875" y="5226051"/>
              <a:chExt cx="530225" cy="371475"/>
            </a:xfrm>
            <a:grpFill/>
          </p:grpSpPr>
          <p:sp>
            <p:nvSpPr>
              <p:cNvPr id="62" name="Freeform 90"/>
              <p:cNvSpPr>
                <a:spLocks/>
              </p:cNvSpPr>
              <p:nvPr/>
            </p:nvSpPr>
            <p:spPr bwMode="auto">
              <a:xfrm>
                <a:off x="7127875" y="5226051"/>
                <a:ext cx="44450" cy="34925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8" y="3"/>
                  </a:cxn>
                  <a:cxn ang="0">
                    <a:pos x="28" y="11"/>
                  </a:cxn>
                  <a:cxn ang="0">
                    <a:pos x="24" y="17"/>
                  </a:cxn>
                  <a:cxn ang="0">
                    <a:pos x="22" y="22"/>
                  </a:cxn>
                  <a:cxn ang="0">
                    <a:pos x="15" y="22"/>
                  </a:cxn>
                  <a:cxn ang="0">
                    <a:pos x="10" y="20"/>
                  </a:cxn>
                  <a:cxn ang="0">
                    <a:pos x="6" y="17"/>
                  </a:cxn>
                  <a:cxn ang="0">
                    <a:pos x="0" y="14"/>
                  </a:cxn>
                  <a:cxn ang="0">
                    <a:pos x="3" y="7"/>
                  </a:cxn>
                  <a:cxn ang="0">
                    <a:pos x="10" y="1"/>
                  </a:cxn>
                  <a:cxn ang="0">
                    <a:pos x="20" y="0"/>
                  </a:cxn>
                </a:cxnLst>
                <a:rect l="0" t="0" r="r" b="b"/>
                <a:pathLst>
                  <a:path w="28" h="22">
                    <a:moveTo>
                      <a:pt x="20" y="0"/>
                    </a:moveTo>
                    <a:lnTo>
                      <a:pt x="28" y="3"/>
                    </a:lnTo>
                    <a:lnTo>
                      <a:pt x="28" y="11"/>
                    </a:lnTo>
                    <a:lnTo>
                      <a:pt x="24" y="17"/>
                    </a:lnTo>
                    <a:lnTo>
                      <a:pt x="22" y="22"/>
                    </a:lnTo>
                    <a:lnTo>
                      <a:pt x="15" y="22"/>
                    </a:lnTo>
                    <a:lnTo>
                      <a:pt x="10" y="20"/>
                    </a:lnTo>
                    <a:lnTo>
                      <a:pt x="6" y="17"/>
                    </a:lnTo>
                    <a:lnTo>
                      <a:pt x="0" y="14"/>
                    </a:lnTo>
                    <a:lnTo>
                      <a:pt x="3" y="7"/>
                    </a:lnTo>
                    <a:lnTo>
                      <a:pt x="10" y="1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91"/>
              <p:cNvSpPr>
                <a:spLocks/>
              </p:cNvSpPr>
              <p:nvPr/>
            </p:nvSpPr>
            <p:spPr bwMode="auto">
              <a:xfrm>
                <a:off x="7292975" y="5292726"/>
                <a:ext cx="52388" cy="4286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9" y="0"/>
                  </a:cxn>
                  <a:cxn ang="0">
                    <a:pos x="22" y="6"/>
                  </a:cxn>
                  <a:cxn ang="0">
                    <a:pos x="32" y="20"/>
                  </a:cxn>
                  <a:cxn ang="0">
                    <a:pos x="33" y="26"/>
                  </a:cxn>
                  <a:cxn ang="0">
                    <a:pos x="31" y="27"/>
                  </a:cxn>
                  <a:cxn ang="0">
                    <a:pos x="29" y="26"/>
                  </a:cxn>
                  <a:cxn ang="0">
                    <a:pos x="25" y="25"/>
                  </a:cxn>
                  <a:cxn ang="0">
                    <a:pos x="17" y="17"/>
                  </a:cxn>
                  <a:cxn ang="0">
                    <a:pos x="16" y="17"/>
                  </a:cxn>
                  <a:cxn ang="0">
                    <a:pos x="16" y="18"/>
                  </a:cxn>
                  <a:cxn ang="0">
                    <a:pos x="15" y="20"/>
                  </a:cxn>
                  <a:cxn ang="0">
                    <a:pos x="13" y="21"/>
                  </a:cxn>
                  <a:cxn ang="0">
                    <a:pos x="13" y="22"/>
                  </a:cxn>
                  <a:cxn ang="0">
                    <a:pos x="10" y="21"/>
                  </a:cxn>
                  <a:cxn ang="0">
                    <a:pos x="6" y="19"/>
                  </a:cxn>
                  <a:cxn ang="0">
                    <a:pos x="2" y="12"/>
                  </a:cxn>
                  <a:cxn ang="0">
                    <a:pos x="0" y="6"/>
                  </a:cxn>
                  <a:cxn ang="0">
                    <a:pos x="5" y="6"/>
                  </a:cxn>
                  <a:cxn ang="0">
                    <a:pos x="9" y="5"/>
                  </a:cxn>
                  <a:cxn ang="0">
                    <a:pos x="11" y="1"/>
                  </a:cxn>
                  <a:cxn ang="0">
                    <a:pos x="15" y="0"/>
                  </a:cxn>
                </a:cxnLst>
                <a:rect l="0" t="0" r="r" b="b"/>
                <a:pathLst>
                  <a:path w="33" h="27">
                    <a:moveTo>
                      <a:pt x="15" y="0"/>
                    </a:moveTo>
                    <a:lnTo>
                      <a:pt x="19" y="0"/>
                    </a:lnTo>
                    <a:lnTo>
                      <a:pt x="22" y="6"/>
                    </a:lnTo>
                    <a:lnTo>
                      <a:pt x="32" y="20"/>
                    </a:lnTo>
                    <a:lnTo>
                      <a:pt x="33" y="26"/>
                    </a:lnTo>
                    <a:lnTo>
                      <a:pt x="31" y="27"/>
                    </a:lnTo>
                    <a:lnTo>
                      <a:pt x="29" y="26"/>
                    </a:lnTo>
                    <a:lnTo>
                      <a:pt x="25" y="25"/>
                    </a:lnTo>
                    <a:lnTo>
                      <a:pt x="17" y="17"/>
                    </a:lnTo>
                    <a:lnTo>
                      <a:pt x="16" y="17"/>
                    </a:lnTo>
                    <a:lnTo>
                      <a:pt x="16" y="18"/>
                    </a:lnTo>
                    <a:lnTo>
                      <a:pt x="15" y="20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10" y="21"/>
                    </a:lnTo>
                    <a:lnTo>
                      <a:pt x="6" y="19"/>
                    </a:lnTo>
                    <a:lnTo>
                      <a:pt x="2" y="12"/>
                    </a:lnTo>
                    <a:lnTo>
                      <a:pt x="0" y="6"/>
                    </a:lnTo>
                    <a:lnTo>
                      <a:pt x="5" y="6"/>
                    </a:lnTo>
                    <a:lnTo>
                      <a:pt x="9" y="5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92"/>
              <p:cNvSpPr>
                <a:spLocks/>
              </p:cNvSpPr>
              <p:nvPr/>
            </p:nvSpPr>
            <p:spPr bwMode="auto">
              <a:xfrm>
                <a:off x="7475538" y="5378451"/>
                <a:ext cx="49213" cy="317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0"/>
                  </a:cxn>
                  <a:cxn ang="0">
                    <a:pos x="21" y="2"/>
                  </a:cxn>
                  <a:cxn ang="0">
                    <a:pos x="28" y="6"/>
                  </a:cxn>
                  <a:cxn ang="0">
                    <a:pos x="31" y="14"/>
                  </a:cxn>
                  <a:cxn ang="0">
                    <a:pos x="21" y="17"/>
                  </a:cxn>
                  <a:cxn ang="0">
                    <a:pos x="9" y="20"/>
                  </a:cxn>
                  <a:cxn ang="0">
                    <a:pos x="7" y="15"/>
                  </a:cxn>
                  <a:cxn ang="0">
                    <a:pos x="6" y="12"/>
                  </a:cxn>
                  <a:cxn ang="0">
                    <a:pos x="3" y="8"/>
                  </a:cxn>
                  <a:cxn ang="0">
                    <a:pos x="0" y="6"/>
                  </a:cxn>
                  <a:cxn ang="0">
                    <a:pos x="0" y="0"/>
                  </a:cxn>
                </a:cxnLst>
                <a:rect l="0" t="0" r="r" b="b"/>
                <a:pathLst>
                  <a:path w="31" h="20">
                    <a:moveTo>
                      <a:pt x="0" y="0"/>
                    </a:moveTo>
                    <a:lnTo>
                      <a:pt x="11" y="0"/>
                    </a:lnTo>
                    <a:lnTo>
                      <a:pt x="21" y="2"/>
                    </a:lnTo>
                    <a:lnTo>
                      <a:pt x="28" y="6"/>
                    </a:lnTo>
                    <a:lnTo>
                      <a:pt x="31" y="14"/>
                    </a:lnTo>
                    <a:lnTo>
                      <a:pt x="21" y="17"/>
                    </a:lnTo>
                    <a:lnTo>
                      <a:pt x="9" y="20"/>
                    </a:lnTo>
                    <a:lnTo>
                      <a:pt x="7" y="15"/>
                    </a:lnTo>
                    <a:lnTo>
                      <a:pt x="6" y="12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93"/>
              <p:cNvSpPr>
                <a:spLocks/>
              </p:cNvSpPr>
              <p:nvPr/>
            </p:nvSpPr>
            <p:spPr bwMode="auto">
              <a:xfrm>
                <a:off x="7421563" y="5378451"/>
                <a:ext cx="14288" cy="1270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6" y="0"/>
                  </a:cxn>
                  <a:cxn ang="0">
                    <a:pos x="9" y="3"/>
                  </a:cxn>
                  <a:cxn ang="0">
                    <a:pos x="9" y="8"/>
                  </a:cxn>
                  <a:cxn ang="0">
                    <a:pos x="7" y="7"/>
                  </a:cxn>
                  <a:cxn ang="0">
                    <a:pos x="6" y="6"/>
                  </a:cxn>
                  <a:cxn ang="0">
                    <a:pos x="3" y="5"/>
                  </a:cxn>
                  <a:cxn ang="0">
                    <a:pos x="2" y="3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9" h="8">
                    <a:moveTo>
                      <a:pt x="1" y="0"/>
                    </a:moveTo>
                    <a:lnTo>
                      <a:pt x="6" y="0"/>
                    </a:lnTo>
                    <a:lnTo>
                      <a:pt x="9" y="3"/>
                    </a:lnTo>
                    <a:lnTo>
                      <a:pt x="9" y="8"/>
                    </a:lnTo>
                    <a:lnTo>
                      <a:pt x="7" y="7"/>
                    </a:lnTo>
                    <a:lnTo>
                      <a:pt x="6" y="6"/>
                    </a:lnTo>
                    <a:lnTo>
                      <a:pt x="3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94"/>
              <p:cNvSpPr>
                <a:spLocks/>
              </p:cNvSpPr>
              <p:nvPr/>
            </p:nvSpPr>
            <p:spPr bwMode="auto">
              <a:xfrm>
                <a:off x="7537450" y="5454651"/>
                <a:ext cx="120650" cy="14287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34" y="11"/>
                  </a:cxn>
                  <a:cxn ang="0">
                    <a:pos x="46" y="16"/>
                  </a:cxn>
                  <a:cxn ang="0">
                    <a:pos x="55" y="22"/>
                  </a:cxn>
                  <a:cxn ang="0">
                    <a:pos x="62" y="31"/>
                  </a:cxn>
                  <a:cxn ang="0">
                    <a:pos x="64" y="34"/>
                  </a:cxn>
                  <a:cxn ang="0">
                    <a:pos x="64" y="35"/>
                  </a:cxn>
                  <a:cxn ang="0">
                    <a:pos x="66" y="36"/>
                  </a:cxn>
                  <a:cxn ang="0">
                    <a:pos x="67" y="38"/>
                  </a:cxn>
                  <a:cxn ang="0">
                    <a:pos x="69" y="41"/>
                  </a:cxn>
                  <a:cxn ang="0">
                    <a:pos x="71" y="45"/>
                  </a:cxn>
                  <a:cxn ang="0">
                    <a:pos x="71" y="46"/>
                  </a:cxn>
                  <a:cxn ang="0">
                    <a:pos x="75" y="50"/>
                  </a:cxn>
                  <a:cxn ang="0">
                    <a:pos x="76" y="52"/>
                  </a:cxn>
                  <a:cxn ang="0">
                    <a:pos x="76" y="56"/>
                  </a:cxn>
                  <a:cxn ang="0">
                    <a:pos x="74" y="56"/>
                  </a:cxn>
                  <a:cxn ang="0">
                    <a:pos x="69" y="58"/>
                  </a:cxn>
                  <a:cxn ang="0">
                    <a:pos x="67" y="63"/>
                  </a:cxn>
                  <a:cxn ang="0">
                    <a:pos x="64" y="64"/>
                  </a:cxn>
                  <a:cxn ang="0">
                    <a:pos x="62" y="66"/>
                  </a:cxn>
                  <a:cxn ang="0">
                    <a:pos x="60" y="67"/>
                  </a:cxn>
                  <a:cxn ang="0">
                    <a:pos x="54" y="67"/>
                  </a:cxn>
                  <a:cxn ang="0">
                    <a:pos x="52" y="66"/>
                  </a:cxn>
                  <a:cxn ang="0">
                    <a:pos x="48" y="66"/>
                  </a:cxn>
                  <a:cxn ang="0">
                    <a:pos x="46" y="67"/>
                  </a:cxn>
                  <a:cxn ang="0">
                    <a:pos x="36" y="73"/>
                  </a:cxn>
                  <a:cxn ang="0">
                    <a:pos x="29" y="80"/>
                  </a:cxn>
                  <a:cxn ang="0">
                    <a:pos x="26" y="90"/>
                  </a:cxn>
                  <a:cxn ang="0">
                    <a:pos x="22" y="90"/>
                  </a:cxn>
                  <a:cxn ang="0">
                    <a:pos x="18" y="87"/>
                  </a:cxn>
                  <a:cxn ang="0">
                    <a:pos x="17" y="86"/>
                  </a:cxn>
                  <a:cxn ang="0">
                    <a:pos x="12" y="84"/>
                  </a:cxn>
                  <a:cxn ang="0">
                    <a:pos x="9" y="84"/>
                  </a:cxn>
                  <a:cxn ang="0">
                    <a:pos x="9" y="66"/>
                  </a:cxn>
                  <a:cxn ang="0">
                    <a:pos x="6" y="51"/>
                  </a:cxn>
                  <a:cxn ang="0">
                    <a:pos x="0" y="39"/>
                  </a:cxn>
                  <a:cxn ang="0">
                    <a:pos x="4" y="30"/>
                  </a:cxn>
                  <a:cxn ang="0">
                    <a:pos x="10" y="23"/>
                  </a:cxn>
                  <a:cxn ang="0">
                    <a:pos x="14" y="16"/>
                  </a:cxn>
                  <a:cxn ang="0">
                    <a:pos x="12" y="11"/>
                  </a:cxn>
                  <a:cxn ang="0">
                    <a:pos x="11" y="10"/>
                  </a:cxn>
                  <a:cxn ang="0">
                    <a:pos x="9" y="6"/>
                  </a:cxn>
                  <a:cxn ang="0">
                    <a:pos x="9" y="0"/>
                  </a:cxn>
                </a:cxnLst>
                <a:rect l="0" t="0" r="r" b="b"/>
                <a:pathLst>
                  <a:path w="76" h="90">
                    <a:moveTo>
                      <a:pt x="9" y="0"/>
                    </a:moveTo>
                    <a:lnTo>
                      <a:pt x="34" y="11"/>
                    </a:lnTo>
                    <a:lnTo>
                      <a:pt x="46" y="16"/>
                    </a:lnTo>
                    <a:lnTo>
                      <a:pt x="55" y="22"/>
                    </a:lnTo>
                    <a:lnTo>
                      <a:pt x="62" y="31"/>
                    </a:lnTo>
                    <a:lnTo>
                      <a:pt x="64" y="34"/>
                    </a:lnTo>
                    <a:lnTo>
                      <a:pt x="64" y="35"/>
                    </a:lnTo>
                    <a:lnTo>
                      <a:pt x="66" y="36"/>
                    </a:lnTo>
                    <a:lnTo>
                      <a:pt x="67" y="38"/>
                    </a:lnTo>
                    <a:lnTo>
                      <a:pt x="69" y="41"/>
                    </a:lnTo>
                    <a:lnTo>
                      <a:pt x="71" y="45"/>
                    </a:lnTo>
                    <a:lnTo>
                      <a:pt x="71" y="46"/>
                    </a:lnTo>
                    <a:lnTo>
                      <a:pt x="75" y="50"/>
                    </a:lnTo>
                    <a:lnTo>
                      <a:pt x="76" y="52"/>
                    </a:lnTo>
                    <a:lnTo>
                      <a:pt x="76" y="56"/>
                    </a:lnTo>
                    <a:lnTo>
                      <a:pt x="74" y="56"/>
                    </a:lnTo>
                    <a:lnTo>
                      <a:pt x="69" y="58"/>
                    </a:lnTo>
                    <a:lnTo>
                      <a:pt x="67" y="63"/>
                    </a:lnTo>
                    <a:lnTo>
                      <a:pt x="64" y="64"/>
                    </a:lnTo>
                    <a:lnTo>
                      <a:pt x="62" y="66"/>
                    </a:lnTo>
                    <a:lnTo>
                      <a:pt x="60" y="67"/>
                    </a:lnTo>
                    <a:lnTo>
                      <a:pt x="54" y="67"/>
                    </a:lnTo>
                    <a:lnTo>
                      <a:pt x="52" y="66"/>
                    </a:lnTo>
                    <a:lnTo>
                      <a:pt x="48" y="66"/>
                    </a:lnTo>
                    <a:lnTo>
                      <a:pt x="46" y="67"/>
                    </a:lnTo>
                    <a:lnTo>
                      <a:pt x="36" y="73"/>
                    </a:lnTo>
                    <a:lnTo>
                      <a:pt x="29" y="80"/>
                    </a:lnTo>
                    <a:lnTo>
                      <a:pt x="26" y="90"/>
                    </a:lnTo>
                    <a:lnTo>
                      <a:pt x="22" y="90"/>
                    </a:lnTo>
                    <a:lnTo>
                      <a:pt x="18" y="87"/>
                    </a:lnTo>
                    <a:lnTo>
                      <a:pt x="17" y="86"/>
                    </a:lnTo>
                    <a:lnTo>
                      <a:pt x="12" y="84"/>
                    </a:lnTo>
                    <a:lnTo>
                      <a:pt x="9" y="84"/>
                    </a:lnTo>
                    <a:lnTo>
                      <a:pt x="9" y="66"/>
                    </a:lnTo>
                    <a:lnTo>
                      <a:pt x="6" y="51"/>
                    </a:lnTo>
                    <a:lnTo>
                      <a:pt x="0" y="39"/>
                    </a:lnTo>
                    <a:lnTo>
                      <a:pt x="4" y="30"/>
                    </a:lnTo>
                    <a:lnTo>
                      <a:pt x="10" y="23"/>
                    </a:lnTo>
                    <a:lnTo>
                      <a:pt x="14" y="16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9" y="6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9" name="Freeform 95"/>
            <p:cNvSpPr>
              <a:spLocks/>
            </p:cNvSpPr>
            <p:nvPr/>
          </p:nvSpPr>
          <p:spPr bwMode="auto">
            <a:xfrm>
              <a:off x="9578627" y="1388183"/>
              <a:ext cx="478185" cy="756827"/>
            </a:xfrm>
            <a:custGeom>
              <a:avLst/>
              <a:gdLst/>
              <a:ahLst/>
              <a:cxnLst>
                <a:cxn ang="0">
                  <a:pos x="138" y="3"/>
                </a:cxn>
                <a:cxn ang="0">
                  <a:pos x="146" y="13"/>
                </a:cxn>
                <a:cxn ang="0">
                  <a:pos x="155" y="15"/>
                </a:cxn>
                <a:cxn ang="0">
                  <a:pos x="173" y="69"/>
                </a:cxn>
                <a:cxn ang="0">
                  <a:pos x="191" y="133"/>
                </a:cxn>
                <a:cxn ang="0">
                  <a:pos x="221" y="151"/>
                </a:cxn>
                <a:cxn ang="0">
                  <a:pos x="243" y="172"/>
                </a:cxn>
                <a:cxn ang="0">
                  <a:pos x="252" y="175"/>
                </a:cxn>
                <a:cxn ang="0">
                  <a:pos x="254" y="188"/>
                </a:cxn>
                <a:cxn ang="0">
                  <a:pos x="258" y="198"/>
                </a:cxn>
                <a:cxn ang="0">
                  <a:pos x="266" y="197"/>
                </a:cxn>
                <a:cxn ang="0">
                  <a:pos x="260" y="212"/>
                </a:cxn>
                <a:cxn ang="0">
                  <a:pos x="248" y="212"/>
                </a:cxn>
                <a:cxn ang="0">
                  <a:pos x="229" y="232"/>
                </a:cxn>
                <a:cxn ang="0">
                  <a:pos x="223" y="230"/>
                </a:cxn>
                <a:cxn ang="0">
                  <a:pos x="221" y="242"/>
                </a:cxn>
                <a:cxn ang="0">
                  <a:pos x="215" y="245"/>
                </a:cxn>
                <a:cxn ang="0">
                  <a:pos x="211" y="251"/>
                </a:cxn>
                <a:cxn ang="0">
                  <a:pos x="200" y="248"/>
                </a:cxn>
                <a:cxn ang="0">
                  <a:pos x="193" y="253"/>
                </a:cxn>
                <a:cxn ang="0">
                  <a:pos x="183" y="252"/>
                </a:cxn>
                <a:cxn ang="0">
                  <a:pos x="169" y="258"/>
                </a:cxn>
                <a:cxn ang="0">
                  <a:pos x="161" y="266"/>
                </a:cxn>
                <a:cxn ang="0">
                  <a:pos x="158" y="280"/>
                </a:cxn>
                <a:cxn ang="0">
                  <a:pos x="152" y="312"/>
                </a:cxn>
                <a:cxn ang="0">
                  <a:pos x="136" y="318"/>
                </a:cxn>
                <a:cxn ang="0">
                  <a:pos x="133" y="325"/>
                </a:cxn>
                <a:cxn ang="0">
                  <a:pos x="119" y="323"/>
                </a:cxn>
                <a:cxn ang="0">
                  <a:pos x="112" y="337"/>
                </a:cxn>
                <a:cxn ang="0">
                  <a:pos x="108" y="336"/>
                </a:cxn>
                <a:cxn ang="0">
                  <a:pos x="98" y="343"/>
                </a:cxn>
                <a:cxn ang="0">
                  <a:pos x="91" y="372"/>
                </a:cxn>
                <a:cxn ang="0">
                  <a:pos x="89" y="381"/>
                </a:cxn>
                <a:cxn ang="0">
                  <a:pos x="83" y="395"/>
                </a:cxn>
                <a:cxn ang="0">
                  <a:pos x="80" y="421"/>
                </a:cxn>
                <a:cxn ang="0">
                  <a:pos x="71" y="415"/>
                </a:cxn>
                <a:cxn ang="0">
                  <a:pos x="63" y="408"/>
                </a:cxn>
                <a:cxn ang="0">
                  <a:pos x="54" y="386"/>
                </a:cxn>
                <a:cxn ang="0">
                  <a:pos x="37" y="335"/>
                </a:cxn>
                <a:cxn ang="0">
                  <a:pos x="31" y="321"/>
                </a:cxn>
                <a:cxn ang="0">
                  <a:pos x="33" y="317"/>
                </a:cxn>
                <a:cxn ang="0">
                  <a:pos x="25" y="309"/>
                </a:cxn>
                <a:cxn ang="0">
                  <a:pos x="23" y="301"/>
                </a:cxn>
                <a:cxn ang="0">
                  <a:pos x="0" y="232"/>
                </a:cxn>
                <a:cxn ang="0">
                  <a:pos x="12" y="228"/>
                </a:cxn>
                <a:cxn ang="0">
                  <a:pos x="18" y="220"/>
                </a:cxn>
                <a:cxn ang="0">
                  <a:pos x="20" y="200"/>
                </a:cxn>
                <a:cxn ang="0">
                  <a:pos x="32" y="174"/>
                </a:cxn>
                <a:cxn ang="0">
                  <a:pos x="37" y="164"/>
                </a:cxn>
                <a:cxn ang="0">
                  <a:pos x="28" y="133"/>
                </a:cxn>
                <a:cxn ang="0">
                  <a:pos x="31" y="120"/>
                </a:cxn>
                <a:cxn ang="0">
                  <a:pos x="34" y="116"/>
                </a:cxn>
                <a:cxn ang="0">
                  <a:pos x="34" y="85"/>
                </a:cxn>
                <a:cxn ang="0">
                  <a:pos x="45" y="56"/>
                </a:cxn>
                <a:cxn ang="0">
                  <a:pos x="56" y="17"/>
                </a:cxn>
                <a:cxn ang="0">
                  <a:pos x="60" y="9"/>
                </a:cxn>
                <a:cxn ang="0">
                  <a:pos x="69" y="7"/>
                </a:cxn>
                <a:cxn ang="0">
                  <a:pos x="77" y="21"/>
                </a:cxn>
                <a:cxn ang="0">
                  <a:pos x="118" y="0"/>
                </a:cxn>
              </a:cxnLst>
              <a:rect l="0" t="0" r="r" b="b"/>
              <a:pathLst>
                <a:path w="266" h="421">
                  <a:moveTo>
                    <a:pt x="118" y="0"/>
                  </a:moveTo>
                  <a:lnTo>
                    <a:pt x="125" y="1"/>
                  </a:lnTo>
                  <a:lnTo>
                    <a:pt x="131" y="1"/>
                  </a:lnTo>
                  <a:lnTo>
                    <a:pt x="138" y="3"/>
                  </a:lnTo>
                  <a:lnTo>
                    <a:pt x="141" y="7"/>
                  </a:lnTo>
                  <a:lnTo>
                    <a:pt x="143" y="10"/>
                  </a:lnTo>
                  <a:lnTo>
                    <a:pt x="144" y="11"/>
                  </a:lnTo>
                  <a:lnTo>
                    <a:pt x="146" y="13"/>
                  </a:lnTo>
                  <a:lnTo>
                    <a:pt x="148" y="13"/>
                  </a:lnTo>
                  <a:lnTo>
                    <a:pt x="151" y="14"/>
                  </a:lnTo>
                  <a:lnTo>
                    <a:pt x="153" y="14"/>
                  </a:lnTo>
                  <a:lnTo>
                    <a:pt x="155" y="15"/>
                  </a:lnTo>
                  <a:lnTo>
                    <a:pt x="158" y="21"/>
                  </a:lnTo>
                  <a:lnTo>
                    <a:pt x="160" y="29"/>
                  </a:lnTo>
                  <a:lnTo>
                    <a:pt x="163" y="39"/>
                  </a:lnTo>
                  <a:lnTo>
                    <a:pt x="173" y="69"/>
                  </a:lnTo>
                  <a:lnTo>
                    <a:pt x="183" y="101"/>
                  </a:lnTo>
                  <a:lnTo>
                    <a:pt x="187" y="109"/>
                  </a:lnTo>
                  <a:lnTo>
                    <a:pt x="190" y="120"/>
                  </a:lnTo>
                  <a:lnTo>
                    <a:pt x="191" y="133"/>
                  </a:lnTo>
                  <a:lnTo>
                    <a:pt x="198" y="137"/>
                  </a:lnTo>
                  <a:lnTo>
                    <a:pt x="208" y="139"/>
                  </a:lnTo>
                  <a:lnTo>
                    <a:pt x="219" y="139"/>
                  </a:lnTo>
                  <a:lnTo>
                    <a:pt x="221" y="151"/>
                  </a:lnTo>
                  <a:lnTo>
                    <a:pt x="225" y="162"/>
                  </a:lnTo>
                  <a:lnTo>
                    <a:pt x="237" y="178"/>
                  </a:lnTo>
                  <a:lnTo>
                    <a:pt x="239" y="175"/>
                  </a:lnTo>
                  <a:lnTo>
                    <a:pt x="243" y="172"/>
                  </a:lnTo>
                  <a:lnTo>
                    <a:pt x="245" y="169"/>
                  </a:lnTo>
                  <a:lnTo>
                    <a:pt x="248" y="170"/>
                  </a:lnTo>
                  <a:lnTo>
                    <a:pt x="251" y="172"/>
                  </a:lnTo>
                  <a:lnTo>
                    <a:pt x="252" y="175"/>
                  </a:lnTo>
                  <a:lnTo>
                    <a:pt x="257" y="179"/>
                  </a:lnTo>
                  <a:lnTo>
                    <a:pt x="259" y="181"/>
                  </a:lnTo>
                  <a:lnTo>
                    <a:pt x="259" y="183"/>
                  </a:lnTo>
                  <a:lnTo>
                    <a:pt x="254" y="188"/>
                  </a:lnTo>
                  <a:lnTo>
                    <a:pt x="253" y="190"/>
                  </a:lnTo>
                  <a:lnTo>
                    <a:pt x="253" y="192"/>
                  </a:lnTo>
                  <a:lnTo>
                    <a:pt x="255" y="197"/>
                  </a:lnTo>
                  <a:lnTo>
                    <a:pt x="258" y="198"/>
                  </a:lnTo>
                  <a:lnTo>
                    <a:pt x="259" y="199"/>
                  </a:lnTo>
                  <a:lnTo>
                    <a:pt x="262" y="199"/>
                  </a:lnTo>
                  <a:lnTo>
                    <a:pt x="265" y="195"/>
                  </a:lnTo>
                  <a:lnTo>
                    <a:pt x="266" y="197"/>
                  </a:lnTo>
                  <a:lnTo>
                    <a:pt x="266" y="203"/>
                  </a:lnTo>
                  <a:lnTo>
                    <a:pt x="265" y="206"/>
                  </a:lnTo>
                  <a:lnTo>
                    <a:pt x="262" y="209"/>
                  </a:lnTo>
                  <a:lnTo>
                    <a:pt x="260" y="212"/>
                  </a:lnTo>
                  <a:lnTo>
                    <a:pt x="257" y="213"/>
                  </a:lnTo>
                  <a:lnTo>
                    <a:pt x="254" y="214"/>
                  </a:lnTo>
                  <a:lnTo>
                    <a:pt x="251" y="214"/>
                  </a:lnTo>
                  <a:lnTo>
                    <a:pt x="248" y="212"/>
                  </a:lnTo>
                  <a:lnTo>
                    <a:pt x="244" y="221"/>
                  </a:lnTo>
                  <a:lnTo>
                    <a:pt x="238" y="228"/>
                  </a:lnTo>
                  <a:lnTo>
                    <a:pt x="231" y="234"/>
                  </a:lnTo>
                  <a:lnTo>
                    <a:pt x="229" y="232"/>
                  </a:lnTo>
                  <a:lnTo>
                    <a:pt x="228" y="230"/>
                  </a:lnTo>
                  <a:lnTo>
                    <a:pt x="226" y="228"/>
                  </a:lnTo>
                  <a:lnTo>
                    <a:pt x="225" y="228"/>
                  </a:lnTo>
                  <a:lnTo>
                    <a:pt x="223" y="230"/>
                  </a:lnTo>
                  <a:lnTo>
                    <a:pt x="222" y="231"/>
                  </a:lnTo>
                  <a:lnTo>
                    <a:pt x="222" y="239"/>
                  </a:lnTo>
                  <a:lnTo>
                    <a:pt x="223" y="240"/>
                  </a:lnTo>
                  <a:lnTo>
                    <a:pt x="221" y="242"/>
                  </a:lnTo>
                  <a:lnTo>
                    <a:pt x="218" y="242"/>
                  </a:lnTo>
                  <a:lnTo>
                    <a:pt x="217" y="244"/>
                  </a:lnTo>
                  <a:lnTo>
                    <a:pt x="216" y="244"/>
                  </a:lnTo>
                  <a:lnTo>
                    <a:pt x="215" y="245"/>
                  </a:lnTo>
                  <a:lnTo>
                    <a:pt x="214" y="247"/>
                  </a:lnTo>
                  <a:lnTo>
                    <a:pt x="214" y="248"/>
                  </a:lnTo>
                  <a:lnTo>
                    <a:pt x="215" y="252"/>
                  </a:lnTo>
                  <a:lnTo>
                    <a:pt x="211" y="251"/>
                  </a:lnTo>
                  <a:lnTo>
                    <a:pt x="209" y="249"/>
                  </a:lnTo>
                  <a:lnTo>
                    <a:pt x="205" y="249"/>
                  </a:lnTo>
                  <a:lnTo>
                    <a:pt x="202" y="248"/>
                  </a:lnTo>
                  <a:lnTo>
                    <a:pt x="200" y="248"/>
                  </a:lnTo>
                  <a:lnTo>
                    <a:pt x="197" y="246"/>
                  </a:lnTo>
                  <a:lnTo>
                    <a:pt x="196" y="248"/>
                  </a:lnTo>
                  <a:lnTo>
                    <a:pt x="194" y="251"/>
                  </a:lnTo>
                  <a:lnTo>
                    <a:pt x="193" y="253"/>
                  </a:lnTo>
                  <a:lnTo>
                    <a:pt x="190" y="255"/>
                  </a:lnTo>
                  <a:lnTo>
                    <a:pt x="188" y="255"/>
                  </a:lnTo>
                  <a:lnTo>
                    <a:pt x="186" y="254"/>
                  </a:lnTo>
                  <a:lnTo>
                    <a:pt x="183" y="252"/>
                  </a:lnTo>
                  <a:lnTo>
                    <a:pt x="183" y="274"/>
                  </a:lnTo>
                  <a:lnTo>
                    <a:pt x="176" y="274"/>
                  </a:lnTo>
                  <a:lnTo>
                    <a:pt x="173" y="272"/>
                  </a:lnTo>
                  <a:lnTo>
                    <a:pt x="169" y="258"/>
                  </a:lnTo>
                  <a:lnTo>
                    <a:pt x="166" y="254"/>
                  </a:lnTo>
                  <a:lnTo>
                    <a:pt x="163" y="253"/>
                  </a:lnTo>
                  <a:lnTo>
                    <a:pt x="161" y="253"/>
                  </a:lnTo>
                  <a:lnTo>
                    <a:pt x="161" y="266"/>
                  </a:lnTo>
                  <a:lnTo>
                    <a:pt x="155" y="266"/>
                  </a:lnTo>
                  <a:lnTo>
                    <a:pt x="155" y="269"/>
                  </a:lnTo>
                  <a:lnTo>
                    <a:pt x="158" y="276"/>
                  </a:lnTo>
                  <a:lnTo>
                    <a:pt x="158" y="280"/>
                  </a:lnTo>
                  <a:lnTo>
                    <a:pt x="156" y="289"/>
                  </a:lnTo>
                  <a:lnTo>
                    <a:pt x="154" y="300"/>
                  </a:lnTo>
                  <a:lnTo>
                    <a:pt x="155" y="310"/>
                  </a:lnTo>
                  <a:lnTo>
                    <a:pt x="152" y="312"/>
                  </a:lnTo>
                  <a:lnTo>
                    <a:pt x="146" y="312"/>
                  </a:lnTo>
                  <a:lnTo>
                    <a:pt x="141" y="314"/>
                  </a:lnTo>
                  <a:lnTo>
                    <a:pt x="138" y="315"/>
                  </a:lnTo>
                  <a:lnTo>
                    <a:pt x="136" y="318"/>
                  </a:lnTo>
                  <a:lnTo>
                    <a:pt x="136" y="324"/>
                  </a:lnTo>
                  <a:lnTo>
                    <a:pt x="134" y="326"/>
                  </a:lnTo>
                  <a:lnTo>
                    <a:pt x="133" y="326"/>
                  </a:lnTo>
                  <a:lnTo>
                    <a:pt x="133" y="325"/>
                  </a:lnTo>
                  <a:lnTo>
                    <a:pt x="132" y="323"/>
                  </a:lnTo>
                  <a:lnTo>
                    <a:pt x="132" y="314"/>
                  </a:lnTo>
                  <a:lnTo>
                    <a:pt x="123" y="321"/>
                  </a:lnTo>
                  <a:lnTo>
                    <a:pt x="119" y="323"/>
                  </a:lnTo>
                  <a:lnTo>
                    <a:pt x="116" y="322"/>
                  </a:lnTo>
                  <a:lnTo>
                    <a:pt x="113" y="316"/>
                  </a:lnTo>
                  <a:lnTo>
                    <a:pt x="110" y="323"/>
                  </a:lnTo>
                  <a:lnTo>
                    <a:pt x="112" y="337"/>
                  </a:lnTo>
                  <a:lnTo>
                    <a:pt x="110" y="344"/>
                  </a:lnTo>
                  <a:lnTo>
                    <a:pt x="109" y="344"/>
                  </a:lnTo>
                  <a:lnTo>
                    <a:pt x="108" y="343"/>
                  </a:lnTo>
                  <a:lnTo>
                    <a:pt x="108" y="336"/>
                  </a:lnTo>
                  <a:lnTo>
                    <a:pt x="106" y="336"/>
                  </a:lnTo>
                  <a:lnTo>
                    <a:pt x="103" y="338"/>
                  </a:lnTo>
                  <a:lnTo>
                    <a:pt x="101" y="339"/>
                  </a:lnTo>
                  <a:lnTo>
                    <a:pt x="98" y="343"/>
                  </a:lnTo>
                  <a:lnTo>
                    <a:pt x="95" y="346"/>
                  </a:lnTo>
                  <a:lnTo>
                    <a:pt x="94" y="350"/>
                  </a:lnTo>
                  <a:lnTo>
                    <a:pt x="94" y="367"/>
                  </a:lnTo>
                  <a:lnTo>
                    <a:pt x="91" y="372"/>
                  </a:lnTo>
                  <a:lnTo>
                    <a:pt x="89" y="373"/>
                  </a:lnTo>
                  <a:lnTo>
                    <a:pt x="88" y="374"/>
                  </a:lnTo>
                  <a:lnTo>
                    <a:pt x="88" y="379"/>
                  </a:lnTo>
                  <a:lnTo>
                    <a:pt x="89" y="381"/>
                  </a:lnTo>
                  <a:lnTo>
                    <a:pt x="90" y="382"/>
                  </a:lnTo>
                  <a:lnTo>
                    <a:pt x="90" y="387"/>
                  </a:lnTo>
                  <a:lnTo>
                    <a:pt x="89" y="389"/>
                  </a:lnTo>
                  <a:lnTo>
                    <a:pt x="83" y="395"/>
                  </a:lnTo>
                  <a:lnTo>
                    <a:pt x="82" y="398"/>
                  </a:lnTo>
                  <a:lnTo>
                    <a:pt x="81" y="405"/>
                  </a:lnTo>
                  <a:lnTo>
                    <a:pt x="81" y="417"/>
                  </a:lnTo>
                  <a:lnTo>
                    <a:pt x="80" y="421"/>
                  </a:lnTo>
                  <a:lnTo>
                    <a:pt x="76" y="421"/>
                  </a:lnTo>
                  <a:lnTo>
                    <a:pt x="74" y="420"/>
                  </a:lnTo>
                  <a:lnTo>
                    <a:pt x="71" y="417"/>
                  </a:lnTo>
                  <a:lnTo>
                    <a:pt x="71" y="415"/>
                  </a:lnTo>
                  <a:lnTo>
                    <a:pt x="70" y="413"/>
                  </a:lnTo>
                  <a:lnTo>
                    <a:pt x="70" y="409"/>
                  </a:lnTo>
                  <a:lnTo>
                    <a:pt x="67" y="409"/>
                  </a:lnTo>
                  <a:lnTo>
                    <a:pt x="63" y="408"/>
                  </a:lnTo>
                  <a:lnTo>
                    <a:pt x="58" y="402"/>
                  </a:lnTo>
                  <a:lnTo>
                    <a:pt x="56" y="400"/>
                  </a:lnTo>
                  <a:lnTo>
                    <a:pt x="54" y="398"/>
                  </a:lnTo>
                  <a:lnTo>
                    <a:pt x="54" y="386"/>
                  </a:lnTo>
                  <a:lnTo>
                    <a:pt x="49" y="374"/>
                  </a:lnTo>
                  <a:lnTo>
                    <a:pt x="40" y="353"/>
                  </a:lnTo>
                  <a:lnTo>
                    <a:pt x="38" y="344"/>
                  </a:lnTo>
                  <a:lnTo>
                    <a:pt x="37" y="335"/>
                  </a:lnTo>
                  <a:lnTo>
                    <a:pt x="34" y="324"/>
                  </a:lnTo>
                  <a:lnTo>
                    <a:pt x="33" y="324"/>
                  </a:lnTo>
                  <a:lnTo>
                    <a:pt x="31" y="323"/>
                  </a:lnTo>
                  <a:lnTo>
                    <a:pt x="31" y="321"/>
                  </a:lnTo>
                  <a:lnTo>
                    <a:pt x="32" y="321"/>
                  </a:lnTo>
                  <a:lnTo>
                    <a:pt x="33" y="319"/>
                  </a:lnTo>
                  <a:lnTo>
                    <a:pt x="34" y="319"/>
                  </a:lnTo>
                  <a:lnTo>
                    <a:pt x="33" y="317"/>
                  </a:lnTo>
                  <a:lnTo>
                    <a:pt x="30" y="314"/>
                  </a:lnTo>
                  <a:lnTo>
                    <a:pt x="27" y="312"/>
                  </a:lnTo>
                  <a:lnTo>
                    <a:pt x="26" y="310"/>
                  </a:lnTo>
                  <a:lnTo>
                    <a:pt x="25" y="309"/>
                  </a:lnTo>
                  <a:lnTo>
                    <a:pt x="25" y="307"/>
                  </a:lnTo>
                  <a:lnTo>
                    <a:pt x="24" y="304"/>
                  </a:lnTo>
                  <a:lnTo>
                    <a:pt x="24" y="302"/>
                  </a:lnTo>
                  <a:lnTo>
                    <a:pt x="23" y="301"/>
                  </a:lnTo>
                  <a:lnTo>
                    <a:pt x="23" y="300"/>
                  </a:lnTo>
                  <a:lnTo>
                    <a:pt x="17" y="277"/>
                  </a:lnTo>
                  <a:lnTo>
                    <a:pt x="10" y="254"/>
                  </a:lnTo>
                  <a:lnTo>
                    <a:pt x="0" y="232"/>
                  </a:lnTo>
                  <a:lnTo>
                    <a:pt x="0" y="231"/>
                  </a:lnTo>
                  <a:lnTo>
                    <a:pt x="2" y="230"/>
                  </a:lnTo>
                  <a:lnTo>
                    <a:pt x="10" y="230"/>
                  </a:lnTo>
                  <a:lnTo>
                    <a:pt x="12" y="228"/>
                  </a:lnTo>
                  <a:lnTo>
                    <a:pt x="14" y="226"/>
                  </a:lnTo>
                  <a:lnTo>
                    <a:pt x="16" y="224"/>
                  </a:lnTo>
                  <a:lnTo>
                    <a:pt x="17" y="223"/>
                  </a:lnTo>
                  <a:lnTo>
                    <a:pt x="18" y="220"/>
                  </a:lnTo>
                  <a:lnTo>
                    <a:pt x="20" y="218"/>
                  </a:lnTo>
                  <a:lnTo>
                    <a:pt x="26" y="218"/>
                  </a:lnTo>
                  <a:lnTo>
                    <a:pt x="20" y="206"/>
                  </a:lnTo>
                  <a:lnTo>
                    <a:pt x="20" y="200"/>
                  </a:lnTo>
                  <a:lnTo>
                    <a:pt x="26" y="189"/>
                  </a:lnTo>
                  <a:lnTo>
                    <a:pt x="34" y="181"/>
                  </a:lnTo>
                  <a:lnTo>
                    <a:pt x="32" y="178"/>
                  </a:lnTo>
                  <a:lnTo>
                    <a:pt x="32" y="174"/>
                  </a:lnTo>
                  <a:lnTo>
                    <a:pt x="33" y="172"/>
                  </a:lnTo>
                  <a:lnTo>
                    <a:pt x="35" y="168"/>
                  </a:lnTo>
                  <a:lnTo>
                    <a:pt x="37" y="167"/>
                  </a:lnTo>
                  <a:lnTo>
                    <a:pt x="37" y="164"/>
                  </a:lnTo>
                  <a:lnTo>
                    <a:pt x="35" y="156"/>
                  </a:lnTo>
                  <a:lnTo>
                    <a:pt x="32" y="148"/>
                  </a:lnTo>
                  <a:lnTo>
                    <a:pt x="30" y="141"/>
                  </a:lnTo>
                  <a:lnTo>
                    <a:pt x="28" y="133"/>
                  </a:lnTo>
                  <a:lnTo>
                    <a:pt x="28" y="128"/>
                  </a:lnTo>
                  <a:lnTo>
                    <a:pt x="30" y="126"/>
                  </a:lnTo>
                  <a:lnTo>
                    <a:pt x="30" y="122"/>
                  </a:lnTo>
                  <a:lnTo>
                    <a:pt x="31" y="120"/>
                  </a:lnTo>
                  <a:lnTo>
                    <a:pt x="31" y="119"/>
                  </a:lnTo>
                  <a:lnTo>
                    <a:pt x="32" y="118"/>
                  </a:lnTo>
                  <a:lnTo>
                    <a:pt x="33" y="118"/>
                  </a:lnTo>
                  <a:lnTo>
                    <a:pt x="34" y="116"/>
                  </a:lnTo>
                  <a:lnTo>
                    <a:pt x="35" y="116"/>
                  </a:lnTo>
                  <a:lnTo>
                    <a:pt x="37" y="115"/>
                  </a:lnTo>
                  <a:lnTo>
                    <a:pt x="37" y="113"/>
                  </a:lnTo>
                  <a:lnTo>
                    <a:pt x="34" y="85"/>
                  </a:lnTo>
                  <a:lnTo>
                    <a:pt x="35" y="78"/>
                  </a:lnTo>
                  <a:lnTo>
                    <a:pt x="39" y="72"/>
                  </a:lnTo>
                  <a:lnTo>
                    <a:pt x="42" y="65"/>
                  </a:lnTo>
                  <a:lnTo>
                    <a:pt x="45" y="56"/>
                  </a:lnTo>
                  <a:lnTo>
                    <a:pt x="46" y="45"/>
                  </a:lnTo>
                  <a:lnTo>
                    <a:pt x="52" y="28"/>
                  </a:lnTo>
                  <a:lnTo>
                    <a:pt x="54" y="24"/>
                  </a:lnTo>
                  <a:lnTo>
                    <a:pt x="56" y="17"/>
                  </a:lnTo>
                  <a:lnTo>
                    <a:pt x="58" y="15"/>
                  </a:lnTo>
                  <a:lnTo>
                    <a:pt x="58" y="14"/>
                  </a:lnTo>
                  <a:lnTo>
                    <a:pt x="59" y="10"/>
                  </a:lnTo>
                  <a:lnTo>
                    <a:pt x="60" y="9"/>
                  </a:lnTo>
                  <a:lnTo>
                    <a:pt x="61" y="7"/>
                  </a:lnTo>
                  <a:lnTo>
                    <a:pt x="62" y="6"/>
                  </a:lnTo>
                  <a:lnTo>
                    <a:pt x="69" y="6"/>
                  </a:lnTo>
                  <a:lnTo>
                    <a:pt x="69" y="7"/>
                  </a:lnTo>
                  <a:lnTo>
                    <a:pt x="70" y="8"/>
                  </a:lnTo>
                  <a:lnTo>
                    <a:pt x="70" y="15"/>
                  </a:lnTo>
                  <a:lnTo>
                    <a:pt x="75" y="20"/>
                  </a:lnTo>
                  <a:lnTo>
                    <a:pt x="77" y="21"/>
                  </a:lnTo>
                  <a:lnTo>
                    <a:pt x="82" y="25"/>
                  </a:lnTo>
                  <a:lnTo>
                    <a:pt x="96" y="18"/>
                  </a:lnTo>
                  <a:lnTo>
                    <a:pt x="108" y="10"/>
                  </a:lnTo>
                  <a:lnTo>
                    <a:pt x="118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96"/>
            <p:cNvSpPr>
              <a:spLocks/>
            </p:cNvSpPr>
            <p:nvPr/>
          </p:nvSpPr>
          <p:spPr bwMode="auto">
            <a:xfrm>
              <a:off x="8370582" y="2975540"/>
              <a:ext cx="961763" cy="569867"/>
            </a:xfrm>
            <a:custGeom>
              <a:avLst/>
              <a:gdLst/>
              <a:ahLst/>
              <a:cxnLst>
                <a:cxn ang="0">
                  <a:pos x="349" y="15"/>
                </a:cxn>
                <a:cxn ang="0">
                  <a:pos x="366" y="0"/>
                </a:cxn>
                <a:cxn ang="0">
                  <a:pos x="372" y="7"/>
                </a:cxn>
                <a:cxn ang="0">
                  <a:pos x="401" y="26"/>
                </a:cxn>
                <a:cxn ang="0">
                  <a:pos x="411" y="27"/>
                </a:cxn>
                <a:cxn ang="0">
                  <a:pos x="413" y="49"/>
                </a:cxn>
                <a:cxn ang="0">
                  <a:pos x="405" y="85"/>
                </a:cxn>
                <a:cxn ang="0">
                  <a:pos x="434" y="87"/>
                </a:cxn>
                <a:cxn ang="0">
                  <a:pos x="465" y="96"/>
                </a:cxn>
                <a:cxn ang="0">
                  <a:pos x="486" y="128"/>
                </a:cxn>
                <a:cxn ang="0">
                  <a:pos x="472" y="122"/>
                </a:cxn>
                <a:cxn ang="0">
                  <a:pos x="456" y="111"/>
                </a:cxn>
                <a:cxn ang="0">
                  <a:pos x="443" y="100"/>
                </a:cxn>
                <a:cxn ang="0">
                  <a:pos x="426" y="94"/>
                </a:cxn>
                <a:cxn ang="0">
                  <a:pos x="433" y="104"/>
                </a:cxn>
                <a:cxn ang="0">
                  <a:pos x="435" y="105"/>
                </a:cxn>
                <a:cxn ang="0">
                  <a:pos x="464" y="129"/>
                </a:cxn>
                <a:cxn ang="0">
                  <a:pos x="486" y="143"/>
                </a:cxn>
                <a:cxn ang="0">
                  <a:pos x="486" y="157"/>
                </a:cxn>
                <a:cxn ang="0">
                  <a:pos x="480" y="163"/>
                </a:cxn>
                <a:cxn ang="0">
                  <a:pos x="476" y="157"/>
                </a:cxn>
                <a:cxn ang="0">
                  <a:pos x="463" y="148"/>
                </a:cxn>
                <a:cxn ang="0">
                  <a:pos x="476" y="169"/>
                </a:cxn>
                <a:cxn ang="0">
                  <a:pos x="506" y="185"/>
                </a:cxn>
                <a:cxn ang="0">
                  <a:pos x="472" y="177"/>
                </a:cxn>
                <a:cxn ang="0">
                  <a:pos x="457" y="170"/>
                </a:cxn>
                <a:cxn ang="0">
                  <a:pos x="434" y="178"/>
                </a:cxn>
                <a:cxn ang="0">
                  <a:pos x="480" y="192"/>
                </a:cxn>
                <a:cxn ang="0">
                  <a:pos x="478" y="195"/>
                </a:cxn>
                <a:cxn ang="0">
                  <a:pos x="484" y="199"/>
                </a:cxn>
                <a:cxn ang="0">
                  <a:pos x="494" y="211"/>
                </a:cxn>
                <a:cxn ang="0">
                  <a:pos x="512" y="209"/>
                </a:cxn>
                <a:cxn ang="0">
                  <a:pos x="511" y="204"/>
                </a:cxn>
                <a:cxn ang="0">
                  <a:pos x="532" y="204"/>
                </a:cxn>
                <a:cxn ang="0">
                  <a:pos x="534" y="212"/>
                </a:cxn>
                <a:cxn ang="0">
                  <a:pos x="530" y="223"/>
                </a:cxn>
                <a:cxn ang="0">
                  <a:pos x="508" y="232"/>
                </a:cxn>
                <a:cxn ang="0">
                  <a:pos x="490" y="237"/>
                </a:cxn>
                <a:cxn ang="0">
                  <a:pos x="349" y="265"/>
                </a:cxn>
                <a:cxn ang="0">
                  <a:pos x="214" y="289"/>
                </a:cxn>
                <a:cxn ang="0">
                  <a:pos x="123" y="294"/>
                </a:cxn>
                <a:cxn ang="0">
                  <a:pos x="54" y="311"/>
                </a:cxn>
                <a:cxn ang="0">
                  <a:pos x="9" y="310"/>
                </a:cxn>
                <a:cxn ang="0">
                  <a:pos x="26" y="300"/>
                </a:cxn>
                <a:cxn ang="0">
                  <a:pos x="44" y="272"/>
                </a:cxn>
                <a:cxn ang="0">
                  <a:pos x="75" y="240"/>
                </a:cxn>
                <a:cxn ang="0">
                  <a:pos x="96" y="237"/>
                </a:cxn>
                <a:cxn ang="0">
                  <a:pos x="112" y="245"/>
                </a:cxn>
                <a:cxn ang="0">
                  <a:pos x="131" y="240"/>
                </a:cxn>
                <a:cxn ang="0">
                  <a:pos x="165" y="231"/>
                </a:cxn>
                <a:cxn ang="0">
                  <a:pos x="183" y="217"/>
                </a:cxn>
                <a:cxn ang="0">
                  <a:pos x="213" y="204"/>
                </a:cxn>
                <a:cxn ang="0">
                  <a:pos x="217" y="192"/>
                </a:cxn>
                <a:cxn ang="0">
                  <a:pos x="216" y="168"/>
                </a:cxn>
                <a:cxn ang="0">
                  <a:pos x="224" y="156"/>
                </a:cxn>
                <a:cxn ang="0">
                  <a:pos x="243" y="111"/>
                </a:cxn>
                <a:cxn ang="0">
                  <a:pos x="265" y="105"/>
                </a:cxn>
                <a:cxn ang="0">
                  <a:pos x="280" y="69"/>
                </a:cxn>
                <a:cxn ang="0">
                  <a:pos x="300" y="49"/>
                </a:cxn>
                <a:cxn ang="0">
                  <a:pos x="310" y="31"/>
                </a:cxn>
                <a:cxn ang="0">
                  <a:pos x="319" y="0"/>
                </a:cxn>
              </a:cxnLst>
              <a:rect l="0" t="0" r="r" b="b"/>
              <a:pathLst>
                <a:path w="535" h="317">
                  <a:moveTo>
                    <a:pt x="319" y="0"/>
                  </a:moveTo>
                  <a:lnTo>
                    <a:pt x="329" y="6"/>
                  </a:lnTo>
                  <a:lnTo>
                    <a:pt x="338" y="9"/>
                  </a:lnTo>
                  <a:lnTo>
                    <a:pt x="344" y="12"/>
                  </a:lnTo>
                  <a:lnTo>
                    <a:pt x="344" y="13"/>
                  </a:lnTo>
                  <a:lnTo>
                    <a:pt x="342" y="15"/>
                  </a:lnTo>
                  <a:lnTo>
                    <a:pt x="349" y="15"/>
                  </a:lnTo>
                  <a:lnTo>
                    <a:pt x="351" y="16"/>
                  </a:lnTo>
                  <a:lnTo>
                    <a:pt x="352" y="17"/>
                  </a:lnTo>
                  <a:lnTo>
                    <a:pt x="352" y="20"/>
                  </a:lnTo>
                  <a:lnTo>
                    <a:pt x="356" y="16"/>
                  </a:lnTo>
                  <a:lnTo>
                    <a:pt x="360" y="5"/>
                  </a:lnTo>
                  <a:lnTo>
                    <a:pt x="364" y="0"/>
                  </a:lnTo>
                  <a:lnTo>
                    <a:pt x="366" y="0"/>
                  </a:lnTo>
                  <a:lnTo>
                    <a:pt x="369" y="2"/>
                  </a:lnTo>
                  <a:lnTo>
                    <a:pt x="367" y="3"/>
                  </a:lnTo>
                  <a:lnTo>
                    <a:pt x="367" y="5"/>
                  </a:lnTo>
                  <a:lnTo>
                    <a:pt x="371" y="5"/>
                  </a:lnTo>
                  <a:lnTo>
                    <a:pt x="374" y="3"/>
                  </a:lnTo>
                  <a:lnTo>
                    <a:pt x="373" y="6"/>
                  </a:lnTo>
                  <a:lnTo>
                    <a:pt x="372" y="7"/>
                  </a:lnTo>
                  <a:lnTo>
                    <a:pt x="373" y="8"/>
                  </a:lnTo>
                  <a:lnTo>
                    <a:pt x="374" y="6"/>
                  </a:lnTo>
                  <a:lnTo>
                    <a:pt x="378" y="14"/>
                  </a:lnTo>
                  <a:lnTo>
                    <a:pt x="383" y="19"/>
                  </a:lnTo>
                  <a:lnTo>
                    <a:pt x="390" y="21"/>
                  </a:lnTo>
                  <a:lnTo>
                    <a:pt x="404" y="23"/>
                  </a:lnTo>
                  <a:lnTo>
                    <a:pt x="401" y="26"/>
                  </a:lnTo>
                  <a:lnTo>
                    <a:pt x="400" y="28"/>
                  </a:lnTo>
                  <a:lnTo>
                    <a:pt x="398" y="29"/>
                  </a:lnTo>
                  <a:lnTo>
                    <a:pt x="399" y="30"/>
                  </a:lnTo>
                  <a:lnTo>
                    <a:pt x="400" y="30"/>
                  </a:lnTo>
                  <a:lnTo>
                    <a:pt x="401" y="29"/>
                  </a:lnTo>
                  <a:lnTo>
                    <a:pt x="406" y="27"/>
                  </a:lnTo>
                  <a:lnTo>
                    <a:pt x="411" y="27"/>
                  </a:lnTo>
                  <a:lnTo>
                    <a:pt x="414" y="29"/>
                  </a:lnTo>
                  <a:lnTo>
                    <a:pt x="414" y="37"/>
                  </a:lnTo>
                  <a:lnTo>
                    <a:pt x="415" y="38"/>
                  </a:lnTo>
                  <a:lnTo>
                    <a:pt x="418" y="43"/>
                  </a:lnTo>
                  <a:lnTo>
                    <a:pt x="418" y="45"/>
                  </a:lnTo>
                  <a:lnTo>
                    <a:pt x="415" y="47"/>
                  </a:lnTo>
                  <a:lnTo>
                    <a:pt x="413" y="49"/>
                  </a:lnTo>
                  <a:lnTo>
                    <a:pt x="411" y="50"/>
                  </a:lnTo>
                  <a:lnTo>
                    <a:pt x="408" y="50"/>
                  </a:lnTo>
                  <a:lnTo>
                    <a:pt x="406" y="49"/>
                  </a:lnTo>
                  <a:lnTo>
                    <a:pt x="405" y="56"/>
                  </a:lnTo>
                  <a:lnTo>
                    <a:pt x="402" y="72"/>
                  </a:lnTo>
                  <a:lnTo>
                    <a:pt x="400" y="79"/>
                  </a:lnTo>
                  <a:lnTo>
                    <a:pt x="405" y="85"/>
                  </a:lnTo>
                  <a:lnTo>
                    <a:pt x="409" y="86"/>
                  </a:lnTo>
                  <a:lnTo>
                    <a:pt x="415" y="85"/>
                  </a:lnTo>
                  <a:lnTo>
                    <a:pt x="422" y="82"/>
                  </a:lnTo>
                  <a:lnTo>
                    <a:pt x="428" y="79"/>
                  </a:lnTo>
                  <a:lnTo>
                    <a:pt x="428" y="83"/>
                  </a:lnTo>
                  <a:lnTo>
                    <a:pt x="431" y="86"/>
                  </a:lnTo>
                  <a:lnTo>
                    <a:pt x="434" y="87"/>
                  </a:lnTo>
                  <a:lnTo>
                    <a:pt x="436" y="90"/>
                  </a:lnTo>
                  <a:lnTo>
                    <a:pt x="437" y="92"/>
                  </a:lnTo>
                  <a:lnTo>
                    <a:pt x="442" y="90"/>
                  </a:lnTo>
                  <a:lnTo>
                    <a:pt x="450" y="87"/>
                  </a:lnTo>
                  <a:lnTo>
                    <a:pt x="456" y="89"/>
                  </a:lnTo>
                  <a:lnTo>
                    <a:pt x="462" y="91"/>
                  </a:lnTo>
                  <a:lnTo>
                    <a:pt x="465" y="96"/>
                  </a:lnTo>
                  <a:lnTo>
                    <a:pt x="470" y="100"/>
                  </a:lnTo>
                  <a:lnTo>
                    <a:pt x="476" y="104"/>
                  </a:lnTo>
                  <a:lnTo>
                    <a:pt x="482" y="104"/>
                  </a:lnTo>
                  <a:lnTo>
                    <a:pt x="485" y="111"/>
                  </a:lnTo>
                  <a:lnTo>
                    <a:pt x="487" y="118"/>
                  </a:lnTo>
                  <a:lnTo>
                    <a:pt x="487" y="128"/>
                  </a:lnTo>
                  <a:lnTo>
                    <a:pt x="486" y="128"/>
                  </a:lnTo>
                  <a:lnTo>
                    <a:pt x="485" y="127"/>
                  </a:lnTo>
                  <a:lnTo>
                    <a:pt x="483" y="127"/>
                  </a:lnTo>
                  <a:lnTo>
                    <a:pt x="480" y="126"/>
                  </a:lnTo>
                  <a:lnTo>
                    <a:pt x="478" y="126"/>
                  </a:lnTo>
                  <a:lnTo>
                    <a:pt x="476" y="125"/>
                  </a:lnTo>
                  <a:lnTo>
                    <a:pt x="476" y="126"/>
                  </a:lnTo>
                  <a:lnTo>
                    <a:pt x="472" y="122"/>
                  </a:lnTo>
                  <a:lnTo>
                    <a:pt x="469" y="120"/>
                  </a:lnTo>
                  <a:lnTo>
                    <a:pt x="466" y="115"/>
                  </a:lnTo>
                  <a:lnTo>
                    <a:pt x="465" y="114"/>
                  </a:lnTo>
                  <a:lnTo>
                    <a:pt x="464" y="112"/>
                  </a:lnTo>
                  <a:lnTo>
                    <a:pt x="458" y="112"/>
                  </a:lnTo>
                  <a:lnTo>
                    <a:pt x="457" y="111"/>
                  </a:lnTo>
                  <a:lnTo>
                    <a:pt x="456" y="111"/>
                  </a:lnTo>
                  <a:lnTo>
                    <a:pt x="456" y="110"/>
                  </a:lnTo>
                  <a:lnTo>
                    <a:pt x="452" y="106"/>
                  </a:lnTo>
                  <a:lnTo>
                    <a:pt x="448" y="108"/>
                  </a:lnTo>
                  <a:lnTo>
                    <a:pt x="448" y="105"/>
                  </a:lnTo>
                  <a:lnTo>
                    <a:pt x="447" y="104"/>
                  </a:lnTo>
                  <a:lnTo>
                    <a:pt x="445" y="101"/>
                  </a:lnTo>
                  <a:lnTo>
                    <a:pt x="443" y="100"/>
                  </a:lnTo>
                  <a:lnTo>
                    <a:pt x="442" y="99"/>
                  </a:lnTo>
                  <a:lnTo>
                    <a:pt x="440" y="94"/>
                  </a:lnTo>
                  <a:lnTo>
                    <a:pt x="437" y="94"/>
                  </a:lnTo>
                  <a:lnTo>
                    <a:pt x="434" y="97"/>
                  </a:lnTo>
                  <a:lnTo>
                    <a:pt x="431" y="96"/>
                  </a:lnTo>
                  <a:lnTo>
                    <a:pt x="428" y="94"/>
                  </a:lnTo>
                  <a:lnTo>
                    <a:pt x="426" y="94"/>
                  </a:lnTo>
                  <a:lnTo>
                    <a:pt x="422" y="96"/>
                  </a:lnTo>
                  <a:lnTo>
                    <a:pt x="420" y="97"/>
                  </a:lnTo>
                  <a:lnTo>
                    <a:pt x="424" y="99"/>
                  </a:lnTo>
                  <a:lnTo>
                    <a:pt x="428" y="100"/>
                  </a:lnTo>
                  <a:lnTo>
                    <a:pt x="430" y="100"/>
                  </a:lnTo>
                  <a:lnTo>
                    <a:pt x="434" y="101"/>
                  </a:lnTo>
                  <a:lnTo>
                    <a:pt x="433" y="104"/>
                  </a:lnTo>
                  <a:lnTo>
                    <a:pt x="430" y="106"/>
                  </a:lnTo>
                  <a:lnTo>
                    <a:pt x="429" y="108"/>
                  </a:lnTo>
                  <a:lnTo>
                    <a:pt x="429" y="111"/>
                  </a:lnTo>
                  <a:lnTo>
                    <a:pt x="431" y="113"/>
                  </a:lnTo>
                  <a:lnTo>
                    <a:pt x="433" y="112"/>
                  </a:lnTo>
                  <a:lnTo>
                    <a:pt x="433" y="107"/>
                  </a:lnTo>
                  <a:lnTo>
                    <a:pt x="435" y="105"/>
                  </a:lnTo>
                  <a:lnTo>
                    <a:pt x="440" y="105"/>
                  </a:lnTo>
                  <a:lnTo>
                    <a:pt x="438" y="107"/>
                  </a:lnTo>
                  <a:lnTo>
                    <a:pt x="437" y="108"/>
                  </a:lnTo>
                  <a:lnTo>
                    <a:pt x="440" y="108"/>
                  </a:lnTo>
                  <a:lnTo>
                    <a:pt x="440" y="107"/>
                  </a:lnTo>
                  <a:lnTo>
                    <a:pt x="459" y="127"/>
                  </a:lnTo>
                  <a:lnTo>
                    <a:pt x="464" y="129"/>
                  </a:lnTo>
                  <a:lnTo>
                    <a:pt x="468" y="129"/>
                  </a:lnTo>
                  <a:lnTo>
                    <a:pt x="471" y="133"/>
                  </a:lnTo>
                  <a:lnTo>
                    <a:pt x="472" y="135"/>
                  </a:lnTo>
                  <a:lnTo>
                    <a:pt x="473" y="139"/>
                  </a:lnTo>
                  <a:lnTo>
                    <a:pt x="485" y="139"/>
                  </a:lnTo>
                  <a:lnTo>
                    <a:pt x="485" y="142"/>
                  </a:lnTo>
                  <a:lnTo>
                    <a:pt x="486" y="143"/>
                  </a:lnTo>
                  <a:lnTo>
                    <a:pt x="487" y="146"/>
                  </a:lnTo>
                  <a:lnTo>
                    <a:pt x="487" y="147"/>
                  </a:lnTo>
                  <a:lnTo>
                    <a:pt x="490" y="153"/>
                  </a:lnTo>
                  <a:lnTo>
                    <a:pt x="489" y="153"/>
                  </a:lnTo>
                  <a:lnTo>
                    <a:pt x="486" y="155"/>
                  </a:lnTo>
                  <a:lnTo>
                    <a:pt x="485" y="155"/>
                  </a:lnTo>
                  <a:lnTo>
                    <a:pt x="486" y="157"/>
                  </a:lnTo>
                  <a:lnTo>
                    <a:pt x="489" y="160"/>
                  </a:lnTo>
                  <a:lnTo>
                    <a:pt x="490" y="162"/>
                  </a:lnTo>
                  <a:lnTo>
                    <a:pt x="490" y="164"/>
                  </a:lnTo>
                  <a:lnTo>
                    <a:pt x="487" y="167"/>
                  </a:lnTo>
                  <a:lnTo>
                    <a:pt x="485" y="162"/>
                  </a:lnTo>
                  <a:lnTo>
                    <a:pt x="483" y="162"/>
                  </a:lnTo>
                  <a:lnTo>
                    <a:pt x="480" y="163"/>
                  </a:lnTo>
                  <a:lnTo>
                    <a:pt x="478" y="163"/>
                  </a:lnTo>
                  <a:lnTo>
                    <a:pt x="476" y="161"/>
                  </a:lnTo>
                  <a:lnTo>
                    <a:pt x="476" y="160"/>
                  </a:lnTo>
                  <a:lnTo>
                    <a:pt x="477" y="159"/>
                  </a:lnTo>
                  <a:lnTo>
                    <a:pt x="479" y="159"/>
                  </a:lnTo>
                  <a:lnTo>
                    <a:pt x="478" y="157"/>
                  </a:lnTo>
                  <a:lnTo>
                    <a:pt x="476" y="157"/>
                  </a:lnTo>
                  <a:lnTo>
                    <a:pt x="473" y="156"/>
                  </a:lnTo>
                  <a:lnTo>
                    <a:pt x="472" y="156"/>
                  </a:lnTo>
                  <a:lnTo>
                    <a:pt x="470" y="155"/>
                  </a:lnTo>
                  <a:lnTo>
                    <a:pt x="468" y="153"/>
                  </a:lnTo>
                  <a:lnTo>
                    <a:pt x="466" y="150"/>
                  </a:lnTo>
                  <a:lnTo>
                    <a:pt x="465" y="147"/>
                  </a:lnTo>
                  <a:lnTo>
                    <a:pt x="463" y="148"/>
                  </a:lnTo>
                  <a:lnTo>
                    <a:pt x="461" y="150"/>
                  </a:lnTo>
                  <a:lnTo>
                    <a:pt x="458" y="152"/>
                  </a:lnTo>
                  <a:lnTo>
                    <a:pt x="456" y="152"/>
                  </a:lnTo>
                  <a:lnTo>
                    <a:pt x="454" y="150"/>
                  </a:lnTo>
                  <a:lnTo>
                    <a:pt x="461" y="157"/>
                  </a:lnTo>
                  <a:lnTo>
                    <a:pt x="469" y="162"/>
                  </a:lnTo>
                  <a:lnTo>
                    <a:pt x="476" y="169"/>
                  </a:lnTo>
                  <a:lnTo>
                    <a:pt x="483" y="171"/>
                  </a:lnTo>
                  <a:lnTo>
                    <a:pt x="490" y="176"/>
                  </a:lnTo>
                  <a:lnTo>
                    <a:pt x="496" y="176"/>
                  </a:lnTo>
                  <a:lnTo>
                    <a:pt x="499" y="177"/>
                  </a:lnTo>
                  <a:lnTo>
                    <a:pt x="501" y="178"/>
                  </a:lnTo>
                  <a:lnTo>
                    <a:pt x="505" y="182"/>
                  </a:lnTo>
                  <a:lnTo>
                    <a:pt x="506" y="185"/>
                  </a:lnTo>
                  <a:lnTo>
                    <a:pt x="505" y="189"/>
                  </a:lnTo>
                  <a:lnTo>
                    <a:pt x="499" y="191"/>
                  </a:lnTo>
                  <a:lnTo>
                    <a:pt x="494" y="190"/>
                  </a:lnTo>
                  <a:lnTo>
                    <a:pt x="490" y="188"/>
                  </a:lnTo>
                  <a:lnTo>
                    <a:pt x="486" y="184"/>
                  </a:lnTo>
                  <a:lnTo>
                    <a:pt x="476" y="177"/>
                  </a:lnTo>
                  <a:lnTo>
                    <a:pt x="472" y="177"/>
                  </a:lnTo>
                  <a:lnTo>
                    <a:pt x="469" y="176"/>
                  </a:lnTo>
                  <a:lnTo>
                    <a:pt x="465" y="174"/>
                  </a:lnTo>
                  <a:lnTo>
                    <a:pt x="461" y="169"/>
                  </a:lnTo>
                  <a:lnTo>
                    <a:pt x="459" y="167"/>
                  </a:lnTo>
                  <a:lnTo>
                    <a:pt x="458" y="167"/>
                  </a:lnTo>
                  <a:lnTo>
                    <a:pt x="457" y="169"/>
                  </a:lnTo>
                  <a:lnTo>
                    <a:pt x="457" y="170"/>
                  </a:lnTo>
                  <a:lnTo>
                    <a:pt x="456" y="173"/>
                  </a:lnTo>
                  <a:lnTo>
                    <a:pt x="456" y="175"/>
                  </a:lnTo>
                  <a:lnTo>
                    <a:pt x="451" y="171"/>
                  </a:lnTo>
                  <a:lnTo>
                    <a:pt x="444" y="171"/>
                  </a:lnTo>
                  <a:lnTo>
                    <a:pt x="436" y="173"/>
                  </a:lnTo>
                  <a:lnTo>
                    <a:pt x="428" y="175"/>
                  </a:lnTo>
                  <a:lnTo>
                    <a:pt x="434" y="178"/>
                  </a:lnTo>
                  <a:lnTo>
                    <a:pt x="448" y="178"/>
                  </a:lnTo>
                  <a:lnTo>
                    <a:pt x="448" y="184"/>
                  </a:lnTo>
                  <a:lnTo>
                    <a:pt x="476" y="184"/>
                  </a:lnTo>
                  <a:lnTo>
                    <a:pt x="476" y="188"/>
                  </a:lnTo>
                  <a:lnTo>
                    <a:pt x="477" y="190"/>
                  </a:lnTo>
                  <a:lnTo>
                    <a:pt x="479" y="191"/>
                  </a:lnTo>
                  <a:lnTo>
                    <a:pt x="480" y="192"/>
                  </a:lnTo>
                  <a:lnTo>
                    <a:pt x="485" y="195"/>
                  </a:lnTo>
                  <a:lnTo>
                    <a:pt x="484" y="196"/>
                  </a:lnTo>
                  <a:lnTo>
                    <a:pt x="483" y="196"/>
                  </a:lnTo>
                  <a:lnTo>
                    <a:pt x="482" y="197"/>
                  </a:lnTo>
                  <a:lnTo>
                    <a:pt x="477" y="197"/>
                  </a:lnTo>
                  <a:lnTo>
                    <a:pt x="477" y="196"/>
                  </a:lnTo>
                  <a:lnTo>
                    <a:pt x="478" y="195"/>
                  </a:lnTo>
                  <a:lnTo>
                    <a:pt x="479" y="192"/>
                  </a:lnTo>
                  <a:lnTo>
                    <a:pt x="478" y="192"/>
                  </a:lnTo>
                  <a:lnTo>
                    <a:pt x="477" y="194"/>
                  </a:lnTo>
                  <a:lnTo>
                    <a:pt x="475" y="195"/>
                  </a:lnTo>
                  <a:lnTo>
                    <a:pt x="473" y="195"/>
                  </a:lnTo>
                  <a:lnTo>
                    <a:pt x="477" y="199"/>
                  </a:lnTo>
                  <a:lnTo>
                    <a:pt x="484" y="199"/>
                  </a:lnTo>
                  <a:lnTo>
                    <a:pt x="489" y="198"/>
                  </a:lnTo>
                  <a:lnTo>
                    <a:pt x="493" y="201"/>
                  </a:lnTo>
                  <a:lnTo>
                    <a:pt x="489" y="205"/>
                  </a:lnTo>
                  <a:lnTo>
                    <a:pt x="489" y="209"/>
                  </a:lnTo>
                  <a:lnTo>
                    <a:pt x="490" y="212"/>
                  </a:lnTo>
                  <a:lnTo>
                    <a:pt x="492" y="212"/>
                  </a:lnTo>
                  <a:lnTo>
                    <a:pt x="494" y="211"/>
                  </a:lnTo>
                  <a:lnTo>
                    <a:pt x="496" y="209"/>
                  </a:lnTo>
                  <a:lnTo>
                    <a:pt x="497" y="208"/>
                  </a:lnTo>
                  <a:lnTo>
                    <a:pt x="498" y="205"/>
                  </a:lnTo>
                  <a:lnTo>
                    <a:pt x="500" y="204"/>
                  </a:lnTo>
                  <a:lnTo>
                    <a:pt x="501" y="203"/>
                  </a:lnTo>
                  <a:lnTo>
                    <a:pt x="506" y="205"/>
                  </a:lnTo>
                  <a:lnTo>
                    <a:pt x="512" y="209"/>
                  </a:lnTo>
                  <a:lnTo>
                    <a:pt x="516" y="211"/>
                  </a:lnTo>
                  <a:lnTo>
                    <a:pt x="521" y="209"/>
                  </a:lnTo>
                  <a:lnTo>
                    <a:pt x="520" y="208"/>
                  </a:lnTo>
                  <a:lnTo>
                    <a:pt x="515" y="208"/>
                  </a:lnTo>
                  <a:lnTo>
                    <a:pt x="514" y="206"/>
                  </a:lnTo>
                  <a:lnTo>
                    <a:pt x="512" y="205"/>
                  </a:lnTo>
                  <a:lnTo>
                    <a:pt x="511" y="204"/>
                  </a:lnTo>
                  <a:lnTo>
                    <a:pt x="509" y="202"/>
                  </a:lnTo>
                  <a:lnTo>
                    <a:pt x="509" y="198"/>
                  </a:lnTo>
                  <a:lnTo>
                    <a:pt x="513" y="199"/>
                  </a:lnTo>
                  <a:lnTo>
                    <a:pt x="522" y="197"/>
                  </a:lnTo>
                  <a:lnTo>
                    <a:pt x="529" y="198"/>
                  </a:lnTo>
                  <a:lnTo>
                    <a:pt x="532" y="199"/>
                  </a:lnTo>
                  <a:lnTo>
                    <a:pt x="532" y="204"/>
                  </a:lnTo>
                  <a:lnTo>
                    <a:pt x="529" y="206"/>
                  </a:lnTo>
                  <a:lnTo>
                    <a:pt x="529" y="209"/>
                  </a:lnTo>
                  <a:lnTo>
                    <a:pt x="530" y="209"/>
                  </a:lnTo>
                  <a:lnTo>
                    <a:pt x="532" y="208"/>
                  </a:lnTo>
                  <a:lnTo>
                    <a:pt x="533" y="208"/>
                  </a:lnTo>
                  <a:lnTo>
                    <a:pt x="534" y="210"/>
                  </a:lnTo>
                  <a:lnTo>
                    <a:pt x="534" y="212"/>
                  </a:lnTo>
                  <a:lnTo>
                    <a:pt x="535" y="215"/>
                  </a:lnTo>
                  <a:lnTo>
                    <a:pt x="535" y="218"/>
                  </a:lnTo>
                  <a:lnTo>
                    <a:pt x="534" y="219"/>
                  </a:lnTo>
                  <a:lnTo>
                    <a:pt x="530" y="219"/>
                  </a:lnTo>
                  <a:lnTo>
                    <a:pt x="529" y="220"/>
                  </a:lnTo>
                  <a:lnTo>
                    <a:pt x="529" y="222"/>
                  </a:lnTo>
                  <a:lnTo>
                    <a:pt x="530" y="223"/>
                  </a:lnTo>
                  <a:lnTo>
                    <a:pt x="533" y="223"/>
                  </a:lnTo>
                  <a:lnTo>
                    <a:pt x="530" y="225"/>
                  </a:lnTo>
                  <a:lnTo>
                    <a:pt x="526" y="227"/>
                  </a:lnTo>
                  <a:lnTo>
                    <a:pt x="520" y="227"/>
                  </a:lnTo>
                  <a:lnTo>
                    <a:pt x="515" y="229"/>
                  </a:lnTo>
                  <a:lnTo>
                    <a:pt x="512" y="230"/>
                  </a:lnTo>
                  <a:lnTo>
                    <a:pt x="508" y="232"/>
                  </a:lnTo>
                  <a:lnTo>
                    <a:pt x="501" y="234"/>
                  </a:lnTo>
                  <a:lnTo>
                    <a:pt x="499" y="234"/>
                  </a:lnTo>
                  <a:lnTo>
                    <a:pt x="497" y="232"/>
                  </a:lnTo>
                  <a:lnTo>
                    <a:pt x="496" y="232"/>
                  </a:lnTo>
                  <a:lnTo>
                    <a:pt x="493" y="234"/>
                  </a:lnTo>
                  <a:lnTo>
                    <a:pt x="491" y="236"/>
                  </a:lnTo>
                  <a:lnTo>
                    <a:pt x="490" y="237"/>
                  </a:lnTo>
                  <a:lnTo>
                    <a:pt x="483" y="238"/>
                  </a:lnTo>
                  <a:lnTo>
                    <a:pt x="473" y="239"/>
                  </a:lnTo>
                  <a:lnTo>
                    <a:pt x="465" y="240"/>
                  </a:lnTo>
                  <a:lnTo>
                    <a:pt x="434" y="247"/>
                  </a:lnTo>
                  <a:lnTo>
                    <a:pt x="399" y="255"/>
                  </a:lnTo>
                  <a:lnTo>
                    <a:pt x="364" y="262"/>
                  </a:lnTo>
                  <a:lnTo>
                    <a:pt x="349" y="265"/>
                  </a:lnTo>
                  <a:lnTo>
                    <a:pt x="334" y="266"/>
                  </a:lnTo>
                  <a:lnTo>
                    <a:pt x="316" y="268"/>
                  </a:lnTo>
                  <a:lnTo>
                    <a:pt x="310" y="271"/>
                  </a:lnTo>
                  <a:lnTo>
                    <a:pt x="303" y="272"/>
                  </a:lnTo>
                  <a:lnTo>
                    <a:pt x="293" y="274"/>
                  </a:lnTo>
                  <a:lnTo>
                    <a:pt x="253" y="281"/>
                  </a:lnTo>
                  <a:lnTo>
                    <a:pt x="214" y="289"/>
                  </a:lnTo>
                  <a:lnTo>
                    <a:pt x="172" y="296"/>
                  </a:lnTo>
                  <a:lnTo>
                    <a:pt x="133" y="300"/>
                  </a:lnTo>
                  <a:lnTo>
                    <a:pt x="131" y="299"/>
                  </a:lnTo>
                  <a:lnTo>
                    <a:pt x="130" y="297"/>
                  </a:lnTo>
                  <a:lnTo>
                    <a:pt x="125" y="295"/>
                  </a:lnTo>
                  <a:lnTo>
                    <a:pt x="124" y="294"/>
                  </a:lnTo>
                  <a:lnTo>
                    <a:pt x="123" y="294"/>
                  </a:lnTo>
                  <a:lnTo>
                    <a:pt x="122" y="295"/>
                  </a:lnTo>
                  <a:lnTo>
                    <a:pt x="123" y="296"/>
                  </a:lnTo>
                  <a:lnTo>
                    <a:pt x="124" y="296"/>
                  </a:lnTo>
                  <a:lnTo>
                    <a:pt x="111" y="301"/>
                  </a:lnTo>
                  <a:lnTo>
                    <a:pt x="94" y="306"/>
                  </a:lnTo>
                  <a:lnTo>
                    <a:pt x="74" y="308"/>
                  </a:lnTo>
                  <a:lnTo>
                    <a:pt x="54" y="311"/>
                  </a:lnTo>
                  <a:lnTo>
                    <a:pt x="34" y="314"/>
                  </a:lnTo>
                  <a:lnTo>
                    <a:pt x="27" y="315"/>
                  </a:lnTo>
                  <a:lnTo>
                    <a:pt x="19" y="316"/>
                  </a:lnTo>
                  <a:lnTo>
                    <a:pt x="9" y="316"/>
                  </a:lnTo>
                  <a:lnTo>
                    <a:pt x="0" y="317"/>
                  </a:lnTo>
                  <a:lnTo>
                    <a:pt x="10" y="314"/>
                  </a:lnTo>
                  <a:lnTo>
                    <a:pt x="9" y="310"/>
                  </a:lnTo>
                  <a:lnTo>
                    <a:pt x="15" y="307"/>
                  </a:lnTo>
                  <a:lnTo>
                    <a:pt x="19" y="302"/>
                  </a:lnTo>
                  <a:lnTo>
                    <a:pt x="23" y="296"/>
                  </a:lnTo>
                  <a:lnTo>
                    <a:pt x="29" y="294"/>
                  </a:lnTo>
                  <a:lnTo>
                    <a:pt x="29" y="295"/>
                  </a:lnTo>
                  <a:lnTo>
                    <a:pt x="26" y="297"/>
                  </a:lnTo>
                  <a:lnTo>
                    <a:pt x="26" y="300"/>
                  </a:lnTo>
                  <a:lnTo>
                    <a:pt x="30" y="296"/>
                  </a:lnTo>
                  <a:lnTo>
                    <a:pt x="31" y="292"/>
                  </a:lnTo>
                  <a:lnTo>
                    <a:pt x="33" y="287"/>
                  </a:lnTo>
                  <a:lnTo>
                    <a:pt x="34" y="281"/>
                  </a:lnTo>
                  <a:lnTo>
                    <a:pt x="39" y="276"/>
                  </a:lnTo>
                  <a:lnTo>
                    <a:pt x="46" y="274"/>
                  </a:lnTo>
                  <a:lnTo>
                    <a:pt x="44" y="272"/>
                  </a:lnTo>
                  <a:lnTo>
                    <a:pt x="43" y="269"/>
                  </a:lnTo>
                  <a:lnTo>
                    <a:pt x="43" y="266"/>
                  </a:lnTo>
                  <a:lnTo>
                    <a:pt x="51" y="260"/>
                  </a:lnTo>
                  <a:lnTo>
                    <a:pt x="58" y="253"/>
                  </a:lnTo>
                  <a:lnTo>
                    <a:pt x="66" y="248"/>
                  </a:lnTo>
                  <a:lnTo>
                    <a:pt x="71" y="243"/>
                  </a:lnTo>
                  <a:lnTo>
                    <a:pt x="75" y="240"/>
                  </a:lnTo>
                  <a:lnTo>
                    <a:pt x="81" y="229"/>
                  </a:lnTo>
                  <a:lnTo>
                    <a:pt x="82" y="227"/>
                  </a:lnTo>
                  <a:lnTo>
                    <a:pt x="85" y="226"/>
                  </a:lnTo>
                  <a:lnTo>
                    <a:pt x="88" y="226"/>
                  </a:lnTo>
                  <a:lnTo>
                    <a:pt x="90" y="233"/>
                  </a:lnTo>
                  <a:lnTo>
                    <a:pt x="94" y="236"/>
                  </a:lnTo>
                  <a:lnTo>
                    <a:pt x="96" y="237"/>
                  </a:lnTo>
                  <a:lnTo>
                    <a:pt x="100" y="239"/>
                  </a:lnTo>
                  <a:lnTo>
                    <a:pt x="102" y="239"/>
                  </a:lnTo>
                  <a:lnTo>
                    <a:pt x="104" y="240"/>
                  </a:lnTo>
                  <a:lnTo>
                    <a:pt x="104" y="245"/>
                  </a:lnTo>
                  <a:lnTo>
                    <a:pt x="105" y="246"/>
                  </a:lnTo>
                  <a:lnTo>
                    <a:pt x="110" y="246"/>
                  </a:lnTo>
                  <a:lnTo>
                    <a:pt x="112" y="245"/>
                  </a:lnTo>
                  <a:lnTo>
                    <a:pt x="117" y="245"/>
                  </a:lnTo>
                  <a:lnTo>
                    <a:pt x="119" y="246"/>
                  </a:lnTo>
                  <a:lnTo>
                    <a:pt x="122" y="248"/>
                  </a:lnTo>
                  <a:lnTo>
                    <a:pt x="123" y="246"/>
                  </a:lnTo>
                  <a:lnTo>
                    <a:pt x="125" y="245"/>
                  </a:lnTo>
                  <a:lnTo>
                    <a:pt x="126" y="243"/>
                  </a:lnTo>
                  <a:lnTo>
                    <a:pt x="131" y="240"/>
                  </a:lnTo>
                  <a:lnTo>
                    <a:pt x="132" y="238"/>
                  </a:lnTo>
                  <a:lnTo>
                    <a:pt x="133" y="234"/>
                  </a:lnTo>
                  <a:lnTo>
                    <a:pt x="144" y="237"/>
                  </a:lnTo>
                  <a:lnTo>
                    <a:pt x="156" y="234"/>
                  </a:lnTo>
                  <a:lnTo>
                    <a:pt x="158" y="233"/>
                  </a:lnTo>
                  <a:lnTo>
                    <a:pt x="160" y="233"/>
                  </a:lnTo>
                  <a:lnTo>
                    <a:pt x="165" y="231"/>
                  </a:lnTo>
                  <a:lnTo>
                    <a:pt x="168" y="229"/>
                  </a:lnTo>
                  <a:lnTo>
                    <a:pt x="170" y="225"/>
                  </a:lnTo>
                  <a:lnTo>
                    <a:pt x="172" y="220"/>
                  </a:lnTo>
                  <a:lnTo>
                    <a:pt x="175" y="222"/>
                  </a:lnTo>
                  <a:lnTo>
                    <a:pt x="180" y="222"/>
                  </a:lnTo>
                  <a:lnTo>
                    <a:pt x="182" y="219"/>
                  </a:lnTo>
                  <a:lnTo>
                    <a:pt x="183" y="217"/>
                  </a:lnTo>
                  <a:lnTo>
                    <a:pt x="186" y="216"/>
                  </a:lnTo>
                  <a:lnTo>
                    <a:pt x="187" y="213"/>
                  </a:lnTo>
                  <a:lnTo>
                    <a:pt x="189" y="212"/>
                  </a:lnTo>
                  <a:lnTo>
                    <a:pt x="197" y="212"/>
                  </a:lnTo>
                  <a:lnTo>
                    <a:pt x="202" y="209"/>
                  </a:lnTo>
                  <a:lnTo>
                    <a:pt x="208" y="205"/>
                  </a:lnTo>
                  <a:lnTo>
                    <a:pt x="213" y="204"/>
                  </a:lnTo>
                  <a:lnTo>
                    <a:pt x="217" y="206"/>
                  </a:lnTo>
                  <a:lnTo>
                    <a:pt x="215" y="204"/>
                  </a:lnTo>
                  <a:lnTo>
                    <a:pt x="213" y="201"/>
                  </a:lnTo>
                  <a:lnTo>
                    <a:pt x="211" y="197"/>
                  </a:lnTo>
                  <a:lnTo>
                    <a:pt x="210" y="195"/>
                  </a:lnTo>
                  <a:lnTo>
                    <a:pt x="211" y="192"/>
                  </a:lnTo>
                  <a:lnTo>
                    <a:pt x="217" y="192"/>
                  </a:lnTo>
                  <a:lnTo>
                    <a:pt x="217" y="190"/>
                  </a:lnTo>
                  <a:lnTo>
                    <a:pt x="214" y="187"/>
                  </a:lnTo>
                  <a:lnTo>
                    <a:pt x="211" y="182"/>
                  </a:lnTo>
                  <a:lnTo>
                    <a:pt x="211" y="175"/>
                  </a:lnTo>
                  <a:lnTo>
                    <a:pt x="213" y="174"/>
                  </a:lnTo>
                  <a:lnTo>
                    <a:pt x="215" y="169"/>
                  </a:lnTo>
                  <a:lnTo>
                    <a:pt x="216" y="168"/>
                  </a:lnTo>
                  <a:lnTo>
                    <a:pt x="216" y="167"/>
                  </a:lnTo>
                  <a:lnTo>
                    <a:pt x="217" y="164"/>
                  </a:lnTo>
                  <a:lnTo>
                    <a:pt x="220" y="162"/>
                  </a:lnTo>
                  <a:lnTo>
                    <a:pt x="220" y="164"/>
                  </a:lnTo>
                  <a:lnTo>
                    <a:pt x="221" y="162"/>
                  </a:lnTo>
                  <a:lnTo>
                    <a:pt x="223" y="159"/>
                  </a:lnTo>
                  <a:lnTo>
                    <a:pt x="224" y="156"/>
                  </a:lnTo>
                  <a:lnTo>
                    <a:pt x="225" y="153"/>
                  </a:lnTo>
                  <a:lnTo>
                    <a:pt x="225" y="141"/>
                  </a:lnTo>
                  <a:lnTo>
                    <a:pt x="231" y="141"/>
                  </a:lnTo>
                  <a:lnTo>
                    <a:pt x="231" y="133"/>
                  </a:lnTo>
                  <a:lnTo>
                    <a:pt x="234" y="119"/>
                  </a:lnTo>
                  <a:lnTo>
                    <a:pt x="237" y="113"/>
                  </a:lnTo>
                  <a:lnTo>
                    <a:pt x="243" y="111"/>
                  </a:lnTo>
                  <a:lnTo>
                    <a:pt x="241" y="107"/>
                  </a:lnTo>
                  <a:lnTo>
                    <a:pt x="239" y="103"/>
                  </a:lnTo>
                  <a:lnTo>
                    <a:pt x="239" y="97"/>
                  </a:lnTo>
                  <a:lnTo>
                    <a:pt x="244" y="100"/>
                  </a:lnTo>
                  <a:lnTo>
                    <a:pt x="250" y="104"/>
                  </a:lnTo>
                  <a:lnTo>
                    <a:pt x="256" y="105"/>
                  </a:lnTo>
                  <a:lnTo>
                    <a:pt x="265" y="105"/>
                  </a:lnTo>
                  <a:lnTo>
                    <a:pt x="272" y="97"/>
                  </a:lnTo>
                  <a:lnTo>
                    <a:pt x="275" y="85"/>
                  </a:lnTo>
                  <a:lnTo>
                    <a:pt x="277" y="71"/>
                  </a:lnTo>
                  <a:lnTo>
                    <a:pt x="281" y="73"/>
                  </a:lnTo>
                  <a:lnTo>
                    <a:pt x="281" y="72"/>
                  </a:lnTo>
                  <a:lnTo>
                    <a:pt x="280" y="71"/>
                  </a:lnTo>
                  <a:lnTo>
                    <a:pt x="280" y="69"/>
                  </a:lnTo>
                  <a:lnTo>
                    <a:pt x="279" y="65"/>
                  </a:lnTo>
                  <a:lnTo>
                    <a:pt x="282" y="66"/>
                  </a:lnTo>
                  <a:lnTo>
                    <a:pt x="288" y="66"/>
                  </a:lnTo>
                  <a:lnTo>
                    <a:pt x="289" y="65"/>
                  </a:lnTo>
                  <a:lnTo>
                    <a:pt x="296" y="51"/>
                  </a:lnTo>
                  <a:lnTo>
                    <a:pt x="299" y="50"/>
                  </a:lnTo>
                  <a:lnTo>
                    <a:pt x="300" y="49"/>
                  </a:lnTo>
                  <a:lnTo>
                    <a:pt x="303" y="48"/>
                  </a:lnTo>
                  <a:lnTo>
                    <a:pt x="305" y="47"/>
                  </a:lnTo>
                  <a:lnTo>
                    <a:pt x="307" y="45"/>
                  </a:lnTo>
                  <a:lnTo>
                    <a:pt x="308" y="44"/>
                  </a:lnTo>
                  <a:lnTo>
                    <a:pt x="308" y="37"/>
                  </a:lnTo>
                  <a:lnTo>
                    <a:pt x="309" y="34"/>
                  </a:lnTo>
                  <a:lnTo>
                    <a:pt x="310" y="31"/>
                  </a:lnTo>
                  <a:lnTo>
                    <a:pt x="312" y="30"/>
                  </a:lnTo>
                  <a:lnTo>
                    <a:pt x="313" y="30"/>
                  </a:lnTo>
                  <a:lnTo>
                    <a:pt x="315" y="29"/>
                  </a:lnTo>
                  <a:lnTo>
                    <a:pt x="316" y="29"/>
                  </a:lnTo>
                  <a:lnTo>
                    <a:pt x="317" y="19"/>
                  </a:lnTo>
                  <a:lnTo>
                    <a:pt x="316" y="9"/>
                  </a:lnTo>
                  <a:lnTo>
                    <a:pt x="319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97"/>
            <p:cNvSpPr>
              <a:spLocks/>
            </p:cNvSpPr>
            <p:nvPr/>
          </p:nvSpPr>
          <p:spPr bwMode="auto">
            <a:xfrm>
              <a:off x="8787645" y="2860488"/>
              <a:ext cx="595034" cy="282237"/>
            </a:xfrm>
            <a:custGeom>
              <a:avLst/>
              <a:gdLst/>
              <a:ahLst/>
              <a:cxnLst>
                <a:cxn ang="0">
                  <a:pos x="258" y="14"/>
                </a:cxn>
                <a:cxn ang="0">
                  <a:pos x="287" y="115"/>
                </a:cxn>
                <a:cxn ang="0">
                  <a:pos x="324" y="108"/>
                </a:cxn>
                <a:cxn ang="0">
                  <a:pos x="317" y="147"/>
                </a:cxn>
                <a:cxn ang="0">
                  <a:pos x="289" y="151"/>
                </a:cxn>
                <a:cxn ang="0">
                  <a:pos x="288" y="143"/>
                </a:cxn>
                <a:cxn ang="0">
                  <a:pos x="281" y="143"/>
                </a:cxn>
                <a:cxn ang="0">
                  <a:pos x="281" y="137"/>
                </a:cxn>
                <a:cxn ang="0">
                  <a:pos x="277" y="128"/>
                </a:cxn>
                <a:cxn ang="0">
                  <a:pos x="276" y="121"/>
                </a:cxn>
                <a:cxn ang="0">
                  <a:pos x="273" y="129"/>
                </a:cxn>
                <a:cxn ang="0">
                  <a:pos x="266" y="125"/>
                </a:cxn>
                <a:cxn ang="0">
                  <a:pos x="257" y="127"/>
                </a:cxn>
                <a:cxn ang="0">
                  <a:pos x="251" y="116"/>
                </a:cxn>
                <a:cxn ang="0">
                  <a:pos x="253" y="107"/>
                </a:cxn>
                <a:cxn ang="0">
                  <a:pos x="267" y="104"/>
                </a:cxn>
                <a:cxn ang="0">
                  <a:pos x="261" y="100"/>
                </a:cxn>
                <a:cxn ang="0">
                  <a:pos x="250" y="92"/>
                </a:cxn>
                <a:cxn ang="0">
                  <a:pos x="252" y="79"/>
                </a:cxn>
                <a:cxn ang="0">
                  <a:pos x="243" y="77"/>
                </a:cxn>
                <a:cxn ang="0">
                  <a:pos x="245" y="63"/>
                </a:cxn>
                <a:cxn ang="0">
                  <a:pos x="239" y="58"/>
                </a:cxn>
                <a:cxn ang="0">
                  <a:pos x="245" y="35"/>
                </a:cxn>
                <a:cxn ang="0">
                  <a:pos x="251" y="27"/>
                </a:cxn>
                <a:cxn ang="0">
                  <a:pos x="253" y="16"/>
                </a:cxn>
                <a:cxn ang="0">
                  <a:pos x="241" y="14"/>
                </a:cxn>
                <a:cxn ang="0">
                  <a:pos x="237" y="21"/>
                </a:cxn>
                <a:cxn ang="0">
                  <a:pos x="239" y="30"/>
                </a:cxn>
                <a:cxn ang="0">
                  <a:pos x="231" y="28"/>
                </a:cxn>
                <a:cxn ang="0">
                  <a:pos x="225" y="35"/>
                </a:cxn>
                <a:cxn ang="0">
                  <a:pos x="220" y="42"/>
                </a:cxn>
                <a:cxn ang="0">
                  <a:pos x="219" y="48"/>
                </a:cxn>
                <a:cxn ang="0">
                  <a:pos x="211" y="48"/>
                </a:cxn>
                <a:cxn ang="0">
                  <a:pos x="208" y="50"/>
                </a:cxn>
                <a:cxn ang="0">
                  <a:pos x="213" y="59"/>
                </a:cxn>
                <a:cxn ang="0">
                  <a:pos x="217" y="74"/>
                </a:cxn>
                <a:cxn ang="0">
                  <a:pos x="219" y="113"/>
                </a:cxn>
                <a:cxn ang="0">
                  <a:pos x="216" y="107"/>
                </a:cxn>
                <a:cxn ang="0">
                  <a:pos x="227" y="134"/>
                </a:cxn>
                <a:cxn ang="0">
                  <a:pos x="240" y="150"/>
                </a:cxn>
                <a:cxn ang="0">
                  <a:pos x="210" y="135"/>
                </a:cxn>
                <a:cxn ang="0">
                  <a:pos x="201" y="139"/>
                </a:cxn>
                <a:cxn ang="0">
                  <a:pos x="190" y="129"/>
                </a:cxn>
                <a:cxn ang="0">
                  <a:pos x="186" y="141"/>
                </a:cxn>
                <a:cxn ang="0">
                  <a:pos x="189" y="108"/>
                </a:cxn>
                <a:cxn ang="0">
                  <a:pos x="190" y="85"/>
                </a:cxn>
                <a:cxn ang="0">
                  <a:pos x="173" y="86"/>
                </a:cxn>
                <a:cxn ang="0">
                  <a:pos x="162" y="79"/>
                </a:cxn>
                <a:cxn ang="0">
                  <a:pos x="148" y="79"/>
                </a:cxn>
                <a:cxn ang="0">
                  <a:pos x="128" y="62"/>
                </a:cxn>
                <a:cxn ang="0">
                  <a:pos x="111" y="38"/>
                </a:cxn>
                <a:cxn ang="0">
                  <a:pos x="97" y="36"/>
                </a:cxn>
                <a:cxn ang="0">
                  <a:pos x="74" y="45"/>
                </a:cxn>
                <a:cxn ang="0">
                  <a:pos x="67" y="55"/>
                </a:cxn>
                <a:cxn ang="0">
                  <a:pos x="55" y="50"/>
                </a:cxn>
                <a:cxn ang="0">
                  <a:pos x="48" y="50"/>
                </a:cxn>
                <a:cxn ang="0">
                  <a:pos x="45" y="58"/>
                </a:cxn>
                <a:cxn ang="0">
                  <a:pos x="34" y="66"/>
                </a:cxn>
                <a:cxn ang="0">
                  <a:pos x="23" y="78"/>
                </a:cxn>
                <a:cxn ang="0">
                  <a:pos x="7" y="94"/>
                </a:cxn>
                <a:cxn ang="0">
                  <a:pos x="170" y="18"/>
                </a:cxn>
                <a:cxn ang="0">
                  <a:pos x="239" y="2"/>
                </a:cxn>
              </a:cxnLst>
              <a:rect l="0" t="0" r="r" b="b"/>
              <a:pathLst>
                <a:path w="331" h="157">
                  <a:moveTo>
                    <a:pt x="255" y="0"/>
                  </a:moveTo>
                  <a:lnTo>
                    <a:pt x="255" y="7"/>
                  </a:lnTo>
                  <a:lnTo>
                    <a:pt x="258" y="9"/>
                  </a:lnTo>
                  <a:lnTo>
                    <a:pt x="258" y="14"/>
                  </a:lnTo>
                  <a:lnTo>
                    <a:pt x="259" y="16"/>
                  </a:lnTo>
                  <a:lnTo>
                    <a:pt x="268" y="49"/>
                  </a:lnTo>
                  <a:lnTo>
                    <a:pt x="276" y="83"/>
                  </a:lnTo>
                  <a:lnTo>
                    <a:pt x="287" y="115"/>
                  </a:lnTo>
                  <a:lnTo>
                    <a:pt x="295" y="113"/>
                  </a:lnTo>
                  <a:lnTo>
                    <a:pt x="305" y="109"/>
                  </a:lnTo>
                  <a:lnTo>
                    <a:pt x="315" y="108"/>
                  </a:lnTo>
                  <a:lnTo>
                    <a:pt x="324" y="108"/>
                  </a:lnTo>
                  <a:lnTo>
                    <a:pt x="331" y="113"/>
                  </a:lnTo>
                  <a:lnTo>
                    <a:pt x="326" y="123"/>
                  </a:lnTo>
                  <a:lnTo>
                    <a:pt x="321" y="134"/>
                  </a:lnTo>
                  <a:lnTo>
                    <a:pt x="317" y="147"/>
                  </a:lnTo>
                  <a:lnTo>
                    <a:pt x="309" y="149"/>
                  </a:lnTo>
                  <a:lnTo>
                    <a:pt x="295" y="156"/>
                  </a:lnTo>
                  <a:lnTo>
                    <a:pt x="287" y="157"/>
                  </a:lnTo>
                  <a:lnTo>
                    <a:pt x="289" y="151"/>
                  </a:lnTo>
                  <a:lnTo>
                    <a:pt x="291" y="147"/>
                  </a:lnTo>
                  <a:lnTo>
                    <a:pt x="291" y="146"/>
                  </a:lnTo>
                  <a:lnTo>
                    <a:pt x="289" y="144"/>
                  </a:lnTo>
                  <a:lnTo>
                    <a:pt x="288" y="143"/>
                  </a:lnTo>
                  <a:lnTo>
                    <a:pt x="283" y="141"/>
                  </a:lnTo>
                  <a:lnTo>
                    <a:pt x="282" y="141"/>
                  </a:lnTo>
                  <a:lnTo>
                    <a:pt x="281" y="142"/>
                  </a:lnTo>
                  <a:lnTo>
                    <a:pt x="281" y="143"/>
                  </a:lnTo>
                  <a:lnTo>
                    <a:pt x="277" y="143"/>
                  </a:lnTo>
                  <a:lnTo>
                    <a:pt x="277" y="142"/>
                  </a:lnTo>
                  <a:lnTo>
                    <a:pt x="280" y="140"/>
                  </a:lnTo>
                  <a:lnTo>
                    <a:pt x="281" y="137"/>
                  </a:lnTo>
                  <a:lnTo>
                    <a:pt x="282" y="136"/>
                  </a:lnTo>
                  <a:lnTo>
                    <a:pt x="283" y="136"/>
                  </a:lnTo>
                  <a:lnTo>
                    <a:pt x="283" y="134"/>
                  </a:lnTo>
                  <a:lnTo>
                    <a:pt x="277" y="128"/>
                  </a:lnTo>
                  <a:lnTo>
                    <a:pt x="276" y="126"/>
                  </a:lnTo>
                  <a:lnTo>
                    <a:pt x="276" y="123"/>
                  </a:lnTo>
                  <a:lnTo>
                    <a:pt x="277" y="121"/>
                  </a:lnTo>
                  <a:lnTo>
                    <a:pt x="276" y="121"/>
                  </a:lnTo>
                  <a:lnTo>
                    <a:pt x="274" y="123"/>
                  </a:lnTo>
                  <a:lnTo>
                    <a:pt x="274" y="127"/>
                  </a:lnTo>
                  <a:lnTo>
                    <a:pt x="273" y="128"/>
                  </a:lnTo>
                  <a:lnTo>
                    <a:pt x="273" y="129"/>
                  </a:lnTo>
                  <a:lnTo>
                    <a:pt x="272" y="128"/>
                  </a:lnTo>
                  <a:lnTo>
                    <a:pt x="270" y="128"/>
                  </a:lnTo>
                  <a:lnTo>
                    <a:pt x="267" y="125"/>
                  </a:lnTo>
                  <a:lnTo>
                    <a:pt x="266" y="125"/>
                  </a:lnTo>
                  <a:lnTo>
                    <a:pt x="265" y="126"/>
                  </a:lnTo>
                  <a:lnTo>
                    <a:pt x="264" y="128"/>
                  </a:lnTo>
                  <a:lnTo>
                    <a:pt x="264" y="132"/>
                  </a:lnTo>
                  <a:lnTo>
                    <a:pt x="257" y="127"/>
                  </a:lnTo>
                  <a:lnTo>
                    <a:pt x="253" y="126"/>
                  </a:lnTo>
                  <a:lnTo>
                    <a:pt x="250" y="123"/>
                  </a:lnTo>
                  <a:lnTo>
                    <a:pt x="250" y="118"/>
                  </a:lnTo>
                  <a:lnTo>
                    <a:pt x="251" y="116"/>
                  </a:lnTo>
                  <a:lnTo>
                    <a:pt x="252" y="114"/>
                  </a:lnTo>
                  <a:lnTo>
                    <a:pt x="252" y="113"/>
                  </a:lnTo>
                  <a:lnTo>
                    <a:pt x="253" y="111"/>
                  </a:lnTo>
                  <a:lnTo>
                    <a:pt x="253" y="107"/>
                  </a:lnTo>
                  <a:lnTo>
                    <a:pt x="257" y="108"/>
                  </a:lnTo>
                  <a:lnTo>
                    <a:pt x="260" y="108"/>
                  </a:lnTo>
                  <a:lnTo>
                    <a:pt x="265" y="106"/>
                  </a:lnTo>
                  <a:lnTo>
                    <a:pt x="267" y="104"/>
                  </a:lnTo>
                  <a:lnTo>
                    <a:pt x="267" y="102"/>
                  </a:lnTo>
                  <a:lnTo>
                    <a:pt x="266" y="101"/>
                  </a:lnTo>
                  <a:lnTo>
                    <a:pt x="264" y="100"/>
                  </a:lnTo>
                  <a:lnTo>
                    <a:pt x="261" y="100"/>
                  </a:lnTo>
                  <a:lnTo>
                    <a:pt x="259" y="101"/>
                  </a:lnTo>
                  <a:lnTo>
                    <a:pt x="253" y="101"/>
                  </a:lnTo>
                  <a:lnTo>
                    <a:pt x="252" y="97"/>
                  </a:lnTo>
                  <a:lnTo>
                    <a:pt x="250" y="92"/>
                  </a:lnTo>
                  <a:lnTo>
                    <a:pt x="248" y="87"/>
                  </a:lnTo>
                  <a:lnTo>
                    <a:pt x="248" y="84"/>
                  </a:lnTo>
                  <a:lnTo>
                    <a:pt x="253" y="81"/>
                  </a:lnTo>
                  <a:lnTo>
                    <a:pt x="252" y="79"/>
                  </a:lnTo>
                  <a:lnTo>
                    <a:pt x="251" y="78"/>
                  </a:lnTo>
                  <a:lnTo>
                    <a:pt x="246" y="78"/>
                  </a:lnTo>
                  <a:lnTo>
                    <a:pt x="244" y="77"/>
                  </a:lnTo>
                  <a:lnTo>
                    <a:pt x="243" y="77"/>
                  </a:lnTo>
                  <a:lnTo>
                    <a:pt x="241" y="76"/>
                  </a:lnTo>
                  <a:lnTo>
                    <a:pt x="241" y="71"/>
                  </a:lnTo>
                  <a:lnTo>
                    <a:pt x="244" y="66"/>
                  </a:lnTo>
                  <a:lnTo>
                    <a:pt x="245" y="63"/>
                  </a:lnTo>
                  <a:lnTo>
                    <a:pt x="244" y="59"/>
                  </a:lnTo>
                  <a:lnTo>
                    <a:pt x="241" y="57"/>
                  </a:lnTo>
                  <a:lnTo>
                    <a:pt x="240" y="57"/>
                  </a:lnTo>
                  <a:lnTo>
                    <a:pt x="239" y="58"/>
                  </a:lnTo>
                  <a:lnTo>
                    <a:pt x="239" y="59"/>
                  </a:lnTo>
                  <a:lnTo>
                    <a:pt x="238" y="48"/>
                  </a:lnTo>
                  <a:lnTo>
                    <a:pt x="239" y="41"/>
                  </a:lnTo>
                  <a:lnTo>
                    <a:pt x="245" y="35"/>
                  </a:lnTo>
                  <a:lnTo>
                    <a:pt x="258" y="30"/>
                  </a:lnTo>
                  <a:lnTo>
                    <a:pt x="254" y="29"/>
                  </a:lnTo>
                  <a:lnTo>
                    <a:pt x="252" y="28"/>
                  </a:lnTo>
                  <a:lnTo>
                    <a:pt x="251" y="27"/>
                  </a:lnTo>
                  <a:lnTo>
                    <a:pt x="250" y="24"/>
                  </a:lnTo>
                  <a:lnTo>
                    <a:pt x="250" y="22"/>
                  </a:lnTo>
                  <a:lnTo>
                    <a:pt x="251" y="20"/>
                  </a:lnTo>
                  <a:lnTo>
                    <a:pt x="253" y="16"/>
                  </a:lnTo>
                  <a:lnTo>
                    <a:pt x="253" y="14"/>
                  </a:lnTo>
                  <a:lnTo>
                    <a:pt x="251" y="13"/>
                  </a:lnTo>
                  <a:lnTo>
                    <a:pt x="245" y="13"/>
                  </a:lnTo>
                  <a:lnTo>
                    <a:pt x="241" y="14"/>
                  </a:lnTo>
                  <a:lnTo>
                    <a:pt x="239" y="15"/>
                  </a:lnTo>
                  <a:lnTo>
                    <a:pt x="236" y="16"/>
                  </a:lnTo>
                  <a:lnTo>
                    <a:pt x="236" y="18"/>
                  </a:lnTo>
                  <a:lnTo>
                    <a:pt x="237" y="21"/>
                  </a:lnTo>
                  <a:lnTo>
                    <a:pt x="237" y="22"/>
                  </a:lnTo>
                  <a:lnTo>
                    <a:pt x="238" y="24"/>
                  </a:lnTo>
                  <a:lnTo>
                    <a:pt x="239" y="25"/>
                  </a:lnTo>
                  <a:lnTo>
                    <a:pt x="239" y="30"/>
                  </a:lnTo>
                  <a:lnTo>
                    <a:pt x="234" y="30"/>
                  </a:lnTo>
                  <a:lnTo>
                    <a:pt x="233" y="29"/>
                  </a:lnTo>
                  <a:lnTo>
                    <a:pt x="233" y="25"/>
                  </a:lnTo>
                  <a:lnTo>
                    <a:pt x="231" y="28"/>
                  </a:lnTo>
                  <a:lnTo>
                    <a:pt x="229" y="29"/>
                  </a:lnTo>
                  <a:lnTo>
                    <a:pt x="227" y="31"/>
                  </a:lnTo>
                  <a:lnTo>
                    <a:pt x="226" y="32"/>
                  </a:lnTo>
                  <a:lnTo>
                    <a:pt x="225" y="35"/>
                  </a:lnTo>
                  <a:lnTo>
                    <a:pt x="224" y="36"/>
                  </a:lnTo>
                  <a:lnTo>
                    <a:pt x="219" y="36"/>
                  </a:lnTo>
                  <a:lnTo>
                    <a:pt x="219" y="41"/>
                  </a:lnTo>
                  <a:lnTo>
                    <a:pt x="220" y="42"/>
                  </a:lnTo>
                  <a:lnTo>
                    <a:pt x="220" y="43"/>
                  </a:lnTo>
                  <a:lnTo>
                    <a:pt x="222" y="44"/>
                  </a:lnTo>
                  <a:lnTo>
                    <a:pt x="220" y="45"/>
                  </a:lnTo>
                  <a:lnTo>
                    <a:pt x="219" y="48"/>
                  </a:lnTo>
                  <a:lnTo>
                    <a:pt x="217" y="46"/>
                  </a:lnTo>
                  <a:lnTo>
                    <a:pt x="216" y="45"/>
                  </a:lnTo>
                  <a:lnTo>
                    <a:pt x="210" y="45"/>
                  </a:lnTo>
                  <a:lnTo>
                    <a:pt x="211" y="48"/>
                  </a:lnTo>
                  <a:lnTo>
                    <a:pt x="212" y="49"/>
                  </a:lnTo>
                  <a:lnTo>
                    <a:pt x="211" y="49"/>
                  </a:lnTo>
                  <a:lnTo>
                    <a:pt x="210" y="50"/>
                  </a:lnTo>
                  <a:lnTo>
                    <a:pt x="208" y="50"/>
                  </a:lnTo>
                  <a:lnTo>
                    <a:pt x="208" y="53"/>
                  </a:lnTo>
                  <a:lnTo>
                    <a:pt x="209" y="56"/>
                  </a:lnTo>
                  <a:lnTo>
                    <a:pt x="211" y="58"/>
                  </a:lnTo>
                  <a:lnTo>
                    <a:pt x="213" y="59"/>
                  </a:lnTo>
                  <a:lnTo>
                    <a:pt x="216" y="59"/>
                  </a:lnTo>
                  <a:lnTo>
                    <a:pt x="217" y="60"/>
                  </a:lnTo>
                  <a:lnTo>
                    <a:pt x="219" y="62"/>
                  </a:lnTo>
                  <a:lnTo>
                    <a:pt x="217" y="74"/>
                  </a:lnTo>
                  <a:lnTo>
                    <a:pt x="219" y="86"/>
                  </a:lnTo>
                  <a:lnTo>
                    <a:pt x="222" y="99"/>
                  </a:lnTo>
                  <a:lnTo>
                    <a:pt x="224" y="113"/>
                  </a:lnTo>
                  <a:lnTo>
                    <a:pt x="219" y="113"/>
                  </a:lnTo>
                  <a:lnTo>
                    <a:pt x="217" y="112"/>
                  </a:lnTo>
                  <a:lnTo>
                    <a:pt x="217" y="111"/>
                  </a:lnTo>
                  <a:lnTo>
                    <a:pt x="216" y="108"/>
                  </a:lnTo>
                  <a:lnTo>
                    <a:pt x="216" y="107"/>
                  </a:lnTo>
                  <a:lnTo>
                    <a:pt x="213" y="116"/>
                  </a:lnTo>
                  <a:lnTo>
                    <a:pt x="216" y="123"/>
                  </a:lnTo>
                  <a:lnTo>
                    <a:pt x="220" y="129"/>
                  </a:lnTo>
                  <a:lnTo>
                    <a:pt x="227" y="134"/>
                  </a:lnTo>
                  <a:lnTo>
                    <a:pt x="236" y="139"/>
                  </a:lnTo>
                  <a:lnTo>
                    <a:pt x="243" y="143"/>
                  </a:lnTo>
                  <a:lnTo>
                    <a:pt x="247" y="149"/>
                  </a:lnTo>
                  <a:lnTo>
                    <a:pt x="240" y="150"/>
                  </a:lnTo>
                  <a:lnTo>
                    <a:pt x="231" y="149"/>
                  </a:lnTo>
                  <a:lnTo>
                    <a:pt x="222" y="147"/>
                  </a:lnTo>
                  <a:lnTo>
                    <a:pt x="213" y="142"/>
                  </a:lnTo>
                  <a:lnTo>
                    <a:pt x="210" y="135"/>
                  </a:lnTo>
                  <a:lnTo>
                    <a:pt x="209" y="135"/>
                  </a:lnTo>
                  <a:lnTo>
                    <a:pt x="208" y="137"/>
                  </a:lnTo>
                  <a:lnTo>
                    <a:pt x="208" y="143"/>
                  </a:lnTo>
                  <a:lnTo>
                    <a:pt x="201" y="139"/>
                  </a:lnTo>
                  <a:lnTo>
                    <a:pt x="198" y="135"/>
                  </a:lnTo>
                  <a:lnTo>
                    <a:pt x="196" y="133"/>
                  </a:lnTo>
                  <a:lnTo>
                    <a:pt x="194" y="129"/>
                  </a:lnTo>
                  <a:lnTo>
                    <a:pt x="190" y="129"/>
                  </a:lnTo>
                  <a:lnTo>
                    <a:pt x="188" y="130"/>
                  </a:lnTo>
                  <a:lnTo>
                    <a:pt x="187" y="132"/>
                  </a:lnTo>
                  <a:lnTo>
                    <a:pt x="186" y="134"/>
                  </a:lnTo>
                  <a:lnTo>
                    <a:pt x="186" y="141"/>
                  </a:lnTo>
                  <a:lnTo>
                    <a:pt x="181" y="134"/>
                  </a:lnTo>
                  <a:lnTo>
                    <a:pt x="181" y="126"/>
                  </a:lnTo>
                  <a:lnTo>
                    <a:pt x="184" y="118"/>
                  </a:lnTo>
                  <a:lnTo>
                    <a:pt x="189" y="108"/>
                  </a:lnTo>
                  <a:lnTo>
                    <a:pt x="192" y="99"/>
                  </a:lnTo>
                  <a:lnTo>
                    <a:pt x="194" y="90"/>
                  </a:lnTo>
                  <a:lnTo>
                    <a:pt x="192" y="87"/>
                  </a:lnTo>
                  <a:lnTo>
                    <a:pt x="190" y="85"/>
                  </a:lnTo>
                  <a:lnTo>
                    <a:pt x="186" y="85"/>
                  </a:lnTo>
                  <a:lnTo>
                    <a:pt x="181" y="87"/>
                  </a:lnTo>
                  <a:lnTo>
                    <a:pt x="176" y="87"/>
                  </a:lnTo>
                  <a:lnTo>
                    <a:pt x="173" y="86"/>
                  </a:lnTo>
                  <a:lnTo>
                    <a:pt x="170" y="84"/>
                  </a:lnTo>
                  <a:lnTo>
                    <a:pt x="168" y="83"/>
                  </a:lnTo>
                  <a:lnTo>
                    <a:pt x="166" y="80"/>
                  </a:lnTo>
                  <a:lnTo>
                    <a:pt x="162" y="79"/>
                  </a:lnTo>
                  <a:lnTo>
                    <a:pt x="156" y="79"/>
                  </a:lnTo>
                  <a:lnTo>
                    <a:pt x="154" y="80"/>
                  </a:lnTo>
                  <a:lnTo>
                    <a:pt x="151" y="80"/>
                  </a:lnTo>
                  <a:lnTo>
                    <a:pt x="148" y="79"/>
                  </a:lnTo>
                  <a:lnTo>
                    <a:pt x="148" y="70"/>
                  </a:lnTo>
                  <a:lnTo>
                    <a:pt x="145" y="64"/>
                  </a:lnTo>
                  <a:lnTo>
                    <a:pt x="138" y="62"/>
                  </a:lnTo>
                  <a:lnTo>
                    <a:pt x="128" y="62"/>
                  </a:lnTo>
                  <a:lnTo>
                    <a:pt x="118" y="48"/>
                  </a:lnTo>
                  <a:lnTo>
                    <a:pt x="117" y="41"/>
                  </a:lnTo>
                  <a:lnTo>
                    <a:pt x="114" y="39"/>
                  </a:lnTo>
                  <a:lnTo>
                    <a:pt x="111" y="38"/>
                  </a:lnTo>
                  <a:lnTo>
                    <a:pt x="106" y="37"/>
                  </a:lnTo>
                  <a:lnTo>
                    <a:pt x="103" y="37"/>
                  </a:lnTo>
                  <a:lnTo>
                    <a:pt x="99" y="36"/>
                  </a:lnTo>
                  <a:lnTo>
                    <a:pt x="97" y="36"/>
                  </a:lnTo>
                  <a:lnTo>
                    <a:pt x="94" y="35"/>
                  </a:lnTo>
                  <a:lnTo>
                    <a:pt x="91" y="35"/>
                  </a:lnTo>
                  <a:lnTo>
                    <a:pt x="75" y="43"/>
                  </a:lnTo>
                  <a:lnTo>
                    <a:pt x="74" y="45"/>
                  </a:lnTo>
                  <a:lnTo>
                    <a:pt x="71" y="48"/>
                  </a:lnTo>
                  <a:lnTo>
                    <a:pt x="70" y="50"/>
                  </a:lnTo>
                  <a:lnTo>
                    <a:pt x="68" y="52"/>
                  </a:lnTo>
                  <a:lnTo>
                    <a:pt x="67" y="55"/>
                  </a:lnTo>
                  <a:lnTo>
                    <a:pt x="64" y="55"/>
                  </a:lnTo>
                  <a:lnTo>
                    <a:pt x="61" y="53"/>
                  </a:lnTo>
                  <a:lnTo>
                    <a:pt x="59" y="52"/>
                  </a:lnTo>
                  <a:lnTo>
                    <a:pt x="55" y="50"/>
                  </a:lnTo>
                  <a:lnTo>
                    <a:pt x="53" y="49"/>
                  </a:lnTo>
                  <a:lnTo>
                    <a:pt x="50" y="49"/>
                  </a:lnTo>
                  <a:lnTo>
                    <a:pt x="49" y="50"/>
                  </a:lnTo>
                  <a:lnTo>
                    <a:pt x="48" y="50"/>
                  </a:lnTo>
                  <a:lnTo>
                    <a:pt x="48" y="51"/>
                  </a:lnTo>
                  <a:lnTo>
                    <a:pt x="47" y="52"/>
                  </a:lnTo>
                  <a:lnTo>
                    <a:pt x="46" y="55"/>
                  </a:lnTo>
                  <a:lnTo>
                    <a:pt x="45" y="58"/>
                  </a:lnTo>
                  <a:lnTo>
                    <a:pt x="42" y="60"/>
                  </a:lnTo>
                  <a:lnTo>
                    <a:pt x="40" y="64"/>
                  </a:lnTo>
                  <a:lnTo>
                    <a:pt x="38" y="65"/>
                  </a:lnTo>
                  <a:lnTo>
                    <a:pt x="34" y="66"/>
                  </a:lnTo>
                  <a:lnTo>
                    <a:pt x="31" y="66"/>
                  </a:lnTo>
                  <a:lnTo>
                    <a:pt x="28" y="67"/>
                  </a:lnTo>
                  <a:lnTo>
                    <a:pt x="25" y="71"/>
                  </a:lnTo>
                  <a:lnTo>
                    <a:pt x="23" y="78"/>
                  </a:lnTo>
                  <a:lnTo>
                    <a:pt x="20" y="81"/>
                  </a:lnTo>
                  <a:lnTo>
                    <a:pt x="16" y="86"/>
                  </a:lnTo>
                  <a:lnTo>
                    <a:pt x="12" y="87"/>
                  </a:lnTo>
                  <a:lnTo>
                    <a:pt x="7" y="94"/>
                  </a:lnTo>
                  <a:lnTo>
                    <a:pt x="0" y="51"/>
                  </a:lnTo>
                  <a:lnTo>
                    <a:pt x="126" y="28"/>
                  </a:lnTo>
                  <a:lnTo>
                    <a:pt x="146" y="23"/>
                  </a:lnTo>
                  <a:lnTo>
                    <a:pt x="170" y="18"/>
                  </a:lnTo>
                  <a:lnTo>
                    <a:pt x="194" y="14"/>
                  </a:lnTo>
                  <a:lnTo>
                    <a:pt x="206" y="10"/>
                  </a:lnTo>
                  <a:lnTo>
                    <a:pt x="222" y="7"/>
                  </a:lnTo>
                  <a:lnTo>
                    <a:pt x="239" y="2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98"/>
            <p:cNvSpPr>
              <a:spLocks/>
            </p:cNvSpPr>
            <p:nvPr/>
          </p:nvSpPr>
          <p:spPr bwMode="auto">
            <a:xfrm>
              <a:off x="9310772" y="3128343"/>
              <a:ext cx="44943" cy="10067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4"/>
                </a:cxn>
                <a:cxn ang="0">
                  <a:pos x="25" y="8"/>
                </a:cxn>
                <a:cxn ang="0">
                  <a:pos x="24" y="14"/>
                </a:cxn>
                <a:cxn ang="0">
                  <a:pos x="21" y="20"/>
                </a:cxn>
                <a:cxn ang="0">
                  <a:pos x="19" y="27"/>
                </a:cxn>
                <a:cxn ang="0">
                  <a:pos x="18" y="34"/>
                </a:cxn>
                <a:cxn ang="0">
                  <a:pos x="20" y="40"/>
                </a:cxn>
                <a:cxn ang="0">
                  <a:pos x="6" y="56"/>
                </a:cxn>
                <a:cxn ang="0">
                  <a:pos x="0" y="56"/>
                </a:cxn>
                <a:cxn ang="0">
                  <a:pos x="2" y="44"/>
                </a:cxn>
                <a:cxn ang="0">
                  <a:pos x="6" y="32"/>
                </a:cxn>
                <a:cxn ang="0">
                  <a:pos x="12" y="22"/>
                </a:cxn>
                <a:cxn ang="0">
                  <a:pos x="12" y="16"/>
                </a:cxn>
                <a:cxn ang="0">
                  <a:pos x="10" y="14"/>
                </a:cxn>
                <a:cxn ang="0">
                  <a:pos x="6" y="14"/>
                </a:cxn>
                <a:cxn ang="0">
                  <a:pos x="7" y="11"/>
                </a:cxn>
                <a:cxn ang="0">
                  <a:pos x="10" y="8"/>
                </a:cxn>
                <a:cxn ang="0">
                  <a:pos x="13" y="6"/>
                </a:cxn>
                <a:cxn ang="0">
                  <a:pos x="16" y="5"/>
                </a:cxn>
                <a:cxn ang="0">
                  <a:pos x="20" y="0"/>
                </a:cxn>
              </a:cxnLst>
              <a:rect l="0" t="0" r="r" b="b"/>
              <a:pathLst>
                <a:path w="25" h="56">
                  <a:moveTo>
                    <a:pt x="20" y="0"/>
                  </a:moveTo>
                  <a:lnTo>
                    <a:pt x="25" y="4"/>
                  </a:lnTo>
                  <a:lnTo>
                    <a:pt x="25" y="8"/>
                  </a:lnTo>
                  <a:lnTo>
                    <a:pt x="24" y="14"/>
                  </a:lnTo>
                  <a:lnTo>
                    <a:pt x="21" y="20"/>
                  </a:lnTo>
                  <a:lnTo>
                    <a:pt x="19" y="27"/>
                  </a:lnTo>
                  <a:lnTo>
                    <a:pt x="18" y="34"/>
                  </a:lnTo>
                  <a:lnTo>
                    <a:pt x="20" y="40"/>
                  </a:lnTo>
                  <a:lnTo>
                    <a:pt x="6" y="56"/>
                  </a:lnTo>
                  <a:lnTo>
                    <a:pt x="0" y="56"/>
                  </a:lnTo>
                  <a:lnTo>
                    <a:pt x="2" y="44"/>
                  </a:lnTo>
                  <a:lnTo>
                    <a:pt x="6" y="32"/>
                  </a:lnTo>
                  <a:lnTo>
                    <a:pt x="12" y="22"/>
                  </a:lnTo>
                  <a:lnTo>
                    <a:pt x="12" y="16"/>
                  </a:lnTo>
                  <a:lnTo>
                    <a:pt x="10" y="14"/>
                  </a:lnTo>
                  <a:lnTo>
                    <a:pt x="6" y="14"/>
                  </a:lnTo>
                  <a:lnTo>
                    <a:pt x="7" y="11"/>
                  </a:lnTo>
                  <a:lnTo>
                    <a:pt x="10" y="8"/>
                  </a:lnTo>
                  <a:lnTo>
                    <a:pt x="13" y="6"/>
                  </a:lnTo>
                  <a:lnTo>
                    <a:pt x="16" y="5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99"/>
            <p:cNvSpPr>
              <a:spLocks/>
            </p:cNvSpPr>
            <p:nvPr/>
          </p:nvSpPr>
          <p:spPr bwMode="auto">
            <a:xfrm>
              <a:off x="7482525" y="3518441"/>
              <a:ext cx="1105577" cy="393694"/>
            </a:xfrm>
            <a:custGeom>
              <a:avLst/>
              <a:gdLst/>
              <a:ahLst/>
              <a:cxnLst>
                <a:cxn ang="0">
                  <a:pos x="615" y="2"/>
                </a:cxn>
                <a:cxn ang="0">
                  <a:pos x="612" y="11"/>
                </a:cxn>
                <a:cxn ang="0">
                  <a:pos x="612" y="22"/>
                </a:cxn>
                <a:cxn ang="0">
                  <a:pos x="601" y="32"/>
                </a:cxn>
                <a:cxn ang="0">
                  <a:pos x="587" y="47"/>
                </a:cxn>
                <a:cxn ang="0">
                  <a:pos x="572" y="54"/>
                </a:cxn>
                <a:cxn ang="0">
                  <a:pos x="558" y="65"/>
                </a:cxn>
                <a:cxn ang="0">
                  <a:pos x="556" y="62"/>
                </a:cxn>
                <a:cxn ang="0">
                  <a:pos x="555" y="60"/>
                </a:cxn>
                <a:cxn ang="0">
                  <a:pos x="549" y="61"/>
                </a:cxn>
                <a:cxn ang="0">
                  <a:pos x="547" y="64"/>
                </a:cxn>
                <a:cxn ang="0">
                  <a:pos x="544" y="69"/>
                </a:cxn>
                <a:cxn ang="0">
                  <a:pos x="539" y="71"/>
                </a:cxn>
                <a:cxn ang="0">
                  <a:pos x="534" y="79"/>
                </a:cxn>
                <a:cxn ang="0">
                  <a:pos x="521" y="91"/>
                </a:cxn>
                <a:cxn ang="0">
                  <a:pos x="504" y="107"/>
                </a:cxn>
                <a:cxn ang="0">
                  <a:pos x="481" y="117"/>
                </a:cxn>
                <a:cxn ang="0">
                  <a:pos x="462" y="133"/>
                </a:cxn>
                <a:cxn ang="0">
                  <a:pos x="447" y="153"/>
                </a:cxn>
                <a:cxn ang="0">
                  <a:pos x="441" y="177"/>
                </a:cxn>
                <a:cxn ang="0">
                  <a:pos x="219" y="201"/>
                </a:cxn>
                <a:cxn ang="0">
                  <a:pos x="114" y="212"/>
                </a:cxn>
                <a:cxn ang="0">
                  <a:pos x="31" y="218"/>
                </a:cxn>
                <a:cxn ang="0">
                  <a:pos x="0" y="217"/>
                </a:cxn>
                <a:cxn ang="0">
                  <a:pos x="3" y="215"/>
                </a:cxn>
                <a:cxn ang="0">
                  <a:pos x="7" y="200"/>
                </a:cxn>
                <a:cxn ang="0">
                  <a:pos x="12" y="181"/>
                </a:cxn>
                <a:cxn ang="0">
                  <a:pos x="8" y="175"/>
                </a:cxn>
                <a:cxn ang="0">
                  <a:pos x="15" y="170"/>
                </a:cxn>
                <a:cxn ang="0">
                  <a:pos x="20" y="167"/>
                </a:cxn>
                <a:cxn ang="0">
                  <a:pos x="20" y="160"/>
                </a:cxn>
                <a:cxn ang="0">
                  <a:pos x="19" y="155"/>
                </a:cxn>
                <a:cxn ang="0">
                  <a:pos x="21" y="152"/>
                </a:cxn>
                <a:cxn ang="0">
                  <a:pos x="24" y="151"/>
                </a:cxn>
                <a:cxn ang="0">
                  <a:pos x="28" y="149"/>
                </a:cxn>
                <a:cxn ang="0">
                  <a:pos x="31" y="141"/>
                </a:cxn>
                <a:cxn ang="0">
                  <a:pos x="35" y="135"/>
                </a:cxn>
                <a:cxn ang="0">
                  <a:pos x="36" y="133"/>
                </a:cxn>
                <a:cxn ang="0">
                  <a:pos x="34" y="132"/>
                </a:cxn>
                <a:cxn ang="0">
                  <a:pos x="30" y="127"/>
                </a:cxn>
                <a:cxn ang="0">
                  <a:pos x="36" y="117"/>
                </a:cxn>
                <a:cxn ang="0">
                  <a:pos x="38" y="107"/>
                </a:cxn>
                <a:cxn ang="0">
                  <a:pos x="38" y="104"/>
                </a:cxn>
                <a:cxn ang="0">
                  <a:pos x="41" y="100"/>
                </a:cxn>
                <a:cxn ang="0">
                  <a:pos x="39" y="95"/>
                </a:cxn>
                <a:cxn ang="0">
                  <a:pos x="44" y="93"/>
                </a:cxn>
                <a:cxn ang="0">
                  <a:pos x="48" y="79"/>
                </a:cxn>
                <a:cxn ang="0">
                  <a:pos x="151" y="70"/>
                </a:cxn>
                <a:cxn ang="0">
                  <a:pos x="152" y="62"/>
                </a:cxn>
                <a:cxn ang="0">
                  <a:pos x="151" y="57"/>
                </a:cxn>
                <a:cxn ang="0">
                  <a:pos x="149" y="56"/>
                </a:cxn>
                <a:cxn ang="0">
                  <a:pos x="179" y="53"/>
                </a:cxn>
                <a:cxn ang="0">
                  <a:pos x="251" y="47"/>
                </a:cxn>
                <a:cxn ang="0">
                  <a:pos x="340" y="37"/>
                </a:cxn>
                <a:cxn ang="0">
                  <a:pos x="411" y="32"/>
                </a:cxn>
                <a:cxn ang="0">
                  <a:pos x="471" y="23"/>
                </a:cxn>
                <a:cxn ang="0">
                  <a:pos x="524" y="16"/>
                </a:cxn>
                <a:cxn ang="0">
                  <a:pos x="584" y="7"/>
                </a:cxn>
              </a:cxnLst>
              <a:rect l="0" t="0" r="r" b="b"/>
              <a:pathLst>
                <a:path w="615" h="219">
                  <a:moveTo>
                    <a:pt x="612" y="0"/>
                  </a:moveTo>
                  <a:lnTo>
                    <a:pt x="615" y="2"/>
                  </a:lnTo>
                  <a:lnTo>
                    <a:pt x="615" y="6"/>
                  </a:lnTo>
                  <a:lnTo>
                    <a:pt x="612" y="11"/>
                  </a:lnTo>
                  <a:lnTo>
                    <a:pt x="611" y="16"/>
                  </a:lnTo>
                  <a:lnTo>
                    <a:pt x="612" y="22"/>
                  </a:lnTo>
                  <a:lnTo>
                    <a:pt x="605" y="26"/>
                  </a:lnTo>
                  <a:lnTo>
                    <a:pt x="601" y="32"/>
                  </a:lnTo>
                  <a:lnTo>
                    <a:pt x="596" y="48"/>
                  </a:lnTo>
                  <a:lnTo>
                    <a:pt x="587" y="47"/>
                  </a:lnTo>
                  <a:lnTo>
                    <a:pt x="579" y="49"/>
                  </a:lnTo>
                  <a:lnTo>
                    <a:pt x="572" y="54"/>
                  </a:lnTo>
                  <a:lnTo>
                    <a:pt x="562" y="68"/>
                  </a:lnTo>
                  <a:lnTo>
                    <a:pt x="558" y="65"/>
                  </a:lnTo>
                  <a:lnTo>
                    <a:pt x="556" y="64"/>
                  </a:lnTo>
                  <a:lnTo>
                    <a:pt x="556" y="62"/>
                  </a:lnTo>
                  <a:lnTo>
                    <a:pt x="555" y="61"/>
                  </a:lnTo>
                  <a:lnTo>
                    <a:pt x="555" y="60"/>
                  </a:lnTo>
                  <a:lnTo>
                    <a:pt x="552" y="60"/>
                  </a:lnTo>
                  <a:lnTo>
                    <a:pt x="549" y="61"/>
                  </a:lnTo>
                  <a:lnTo>
                    <a:pt x="548" y="63"/>
                  </a:lnTo>
                  <a:lnTo>
                    <a:pt x="547" y="64"/>
                  </a:lnTo>
                  <a:lnTo>
                    <a:pt x="546" y="67"/>
                  </a:lnTo>
                  <a:lnTo>
                    <a:pt x="544" y="69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7" y="70"/>
                  </a:lnTo>
                  <a:lnTo>
                    <a:pt x="534" y="79"/>
                  </a:lnTo>
                  <a:lnTo>
                    <a:pt x="531" y="90"/>
                  </a:lnTo>
                  <a:lnTo>
                    <a:pt x="521" y="91"/>
                  </a:lnTo>
                  <a:lnTo>
                    <a:pt x="512" y="98"/>
                  </a:lnTo>
                  <a:lnTo>
                    <a:pt x="504" y="107"/>
                  </a:lnTo>
                  <a:lnTo>
                    <a:pt x="497" y="116"/>
                  </a:lnTo>
                  <a:lnTo>
                    <a:pt x="481" y="117"/>
                  </a:lnTo>
                  <a:lnTo>
                    <a:pt x="469" y="123"/>
                  </a:lnTo>
                  <a:lnTo>
                    <a:pt x="462" y="133"/>
                  </a:lnTo>
                  <a:lnTo>
                    <a:pt x="459" y="147"/>
                  </a:lnTo>
                  <a:lnTo>
                    <a:pt x="447" y="153"/>
                  </a:lnTo>
                  <a:lnTo>
                    <a:pt x="441" y="153"/>
                  </a:lnTo>
                  <a:lnTo>
                    <a:pt x="441" y="177"/>
                  </a:lnTo>
                  <a:lnTo>
                    <a:pt x="331" y="189"/>
                  </a:lnTo>
                  <a:lnTo>
                    <a:pt x="219" y="201"/>
                  </a:lnTo>
                  <a:lnTo>
                    <a:pt x="166" y="205"/>
                  </a:lnTo>
                  <a:lnTo>
                    <a:pt x="114" y="212"/>
                  </a:lnTo>
                  <a:lnTo>
                    <a:pt x="62" y="217"/>
                  </a:lnTo>
                  <a:lnTo>
                    <a:pt x="31" y="218"/>
                  </a:lnTo>
                  <a:lnTo>
                    <a:pt x="0" y="219"/>
                  </a:lnTo>
                  <a:lnTo>
                    <a:pt x="0" y="217"/>
                  </a:lnTo>
                  <a:lnTo>
                    <a:pt x="2" y="216"/>
                  </a:lnTo>
                  <a:lnTo>
                    <a:pt x="3" y="215"/>
                  </a:lnTo>
                  <a:lnTo>
                    <a:pt x="10" y="211"/>
                  </a:lnTo>
                  <a:lnTo>
                    <a:pt x="7" y="200"/>
                  </a:lnTo>
                  <a:lnTo>
                    <a:pt x="8" y="190"/>
                  </a:lnTo>
                  <a:lnTo>
                    <a:pt x="12" y="181"/>
                  </a:lnTo>
                  <a:lnTo>
                    <a:pt x="8" y="177"/>
                  </a:lnTo>
                  <a:lnTo>
                    <a:pt x="8" y="175"/>
                  </a:lnTo>
                  <a:lnTo>
                    <a:pt x="10" y="173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20" y="167"/>
                  </a:lnTo>
                  <a:lnTo>
                    <a:pt x="21" y="163"/>
                  </a:lnTo>
                  <a:lnTo>
                    <a:pt x="20" y="160"/>
                  </a:lnTo>
                  <a:lnTo>
                    <a:pt x="20" y="158"/>
                  </a:lnTo>
                  <a:lnTo>
                    <a:pt x="19" y="155"/>
                  </a:lnTo>
                  <a:lnTo>
                    <a:pt x="20" y="153"/>
                  </a:lnTo>
                  <a:lnTo>
                    <a:pt x="21" y="152"/>
                  </a:lnTo>
                  <a:lnTo>
                    <a:pt x="22" y="152"/>
                  </a:lnTo>
                  <a:lnTo>
                    <a:pt x="24" y="151"/>
                  </a:lnTo>
                  <a:lnTo>
                    <a:pt x="27" y="151"/>
                  </a:lnTo>
                  <a:lnTo>
                    <a:pt x="28" y="149"/>
                  </a:lnTo>
                  <a:lnTo>
                    <a:pt x="30" y="145"/>
                  </a:lnTo>
                  <a:lnTo>
                    <a:pt x="31" y="141"/>
                  </a:lnTo>
                  <a:lnTo>
                    <a:pt x="34" y="138"/>
                  </a:lnTo>
                  <a:lnTo>
                    <a:pt x="35" y="135"/>
                  </a:lnTo>
                  <a:lnTo>
                    <a:pt x="36" y="134"/>
                  </a:lnTo>
                  <a:lnTo>
                    <a:pt x="36" y="133"/>
                  </a:lnTo>
                  <a:lnTo>
                    <a:pt x="35" y="132"/>
                  </a:lnTo>
                  <a:lnTo>
                    <a:pt x="34" y="132"/>
                  </a:lnTo>
                  <a:lnTo>
                    <a:pt x="31" y="130"/>
                  </a:lnTo>
                  <a:lnTo>
                    <a:pt x="30" y="127"/>
                  </a:lnTo>
                  <a:lnTo>
                    <a:pt x="32" y="121"/>
                  </a:lnTo>
                  <a:lnTo>
                    <a:pt x="36" y="117"/>
                  </a:lnTo>
                  <a:lnTo>
                    <a:pt x="38" y="112"/>
                  </a:lnTo>
                  <a:lnTo>
                    <a:pt x="38" y="107"/>
                  </a:lnTo>
                  <a:lnTo>
                    <a:pt x="36" y="104"/>
                  </a:lnTo>
                  <a:lnTo>
                    <a:pt x="38" y="104"/>
                  </a:lnTo>
                  <a:lnTo>
                    <a:pt x="41" y="102"/>
                  </a:lnTo>
                  <a:lnTo>
                    <a:pt x="41" y="100"/>
                  </a:lnTo>
                  <a:lnTo>
                    <a:pt x="39" y="98"/>
                  </a:lnTo>
                  <a:lnTo>
                    <a:pt x="39" y="95"/>
                  </a:lnTo>
                  <a:lnTo>
                    <a:pt x="38" y="93"/>
                  </a:lnTo>
                  <a:lnTo>
                    <a:pt x="44" y="93"/>
                  </a:lnTo>
                  <a:lnTo>
                    <a:pt x="44" y="83"/>
                  </a:lnTo>
                  <a:lnTo>
                    <a:pt x="48" y="79"/>
                  </a:lnTo>
                  <a:lnTo>
                    <a:pt x="100" y="76"/>
                  </a:lnTo>
                  <a:lnTo>
                    <a:pt x="151" y="70"/>
                  </a:lnTo>
                  <a:lnTo>
                    <a:pt x="151" y="64"/>
                  </a:lnTo>
                  <a:lnTo>
                    <a:pt x="152" y="62"/>
                  </a:lnTo>
                  <a:lnTo>
                    <a:pt x="152" y="60"/>
                  </a:lnTo>
                  <a:lnTo>
                    <a:pt x="151" y="57"/>
                  </a:lnTo>
                  <a:lnTo>
                    <a:pt x="150" y="56"/>
                  </a:lnTo>
                  <a:lnTo>
                    <a:pt x="149" y="56"/>
                  </a:lnTo>
                  <a:lnTo>
                    <a:pt x="163" y="55"/>
                  </a:lnTo>
                  <a:lnTo>
                    <a:pt x="179" y="53"/>
                  </a:lnTo>
                  <a:lnTo>
                    <a:pt x="197" y="51"/>
                  </a:lnTo>
                  <a:lnTo>
                    <a:pt x="251" y="47"/>
                  </a:lnTo>
                  <a:lnTo>
                    <a:pt x="308" y="42"/>
                  </a:lnTo>
                  <a:lnTo>
                    <a:pt x="340" y="37"/>
                  </a:lnTo>
                  <a:lnTo>
                    <a:pt x="371" y="34"/>
                  </a:lnTo>
                  <a:lnTo>
                    <a:pt x="411" y="32"/>
                  </a:lnTo>
                  <a:lnTo>
                    <a:pt x="449" y="28"/>
                  </a:lnTo>
                  <a:lnTo>
                    <a:pt x="471" y="23"/>
                  </a:lnTo>
                  <a:lnTo>
                    <a:pt x="492" y="20"/>
                  </a:lnTo>
                  <a:lnTo>
                    <a:pt x="524" y="16"/>
                  </a:lnTo>
                  <a:lnTo>
                    <a:pt x="554" y="13"/>
                  </a:lnTo>
                  <a:lnTo>
                    <a:pt x="584" y="7"/>
                  </a:lnTo>
                  <a:lnTo>
                    <a:pt x="612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00"/>
            <p:cNvSpPr>
              <a:spLocks/>
            </p:cNvSpPr>
            <p:nvPr/>
          </p:nvSpPr>
          <p:spPr bwMode="auto">
            <a:xfrm>
              <a:off x="8278900" y="3392603"/>
              <a:ext cx="1119959" cy="501555"/>
            </a:xfrm>
            <a:custGeom>
              <a:avLst/>
              <a:gdLst/>
              <a:ahLst/>
              <a:cxnLst>
                <a:cxn ang="0">
                  <a:pos x="598" y="21"/>
                </a:cxn>
                <a:cxn ang="0">
                  <a:pos x="598" y="25"/>
                </a:cxn>
                <a:cxn ang="0">
                  <a:pos x="574" y="22"/>
                </a:cxn>
                <a:cxn ang="0">
                  <a:pos x="586" y="34"/>
                </a:cxn>
                <a:cxn ang="0">
                  <a:pos x="570" y="39"/>
                </a:cxn>
                <a:cxn ang="0">
                  <a:pos x="556" y="50"/>
                </a:cxn>
                <a:cxn ang="0">
                  <a:pos x="537" y="36"/>
                </a:cxn>
                <a:cxn ang="0">
                  <a:pos x="558" y="63"/>
                </a:cxn>
                <a:cxn ang="0">
                  <a:pos x="567" y="57"/>
                </a:cxn>
                <a:cxn ang="0">
                  <a:pos x="574" y="58"/>
                </a:cxn>
                <a:cxn ang="0">
                  <a:pos x="592" y="68"/>
                </a:cxn>
                <a:cxn ang="0">
                  <a:pos x="604" y="78"/>
                </a:cxn>
                <a:cxn ang="0">
                  <a:pos x="614" y="55"/>
                </a:cxn>
                <a:cxn ang="0">
                  <a:pos x="623" y="78"/>
                </a:cxn>
                <a:cxn ang="0">
                  <a:pos x="604" y="106"/>
                </a:cxn>
                <a:cxn ang="0">
                  <a:pos x="580" y="98"/>
                </a:cxn>
                <a:cxn ang="0">
                  <a:pos x="571" y="104"/>
                </a:cxn>
                <a:cxn ang="0">
                  <a:pos x="564" y="98"/>
                </a:cxn>
                <a:cxn ang="0">
                  <a:pos x="560" y="110"/>
                </a:cxn>
                <a:cxn ang="0">
                  <a:pos x="545" y="114"/>
                </a:cxn>
                <a:cxn ang="0">
                  <a:pos x="569" y="127"/>
                </a:cxn>
                <a:cxn ang="0">
                  <a:pos x="567" y="135"/>
                </a:cxn>
                <a:cxn ang="0">
                  <a:pos x="560" y="152"/>
                </a:cxn>
                <a:cxn ang="0">
                  <a:pos x="540" y="148"/>
                </a:cxn>
                <a:cxn ang="0">
                  <a:pos x="569" y="154"/>
                </a:cxn>
                <a:cxn ang="0">
                  <a:pos x="585" y="148"/>
                </a:cxn>
                <a:cxn ang="0">
                  <a:pos x="588" y="162"/>
                </a:cxn>
                <a:cxn ang="0">
                  <a:pos x="581" y="168"/>
                </a:cxn>
                <a:cxn ang="0">
                  <a:pos x="564" y="174"/>
                </a:cxn>
                <a:cxn ang="0">
                  <a:pos x="530" y="197"/>
                </a:cxn>
                <a:cxn ang="0">
                  <a:pos x="522" y="187"/>
                </a:cxn>
                <a:cxn ang="0">
                  <a:pos x="509" y="218"/>
                </a:cxn>
                <a:cxn ang="0">
                  <a:pos x="493" y="244"/>
                </a:cxn>
                <a:cxn ang="0">
                  <a:pos x="462" y="274"/>
                </a:cxn>
                <a:cxn ang="0">
                  <a:pos x="435" y="266"/>
                </a:cxn>
                <a:cxn ang="0">
                  <a:pos x="415" y="253"/>
                </a:cxn>
                <a:cxn ang="0">
                  <a:pos x="403" y="247"/>
                </a:cxn>
                <a:cxn ang="0">
                  <a:pos x="396" y="240"/>
                </a:cxn>
                <a:cxn ang="0">
                  <a:pos x="368" y="221"/>
                </a:cxn>
                <a:cxn ang="0">
                  <a:pos x="333" y="210"/>
                </a:cxn>
                <a:cxn ang="0">
                  <a:pos x="266" y="214"/>
                </a:cxn>
                <a:cxn ang="0">
                  <a:pos x="179" y="203"/>
                </a:cxn>
                <a:cxn ang="0">
                  <a:pos x="129" y="215"/>
                </a:cxn>
                <a:cxn ang="0">
                  <a:pos x="106" y="225"/>
                </a:cxn>
                <a:cxn ang="0">
                  <a:pos x="83" y="236"/>
                </a:cxn>
                <a:cxn ang="0">
                  <a:pos x="0" y="247"/>
                </a:cxn>
                <a:cxn ang="0">
                  <a:pos x="18" y="219"/>
                </a:cxn>
                <a:cxn ang="0">
                  <a:pos x="20" y="203"/>
                </a:cxn>
                <a:cxn ang="0">
                  <a:pos x="61" y="183"/>
                </a:cxn>
                <a:cxn ang="0">
                  <a:pos x="88" y="163"/>
                </a:cxn>
                <a:cxn ang="0">
                  <a:pos x="112" y="139"/>
                </a:cxn>
                <a:cxn ang="0">
                  <a:pos x="132" y="126"/>
                </a:cxn>
                <a:cxn ang="0">
                  <a:pos x="158" y="112"/>
                </a:cxn>
                <a:cxn ang="0">
                  <a:pos x="175" y="70"/>
                </a:cxn>
                <a:cxn ang="0">
                  <a:pos x="347" y="48"/>
                </a:cxn>
                <a:cxn ang="0">
                  <a:pos x="494" y="18"/>
                </a:cxn>
                <a:cxn ang="0">
                  <a:pos x="576" y="0"/>
                </a:cxn>
              </a:cxnLst>
              <a:rect l="0" t="0" r="r" b="b"/>
              <a:pathLst>
                <a:path w="623" h="279">
                  <a:moveTo>
                    <a:pt x="576" y="0"/>
                  </a:moveTo>
                  <a:lnTo>
                    <a:pt x="586" y="2"/>
                  </a:lnTo>
                  <a:lnTo>
                    <a:pt x="593" y="9"/>
                  </a:lnTo>
                  <a:lnTo>
                    <a:pt x="600" y="22"/>
                  </a:lnTo>
                  <a:lnTo>
                    <a:pt x="598" y="21"/>
                  </a:lnTo>
                  <a:lnTo>
                    <a:pt x="597" y="19"/>
                  </a:lnTo>
                  <a:lnTo>
                    <a:pt x="592" y="16"/>
                  </a:lnTo>
                  <a:lnTo>
                    <a:pt x="592" y="20"/>
                  </a:lnTo>
                  <a:lnTo>
                    <a:pt x="593" y="22"/>
                  </a:lnTo>
                  <a:lnTo>
                    <a:pt x="598" y="25"/>
                  </a:lnTo>
                  <a:lnTo>
                    <a:pt x="593" y="27"/>
                  </a:lnTo>
                  <a:lnTo>
                    <a:pt x="590" y="25"/>
                  </a:lnTo>
                  <a:lnTo>
                    <a:pt x="585" y="21"/>
                  </a:lnTo>
                  <a:lnTo>
                    <a:pt x="580" y="20"/>
                  </a:lnTo>
                  <a:lnTo>
                    <a:pt x="574" y="22"/>
                  </a:lnTo>
                  <a:lnTo>
                    <a:pt x="578" y="26"/>
                  </a:lnTo>
                  <a:lnTo>
                    <a:pt x="580" y="27"/>
                  </a:lnTo>
                  <a:lnTo>
                    <a:pt x="584" y="27"/>
                  </a:lnTo>
                  <a:lnTo>
                    <a:pt x="586" y="29"/>
                  </a:lnTo>
                  <a:lnTo>
                    <a:pt x="586" y="34"/>
                  </a:lnTo>
                  <a:lnTo>
                    <a:pt x="583" y="34"/>
                  </a:lnTo>
                  <a:lnTo>
                    <a:pt x="580" y="35"/>
                  </a:lnTo>
                  <a:lnTo>
                    <a:pt x="576" y="35"/>
                  </a:lnTo>
                  <a:lnTo>
                    <a:pt x="573" y="36"/>
                  </a:lnTo>
                  <a:lnTo>
                    <a:pt x="570" y="39"/>
                  </a:lnTo>
                  <a:lnTo>
                    <a:pt x="569" y="41"/>
                  </a:lnTo>
                  <a:lnTo>
                    <a:pt x="567" y="44"/>
                  </a:lnTo>
                  <a:lnTo>
                    <a:pt x="560" y="54"/>
                  </a:lnTo>
                  <a:lnTo>
                    <a:pt x="558" y="51"/>
                  </a:lnTo>
                  <a:lnTo>
                    <a:pt x="556" y="50"/>
                  </a:lnTo>
                  <a:lnTo>
                    <a:pt x="547" y="50"/>
                  </a:lnTo>
                  <a:lnTo>
                    <a:pt x="545" y="43"/>
                  </a:lnTo>
                  <a:lnTo>
                    <a:pt x="544" y="35"/>
                  </a:lnTo>
                  <a:lnTo>
                    <a:pt x="541" y="28"/>
                  </a:lnTo>
                  <a:lnTo>
                    <a:pt x="537" y="36"/>
                  </a:lnTo>
                  <a:lnTo>
                    <a:pt x="538" y="43"/>
                  </a:lnTo>
                  <a:lnTo>
                    <a:pt x="545" y="57"/>
                  </a:lnTo>
                  <a:lnTo>
                    <a:pt x="547" y="64"/>
                  </a:lnTo>
                  <a:lnTo>
                    <a:pt x="556" y="64"/>
                  </a:lnTo>
                  <a:lnTo>
                    <a:pt x="558" y="63"/>
                  </a:lnTo>
                  <a:lnTo>
                    <a:pt x="562" y="61"/>
                  </a:lnTo>
                  <a:lnTo>
                    <a:pt x="564" y="58"/>
                  </a:lnTo>
                  <a:lnTo>
                    <a:pt x="566" y="57"/>
                  </a:lnTo>
                  <a:lnTo>
                    <a:pt x="567" y="56"/>
                  </a:lnTo>
                  <a:lnTo>
                    <a:pt x="567" y="57"/>
                  </a:lnTo>
                  <a:lnTo>
                    <a:pt x="569" y="57"/>
                  </a:lnTo>
                  <a:lnTo>
                    <a:pt x="569" y="58"/>
                  </a:lnTo>
                  <a:lnTo>
                    <a:pt x="570" y="60"/>
                  </a:lnTo>
                  <a:lnTo>
                    <a:pt x="572" y="60"/>
                  </a:lnTo>
                  <a:lnTo>
                    <a:pt x="574" y="58"/>
                  </a:lnTo>
                  <a:lnTo>
                    <a:pt x="584" y="55"/>
                  </a:lnTo>
                  <a:lnTo>
                    <a:pt x="594" y="50"/>
                  </a:lnTo>
                  <a:lnTo>
                    <a:pt x="597" y="57"/>
                  </a:lnTo>
                  <a:lnTo>
                    <a:pt x="597" y="63"/>
                  </a:lnTo>
                  <a:lnTo>
                    <a:pt x="592" y="68"/>
                  </a:lnTo>
                  <a:lnTo>
                    <a:pt x="594" y="69"/>
                  </a:lnTo>
                  <a:lnTo>
                    <a:pt x="595" y="71"/>
                  </a:lnTo>
                  <a:lnTo>
                    <a:pt x="595" y="77"/>
                  </a:lnTo>
                  <a:lnTo>
                    <a:pt x="598" y="82"/>
                  </a:lnTo>
                  <a:lnTo>
                    <a:pt x="604" y="78"/>
                  </a:lnTo>
                  <a:lnTo>
                    <a:pt x="605" y="74"/>
                  </a:lnTo>
                  <a:lnTo>
                    <a:pt x="605" y="61"/>
                  </a:lnTo>
                  <a:lnTo>
                    <a:pt x="606" y="56"/>
                  </a:lnTo>
                  <a:lnTo>
                    <a:pt x="612" y="56"/>
                  </a:lnTo>
                  <a:lnTo>
                    <a:pt x="614" y="55"/>
                  </a:lnTo>
                  <a:lnTo>
                    <a:pt x="614" y="54"/>
                  </a:lnTo>
                  <a:lnTo>
                    <a:pt x="619" y="57"/>
                  </a:lnTo>
                  <a:lnTo>
                    <a:pt x="622" y="63"/>
                  </a:lnTo>
                  <a:lnTo>
                    <a:pt x="623" y="70"/>
                  </a:lnTo>
                  <a:lnTo>
                    <a:pt x="623" y="78"/>
                  </a:lnTo>
                  <a:lnTo>
                    <a:pt x="614" y="78"/>
                  </a:lnTo>
                  <a:lnTo>
                    <a:pt x="613" y="83"/>
                  </a:lnTo>
                  <a:lnTo>
                    <a:pt x="611" y="91"/>
                  </a:lnTo>
                  <a:lnTo>
                    <a:pt x="607" y="99"/>
                  </a:lnTo>
                  <a:lnTo>
                    <a:pt x="604" y="106"/>
                  </a:lnTo>
                  <a:lnTo>
                    <a:pt x="597" y="106"/>
                  </a:lnTo>
                  <a:lnTo>
                    <a:pt x="591" y="107"/>
                  </a:lnTo>
                  <a:lnTo>
                    <a:pt x="585" y="106"/>
                  </a:lnTo>
                  <a:lnTo>
                    <a:pt x="581" y="104"/>
                  </a:lnTo>
                  <a:lnTo>
                    <a:pt x="580" y="98"/>
                  </a:lnTo>
                  <a:lnTo>
                    <a:pt x="578" y="100"/>
                  </a:lnTo>
                  <a:lnTo>
                    <a:pt x="578" y="106"/>
                  </a:lnTo>
                  <a:lnTo>
                    <a:pt x="574" y="106"/>
                  </a:lnTo>
                  <a:lnTo>
                    <a:pt x="572" y="105"/>
                  </a:lnTo>
                  <a:lnTo>
                    <a:pt x="571" y="104"/>
                  </a:lnTo>
                  <a:lnTo>
                    <a:pt x="571" y="97"/>
                  </a:lnTo>
                  <a:lnTo>
                    <a:pt x="570" y="96"/>
                  </a:lnTo>
                  <a:lnTo>
                    <a:pt x="567" y="96"/>
                  </a:lnTo>
                  <a:lnTo>
                    <a:pt x="565" y="97"/>
                  </a:lnTo>
                  <a:lnTo>
                    <a:pt x="564" y="98"/>
                  </a:lnTo>
                  <a:lnTo>
                    <a:pt x="564" y="100"/>
                  </a:lnTo>
                  <a:lnTo>
                    <a:pt x="563" y="103"/>
                  </a:lnTo>
                  <a:lnTo>
                    <a:pt x="563" y="106"/>
                  </a:lnTo>
                  <a:lnTo>
                    <a:pt x="562" y="109"/>
                  </a:lnTo>
                  <a:lnTo>
                    <a:pt x="560" y="110"/>
                  </a:lnTo>
                  <a:lnTo>
                    <a:pt x="550" y="110"/>
                  </a:lnTo>
                  <a:lnTo>
                    <a:pt x="536" y="105"/>
                  </a:lnTo>
                  <a:lnTo>
                    <a:pt x="530" y="106"/>
                  </a:lnTo>
                  <a:lnTo>
                    <a:pt x="537" y="112"/>
                  </a:lnTo>
                  <a:lnTo>
                    <a:pt x="545" y="114"/>
                  </a:lnTo>
                  <a:lnTo>
                    <a:pt x="556" y="117"/>
                  </a:lnTo>
                  <a:lnTo>
                    <a:pt x="574" y="121"/>
                  </a:lnTo>
                  <a:lnTo>
                    <a:pt x="574" y="125"/>
                  </a:lnTo>
                  <a:lnTo>
                    <a:pt x="572" y="127"/>
                  </a:lnTo>
                  <a:lnTo>
                    <a:pt x="569" y="127"/>
                  </a:lnTo>
                  <a:lnTo>
                    <a:pt x="566" y="130"/>
                  </a:lnTo>
                  <a:lnTo>
                    <a:pt x="565" y="132"/>
                  </a:lnTo>
                  <a:lnTo>
                    <a:pt x="566" y="133"/>
                  </a:lnTo>
                  <a:lnTo>
                    <a:pt x="566" y="134"/>
                  </a:lnTo>
                  <a:lnTo>
                    <a:pt x="567" y="135"/>
                  </a:lnTo>
                  <a:lnTo>
                    <a:pt x="572" y="135"/>
                  </a:lnTo>
                  <a:lnTo>
                    <a:pt x="572" y="137"/>
                  </a:lnTo>
                  <a:lnTo>
                    <a:pt x="573" y="138"/>
                  </a:lnTo>
                  <a:lnTo>
                    <a:pt x="572" y="140"/>
                  </a:lnTo>
                  <a:lnTo>
                    <a:pt x="560" y="152"/>
                  </a:lnTo>
                  <a:lnTo>
                    <a:pt x="550" y="146"/>
                  </a:lnTo>
                  <a:lnTo>
                    <a:pt x="538" y="140"/>
                  </a:lnTo>
                  <a:lnTo>
                    <a:pt x="537" y="142"/>
                  </a:lnTo>
                  <a:lnTo>
                    <a:pt x="537" y="146"/>
                  </a:lnTo>
                  <a:lnTo>
                    <a:pt x="540" y="148"/>
                  </a:lnTo>
                  <a:lnTo>
                    <a:pt x="542" y="152"/>
                  </a:lnTo>
                  <a:lnTo>
                    <a:pt x="549" y="156"/>
                  </a:lnTo>
                  <a:lnTo>
                    <a:pt x="552" y="158"/>
                  </a:lnTo>
                  <a:lnTo>
                    <a:pt x="560" y="158"/>
                  </a:lnTo>
                  <a:lnTo>
                    <a:pt x="569" y="154"/>
                  </a:lnTo>
                  <a:lnTo>
                    <a:pt x="577" y="153"/>
                  </a:lnTo>
                  <a:lnTo>
                    <a:pt x="584" y="155"/>
                  </a:lnTo>
                  <a:lnTo>
                    <a:pt x="583" y="152"/>
                  </a:lnTo>
                  <a:lnTo>
                    <a:pt x="583" y="148"/>
                  </a:lnTo>
                  <a:lnTo>
                    <a:pt x="585" y="148"/>
                  </a:lnTo>
                  <a:lnTo>
                    <a:pt x="586" y="149"/>
                  </a:lnTo>
                  <a:lnTo>
                    <a:pt x="586" y="152"/>
                  </a:lnTo>
                  <a:lnTo>
                    <a:pt x="590" y="158"/>
                  </a:lnTo>
                  <a:lnTo>
                    <a:pt x="590" y="160"/>
                  </a:lnTo>
                  <a:lnTo>
                    <a:pt x="588" y="162"/>
                  </a:lnTo>
                  <a:lnTo>
                    <a:pt x="587" y="163"/>
                  </a:lnTo>
                  <a:lnTo>
                    <a:pt x="586" y="166"/>
                  </a:lnTo>
                  <a:lnTo>
                    <a:pt x="586" y="169"/>
                  </a:lnTo>
                  <a:lnTo>
                    <a:pt x="584" y="169"/>
                  </a:lnTo>
                  <a:lnTo>
                    <a:pt x="581" y="168"/>
                  </a:lnTo>
                  <a:lnTo>
                    <a:pt x="580" y="168"/>
                  </a:lnTo>
                  <a:lnTo>
                    <a:pt x="579" y="167"/>
                  </a:lnTo>
                  <a:lnTo>
                    <a:pt x="577" y="166"/>
                  </a:lnTo>
                  <a:lnTo>
                    <a:pt x="572" y="166"/>
                  </a:lnTo>
                  <a:lnTo>
                    <a:pt x="564" y="174"/>
                  </a:lnTo>
                  <a:lnTo>
                    <a:pt x="553" y="179"/>
                  </a:lnTo>
                  <a:lnTo>
                    <a:pt x="541" y="180"/>
                  </a:lnTo>
                  <a:lnTo>
                    <a:pt x="536" y="187"/>
                  </a:lnTo>
                  <a:lnTo>
                    <a:pt x="535" y="190"/>
                  </a:lnTo>
                  <a:lnTo>
                    <a:pt x="530" y="197"/>
                  </a:lnTo>
                  <a:lnTo>
                    <a:pt x="529" y="195"/>
                  </a:lnTo>
                  <a:lnTo>
                    <a:pt x="529" y="194"/>
                  </a:lnTo>
                  <a:lnTo>
                    <a:pt x="528" y="191"/>
                  </a:lnTo>
                  <a:lnTo>
                    <a:pt x="526" y="189"/>
                  </a:lnTo>
                  <a:lnTo>
                    <a:pt x="522" y="187"/>
                  </a:lnTo>
                  <a:lnTo>
                    <a:pt x="519" y="186"/>
                  </a:lnTo>
                  <a:lnTo>
                    <a:pt x="521" y="195"/>
                  </a:lnTo>
                  <a:lnTo>
                    <a:pt x="520" y="204"/>
                  </a:lnTo>
                  <a:lnTo>
                    <a:pt x="515" y="211"/>
                  </a:lnTo>
                  <a:lnTo>
                    <a:pt x="509" y="218"/>
                  </a:lnTo>
                  <a:lnTo>
                    <a:pt x="502" y="226"/>
                  </a:lnTo>
                  <a:lnTo>
                    <a:pt x="498" y="236"/>
                  </a:lnTo>
                  <a:lnTo>
                    <a:pt x="496" y="247"/>
                  </a:lnTo>
                  <a:lnTo>
                    <a:pt x="494" y="246"/>
                  </a:lnTo>
                  <a:lnTo>
                    <a:pt x="493" y="244"/>
                  </a:lnTo>
                  <a:lnTo>
                    <a:pt x="488" y="242"/>
                  </a:lnTo>
                  <a:lnTo>
                    <a:pt x="492" y="259"/>
                  </a:lnTo>
                  <a:lnTo>
                    <a:pt x="491" y="267"/>
                  </a:lnTo>
                  <a:lnTo>
                    <a:pt x="477" y="271"/>
                  </a:lnTo>
                  <a:lnTo>
                    <a:pt x="462" y="274"/>
                  </a:lnTo>
                  <a:lnTo>
                    <a:pt x="449" y="279"/>
                  </a:lnTo>
                  <a:lnTo>
                    <a:pt x="445" y="277"/>
                  </a:lnTo>
                  <a:lnTo>
                    <a:pt x="443" y="273"/>
                  </a:lnTo>
                  <a:lnTo>
                    <a:pt x="437" y="267"/>
                  </a:lnTo>
                  <a:lnTo>
                    <a:pt x="435" y="266"/>
                  </a:lnTo>
                  <a:lnTo>
                    <a:pt x="431" y="265"/>
                  </a:lnTo>
                  <a:lnTo>
                    <a:pt x="429" y="264"/>
                  </a:lnTo>
                  <a:lnTo>
                    <a:pt x="425" y="263"/>
                  </a:lnTo>
                  <a:lnTo>
                    <a:pt x="423" y="261"/>
                  </a:lnTo>
                  <a:lnTo>
                    <a:pt x="415" y="253"/>
                  </a:lnTo>
                  <a:lnTo>
                    <a:pt x="411" y="251"/>
                  </a:lnTo>
                  <a:lnTo>
                    <a:pt x="409" y="250"/>
                  </a:lnTo>
                  <a:lnTo>
                    <a:pt x="408" y="249"/>
                  </a:lnTo>
                  <a:lnTo>
                    <a:pt x="406" y="249"/>
                  </a:lnTo>
                  <a:lnTo>
                    <a:pt x="403" y="247"/>
                  </a:lnTo>
                  <a:lnTo>
                    <a:pt x="402" y="246"/>
                  </a:lnTo>
                  <a:lnTo>
                    <a:pt x="402" y="243"/>
                  </a:lnTo>
                  <a:lnTo>
                    <a:pt x="401" y="242"/>
                  </a:lnTo>
                  <a:lnTo>
                    <a:pt x="399" y="242"/>
                  </a:lnTo>
                  <a:lnTo>
                    <a:pt x="396" y="240"/>
                  </a:lnTo>
                  <a:lnTo>
                    <a:pt x="394" y="240"/>
                  </a:lnTo>
                  <a:lnTo>
                    <a:pt x="392" y="239"/>
                  </a:lnTo>
                  <a:lnTo>
                    <a:pt x="385" y="232"/>
                  </a:lnTo>
                  <a:lnTo>
                    <a:pt x="375" y="225"/>
                  </a:lnTo>
                  <a:lnTo>
                    <a:pt x="368" y="221"/>
                  </a:lnTo>
                  <a:lnTo>
                    <a:pt x="361" y="215"/>
                  </a:lnTo>
                  <a:lnTo>
                    <a:pt x="354" y="210"/>
                  </a:lnTo>
                  <a:lnTo>
                    <a:pt x="350" y="208"/>
                  </a:lnTo>
                  <a:lnTo>
                    <a:pt x="343" y="209"/>
                  </a:lnTo>
                  <a:lnTo>
                    <a:pt x="333" y="210"/>
                  </a:lnTo>
                  <a:lnTo>
                    <a:pt x="323" y="212"/>
                  </a:lnTo>
                  <a:lnTo>
                    <a:pt x="314" y="214"/>
                  </a:lnTo>
                  <a:lnTo>
                    <a:pt x="292" y="218"/>
                  </a:lnTo>
                  <a:lnTo>
                    <a:pt x="268" y="223"/>
                  </a:lnTo>
                  <a:lnTo>
                    <a:pt x="266" y="214"/>
                  </a:lnTo>
                  <a:lnTo>
                    <a:pt x="257" y="200"/>
                  </a:lnTo>
                  <a:lnTo>
                    <a:pt x="237" y="197"/>
                  </a:lnTo>
                  <a:lnTo>
                    <a:pt x="217" y="197"/>
                  </a:lnTo>
                  <a:lnTo>
                    <a:pt x="198" y="200"/>
                  </a:lnTo>
                  <a:lnTo>
                    <a:pt x="179" y="203"/>
                  </a:lnTo>
                  <a:lnTo>
                    <a:pt x="155" y="203"/>
                  </a:lnTo>
                  <a:lnTo>
                    <a:pt x="145" y="205"/>
                  </a:lnTo>
                  <a:lnTo>
                    <a:pt x="141" y="207"/>
                  </a:lnTo>
                  <a:lnTo>
                    <a:pt x="131" y="214"/>
                  </a:lnTo>
                  <a:lnTo>
                    <a:pt x="129" y="215"/>
                  </a:lnTo>
                  <a:lnTo>
                    <a:pt x="126" y="215"/>
                  </a:lnTo>
                  <a:lnTo>
                    <a:pt x="122" y="217"/>
                  </a:lnTo>
                  <a:lnTo>
                    <a:pt x="119" y="219"/>
                  </a:lnTo>
                  <a:lnTo>
                    <a:pt x="108" y="225"/>
                  </a:lnTo>
                  <a:lnTo>
                    <a:pt x="106" y="225"/>
                  </a:lnTo>
                  <a:lnTo>
                    <a:pt x="105" y="226"/>
                  </a:lnTo>
                  <a:lnTo>
                    <a:pt x="103" y="226"/>
                  </a:lnTo>
                  <a:lnTo>
                    <a:pt x="102" y="228"/>
                  </a:lnTo>
                  <a:lnTo>
                    <a:pt x="95" y="232"/>
                  </a:lnTo>
                  <a:lnTo>
                    <a:pt x="83" y="236"/>
                  </a:lnTo>
                  <a:lnTo>
                    <a:pt x="70" y="238"/>
                  </a:lnTo>
                  <a:lnTo>
                    <a:pt x="42" y="240"/>
                  </a:lnTo>
                  <a:lnTo>
                    <a:pt x="30" y="242"/>
                  </a:lnTo>
                  <a:lnTo>
                    <a:pt x="16" y="244"/>
                  </a:lnTo>
                  <a:lnTo>
                    <a:pt x="0" y="247"/>
                  </a:lnTo>
                  <a:lnTo>
                    <a:pt x="0" y="225"/>
                  </a:lnTo>
                  <a:lnTo>
                    <a:pt x="7" y="225"/>
                  </a:lnTo>
                  <a:lnTo>
                    <a:pt x="12" y="223"/>
                  </a:lnTo>
                  <a:lnTo>
                    <a:pt x="13" y="222"/>
                  </a:lnTo>
                  <a:lnTo>
                    <a:pt x="18" y="219"/>
                  </a:lnTo>
                  <a:lnTo>
                    <a:pt x="18" y="214"/>
                  </a:lnTo>
                  <a:lnTo>
                    <a:pt x="19" y="212"/>
                  </a:lnTo>
                  <a:lnTo>
                    <a:pt x="19" y="210"/>
                  </a:lnTo>
                  <a:lnTo>
                    <a:pt x="20" y="209"/>
                  </a:lnTo>
                  <a:lnTo>
                    <a:pt x="20" y="203"/>
                  </a:lnTo>
                  <a:lnTo>
                    <a:pt x="27" y="196"/>
                  </a:lnTo>
                  <a:lnTo>
                    <a:pt x="37" y="193"/>
                  </a:lnTo>
                  <a:lnTo>
                    <a:pt x="47" y="190"/>
                  </a:lnTo>
                  <a:lnTo>
                    <a:pt x="58" y="186"/>
                  </a:lnTo>
                  <a:lnTo>
                    <a:pt x="61" y="183"/>
                  </a:lnTo>
                  <a:lnTo>
                    <a:pt x="63" y="180"/>
                  </a:lnTo>
                  <a:lnTo>
                    <a:pt x="77" y="166"/>
                  </a:lnTo>
                  <a:lnTo>
                    <a:pt x="80" y="165"/>
                  </a:lnTo>
                  <a:lnTo>
                    <a:pt x="81" y="163"/>
                  </a:lnTo>
                  <a:lnTo>
                    <a:pt x="88" y="163"/>
                  </a:lnTo>
                  <a:lnTo>
                    <a:pt x="97" y="148"/>
                  </a:lnTo>
                  <a:lnTo>
                    <a:pt x="108" y="135"/>
                  </a:lnTo>
                  <a:lnTo>
                    <a:pt x="110" y="135"/>
                  </a:lnTo>
                  <a:lnTo>
                    <a:pt x="112" y="138"/>
                  </a:lnTo>
                  <a:lnTo>
                    <a:pt x="112" y="139"/>
                  </a:lnTo>
                  <a:lnTo>
                    <a:pt x="113" y="140"/>
                  </a:lnTo>
                  <a:lnTo>
                    <a:pt x="119" y="140"/>
                  </a:lnTo>
                  <a:lnTo>
                    <a:pt x="124" y="137"/>
                  </a:lnTo>
                  <a:lnTo>
                    <a:pt x="127" y="132"/>
                  </a:lnTo>
                  <a:lnTo>
                    <a:pt x="132" y="126"/>
                  </a:lnTo>
                  <a:lnTo>
                    <a:pt x="138" y="123"/>
                  </a:lnTo>
                  <a:lnTo>
                    <a:pt x="144" y="121"/>
                  </a:lnTo>
                  <a:lnTo>
                    <a:pt x="151" y="124"/>
                  </a:lnTo>
                  <a:lnTo>
                    <a:pt x="155" y="118"/>
                  </a:lnTo>
                  <a:lnTo>
                    <a:pt x="158" y="112"/>
                  </a:lnTo>
                  <a:lnTo>
                    <a:pt x="161" y="105"/>
                  </a:lnTo>
                  <a:lnTo>
                    <a:pt x="166" y="99"/>
                  </a:lnTo>
                  <a:lnTo>
                    <a:pt x="173" y="96"/>
                  </a:lnTo>
                  <a:lnTo>
                    <a:pt x="176" y="78"/>
                  </a:lnTo>
                  <a:lnTo>
                    <a:pt x="175" y="70"/>
                  </a:lnTo>
                  <a:lnTo>
                    <a:pt x="205" y="69"/>
                  </a:lnTo>
                  <a:lnTo>
                    <a:pt x="236" y="67"/>
                  </a:lnTo>
                  <a:lnTo>
                    <a:pt x="266" y="62"/>
                  </a:lnTo>
                  <a:lnTo>
                    <a:pt x="304" y="55"/>
                  </a:lnTo>
                  <a:lnTo>
                    <a:pt x="347" y="48"/>
                  </a:lnTo>
                  <a:lnTo>
                    <a:pt x="392" y="39"/>
                  </a:lnTo>
                  <a:lnTo>
                    <a:pt x="415" y="34"/>
                  </a:lnTo>
                  <a:lnTo>
                    <a:pt x="441" y="28"/>
                  </a:lnTo>
                  <a:lnTo>
                    <a:pt x="469" y="22"/>
                  </a:lnTo>
                  <a:lnTo>
                    <a:pt x="494" y="18"/>
                  </a:lnTo>
                  <a:lnTo>
                    <a:pt x="519" y="14"/>
                  </a:lnTo>
                  <a:lnTo>
                    <a:pt x="533" y="11"/>
                  </a:lnTo>
                  <a:lnTo>
                    <a:pt x="545" y="6"/>
                  </a:lnTo>
                  <a:lnTo>
                    <a:pt x="560" y="2"/>
                  </a:lnTo>
                  <a:lnTo>
                    <a:pt x="576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01"/>
            <p:cNvSpPr>
              <a:spLocks/>
            </p:cNvSpPr>
            <p:nvPr/>
          </p:nvSpPr>
          <p:spPr bwMode="auto">
            <a:xfrm>
              <a:off x="8111716" y="3818654"/>
              <a:ext cx="710087" cy="744242"/>
            </a:xfrm>
            <a:custGeom>
              <a:avLst/>
              <a:gdLst/>
              <a:ahLst/>
              <a:cxnLst>
                <a:cxn ang="0">
                  <a:pos x="167" y="22"/>
                </a:cxn>
                <a:cxn ang="0">
                  <a:pos x="190" y="42"/>
                </a:cxn>
                <a:cxn ang="0">
                  <a:pos x="206" y="47"/>
                </a:cxn>
                <a:cxn ang="0">
                  <a:pos x="224" y="71"/>
                </a:cxn>
                <a:cxn ang="0">
                  <a:pos x="242" y="93"/>
                </a:cxn>
                <a:cxn ang="0">
                  <a:pos x="248" y="96"/>
                </a:cxn>
                <a:cxn ang="0">
                  <a:pos x="254" y="99"/>
                </a:cxn>
                <a:cxn ang="0">
                  <a:pos x="259" y="101"/>
                </a:cxn>
                <a:cxn ang="0">
                  <a:pos x="265" y="106"/>
                </a:cxn>
                <a:cxn ang="0">
                  <a:pos x="263" y="110"/>
                </a:cxn>
                <a:cxn ang="0">
                  <a:pos x="268" y="112"/>
                </a:cxn>
                <a:cxn ang="0">
                  <a:pos x="291" y="126"/>
                </a:cxn>
                <a:cxn ang="0">
                  <a:pos x="319" y="159"/>
                </a:cxn>
                <a:cxn ang="0">
                  <a:pos x="339" y="181"/>
                </a:cxn>
                <a:cxn ang="0">
                  <a:pos x="347" y="202"/>
                </a:cxn>
                <a:cxn ang="0">
                  <a:pos x="355" y="205"/>
                </a:cxn>
                <a:cxn ang="0">
                  <a:pos x="360" y="210"/>
                </a:cxn>
                <a:cxn ang="0">
                  <a:pos x="361" y="212"/>
                </a:cxn>
                <a:cxn ang="0">
                  <a:pos x="372" y="232"/>
                </a:cxn>
                <a:cxn ang="0">
                  <a:pos x="389" y="246"/>
                </a:cxn>
                <a:cxn ang="0">
                  <a:pos x="387" y="260"/>
                </a:cxn>
                <a:cxn ang="0">
                  <a:pos x="379" y="255"/>
                </a:cxn>
                <a:cxn ang="0">
                  <a:pos x="381" y="275"/>
                </a:cxn>
                <a:cxn ang="0">
                  <a:pos x="372" y="284"/>
                </a:cxn>
                <a:cxn ang="0">
                  <a:pos x="375" y="309"/>
                </a:cxn>
                <a:cxn ang="0">
                  <a:pos x="367" y="314"/>
                </a:cxn>
                <a:cxn ang="0">
                  <a:pos x="360" y="314"/>
                </a:cxn>
                <a:cxn ang="0">
                  <a:pos x="355" y="315"/>
                </a:cxn>
                <a:cxn ang="0">
                  <a:pos x="361" y="318"/>
                </a:cxn>
                <a:cxn ang="0">
                  <a:pos x="369" y="321"/>
                </a:cxn>
                <a:cxn ang="0">
                  <a:pos x="372" y="326"/>
                </a:cxn>
                <a:cxn ang="0">
                  <a:pos x="368" y="331"/>
                </a:cxn>
                <a:cxn ang="0">
                  <a:pos x="361" y="329"/>
                </a:cxn>
                <a:cxn ang="0">
                  <a:pos x="364" y="365"/>
                </a:cxn>
                <a:cxn ang="0">
                  <a:pos x="348" y="373"/>
                </a:cxn>
                <a:cxn ang="0">
                  <a:pos x="322" y="380"/>
                </a:cxn>
                <a:cxn ang="0">
                  <a:pos x="327" y="406"/>
                </a:cxn>
                <a:cxn ang="0">
                  <a:pos x="318" y="410"/>
                </a:cxn>
                <a:cxn ang="0">
                  <a:pos x="316" y="403"/>
                </a:cxn>
                <a:cxn ang="0">
                  <a:pos x="314" y="398"/>
                </a:cxn>
                <a:cxn ang="0">
                  <a:pos x="132" y="407"/>
                </a:cxn>
                <a:cxn ang="0">
                  <a:pos x="112" y="412"/>
                </a:cxn>
                <a:cxn ang="0">
                  <a:pos x="92" y="388"/>
                </a:cxn>
                <a:cxn ang="0">
                  <a:pos x="81" y="371"/>
                </a:cxn>
                <a:cxn ang="0">
                  <a:pos x="81" y="349"/>
                </a:cxn>
                <a:cxn ang="0">
                  <a:pos x="74" y="324"/>
                </a:cxn>
                <a:cxn ang="0">
                  <a:pos x="76" y="286"/>
                </a:cxn>
                <a:cxn ang="0">
                  <a:pos x="77" y="255"/>
                </a:cxn>
                <a:cxn ang="0">
                  <a:pos x="67" y="242"/>
                </a:cxn>
                <a:cxn ang="0">
                  <a:pos x="61" y="231"/>
                </a:cxn>
                <a:cxn ang="0">
                  <a:pos x="47" y="190"/>
                </a:cxn>
                <a:cxn ang="0">
                  <a:pos x="15" y="76"/>
                </a:cxn>
                <a:cxn ang="0">
                  <a:pos x="92" y="13"/>
                </a:cxn>
              </a:cxnLst>
              <a:rect l="0" t="0" r="r" b="b"/>
              <a:pathLst>
                <a:path w="395" h="414">
                  <a:moveTo>
                    <a:pt x="181" y="0"/>
                  </a:moveTo>
                  <a:lnTo>
                    <a:pt x="175" y="12"/>
                  </a:lnTo>
                  <a:lnTo>
                    <a:pt x="167" y="22"/>
                  </a:lnTo>
                  <a:lnTo>
                    <a:pt x="170" y="30"/>
                  </a:lnTo>
                  <a:lnTo>
                    <a:pt x="176" y="35"/>
                  </a:lnTo>
                  <a:lnTo>
                    <a:pt x="190" y="42"/>
                  </a:lnTo>
                  <a:lnTo>
                    <a:pt x="195" y="48"/>
                  </a:lnTo>
                  <a:lnTo>
                    <a:pt x="198" y="47"/>
                  </a:lnTo>
                  <a:lnTo>
                    <a:pt x="206" y="47"/>
                  </a:lnTo>
                  <a:lnTo>
                    <a:pt x="210" y="48"/>
                  </a:lnTo>
                  <a:lnTo>
                    <a:pt x="217" y="58"/>
                  </a:lnTo>
                  <a:lnTo>
                    <a:pt x="224" y="71"/>
                  </a:lnTo>
                  <a:lnTo>
                    <a:pt x="232" y="83"/>
                  </a:lnTo>
                  <a:lnTo>
                    <a:pt x="240" y="92"/>
                  </a:lnTo>
                  <a:lnTo>
                    <a:pt x="242" y="93"/>
                  </a:lnTo>
                  <a:lnTo>
                    <a:pt x="245" y="93"/>
                  </a:lnTo>
                  <a:lnTo>
                    <a:pt x="246" y="94"/>
                  </a:lnTo>
                  <a:lnTo>
                    <a:pt x="248" y="96"/>
                  </a:lnTo>
                  <a:lnTo>
                    <a:pt x="251" y="98"/>
                  </a:lnTo>
                  <a:lnTo>
                    <a:pt x="251" y="99"/>
                  </a:lnTo>
                  <a:lnTo>
                    <a:pt x="254" y="99"/>
                  </a:lnTo>
                  <a:lnTo>
                    <a:pt x="258" y="98"/>
                  </a:lnTo>
                  <a:lnTo>
                    <a:pt x="258" y="100"/>
                  </a:lnTo>
                  <a:lnTo>
                    <a:pt x="259" y="101"/>
                  </a:lnTo>
                  <a:lnTo>
                    <a:pt x="261" y="103"/>
                  </a:lnTo>
                  <a:lnTo>
                    <a:pt x="262" y="105"/>
                  </a:lnTo>
                  <a:lnTo>
                    <a:pt x="265" y="106"/>
                  </a:lnTo>
                  <a:lnTo>
                    <a:pt x="266" y="107"/>
                  </a:lnTo>
                  <a:lnTo>
                    <a:pt x="266" y="110"/>
                  </a:lnTo>
                  <a:lnTo>
                    <a:pt x="263" y="110"/>
                  </a:lnTo>
                  <a:lnTo>
                    <a:pt x="262" y="111"/>
                  </a:lnTo>
                  <a:lnTo>
                    <a:pt x="262" y="112"/>
                  </a:lnTo>
                  <a:lnTo>
                    <a:pt x="268" y="112"/>
                  </a:lnTo>
                  <a:lnTo>
                    <a:pt x="274" y="118"/>
                  </a:lnTo>
                  <a:lnTo>
                    <a:pt x="281" y="121"/>
                  </a:lnTo>
                  <a:lnTo>
                    <a:pt x="291" y="126"/>
                  </a:lnTo>
                  <a:lnTo>
                    <a:pt x="297" y="140"/>
                  </a:lnTo>
                  <a:lnTo>
                    <a:pt x="308" y="150"/>
                  </a:lnTo>
                  <a:lnTo>
                    <a:pt x="319" y="159"/>
                  </a:lnTo>
                  <a:lnTo>
                    <a:pt x="333" y="166"/>
                  </a:lnTo>
                  <a:lnTo>
                    <a:pt x="336" y="174"/>
                  </a:lnTo>
                  <a:lnTo>
                    <a:pt x="339" y="181"/>
                  </a:lnTo>
                  <a:lnTo>
                    <a:pt x="344" y="188"/>
                  </a:lnTo>
                  <a:lnTo>
                    <a:pt x="345" y="197"/>
                  </a:lnTo>
                  <a:lnTo>
                    <a:pt x="347" y="202"/>
                  </a:lnTo>
                  <a:lnTo>
                    <a:pt x="350" y="203"/>
                  </a:lnTo>
                  <a:lnTo>
                    <a:pt x="353" y="204"/>
                  </a:lnTo>
                  <a:lnTo>
                    <a:pt x="355" y="205"/>
                  </a:lnTo>
                  <a:lnTo>
                    <a:pt x="359" y="206"/>
                  </a:lnTo>
                  <a:lnTo>
                    <a:pt x="361" y="208"/>
                  </a:lnTo>
                  <a:lnTo>
                    <a:pt x="360" y="210"/>
                  </a:lnTo>
                  <a:lnTo>
                    <a:pt x="359" y="211"/>
                  </a:lnTo>
                  <a:lnTo>
                    <a:pt x="360" y="212"/>
                  </a:lnTo>
                  <a:lnTo>
                    <a:pt x="361" y="212"/>
                  </a:lnTo>
                  <a:lnTo>
                    <a:pt x="361" y="211"/>
                  </a:lnTo>
                  <a:lnTo>
                    <a:pt x="368" y="221"/>
                  </a:lnTo>
                  <a:lnTo>
                    <a:pt x="372" y="232"/>
                  </a:lnTo>
                  <a:lnTo>
                    <a:pt x="375" y="245"/>
                  </a:lnTo>
                  <a:lnTo>
                    <a:pt x="383" y="244"/>
                  </a:lnTo>
                  <a:lnTo>
                    <a:pt x="389" y="246"/>
                  </a:lnTo>
                  <a:lnTo>
                    <a:pt x="395" y="247"/>
                  </a:lnTo>
                  <a:lnTo>
                    <a:pt x="392" y="258"/>
                  </a:lnTo>
                  <a:lnTo>
                    <a:pt x="387" y="260"/>
                  </a:lnTo>
                  <a:lnTo>
                    <a:pt x="385" y="260"/>
                  </a:lnTo>
                  <a:lnTo>
                    <a:pt x="381" y="259"/>
                  </a:lnTo>
                  <a:lnTo>
                    <a:pt x="379" y="255"/>
                  </a:lnTo>
                  <a:lnTo>
                    <a:pt x="378" y="263"/>
                  </a:lnTo>
                  <a:lnTo>
                    <a:pt x="380" y="269"/>
                  </a:lnTo>
                  <a:lnTo>
                    <a:pt x="381" y="275"/>
                  </a:lnTo>
                  <a:lnTo>
                    <a:pt x="375" y="275"/>
                  </a:lnTo>
                  <a:lnTo>
                    <a:pt x="373" y="279"/>
                  </a:lnTo>
                  <a:lnTo>
                    <a:pt x="372" y="284"/>
                  </a:lnTo>
                  <a:lnTo>
                    <a:pt x="372" y="300"/>
                  </a:lnTo>
                  <a:lnTo>
                    <a:pt x="374" y="305"/>
                  </a:lnTo>
                  <a:lnTo>
                    <a:pt x="375" y="309"/>
                  </a:lnTo>
                  <a:lnTo>
                    <a:pt x="372" y="310"/>
                  </a:lnTo>
                  <a:lnTo>
                    <a:pt x="369" y="312"/>
                  </a:lnTo>
                  <a:lnTo>
                    <a:pt x="367" y="314"/>
                  </a:lnTo>
                  <a:lnTo>
                    <a:pt x="364" y="315"/>
                  </a:lnTo>
                  <a:lnTo>
                    <a:pt x="362" y="314"/>
                  </a:lnTo>
                  <a:lnTo>
                    <a:pt x="360" y="314"/>
                  </a:lnTo>
                  <a:lnTo>
                    <a:pt x="359" y="312"/>
                  </a:lnTo>
                  <a:lnTo>
                    <a:pt x="357" y="314"/>
                  </a:lnTo>
                  <a:lnTo>
                    <a:pt x="355" y="315"/>
                  </a:lnTo>
                  <a:lnTo>
                    <a:pt x="357" y="317"/>
                  </a:lnTo>
                  <a:lnTo>
                    <a:pt x="359" y="318"/>
                  </a:lnTo>
                  <a:lnTo>
                    <a:pt x="361" y="318"/>
                  </a:lnTo>
                  <a:lnTo>
                    <a:pt x="365" y="319"/>
                  </a:lnTo>
                  <a:lnTo>
                    <a:pt x="367" y="319"/>
                  </a:lnTo>
                  <a:lnTo>
                    <a:pt x="369" y="321"/>
                  </a:lnTo>
                  <a:lnTo>
                    <a:pt x="372" y="321"/>
                  </a:lnTo>
                  <a:lnTo>
                    <a:pt x="373" y="323"/>
                  </a:lnTo>
                  <a:lnTo>
                    <a:pt x="372" y="326"/>
                  </a:lnTo>
                  <a:lnTo>
                    <a:pt x="372" y="329"/>
                  </a:lnTo>
                  <a:lnTo>
                    <a:pt x="371" y="330"/>
                  </a:lnTo>
                  <a:lnTo>
                    <a:pt x="368" y="331"/>
                  </a:lnTo>
                  <a:lnTo>
                    <a:pt x="366" y="330"/>
                  </a:lnTo>
                  <a:lnTo>
                    <a:pt x="364" y="330"/>
                  </a:lnTo>
                  <a:lnTo>
                    <a:pt x="361" y="329"/>
                  </a:lnTo>
                  <a:lnTo>
                    <a:pt x="362" y="340"/>
                  </a:lnTo>
                  <a:lnTo>
                    <a:pt x="362" y="358"/>
                  </a:lnTo>
                  <a:lnTo>
                    <a:pt x="364" y="365"/>
                  </a:lnTo>
                  <a:lnTo>
                    <a:pt x="367" y="374"/>
                  </a:lnTo>
                  <a:lnTo>
                    <a:pt x="358" y="374"/>
                  </a:lnTo>
                  <a:lnTo>
                    <a:pt x="348" y="373"/>
                  </a:lnTo>
                  <a:lnTo>
                    <a:pt x="340" y="371"/>
                  </a:lnTo>
                  <a:lnTo>
                    <a:pt x="336" y="366"/>
                  </a:lnTo>
                  <a:lnTo>
                    <a:pt x="322" y="380"/>
                  </a:lnTo>
                  <a:lnTo>
                    <a:pt x="325" y="387"/>
                  </a:lnTo>
                  <a:lnTo>
                    <a:pt x="327" y="396"/>
                  </a:lnTo>
                  <a:lnTo>
                    <a:pt x="327" y="406"/>
                  </a:lnTo>
                  <a:lnTo>
                    <a:pt x="325" y="414"/>
                  </a:lnTo>
                  <a:lnTo>
                    <a:pt x="322" y="414"/>
                  </a:lnTo>
                  <a:lnTo>
                    <a:pt x="318" y="410"/>
                  </a:lnTo>
                  <a:lnTo>
                    <a:pt x="317" y="408"/>
                  </a:lnTo>
                  <a:lnTo>
                    <a:pt x="317" y="406"/>
                  </a:lnTo>
                  <a:lnTo>
                    <a:pt x="316" y="403"/>
                  </a:lnTo>
                  <a:lnTo>
                    <a:pt x="316" y="401"/>
                  </a:lnTo>
                  <a:lnTo>
                    <a:pt x="315" y="399"/>
                  </a:lnTo>
                  <a:lnTo>
                    <a:pt x="314" y="398"/>
                  </a:lnTo>
                  <a:lnTo>
                    <a:pt x="311" y="396"/>
                  </a:lnTo>
                  <a:lnTo>
                    <a:pt x="222" y="402"/>
                  </a:lnTo>
                  <a:lnTo>
                    <a:pt x="132" y="407"/>
                  </a:lnTo>
                  <a:lnTo>
                    <a:pt x="126" y="408"/>
                  </a:lnTo>
                  <a:lnTo>
                    <a:pt x="120" y="410"/>
                  </a:lnTo>
                  <a:lnTo>
                    <a:pt x="112" y="412"/>
                  </a:lnTo>
                  <a:lnTo>
                    <a:pt x="103" y="410"/>
                  </a:lnTo>
                  <a:lnTo>
                    <a:pt x="98" y="400"/>
                  </a:lnTo>
                  <a:lnTo>
                    <a:pt x="92" y="388"/>
                  </a:lnTo>
                  <a:lnTo>
                    <a:pt x="85" y="377"/>
                  </a:lnTo>
                  <a:lnTo>
                    <a:pt x="84" y="374"/>
                  </a:lnTo>
                  <a:lnTo>
                    <a:pt x="81" y="371"/>
                  </a:lnTo>
                  <a:lnTo>
                    <a:pt x="80" y="368"/>
                  </a:lnTo>
                  <a:lnTo>
                    <a:pt x="80" y="359"/>
                  </a:lnTo>
                  <a:lnTo>
                    <a:pt x="81" y="349"/>
                  </a:lnTo>
                  <a:lnTo>
                    <a:pt x="80" y="338"/>
                  </a:lnTo>
                  <a:lnTo>
                    <a:pt x="77" y="330"/>
                  </a:lnTo>
                  <a:lnTo>
                    <a:pt x="74" y="324"/>
                  </a:lnTo>
                  <a:lnTo>
                    <a:pt x="71" y="318"/>
                  </a:lnTo>
                  <a:lnTo>
                    <a:pt x="71" y="302"/>
                  </a:lnTo>
                  <a:lnTo>
                    <a:pt x="76" y="286"/>
                  </a:lnTo>
                  <a:lnTo>
                    <a:pt x="83" y="273"/>
                  </a:lnTo>
                  <a:lnTo>
                    <a:pt x="80" y="265"/>
                  </a:lnTo>
                  <a:lnTo>
                    <a:pt x="77" y="255"/>
                  </a:lnTo>
                  <a:lnTo>
                    <a:pt x="75" y="247"/>
                  </a:lnTo>
                  <a:lnTo>
                    <a:pt x="74" y="246"/>
                  </a:lnTo>
                  <a:lnTo>
                    <a:pt x="67" y="242"/>
                  </a:lnTo>
                  <a:lnTo>
                    <a:pt x="66" y="241"/>
                  </a:lnTo>
                  <a:lnTo>
                    <a:pt x="63" y="238"/>
                  </a:lnTo>
                  <a:lnTo>
                    <a:pt x="61" y="231"/>
                  </a:lnTo>
                  <a:lnTo>
                    <a:pt x="57" y="223"/>
                  </a:lnTo>
                  <a:lnTo>
                    <a:pt x="55" y="217"/>
                  </a:lnTo>
                  <a:lnTo>
                    <a:pt x="47" y="190"/>
                  </a:lnTo>
                  <a:lnTo>
                    <a:pt x="40" y="161"/>
                  </a:lnTo>
                  <a:lnTo>
                    <a:pt x="32" y="132"/>
                  </a:lnTo>
                  <a:lnTo>
                    <a:pt x="15" y="76"/>
                  </a:lnTo>
                  <a:lnTo>
                    <a:pt x="0" y="23"/>
                  </a:lnTo>
                  <a:lnTo>
                    <a:pt x="46" y="17"/>
                  </a:lnTo>
                  <a:lnTo>
                    <a:pt x="92" y="13"/>
                  </a:lnTo>
                  <a:lnTo>
                    <a:pt x="138" y="7"/>
                  </a:lnTo>
                  <a:lnTo>
                    <a:pt x="181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02"/>
            <p:cNvSpPr>
              <a:spLocks/>
            </p:cNvSpPr>
            <p:nvPr/>
          </p:nvSpPr>
          <p:spPr bwMode="auto">
            <a:xfrm>
              <a:off x="7762964" y="3861798"/>
              <a:ext cx="501555" cy="823340"/>
            </a:xfrm>
            <a:custGeom>
              <a:avLst/>
              <a:gdLst/>
              <a:ahLst/>
              <a:cxnLst>
                <a:cxn ang="0">
                  <a:pos x="202" y="46"/>
                </a:cxn>
                <a:cxn ang="0">
                  <a:pos x="232" y="142"/>
                </a:cxn>
                <a:cxn ang="0">
                  <a:pos x="243" y="189"/>
                </a:cxn>
                <a:cxn ang="0">
                  <a:pos x="254" y="215"/>
                </a:cxn>
                <a:cxn ang="0">
                  <a:pos x="263" y="223"/>
                </a:cxn>
                <a:cxn ang="0">
                  <a:pos x="267" y="231"/>
                </a:cxn>
                <a:cxn ang="0">
                  <a:pos x="267" y="243"/>
                </a:cxn>
                <a:cxn ang="0">
                  <a:pos x="267" y="255"/>
                </a:cxn>
                <a:cxn ang="0">
                  <a:pos x="263" y="274"/>
                </a:cxn>
                <a:cxn ang="0">
                  <a:pos x="262" y="294"/>
                </a:cxn>
                <a:cxn ang="0">
                  <a:pos x="271" y="314"/>
                </a:cxn>
                <a:cxn ang="0">
                  <a:pos x="269" y="339"/>
                </a:cxn>
                <a:cxn ang="0">
                  <a:pos x="275" y="351"/>
                </a:cxn>
                <a:cxn ang="0">
                  <a:pos x="279" y="364"/>
                </a:cxn>
                <a:cxn ang="0">
                  <a:pos x="209" y="371"/>
                </a:cxn>
                <a:cxn ang="0">
                  <a:pos x="136" y="382"/>
                </a:cxn>
                <a:cxn ang="0">
                  <a:pos x="100" y="383"/>
                </a:cxn>
                <a:cxn ang="0">
                  <a:pos x="80" y="389"/>
                </a:cxn>
                <a:cxn ang="0">
                  <a:pos x="77" y="404"/>
                </a:cxn>
                <a:cxn ang="0">
                  <a:pos x="88" y="414"/>
                </a:cxn>
                <a:cxn ang="0">
                  <a:pos x="92" y="426"/>
                </a:cxn>
                <a:cxn ang="0">
                  <a:pos x="94" y="444"/>
                </a:cxn>
                <a:cxn ang="0">
                  <a:pos x="91" y="446"/>
                </a:cxn>
                <a:cxn ang="0">
                  <a:pos x="86" y="449"/>
                </a:cxn>
                <a:cxn ang="0">
                  <a:pos x="84" y="448"/>
                </a:cxn>
                <a:cxn ang="0">
                  <a:pos x="79" y="446"/>
                </a:cxn>
                <a:cxn ang="0">
                  <a:pos x="80" y="452"/>
                </a:cxn>
                <a:cxn ang="0">
                  <a:pos x="77" y="458"/>
                </a:cxn>
                <a:cxn ang="0">
                  <a:pos x="70" y="451"/>
                </a:cxn>
                <a:cxn ang="0">
                  <a:pos x="64" y="444"/>
                </a:cxn>
                <a:cxn ang="0">
                  <a:pos x="57" y="431"/>
                </a:cxn>
                <a:cxn ang="0">
                  <a:pos x="46" y="416"/>
                </a:cxn>
                <a:cxn ang="0">
                  <a:pos x="41" y="435"/>
                </a:cxn>
                <a:cxn ang="0">
                  <a:pos x="21" y="449"/>
                </a:cxn>
                <a:cxn ang="0">
                  <a:pos x="15" y="400"/>
                </a:cxn>
                <a:cxn ang="0">
                  <a:pos x="2" y="320"/>
                </a:cxn>
                <a:cxn ang="0">
                  <a:pos x="1" y="277"/>
                </a:cxn>
                <a:cxn ang="0">
                  <a:pos x="5" y="184"/>
                </a:cxn>
                <a:cxn ang="0">
                  <a:pos x="6" y="83"/>
                </a:cxn>
                <a:cxn ang="0">
                  <a:pos x="8" y="31"/>
                </a:cxn>
                <a:cxn ang="0">
                  <a:pos x="2" y="23"/>
                </a:cxn>
                <a:cxn ang="0">
                  <a:pos x="0" y="19"/>
                </a:cxn>
                <a:cxn ang="0">
                  <a:pos x="66" y="14"/>
                </a:cxn>
              </a:cxnLst>
              <a:rect l="0" t="0" r="r" b="b"/>
              <a:pathLst>
                <a:path w="279" h="458">
                  <a:moveTo>
                    <a:pt x="190" y="0"/>
                  </a:moveTo>
                  <a:lnTo>
                    <a:pt x="202" y="46"/>
                  </a:lnTo>
                  <a:lnTo>
                    <a:pt x="218" y="94"/>
                  </a:lnTo>
                  <a:lnTo>
                    <a:pt x="232" y="142"/>
                  </a:lnTo>
                  <a:lnTo>
                    <a:pt x="239" y="174"/>
                  </a:lnTo>
                  <a:lnTo>
                    <a:pt x="243" y="189"/>
                  </a:lnTo>
                  <a:lnTo>
                    <a:pt x="248" y="202"/>
                  </a:lnTo>
                  <a:lnTo>
                    <a:pt x="254" y="215"/>
                  </a:lnTo>
                  <a:lnTo>
                    <a:pt x="260" y="221"/>
                  </a:lnTo>
                  <a:lnTo>
                    <a:pt x="263" y="223"/>
                  </a:lnTo>
                  <a:lnTo>
                    <a:pt x="265" y="227"/>
                  </a:lnTo>
                  <a:lnTo>
                    <a:pt x="267" y="231"/>
                  </a:lnTo>
                  <a:lnTo>
                    <a:pt x="265" y="237"/>
                  </a:lnTo>
                  <a:lnTo>
                    <a:pt x="267" y="243"/>
                  </a:lnTo>
                  <a:lnTo>
                    <a:pt x="271" y="246"/>
                  </a:lnTo>
                  <a:lnTo>
                    <a:pt x="267" y="255"/>
                  </a:lnTo>
                  <a:lnTo>
                    <a:pt x="265" y="263"/>
                  </a:lnTo>
                  <a:lnTo>
                    <a:pt x="263" y="274"/>
                  </a:lnTo>
                  <a:lnTo>
                    <a:pt x="262" y="285"/>
                  </a:lnTo>
                  <a:lnTo>
                    <a:pt x="262" y="294"/>
                  </a:lnTo>
                  <a:lnTo>
                    <a:pt x="265" y="304"/>
                  </a:lnTo>
                  <a:lnTo>
                    <a:pt x="271" y="314"/>
                  </a:lnTo>
                  <a:lnTo>
                    <a:pt x="271" y="334"/>
                  </a:lnTo>
                  <a:lnTo>
                    <a:pt x="269" y="339"/>
                  </a:lnTo>
                  <a:lnTo>
                    <a:pt x="270" y="346"/>
                  </a:lnTo>
                  <a:lnTo>
                    <a:pt x="275" y="351"/>
                  </a:lnTo>
                  <a:lnTo>
                    <a:pt x="278" y="357"/>
                  </a:lnTo>
                  <a:lnTo>
                    <a:pt x="279" y="364"/>
                  </a:lnTo>
                  <a:lnTo>
                    <a:pt x="246" y="367"/>
                  </a:lnTo>
                  <a:lnTo>
                    <a:pt x="209" y="371"/>
                  </a:lnTo>
                  <a:lnTo>
                    <a:pt x="172" y="377"/>
                  </a:lnTo>
                  <a:lnTo>
                    <a:pt x="136" y="382"/>
                  </a:lnTo>
                  <a:lnTo>
                    <a:pt x="112" y="382"/>
                  </a:lnTo>
                  <a:lnTo>
                    <a:pt x="100" y="383"/>
                  </a:lnTo>
                  <a:lnTo>
                    <a:pt x="90" y="384"/>
                  </a:lnTo>
                  <a:lnTo>
                    <a:pt x="80" y="389"/>
                  </a:lnTo>
                  <a:lnTo>
                    <a:pt x="74" y="396"/>
                  </a:lnTo>
                  <a:lnTo>
                    <a:pt x="77" y="404"/>
                  </a:lnTo>
                  <a:lnTo>
                    <a:pt x="83" y="410"/>
                  </a:lnTo>
                  <a:lnTo>
                    <a:pt x="88" y="414"/>
                  </a:lnTo>
                  <a:lnTo>
                    <a:pt x="94" y="420"/>
                  </a:lnTo>
                  <a:lnTo>
                    <a:pt x="92" y="426"/>
                  </a:lnTo>
                  <a:lnTo>
                    <a:pt x="94" y="435"/>
                  </a:lnTo>
                  <a:lnTo>
                    <a:pt x="94" y="444"/>
                  </a:lnTo>
                  <a:lnTo>
                    <a:pt x="93" y="444"/>
                  </a:lnTo>
                  <a:lnTo>
                    <a:pt x="91" y="446"/>
                  </a:lnTo>
                  <a:lnTo>
                    <a:pt x="88" y="447"/>
                  </a:lnTo>
                  <a:lnTo>
                    <a:pt x="86" y="449"/>
                  </a:lnTo>
                  <a:lnTo>
                    <a:pt x="85" y="449"/>
                  </a:lnTo>
                  <a:lnTo>
                    <a:pt x="84" y="448"/>
                  </a:lnTo>
                  <a:lnTo>
                    <a:pt x="83" y="446"/>
                  </a:lnTo>
                  <a:lnTo>
                    <a:pt x="79" y="446"/>
                  </a:lnTo>
                  <a:lnTo>
                    <a:pt x="79" y="449"/>
                  </a:lnTo>
                  <a:lnTo>
                    <a:pt x="80" y="452"/>
                  </a:lnTo>
                  <a:lnTo>
                    <a:pt x="80" y="458"/>
                  </a:lnTo>
                  <a:lnTo>
                    <a:pt x="77" y="458"/>
                  </a:lnTo>
                  <a:lnTo>
                    <a:pt x="72" y="455"/>
                  </a:lnTo>
                  <a:lnTo>
                    <a:pt x="70" y="451"/>
                  </a:lnTo>
                  <a:lnTo>
                    <a:pt x="67" y="447"/>
                  </a:lnTo>
                  <a:lnTo>
                    <a:pt x="64" y="444"/>
                  </a:lnTo>
                  <a:lnTo>
                    <a:pt x="57" y="444"/>
                  </a:lnTo>
                  <a:lnTo>
                    <a:pt x="57" y="431"/>
                  </a:lnTo>
                  <a:lnTo>
                    <a:pt x="53" y="421"/>
                  </a:lnTo>
                  <a:lnTo>
                    <a:pt x="46" y="416"/>
                  </a:lnTo>
                  <a:lnTo>
                    <a:pt x="42" y="425"/>
                  </a:lnTo>
                  <a:lnTo>
                    <a:pt x="41" y="435"/>
                  </a:lnTo>
                  <a:lnTo>
                    <a:pt x="41" y="449"/>
                  </a:lnTo>
                  <a:lnTo>
                    <a:pt x="21" y="449"/>
                  </a:lnTo>
                  <a:lnTo>
                    <a:pt x="16" y="425"/>
                  </a:lnTo>
                  <a:lnTo>
                    <a:pt x="15" y="400"/>
                  </a:lnTo>
                  <a:lnTo>
                    <a:pt x="13" y="376"/>
                  </a:lnTo>
                  <a:lnTo>
                    <a:pt x="2" y="320"/>
                  </a:lnTo>
                  <a:lnTo>
                    <a:pt x="1" y="299"/>
                  </a:lnTo>
                  <a:lnTo>
                    <a:pt x="1" y="277"/>
                  </a:lnTo>
                  <a:lnTo>
                    <a:pt x="5" y="232"/>
                  </a:lnTo>
                  <a:lnTo>
                    <a:pt x="5" y="184"/>
                  </a:lnTo>
                  <a:lnTo>
                    <a:pt x="6" y="133"/>
                  </a:lnTo>
                  <a:lnTo>
                    <a:pt x="6" y="83"/>
                  </a:lnTo>
                  <a:lnTo>
                    <a:pt x="7" y="34"/>
                  </a:lnTo>
                  <a:lnTo>
                    <a:pt x="8" y="31"/>
                  </a:lnTo>
                  <a:lnTo>
                    <a:pt x="5" y="24"/>
                  </a:lnTo>
                  <a:lnTo>
                    <a:pt x="2" y="23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1" y="18"/>
                  </a:lnTo>
                  <a:lnTo>
                    <a:pt x="66" y="14"/>
                  </a:lnTo>
                  <a:lnTo>
                    <a:pt x="190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03"/>
            <p:cNvSpPr>
              <a:spLocks/>
            </p:cNvSpPr>
            <p:nvPr/>
          </p:nvSpPr>
          <p:spPr bwMode="auto">
            <a:xfrm>
              <a:off x="7327924" y="3899550"/>
              <a:ext cx="463803" cy="816149"/>
            </a:xfrm>
            <a:custGeom>
              <a:avLst/>
              <a:gdLst/>
              <a:ahLst/>
              <a:cxnLst>
                <a:cxn ang="0">
                  <a:pos x="238" y="6"/>
                </a:cxn>
                <a:cxn ang="0">
                  <a:pos x="238" y="221"/>
                </a:cxn>
                <a:cxn ang="0">
                  <a:pos x="251" y="374"/>
                </a:cxn>
                <a:cxn ang="0">
                  <a:pos x="256" y="426"/>
                </a:cxn>
                <a:cxn ang="0">
                  <a:pos x="257" y="433"/>
                </a:cxn>
                <a:cxn ang="0">
                  <a:pos x="244" y="430"/>
                </a:cxn>
                <a:cxn ang="0">
                  <a:pos x="235" y="433"/>
                </a:cxn>
                <a:cxn ang="0">
                  <a:pos x="224" y="428"/>
                </a:cxn>
                <a:cxn ang="0">
                  <a:pos x="203" y="434"/>
                </a:cxn>
                <a:cxn ang="0">
                  <a:pos x="183" y="442"/>
                </a:cxn>
                <a:cxn ang="0">
                  <a:pos x="177" y="452"/>
                </a:cxn>
                <a:cxn ang="0">
                  <a:pos x="165" y="449"/>
                </a:cxn>
                <a:cxn ang="0">
                  <a:pos x="159" y="434"/>
                </a:cxn>
                <a:cxn ang="0">
                  <a:pos x="152" y="425"/>
                </a:cxn>
                <a:cxn ang="0">
                  <a:pos x="148" y="399"/>
                </a:cxn>
                <a:cxn ang="0">
                  <a:pos x="123" y="382"/>
                </a:cxn>
                <a:cxn ang="0">
                  <a:pos x="35" y="389"/>
                </a:cxn>
                <a:cxn ang="0">
                  <a:pos x="0" y="376"/>
                </a:cxn>
                <a:cxn ang="0">
                  <a:pos x="10" y="367"/>
                </a:cxn>
                <a:cxn ang="0">
                  <a:pos x="10" y="339"/>
                </a:cxn>
                <a:cxn ang="0">
                  <a:pos x="14" y="337"/>
                </a:cxn>
                <a:cxn ang="0">
                  <a:pos x="15" y="328"/>
                </a:cxn>
                <a:cxn ang="0">
                  <a:pos x="18" y="313"/>
                </a:cxn>
                <a:cxn ang="0">
                  <a:pos x="38" y="288"/>
                </a:cxn>
                <a:cxn ang="0">
                  <a:pos x="39" y="279"/>
                </a:cxn>
                <a:cxn ang="0">
                  <a:pos x="40" y="273"/>
                </a:cxn>
                <a:cxn ang="0">
                  <a:pos x="47" y="263"/>
                </a:cxn>
                <a:cxn ang="0">
                  <a:pos x="38" y="257"/>
                </a:cxn>
                <a:cxn ang="0">
                  <a:pos x="38" y="248"/>
                </a:cxn>
                <a:cxn ang="0">
                  <a:pos x="38" y="239"/>
                </a:cxn>
                <a:cxn ang="0">
                  <a:pos x="28" y="237"/>
                </a:cxn>
                <a:cxn ang="0">
                  <a:pos x="36" y="229"/>
                </a:cxn>
                <a:cxn ang="0">
                  <a:pos x="32" y="227"/>
                </a:cxn>
                <a:cxn ang="0">
                  <a:pos x="28" y="218"/>
                </a:cxn>
                <a:cxn ang="0">
                  <a:pos x="33" y="213"/>
                </a:cxn>
                <a:cxn ang="0">
                  <a:pos x="33" y="208"/>
                </a:cxn>
                <a:cxn ang="0">
                  <a:pos x="27" y="207"/>
                </a:cxn>
                <a:cxn ang="0">
                  <a:pos x="24" y="197"/>
                </a:cxn>
                <a:cxn ang="0">
                  <a:pos x="30" y="178"/>
                </a:cxn>
                <a:cxn ang="0">
                  <a:pos x="27" y="164"/>
                </a:cxn>
                <a:cxn ang="0">
                  <a:pos x="27" y="158"/>
                </a:cxn>
                <a:cxn ang="0">
                  <a:pos x="18" y="150"/>
                </a:cxn>
                <a:cxn ang="0">
                  <a:pos x="25" y="137"/>
                </a:cxn>
                <a:cxn ang="0">
                  <a:pos x="30" y="135"/>
                </a:cxn>
                <a:cxn ang="0">
                  <a:pos x="22" y="131"/>
                </a:cxn>
                <a:cxn ang="0">
                  <a:pos x="27" y="129"/>
                </a:cxn>
                <a:cxn ang="0">
                  <a:pos x="30" y="115"/>
                </a:cxn>
                <a:cxn ang="0">
                  <a:pos x="29" y="111"/>
                </a:cxn>
                <a:cxn ang="0">
                  <a:pos x="37" y="107"/>
                </a:cxn>
                <a:cxn ang="0">
                  <a:pos x="43" y="88"/>
                </a:cxn>
                <a:cxn ang="0">
                  <a:pos x="60" y="67"/>
                </a:cxn>
                <a:cxn ang="0">
                  <a:pos x="64" y="48"/>
                </a:cxn>
                <a:cxn ang="0">
                  <a:pos x="72" y="31"/>
                </a:cxn>
                <a:cxn ang="0">
                  <a:pos x="75" y="26"/>
                </a:cxn>
                <a:cxn ang="0">
                  <a:pos x="81" y="14"/>
                </a:cxn>
                <a:cxn ang="0">
                  <a:pos x="236" y="0"/>
                </a:cxn>
              </a:cxnLst>
              <a:rect l="0" t="0" r="r" b="b"/>
              <a:pathLst>
                <a:path w="258" h="454">
                  <a:moveTo>
                    <a:pt x="236" y="0"/>
                  </a:moveTo>
                  <a:lnTo>
                    <a:pt x="236" y="4"/>
                  </a:lnTo>
                  <a:lnTo>
                    <a:pt x="238" y="6"/>
                  </a:lnTo>
                  <a:lnTo>
                    <a:pt x="244" y="6"/>
                  </a:lnTo>
                  <a:lnTo>
                    <a:pt x="242" y="114"/>
                  </a:lnTo>
                  <a:lnTo>
                    <a:pt x="238" y="221"/>
                  </a:lnTo>
                  <a:lnTo>
                    <a:pt x="240" y="273"/>
                  </a:lnTo>
                  <a:lnTo>
                    <a:pt x="244" y="325"/>
                  </a:lnTo>
                  <a:lnTo>
                    <a:pt x="251" y="374"/>
                  </a:lnTo>
                  <a:lnTo>
                    <a:pt x="258" y="421"/>
                  </a:lnTo>
                  <a:lnTo>
                    <a:pt x="258" y="426"/>
                  </a:lnTo>
                  <a:lnTo>
                    <a:pt x="256" y="426"/>
                  </a:lnTo>
                  <a:lnTo>
                    <a:pt x="256" y="428"/>
                  </a:lnTo>
                  <a:lnTo>
                    <a:pt x="257" y="430"/>
                  </a:lnTo>
                  <a:lnTo>
                    <a:pt x="257" y="433"/>
                  </a:lnTo>
                  <a:lnTo>
                    <a:pt x="255" y="434"/>
                  </a:lnTo>
                  <a:lnTo>
                    <a:pt x="251" y="433"/>
                  </a:lnTo>
                  <a:lnTo>
                    <a:pt x="244" y="430"/>
                  </a:lnTo>
                  <a:lnTo>
                    <a:pt x="240" y="432"/>
                  </a:lnTo>
                  <a:lnTo>
                    <a:pt x="238" y="434"/>
                  </a:lnTo>
                  <a:lnTo>
                    <a:pt x="235" y="433"/>
                  </a:lnTo>
                  <a:lnTo>
                    <a:pt x="230" y="431"/>
                  </a:lnTo>
                  <a:lnTo>
                    <a:pt x="227" y="430"/>
                  </a:lnTo>
                  <a:lnTo>
                    <a:pt x="224" y="428"/>
                  </a:lnTo>
                  <a:lnTo>
                    <a:pt x="221" y="428"/>
                  </a:lnTo>
                  <a:lnTo>
                    <a:pt x="212" y="431"/>
                  </a:lnTo>
                  <a:lnTo>
                    <a:pt x="203" y="434"/>
                  </a:lnTo>
                  <a:lnTo>
                    <a:pt x="194" y="439"/>
                  </a:lnTo>
                  <a:lnTo>
                    <a:pt x="185" y="440"/>
                  </a:lnTo>
                  <a:lnTo>
                    <a:pt x="183" y="442"/>
                  </a:lnTo>
                  <a:lnTo>
                    <a:pt x="180" y="446"/>
                  </a:lnTo>
                  <a:lnTo>
                    <a:pt x="179" y="448"/>
                  </a:lnTo>
                  <a:lnTo>
                    <a:pt x="177" y="452"/>
                  </a:lnTo>
                  <a:lnTo>
                    <a:pt x="173" y="454"/>
                  </a:lnTo>
                  <a:lnTo>
                    <a:pt x="167" y="453"/>
                  </a:lnTo>
                  <a:lnTo>
                    <a:pt x="165" y="449"/>
                  </a:lnTo>
                  <a:lnTo>
                    <a:pt x="163" y="445"/>
                  </a:lnTo>
                  <a:lnTo>
                    <a:pt x="162" y="439"/>
                  </a:lnTo>
                  <a:lnTo>
                    <a:pt x="159" y="434"/>
                  </a:lnTo>
                  <a:lnTo>
                    <a:pt x="158" y="431"/>
                  </a:lnTo>
                  <a:lnTo>
                    <a:pt x="156" y="427"/>
                  </a:lnTo>
                  <a:lnTo>
                    <a:pt x="152" y="425"/>
                  </a:lnTo>
                  <a:lnTo>
                    <a:pt x="145" y="418"/>
                  </a:lnTo>
                  <a:lnTo>
                    <a:pt x="145" y="407"/>
                  </a:lnTo>
                  <a:lnTo>
                    <a:pt x="148" y="399"/>
                  </a:lnTo>
                  <a:lnTo>
                    <a:pt x="150" y="392"/>
                  </a:lnTo>
                  <a:lnTo>
                    <a:pt x="151" y="384"/>
                  </a:lnTo>
                  <a:lnTo>
                    <a:pt x="123" y="382"/>
                  </a:lnTo>
                  <a:lnTo>
                    <a:pt x="94" y="383"/>
                  </a:lnTo>
                  <a:lnTo>
                    <a:pt x="65" y="386"/>
                  </a:lnTo>
                  <a:lnTo>
                    <a:pt x="35" y="389"/>
                  </a:lnTo>
                  <a:lnTo>
                    <a:pt x="4" y="390"/>
                  </a:lnTo>
                  <a:lnTo>
                    <a:pt x="1" y="383"/>
                  </a:lnTo>
                  <a:lnTo>
                    <a:pt x="0" y="376"/>
                  </a:lnTo>
                  <a:lnTo>
                    <a:pt x="1" y="370"/>
                  </a:lnTo>
                  <a:lnTo>
                    <a:pt x="4" y="367"/>
                  </a:lnTo>
                  <a:lnTo>
                    <a:pt x="10" y="367"/>
                  </a:lnTo>
                  <a:lnTo>
                    <a:pt x="8" y="362"/>
                  </a:lnTo>
                  <a:lnTo>
                    <a:pt x="8" y="346"/>
                  </a:lnTo>
                  <a:lnTo>
                    <a:pt x="10" y="339"/>
                  </a:lnTo>
                  <a:lnTo>
                    <a:pt x="11" y="339"/>
                  </a:lnTo>
                  <a:lnTo>
                    <a:pt x="13" y="337"/>
                  </a:lnTo>
                  <a:lnTo>
                    <a:pt x="14" y="337"/>
                  </a:lnTo>
                  <a:lnTo>
                    <a:pt x="14" y="336"/>
                  </a:lnTo>
                  <a:lnTo>
                    <a:pt x="11" y="333"/>
                  </a:lnTo>
                  <a:lnTo>
                    <a:pt x="15" y="328"/>
                  </a:lnTo>
                  <a:lnTo>
                    <a:pt x="18" y="325"/>
                  </a:lnTo>
                  <a:lnTo>
                    <a:pt x="21" y="319"/>
                  </a:lnTo>
                  <a:lnTo>
                    <a:pt x="18" y="313"/>
                  </a:lnTo>
                  <a:lnTo>
                    <a:pt x="30" y="305"/>
                  </a:lnTo>
                  <a:lnTo>
                    <a:pt x="38" y="293"/>
                  </a:lnTo>
                  <a:lnTo>
                    <a:pt x="38" y="288"/>
                  </a:lnTo>
                  <a:lnTo>
                    <a:pt x="40" y="284"/>
                  </a:lnTo>
                  <a:lnTo>
                    <a:pt x="40" y="280"/>
                  </a:lnTo>
                  <a:lnTo>
                    <a:pt x="39" y="279"/>
                  </a:lnTo>
                  <a:lnTo>
                    <a:pt x="33" y="279"/>
                  </a:lnTo>
                  <a:lnTo>
                    <a:pt x="37" y="277"/>
                  </a:lnTo>
                  <a:lnTo>
                    <a:pt x="40" y="273"/>
                  </a:lnTo>
                  <a:lnTo>
                    <a:pt x="50" y="269"/>
                  </a:lnTo>
                  <a:lnTo>
                    <a:pt x="49" y="265"/>
                  </a:lnTo>
                  <a:lnTo>
                    <a:pt x="47" y="263"/>
                  </a:lnTo>
                  <a:lnTo>
                    <a:pt x="45" y="262"/>
                  </a:lnTo>
                  <a:lnTo>
                    <a:pt x="43" y="259"/>
                  </a:lnTo>
                  <a:lnTo>
                    <a:pt x="38" y="257"/>
                  </a:lnTo>
                  <a:lnTo>
                    <a:pt x="36" y="255"/>
                  </a:lnTo>
                  <a:lnTo>
                    <a:pt x="38" y="250"/>
                  </a:lnTo>
                  <a:lnTo>
                    <a:pt x="38" y="248"/>
                  </a:lnTo>
                  <a:lnTo>
                    <a:pt x="37" y="246"/>
                  </a:lnTo>
                  <a:lnTo>
                    <a:pt x="37" y="242"/>
                  </a:lnTo>
                  <a:lnTo>
                    <a:pt x="38" y="239"/>
                  </a:lnTo>
                  <a:lnTo>
                    <a:pt x="38" y="238"/>
                  </a:lnTo>
                  <a:lnTo>
                    <a:pt x="36" y="237"/>
                  </a:lnTo>
                  <a:lnTo>
                    <a:pt x="28" y="237"/>
                  </a:lnTo>
                  <a:lnTo>
                    <a:pt x="30" y="235"/>
                  </a:lnTo>
                  <a:lnTo>
                    <a:pt x="32" y="231"/>
                  </a:lnTo>
                  <a:lnTo>
                    <a:pt x="36" y="229"/>
                  </a:lnTo>
                  <a:lnTo>
                    <a:pt x="36" y="228"/>
                  </a:lnTo>
                  <a:lnTo>
                    <a:pt x="33" y="227"/>
                  </a:lnTo>
                  <a:lnTo>
                    <a:pt x="32" y="227"/>
                  </a:lnTo>
                  <a:lnTo>
                    <a:pt x="30" y="225"/>
                  </a:lnTo>
                  <a:lnTo>
                    <a:pt x="28" y="225"/>
                  </a:lnTo>
                  <a:lnTo>
                    <a:pt x="28" y="218"/>
                  </a:lnTo>
                  <a:lnTo>
                    <a:pt x="30" y="217"/>
                  </a:lnTo>
                  <a:lnTo>
                    <a:pt x="31" y="215"/>
                  </a:lnTo>
                  <a:lnTo>
                    <a:pt x="33" y="213"/>
                  </a:lnTo>
                  <a:lnTo>
                    <a:pt x="36" y="211"/>
                  </a:lnTo>
                  <a:lnTo>
                    <a:pt x="35" y="209"/>
                  </a:lnTo>
                  <a:lnTo>
                    <a:pt x="33" y="208"/>
                  </a:lnTo>
                  <a:lnTo>
                    <a:pt x="31" y="208"/>
                  </a:lnTo>
                  <a:lnTo>
                    <a:pt x="29" y="207"/>
                  </a:lnTo>
                  <a:lnTo>
                    <a:pt x="27" y="207"/>
                  </a:lnTo>
                  <a:lnTo>
                    <a:pt x="25" y="206"/>
                  </a:lnTo>
                  <a:lnTo>
                    <a:pt x="24" y="203"/>
                  </a:lnTo>
                  <a:lnTo>
                    <a:pt x="24" y="197"/>
                  </a:lnTo>
                  <a:lnTo>
                    <a:pt x="27" y="194"/>
                  </a:lnTo>
                  <a:lnTo>
                    <a:pt x="31" y="185"/>
                  </a:lnTo>
                  <a:lnTo>
                    <a:pt x="30" y="178"/>
                  </a:lnTo>
                  <a:lnTo>
                    <a:pt x="24" y="172"/>
                  </a:lnTo>
                  <a:lnTo>
                    <a:pt x="24" y="168"/>
                  </a:lnTo>
                  <a:lnTo>
                    <a:pt x="27" y="164"/>
                  </a:lnTo>
                  <a:lnTo>
                    <a:pt x="28" y="163"/>
                  </a:lnTo>
                  <a:lnTo>
                    <a:pt x="28" y="161"/>
                  </a:lnTo>
                  <a:lnTo>
                    <a:pt x="27" y="158"/>
                  </a:lnTo>
                  <a:lnTo>
                    <a:pt x="24" y="157"/>
                  </a:lnTo>
                  <a:lnTo>
                    <a:pt x="20" y="152"/>
                  </a:lnTo>
                  <a:lnTo>
                    <a:pt x="18" y="150"/>
                  </a:lnTo>
                  <a:lnTo>
                    <a:pt x="18" y="147"/>
                  </a:lnTo>
                  <a:lnTo>
                    <a:pt x="22" y="144"/>
                  </a:lnTo>
                  <a:lnTo>
                    <a:pt x="25" y="137"/>
                  </a:lnTo>
                  <a:lnTo>
                    <a:pt x="28" y="136"/>
                  </a:lnTo>
                  <a:lnTo>
                    <a:pt x="30" y="136"/>
                  </a:lnTo>
                  <a:lnTo>
                    <a:pt x="30" y="135"/>
                  </a:lnTo>
                  <a:lnTo>
                    <a:pt x="28" y="133"/>
                  </a:lnTo>
                  <a:lnTo>
                    <a:pt x="22" y="133"/>
                  </a:lnTo>
                  <a:lnTo>
                    <a:pt x="22" y="131"/>
                  </a:lnTo>
                  <a:lnTo>
                    <a:pt x="23" y="130"/>
                  </a:lnTo>
                  <a:lnTo>
                    <a:pt x="24" y="130"/>
                  </a:lnTo>
                  <a:lnTo>
                    <a:pt x="27" y="129"/>
                  </a:lnTo>
                  <a:lnTo>
                    <a:pt x="28" y="129"/>
                  </a:lnTo>
                  <a:lnTo>
                    <a:pt x="30" y="126"/>
                  </a:lnTo>
                  <a:lnTo>
                    <a:pt x="30" y="115"/>
                  </a:lnTo>
                  <a:lnTo>
                    <a:pt x="29" y="114"/>
                  </a:lnTo>
                  <a:lnTo>
                    <a:pt x="28" y="114"/>
                  </a:lnTo>
                  <a:lnTo>
                    <a:pt x="29" y="111"/>
                  </a:lnTo>
                  <a:lnTo>
                    <a:pt x="31" y="109"/>
                  </a:lnTo>
                  <a:lnTo>
                    <a:pt x="33" y="108"/>
                  </a:lnTo>
                  <a:lnTo>
                    <a:pt x="37" y="107"/>
                  </a:lnTo>
                  <a:lnTo>
                    <a:pt x="42" y="104"/>
                  </a:lnTo>
                  <a:lnTo>
                    <a:pt x="40" y="95"/>
                  </a:lnTo>
                  <a:lnTo>
                    <a:pt x="43" y="88"/>
                  </a:lnTo>
                  <a:lnTo>
                    <a:pt x="47" y="81"/>
                  </a:lnTo>
                  <a:lnTo>
                    <a:pt x="54" y="74"/>
                  </a:lnTo>
                  <a:lnTo>
                    <a:pt x="60" y="67"/>
                  </a:lnTo>
                  <a:lnTo>
                    <a:pt x="63" y="60"/>
                  </a:lnTo>
                  <a:lnTo>
                    <a:pt x="61" y="52"/>
                  </a:lnTo>
                  <a:lnTo>
                    <a:pt x="64" y="48"/>
                  </a:lnTo>
                  <a:lnTo>
                    <a:pt x="70" y="42"/>
                  </a:lnTo>
                  <a:lnTo>
                    <a:pt x="70" y="35"/>
                  </a:lnTo>
                  <a:lnTo>
                    <a:pt x="72" y="31"/>
                  </a:lnTo>
                  <a:lnTo>
                    <a:pt x="72" y="30"/>
                  </a:lnTo>
                  <a:lnTo>
                    <a:pt x="74" y="28"/>
                  </a:lnTo>
                  <a:lnTo>
                    <a:pt x="75" y="26"/>
                  </a:lnTo>
                  <a:lnTo>
                    <a:pt x="78" y="23"/>
                  </a:lnTo>
                  <a:lnTo>
                    <a:pt x="81" y="19"/>
                  </a:lnTo>
                  <a:lnTo>
                    <a:pt x="81" y="14"/>
                  </a:lnTo>
                  <a:lnTo>
                    <a:pt x="132" y="10"/>
                  </a:lnTo>
                  <a:lnTo>
                    <a:pt x="185" y="6"/>
                  </a:lnTo>
                  <a:lnTo>
                    <a:pt x="236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04"/>
            <p:cNvSpPr>
              <a:spLocks/>
            </p:cNvSpPr>
            <p:nvPr/>
          </p:nvSpPr>
          <p:spPr bwMode="auto">
            <a:xfrm>
              <a:off x="8936853" y="4805585"/>
              <a:ext cx="16180" cy="14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1"/>
                </a:cxn>
                <a:cxn ang="0">
                  <a:pos x="5" y="3"/>
                </a:cxn>
                <a:cxn ang="0">
                  <a:pos x="7" y="5"/>
                </a:cxn>
                <a:cxn ang="0">
                  <a:pos x="9" y="6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1" y="0"/>
                </a:cxn>
              </a:cxnLst>
              <a:rect l="0" t="0" r="r" b="b"/>
              <a:pathLst>
                <a:path w="9" h="8">
                  <a:moveTo>
                    <a:pt x="1" y="0"/>
                  </a:moveTo>
                  <a:lnTo>
                    <a:pt x="2" y="1"/>
                  </a:lnTo>
                  <a:lnTo>
                    <a:pt x="5" y="3"/>
                  </a:lnTo>
                  <a:lnTo>
                    <a:pt x="7" y="5"/>
                  </a:lnTo>
                  <a:lnTo>
                    <a:pt x="9" y="6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05"/>
            <p:cNvSpPr>
              <a:spLocks noEditPoints="1"/>
            </p:cNvSpPr>
            <p:nvPr/>
          </p:nvSpPr>
          <p:spPr bwMode="auto">
            <a:xfrm>
              <a:off x="7906780" y="4490988"/>
              <a:ext cx="1195462" cy="898843"/>
            </a:xfrm>
            <a:custGeom>
              <a:avLst/>
              <a:gdLst/>
              <a:ahLst/>
              <a:cxnLst>
                <a:cxn ang="0">
                  <a:pos x="451" y="0"/>
                </a:cxn>
                <a:cxn ang="0">
                  <a:pos x="486" y="18"/>
                </a:cxn>
                <a:cxn ang="0">
                  <a:pos x="511" y="76"/>
                </a:cxn>
                <a:cxn ang="0">
                  <a:pos x="573" y="171"/>
                </a:cxn>
                <a:cxn ang="0">
                  <a:pos x="566" y="182"/>
                </a:cxn>
                <a:cxn ang="0">
                  <a:pos x="602" y="248"/>
                </a:cxn>
                <a:cxn ang="0">
                  <a:pos x="636" y="304"/>
                </a:cxn>
                <a:cxn ang="0">
                  <a:pos x="649" y="319"/>
                </a:cxn>
                <a:cxn ang="0">
                  <a:pos x="665" y="395"/>
                </a:cxn>
                <a:cxn ang="0">
                  <a:pos x="656" y="452"/>
                </a:cxn>
                <a:cxn ang="0">
                  <a:pos x="655" y="479"/>
                </a:cxn>
                <a:cxn ang="0">
                  <a:pos x="635" y="496"/>
                </a:cxn>
                <a:cxn ang="0">
                  <a:pos x="613" y="496"/>
                </a:cxn>
                <a:cxn ang="0">
                  <a:pos x="596" y="486"/>
                </a:cxn>
                <a:cxn ang="0">
                  <a:pos x="567" y="447"/>
                </a:cxn>
                <a:cxn ang="0">
                  <a:pos x="542" y="440"/>
                </a:cxn>
                <a:cxn ang="0">
                  <a:pos x="509" y="395"/>
                </a:cxn>
                <a:cxn ang="0">
                  <a:pos x="511" y="374"/>
                </a:cxn>
                <a:cxn ang="0">
                  <a:pos x="496" y="377"/>
                </a:cxn>
                <a:cxn ang="0">
                  <a:pos x="489" y="354"/>
                </a:cxn>
                <a:cxn ang="0">
                  <a:pos x="479" y="357"/>
                </a:cxn>
                <a:cxn ang="0">
                  <a:pos x="473" y="362"/>
                </a:cxn>
                <a:cxn ang="0">
                  <a:pos x="447" y="322"/>
                </a:cxn>
                <a:cxn ang="0">
                  <a:pos x="436" y="311"/>
                </a:cxn>
                <a:cxn ang="0">
                  <a:pos x="444" y="300"/>
                </a:cxn>
                <a:cxn ang="0">
                  <a:pos x="452" y="286"/>
                </a:cxn>
                <a:cxn ang="0">
                  <a:pos x="440" y="270"/>
                </a:cxn>
                <a:cxn ang="0">
                  <a:pos x="428" y="270"/>
                </a:cxn>
                <a:cxn ang="0">
                  <a:pos x="431" y="278"/>
                </a:cxn>
                <a:cxn ang="0">
                  <a:pos x="430" y="288"/>
                </a:cxn>
                <a:cxn ang="0">
                  <a:pos x="421" y="283"/>
                </a:cxn>
                <a:cxn ang="0">
                  <a:pos x="419" y="271"/>
                </a:cxn>
                <a:cxn ang="0">
                  <a:pos x="424" y="204"/>
                </a:cxn>
                <a:cxn ang="0">
                  <a:pos x="400" y="158"/>
                </a:cxn>
                <a:cxn ang="0">
                  <a:pos x="386" y="160"/>
                </a:cxn>
                <a:cxn ang="0">
                  <a:pos x="350" y="126"/>
                </a:cxn>
                <a:cxn ang="0">
                  <a:pos x="330" y="110"/>
                </a:cxn>
                <a:cxn ang="0">
                  <a:pos x="319" y="97"/>
                </a:cxn>
                <a:cxn ang="0">
                  <a:pos x="280" y="87"/>
                </a:cxn>
                <a:cxn ang="0">
                  <a:pos x="262" y="98"/>
                </a:cxn>
                <a:cxn ang="0">
                  <a:pos x="258" y="103"/>
                </a:cxn>
                <a:cxn ang="0">
                  <a:pos x="251" y="110"/>
                </a:cxn>
                <a:cxn ang="0">
                  <a:pos x="232" y="129"/>
                </a:cxn>
                <a:cxn ang="0">
                  <a:pos x="221" y="127"/>
                </a:cxn>
                <a:cxn ang="0">
                  <a:pos x="197" y="138"/>
                </a:cxn>
                <a:cxn ang="0">
                  <a:pos x="176" y="111"/>
                </a:cxn>
                <a:cxn ang="0">
                  <a:pos x="160" y="92"/>
                </a:cxn>
                <a:cxn ang="0">
                  <a:pos x="157" y="88"/>
                </a:cxn>
                <a:cxn ang="0">
                  <a:pos x="147" y="85"/>
                </a:cxn>
                <a:cxn ang="0">
                  <a:pos x="126" y="88"/>
                </a:cxn>
                <a:cxn ang="0">
                  <a:pos x="113" y="74"/>
                </a:cxn>
                <a:cxn ang="0">
                  <a:pos x="78" y="82"/>
                </a:cxn>
                <a:cxn ang="0">
                  <a:pos x="50" y="68"/>
                </a:cxn>
                <a:cxn ang="0">
                  <a:pos x="39" y="74"/>
                </a:cxn>
                <a:cxn ang="0">
                  <a:pos x="34" y="81"/>
                </a:cxn>
                <a:cxn ang="0">
                  <a:pos x="22" y="87"/>
                </a:cxn>
                <a:cxn ang="0">
                  <a:pos x="11" y="62"/>
                </a:cxn>
                <a:cxn ang="0">
                  <a:pos x="14" y="36"/>
                </a:cxn>
                <a:cxn ang="0">
                  <a:pos x="203" y="17"/>
                </a:cxn>
                <a:cxn ang="0">
                  <a:pos x="428" y="28"/>
                </a:cxn>
                <a:cxn ang="0">
                  <a:pos x="444" y="38"/>
                </a:cxn>
                <a:cxn ang="0">
                  <a:pos x="444" y="0"/>
                </a:cxn>
              </a:cxnLst>
              <a:rect l="0" t="0" r="r" b="b"/>
              <a:pathLst>
                <a:path w="665" h="500">
                  <a:moveTo>
                    <a:pt x="265" y="104"/>
                  </a:moveTo>
                  <a:lnTo>
                    <a:pt x="263" y="105"/>
                  </a:lnTo>
                  <a:lnTo>
                    <a:pt x="265" y="104"/>
                  </a:lnTo>
                  <a:close/>
                  <a:moveTo>
                    <a:pt x="444" y="0"/>
                  </a:moveTo>
                  <a:lnTo>
                    <a:pt x="451" y="0"/>
                  </a:lnTo>
                  <a:lnTo>
                    <a:pt x="460" y="1"/>
                  </a:lnTo>
                  <a:lnTo>
                    <a:pt x="472" y="4"/>
                  </a:lnTo>
                  <a:lnTo>
                    <a:pt x="483" y="3"/>
                  </a:lnTo>
                  <a:lnTo>
                    <a:pt x="485" y="10"/>
                  </a:lnTo>
                  <a:lnTo>
                    <a:pt x="486" y="18"/>
                  </a:lnTo>
                  <a:lnTo>
                    <a:pt x="488" y="24"/>
                  </a:lnTo>
                  <a:lnTo>
                    <a:pt x="495" y="28"/>
                  </a:lnTo>
                  <a:lnTo>
                    <a:pt x="499" y="45"/>
                  </a:lnTo>
                  <a:lnTo>
                    <a:pt x="504" y="61"/>
                  </a:lnTo>
                  <a:lnTo>
                    <a:pt x="511" y="76"/>
                  </a:lnTo>
                  <a:lnTo>
                    <a:pt x="524" y="102"/>
                  </a:lnTo>
                  <a:lnTo>
                    <a:pt x="538" y="126"/>
                  </a:lnTo>
                  <a:lnTo>
                    <a:pt x="556" y="150"/>
                  </a:lnTo>
                  <a:lnTo>
                    <a:pt x="574" y="169"/>
                  </a:lnTo>
                  <a:lnTo>
                    <a:pt x="573" y="171"/>
                  </a:lnTo>
                  <a:lnTo>
                    <a:pt x="573" y="172"/>
                  </a:lnTo>
                  <a:lnTo>
                    <a:pt x="572" y="171"/>
                  </a:lnTo>
                  <a:lnTo>
                    <a:pt x="570" y="169"/>
                  </a:lnTo>
                  <a:lnTo>
                    <a:pt x="565" y="169"/>
                  </a:lnTo>
                  <a:lnTo>
                    <a:pt x="566" y="182"/>
                  </a:lnTo>
                  <a:lnTo>
                    <a:pt x="571" y="194"/>
                  </a:lnTo>
                  <a:lnTo>
                    <a:pt x="577" y="206"/>
                  </a:lnTo>
                  <a:lnTo>
                    <a:pt x="586" y="222"/>
                  </a:lnTo>
                  <a:lnTo>
                    <a:pt x="596" y="237"/>
                  </a:lnTo>
                  <a:lnTo>
                    <a:pt x="602" y="248"/>
                  </a:lnTo>
                  <a:lnTo>
                    <a:pt x="610" y="257"/>
                  </a:lnTo>
                  <a:lnTo>
                    <a:pt x="616" y="266"/>
                  </a:lnTo>
                  <a:lnTo>
                    <a:pt x="628" y="290"/>
                  </a:lnTo>
                  <a:lnTo>
                    <a:pt x="636" y="299"/>
                  </a:lnTo>
                  <a:lnTo>
                    <a:pt x="636" y="304"/>
                  </a:lnTo>
                  <a:lnTo>
                    <a:pt x="635" y="306"/>
                  </a:lnTo>
                  <a:lnTo>
                    <a:pt x="634" y="307"/>
                  </a:lnTo>
                  <a:lnTo>
                    <a:pt x="632" y="307"/>
                  </a:lnTo>
                  <a:lnTo>
                    <a:pt x="642" y="312"/>
                  </a:lnTo>
                  <a:lnTo>
                    <a:pt x="649" y="319"/>
                  </a:lnTo>
                  <a:lnTo>
                    <a:pt x="653" y="327"/>
                  </a:lnTo>
                  <a:lnTo>
                    <a:pt x="658" y="341"/>
                  </a:lnTo>
                  <a:lnTo>
                    <a:pt x="662" y="355"/>
                  </a:lnTo>
                  <a:lnTo>
                    <a:pt x="664" y="374"/>
                  </a:lnTo>
                  <a:lnTo>
                    <a:pt x="665" y="395"/>
                  </a:lnTo>
                  <a:lnTo>
                    <a:pt x="665" y="416"/>
                  </a:lnTo>
                  <a:lnTo>
                    <a:pt x="664" y="432"/>
                  </a:lnTo>
                  <a:lnTo>
                    <a:pt x="662" y="439"/>
                  </a:lnTo>
                  <a:lnTo>
                    <a:pt x="658" y="445"/>
                  </a:lnTo>
                  <a:lnTo>
                    <a:pt x="656" y="452"/>
                  </a:lnTo>
                  <a:lnTo>
                    <a:pt x="656" y="458"/>
                  </a:lnTo>
                  <a:lnTo>
                    <a:pt x="658" y="465"/>
                  </a:lnTo>
                  <a:lnTo>
                    <a:pt x="658" y="474"/>
                  </a:lnTo>
                  <a:lnTo>
                    <a:pt x="657" y="476"/>
                  </a:lnTo>
                  <a:lnTo>
                    <a:pt x="655" y="479"/>
                  </a:lnTo>
                  <a:lnTo>
                    <a:pt x="652" y="483"/>
                  </a:lnTo>
                  <a:lnTo>
                    <a:pt x="652" y="488"/>
                  </a:lnTo>
                  <a:lnTo>
                    <a:pt x="645" y="489"/>
                  </a:lnTo>
                  <a:lnTo>
                    <a:pt x="639" y="491"/>
                  </a:lnTo>
                  <a:lnTo>
                    <a:pt x="635" y="496"/>
                  </a:lnTo>
                  <a:lnTo>
                    <a:pt x="629" y="498"/>
                  </a:lnTo>
                  <a:lnTo>
                    <a:pt x="623" y="500"/>
                  </a:lnTo>
                  <a:lnTo>
                    <a:pt x="616" y="496"/>
                  </a:lnTo>
                  <a:lnTo>
                    <a:pt x="615" y="495"/>
                  </a:lnTo>
                  <a:lnTo>
                    <a:pt x="613" y="496"/>
                  </a:lnTo>
                  <a:lnTo>
                    <a:pt x="613" y="493"/>
                  </a:lnTo>
                  <a:lnTo>
                    <a:pt x="610" y="489"/>
                  </a:lnTo>
                  <a:lnTo>
                    <a:pt x="608" y="488"/>
                  </a:lnTo>
                  <a:lnTo>
                    <a:pt x="606" y="486"/>
                  </a:lnTo>
                  <a:lnTo>
                    <a:pt x="596" y="486"/>
                  </a:lnTo>
                  <a:lnTo>
                    <a:pt x="586" y="472"/>
                  </a:lnTo>
                  <a:lnTo>
                    <a:pt x="574" y="456"/>
                  </a:lnTo>
                  <a:lnTo>
                    <a:pt x="571" y="453"/>
                  </a:lnTo>
                  <a:lnTo>
                    <a:pt x="568" y="449"/>
                  </a:lnTo>
                  <a:lnTo>
                    <a:pt x="567" y="447"/>
                  </a:lnTo>
                  <a:lnTo>
                    <a:pt x="565" y="445"/>
                  </a:lnTo>
                  <a:lnTo>
                    <a:pt x="561" y="442"/>
                  </a:lnTo>
                  <a:lnTo>
                    <a:pt x="557" y="440"/>
                  </a:lnTo>
                  <a:lnTo>
                    <a:pt x="549" y="439"/>
                  </a:lnTo>
                  <a:lnTo>
                    <a:pt x="542" y="440"/>
                  </a:lnTo>
                  <a:lnTo>
                    <a:pt x="535" y="438"/>
                  </a:lnTo>
                  <a:lnTo>
                    <a:pt x="523" y="417"/>
                  </a:lnTo>
                  <a:lnTo>
                    <a:pt x="521" y="404"/>
                  </a:lnTo>
                  <a:lnTo>
                    <a:pt x="518" y="399"/>
                  </a:lnTo>
                  <a:lnTo>
                    <a:pt x="509" y="395"/>
                  </a:lnTo>
                  <a:lnTo>
                    <a:pt x="511" y="385"/>
                  </a:lnTo>
                  <a:lnTo>
                    <a:pt x="516" y="379"/>
                  </a:lnTo>
                  <a:lnTo>
                    <a:pt x="521" y="372"/>
                  </a:lnTo>
                  <a:lnTo>
                    <a:pt x="514" y="372"/>
                  </a:lnTo>
                  <a:lnTo>
                    <a:pt x="511" y="374"/>
                  </a:lnTo>
                  <a:lnTo>
                    <a:pt x="510" y="376"/>
                  </a:lnTo>
                  <a:lnTo>
                    <a:pt x="509" y="377"/>
                  </a:lnTo>
                  <a:lnTo>
                    <a:pt x="503" y="389"/>
                  </a:lnTo>
                  <a:lnTo>
                    <a:pt x="499" y="384"/>
                  </a:lnTo>
                  <a:lnTo>
                    <a:pt x="496" y="377"/>
                  </a:lnTo>
                  <a:lnTo>
                    <a:pt x="495" y="369"/>
                  </a:lnTo>
                  <a:lnTo>
                    <a:pt x="495" y="360"/>
                  </a:lnTo>
                  <a:lnTo>
                    <a:pt x="497" y="353"/>
                  </a:lnTo>
                  <a:lnTo>
                    <a:pt x="494" y="351"/>
                  </a:lnTo>
                  <a:lnTo>
                    <a:pt x="489" y="354"/>
                  </a:lnTo>
                  <a:lnTo>
                    <a:pt x="483" y="355"/>
                  </a:lnTo>
                  <a:lnTo>
                    <a:pt x="478" y="353"/>
                  </a:lnTo>
                  <a:lnTo>
                    <a:pt x="476" y="354"/>
                  </a:lnTo>
                  <a:lnTo>
                    <a:pt x="476" y="356"/>
                  </a:lnTo>
                  <a:lnTo>
                    <a:pt x="479" y="357"/>
                  </a:lnTo>
                  <a:lnTo>
                    <a:pt x="480" y="358"/>
                  </a:lnTo>
                  <a:lnTo>
                    <a:pt x="482" y="360"/>
                  </a:lnTo>
                  <a:lnTo>
                    <a:pt x="483" y="362"/>
                  </a:lnTo>
                  <a:lnTo>
                    <a:pt x="483" y="367"/>
                  </a:lnTo>
                  <a:lnTo>
                    <a:pt x="473" y="362"/>
                  </a:lnTo>
                  <a:lnTo>
                    <a:pt x="465" y="356"/>
                  </a:lnTo>
                  <a:lnTo>
                    <a:pt x="459" y="347"/>
                  </a:lnTo>
                  <a:lnTo>
                    <a:pt x="454" y="337"/>
                  </a:lnTo>
                  <a:lnTo>
                    <a:pt x="450" y="327"/>
                  </a:lnTo>
                  <a:lnTo>
                    <a:pt x="447" y="322"/>
                  </a:lnTo>
                  <a:lnTo>
                    <a:pt x="445" y="321"/>
                  </a:lnTo>
                  <a:lnTo>
                    <a:pt x="443" y="319"/>
                  </a:lnTo>
                  <a:lnTo>
                    <a:pt x="438" y="316"/>
                  </a:lnTo>
                  <a:lnTo>
                    <a:pt x="437" y="314"/>
                  </a:lnTo>
                  <a:lnTo>
                    <a:pt x="436" y="311"/>
                  </a:lnTo>
                  <a:lnTo>
                    <a:pt x="438" y="311"/>
                  </a:lnTo>
                  <a:lnTo>
                    <a:pt x="440" y="309"/>
                  </a:lnTo>
                  <a:lnTo>
                    <a:pt x="443" y="305"/>
                  </a:lnTo>
                  <a:lnTo>
                    <a:pt x="443" y="302"/>
                  </a:lnTo>
                  <a:lnTo>
                    <a:pt x="444" y="300"/>
                  </a:lnTo>
                  <a:lnTo>
                    <a:pt x="444" y="293"/>
                  </a:lnTo>
                  <a:lnTo>
                    <a:pt x="445" y="291"/>
                  </a:lnTo>
                  <a:lnTo>
                    <a:pt x="447" y="290"/>
                  </a:lnTo>
                  <a:lnTo>
                    <a:pt x="450" y="287"/>
                  </a:lnTo>
                  <a:lnTo>
                    <a:pt x="452" y="286"/>
                  </a:lnTo>
                  <a:lnTo>
                    <a:pt x="453" y="284"/>
                  </a:lnTo>
                  <a:lnTo>
                    <a:pt x="453" y="279"/>
                  </a:lnTo>
                  <a:lnTo>
                    <a:pt x="451" y="272"/>
                  </a:lnTo>
                  <a:lnTo>
                    <a:pt x="446" y="270"/>
                  </a:lnTo>
                  <a:lnTo>
                    <a:pt x="440" y="270"/>
                  </a:lnTo>
                  <a:lnTo>
                    <a:pt x="433" y="269"/>
                  </a:lnTo>
                  <a:lnTo>
                    <a:pt x="426" y="265"/>
                  </a:lnTo>
                  <a:lnTo>
                    <a:pt x="425" y="269"/>
                  </a:lnTo>
                  <a:lnTo>
                    <a:pt x="426" y="270"/>
                  </a:lnTo>
                  <a:lnTo>
                    <a:pt x="428" y="270"/>
                  </a:lnTo>
                  <a:lnTo>
                    <a:pt x="428" y="273"/>
                  </a:lnTo>
                  <a:lnTo>
                    <a:pt x="429" y="274"/>
                  </a:lnTo>
                  <a:lnTo>
                    <a:pt x="429" y="277"/>
                  </a:lnTo>
                  <a:lnTo>
                    <a:pt x="430" y="277"/>
                  </a:lnTo>
                  <a:lnTo>
                    <a:pt x="431" y="278"/>
                  </a:lnTo>
                  <a:lnTo>
                    <a:pt x="433" y="278"/>
                  </a:lnTo>
                  <a:lnTo>
                    <a:pt x="436" y="277"/>
                  </a:lnTo>
                  <a:lnTo>
                    <a:pt x="433" y="281"/>
                  </a:lnTo>
                  <a:lnTo>
                    <a:pt x="433" y="287"/>
                  </a:lnTo>
                  <a:lnTo>
                    <a:pt x="430" y="288"/>
                  </a:lnTo>
                  <a:lnTo>
                    <a:pt x="428" y="287"/>
                  </a:lnTo>
                  <a:lnTo>
                    <a:pt x="426" y="287"/>
                  </a:lnTo>
                  <a:lnTo>
                    <a:pt x="424" y="285"/>
                  </a:lnTo>
                  <a:lnTo>
                    <a:pt x="422" y="284"/>
                  </a:lnTo>
                  <a:lnTo>
                    <a:pt x="421" y="283"/>
                  </a:lnTo>
                  <a:lnTo>
                    <a:pt x="416" y="283"/>
                  </a:lnTo>
                  <a:lnTo>
                    <a:pt x="416" y="277"/>
                  </a:lnTo>
                  <a:lnTo>
                    <a:pt x="418" y="274"/>
                  </a:lnTo>
                  <a:lnTo>
                    <a:pt x="418" y="272"/>
                  </a:lnTo>
                  <a:lnTo>
                    <a:pt x="419" y="271"/>
                  </a:lnTo>
                  <a:lnTo>
                    <a:pt x="419" y="269"/>
                  </a:lnTo>
                  <a:lnTo>
                    <a:pt x="421" y="265"/>
                  </a:lnTo>
                  <a:lnTo>
                    <a:pt x="421" y="246"/>
                  </a:lnTo>
                  <a:lnTo>
                    <a:pt x="423" y="227"/>
                  </a:lnTo>
                  <a:lnTo>
                    <a:pt x="424" y="204"/>
                  </a:lnTo>
                  <a:lnTo>
                    <a:pt x="419" y="183"/>
                  </a:lnTo>
                  <a:lnTo>
                    <a:pt x="412" y="179"/>
                  </a:lnTo>
                  <a:lnTo>
                    <a:pt x="408" y="172"/>
                  </a:lnTo>
                  <a:lnTo>
                    <a:pt x="404" y="165"/>
                  </a:lnTo>
                  <a:lnTo>
                    <a:pt x="400" y="158"/>
                  </a:lnTo>
                  <a:lnTo>
                    <a:pt x="397" y="157"/>
                  </a:lnTo>
                  <a:lnTo>
                    <a:pt x="395" y="158"/>
                  </a:lnTo>
                  <a:lnTo>
                    <a:pt x="393" y="158"/>
                  </a:lnTo>
                  <a:lnTo>
                    <a:pt x="388" y="160"/>
                  </a:lnTo>
                  <a:lnTo>
                    <a:pt x="386" y="160"/>
                  </a:lnTo>
                  <a:lnTo>
                    <a:pt x="386" y="158"/>
                  </a:lnTo>
                  <a:lnTo>
                    <a:pt x="376" y="152"/>
                  </a:lnTo>
                  <a:lnTo>
                    <a:pt x="360" y="138"/>
                  </a:lnTo>
                  <a:lnTo>
                    <a:pt x="348" y="133"/>
                  </a:lnTo>
                  <a:lnTo>
                    <a:pt x="350" y="126"/>
                  </a:lnTo>
                  <a:lnTo>
                    <a:pt x="347" y="122"/>
                  </a:lnTo>
                  <a:lnTo>
                    <a:pt x="343" y="118"/>
                  </a:lnTo>
                  <a:lnTo>
                    <a:pt x="338" y="116"/>
                  </a:lnTo>
                  <a:lnTo>
                    <a:pt x="332" y="113"/>
                  </a:lnTo>
                  <a:lnTo>
                    <a:pt x="330" y="110"/>
                  </a:lnTo>
                  <a:lnTo>
                    <a:pt x="329" y="108"/>
                  </a:lnTo>
                  <a:lnTo>
                    <a:pt x="327" y="104"/>
                  </a:lnTo>
                  <a:lnTo>
                    <a:pt x="325" y="102"/>
                  </a:lnTo>
                  <a:lnTo>
                    <a:pt x="324" y="99"/>
                  </a:lnTo>
                  <a:lnTo>
                    <a:pt x="319" y="97"/>
                  </a:lnTo>
                  <a:lnTo>
                    <a:pt x="311" y="94"/>
                  </a:lnTo>
                  <a:lnTo>
                    <a:pt x="302" y="90"/>
                  </a:lnTo>
                  <a:lnTo>
                    <a:pt x="295" y="88"/>
                  </a:lnTo>
                  <a:lnTo>
                    <a:pt x="288" y="87"/>
                  </a:lnTo>
                  <a:lnTo>
                    <a:pt x="280" y="87"/>
                  </a:lnTo>
                  <a:lnTo>
                    <a:pt x="273" y="88"/>
                  </a:lnTo>
                  <a:lnTo>
                    <a:pt x="270" y="89"/>
                  </a:lnTo>
                  <a:lnTo>
                    <a:pt x="267" y="92"/>
                  </a:lnTo>
                  <a:lnTo>
                    <a:pt x="265" y="96"/>
                  </a:lnTo>
                  <a:lnTo>
                    <a:pt x="262" y="98"/>
                  </a:lnTo>
                  <a:lnTo>
                    <a:pt x="260" y="99"/>
                  </a:lnTo>
                  <a:lnTo>
                    <a:pt x="258" y="102"/>
                  </a:lnTo>
                  <a:lnTo>
                    <a:pt x="256" y="102"/>
                  </a:lnTo>
                  <a:lnTo>
                    <a:pt x="256" y="103"/>
                  </a:lnTo>
                  <a:lnTo>
                    <a:pt x="258" y="103"/>
                  </a:lnTo>
                  <a:lnTo>
                    <a:pt x="259" y="104"/>
                  </a:lnTo>
                  <a:lnTo>
                    <a:pt x="261" y="105"/>
                  </a:lnTo>
                  <a:lnTo>
                    <a:pt x="263" y="105"/>
                  </a:lnTo>
                  <a:lnTo>
                    <a:pt x="261" y="106"/>
                  </a:lnTo>
                  <a:lnTo>
                    <a:pt x="251" y="110"/>
                  </a:lnTo>
                  <a:lnTo>
                    <a:pt x="241" y="117"/>
                  </a:lnTo>
                  <a:lnTo>
                    <a:pt x="239" y="120"/>
                  </a:lnTo>
                  <a:lnTo>
                    <a:pt x="235" y="124"/>
                  </a:lnTo>
                  <a:lnTo>
                    <a:pt x="233" y="127"/>
                  </a:lnTo>
                  <a:lnTo>
                    <a:pt x="232" y="129"/>
                  </a:lnTo>
                  <a:lnTo>
                    <a:pt x="227" y="124"/>
                  </a:lnTo>
                  <a:lnTo>
                    <a:pt x="227" y="122"/>
                  </a:lnTo>
                  <a:lnTo>
                    <a:pt x="225" y="123"/>
                  </a:lnTo>
                  <a:lnTo>
                    <a:pt x="223" y="125"/>
                  </a:lnTo>
                  <a:lnTo>
                    <a:pt x="221" y="127"/>
                  </a:lnTo>
                  <a:lnTo>
                    <a:pt x="219" y="131"/>
                  </a:lnTo>
                  <a:lnTo>
                    <a:pt x="217" y="133"/>
                  </a:lnTo>
                  <a:lnTo>
                    <a:pt x="211" y="134"/>
                  </a:lnTo>
                  <a:lnTo>
                    <a:pt x="200" y="134"/>
                  </a:lnTo>
                  <a:lnTo>
                    <a:pt x="197" y="138"/>
                  </a:lnTo>
                  <a:lnTo>
                    <a:pt x="194" y="130"/>
                  </a:lnTo>
                  <a:lnTo>
                    <a:pt x="189" y="122"/>
                  </a:lnTo>
                  <a:lnTo>
                    <a:pt x="183" y="116"/>
                  </a:lnTo>
                  <a:lnTo>
                    <a:pt x="174" y="113"/>
                  </a:lnTo>
                  <a:lnTo>
                    <a:pt x="176" y="111"/>
                  </a:lnTo>
                  <a:lnTo>
                    <a:pt x="180" y="111"/>
                  </a:lnTo>
                  <a:lnTo>
                    <a:pt x="183" y="108"/>
                  </a:lnTo>
                  <a:lnTo>
                    <a:pt x="171" y="101"/>
                  </a:lnTo>
                  <a:lnTo>
                    <a:pt x="157" y="96"/>
                  </a:lnTo>
                  <a:lnTo>
                    <a:pt x="160" y="92"/>
                  </a:lnTo>
                  <a:lnTo>
                    <a:pt x="167" y="85"/>
                  </a:lnTo>
                  <a:lnTo>
                    <a:pt x="169" y="82"/>
                  </a:lnTo>
                  <a:lnTo>
                    <a:pt x="168" y="80"/>
                  </a:lnTo>
                  <a:lnTo>
                    <a:pt x="166" y="80"/>
                  </a:lnTo>
                  <a:lnTo>
                    <a:pt x="157" y="88"/>
                  </a:lnTo>
                  <a:lnTo>
                    <a:pt x="154" y="88"/>
                  </a:lnTo>
                  <a:lnTo>
                    <a:pt x="153" y="87"/>
                  </a:lnTo>
                  <a:lnTo>
                    <a:pt x="150" y="87"/>
                  </a:lnTo>
                  <a:lnTo>
                    <a:pt x="149" y="85"/>
                  </a:lnTo>
                  <a:lnTo>
                    <a:pt x="147" y="85"/>
                  </a:lnTo>
                  <a:lnTo>
                    <a:pt x="145" y="88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38" y="92"/>
                  </a:lnTo>
                  <a:lnTo>
                    <a:pt x="126" y="88"/>
                  </a:lnTo>
                  <a:lnTo>
                    <a:pt x="118" y="88"/>
                  </a:lnTo>
                  <a:lnTo>
                    <a:pt x="121" y="82"/>
                  </a:lnTo>
                  <a:lnTo>
                    <a:pt x="121" y="78"/>
                  </a:lnTo>
                  <a:lnTo>
                    <a:pt x="118" y="76"/>
                  </a:lnTo>
                  <a:lnTo>
                    <a:pt x="113" y="74"/>
                  </a:lnTo>
                  <a:lnTo>
                    <a:pt x="106" y="73"/>
                  </a:lnTo>
                  <a:lnTo>
                    <a:pt x="100" y="71"/>
                  </a:lnTo>
                  <a:lnTo>
                    <a:pt x="96" y="70"/>
                  </a:lnTo>
                  <a:lnTo>
                    <a:pt x="88" y="77"/>
                  </a:lnTo>
                  <a:lnTo>
                    <a:pt x="78" y="82"/>
                  </a:lnTo>
                  <a:lnTo>
                    <a:pt x="67" y="84"/>
                  </a:lnTo>
                  <a:lnTo>
                    <a:pt x="56" y="88"/>
                  </a:lnTo>
                  <a:lnTo>
                    <a:pt x="55" y="83"/>
                  </a:lnTo>
                  <a:lnTo>
                    <a:pt x="53" y="77"/>
                  </a:lnTo>
                  <a:lnTo>
                    <a:pt x="50" y="68"/>
                  </a:lnTo>
                  <a:lnTo>
                    <a:pt x="47" y="68"/>
                  </a:lnTo>
                  <a:lnTo>
                    <a:pt x="46" y="69"/>
                  </a:lnTo>
                  <a:lnTo>
                    <a:pt x="46" y="78"/>
                  </a:lnTo>
                  <a:lnTo>
                    <a:pt x="44" y="80"/>
                  </a:lnTo>
                  <a:lnTo>
                    <a:pt x="39" y="74"/>
                  </a:lnTo>
                  <a:lnTo>
                    <a:pt x="36" y="74"/>
                  </a:lnTo>
                  <a:lnTo>
                    <a:pt x="36" y="75"/>
                  </a:lnTo>
                  <a:lnTo>
                    <a:pt x="35" y="76"/>
                  </a:lnTo>
                  <a:lnTo>
                    <a:pt x="35" y="78"/>
                  </a:lnTo>
                  <a:lnTo>
                    <a:pt x="34" y="81"/>
                  </a:lnTo>
                  <a:lnTo>
                    <a:pt x="34" y="84"/>
                  </a:lnTo>
                  <a:lnTo>
                    <a:pt x="33" y="87"/>
                  </a:lnTo>
                  <a:lnTo>
                    <a:pt x="31" y="90"/>
                  </a:lnTo>
                  <a:lnTo>
                    <a:pt x="25" y="90"/>
                  </a:lnTo>
                  <a:lnTo>
                    <a:pt x="22" y="87"/>
                  </a:lnTo>
                  <a:lnTo>
                    <a:pt x="19" y="81"/>
                  </a:lnTo>
                  <a:lnTo>
                    <a:pt x="17" y="76"/>
                  </a:lnTo>
                  <a:lnTo>
                    <a:pt x="20" y="70"/>
                  </a:lnTo>
                  <a:lnTo>
                    <a:pt x="17" y="66"/>
                  </a:lnTo>
                  <a:lnTo>
                    <a:pt x="11" y="62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3" y="41"/>
                  </a:lnTo>
                  <a:lnTo>
                    <a:pt x="8" y="38"/>
                  </a:lnTo>
                  <a:lnTo>
                    <a:pt x="14" y="36"/>
                  </a:lnTo>
                  <a:lnTo>
                    <a:pt x="34" y="36"/>
                  </a:lnTo>
                  <a:lnTo>
                    <a:pt x="75" y="32"/>
                  </a:lnTo>
                  <a:lnTo>
                    <a:pt x="118" y="27"/>
                  </a:lnTo>
                  <a:lnTo>
                    <a:pt x="161" y="21"/>
                  </a:lnTo>
                  <a:lnTo>
                    <a:pt x="203" y="17"/>
                  </a:lnTo>
                  <a:lnTo>
                    <a:pt x="213" y="40"/>
                  </a:lnTo>
                  <a:lnTo>
                    <a:pt x="268" y="38"/>
                  </a:lnTo>
                  <a:lnTo>
                    <a:pt x="323" y="33"/>
                  </a:lnTo>
                  <a:lnTo>
                    <a:pt x="376" y="29"/>
                  </a:lnTo>
                  <a:lnTo>
                    <a:pt x="428" y="28"/>
                  </a:lnTo>
                  <a:lnTo>
                    <a:pt x="428" y="33"/>
                  </a:lnTo>
                  <a:lnTo>
                    <a:pt x="429" y="38"/>
                  </a:lnTo>
                  <a:lnTo>
                    <a:pt x="433" y="42"/>
                  </a:lnTo>
                  <a:lnTo>
                    <a:pt x="440" y="41"/>
                  </a:lnTo>
                  <a:lnTo>
                    <a:pt x="444" y="38"/>
                  </a:lnTo>
                  <a:lnTo>
                    <a:pt x="445" y="32"/>
                  </a:lnTo>
                  <a:lnTo>
                    <a:pt x="445" y="25"/>
                  </a:lnTo>
                  <a:lnTo>
                    <a:pt x="443" y="11"/>
                  </a:lnTo>
                  <a:lnTo>
                    <a:pt x="441" y="5"/>
                  </a:lnTo>
                  <a:lnTo>
                    <a:pt x="444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06"/>
            <p:cNvSpPr>
              <a:spLocks/>
            </p:cNvSpPr>
            <p:nvPr/>
          </p:nvSpPr>
          <p:spPr bwMode="auto">
            <a:xfrm>
              <a:off x="6975578" y="4266278"/>
              <a:ext cx="737051" cy="639976"/>
            </a:xfrm>
            <a:custGeom>
              <a:avLst/>
              <a:gdLst/>
              <a:ahLst/>
              <a:cxnLst>
                <a:cxn ang="0">
                  <a:pos x="217" y="9"/>
                </a:cxn>
                <a:cxn ang="0">
                  <a:pos x="224" y="11"/>
                </a:cxn>
                <a:cxn ang="0">
                  <a:pos x="225" y="28"/>
                </a:cxn>
                <a:cxn ang="0">
                  <a:pos x="228" y="46"/>
                </a:cxn>
                <a:cxn ang="0">
                  <a:pos x="226" y="72"/>
                </a:cxn>
                <a:cxn ang="0">
                  <a:pos x="226" y="87"/>
                </a:cxn>
                <a:cxn ang="0">
                  <a:pos x="212" y="116"/>
                </a:cxn>
                <a:cxn ang="0">
                  <a:pos x="203" y="144"/>
                </a:cxn>
                <a:cxn ang="0">
                  <a:pos x="200" y="159"/>
                </a:cxn>
                <a:cxn ang="0">
                  <a:pos x="196" y="185"/>
                </a:cxn>
                <a:cxn ang="0">
                  <a:pos x="338" y="205"/>
                </a:cxn>
                <a:cxn ang="0">
                  <a:pos x="361" y="254"/>
                </a:cxn>
                <a:cxn ang="0">
                  <a:pos x="327" y="240"/>
                </a:cxn>
                <a:cxn ang="0">
                  <a:pos x="304" y="268"/>
                </a:cxn>
                <a:cxn ang="0">
                  <a:pos x="352" y="262"/>
                </a:cxn>
                <a:cxn ang="0">
                  <a:pos x="344" y="270"/>
                </a:cxn>
                <a:cxn ang="0">
                  <a:pos x="367" y="280"/>
                </a:cxn>
                <a:cxn ang="0">
                  <a:pos x="372" y="266"/>
                </a:cxn>
                <a:cxn ang="0">
                  <a:pos x="383" y="286"/>
                </a:cxn>
                <a:cxn ang="0">
                  <a:pos x="367" y="297"/>
                </a:cxn>
                <a:cxn ang="0">
                  <a:pos x="361" y="306"/>
                </a:cxn>
                <a:cxn ang="0">
                  <a:pos x="365" y="317"/>
                </a:cxn>
                <a:cxn ang="0">
                  <a:pos x="376" y="325"/>
                </a:cxn>
                <a:cxn ang="0">
                  <a:pos x="383" y="325"/>
                </a:cxn>
                <a:cxn ang="0">
                  <a:pos x="392" y="331"/>
                </a:cxn>
                <a:cxn ang="0">
                  <a:pos x="410" y="347"/>
                </a:cxn>
                <a:cxn ang="0">
                  <a:pos x="394" y="342"/>
                </a:cxn>
                <a:cxn ang="0">
                  <a:pos x="384" y="343"/>
                </a:cxn>
                <a:cxn ang="0">
                  <a:pos x="368" y="332"/>
                </a:cxn>
                <a:cxn ang="0">
                  <a:pos x="356" y="326"/>
                </a:cxn>
                <a:cxn ang="0">
                  <a:pos x="333" y="318"/>
                </a:cxn>
                <a:cxn ang="0">
                  <a:pos x="320" y="321"/>
                </a:cxn>
                <a:cxn ang="0">
                  <a:pos x="333" y="332"/>
                </a:cxn>
                <a:cxn ang="0">
                  <a:pos x="326" y="336"/>
                </a:cxn>
                <a:cxn ang="0">
                  <a:pos x="324" y="354"/>
                </a:cxn>
                <a:cxn ang="0">
                  <a:pos x="312" y="340"/>
                </a:cxn>
                <a:cxn ang="0">
                  <a:pos x="299" y="335"/>
                </a:cxn>
                <a:cxn ang="0">
                  <a:pos x="262" y="350"/>
                </a:cxn>
                <a:cxn ang="0">
                  <a:pos x="236" y="314"/>
                </a:cxn>
                <a:cxn ang="0">
                  <a:pos x="217" y="320"/>
                </a:cxn>
                <a:cxn ang="0">
                  <a:pos x="185" y="294"/>
                </a:cxn>
                <a:cxn ang="0">
                  <a:pos x="158" y="311"/>
                </a:cxn>
                <a:cxn ang="0">
                  <a:pos x="158" y="319"/>
                </a:cxn>
                <a:cxn ang="0">
                  <a:pos x="127" y="320"/>
                </a:cxn>
                <a:cxn ang="0">
                  <a:pos x="77" y="305"/>
                </a:cxn>
                <a:cxn ang="0">
                  <a:pos x="58" y="294"/>
                </a:cxn>
                <a:cxn ang="0">
                  <a:pos x="22" y="311"/>
                </a:cxn>
                <a:cxn ang="0">
                  <a:pos x="32" y="300"/>
                </a:cxn>
                <a:cxn ang="0">
                  <a:pos x="35" y="271"/>
                </a:cxn>
                <a:cxn ang="0">
                  <a:pos x="37" y="229"/>
                </a:cxn>
                <a:cxn ang="0">
                  <a:pos x="44" y="173"/>
                </a:cxn>
                <a:cxn ang="0">
                  <a:pos x="27" y="144"/>
                </a:cxn>
                <a:cxn ang="0">
                  <a:pos x="0" y="10"/>
                </a:cxn>
              </a:cxnLst>
              <a:rect l="0" t="0" r="r" b="b"/>
              <a:pathLst>
                <a:path w="410" h="356">
                  <a:moveTo>
                    <a:pt x="191" y="0"/>
                  </a:moveTo>
                  <a:lnTo>
                    <a:pt x="217" y="2"/>
                  </a:lnTo>
                  <a:lnTo>
                    <a:pt x="216" y="5"/>
                  </a:lnTo>
                  <a:lnTo>
                    <a:pt x="214" y="7"/>
                  </a:lnTo>
                  <a:lnTo>
                    <a:pt x="216" y="9"/>
                  </a:lnTo>
                  <a:lnTo>
                    <a:pt x="217" y="9"/>
                  </a:lnTo>
                  <a:lnTo>
                    <a:pt x="219" y="7"/>
                  </a:lnTo>
                  <a:lnTo>
                    <a:pt x="223" y="4"/>
                  </a:lnTo>
                  <a:lnTo>
                    <a:pt x="225" y="5"/>
                  </a:lnTo>
                  <a:lnTo>
                    <a:pt x="225" y="7"/>
                  </a:lnTo>
                  <a:lnTo>
                    <a:pt x="224" y="9"/>
                  </a:lnTo>
                  <a:lnTo>
                    <a:pt x="224" y="11"/>
                  </a:lnTo>
                  <a:lnTo>
                    <a:pt x="223" y="13"/>
                  </a:lnTo>
                  <a:lnTo>
                    <a:pt x="223" y="18"/>
                  </a:lnTo>
                  <a:lnTo>
                    <a:pt x="228" y="24"/>
                  </a:lnTo>
                  <a:lnTo>
                    <a:pt x="228" y="25"/>
                  </a:lnTo>
                  <a:lnTo>
                    <a:pt x="226" y="26"/>
                  </a:lnTo>
                  <a:lnTo>
                    <a:pt x="225" y="28"/>
                  </a:lnTo>
                  <a:lnTo>
                    <a:pt x="223" y="31"/>
                  </a:lnTo>
                  <a:lnTo>
                    <a:pt x="223" y="32"/>
                  </a:lnTo>
                  <a:lnTo>
                    <a:pt x="224" y="34"/>
                  </a:lnTo>
                  <a:lnTo>
                    <a:pt x="226" y="35"/>
                  </a:lnTo>
                  <a:lnTo>
                    <a:pt x="228" y="38"/>
                  </a:lnTo>
                  <a:lnTo>
                    <a:pt x="228" y="46"/>
                  </a:lnTo>
                  <a:lnTo>
                    <a:pt x="233" y="53"/>
                  </a:lnTo>
                  <a:lnTo>
                    <a:pt x="236" y="56"/>
                  </a:lnTo>
                  <a:lnTo>
                    <a:pt x="239" y="60"/>
                  </a:lnTo>
                  <a:lnTo>
                    <a:pt x="236" y="65"/>
                  </a:lnTo>
                  <a:lnTo>
                    <a:pt x="229" y="68"/>
                  </a:lnTo>
                  <a:lnTo>
                    <a:pt x="226" y="72"/>
                  </a:lnTo>
                  <a:lnTo>
                    <a:pt x="225" y="74"/>
                  </a:lnTo>
                  <a:lnTo>
                    <a:pt x="227" y="76"/>
                  </a:lnTo>
                  <a:lnTo>
                    <a:pt x="234" y="80"/>
                  </a:lnTo>
                  <a:lnTo>
                    <a:pt x="231" y="83"/>
                  </a:lnTo>
                  <a:lnTo>
                    <a:pt x="228" y="84"/>
                  </a:lnTo>
                  <a:lnTo>
                    <a:pt x="226" y="87"/>
                  </a:lnTo>
                  <a:lnTo>
                    <a:pt x="226" y="88"/>
                  </a:lnTo>
                  <a:lnTo>
                    <a:pt x="227" y="89"/>
                  </a:lnTo>
                  <a:lnTo>
                    <a:pt x="231" y="89"/>
                  </a:lnTo>
                  <a:lnTo>
                    <a:pt x="223" y="100"/>
                  </a:lnTo>
                  <a:lnTo>
                    <a:pt x="211" y="108"/>
                  </a:lnTo>
                  <a:lnTo>
                    <a:pt x="212" y="116"/>
                  </a:lnTo>
                  <a:lnTo>
                    <a:pt x="207" y="124"/>
                  </a:lnTo>
                  <a:lnTo>
                    <a:pt x="203" y="131"/>
                  </a:lnTo>
                  <a:lnTo>
                    <a:pt x="200" y="137"/>
                  </a:lnTo>
                  <a:lnTo>
                    <a:pt x="200" y="140"/>
                  </a:lnTo>
                  <a:lnTo>
                    <a:pt x="202" y="143"/>
                  </a:lnTo>
                  <a:lnTo>
                    <a:pt x="203" y="144"/>
                  </a:lnTo>
                  <a:lnTo>
                    <a:pt x="203" y="147"/>
                  </a:lnTo>
                  <a:lnTo>
                    <a:pt x="197" y="147"/>
                  </a:lnTo>
                  <a:lnTo>
                    <a:pt x="197" y="151"/>
                  </a:lnTo>
                  <a:lnTo>
                    <a:pt x="199" y="153"/>
                  </a:lnTo>
                  <a:lnTo>
                    <a:pt x="200" y="156"/>
                  </a:lnTo>
                  <a:lnTo>
                    <a:pt x="200" y="159"/>
                  </a:lnTo>
                  <a:lnTo>
                    <a:pt x="198" y="160"/>
                  </a:lnTo>
                  <a:lnTo>
                    <a:pt x="197" y="160"/>
                  </a:lnTo>
                  <a:lnTo>
                    <a:pt x="195" y="161"/>
                  </a:lnTo>
                  <a:lnTo>
                    <a:pt x="191" y="161"/>
                  </a:lnTo>
                  <a:lnTo>
                    <a:pt x="196" y="178"/>
                  </a:lnTo>
                  <a:lnTo>
                    <a:pt x="196" y="185"/>
                  </a:lnTo>
                  <a:lnTo>
                    <a:pt x="191" y="191"/>
                  </a:lnTo>
                  <a:lnTo>
                    <a:pt x="269" y="185"/>
                  </a:lnTo>
                  <a:lnTo>
                    <a:pt x="346" y="179"/>
                  </a:lnTo>
                  <a:lnTo>
                    <a:pt x="344" y="187"/>
                  </a:lnTo>
                  <a:lnTo>
                    <a:pt x="341" y="196"/>
                  </a:lnTo>
                  <a:lnTo>
                    <a:pt x="338" y="205"/>
                  </a:lnTo>
                  <a:lnTo>
                    <a:pt x="342" y="216"/>
                  </a:lnTo>
                  <a:lnTo>
                    <a:pt x="349" y="227"/>
                  </a:lnTo>
                  <a:lnTo>
                    <a:pt x="356" y="236"/>
                  </a:lnTo>
                  <a:lnTo>
                    <a:pt x="363" y="249"/>
                  </a:lnTo>
                  <a:lnTo>
                    <a:pt x="362" y="252"/>
                  </a:lnTo>
                  <a:lnTo>
                    <a:pt x="361" y="254"/>
                  </a:lnTo>
                  <a:lnTo>
                    <a:pt x="359" y="254"/>
                  </a:lnTo>
                  <a:lnTo>
                    <a:pt x="354" y="249"/>
                  </a:lnTo>
                  <a:lnTo>
                    <a:pt x="349" y="247"/>
                  </a:lnTo>
                  <a:lnTo>
                    <a:pt x="335" y="247"/>
                  </a:lnTo>
                  <a:lnTo>
                    <a:pt x="332" y="244"/>
                  </a:lnTo>
                  <a:lnTo>
                    <a:pt x="327" y="240"/>
                  </a:lnTo>
                  <a:lnTo>
                    <a:pt x="323" y="236"/>
                  </a:lnTo>
                  <a:lnTo>
                    <a:pt x="316" y="235"/>
                  </a:lnTo>
                  <a:lnTo>
                    <a:pt x="306" y="242"/>
                  </a:lnTo>
                  <a:lnTo>
                    <a:pt x="299" y="251"/>
                  </a:lnTo>
                  <a:lnTo>
                    <a:pt x="296" y="263"/>
                  </a:lnTo>
                  <a:lnTo>
                    <a:pt x="304" y="268"/>
                  </a:lnTo>
                  <a:lnTo>
                    <a:pt x="313" y="269"/>
                  </a:lnTo>
                  <a:lnTo>
                    <a:pt x="325" y="268"/>
                  </a:lnTo>
                  <a:lnTo>
                    <a:pt x="335" y="265"/>
                  </a:lnTo>
                  <a:lnTo>
                    <a:pt x="344" y="262"/>
                  </a:lnTo>
                  <a:lnTo>
                    <a:pt x="349" y="261"/>
                  </a:lnTo>
                  <a:lnTo>
                    <a:pt x="352" y="262"/>
                  </a:lnTo>
                  <a:lnTo>
                    <a:pt x="352" y="264"/>
                  </a:lnTo>
                  <a:lnTo>
                    <a:pt x="351" y="265"/>
                  </a:lnTo>
                  <a:lnTo>
                    <a:pt x="348" y="266"/>
                  </a:lnTo>
                  <a:lnTo>
                    <a:pt x="347" y="268"/>
                  </a:lnTo>
                  <a:lnTo>
                    <a:pt x="345" y="269"/>
                  </a:lnTo>
                  <a:lnTo>
                    <a:pt x="344" y="270"/>
                  </a:lnTo>
                  <a:lnTo>
                    <a:pt x="344" y="272"/>
                  </a:lnTo>
                  <a:lnTo>
                    <a:pt x="348" y="277"/>
                  </a:lnTo>
                  <a:lnTo>
                    <a:pt x="356" y="280"/>
                  </a:lnTo>
                  <a:lnTo>
                    <a:pt x="363" y="283"/>
                  </a:lnTo>
                  <a:lnTo>
                    <a:pt x="366" y="282"/>
                  </a:lnTo>
                  <a:lnTo>
                    <a:pt x="367" y="280"/>
                  </a:lnTo>
                  <a:lnTo>
                    <a:pt x="368" y="278"/>
                  </a:lnTo>
                  <a:lnTo>
                    <a:pt x="368" y="276"/>
                  </a:lnTo>
                  <a:lnTo>
                    <a:pt x="369" y="273"/>
                  </a:lnTo>
                  <a:lnTo>
                    <a:pt x="369" y="270"/>
                  </a:lnTo>
                  <a:lnTo>
                    <a:pt x="370" y="269"/>
                  </a:lnTo>
                  <a:lnTo>
                    <a:pt x="372" y="266"/>
                  </a:lnTo>
                  <a:lnTo>
                    <a:pt x="377" y="266"/>
                  </a:lnTo>
                  <a:lnTo>
                    <a:pt x="376" y="272"/>
                  </a:lnTo>
                  <a:lnTo>
                    <a:pt x="377" y="276"/>
                  </a:lnTo>
                  <a:lnTo>
                    <a:pt x="380" y="278"/>
                  </a:lnTo>
                  <a:lnTo>
                    <a:pt x="382" y="282"/>
                  </a:lnTo>
                  <a:lnTo>
                    <a:pt x="383" y="286"/>
                  </a:lnTo>
                  <a:lnTo>
                    <a:pt x="377" y="286"/>
                  </a:lnTo>
                  <a:lnTo>
                    <a:pt x="373" y="287"/>
                  </a:lnTo>
                  <a:lnTo>
                    <a:pt x="370" y="289"/>
                  </a:lnTo>
                  <a:lnTo>
                    <a:pt x="368" y="291"/>
                  </a:lnTo>
                  <a:lnTo>
                    <a:pt x="367" y="293"/>
                  </a:lnTo>
                  <a:lnTo>
                    <a:pt x="367" y="297"/>
                  </a:lnTo>
                  <a:lnTo>
                    <a:pt x="369" y="300"/>
                  </a:lnTo>
                  <a:lnTo>
                    <a:pt x="363" y="300"/>
                  </a:lnTo>
                  <a:lnTo>
                    <a:pt x="362" y="301"/>
                  </a:lnTo>
                  <a:lnTo>
                    <a:pt x="362" y="304"/>
                  </a:lnTo>
                  <a:lnTo>
                    <a:pt x="361" y="305"/>
                  </a:lnTo>
                  <a:lnTo>
                    <a:pt x="361" y="306"/>
                  </a:lnTo>
                  <a:lnTo>
                    <a:pt x="360" y="307"/>
                  </a:lnTo>
                  <a:lnTo>
                    <a:pt x="358" y="308"/>
                  </a:lnTo>
                  <a:lnTo>
                    <a:pt x="358" y="313"/>
                  </a:lnTo>
                  <a:lnTo>
                    <a:pt x="360" y="315"/>
                  </a:lnTo>
                  <a:lnTo>
                    <a:pt x="362" y="317"/>
                  </a:lnTo>
                  <a:lnTo>
                    <a:pt x="365" y="317"/>
                  </a:lnTo>
                  <a:lnTo>
                    <a:pt x="368" y="318"/>
                  </a:lnTo>
                  <a:lnTo>
                    <a:pt x="370" y="318"/>
                  </a:lnTo>
                  <a:lnTo>
                    <a:pt x="373" y="319"/>
                  </a:lnTo>
                  <a:lnTo>
                    <a:pt x="375" y="321"/>
                  </a:lnTo>
                  <a:lnTo>
                    <a:pt x="375" y="324"/>
                  </a:lnTo>
                  <a:lnTo>
                    <a:pt x="376" y="325"/>
                  </a:lnTo>
                  <a:lnTo>
                    <a:pt x="376" y="327"/>
                  </a:lnTo>
                  <a:lnTo>
                    <a:pt x="377" y="328"/>
                  </a:lnTo>
                  <a:lnTo>
                    <a:pt x="379" y="328"/>
                  </a:lnTo>
                  <a:lnTo>
                    <a:pt x="380" y="327"/>
                  </a:lnTo>
                  <a:lnTo>
                    <a:pt x="382" y="326"/>
                  </a:lnTo>
                  <a:lnTo>
                    <a:pt x="383" y="325"/>
                  </a:lnTo>
                  <a:lnTo>
                    <a:pt x="386" y="326"/>
                  </a:lnTo>
                  <a:lnTo>
                    <a:pt x="387" y="326"/>
                  </a:lnTo>
                  <a:lnTo>
                    <a:pt x="387" y="327"/>
                  </a:lnTo>
                  <a:lnTo>
                    <a:pt x="389" y="328"/>
                  </a:lnTo>
                  <a:lnTo>
                    <a:pt x="390" y="331"/>
                  </a:lnTo>
                  <a:lnTo>
                    <a:pt x="392" y="331"/>
                  </a:lnTo>
                  <a:lnTo>
                    <a:pt x="396" y="332"/>
                  </a:lnTo>
                  <a:lnTo>
                    <a:pt x="399" y="332"/>
                  </a:lnTo>
                  <a:lnTo>
                    <a:pt x="403" y="331"/>
                  </a:lnTo>
                  <a:lnTo>
                    <a:pt x="406" y="335"/>
                  </a:lnTo>
                  <a:lnTo>
                    <a:pt x="410" y="341"/>
                  </a:lnTo>
                  <a:lnTo>
                    <a:pt x="410" y="347"/>
                  </a:lnTo>
                  <a:lnTo>
                    <a:pt x="408" y="354"/>
                  </a:lnTo>
                  <a:lnTo>
                    <a:pt x="404" y="353"/>
                  </a:lnTo>
                  <a:lnTo>
                    <a:pt x="401" y="350"/>
                  </a:lnTo>
                  <a:lnTo>
                    <a:pt x="398" y="348"/>
                  </a:lnTo>
                  <a:lnTo>
                    <a:pt x="396" y="345"/>
                  </a:lnTo>
                  <a:lnTo>
                    <a:pt x="394" y="342"/>
                  </a:lnTo>
                  <a:lnTo>
                    <a:pt x="391" y="345"/>
                  </a:lnTo>
                  <a:lnTo>
                    <a:pt x="391" y="347"/>
                  </a:lnTo>
                  <a:lnTo>
                    <a:pt x="390" y="348"/>
                  </a:lnTo>
                  <a:lnTo>
                    <a:pt x="386" y="348"/>
                  </a:lnTo>
                  <a:lnTo>
                    <a:pt x="386" y="346"/>
                  </a:lnTo>
                  <a:lnTo>
                    <a:pt x="384" y="343"/>
                  </a:lnTo>
                  <a:lnTo>
                    <a:pt x="383" y="342"/>
                  </a:lnTo>
                  <a:lnTo>
                    <a:pt x="383" y="336"/>
                  </a:lnTo>
                  <a:lnTo>
                    <a:pt x="380" y="338"/>
                  </a:lnTo>
                  <a:lnTo>
                    <a:pt x="376" y="338"/>
                  </a:lnTo>
                  <a:lnTo>
                    <a:pt x="369" y="334"/>
                  </a:lnTo>
                  <a:lnTo>
                    <a:pt x="368" y="332"/>
                  </a:lnTo>
                  <a:lnTo>
                    <a:pt x="366" y="331"/>
                  </a:lnTo>
                  <a:lnTo>
                    <a:pt x="365" y="331"/>
                  </a:lnTo>
                  <a:lnTo>
                    <a:pt x="362" y="332"/>
                  </a:lnTo>
                  <a:lnTo>
                    <a:pt x="359" y="332"/>
                  </a:lnTo>
                  <a:lnTo>
                    <a:pt x="356" y="329"/>
                  </a:lnTo>
                  <a:lnTo>
                    <a:pt x="356" y="326"/>
                  </a:lnTo>
                  <a:lnTo>
                    <a:pt x="355" y="324"/>
                  </a:lnTo>
                  <a:lnTo>
                    <a:pt x="354" y="322"/>
                  </a:lnTo>
                  <a:lnTo>
                    <a:pt x="352" y="321"/>
                  </a:lnTo>
                  <a:lnTo>
                    <a:pt x="341" y="321"/>
                  </a:lnTo>
                  <a:lnTo>
                    <a:pt x="338" y="320"/>
                  </a:lnTo>
                  <a:lnTo>
                    <a:pt x="333" y="318"/>
                  </a:lnTo>
                  <a:lnTo>
                    <a:pt x="330" y="314"/>
                  </a:lnTo>
                  <a:lnTo>
                    <a:pt x="324" y="312"/>
                  </a:lnTo>
                  <a:lnTo>
                    <a:pt x="318" y="311"/>
                  </a:lnTo>
                  <a:lnTo>
                    <a:pt x="318" y="318"/>
                  </a:lnTo>
                  <a:lnTo>
                    <a:pt x="319" y="319"/>
                  </a:lnTo>
                  <a:lnTo>
                    <a:pt x="320" y="321"/>
                  </a:lnTo>
                  <a:lnTo>
                    <a:pt x="325" y="324"/>
                  </a:lnTo>
                  <a:lnTo>
                    <a:pt x="327" y="324"/>
                  </a:lnTo>
                  <a:lnTo>
                    <a:pt x="328" y="325"/>
                  </a:lnTo>
                  <a:lnTo>
                    <a:pt x="331" y="326"/>
                  </a:lnTo>
                  <a:lnTo>
                    <a:pt x="333" y="331"/>
                  </a:lnTo>
                  <a:lnTo>
                    <a:pt x="333" y="332"/>
                  </a:lnTo>
                  <a:lnTo>
                    <a:pt x="332" y="334"/>
                  </a:lnTo>
                  <a:lnTo>
                    <a:pt x="331" y="334"/>
                  </a:lnTo>
                  <a:lnTo>
                    <a:pt x="330" y="335"/>
                  </a:lnTo>
                  <a:lnTo>
                    <a:pt x="328" y="335"/>
                  </a:lnTo>
                  <a:lnTo>
                    <a:pt x="327" y="336"/>
                  </a:lnTo>
                  <a:lnTo>
                    <a:pt x="326" y="336"/>
                  </a:lnTo>
                  <a:lnTo>
                    <a:pt x="326" y="340"/>
                  </a:lnTo>
                  <a:lnTo>
                    <a:pt x="330" y="347"/>
                  </a:lnTo>
                  <a:lnTo>
                    <a:pt x="330" y="349"/>
                  </a:lnTo>
                  <a:lnTo>
                    <a:pt x="328" y="352"/>
                  </a:lnTo>
                  <a:lnTo>
                    <a:pt x="327" y="353"/>
                  </a:lnTo>
                  <a:lnTo>
                    <a:pt x="324" y="354"/>
                  </a:lnTo>
                  <a:lnTo>
                    <a:pt x="319" y="354"/>
                  </a:lnTo>
                  <a:lnTo>
                    <a:pt x="318" y="353"/>
                  </a:lnTo>
                  <a:lnTo>
                    <a:pt x="318" y="340"/>
                  </a:lnTo>
                  <a:lnTo>
                    <a:pt x="317" y="339"/>
                  </a:lnTo>
                  <a:lnTo>
                    <a:pt x="314" y="339"/>
                  </a:lnTo>
                  <a:lnTo>
                    <a:pt x="312" y="340"/>
                  </a:lnTo>
                  <a:lnTo>
                    <a:pt x="310" y="340"/>
                  </a:lnTo>
                  <a:lnTo>
                    <a:pt x="308" y="341"/>
                  </a:lnTo>
                  <a:lnTo>
                    <a:pt x="305" y="341"/>
                  </a:lnTo>
                  <a:lnTo>
                    <a:pt x="303" y="339"/>
                  </a:lnTo>
                  <a:lnTo>
                    <a:pt x="303" y="335"/>
                  </a:lnTo>
                  <a:lnTo>
                    <a:pt x="299" y="335"/>
                  </a:lnTo>
                  <a:lnTo>
                    <a:pt x="296" y="336"/>
                  </a:lnTo>
                  <a:lnTo>
                    <a:pt x="289" y="340"/>
                  </a:lnTo>
                  <a:lnTo>
                    <a:pt x="284" y="346"/>
                  </a:lnTo>
                  <a:lnTo>
                    <a:pt x="282" y="356"/>
                  </a:lnTo>
                  <a:lnTo>
                    <a:pt x="276" y="355"/>
                  </a:lnTo>
                  <a:lnTo>
                    <a:pt x="262" y="350"/>
                  </a:lnTo>
                  <a:lnTo>
                    <a:pt x="255" y="349"/>
                  </a:lnTo>
                  <a:lnTo>
                    <a:pt x="250" y="350"/>
                  </a:lnTo>
                  <a:lnTo>
                    <a:pt x="248" y="343"/>
                  </a:lnTo>
                  <a:lnTo>
                    <a:pt x="239" y="332"/>
                  </a:lnTo>
                  <a:lnTo>
                    <a:pt x="236" y="325"/>
                  </a:lnTo>
                  <a:lnTo>
                    <a:pt x="236" y="314"/>
                  </a:lnTo>
                  <a:lnTo>
                    <a:pt x="232" y="314"/>
                  </a:lnTo>
                  <a:lnTo>
                    <a:pt x="232" y="317"/>
                  </a:lnTo>
                  <a:lnTo>
                    <a:pt x="231" y="318"/>
                  </a:lnTo>
                  <a:lnTo>
                    <a:pt x="231" y="322"/>
                  </a:lnTo>
                  <a:lnTo>
                    <a:pt x="226" y="322"/>
                  </a:lnTo>
                  <a:lnTo>
                    <a:pt x="217" y="320"/>
                  </a:lnTo>
                  <a:lnTo>
                    <a:pt x="211" y="320"/>
                  </a:lnTo>
                  <a:lnTo>
                    <a:pt x="209" y="312"/>
                  </a:lnTo>
                  <a:lnTo>
                    <a:pt x="204" y="306"/>
                  </a:lnTo>
                  <a:lnTo>
                    <a:pt x="196" y="303"/>
                  </a:lnTo>
                  <a:lnTo>
                    <a:pt x="185" y="303"/>
                  </a:lnTo>
                  <a:lnTo>
                    <a:pt x="185" y="294"/>
                  </a:lnTo>
                  <a:lnTo>
                    <a:pt x="176" y="298"/>
                  </a:lnTo>
                  <a:lnTo>
                    <a:pt x="168" y="303"/>
                  </a:lnTo>
                  <a:lnTo>
                    <a:pt x="157" y="306"/>
                  </a:lnTo>
                  <a:lnTo>
                    <a:pt x="156" y="307"/>
                  </a:lnTo>
                  <a:lnTo>
                    <a:pt x="156" y="310"/>
                  </a:lnTo>
                  <a:lnTo>
                    <a:pt x="158" y="311"/>
                  </a:lnTo>
                  <a:lnTo>
                    <a:pt x="160" y="312"/>
                  </a:lnTo>
                  <a:lnTo>
                    <a:pt x="162" y="313"/>
                  </a:lnTo>
                  <a:lnTo>
                    <a:pt x="163" y="315"/>
                  </a:lnTo>
                  <a:lnTo>
                    <a:pt x="163" y="320"/>
                  </a:lnTo>
                  <a:lnTo>
                    <a:pt x="161" y="319"/>
                  </a:lnTo>
                  <a:lnTo>
                    <a:pt x="158" y="319"/>
                  </a:lnTo>
                  <a:lnTo>
                    <a:pt x="156" y="320"/>
                  </a:lnTo>
                  <a:lnTo>
                    <a:pt x="151" y="325"/>
                  </a:lnTo>
                  <a:lnTo>
                    <a:pt x="149" y="326"/>
                  </a:lnTo>
                  <a:lnTo>
                    <a:pt x="143" y="325"/>
                  </a:lnTo>
                  <a:lnTo>
                    <a:pt x="135" y="321"/>
                  </a:lnTo>
                  <a:lnTo>
                    <a:pt x="127" y="320"/>
                  </a:lnTo>
                  <a:lnTo>
                    <a:pt x="115" y="318"/>
                  </a:lnTo>
                  <a:lnTo>
                    <a:pt x="105" y="314"/>
                  </a:lnTo>
                  <a:lnTo>
                    <a:pt x="93" y="311"/>
                  </a:lnTo>
                  <a:lnTo>
                    <a:pt x="87" y="308"/>
                  </a:lnTo>
                  <a:lnTo>
                    <a:pt x="83" y="306"/>
                  </a:lnTo>
                  <a:lnTo>
                    <a:pt x="77" y="305"/>
                  </a:lnTo>
                  <a:lnTo>
                    <a:pt x="70" y="306"/>
                  </a:lnTo>
                  <a:lnTo>
                    <a:pt x="73" y="298"/>
                  </a:lnTo>
                  <a:lnTo>
                    <a:pt x="72" y="290"/>
                  </a:lnTo>
                  <a:lnTo>
                    <a:pt x="70" y="283"/>
                  </a:lnTo>
                  <a:lnTo>
                    <a:pt x="65" y="277"/>
                  </a:lnTo>
                  <a:lnTo>
                    <a:pt x="58" y="294"/>
                  </a:lnTo>
                  <a:lnTo>
                    <a:pt x="58" y="300"/>
                  </a:lnTo>
                  <a:lnTo>
                    <a:pt x="60" y="303"/>
                  </a:lnTo>
                  <a:lnTo>
                    <a:pt x="55" y="307"/>
                  </a:lnTo>
                  <a:lnTo>
                    <a:pt x="39" y="310"/>
                  </a:lnTo>
                  <a:lnTo>
                    <a:pt x="29" y="310"/>
                  </a:lnTo>
                  <a:lnTo>
                    <a:pt x="22" y="311"/>
                  </a:lnTo>
                  <a:lnTo>
                    <a:pt x="21" y="308"/>
                  </a:lnTo>
                  <a:lnTo>
                    <a:pt x="25" y="305"/>
                  </a:lnTo>
                  <a:lnTo>
                    <a:pt x="27" y="304"/>
                  </a:lnTo>
                  <a:lnTo>
                    <a:pt x="28" y="303"/>
                  </a:lnTo>
                  <a:lnTo>
                    <a:pt x="30" y="301"/>
                  </a:lnTo>
                  <a:lnTo>
                    <a:pt x="32" y="300"/>
                  </a:lnTo>
                  <a:lnTo>
                    <a:pt x="32" y="284"/>
                  </a:lnTo>
                  <a:lnTo>
                    <a:pt x="33" y="283"/>
                  </a:lnTo>
                  <a:lnTo>
                    <a:pt x="35" y="282"/>
                  </a:lnTo>
                  <a:lnTo>
                    <a:pt x="36" y="279"/>
                  </a:lnTo>
                  <a:lnTo>
                    <a:pt x="36" y="277"/>
                  </a:lnTo>
                  <a:lnTo>
                    <a:pt x="35" y="271"/>
                  </a:lnTo>
                  <a:lnTo>
                    <a:pt x="33" y="264"/>
                  </a:lnTo>
                  <a:lnTo>
                    <a:pt x="32" y="258"/>
                  </a:lnTo>
                  <a:lnTo>
                    <a:pt x="32" y="250"/>
                  </a:lnTo>
                  <a:lnTo>
                    <a:pt x="33" y="242"/>
                  </a:lnTo>
                  <a:lnTo>
                    <a:pt x="34" y="235"/>
                  </a:lnTo>
                  <a:lnTo>
                    <a:pt x="37" y="229"/>
                  </a:lnTo>
                  <a:lnTo>
                    <a:pt x="42" y="222"/>
                  </a:lnTo>
                  <a:lnTo>
                    <a:pt x="46" y="215"/>
                  </a:lnTo>
                  <a:lnTo>
                    <a:pt x="47" y="201"/>
                  </a:lnTo>
                  <a:lnTo>
                    <a:pt x="47" y="186"/>
                  </a:lnTo>
                  <a:lnTo>
                    <a:pt x="46" y="175"/>
                  </a:lnTo>
                  <a:lnTo>
                    <a:pt x="44" y="173"/>
                  </a:lnTo>
                  <a:lnTo>
                    <a:pt x="42" y="171"/>
                  </a:lnTo>
                  <a:lnTo>
                    <a:pt x="39" y="170"/>
                  </a:lnTo>
                  <a:lnTo>
                    <a:pt x="34" y="165"/>
                  </a:lnTo>
                  <a:lnTo>
                    <a:pt x="33" y="160"/>
                  </a:lnTo>
                  <a:lnTo>
                    <a:pt x="30" y="149"/>
                  </a:lnTo>
                  <a:lnTo>
                    <a:pt x="27" y="144"/>
                  </a:lnTo>
                  <a:lnTo>
                    <a:pt x="22" y="142"/>
                  </a:lnTo>
                  <a:lnTo>
                    <a:pt x="22" y="130"/>
                  </a:lnTo>
                  <a:lnTo>
                    <a:pt x="20" y="121"/>
                  </a:lnTo>
                  <a:lnTo>
                    <a:pt x="2" y="100"/>
                  </a:lnTo>
                  <a:lnTo>
                    <a:pt x="4" y="76"/>
                  </a:lnTo>
                  <a:lnTo>
                    <a:pt x="0" y="10"/>
                  </a:lnTo>
                  <a:lnTo>
                    <a:pt x="54" y="7"/>
                  </a:lnTo>
                  <a:lnTo>
                    <a:pt x="108" y="4"/>
                  </a:lnTo>
                  <a:lnTo>
                    <a:pt x="163" y="2"/>
                  </a:lnTo>
                  <a:lnTo>
                    <a:pt x="191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07"/>
            <p:cNvSpPr>
              <a:spLocks noEditPoints="1"/>
            </p:cNvSpPr>
            <p:nvPr/>
          </p:nvSpPr>
          <p:spPr bwMode="auto">
            <a:xfrm>
              <a:off x="5204857" y="3676637"/>
              <a:ext cx="1846225" cy="1803080"/>
            </a:xfrm>
            <a:custGeom>
              <a:avLst/>
              <a:gdLst/>
              <a:ahLst/>
              <a:cxnLst>
                <a:cxn ang="0">
                  <a:pos x="310" y="0"/>
                </a:cxn>
                <a:cxn ang="0">
                  <a:pos x="532" y="192"/>
                </a:cxn>
                <a:cxn ang="0">
                  <a:pos x="585" y="212"/>
                </a:cxn>
                <a:cxn ang="0">
                  <a:pos x="642" y="242"/>
                </a:cxn>
                <a:cxn ang="0">
                  <a:pos x="677" y="248"/>
                </a:cxn>
                <a:cxn ang="0">
                  <a:pos x="699" y="254"/>
                </a:cxn>
                <a:cxn ang="0">
                  <a:pos x="730" y="263"/>
                </a:cxn>
                <a:cxn ang="0">
                  <a:pos x="745" y="273"/>
                </a:cxn>
                <a:cxn ang="0">
                  <a:pos x="757" y="253"/>
                </a:cxn>
                <a:cxn ang="0">
                  <a:pos x="802" y="271"/>
                </a:cxn>
                <a:cxn ang="0">
                  <a:pos x="841" y="261"/>
                </a:cxn>
                <a:cxn ang="0">
                  <a:pos x="878" y="260"/>
                </a:cxn>
                <a:cxn ang="0">
                  <a:pos x="926" y="270"/>
                </a:cxn>
                <a:cxn ang="0">
                  <a:pos x="951" y="281"/>
                </a:cxn>
                <a:cxn ang="0">
                  <a:pos x="989" y="436"/>
                </a:cxn>
                <a:cxn ang="0">
                  <a:pos x="1005" y="460"/>
                </a:cxn>
                <a:cxn ang="0">
                  <a:pos x="1024" y="503"/>
                </a:cxn>
                <a:cxn ang="0">
                  <a:pos x="1027" y="536"/>
                </a:cxn>
                <a:cxn ang="0">
                  <a:pos x="1010" y="617"/>
                </a:cxn>
                <a:cxn ang="0">
                  <a:pos x="985" y="648"/>
                </a:cxn>
                <a:cxn ang="0">
                  <a:pos x="957" y="656"/>
                </a:cxn>
                <a:cxn ang="0">
                  <a:pos x="934" y="636"/>
                </a:cxn>
                <a:cxn ang="0">
                  <a:pos x="918" y="643"/>
                </a:cxn>
                <a:cxn ang="0">
                  <a:pos x="923" y="682"/>
                </a:cxn>
                <a:cxn ang="0">
                  <a:pos x="890" y="719"/>
                </a:cxn>
                <a:cxn ang="0">
                  <a:pos x="844" y="738"/>
                </a:cxn>
                <a:cxn ang="0">
                  <a:pos x="835" y="744"/>
                </a:cxn>
                <a:cxn ang="0">
                  <a:pos x="819" y="746"/>
                </a:cxn>
                <a:cxn ang="0">
                  <a:pos x="804" y="739"/>
                </a:cxn>
                <a:cxn ang="0">
                  <a:pos x="802" y="747"/>
                </a:cxn>
                <a:cxn ang="0">
                  <a:pos x="781" y="743"/>
                </a:cxn>
                <a:cxn ang="0">
                  <a:pos x="793" y="771"/>
                </a:cxn>
                <a:cxn ang="0">
                  <a:pos x="770" y="785"/>
                </a:cxn>
                <a:cxn ang="0">
                  <a:pos x="738" y="795"/>
                </a:cxn>
                <a:cxn ang="0">
                  <a:pos x="719" y="817"/>
                </a:cxn>
                <a:cxn ang="0">
                  <a:pos x="724" y="830"/>
                </a:cxn>
                <a:cxn ang="0">
                  <a:pos x="700" y="862"/>
                </a:cxn>
                <a:cxn ang="0">
                  <a:pos x="703" y="877"/>
                </a:cxn>
                <a:cxn ang="0">
                  <a:pos x="706" y="906"/>
                </a:cxn>
                <a:cxn ang="0">
                  <a:pos x="717" y="949"/>
                </a:cxn>
                <a:cxn ang="0">
                  <a:pos x="732" y="995"/>
                </a:cxn>
                <a:cxn ang="0">
                  <a:pos x="715" y="1000"/>
                </a:cxn>
                <a:cxn ang="0">
                  <a:pos x="632" y="969"/>
                </a:cxn>
                <a:cxn ang="0">
                  <a:pos x="581" y="951"/>
                </a:cxn>
                <a:cxn ang="0">
                  <a:pos x="574" y="941"/>
                </a:cxn>
                <a:cxn ang="0">
                  <a:pos x="552" y="886"/>
                </a:cxn>
                <a:cxn ang="0">
                  <a:pos x="549" y="867"/>
                </a:cxn>
                <a:cxn ang="0">
                  <a:pos x="512" y="803"/>
                </a:cxn>
                <a:cxn ang="0">
                  <a:pos x="486" y="767"/>
                </a:cxn>
                <a:cxn ang="0">
                  <a:pos x="475" y="741"/>
                </a:cxn>
                <a:cxn ang="0">
                  <a:pos x="459" y="702"/>
                </a:cxn>
                <a:cxn ang="0">
                  <a:pos x="412" y="649"/>
                </a:cxn>
                <a:cxn ang="0">
                  <a:pos x="346" y="625"/>
                </a:cxn>
                <a:cxn ang="0">
                  <a:pos x="294" y="636"/>
                </a:cxn>
                <a:cxn ang="0">
                  <a:pos x="242" y="694"/>
                </a:cxn>
                <a:cxn ang="0">
                  <a:pos x="196" y="666"/>
                </a:cxn>
                <a:cxn ang="0">
                  <a:pos x="150" y="625"/>
                </a:cxn>
                <a:cxn ang="0">
                  <a:pos x="135" y="565"/>
                </a:cxn>
                <a:cxn ang="0">
                  <a:pos x="127" y="555"/>
                </a:cxn>
                <a:cxn ang="0">
                  <a:pos x="94" y="514"/>
                </a:cxn>
                <a:cxn ang="0">
                  <a:pos x="51" y="464"/>
                </a:cxn>
                <a:cxn ang="0">
                  <a:pos x="14" y="419"/>
                </a:cxn>
                <a:cxn ang="0">
                  <a:pos x="274" y="419"/>
                </a:cxn>
              </a:cxnLst>
              <a:rect l="0" t="0" r="r" b="b"/>
              <a:pathLst>
                <a:path w="1027" h="1003">
                  <a:moveTo>
                    <a:pt x="749" y="800"/>
                  </a:moveTo>
                  <a:lnTo>
                    <a:pt x="750" y="804"/>
                  </a:lnTo>
                  <a:lnTo>
                    <a:pt x="746" y="808"/>
                  </a:lnTo>
                  <a:lnTo>
                    <a:pt x="746" y="804"/>
                  </a:lnTo>
                  <a:lnTo>
                    <a:pt x="749" y="802"/>
                  </a:lnTo>
                  <a:lnTo>
                    <a:pt x="749" y="800"/>
                  </a:lnTo>
                  <a:close/>
                  <a:moveTo>
                    <a:pt x="310" y="0"/>
                  </a:moveTo>
                  <a:lnTo>
                    <a:pt x="382" y="4"/>
                  </a:lnTo>
                  <a:lnTo>
                    <a:pt x="457" y="7"/>
                  </a:lnTo>
                  <a:lnTo>
                    <a:pt x="530" y="11"/>
                  </a:lnTo>
                  <a:lnTo>
                    <a:pt x="530" y="72"/>
                  </a:lnTo>
                  <a:lnTo>
                    <a:pt x="528" y="131"/>
                  </a:lnTo>
                  <a:lnTo>
                    <a:pt x="524" y="189"/>
                  </a:lnTo>
                  <a:lnTo>
                    <a:pt x="532" y="192"/>
                  </a:lnTo>
                  <a:lnTo>
                    <a:pt x="539" y="197"/>
                  </a:lnTo>
                  <a:lnTo>
                    <a:pt x="545" y="203"/>
                  </a:lnTo>
                  <a:lnTo>
                    <a:pt x="552" y="208"/>
                  </a:lnTo>
                  <a:lnTo>
                    <a:pt x="565" y="208"/>
                  </a:lnTo>
                  <a:lnTo>
                    <a:pt x="574" y="207"/>
                  </a:lnTo>
                  <a:lnTo>
                    <a:pt x="582" y="208"/>
                  </a:lnTo>
                  <a:lnTo>
                    <a:pt x="585" y="212"/>
                  </a:lnTo>
                  <a:lnTo>
                    <a:pt x="585" y="218"/>
                  </a:lnTo>
                  <a:lnTo>
                    <a:pt x="586" y="224"/>
                  </a:lnTo>
                  <a:lnTo>
                    <a:pt x="588" y="228"/>
                  </a:lnTo>
                  <a:lnTo>
                    <a:pt x="604" y="229"/>
                  </a:lnTo>
                  <a:lnTo>
                    <a:pt x="618" y="232"/>
                  </a:lnTo>
                  <a:lnTo>
                    <a:pt x="631" y="235"/>
                  </a:lnTo>
                  <a:lnTo>
                    <a:pt x="642" y="242"/>
                  </a:lnTo>
                  <a:lnTo>
                    <a:pt x="649" y="238"/>
                  </a:lnTo>
                  <a:lnTo>
                    <a:pt x="653" y="235"/>
                  </a:lnTo>
                  <a:lnTo>
                    <a:pt x="660" y="235"/>
                  </a:lnTo>
                  <a:lnTo>
                    <a:pt x="670" y="236"/>
                  </a:lnTo>
                  <a:lnTo>
                    <a:pt x="670" y="243"/>
                  </a:lnTo>
                  <a:lnTo>
                    <a:pt x="672" y="246"/>
                  </a:lnTo>
                  <a:lnTo>
                    <a:pt x="677" y="248"/>
                  </a:lnTo>
                  <a:lnTo>
                    <a:pt x="681" y="248"/>
                  </a:lnTo>
                  <a:lnTo>
                    <a:pt x="681" y="256"/>
                  </a:lnTo>
                  <a:lnTo>
                    <a:pt x="682" y="260"/>
                  </a:lnTo>
                  <a:lnTo>
                    <a:pt x="684" y="262"/>
                  </a:lnTo>
                  <a:lnTo>
                    <a:pt x="691" y="261"/>
                  </a:lnTo>
                  <a:lnTo>
                    <a:pt x="695" y="257"/>
                  </a:lnTo>
                  <a:lnTo>
                    <a:pt x="699" y="254"/>
                  </a:lnTo>
                  <a:lnTo>
                    <a:pt x="703" y="250"/>
                  </a:lnTo>
                  <a:lnTo>
                    <a:pt x="708" y="253"/>
                  </a:lnTo>
                  <a:lnTo>
                    <a:pt x="712" y="255"/>
                  </a:lnTo>
                  <a:lnTo>
                    <a:pt x="715" y="260"/>
                  </a:lnTo>
                  <a:lnTo>
                    <a:pt x="717" y="264"/>
                  </a:lnTo>
                  <a:lnTo>
                    <a:pt x="727" y="264"/>
                  </a:lnTo>
                  <a:lnTo>
                    <a:pt x="730" y="263"/>
                  </a:lnTo>
                  <a:lnTo>
                    <a:pt x="735" y="259"/>
                  </a:lnTo>
                  <a:lnTo>
                    <a:pt x="737" y="261"/>
                  </a:lnTo>
                  <a:lnTo>
                    <a:pt x="737" y="263"/>
                  </a:lnTo>
                  <a:lnTo>
                    <a:pt x="738" y="266"/>
                  </a:lnTo>
                  <a:lnTo>
                    <a:pt x="738" y="270"/>
                  </a:lnTo>
                  <a:lnTo>
                    <a:pt x="741" y="273"/>
                  </a:lnTo>
                  <a:lnTo>
                    <a:pt x="745" y="273"/>
                  </a:lnTo>
                  <a:lnTo>
                    <a:pt x="748" y="271"/>
                  </a:lnTo>
                  <a:lnTo>
                    <a:pt x="750" y="269"/>
                  </a:lnTo>
                  <a:lnTo>
                    <a:pt x="752" y="264"/>
                  </a:lnTo>
                  <a:lnTo>
                    <a:pt x="753" y="261"/>
                  </a:lnTo>
                  <a:lnTo>
                    <a:pt x="755" y="259"/>
                  </a:lnTo>
                  <a:lnTo>
                    <a:pt x="757" y="256"/>
                  </a:lnTo>
                  <a:lnTo>
                    <a:pt x="757" y="253"/>
                  </a:lnTo>
                  <a:lnTo>
                    <a:pt x="764" y="256"/>
                  </a:lnTo>
                  <a:lnTo>
                    <a:pt x="770" y="260"/>
                  </a:lnTo>
                  <a:lnTo>
                    <a:pt x="777" y="261"/>
                  </a:lnTo>
                  <a:lnTo>
                    <a:pt x="785" y="259"/>
                  </a:lnTo>
                  <a:lnTo>
                    <a:pt x="790" y="264"/>
                  </a:lnTo>
                  <a:lnTo>
                    <a:pt x="795" y="268"/>
                  </a:lnTo>
                  <a:lnTo>
                    <a:pt x="802" y="271"/>
                  </a:lnTo>
                  <a:lnTo>
                    <a:pt x="808" y="276"/>
                  </a:lnTo>
                  <a:lnTo>
                    <a:pt x="814" y="271"/>
                  </a:lnTo>
                  <a:lnTo>
                    <a:pt x="828" y="262"/>
                  </a:lnTo>
                  <a:lnTo>
                    <a:pt x="831" y="261"/>
                  </a:lnTo>
                  <a:lnTo>
                    <a:pt x="834" y="260"/>
                  </a:lnTo>
                  <a:lnTo>
                    <a:pt x="838" y="260"/>
                  </a:lnTo>
                  <a:lnTo>
                    <a:pt x="841" y="261"/>
                  </a:lnTo>
                  <a:lnTo>
                    <a:pt x="844" y="262"/>
                  </a:lnTo>
                  <a:lnTo>
                    <a:pt x="854" y="257"/>
                  </a:lnTo>
                  <a:lnTo>
                    <a:pt x="857" y="255"/>
                  </a:lnTo>
                  <a:lnTo>
                    <a:pt x="862" y="253"/>
                  </a:lnTo>
                  <a:lnTo>
                    <a:pt x="865" y="255"/>
                  </a:lnTo>
                  <a:lnTo>
                    <a:pt x="871" y="257"/>
                  </a:lnTo>
                  <a:lnTo>
                    <a:pt x="878" y="260"/>
                  </a:lnTo>
                  <a:lnTo>
                    <a:pt x="885" y="259"/>
                  </a:lnTo>
                  <a:lnTo>
                    <a:pt x="890" y="253"/>
                  </a:lnTo>
                  <a:lnTo>
                    <a:pt x="898" y="254"/>
                  </a:lnTo>
                  <a:lnTo>
                    <a:pt x="906" y="259"/>
                  </a:lnTo>
                  <a:lnTo>
                    <a:pt x="912" y="266"/>
                  </a:lnTo>
                  <a:lnTo>
                    <a:pt x="918" y="270"/>
                  </a:lnTo>
                  <a:lnTo>
                    <a:pt x="926" y="270"/>
                  </a:lnTo>
                  <a:lnTo>
                    <a:pt x="928" y="273"/>
                  </a:lnTo>
                  <a:lnTo>
                    <a:pt x="928" y="275"/>
                  </a:lnTo>
                  <a:lnTo>
                    <a:pt x="929" y="276"/>
                  </a:lnTo>
                  <a:lnTo>
                    <a:pt x="935" y="277"/>
                  </a:lnTo>
                  <a:lnTo>
                    <a:pt x="941" y="277"/>
                  </a:lnTo>
                  <a:lnTo>
                    <a:pt x="947" y="278"/>
                  </a:lnTo>
                  <a:lnTo>
                    <a:pt x="951" y="281"/>
                  </a:lnTo>
                  <a:lnTo>
                    <a:pt x="954" y="287"/>
                  </a:lnTo>
                  <a:lnTo>
                    <a:pt x="967" y="284"/>
                  </a:lnTo>
                  <a:lnTo>
                    <a:pt x="979" y="287"/>
                  </a:lnTo>
                  <a:lnTo>
                    <a:pt x="982" y="334"/>
                  </a:lnTo>
                  <a:lnTo>
                    <a:pt x="983" y="383"/>
                  </a:lnTo>
                  <a:lnTo>
                    <a:pt x="985" y="431"/>
                  </a:lnTo>
                  <a:lnTo>
                    <a:pt x="989" y="436"/>
                  </a:lnTo>
                  <a:lnTo>
                    <a:pt x="993" y="439"/>
                  </a:lnTo>
                  <a:lnTo>
                    <a:pt x="998" y="444"/>
                  </a:lnTo>
                  <a:lnTo>
                    <a:pt x="1003" y="447"/>
                  </a:lnTo>
                  <a:lnTo>
                    <a:pt x="1003" y="454"/>
                  </a:lnTo>
                  <a:lnTo>
                    <a:pt x="1004" y="457"/>
                  </a:lnTo>
                  <a:lnTo>
                    <a:pt x="1004" y="459"/>
                  </a:lnTo>
                  <a:lnTo>
                    <a:pt x="1005" y="460"/>
                  </a:lnTo>
                  <a:lnTo>
                    <a:pt x="1003" y="465"/>
                  </a:lnTo>
                  <a:lnTo>
                    <a:pt x="1005" y="472"/>
                  </a:lnTo>
                  <a:lnTo>
                    <a:pt x="1007" y="475"/>
                  </a:lnTo>
                  <a:lnTo>
                    <a:pt x="1017" y="485"/>
                  </a:lnTo>
                  <a:lnTo>
                    <a:pt x="1017" y="493"/>
                  </a:lnTo>
                  <a:lnTo>
                    <a:pt x="1020" y="499"/>
                  </a:lnTo>
                  <a:lnTo>
                    <a:pt x="1024" y="503"/>
                  </a:lnTo>
                  <a:lnTo>
                    <a:pt x="1027" y="510"/>
                  </a:lnTo>
                  <a:lnTo>
                    <a:pt x="1027" y="521"/>
                  </a:lnTo>
                  <a:lnTo>
                    <a:pt x="1025" y="521"/>
                  </a:lnTo>
                  <a:lnTo>
                    <a:pt x="1025" y="526"/>
                  </a:lnTo>
                  <a:lnTo>
                    <a:pt x="1026" y="528"/>
                  </a:lnTo>
                  <a:lnTo>
                    <a:pt x="1026" y="533"/>
                  </a:lnTo>
                  <a:lnTo>
                    <a:pt x="1027" y="536"/>
                  </a:lnTo>
                  <a:lnTo>
                    <a:pt x="1027" y="541"/>
                  </a:lnTo>
                  <a:lnTo>
                    <a:pt x="1020" y="551"/>
                  </a:lnTo>
                  <a:lnTo>
                    <a:pt x="1017" y="564"/>
                  </a:lnTo>
                  <a:lnTo>
                    <a:pt x="1014" y="578"/>
                  </a:lnTo>
                  <a:lnTo>
                    <a:pt x="1015" y="592"/>
                  </a:lnTo>
                  <a:lnTo>
                    <a:pt x="1019" y="605"/>
                  </a:lnTo>
                  <a:lnTo>
                    <a:pt x="1010" y="617"/>
                  </a:lnTo>
                  <a:lnTo>
                    <a:pt x="1004" y="622"/>
                  </a:lnTo>
                  <a:lnTo>
                    <a:pt x="1000" y="628"/>
                  </a:lnTo>
                  <a:lnTo>
                    <a:pt x="1000" y="635"/>
                  </a:lnTo>
                  <a:lnTo>
                    <a:pt x="1005" y="642"/>
                  </a:lnTo>
                  <a:lnTo>
                    <a:pt x="998" y="646"/>
                  </a:lnTo>
                  <a:lnTo>
                    <a:pt x="992" y="647"/>
                  </a:lnTo>
                  <a:lnTo>
                    <a:pt x="985" y="648"/>
                  </a:lnTo>
                  <a:lnTo>
                    <a:pt x="978" y="652"/>
                  </a:lnTo>
                  <a:lnTo>
                    <a:pt x="971" y="656"/>
                  </a:lnTo>
                  <a:lnTo>
                    <a:pt x="965" y="659"/>
                  </a:lnTo>
                  <a:lnTo>
                    <a:pt x="962" y="659"/>
                  </a:lnTo>
                  <a:lnTo>
                    <a:pt x="961" y="657"/>
                  </a:lnTo>
                  <a:lnTo>
                    <a:pt x="958" y="656"/>
                  </a:lnTo>
                  <a:lnTo>
                    <a:pt x="957" y="656"/>
                  </a:lnTo>
                  <a:lnTo>
                    <a:pt x="953" y="657"/>
                  </a:lnTo>
                  <a:lnTo>
                    <a:pt x="946" y="659"/>
                  </a:lnTo>
                  <a:lnTo>
                    <a:pt x="937" y="659"/>
                  </a:lnTo>
                  <a:lnTo>
                    <a:pt x="940" y="654"/>
                  </a:lnTo>
                  <a:lnTo>
                    <a:pt x="940" y="639"/>
                  </a:lnTo>
                  <a:lnTo>
                    <a:pt x="937" y="638"/>
                  </a:lnTo>
                  <a:lnTo>
                    <a:pt x="934" y="636"/>
                  </a:lnTo>
                  <a:lnTo>
                    <a:pt x="929" y="641"/>
                  </a:lnTo>
                  <a:lnTo>
                    <a:pt x="928" y="643"/>
                  </a:lnTo>
                  <a:lnTo>
                    <a:pt x="923" y="648"/>
                  </a:lnTo>
                  <a:lnTo>
                    <a:pt x="922" y="648"/>
                  </a:lnTo>
                  <a:lnTo>
                    <a:pt x="920" y="647"/>
                  </a:lnTo>
                  <a:lnTo>
                    <a:pt x="918" y="645"/>
                  </a:lnTo>
                  <a:lnTo>
                    <a:pt x="918" y="643"/>
                  </a:lnTo>
                  <a:lnTo>
                    <a:pt x="916" y="642"/>
                  </a:lnTo>
                  <a:lnTo>
                    <a:pt x="913" y="642"/>
                  </a:lnTo>
                  <a:lnTo>
                    <a:pt x="912" y="645"/>
                  </a:lnTo>
                  <a:lnTo>
                    <a:pt x="913" y="655"/>
                  </a:lnTo>
                  <a:lnTo>
                    <a:pt x="915" y="663"/>
                  </a:lnTo>
                  <a:lnTo>
                    <a:pt x="919" y="671"/>
                  </a:lnTo>
                  <a:lnTo>
                    <a:pt x="923" y="682"/>
                  </a:lnTo>
                  <a:lnTo>
                    <a:pt x="918" y="684"/>
                  </a:lnTo>
                  <a:lnTo>
                    <a:pt x="914" y="689"/>
                  </a:lnTo>
                  <a:lnTo>
                    <a:pt x="909" y="694"/>
                  </a:lnTo>
                  <a:lnTo>
                    <a:pt x="904" y="696"/>
                  </a:lnTo>
                  <a:lnTo>
                    <a:pt x="901" y="706"/>
                  </a:lnTo>
                  <a:lnTo>
                    <a:pt x="897" y="713"/>
                  </a:lnTo>
                  <a:lnTo>
                    <a:pt x="890" y="719"/>
                  </a:lnTo>
                  <a:lnTo>
                    <a:pt x="882" y="725"/>
                  </a:lnTo>
                  <a:lnTo>
                    <a:pt x="873" y="730"/>
                  </a:lnTo>
                  <a:lnTo>
                    <a:pt x="868" y="736"/>
                  </a:lnTo>
                  <a:lnTo>
                    <a:pt x="861" y="736"/>
                  </a:lnTo>
                  <a:lnTo>
                    <a:pt x="855" y="737"/>
                  </a:lnTo>
                  <a:lnTo>
                    <a:pt x="850" y="738"/>
                  </a:lnTo>
                  <a:lnTo>
                    <a:pt x="844" y="738"/>
                  </a:lnTo>
                  <a:lnTo>
                    <a:pt x="843" y="739"/>
                  </a:lnTo>
                  <a:lnTo>
                    <a:pt x="842" y="741"/>
                  </a:lnTo>
                  <a:lnTo>
                    <a:pt x="842" y="750"/>
                  </a:lnTo>
                  <a:lnTo>
                    <a:pt x="840" y="750"/>
                  </a:lnTo>
                  <a:lnTo>
                    <a:pt x="836" y="746"/>
                  </a:lnTo>
                  <a:lnTo>
                    <a:pt x="836" y="745"/>
                  </a:lnTo>
                  <a:lnTo>
                    <a:pt x="835" y="744"/>
                  </a:lnTo>
                  <a:lnTo>
                    <a:pt x="834" y="744"/>
                  </a:lnTo>
                  <a:lnTo>
                    <a:pt x="833" y="745"/>
                  </a:lnTo>
                  <a:lnTo>
                    <a:pt x="831" y="745"/>
                  </a:lnTo>
                  <a:lnTo>
                    <a:pt x="828" y="746"/>
                  </a:lnTo>
                  <a:lnTo>
                    <a:pt x="826" y="747"/>
                  </a:lnTo>
                  <a:lnTo>
                    <a:pt x="821" y="747"/>
                  </a:lnTo>
                  <a:lnTo>
                    <a:pt x="819" y="746"/>
                  </a:lnTo>
                  <a:lnTo>
                    <a:pt x="819" y="740"/>
                  </a:lnTo>
                  <a:lnTo>
                    <a:pt x="815" y="740"/>
                  </a:lnTo>
                  <a:lnTo>
                    <a:pt x="813" y="741"/>
                  </a:lnTo>
                  <a:lnTo>
                    <a:pt x="812" y="743"/>
                  </a:lnTo>
                  <a:lnTo>
                    <a:pt x="806" y="743"/>
                  </a:lnTo>
                  <a:lnTo>
                    <a:pt x="804" y="741"/>
                  </a:lnTo>
                  <a:lnTo>
                    <a:pt x="804" y="739"/>
                  </a:lnTo>
                  <a:lnTo>
                    <a:pt x="802" y="736"/>
                  </a:lnTo>
                  <a:lnTo>
                    <a:pt x="800" y="737"/>
                  </a:lnTo>
                  <a:lnTo>
                    <a:pt x="799" y="738"/>
                  </a:lnTo>
                  <a:lnTo>
                    <a:pt x="799" y="739"/>
                  </a:lnTo>
                  <a:lnTo>
                    <a:pt x="801" y="744"/>
                  </a:lnTo>
                  <a:lnTo>
                    <a:pt x="801" y="745"/>
                  </a:lnTo>
                  <a:lnTo>
                    <a:pt x="802" y="747"/>
                  </a:lnTo>
                  <a:lnTo>
                    <a:pt x="802" y="750"/>
                  </a:lnTo>
                  <a:lnTo>
                    <a:pt x="797" y="748"/>
                  </a:lnTo>
                  <a:lnTo>
                    <a:pt x="793" y="745"/>
                  </a:lnTo>
                  <a:lnTo>
                    <a:pt x="792" y="741"/>
                  </a:lnTo>
                  <a:lnTo>
                    <a:pt x="788" y="738"/>
                  </a:lnTo>
                  <a:lnTo>
                    <a:pt x="783" y="738"/>
                  </a:lnTo>
                  <a:lnTo>
                    <a:pt x="781" y="743"/>
                  </a:lnTo>
                  <a:lnTo>
                    <a:pt x="785" y="747"/>
                  </a:lnTo>
                  <a:lnTo>
                    <a:pt x="788" y="753"/>
                  </a:lnTo>
                  <a:lnTo>
                    <a:pt x="791" y="760"/>
                  </a:lnTo>
                  <a:lnTo>
                    <a:pt x="788" y="766"/>
                  </a:lnTo>
                  <a:lnTo>
                    <a:pt x="793" y="764"/>
                  </a:lnTo>
                  <a:lnTo>
                    <a:pt x="800" y="764"/>
                  </a:lnTo>
                  <a:lnTo>
                    <a:pt x="793" y="771"/>
                  </a:lnTo>
                  <a:lnTo>
                    <a:pt x="785" y="773"/>
                  </a:lnTo>
                  <a:lnTo>
                    <a:pt x="778" y="769"/>
                  </a:lnTo>
                  <a:lnTo>
                    <a:pt x="771" y="764"/>
                  </a:lnTo>
                  <a:lnTo>
                    <a:pt x="770" y="768"/>
                  </a:lnTo>
                  <a:lnTo>
                    <a:pt x="770" y="774"/>
                  </a:lnTo>
                  <a:lnTo>
                    <a:pt x="771" y="780"/>
                  </a:lnTo>
                  <a:lnTo>
                    <a:pt x="770" y="785"/>
                  </a:lnTo>
                  <a:lnTo>
                    <a:pt x="766" y="789"/>
                  </a:lnTo>
                  <a:lnTo>
                    <a:pt x="763" y="786"/>
                  </a:lnTo>
                  <a:lnTo>
                    <a:pt x="759" y="786"/>
                  </a:lnTo>
                  <a:lnTo>
                    <a:pt x="748" y="790"/>
                  </a:lnTo>
                  <a:lnTo>
                    <a:pt x="742" y="792"/>
                  </a:lnTo>
                  <a:lnTo>
                    <a:pt x="737" y="789"/>
                  </a:lnTo>
                  <a:lnTo>
                    <a:pt x="738" y="795"/>
                  </a:lnTo>
                  <a:lnTo>
                    <a:pt x="738" y="801"/>
                  </a:lnTo>
                  <a:lnTo>
                    <a:pt x="741" y="804"/>
                  </a:lnTo>
                  <a:lnTo>
                    <a:pt x="746" y="808"/>
                  </a:lnTo>
                  <a:lnTo>
                    <a:pt x="743" y="814"/>
                  </a:lnTo>
                  <a:lnTo>
                    <a:pt x="741" y="820"/>
                  </a:lnTo>
                  <a:lnTo>
                    <a:pt x="730" y="817"/>
                  </a:lnTo>
                  <a:lnTo>
                    <a:pt x="719" y="817"/>
                  </a:lnTo>
                  <a:lnTo>
                    <a:pt x="709" y="820"/>
                  </a:lnTo>
                  <a:lnTo>
                    <a:pt x="713" y="823"/>
                  </a:lnTo>
                  <a:lnTo>
                    <a:pt x="715" y="824"/>
                  </a:lnTo>
                  <a:lnTo>
                    <a:pt x="719" y="824"/>
                  </a:lnTo>
                  <a:lnTo>
                    <a:pt x="721" y="825"/>
                  </a:lnTo>
                  <a:lnTo>
                    <a:pt x="723" y="828"/>
                  </a:lnTo>
                  <a:lnTo>
                    <a:pt x="724" y="830"/>
                  </a:lnTo>
                  <a:lnTo>
                    <a:pt x="729" y="837"/>
                  </a:lnTo>
                  <a:lnTo>
                    <a:pt x="728" y="844"/>
                  </a:lnTo>
                  <a:lnTo>
                    <a:pt x="724" y="851"/>
                  </a:lnTo>
                  <a:lnTo>
                    <a:pt x="722" y="857"/>
                  </a:lnTo>
                  <a:lnTo>
                    <a:pt x="721" y="865"/>
                  </a:lnTo>
                  <a:lnTo>
                    <a:pt x="712" y="866"/>
                  </a:lnTo>
                  <a:lnTo>
                    <a:pt x="700" y="862"/>
                  </a:lnTo>
                  <a:lnTo>
                    <a:pt x="695" y="859"/>
                  </a:lnTo>
                  <a:lnTo>
                    <a:pt x="689" y="857"/>
                  </a:lnTo>
                  <a:lnTo>
                    <a:pt x="691" y="862"/>
                  </a:lnTo>
                  <a:lnTo>
                    <a:pt x="693" y="866"/>
                  </a:lnTo>
                  <a:lnTo>
                    <a:pt x="695" y="870"/>
                  </a:lnTo>
                  <a:lnTo>
                    <a:pt x="695" y="876"/>
                  </a:lnTo>
                  <a:lnTo>
                    <a:pt x="703" y="877"/>
                  </a:lnTo>
                  <a:lnTo>
                    <a:pt x="710" y="878"/>
                  </a:lnTo>
                  <a:lnTo>
                    <a:pt x="717" y="876"/>
                  </a:lnTo>
                  <a:lnTo>
                    <a:pt x="715" y="883"/>
                  </a:lnTo>
                  <a:lnTo>
                    <a:pt x="714" y="890"/>
                  </a:lnTo>
                  <a:lnTo>
                    <a:pt x="712" y="895"/>
                  </a:lnTo>
                  <a:lnTo>
                    <a:pt x="707" y="899"/>
                  </a:lnTo>
                  <a:lnTo>
                    <a:pt x="706" y="906"/>
                  </a:lnTo>
                  <a:lnTo>
                    <a:pt x="707" y="911"/>
                  </a:lnTo>
                  <a:lnTo>
                    <a:pt x="709" y="915"/>
                  </a:lnTo>
                  <a:lnTo>
                    <a:pt x="713" y="920"/>
                  </a:lnTo>
                  <a:lnTo>
                    <a:pt x="715" y="925"/>
                  </a:lnTo>
                  <a:lnTo>
                    <a:pt x="716" y="933"/>
                  </a:lnTo>
                  <a:lnTo>
                    <a:pt x="716" y="941"/>
                  </a:lnTo>
                  <a:lnTo>
                    <a:pt x="717" y="949"/>
                  </a:lnTo>
                  <a:lnTo>
                    <a:pt x="722" y="958"/>
                  </a:lnTo>
                  <a:lnTo>
                    <a:pt x="724" y="962"/>
                  </a:lnTo>
                  <a:lnTo>
                    <a:pt x="727" y="967"/>
                  </a:lnTo>
                  <a:lnTo>
                    <a:pt x="728" y="974"/>
                  </a:lnTo>
                  <a:lnTo>
                    <a:pt x="728" y="982"/>
                  </a:lnTo>
                  <a:lnTo>
                    <a:pt x="729" y="989"/>
                  </a:lnTo>
                  <a:lnTo>
                    <a:pt x="732" y="995"/>
                  </a:lnTo>
                  <a:lnTo>
                    <a:pt x="732" y="996"/>
                  </a:lnTo>
                  <a:lnTo>
                    <a:pt x="730" y="998"/>
                  </a:lnTo>
                  <a:lnTo>
                    <a:pt x="723" y="998"/>
                  </a:lnTo>
                  <a:lnTo>
                    <a:pt x="723" y="999"/>
                  </a:lnTo>
                  <a:lnTo>
                    <a:pt x="722" y="1000"/>
                  </a:lnTo>
                  <a:lnTo>
                    <a:pt x="723" y="1003"/>
                  </a:lnTo>
                  <a:lnTo>
                    <a:pt x="715" y="1000"/>
                  </a:lnTo>
                  <a:lnTo>
                    <a:pt x="708" y="995"/>
                  </a:lnTo>
                  <a:lnTo>
                    <a:pt x="701" y="988"/>
                  </a:lnTo>
                  <a:lnTo>
                    <a:pt x="693" y="983"/>
                  </a:lnTo>
                  <a:lnTo>
                    <a:pt x="650" y="983"/>
                  </a:lnTo>
                  <a:lnTo>
                    <a:pt x="644" y="978"/>
                  </a:lnTo>
                  <a:lnTo>
                    <a:pt x="639" y="972"/>
                  </a:lnTo>
                  <a:lnTo>
                    <a:pt x="632" y="969"/>
                  </a:lnTo>
                  <a:lnTo>
                    <a:pt x="624" y="967"/>
                  </a:lnTo>
                  <a:lnTo>
                    <a:pt x="614" y="967"/>
                  </a:lnTo>
                  <a:lnTo>
                    <a:pt x="609" y="960"/>
                  </a:lnTo>
                  <a:lnTo>
                    <a:pt x="602" y="955"/>
                  </a:lnTo>
                  <a:lnTo>
                    <a:pt x="593" y="953"/>
                  </a:lnTo>
                  <a:lnTo>
                    <a:pt x="582" y="953"/>
                  </a:lnTo>
                  <a:lnTo>
                    <a:pt x="581" y="951"/>
                  </a:lnTo>
                  <a:lnTo>
                    <a:pt x="581" y="946"/>
                  </a:lnTo>
                  <a:lnTo>
                    <a:pt x="580" y="943"/>
                  </a:lnTo>
                  <a:lnTo>
                    <a:pt x="579" y="943"/>
                  </a:lnTo>
                  <a:lnTo>
                    <a:pt x="578" y="942"/>
                  </a:lnTo>
                  <a:lnTo>
                    <a:pt x="576" y="942"/>
                  </a:lnTo>
                  <a:lnTo>
                    <a:pt x="575" y="941"/>
                  </a:lnTo>
                  <a:lnTo>
                    <a:pt x="574" y="941"/>
                  </a:lnTo>
                  <a:lnTo>
                    <a:pt x="573" y="932"/>
                  </a:lnTo>
                  <a:lnTo>
                    <a:pt x="572" y="921"/>
                  </a:lnTo>
                  <a:lnTo>
                    <a:pt x="566" y="909"/>
                  </a:lnTo>
                  <a:lnTo>
                    <a:pt x="559" y="899"/>
                  </a:lnTo>
                  <a:lnTo>
                    <a:pt x="552" y="891"/>
                  </a:lnTo>
                  <a:lnTo>
                    <a:pt x="551" y="888"/>
                  </a:lnTo>
                  <a:lnTo>
                    <a:pt x="552" y="886"/>
                  </a:lnTo>
                  <a:lnTo>
                    <a:pt x="552" y="884"/>
                  </a:lnTo>
                  <a:lnTo>
                    <a:pt x="553" y="883"/>
                  </a:lnTo>
                  <a:lnTo>
                    <a:pt x="554" y="880"/>
                  </a:lnTo>
                  <a:lnTo>
                    <a:pt x="554" y="876"/>
                  </a:lnTo>
                  <a:lnTo>
                    <a:pt x="553" y="873"/>
                  </a:lnTo>
                  <a:lnTo>
                    <a:pt x="551" y="872"/>
                  </a:lnTo>
                  <a:lnTo>
                    <a:pt x="549" y="867"/>
                  </a:lnTo>
                  <a:lnTo>
                    <a:pt x="551" y="853"/>
                  </a:lnTo>
                  <a:lnTo>
                    <a:pt x="549" y="845"/>
                  </a:lnTo>
                  <a:lnTo>
                    <a:pt x="545" y="838"/>
                  </a:lnTo>
                  <a:lnTo>
                    <a:pt x="538" y="834"/>
                  </a:lnTo>
                  <a:lnTo>
                    <a:pt x="530" y="831"/>
                  </a:lnTo>
                  <a:lnTo>
                    <a:pt x="522" y="817"/>
                  </a:lnTo>
                  <a:lnTo>
                    <a:pt x="512" y="803"/>
                  </a:lnTo>
                  <a:lnTo>
                    <a:pt x="504" y="789"/>
                  </a:lnTo>
                  <a:lnTo>
                    <a:pt x="503" y="787"/>
                  </a:lnTo>
                  <a:lnTo>
                    <a:pt x="501" y="785"/>
                  </a:lnTo>
                  <a:lnTo>
                    <a:pt x="497" y="783"/>
                  </a:lnTo>
                  <a:lnTo>
                    <a:pt x="490" y="780"/>
                  </a:lnTo>
                  <a:lnTo>
                    <a:pt x="488" y="774"/>
                  </a:lnTo>
                  <a:lnTo>
                    <a:pt x="486" y="767"/>
                  </a:lnTo>
                  <a:lnTo>
                    <a:pt x="485" y="758"/>
                  </a:lnTo>
                  <a:lnTo>
                    <a:pt x="485" y="757"/>
                  </a:lnTo>
                  <a:lnTo>
                    <a:pt x="483" y="754"/>
                  </a:lnTo>
                  <a:lnTo>
                    <a:pt x="481" y="747"/>
                  </a:lnTo>
                  <a:lnTo>
                    <a:pt x="479" y="744"/>
                  </a:lnTo>
                  <a:lnTo>
                    <a:pt x="476" y="743"/>
                  </a:lnTo>
                  <a:lnTo>
                    <a:pt x="475" y="741"/>
                  </a:lnTo>
                  <a:lnTo>
                    <a:pt x="473" y="740"/>
                  </a:lnTo>
                  <a:lnTo>
                    <a:pt x="473" y="736"/>
                  </a:lnTo>
                  <a:lnTo>
                    <a:pt x="472" y="732"/>
                  </a:lnTo>
                  <a:lnTo>
                    <a:pt x="465" y="722"/>
                  </a:lnTo>
                  <a:lnTo>
                    <a:pt x="462" y="717"/>
                  </a:lnTo>
                  <a:lnTo>
                    <a:pt x="461" y="709"/>
                  </a:lnTo>
                  <a:lnTo>
                    <a:pt x="459" y="702"/>
                  </a:lnTo>
                  <a:lnTo>
                    <a:pt x="452" y="690"/>
                  </a:lnTo>
                  <a:lnTo>
                    <a:pt x="443" y="681"/>
                  </a:lnTo>
                  <a:lnTo>
                    <a:pt x="433" y="670"/>
                  </a:lnTo>
                  <a:lnTo>
                    <a:pt x="429" y="664"/>
                  </a:lnTo>
                  <a:lnTo>
                    <a:pt x="422" y="657"/>
                  </a:lnTo>
                  <a:lnTo>
                    <a:pt x="413" y="650"/>
                  </a:lnTo>
                  <a:lnTo>
                    <a:pt x="412" y="649"/>
                  </a:lnTo>
                  <a:lnTo>
                    <a:pt x="411" y="649"/>
                  </a:lnTo>
                  <a:lnTo>
                    <a:pt x="411" y="650"/>
                  </a:lnTo>
                  <a:lnTo>
                    <a:pt x="404" y="642"/>
                  </a:lnTo>
                  <a:lnTo>
                    <a:pt x="395" y="628"/>
                  </a:lnTo>
                  <a:lnTo>
                    <a:pt x="381" y="629"/>
                  </a:lnTo>
                  <a:lnTo>
                    <a:pt x="365" y="628"/>
                  </a:lnTo>
                  <a:lnTo>
                    <a:pt x="346" y="625"/>
                  </a:lnTo>
                  <a:lnTo>
                    <a:pt x="334" y="620"/>
                  </a:lnTo>
                  <a:lnTo>
                    <a:pt x="328" y="620"/>
                  </a:lnTo>
                  <a:lnTo>
                    <a:pt x="323" y="622"/>
                  </a:lnTo>
                  <a:lnTo>
                    <a:pt x="318" y="628"/>
                  </a:lnTo>
                  <a:lnTo>
                    <a:pt x="309" y="627"/>
                  </a:lnTo>
                  <a:lnTo>
                    <a:pt x="299" y="631"/>
                  </a:lnTo>
                  <a:lnTo>
                    <a:pt x="294" y="636"/>
                  </a:lnTo>
                  <a:lnTo>
                    <a:pt x="289" y="645"/>
                  </a:lnTo>
                  <a:lnTo>
                    <a:pt x="284" y="655"/>
                  </a:lnTo>
                  <a:lnTo>
                    <a:pt x="278" y="668"/>
                  </a:lnTo>
                  <a:lnTo>
                    <a:pt x="273" y="678"/>
                  </a:lnTo>
                  <a:lnTo>
                    <a:pt x="263" y="688"/>
                  </a:lnTo>
                  <a:lnTo>
                    <a:pt x="254" y="696"/>
                  </a:lnTo>
                  <a:lnTo>
                    <a:pt x="242" y="694"/>
                  </a:lnTo>
                  <a:lnTo>
                    <a:pt x="232" y="689"/>
                  </a:lnTo>
                  <a:lnTo>
                    <a:pt x="224" y="683"/>
                  </a:lnTo>
                  <a:lnTo>
                    <a:pt x="214" y="676"/>
                  </a:lnTo>
                  <a:lnTo>
                    <a:pt x="210" y="671"/>
                  </a:lnTo>
                  <a:lnTo>
                    <a:pt x="209" y="669"/>
                  </a:lnTo>
                  <a:lnTo>
                    <a:pt x="206" y="668"/>
                  </a:lnTo>
                  <a:lnTo>
                    <a:pt x="196" y="666"/>
                  </a:lnTo>
                  <a:lnTo>
                    <a:pt x="186" y="662"/>
                  </a:lnTo>
                  <a:lnTo>
                    <a:pt x="179" y="656"/>
                  </a:lnTo>
                  <a:lnTo>
                    <a:pt x="175" y="649"/>
                  </a:lnTo>
                  <a:lnTo>
                    <a:pt x="168" y="642"/>
                  </a:lnTo>
                  <a:lnTo>
                    <a:pt x="161" y="638"/>
                  </a:lnTo>
                  <a:lnTo>
                    <a:pt x="153" y="634"/>
                  </a:lnTo>
                  <a:lnTo>
                    <a:pt x="150" y="625"/>
                  </a:lnTo>
                  <a:lnTo>
                    <a:pt x="141" y="608"/>
                  </a:lnTo>
                  <a:lnTo>
                    <a:pt x="138" y="600"/>
                  </a:lnTo>
                  <a:lnTo>
                    <a:pt x="139" y="589"/>
                  </a:lnTo>
                  <a:lnTo>
                    <a:pt x="140" y="582"/>
                  </a:lnTo>
                  <a:lnTo>
                    <a:pt x="139" y="575"/>
                  </a:lnTo>
                  <a:lnTo>
                    <a:pt x="135" y="566"/>
                  </a:lnTo>
                  <a:lnTo>
                    <a:pt x="135" y="565"/>
                  </a:lnTo>
                  <a:lnTo>
                    <a:pt x="134" y="562"/>
                  </a:lnTo>
                  <a:lnTo>
                    <a:pt x="134" y="559"/>
                  </a:lnTo>
                  <a:lnTo>
                    <a:pt x="133" y="557"/>
                  </a:lnTo>
                  <a:lnTo>
                    <a:pt x="132" y="557"/>
                  </a:lnTo>
                  <a:lnTo>
                    <a:pt x="129" y="556"/>
                  </a:lnTo>
                  <a:lnTo>
                    <a:pt x="128" y="556"/>
                  </a:lnTo>
                  <a:lnTo>
                    <a:pt x="127" y="555"/>
                  </a:lnTo>
                  <a:lnTo>
                    <a:pt x="127" y="543"/>
                  </a:lnTo>
                  <a:lnTo>
                    <a:pt x="125" y="540"/>
                  </a:lnTo>
                  <a:lnTo>
                    <a:pt x="122" y="537"/>
                  </a:lnTo>
                  <a:lnTo>
                    <a:pt x="121" y="535"/>
                  </a:lnTo>
                  <a:lnTo>
                    <a:pt x="105" y="519"/>
                  </a:lnTo>
                  <a:lnTo>
                    <a:pt x="101" y="516"/>
                  </a:lnTo>
                  <a:lnTo>
                    <a:pt x="94" y="514"/>
                  </a:lnTo>
                  <a:lnTo>
                    <a:pt x="87" y="509"/>
                  </a:lnTo>
                  <a:lnTo>
                    <a:pt x="83" y="502"/>
                  </a:lnTo>
                  <a:lnTo>
                    <a:pt x="82" y="499"/>
                  </a:lnTo>
                  <a:lnTo>
                    <a:pt x="77" y="492"/>
                  </a:lnTo>
                  <a:lnTo>
                    <a:pt x="70" y="487"/>
                  </a:lnTo>
                  <a:lnTo>
                    <a:pt x="68" y="485"/>
                  </a:lnTo>
                  <a:lnTo>
                    <a:pt x="51" y="464"/>
                  </a:lnTo>
                  <a:lnTo>
                    <a:pt x="41" y="454"/>
                  </a:lnTo>
                  <a:lnTo>
                    <a:pt x="28" y="447"/>
                  </a:lnTo>
                  <a:lnTo>
                    <a:pt x="27" y="440"/>
                  </a:lnTo>
                  <a:lnTo>
                    <a:pt x="25" y="435"/>
                  </a:lnTo>
                  <a:lnTo>
                    <a:pt x="23" y="428"/>
                  </a:lnTo>
                  <a:lnTo>
                    <a:pt x="19" y="423"/>
                  </a:lnTo>
                  <a:lnTo>
                    <a:pt x="14" y="419"/>
                  </a:lnTo>
                  <a:lnTo>
                    <a:pt x="8" y="416"/>
                  </a:lnTo>
                  <a:lnTo>
                    <a:pt x="4" y="411"/>
                  </a:lnTo>
                  <a:lnTo>
                    <a:pt x="0" y="405"/>
                  </a:lnTo>
                  <a:lnTo>
                    <a:pt x="0" y="397"/>
                  </a:lnTo>
                  <a:lnTo>
                    <a:pt x="90" y="407"/>
                  </a:lnTo>
                  <a:lnTo>
                    <a:pt x="181" y="414"/>
                  </a:lnTo>
                  <a:lnTo>
                    <a:pt x="274" y="419"/>
                  </a:lnTo>
                  <a:lnTo>
                    <a:pt x="275" y="418"/>
                  </a:lnTo>
                  <a:lnTo>
                    <a:pt x="277" y="417"/>
                  </a:lnTo>
                  <a:lnTo>
                    <a:pt x="280" y="415"/>
                  </a:lnTo>
                  <a:lnTo>
                    <a:pt x="282" y="414"/>
                  </a:lnTo>
                  <a:lnTo>
                    <a:pt x="296" y="206"/>
                  </a:lnTo>
                  <a:lnTo>
                    <a:pt x="310" y="0"/>
                  </a:lnTo>
                  <a:close/>
                </a:path>
              </a:pathLst>
            </a:custGeom>
            <a:grpFill/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" name="Group 177"/>
          <p:cNvGrpSpPr/>
          <p:nvPr/>
        </p:nvGrpSpPr>
        <p:grpSpPr>
          <a:xfrm>
            <a:off x="1446212" y="2743200"/>
            <a:ext cx="2042648" cy="2042646"/>
            <a:chOff x="3606706" y="2541494"/>
            <a:chExt cx="2042648" cy="2042646"/>
          </a:xfrm>
        </p:grpSpPr>
        <p:sp>
          <p:nvSpPr>
            <p:cNvPr id="113" name="Oval 112"/>
            <p:cNvSpPr/>
            <p:nvPr/>
          </p:nvSpPr>
          <p:spPr>
            <a:xfrm>
              <a:off x="3606706" y="2541494"/>
              <a:ext cx="2042648" cy="204264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1651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655536" y="2590324"/>
              <a:ext cx="1938440" cy="193844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10000" r="-50000"/>
              </a:stretch>
            </a:blipFill>
            <a:ln>
              <a:noFill/>
            </a:ln>
            <a:effectLst>
              <a:innerShdw blurRad="863600">
                <a:prstClr val="black">
                  <a:alpha val="74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타원 34"/>
            <p:cNvSpPr/>
            <p:nvPr/>
          </p:nvSpPr>
          <p:spPr>
            <a:xfrm>
              <a:off x="3947283" y="2652723"/>
              <a:ext cx="1350858" cy="964536"/>
            </a:xfrm>
            <a:prstGeom prst="ellipse">
              <a:avLst/>
            </a:prstGeom>
            <a:gradFill flip="none" rotWithShape="1">
              <a:gsLst>
                <a:gs pos="8000">
                  <a:schemeClr val="bg1">
                    <a:alpha val="76000"/>
                  </a:schemeClr>
                </a:gs>
                <a:gs pos="69000">
                  <a:schemeClr val="bg1">
                    <a:alpha val="3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9" name="Group 86"/>
          <p:cNvGrpSpPr/>
          <p:nvPr/>
        </p:nvGrpSpPr>
        <p:grpSpPr>
          <a:xfrm rot="20100000" flipH="1">
            <a:off x="4144358" y="4619248"/>
            <a:ext cx="287286" cy="287284"/>
            <a:chOff x="2964141" y="1040092"/>
            <a:chExt cx="1066800" cy="1066800"/>
          </a:xfrm>
        </p:grpSpPr>
        <p:sp>
          <p:nvSpPr>
            <p:cNvPr id="120" name="Teardrop 119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Group 86"/>
          <p:cNvGrpSpPr/>
          <p:nvPr/>
        </p:nvGrpSpPr>
        <p:grpSpPr>
          <a:xfrm rot="20100000" flipH="1">
            <a:off x="5009990" y="3704848"/>
            <a:ext cx="287286" cy="287284"/>
            <a:chOff x="2964141" y="1040092"/>
            <a:chExt cx="1066800" cy="1066800"/>
          </a:xfrm>
        </p:grpSpPr>
        <p:sp>
          <p:nvSpPr>
            <p:cNvPr id="123" name="Teardrop 122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86"/>
          <p:cNvGrpSpPr/>
          <p:nvPr/>
        </p:nvGrpSpPr>
        <p:grpSpPr>
          <a:xfrm rot="20100000" flipH="1">
            <a:off x="4241894" y="1961392"/>
            <a:ext cx="287286" cy="287284"/>
            <a:chOff x="2964141" y="1040092"/>
            <a:chExt cx="1066800" cy="1066800"/>
          </a:xfrm>
        </p:grpSpPr>
        <p:sp>
          <p:nvSpPr>
            <p:cNvPr id="126" name="Teardrop 125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86"/>
          <p:cNvGrpSpPr/>
          <p:nvPr/>
        </p:nvGrpSpPr>
        <p:grpSpPr>
          <a:xfrm rot="20100000" flipH="1">
            <a:off x="9521031" y="3229360"/>
            <a:ext cx="287286" cy="287284"/>
            <a:chOff x="2964141" y="1040092"/>
            <a:chExt cx="1066800" cy="1066800"/>
          </a:xfrm>
        </p:grpSpPr>
        <p:sp>
          <p:nvSpPr>
            <p:cNvPr id="129" name="Teardrop 128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86"/>
          <p:cNvGrpSpPr/>
          <p:nvPr/>
        </p:nvGrpSpPr>
        <p:grpSpPr>
          <a:xfrm rot="20100000" flipH="1">
            <a:off x="9557607" y="2936751"/>
            <a:ext cx="287286" cy="287284"/>
            <a:chOff x="2964141" y="1040092"/>
            <a:chExt cx="1066800" cy="1066800"/>
          </a:xfrm>
        </p:grpSpPr>
        <p:sp>
          <p:nvSpPr>
            <p:cNvPr id="132" name="Teardrop 131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" name="Group 86"/>
          <p:cNvGrpSpPr/>
          <p:nvPr/>
        </p:nvGrpSpPr>
        <p:grpSpPr>
          <a:xfrm rot="20100000" flipH="1">
            <a:off x="9911175" y="2205231"/>
            <a:ext cx="287286" cy="287284"/>
            <a:chOff x="2964141" y="1040092"/>
            <a:chExt cx="1066800" cy="1066800"/>
          </a:xfrm>
        </p:grpSpPr>
        <p:sp>
          <p:nvSpPr>
            <p:cNvPr id="135" name="Teardrop 134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86"/>
          <p:cNvGrpSpPr/>
          <p:nvPr/>
        </p:nvGrpSpPr>
        <p:grpSpPr>
          <a:xfrm rot="20100000" flipH="1">
            <a:off x="9143078" y="4424174"/>
            <a:ext cx="287286" cy="287284"/>
            <a:chOff x="2964141" y="1040092"/>
            <a:chExt cx="1066800" cy="1066800"/>
          </a:xfrm>
        </p:grpSpPr>
        <p:sp>
          <p:nvSpPr>
            <p:cNvPr id="138" name="Teardrop 137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8" name="Group 86"/>
          <p:cNvGrpSpPr/>
          <p:nvPr/>
        </p:nvGrpSpPr>
        <p:grpSpPr>
          <a:xfrm rot="20100000" flipH="1">
            <a:off x="7070438" y="3168397"/>
            <a:ext cx="287286" cy="287284"/>
            <a:chOff x="2964141" y="1040092"/>
            <a:chExt cx="1066800" cy="1066800"/>
          </a:xfrm>
        </p:grpSpPr>
        <p:sp>
          <p:nvSpPr>
            <p:cNvPr id="249" name="Teardrop 248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86"/>
          <p:cNvGrpSpPr/>
          <p:nvPr/>
        </p:nvGrpSpPr>
        <p:grpSpPr>
          <a:xfrm rot="20100000" flipH="1">
            <a:off x="6680294" y="1644397"/>
            <a:ext cx="287286" cy="287284"/>
            <a:chOff x="2964141" y="1040092"/>
            <a:chExt cx="1066800" cy="1066800"/>
          </a:xfrm>
        </p:grpSpPr>
        <p:sp>
          <p:nvSpPr>
            <p:cNvPr id="252" name="Teardrop 251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4" name="Group 86"/>
          <p:cNvGrpSpPr/>
          <p:nvPr/>
        </p:nvGrpSpPr>
        <p:grpSpPr>
          <a:xfrm rot="20100000" flipH="1">
            <a:off x="6887558" y="4826510"/>
            <a:ext cx="287286" cy="287284"/>
            <a:chOff x="2964141" y="1040092"/>
            <a:chExt cx="1066800" cy="1066800"/>
          </a:xfrm>
        </p:grpSpPr>
        <p:sp>
          <p:nvSpPr>
            <p:cNvPr id="255" name="Teardrop 254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86"/>
          <p:cNvGrpSpPr/>
          <p:nvPr/>
        </p:nvGrpSpPr>
        <p:grpSpPr>
          <a:xfrm rot="20100000" flipH="1">
            <a:off x="5973158" y="3765806"/>
            <a:ext cx="287286" cy="287284"/>
            <a:chOff x="2964141" y="1040092"/>
            <a:chExt cx="1066800" cy="1066800"/>
          </a:xfrm>
        </p:grpSpPr>
        <p:sp>
          <p:nvSpPr>
            <p:cNvPr id="258" name="Teardrop 257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0" name="Group 86"/>
          <p:cNvGrpSpPr/>
          <p:nvPr/>
        </p:nvGrpSpPr>
        <p:grpSpPr>
          <a:xfrm rot="20100000" flipH="1">
            <a:off x="8496903" y="3448814"/>
            <a:ext cx="287286" cy="287284"/>
            <a:chOff x="2964141" y="1040092"/>
            <a:chExt cx="1066800" cy="1066800"/>
          </a:xfrm>
        </p:grpSpPr>
        <p:sp>
          <p:nvSpPr>
            <p:cNvPr id="261" name="Teardrop 260"/>
            <p:cNvSpPr/>
            <p:nvPr/>
          </p:nvSpPr>
          <p:spPr>
            <a:xfrm rot="8100000">
              <a:off x="2964141" y="1040092"/>
              <a:ext cx="1066800" cy="1066800"/>
            </a:xfrm>
            <a:prstGeom prst="teardrop">
              <a:avLst>
                <a:gd name="adj" fmla="val 200000"/>
              </a:avLst>
            </a:prstGeom>
            <a:solidFill>
              <a:srgbClr val="FF0000"/>
            </a:solidFill>
            <a:ln w="38100">
              <a:solidFill>
                <a:srgbClr val="FF000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3183216" y="125730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Group 387">
            <a:extLst>
              <a:ext uri="{FF2B5EF4-FFF2-40B4-BE49-F238E27FC236}">
                <a16:creationId xmlns:a16="http://schemas.microsoft.com/office/drawing/2014/main" id="{C889D856-1E14-4EEF-8B33-9157D5195397}"/>
              </a:ext>
            </a:extLst>
          </p:cNvPr>
          <p:cNvGrpSpPr/>
          <p:nvPr/>
        </p:nvGrpSpPr>
        <p:grpSpPr>
          <a:xfrm>
            <a:off x="878834" y="431449"/>
            <a:ext cx="9127512" cy="6226050"/>
            <a:chOff x="304800" y="844550"/>
            <a:chExt cx="8389938" cy="572293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</p:grpSpPr>
        <p:sp>
          <p:nvSpPr>
            <p:cNvPr id="566" name="Freeform 5">
              <a:extLst>
                <a:ext uri="{FF2B5EF4-FFF2-40B4-BE49-F238E27FC236}">
                  <a16:creationId xmlns:a16="http://schemas.microsoft.com/office/drawing/2014/main" id="{CB4A79C0-3027-4DD5-B193-D95D351BFC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3800" y="3798888"/>
              <a:ext cx="811213" cy="760412"/>
            </a:xfrm>
            <a:custGeom>
              <a:avLst/>
              <a:gdLst/>
              <a:ahLst/>
              <a:cxnLst>
                <a:cxn ang="0">
                  <a:pos x="457" y="64"/>
                </a:cxn>
                <a:cxn ang="0">
                  <a:pos x="509" y="57"/>
                </a:cxn>
                <a:cxn ang="0">
                  <a:pos x="511" y="67"/>
                </a:cxn>
                <a:cxn ang="0">
                  <a:pos x="504" y="74"/>
                </a:cxn>
                <a:cxn ang="0">
                  <a:pos x="504" y="78"/>
                </a:cxn>
                <a:cxn ang="0">
                  <a:pos x="492" y="93"/>
                </a:cxn>
                <a:cxn ang="0">
                  <a:pos x="490" y="123"/>
                </a:cxn>
                <a:cxn ang="0">
                  <a:pos x="480" y="164"/>
                </a:cxn>
                <a:cxn ang="0">
                  <a:pos x="461" y="190"/>
                </a:cxn>
                <a:cxn ang="0">
                  <a:pos x="464" y="199"/>
                </a:cxn>
                <a:cxn ang="0">
                  <a:pos x="447" y="218"/>
                </a:cxn>
                <a:cxn ang="0">
                  <a:pos x="440" y="228"/>
                </a:cxn>
                <a:cxn ang="0">
                  <a:pos x="435" y="270"/>
                </a:cxn>
                <a:cxn ang="0">
                  <a:pos x="421" y="284"/>
                </a:cxn>
                <a:cxn ang="0">
                  <a:pos x="405" y="308"/>
                </a:cxn>
                <a:cxn ang="0">
                  <a:pos x="407" y="322"/>
                </a:cxn>
                <a:cxn ang="0">
                  <a:pos x="395" y="329"/>
                </a:cxn>
                <a:cxn ang="0">
                  <a:pos x="397" y="348"/>
                </a:cxn>
                <a:cxn ang="0">
                  <a:pos x="386" y="365"/>
                </a:cxn>
                <a:cxn ang="0">
                  <a:pos x="388" y="377"/>
                </a:cxn>
                <a:cxn ang="0">
                  <a:pos x="386" y="389"/>
                </a:cxn>
                <a:cxn ang="0">
                  <a:pos x="390" y="407"/>
                </a:cxn>
                <a:cxn ang="0">
                  <a:pos x="400" y="426"/>
                </a:cxn>
                <a:cxn ang="0">
                  <a:pos x="376" y="455"/>
                </a:cxn>
                <a:cxn ang="0">
                  <a:pos x="319" y="460"/>
                </a:cxn>
                <a:cxn ang="0">
                  <a:pos x="260" y="464"/>
                </a:cxn>
                <a:cxn ang="0">
                  <a:pos x="203" y="469"/>
                </a:cxn>
                <a:cxn ang="0">
                  <a:pos x="147" y="474"/>
                </a:cxn>
                <a:cxn ang="0">
                  <a:pos x="88" y="479"/>
                </a:cxn>
                <a:cxn ang="0">
                  <a:pos x="85" y="429"/>
                </a:cxn>
                <a:cxn ang="0">
                  <a:pos x="69" y="407"/>
                </a:cxn>
                <a:cxn ang="0">
                  <a:pos x="52" y="412"/>
                </a:cxn>
                <a:cxn ang="0">
                  <a:pos x="47" y="410"/>
                </a:cxn>
                <a:cxn ang="0">
                  <a:pos x="36" y="389"/>
                </a:cxn>
                <a:cxn ang="0">
                  <a:pos x="33" y="346"/>
                </a:cxn>
                <a:cxn ang="0">
                  <a:pos x="33" y="306"/>
                </a:cxn>
                <a:cxn ang="0">
                  <a:pos x="31" y="263"/>
                </a:cxn>
                <a:cxn ang="0">
                  <a:pos x="28" y="223"/>
                </a:cxn>
                <a:cxn ang="0">
                  <a:pos x="28" y="180"/>
                </a:cxn>
                <a:cxn ang="0">
                  <a:pos x="17" y="128"/>
                </a:cxn>
                <a:cxn ang="0">
                  <a:pos x="7" y="76"/>
                </a:cxn>
                <a:cxn ang="0">
                  <a:pos x="28" y="41"/>
                </a:cxn>
                <a:cxn ang="0">
                  <a:pos x="116" y="33"/>
                </a:cxn>
                <a:cxn ang="0">
                  <a:pos x="201" y="26"/>
                </a:cxn>
                <a:cxn ang="0">
                  <a:pos x="286" y="19"/>
                </a:cxn>
                <a:cxn ang="0">
                  <a:pos x="371" y="10"/>
                </a:cxn>
                <a:cxn ang="0">
                  <a:pos x="457" y="0"/>
                </a:cxn>
                <a:cxn ang="0">
                  <a:pos x="468" y="19"/>
                </a:cxn>
                <a:cxn ang="0">
                  <a:pos x="454" y="41"/>
                </a:cxn>
              </a:cxnLst>
              <a:rect l="0" t="0" r="r" b="b"/>
              <a:pathLst>
                <a:path w="511" h="479">
                  <a:moveTo>
                    <a:pt x="447" y="52"/>
                  </a:moveTo>
                  <a:lnTo>
                    <a:pt x="440" y="67"/>
                  </a:lnTo>
                  <a:lnTo>
                    <a:pt x="457" y="64"/>
                  </a:lnTo>
                  <a:lnTo>
                    <a:pt x="473" y="62"/>
                  </a:lnTo>
                  <a:lnTo>
                    <a:pt x="490" y="59"/>
                  </a:lnTo>
                  <a:lnTo>
                    <a:pt x="509" y="57"/>
                  </a:lnTo>
                  <a:lnTo>
                    <a:pt x="509" y="59"/>
                  </a:lnTo>
                  <a:lnTo>
                    <a:pt x="511" y="64"/>
                  </a:lnTo>
                  <a:lnTo>
                    <a:pt x="511" y="67"/>
                  </a:lnTo>
                  <a:lnTo>
                    <a:pt x="511" y="69"/>
                  </a:lnTo>
                  <a:lnTo>
                    <a:pt x="506" y="71"/>
                  </a:lnTo>
                  <a:lnTo>
                    <a:pt x="504" y="74"/>
                  </a:lnTo>
                  <a:lnTo>
                    <a:pt x="504" y="74"/>
                  </a:lnTo>
                  <a:lnTo>
                    <a:pt x="504" y="76"/>
                  </a:lnTo>
                  <a:lnTo>
                    <a:pt x="504" y="78"/>
                  </a:lnTo>
                  <a:lnTo>
                    <a:pt x="506" y="81"/>
                  </a:lnTo>
                  <a:lnTo>
                    <a:pt x="504" y="83"/>
                  </a:lnTo>
                  <a:lnTo>
                    <a:pt x="492" y="93"/>
                  </a:lnTo>
                  <a:lnTo>
                    <a:pt x="490" y="102"/>
                  </a:lnTo>
                  <a:lnTo>
                    <a:pt x="492" y="112"/>
                  </a:lnTo>
                  <a:lnTo>
                    <a:pt x="490" y="123"/>
                  </a:lnTo>
                  <a:lnTo>
                    <a:pt x="480" y="135"/>
                  </a:lnTo>
                  <a:lnTo>
                    <a:pt x="478" y="149"/>
                  </a:lnTo>
                  <a:lnTo>
                    <a:pt x="480" y="164"/>
                  </a:lnTo>
                  <a:lnTo>
                    <a:pt x="475" y="175"/>
                  </a:lnTo>
                  <a:lnTo>
                    <a:pt x="466" y="185"/>
                  </a:lnTo>
                  <a:lnTo>
                    <a:pt x="461" y="190"/>
                  </a:lnTo>
                  <a:lnTo>
                    <a:pt x="461" y="192"/>
                  </a:lnTo>
                  <a:lnTo>
                    <a:pt x="464" y="194"/>
                  </a:lnTo>
                  <a:lnTo>
                    <a:pt x="464" y="199"/>
                  </a:lnTo>
                  <a:lnTo>
                    <a:pt x="461" y="204"/>
                  </a:lnTo>
                  <a:lnTo>
                    <a:pt x="452" y="211"/>
                  </a:lnTo>
                  <a:lnTo>
                    <a:pt x="447" y="218"/>
                  </a:lnTo>
                  <a:lnTo>
                    <a:pt x="447" y="223"/>
                  </a:lnTo>
                  <a:lnTo>
                    <a:pt x="445" y="228"/>
                  </a:lnTo>
                  <a:lnTo>
                    <a:pt x="440" y="228"/>
                  </a:lnTo>
                  <a:lnTo>
                    <a:pt x="438" y="237"/>
                  </a:lnTo>
                  <a:lnTo>
                    <a:pt x="438" y="258"/>
                  </a:lnTo>
                  <a:lnTo>
                    <a:pt x="435" y="270"/>
                  </a:lnTo>
                  <a:lnTo>
                    <a:pt x="426" y="273"/>
                  </a:lnTo>
                  <a:lnTo>
                    <a:pt x="421" y="277"/>
                  </a:lnTo>
                  <a:lnTo>
                    <a:pt x="421" y="284"/>
                  </a:lnTo>
                  <a:lnTo>
                    <a:pt x="416" y="291"/>
                  </a:lnTo>
                  <a:lnTo>
                    <a:pt x="409" y="301"/>
                  </a:lnTo>
                  <a:lnTo>
                    <a:pt x="405" y="308"/>
                  </a:lnTo>
                  <a:lnTo>
                    <a:pt x="409" y="315"/>
                  </a:lnTo>
                  <a:lnTo>
                    <a:pt x="409" y="318"/>
                  </a:lnTo>
                  <a:lnTo>
                    <a:pt x="407" y="322"/>
                  </a:lnTo>
                  <a:lnTo>
                    <a:pt x="397" y="327"/>
                  </a:lnTo>
                  <a:lnTo>
                    <a:pt x="395" y="327"/>
                  </a:lnTo>
                  <a:lnTo>
                    <a:pt x="395" y="329"/>
                  </a:lnTo>
                  <a:lnTo>
                    <a:pt x="397" y="334"/>
                  </a:lnTo>
                  <a:lnTo>
                    <a:pt x="397" y="339"/>
                  </a:lnTo>
                  <a:lnTo>
                    <a:pt x="397" y="348"/>
                  </a:lnTo>
                  <a:lnTo>
                    <a:pt x="395" y="353"/>
                  </a:lnTo>
                  <a:lnTo>
                    <a:pt x="393" y="355"/>
                  </a:lnTo>
                  <a:lnTo>
                    <a:pt x="386" y="365"/>
                  </a:lnTo>
                  <a:lnTo>
                    <a:pt x="383" y="370"/>
                  </a:lnTo>
                  <a:lnTo>
                    <a:pt x="388" y="372"/>
                  </a:lnTo>
                  <a:lnTo>
                    <a:pt x="388" y="377"/>
                  </a:lnTo>
                  <a:lnTo>
                    <a:pt x="383" y="381"/>
                  </a:lnTo>
                  <a:lnTo>
                    <a:pt x="386" y="386"/>
                  </a:lnTo>
                  <a:lnTo>
                    <a:pt x="386" y="389"/>
                  </a:lnTo>
                  <a:lnTo>
                    <a:pt x="390" y="391"/>
                  </a:lnTo>
                  <a:lnTo>
                    <a:pt x="393" y="398"/>
                  </a:lnTo>
                  <a:lnTo>
                    <a:pt x="390" y="407"/>
                  </a:lnTo>
                  <a:lnTo>
                    <a:pt x="393" y="417"/>
                  </a:lnTo>
                  <a:lnTo>
                    <a:pt x="397" y="424"/>
                  </a:lnTo>
                  <a:lnTo>
                    <a:pt x="400" y="426"/>
                  </a:lnTo>
                  <a:lnTo>
                    <a:pt x="395" y="448"/>
                  </a:lnTo>
                  <a:lnTo>
                    <a:pt x="397" y="452"/>
                  </a:lnTo>
                  <a:lnTo>
                    <a:pt x="376" y="455"/>
                  </a:lnTo>
                  <a:lnTo>
                    <a:pt x="357" y="455"/>
                  </a:lnTo>
                  <a:lnTo>
                    <a:pt x="338" y="457"/>
                  </a:lnTo>
                  <a:lnTo>
                    <a:pt x="319" y="460"/>
                  </a:lnTo>
                  <a:lnTo>
                    <a:pt x="298" y="462"/>
                  </a:lnTo>
                  <a:lnTo>
                    <a:pt x="279" y="464"/>
                  </a:lnTo>
                  <a:lnTo>
                    <a:pt x="260" y="464"/>
                  </a:lnTo>
                  <a:lnTo>
                    <a:pt x="241" y="467"/>
                  </a:lnTo>
                  <a:lnTo>
                    <a:pt x="222" y="469"/>
                  </a:lnTo>
                  <a:lnTo>
                    <a:pt x="203" y="469"/>
                  </a:lnTo>
                  <a:lnTo>
                    <a:pt x="185" y="471"/>
                  </a:lnTo>
                  <a:lnTo>
                    <a:pt x="166" y="474"/>
                  </a:lnTo>
                  <a:lnTo>
                    <a:pt x="147" y="474"/>
                  </a:lnTo>
                  <a:lnTo>
                    <a:pt x="125" y="476"/>
                  </a:lnTo>
                  <a:lnTo>
                    <a:pt x="107" y="479"/>
                  </a:lnTo>
                  <a:lnTo>
                    <a:pt x="88" y="479"/>
                  </a:lnTo>
                  <a:lnTo>
                    <a:pt x="88" y="462"/>
                  </a:lnTo>
                  <a:lnTo>
                    <a:pt x="85" y="445"/>
                  </a:lnTo>
                  <a:lnTo>
                    <a:pt x="85" y="429"/>
                  </a:lnTo>
                  <a:lnTo>
                    <a:pt x="83" y="410"/>
                  </a:lnTo>
                  <a:lnTo>
                    <a:pt x="78" y="407"/>
                  </a:lnTo>
                  <a:lnTo>
                    <a:pt x="69" y="407"/>
                  </a:lnTo>
                  <a:lnTo>
                    <a:pt x="62" y="407"/>
                  </a:lnTo>
                  <a:lnTo>
                    <a:pt x="57" y="407"/>
                  </a:lnTo>
                  <a:lnTo>
                    <a:pt x="52" y="412"/>
                  </a:lnTo>
                  <a:lnTo>
                    <a:pt x="50" y="412"/>
                  </a:lnTo>
                  <a:lnTo>
                    <a:pt x="47" y="412"/>
                  </a:lnTo>
                  <a:lnTo>
                    <a:pt x="47" y="410"/>
                  </a:lnTo>
                  <a:lnTo>
                    <a:pt x="43" y="407"/>
                  </a:lnTo>
                  <a:lnTo>
                    <a:pt x="36" y="403"/>
                  </a:lnTo>
                  <a:lnTo>
                    <a:pt x="36" y="389"/>
                  </a:lnTo>
                  <a:lnTo>
                    <a:pt x="36" y="374"/>
                  </a:lnTo>
                  <a:lnTo>
                    <a:pt x="36" y="360"/>
                  </a:lnTo>
                  <a:lnTo>
                    <a:pt x="33" y="346"/>
                  </a:lnTo>
                  <a:lnTo>
                    <a:pt x="33" y="334"/>
                  </a:lnTo>
                  <a:lnTo>
                    <a:pt x="33" y="320"/>
                  </a:lnTo>
                  <a:lnTo>
                    <a:pt x="33" y="306"/>
                  </a:lnTo>
                  <a:lnTo>
                    <a:pt x="33" y="291"/>
                  </a:lnTo>
                  <a:lnTo>
                    <a:pt x="31" y="277"/>
                  </a:lnTo>
                  <a:lnTo>
                    <a:pt x="31" y="263"/>
                  </a:lnTo>
                  <a:lnTo>
                    <a:pt x="31" y="251"/>
                  </a:lnTo>
                  <a:lnTo>
                    <a:pt x="31" y="237"/>
                  </a:lnTo>
                  <a:lnTo>
                    <a:pt x="28" y="223"/>
                  </a:lnTo>
                  <a:lnTo>
                    <a:pt x="28" y="209"/>
                  </a:lnTo>
                  <a:lnTo>
                    <a:pt x="28" y="194"/>
                  </a:lnTo>
                  <a:lnTo>
                    <a:pt x="28" y="180"/>
                  </a:lnTo>
                  <a:lnTo>
                    <a:pt x="24" y="164"/>
                  </a:lnTo>
                  <a:lnTo>
                    <a:pt x="21" y="147"/>
                  </a:lnTo>
                  <a:lnTo>
                    <a:pt x="17" y="128"/>
                  </a:lnTo>
                  <a:lnTo>
                    <a:pt x="14" y="112"/>
                  </a:lnTo>
                  <a:lnTo>
                    <a:pt x="12" y="95"/>
                  </a:lnTo>
                  <a:lnTo>
                    <a:pt x="7" y="76"/>
                  </a:lnTo>
                  <a:lnTo>
                    <a:pt x="5" y="59"/>
                  </a:lnTo>
                  <a:lnTo>
                    <a:pt x="0" y="41"/>
                  </a:lnTo>
                  <a:lnTo>
                    <a:pt x="28" y="41"/>
                  </a:lnTo>
                  <a:lnTo>
                    <a:pt x="57" y="38"/>
                  </a:lnTo>
                  <a:lnTo>
                    <a:pt x="88" y="36"/>
                  </a:lnTo>
                  <a:lnTo>
                    <a:pt x="116" y="33"/>
                  </a:lnTo>
                  <a:lnTo>
                    <a:pt x="144" y="31"/>
                  </a:lnTo>
                  <a:lnTo>
                    <a:pt x="173" y="29"/>
                  </a:lnTo>
                  <a:lnTo>
                    <a:pt x="201" y="26"/>
                  </a:lnTo>
                  <a:lnTo>
                    <a:pt x="230" y="24"/>
                  </a:lnTo>
                  <a:lnTo>
                    <a:pt x="258" y="22"/>
                  </a:lnTo>
                  <a:lnTo>
                    <a:pt x="286" y="19"/>
                  </a:lnTo>
                  <a:lnTo>
                    <a:pt x="315" y="14"/>
                  </a:lnTo>
                  <a:lnTo>
                    <a:pt x="343" y="12"/>
                  </a:lnTo>
                  <a:lnTo>
                    <a:pt x="371" y="10"/>
                  </a:lnTo>
                  <a:lnTo>
                    <a:pt x="400" y="7"/>
                  </a:lnTo>
                  <a:lnTo>
                    <a:pt x="428" y="3"/>
                  </a:lnTo>
                  <a:lnTo>
                    <a:pt x="457" y="0"/>
                  </a:lnTo>
                  <a:lnTo>
                    <a:pt x="461" y="10"/>
                  </a:lnTo>
                  <a:lnTo>
                    <a:pt x="466" y="14"/>
                  </a:lnTo>
                  <a:lnTo>
                    <a:pt x="468" y="19"/>
                  </a:lnTo>
                  <a:lnTo>
                    <a:pt x="466" y="24"/>
                  </a:lnTo>
                  <a:lnTo>
                    <a:pt x="461" y="36"/>
                  </a:lnTo>
                  <a:lnTo>
                    <a:pt x="454" y="41"/>
                  </a:lnTo>
                  <a:lnTo>
                    <a:pt x="452" y="48"/>
                  </a:lnTo>
                  <a:lnTo>
                    <a:pt x="447" y="5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67" name="Freeform 6">
              <a:extLst>
                <a:ext uri="{FF2B5EF4-FFF2-40B4-BE49-F238E27FC236}">
                  <a16:creationId xmlns:a16="http://schemas.microsoft.com/office/drawing/2014/main" id="{961DEB61-3041-492D-83BE-E19B2C3E1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6550" y="3600450"/>
              <a:ext cx="1065213" cy="1250950"/>
            </a:xfrm>
            <a:custGeom>
              <a:avLst/>
              <a:gdLst/>
              <a:ahLst/>
              <a:cxnLst>
                <a:cxn ang="0">
                  <a:pos x="657" y="206"/>
                </a:cxn>
                <a:cxn ang="0">
                  <a:pos x="648" y="296"/>
                </a:cxn>
                <a:cxn ang="0">
                  <a:pos x="641" y="386"/>
                </a:cxn>
                <a:cxn ang="0">
                  <a:pos x="631" y="473"/>
                </a:cxn>
                <a:cxn ang="0">
                  <a:pos x="622" y="563"/>
                </a:cxn>
                <a:cxn ang="0">
                  <a:pos x="615" y="653"/>
                </a:cxn>
                <a:cxn ang="0">
                  <a:pos x="605" y="743"/>
                </a:cxn>
                <a:cxn ang="0">
                  <a:pos x="577" y="786"/>
                </a:cxn>
                <a:cxn ang="0">
                  <a:pos x="501" y="776"/>
                </a:cxn>
                <a:cxn ang="0">
                  <a:pos x="423" y="767"/>
                </a:cxn>
                <a:cxn ang="0">
                  <a:pos x="335" y="736"/>
                </a:cxn>
                <a:cxn ang="0">
                  <a:pos x="238" y="686"/>
                </a:cxn>
                <a:cxn ang="0">
                  <a:pos x="141" y="632"/>
                </a:cxn>
                <a:cxn ang="0">
                  <a:pos x="47" y="580"/>
                </a:cxn>
                <a:cxn ang="0">
                  <a:pos x="4" y="544"/>
                </a:cxn>
                <a:cxn ang="0">
                  <a:pos x="16" y="528"/>
                </a:cxn>
                <a:cxn ang="0">
                  <a:pos x="30" y="528"/>
                </a:cxn>
                <a:cxn ang="0">
                  <a:pos x="42" y="516"/>
                </a:cxn>
                <a:cxn ang="0">
                  <a:pos x="45" y="499"/>
                </a:cxn>
                <a:cxn ang="0">
                  <a:pos x="30" y="485"/>
                </a:cxn>
                <a:cxn ang="0">
                  <a:pos x="28" y="450"/>
                </a:cxn>
                <a:cxn ang="0">
                  <a:pos x="35" y="440"/>
                </a:cxn>
                <a:cxn ang="0">
                  <a:pos x="47" y="428"/>
                </a:cxn>
                <a:cxn ang="0">
                  <a:pos x="56" y="409"/>
                </a:cxn>
                <a:cxn ang="0">
                  <a:pos x="61" y="383"/>
                </a:cxn>
                <a:cxn ang="0">
                  <a:pos x="82" y="355"/>
                </a:cxn>
                <a:cxn ang="0">
                  <a:pos x="108" y="341"/>
                </a:cxn>
                <a:cxn ang="0">
                  <a:pos x="108" y="338"/>
                </a:cxn>
                <a:cxn ang="0">
                  <a:pos x="92" y="319"/>
                </a:cxn>
                <a:cxn ang="0">
                  <a:pos x="87" y="305"/>
                </a:cxn>
                <a:cxn ang="0">
                  <a:pos x="85" y="298"/>
                </a:cxn>
                <a:cxn ang="0">
                  <a:pos x="68" y="255"/>
                </a:cxn>
                <a:cxn ang="0">
                  <a:pos x="71" y="244"/>
                </a:cxn>
                <a:cxn ang="0">
                  <a:pos x="78" y="182"/>
                </a:cxn>
                <a:cxn ang="0">
                  <a:pos x="80" y="163"/>
                </a:cxn>
                <a:cxn ang="0">
                  <a:pos x="80" y="149"/>
                </a:cxn>
                <a:cxn ang="0">
                  <a:pos x="82" y="125"/>
                </a:cxn>
                <a:cxn ang="0">
                  <a:pos x="78" y="113"/>
                </a:cxn>
                <a:cxn ang="0">
                  <a:pos x="87" y="102"/>
                </a:cxn>
                <a:cxn ang="0">
                  <a:pos x="104" y="99"/>
                </a:cxn>
                <a:cxn ang="0">
                  <a:pos x="123" y="106"/>
                </a:cxn>
                <a:cxn ang="0">
                  <a:pos x="130" y="121"/>
                </a:cxn>
                <a:cxn ang="0">
                  <a:pos x="141" y="116"/>
                </a:cxn>
                <a:cxn ang="0">
                  <a:pos x="151" y="104"/>
                </a:cxn>
                <a:cxn ang="0">
                  <a:pos x="167" y="0"/>
                </a:cxn>
                <a:cxn ang="0">
                  <a:pos x="231" y="12"/>
                </a:cxn>
                <a:cxn ang="0">
                  <a:pos x="293" y="21"/>
                </a:cxn>
                <a:cxn ang="0">
                  <a:pos x="357" y="31"/>
                </a:cxn>
                <a:cxn ang="0">
                  <a:pos x="418" y="40"/>
                </a:cxn>
                <a:cxn ang="0">
                  <a:pos x="482" y="47"/>
                </a:cxn>
                <a:cxn ang="0">
                  <a:pos x="544" y="57"/>
                </a:cxn>
                <a:cxn ang="0">
                  <a:pos x="607" y="64"/>
                </a:cxn>
                <a:cxn ang="0">
                  <a:pos x="671" y="71"/>
                </a:cxn>
                <a:cxn ang="0">
                  <a:pos x="662" y="161"/>
                </a:cxn>
              </a:cxnLst>
              <a:rect l="0" t="0" r="r" b="b"/>
              <a:pathLst>
                <a:path w="671" h="788">
                  <a:moveTo>
                    <a:pt x="662" y="161"/>
                  </a:moveTo>
                  <a:lnTo>
                    <a:pt x="657" y="206"/>
                  </a:lnTo>
                  <a:lnTo>
                    <a:pt x="652" y="251"/>
                  </a:lnTo>
                  <a:lnTo>
                    <a:pt x="648" y="296"/>
                  </a:lnTo>
                  <a:lnTo>
                    <a:pt x="645" y="341"/>
                  </a:lnTo>
                  <a:lnTo>
                    <a:pt x="641" y="386"/>
                  </a:lnTo>
                  <a:lnTo>
                    <a:pt x="636" y="428"/>
                  </a:lnTo>
                  <a:lnTo>
                    <a:pt x="631" y="473"/>
                  </a:lnTo>
                  <a:lnTo>
                    <a:pt x="626" y="518"/>
                  </a:lnTo>
                  <a:lnTo>
                    <a:pt x="622" y="563"/>
                  </a:lnTo>
                  <a:lnTo>
                    <a:pt x="619" y="608"/>
                  </a:lnTo>
                  <a:lnTo>
                    <a:pt x="615" y="653"/>
                  </a:lnTo>
                  <a:lnTo>
                    <a:pt x="610" y="698"/>
                  </a:lnTo>
                  <a:lnTo>
                    <a:pt x="605" y="743"/>
                  </a:lnTo>
                  <a:lnTo>
                    <a:pt x="603" y="788"/>
                  </a:lnTo>
                  <a:lnTo>
                    <a:pt x="577" y="786"/>
                  </a:lnTo>
                  <a:lnTo>
                    <a:pt x="539" y="781"/>
                  </a:lnTo>
                  <a:lnTo>
                    <a:pt x="501" y="776"/>
                  </a:lnTo>
                  <a:lnTo>
                    <a:pt x="463" y="772"/>
                  </a:lnTo>
                  <a:lnTo>
                    <a:pt x="423" y="767"/>
                  </a:lnTo>
                  <a:lnTo>
                    <a:pt x="385" y="762"/>
                  </a:lnTo>
                  <a:lnTo>
                    <a:pt x="335" y="736"/>
                  </a:lnTo>
                  <a:lnTo>
                    <a:pt x="288" y="712"/>
                  </a:lnTo>
                  <a:lnTo>
                    <a:pt x="238" y="686"/>
                  </a:lnTo>
                  <a:lnTo>
                    <a:pt x="191" y="660"/>
                  </a:lnTo>
                  <a:lnTo>
                    <a:pt x="141" y="632"/>
                  </a:lnTo>
                  <a:lnTo>
                    <a:pt x="94" y="606"/>
                  </a:lnTo>
                  <a:lnTo>
                    <a:pt x="47" y="580"/>
                  </a:lnTo>
                  <a:lnTo>
                    <a:pt x="0" y="551"/>
                  </a:lnTo>
                  <a:lnTo>
                    <a:pt x="4" y="544"/>
                  </a:lnTo>
                  <a:lnTo>
                    <a:pt x="14" y="528"/>
                  </a:lnTo>
                  <a:lnTo>
                    <a:pt x="16" y="528"/>
                  </a:lnTo>
                  <a:lnTo>
                    <a:pt x="16" y="528"/>
                  </a:lnTo>
                  <a:lnTo>
                    <a:pt x="30" y="528"/>
                  </a:lnTo>
                  <a:lnTo>
                    <a:pt x="37" y="525"/>
                  </a:lnTo>
                  <a:lnTo>
                    <a:pt x="42" y="516"/>
                  </a:lnTo>
                  <a:lnTo>
                    <a:pt x="45" y="506"/>
                  </a:lnTo>
                  <a:lnTo>
                    <a:pt x="45" y="499"/>
                  </a:lnTo>
                  <a:lnTo>
                    <a:pt x="40" y="490"/>
                  </a:lnTo>
                  <a:lnTo>
                    <a:pt x="30" y="485"/>
                  </a:lnTo>
                  <a:lnTo>
                    <a:pt x="26" y="471"/>
                  </a:lnTo>
                  <a:lnTo>
                    <a:pt x="28" y="450"/>
                  </a:lnTo>
                  <a:lnTo>
                    <a:pt x="30" y="440"/>
                  </a:lnTo>
                  <a:lnTo>
                    <a:pt x="35" y="440"/>
                  </a:lnTo>
                  <a:lnTo>
                    <a:pt x="42" y="435"/>
                  </a:lnTo>
                  <a:lnTo>
                    <a:pt x="47" y="428"/>
                  </a:lnTo>
                  <a:lnTo>
                    <a:pt x="54" y="419"/>
                  </a:lnTo>
                  <a:lnTo>
                    <a:pt x="56" y="409"/>
                  </a:lnTo>
                  <a:lnTo>
                    <a:pt x="59" y="398"/>
                  </a:lnTo>
                  <a:lnTo>
                    <a:pt x="61" y="383"/>
                  </a:lnTo>
                  <a:lnTo>
                    <a:pt x="73" y="364"/>
                  </a:lnTo>
                  <a:lnTo>
                    <a:pt x="82" y="355"/>
                  </a:lnTo>
                  <a:lnTo>
                    <a:pt x="104" y="345"/>
                  </a:lnTo>
                  <a:lnTo>
                    <a:pt x="108" y="341"/>
                  </a:lnTo>
                  <a:lnTo>
                    <a:pt x="108" y="338"/>
                  </a:lnTo>
                  <a:lnTo>
                    <a:pt x="108" y="338"/>
                  </a:lnTo>
                  <a:lnTo>
                    <a:pt x="106" y="331"/>
                  </a:lnTo>
                  <a:lnTo>
                    <a:pt x="92" y="319"/>
                  </a:lnTo>
                  <a:lnTo>
                    <a:pt x="85" y="312"/>
                  </a:lnTo>
                  <a:lnTo>
                    <a:pt x="87" y="305"/>
                  </a:lnTo>
                  <a:lnTo>
                    <a:pt x="85" y="305"/>
                  </a:lnTo>
                  <a:lnTo>
                    <a:pt x="85" y="298"/>
                  </a:lnTo>
                  <a:lnTo>
                    <a:pt x="73" y="270"/>
                  </a:lnTo>
                  <a:lnTo>
                    <a:pt x="68" y="255"/>
                  </a:lnTo>
                  <a:lnTo>
                    <a:pt x="71" y="244"/>
                  </a:lnTo>
                  <a:lnTo>
                    <a:pt x="71" y="244"/>
                  </a:lnTo>
                  <a:lnTo>
                    <a:pt x="80" y="199"/>
                  </a:lnTo>
                  <a:lnTo>
                    <a:pt x="78" y="182"/>
                  </a:lnTo>
                  <a:lnTo>
                    <a:pt x="78" y="173"/>
                  </a:lnTo>
                  <a:lnTo>
                    <a:pt x="80" y="163"/>
                  </a:lnTo>
                  <a:lnTo>
                    <a:pt x="80" y="156"/>
                  </a:lnTo>
                  <a:lnTo>
                    <a:pt x="80" y="149"/>
                  </a:lnTo>
                  <a:lnTo>
                    <a:pt x="80" y="139"/>
                  </a:lnTo>
                  <a:lnTo>
                    <a:pt x="82" y="125"/>
                  </a:lnTo>
                  <a:lnTo>
                    <a:pt x="78" y="116"/>
                  </a:lnTo>
                  <a:lnTo>
                    <a:pt x="78" y="113"/>
                  </a:lnTo>
                  <a:lnTo>
                    <a:pt x="82" y="104"/>
                  </a:lnTo>
                  <a:lnTo>
                    <a:pt x="87" y="102"/>
                  </a:lnTo>
                  <a:lnTo>
                    <a:pt x="97" y="99"/>
                  </a:lnTo>
                  <a:lnTo>
                    <a:pt x="104" y="99"/>
                  </a:lnTo>
                  <a:lnTo>
                    <a:pt x="115" y="102"/>
                  </a:lnTo>
                  <a:lnTo>
                    <a:pt x="123" y="106"/>
                  </a:lnTo>
                  <a:lnTo>
                    <a:pt x="125" y="116"/>
                  </a:lnTo>
                  <a:lnTo>
                    <a:pt x="130" y="121"/>
                  </a:lnTo>
                  <a:lnTo>
                    <a:pt x="134" y="121"/>
                  </a:lnTo>
                  <a:lnTo>
                    <a:pt x="141" y="116"/>
                  </a:lnTo>
                  <a:lnTo>
                    <a:pt x="151" y="104"/>
                  </a:lnTo>
                  <a:lnTo>
                    <a:pt x="151" y="104"/>
                  </a:lnTo>
                  <a:lnTo>
                    <a:pt x="160" y="50"/>
                  </a:lnTo>
                  <a:lnTo>
                    <a:pt x="167" y="0"/>
                  </a:lnTo>
                  <a:lnTo>
                    <a:pt x="201" y="7"/>
                  </a:lnTo>
                  <a:lnTo>
                    <a:pt x="231" y="12"/>
                  </a:lnTo>
                  <a:lnTo>
                    <a:pt x="262" y="16"/>
                  </a:lnTo>
                  <a:lnTo>
                    <a:pt x="293" y="21"/>
                  </a:lnTo>
                  <a:lnTo>
                    <a:pt x="326" y="26"/>
                  </a:lnTo>
                  <a:lnTo>
                    <a:pt x="357" y="31"/>
                  </a:lnTo>
                  <a:lnTo>
                    <a:pt x="387" y="35"/>
                  </a:lnTo>
                  <a:lnTo>
                    <a:pt x="418" y="40"/>
                  </a:lnTo>
                  <a:lnTo>
                    <a:pt x="451" y="45"/>
                  </a:lnTo>
                  <a:lnTo>
                    <a:pt x="482" y="47"/>
                  </a:lnTo>
                  <a:lnTo>
                    <a:pt x="513" y="52"/>
                  </a:lnTo>
                  <a:lnTo>
                    <a:pt x="544" y="57"/>
                  </a:lnTo>
                  <a:lnTo>
                    <a:pt x="577" y="59"/>
                  </a:lnTo>
                  <a:lnTo>
                    <a:pt x="607" y="64"/>
                  </a:lnTo>
                  <a:lnTo>
                    <a:pt x="638" y="68"/>
                  </a:lnTo>
                  <a:lnTo>
                    <a:pt x="671" y="71"/>
                  </a:lnTo>
                  <a:lnTo>
                    <a:pt x="667" y="116"/>
                  </a:lnTo>
                  <a:lnTo>
                    <a:pt x="662" y="16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68" name="Freeform 7">
              <a:extLst>
                <a:ext uri="{FF2B5EF4-FFF2-40B4-BE49-F238E27FC236}">
                  <a16:creationId xmlns:a16="http://schemas.microsoft.com/office/drawing/2014/main" id="{DD24105D-3F1F-4843-8976-FC2BE9AEA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763" y="2908300"/>
              <a:ext cx="1149350" cy="879475"/>
            </a:xfrm>
            <a:custGeom>
              <a:avLst/>
              <a:gdLst/>
              <a:ahLst/>
              <a:cxnLst>
                <a:cxn ang="0">
                  <a:pos x="0" y="507"/>
                </a:cxn>
                <a:cxn ang="0">
                  <a:pos x="5" y="443"/>
                </a:cxn>
                <a:cxn ang="0">
                  <a:pos x="12" y="381"/>
                </a:cxn>
                <a:cxn ang="0">
                  <a:pos x="19" y="317"/>
                </a:cxn>
                <a:cxn ang="0">
                  <a:pos x="26" y="254"/>
                </a:cxn>
                <a:cxn ang="0">
                  <a:pos x="31" y="190"/>
                </a:cxn>
                <a:cxn ang="0">
                  <a:pos x="38" y="128"/>
                </a:cxn>
                <a:cxn ang="0">
                  <a:pos x="45" y="64"/>
                </a:cxn>
                <a:cxn ang="0">
                  <a:pos x="52" y="0"/>
                </a:cxn>
                <a:cxn ang="0">
                  <a:pos x="111" y="7"/>
                </a:cxn>
                <a:cxn ang="0">
                  <a:pos x="173" y="12"/>
                </a:cxn>
                <a:cxn ang="0">
                  <a:pos x="232" y="19"/>
                </a:cxn>
                <a:cxn ang="0">
                  <a:pos x="291" y="24"/>
                </a:cxn>
                <a:cxn ang="0">
                  <a:pos x="353" y="29"/>
                </a:cxn>
                <a:cxn ang="0">
                  <a:pos x="412" y="31"/>
                </a:cxn>
                <a:cxn ang="0">
                  <a:pos x="473" y="36"/>
                </a:cxn>
                <a:cxn ang="0">
                  <a:pos x="532" y="38"/>
                </a:cxn>
                <a:cxn ang="0">
                  <a:pos x="580" y="40"/>
                </a:cxn>
                <a:cxn ang="0">
                  <a:pos x="629" y="43"/>
                </a:cxn>
                <a:cxn ang="0">
                  <a:pos x="677" y="45"/>
                </a:cxn>
                <a:cxn ang="0">
                  <a:pos x="724" y="45"/>
                </a:cxn>
                <a:cxn ang="0">
                  <a:pos x="724" y="78"/>
                </a:cxn>
                <a:cxn ang="0">
                  <a:pos x="722" y="109"/>
                </a:cxn>
                <a:cxn ang="0">
                  <a:pos x="722" y="140"/>
                </a:cxn>
                <a:cxn ang="0">
                  <a:pos x="722" y="173"/>
                </a:cxn>
                <a:cxn ang="0">
                  <a:pos x="719" y="220"/>
                </a:cxn>
                <a:cxn ang="0">
                  <a:pos x="719" y="268"/>
                </a:cxn>
                <a:cxn ang="0">
                  <a:pos x="719" y="315"/>
                </a:cxn>
                <a:cxn ang="0">
                  <a:pos x="717" y="362"/>
                </a:cxn>
                <a:cxn ang="0">
                  <a:pos x="717" y="412"/>
                </a:cxn>
                <a:cxn ang="0">
                  <a:pos x="715" y="459"/>
                </a:cxn>
                <a:cxn ang="0">
                  <a:pos x="715" y="507"/>
                </a:cxn>
                <a:cxn ang="0">
                  <a:pos x="715" y="554"/>
                </a:cxn>
                <a:cxn ang="0">
                  <a:pos x="663" y="552"/>
                </a:cxn>
                <a:cxn ang="0">
                  <a:pos x="613" y="552"/>
                </a:cxn>
                <a:cxn ang="0">
                  <a:pos x="537" y="547"/>
                </a:cxn>
                <a:cxn ang="0">
                  <a:pos x="459" y="545"/>
                </a:cxn>
                <a:cxn ang="0">
                  <a:pos x="383" y="540"/>
                </a:cxn>
                <a:cxn ang="0">
                  <a:pos x="305" y="535"/>
                </a:cxn>
                <a:cxn ang="0">
                  <a:pos x="230" y="528"/>
                </a:cxn>
                <a:cxn ang="0">
                  <a:pos x="152" y="521"/>
                </a:cxn>
                <a:cxn ang="0">
                  <a:pos x="76" y="514"/>
                </a:cxn>
              </a:cxnLst>
              <a:rect l="0" t="0" r="r" b="b"/>
              <a:pathLst>
                <a:path w="724" h="554">
                  <a:moveTo>
                    <a:pt x="38" y="512"/>
                  </a:moveTo>
                  <a:lnTo>
                    <a:pt x="0" y="507"/>
                  </a:lnTo>
                  <a:lnTo>
                    <a:pt x="3" y="476"/>
                  </a:lnTo>
                  <a:lnTo>
                    <a:pt x="5" y="443"/>
                  </a:lnTo>
                  <a:lnTo>
                    <a:pt x="10" y="412"/>
                  </a:lnTo>
                  <a:lnTo>
                    <a:pt x="12" y="381"/>
                  </a:lnTo>
                  <a:lnTo>
                    <a:pt x="17" y="348"/>
                  </a:lnTo>
                  <a:lnTo>
                    <a:pt x="19" y="317"/>
                  </a:lnTo>
                  <a:lnTo>
                    <a:pt x="22" y="284"/>
                  </a:lnTo>
                  <a:lnTo>
                    <a:pt x="26" y="254"/>
                  </a:lnTo>
                  <a:lnTo>
                    <a:pt x="29" y="223"/>
                  </a:lnTo>
                  <a:lnTo>
                    <a:pt x="31" y="190"/>
                  </a:lnTo>
                  <a:lnTo>
                    <a:pt x="36" y="159"/>
                  </a:lnTo>
                  <a:lnTo>
                    <a:pt x="38" y="128"/>
                  </a:lnTo>
                  <a:lnTo>
                    <a:pt x="43" y="95"/>
                  </a:lnTo>
                  <a:lnTo>
                    <a:pt x="45" y="64"/>
                  </a:lnTo>
                  <a:lnTo>
                    <a:pt x="48" y="31"/>
                  </a:lnTo>
                  <a:lnTo>
                    <a:pt x="52" y="0"/>
                  </a:lnTo>
                  <a:lnTo>
                    <a:pt x="83" y="3"/>
                  </a:lnTo>
                  <a:lnTo>
                    <a:pt x="111" y="7"/>
                  </a:lnTo>
                  <a:lnTo>
                    <a:pt x="142" y="10"/>
                  </a:lnTo>
                  <a:lnTo>
                    <a:pt x="173" y="12"/>
                  </a:lnTo>
                  <a:lnTo>
                    <a:pt x="201" y="14"/>
                  </a:lnTo>
                  <a:lnTo>
                    <a:pt x="232" y="19"/>
                  </a:lnTo>
                  <a:lnTo>
                    <a:pt x="263" y="22"/>
                  </a:lnTo>
                  <a:lnTo>
                    <a:pt x="291" y="24"/>
                  </a:lnTo>
                  <a:lnTo>
                    <a:pt x="322" y="26"/>
                  </a:lnTo>
                  <a:lnTo>
                    <a:pt x="353" y="29"/>
                  </a:lnTo>
                  <a:lnTo>
                    <a:pt x="381" y="29"/>
                  </a:lnTo>
                  <a:lnTo>
                    <a:pt x="412" y="31"/>
                  </a:lnTo>
                  <a:lnTo>
                    <a:pt x="443" y="33"/>
                  </a:lnTo>
                  <a:lnTo>
                    <a:pt x="473" y="36"/>
                  </a:lnTo>
                  <a:lnTo>
                    <a:pt x="502" y="38"/>
                  </a:lnTo>
                  <a:lnTo>
                    <a:pt x="532" y="38"/>
                  </a:lnTo>
                  <a:lnTo>
                    <a:pt x="556" y="40"/>
                  </a:lnTo>
                  <a:lnTo>
                    <a:pt x="580" y="40"/>
                  </a:lnTo>
                  <a:lnTo>
                    <a:pt x="603" y="43"/>
                  </a:lnTo>
                  <a:lnTo>
                    <a:pt x="629" y="43"/>
                  </a:lnTo>
                  <a:lnTo>
                    <a:pt x="653" y="43"/>
                  </a:lnTo>
                  <a:lnTo>
                    <a:pt x="677" y="45"/>
                  </a:lnTo>
                  <a:lnTo>
                    <a:pt x="700" y="45"/>
                  </a:lnTo>
                  <a:lnTo>
                    <a:pt x="724" y="45"/>
                  </a:lnTo>
                  <a:lnTo>
                    <a:pt x="724" y="62"/>
                  </a:lnTo>
                  <a:lnTo>
                    <a:pt x="724" y="78"/>
                  </a:lnTo>
                  <a:lnTo>
                    <a:pt x="724" y="93"/>
                  </a:lnTo>
                  <a:lnTo>
                    <a:pt x="722" y="109"/>
                  </a:lnTo>
                  <a:lnTo>
                    <a:pt x="722" y="126"/>
                  </a:lnTo>
                  <a:lnTo>
                    <a:pt x="722" y="140"/>
                  </a:lnTo>
                  <a:lnTo>
                    <a:pt x="722" y="156"/>
                  </a:lnTo>
                  <a:lnTo>
                    <a:pt x="722" y="173"/>
                  </a:lnTo>
                  <a:lnTo>
                    <a:pt x="722" y="197"/>
                  </a:lnTo>
                  <a:lnTo>
                    <a:pt x="719" y="220"/>
                  </a:lnTo>
                  <a:lnTo>
                    <a:pt x="719" y="244"/>
                  </a:lnTo>
                  <a:lnTo>
                    <a:pt x="719" y="268"/>
                  </a:lnTo>
                  <a:lnTo>
                    <a:pt x="719" y="291"/>
                  </a:lnTo>
                  <a:lnTo>
                    <a:pt x="719" y="315"/>
                  </a:lnTo>
                  <a:lnTo>
                    <a:pt x="717" y="339"/>
                  </a:lnTo>
                  <a:lnTo>
                    <a:pt x="717" y="362"/>
                  </a:lnTo>
                  <a:lnTo>
                    <a:pt x="717" y="388"/>
                  </a:lnTo>
                  <a:lnTo>
                    <a:pt x="717" y="412"/>
                  </a:lnTo>
                  <a:lnTo>
                    <a:pt x="717" y="436"/>
                  </a:lnTo>
                  <a:lnTo>
                    <a:pt x="715" y="459"/>
                  </a:lnTo>
                  <a:lnTo>
                    <a:pt x="715" y="483"/>
                  </a:lnTo>
                  <a:lnTo>
                    <a:pt x="715" y="507"/>
                  </a:lnTo>
                  <a:lnTo>
                    <a:pt x="715" y="531"/>
                  </a:lnTo>
                  <a:lnTo>
                    <a:pt x="715" y="554"/>
                  </a:lnTo>
                  <a:lnTo>
                    <a:pt x="689" y="554"/>
                  </a:lnTo>
                  <a:lnTo>
                    <a:pt x="663" y="552"/>
                  </a:lnTo>
                  <a:lnTo>
                    <a:pt x="639" y="552"/>
                  </a:lnTo>
                  <a:lnTo>
                    <a:pt x="613" y="552"/>
                  </a:lnTo>
                  <a:lnTo>
                    <a:pt x="575" y="549"/>
                  </a:lnTo>
                  <a:lnTo>
                    <a:pt x="537" y="547"/>
                  </a:lnTo>
                  <a:lnTo>
                    <a:pt x="497" y="547"/>
                  </a:lnTo>
                  <a:lnTo>
                    <a:pt x="459" y="545"/>
                  </a:lnTo>
                  <a:lnTo>
                    <a:pt x="421" y="542"/>
                  </a:lnTo>
                  <a:lnTo>
                    <a:pt x="383" y="540"/>
                  </a:lnTo>
                  <a:lnTo>
                    <a:pt x="343" y="538"/>
                  </a:lnTo>
                  <a:lnTo>
                    <a:pt x="305" y="535"/>
                  </a:lnTo>
                  <a:lnTo>
                    <a:pt x="268" y="531"/>
                  </a:lnTo>
                  <a:lnTo>
                    <a:pt x="230" y="528"/>
                  </a:lnTo>
                  <a:lnTo>
                    <a:pt x="192" y="526"/>
                  </a:lnTo>
                  <a:lnTo>
                    <a:pt x="152" y="521"/>
                  </a:lnTo>
                  <a:lnTo>
                    <a:pt x="114" y="519"/>
                  </a:lnTo>
                  <a:lnTo>
                    <a:pt x="76" y="514"/>
                  </a:lnTo>
                  <a:lnTo>
                    <a:pt x="38" y="5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69" name="Freeform 8">
              <a:extLst>
                <a:ext uri="{FF2B5EF4-FFF2-40B4-BE49-F238E27FC236}">
                  <a16:creationId xmlns:a16="http://schemas.microsoft.com/office/drawing/2014/main" id="{D6CF94D8-8E4A-44D3-855A-14539B63C6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3225" y="2055813"/>
              <a:ext cx="273050" cy="288925"/>
            </a:xfrm>
            <a:custGeom>
              <a:avLst/>
              <a:gdLst/>
              <a:ahLst/>
              <a:cxnLst>
                <a:cxn ang="0">
                  <a:pos x="59" y="28"/>
                </a:cxn>
                <a:cxn ang="0">
                  <a:pos x="59" y="33"/>
                </a:cxn>
                <a:cxn ang="0">
                  <a:pos x="64" y="31"/>
                </a:cxn>
                <a:cxn ang="0">
                  <a:pos x="64" y="28"/>
                </a:cxn>
                <a:cxn ang="0">
                  <a:pos x="73" y="23"/>
                </a:cxn>
                <a:cxn ang="0">
                  <a:pos x="85" y="21"/>
                </a:cxn>
                <a:cxn ang="0">
                  <a:pos x="94" y="16"/>
                </a:cxn>
                <a:cxn ang="0">
                  <a:pos x="106" y="14"/>
                </a:cxn>
                <a:cxn ang="0">
                  <a:pos x="116" y="9"/>
                </a:cxn>
                <a:cxn ang="0">
                  <a:pos x="127" y="7"/>
                </a:cxn>
                <a:cxn ang="0">
                  <a:pos x="137" y="2"/>
                </a:cxn>
                <a:cxn ang="0">
                  <a:pos x="149" y="0"/>
                </a:cxn>
                <a:cxn ang="0">
                  <a:pos x="149" y="0"/>
                </a:cxn>
                <a:cxn ang="0">
                  <a:pos x="151" y="7"/>
                </a:cxn>
                <a:cxn ang="0">
                  <a:pos x="153" y="16"/>
                </a:cxn>
                <a:cxn ang="0">
                  <a:pos x="156" y="23"/>
                </a:cxn>
                <a:cxn ang="0">
                  <a:pos x="158" y="31"/>
                </a:cxn>
                <a:cxn ang="0">
                  <a:pos x="163" y="42"/>
                </a:cxn>
                <a:cxn ang="0">
                  <a:pos x="165" y="52"/>
                </a:cxn>
                <a:cxn ang="0">
                  <a:pos x="170" y="59"/>
                </a:cxn>
                <a:cxn ang="0">
                  <a:pos x="170" y="66"/>
                </a:cxn>
                <a:cxn ang="0">
                  <a:pos x="172" y="73"/>
                </a:cxn>
                <a:cxn ang="0">
                  <a:pos x="172" y="76"/>
                </a:cxn>
                <a:cxn ang="0">
                  <a:pos x="172" y="85"/>
                </a:cxn>
                <a:cxn ang="0">
                  <a:pos x="165" y="85"/>
                </a:cxn>
                <a:cxn ang="0">
                  <a:pos x="153" y="92"/>
                </a:cxn>
                <a:cxn ang="0">
                  <a:pos x="137" y="104"/>
                </a:cxn>
                <a:cxn ang="0">
                  <a:pos x="127" y="104"/>
                </a:cxn>
                <a:cxn ang="0">
                  <a:pos x="118" y="111"/>
                </a:cxn>
                <a:cxn ang="0">
                  <a:pos x="87" y="125"/>
                </a:cxn>
                <a:cxn ang="0">
                  <a:pos x="78" y="125"/>
                </a:cxn>
                <a:cxn ang="0">
                  <a:pos x="73" y="137"/>
                </a:cxn>
                <a:cxn ang="0">
                  <a:pos x="61" y="147"/>
                </a:cxn>
                <a:cxn ang="0">
                  <a:pos x="30" y="177"/>
                </a:cxn>
                <a:cxn ang="0">
                  <a:pos x="28" y="182"/>
                </a:cxn>
                <a:cxn ang="0">
                  <a:pos x="21" y="175"/>
                </a:cxn>
                <a:cxn ang="0">
                  <a:pos x="14" y="170"/>
                </a:cxn>
                <a:cxn ang="0">
                  <a:pos x="21" y="163"/>
                </a:cxn>
                <a:cxn ang="0">
                  <a:pos x="26" y="158"/>
                </a:cxn>
                <a:cxn ang="0">
                  <a:pos x="28" y="154"/>
                </a:cxn>
                <a:cxn ang="0">
                  <a:pos x="30" y="149"/>
                </a:cxn>
                <a:cxn ang="0">
                  <a:pos x="28" y="147"/>
                </a:cxn>
                <a:cxn ang="0">
                  <a:pos x="23" y="142"/>
                </a:cxn>
                <a:cxn ang="0">
                  <a:pos x="21" y="130"/>
                </a:cxn>
                <a:cxn ang="0">
                  <a:pos x="16" y="118"/>
                </a:cxn>
                <a:cxn ang="0">
                  <a:pos x="14" y="106"/>
                </a:cxn>
                <a:cxn ang="0">
                  <a:pos x="12" y="94"/>
                </a:cxn>
                <a:cxn ang="0">
                  <a:pos x="7" y="83"/>
                </a:cxn>
                <a:cxn ang="0">
                  <a:pos x="4" y="71"/>
                </a:cxn>
                <a:cxn ang="0">
                  <a:pos x="2" y="59"/>
                </a:cxn>
                <a:cxn ang="0">
                  <a:pos x="0" y="47"/>
                </a:cxn>
                <a:cxn ang="0">
                  <a:pos x="7" y="45"/>
                </a:cxn>
                <a:cxn ang="0">
                  <a:pos x="14" y="42"/>
                </a:cxn>
                <a:cxn ang="0">
                  <a:pos x="21" y="40"/>
                </a:cxn>
                <a:cxn ang="0">
                  <a:pos x="28" y="38"/>
                </a:cxn>
                <a:cxn ang="0">
                  <a:pos x="35" y="35"/>
                </a:cxn>
                <a:cxn ang="0">
                  <a:pos x="45" y="33"/>
                </a:cxn>
                <a:cxn ang="0">
                  <a:pos x="52" y="31"/>
                </a:cxn>
                <a:cxn ang="0">
                  <a:pos x="59" y="28"/>
                </a:cxn>
              </a:cxnLst>
              <a:rect l="0" t="0" r="r" b="b"/>
              <a:pathLst>
                <a:path w="172" h="182">
                  <a:moveTo>
                    <a:pt x="59" y="28"/>
                  </a:moveTo>
                  <a:lnTo>
                    <a:pt x="59" y="33"/>
                  </a:lnTo>
                  <a:lnTo>
                    <a:pt x="64" y="31"/>
                  </a:lnTo>
                  <a:lnTo>
                    <a:pt x="64" y="28"/>
                  </a:lnTo>
                  <a:lnTo>
                    <a:pt x="73" y="23"/>
                  </a:lnTo>
                  <a:lnTo>
                    <a:pt x="85" y="21"/>
                  </a:lnTo>
                  <a:lnTo>
                    <a:pt x="94" y="16"/>
                  </a:lnTo>
                  <a:lnTo>
                    <a:pt x="106" y="14"/>
                  </a:lnTo>
                  <a:lnTo>
                    <a:pt x="116" y="9"/>
                  </a:lnTo>
                  <a:lnTo>
                    <a:pt x="127" y="7"/>
                  </a:lnTo>
                  <a:lnTo>
                    <a:pt x="137" y="2"/>
                  </a:lnTo>
                  <a:lnTo>
                    <a:pt x="149" y="0"/>
                  </a:lnTo>
                  <a:lnTo>
                    <a:pt x="149" y="0"/>
                  </a:lnTo>
                  <a:lnTo>
                    <a:pt x="151" y="7"/>
                  </a:lnTo>
                  <a:lnTo>
                    <a:pt x="153" y="16"/>
                  </a:lnTo>
                  <a:lnTo>
                    <a:pt x="156" y="23"/>
                  </a:lnTo>
                  <a:lnTo>
                    <a:pt x="158" y="31"/>
                  </a:lnTo>
                  <a:lnTo>
                    <a:pt x="163" y="42"/>
                  </a:lnTo>
                  <a:lnTo>
                    <a:pt x="165" y="52"/>
                  </a:lnTo>
                  <a:lnTo>
                    <a:pt x="170" y="59"/>
                  </a:lnTo>
                  <a:lnTo>
                    <a:pt x="170" y="66"/>
                  </a:lnTo>
                  <a:lnTo>
                    <a:pt x="172" y="73"/>
                  </a:lnTo>
                  <a:lnTo>
                    <a:pt x="172" y="76"/>
                  </a:lnTo>
                  <a:lnTo>
                    <a:pt x="172" y="85"/>
                  </a:lnTo>
                  <a:lnTo>
                    <a:pt x="165" y="85"/>
                  </a:lnTo>
                  <a:lnTo>
                    <a:pt x="153" y="92"/>
                  </a:lnTo>
                  <a:lnTo>
                    <a:pt x="137" y="104"/>
                  </a:lnTo>
                  <a:lnTo>
                    <a:pt x="127" y="104"/>
                  </a:lnTo>
                  <a:lnTo>
                    <a:pt x="118" y="111"/>
                  </a:lnTo>
                  <a:lnTo>
                    <a:pt x="87" y="125"/>
                  </a:lnTo>
                  <a:lnTo>
                    <a:pt x="78" y="125"/>
                  </a:lnTo>
                  <a:lnTo>
                    <a:pt x="73" y="137"/>
                  </a:lnTo>
                  <a:lnTo>
                    <a:pt x="61" y="147"/>
                  </a:lnTo>
                  <a:lnTo>
                    <a:pt x="30" y="177"/>
                  </a:lnTo>
                  <a:lnTo>
                    <a:pt x="28" y="182"/>
                  </a:lnTo>
                  <a:lnTo>
                    <a:pt x="21" y="175"/>
                  </a:lnTo>
                  <a:lnTo>
                    <a:pt x="14" y="170"/>
                  </a:lnTo>
                  <a:lnTo>
                    <a:pt x="21" y="163"/>
                  </a:lnTo>
                  <a:lnTo>
                    <a:pt x="26" y="158"/>
                  </a:lnTo>
                  <a:lnTo>
                    <a:pt x="28" y="154"/>
                  </a:lnTo>
                  <a:lnTo>
                    <a:pt x="30" y="149"/>
                  </a:lnTo>
                  <a:lnTo>
                    <a:pt x="28" y="147"/>
                  </a:lnTo>
                  <a:lnTo>
                    <a:pt x="23" y="142"/>
                  </a:lnTo>
                  <a:lnTo>
                    <a:pt x="21" y="130"/>
                  </a:lnTo>
                  <a:lnTo>
                    <a:pt x="16" y="118"/>
                  </a:lnTo>
                  <a:lnTo>
                    <a:pt x="14" y="106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4" y="71"/>
                  </a:lnTo>
                  <a:lnTo>
                    <a:pt x="2" y="59"/>
                  </a:lnTo>
                  <a:lnTo>
                    <a:pt x="0" y="47"/>
                  </a:lnTo>
                  <a:lnTo>
                    <a:pt x="7" y="45"/>
                  </a:lnTo>
                  <a:lnTo>
                    <a:pt x="14" y="42"/>
                  </a:lnTo>
                  <a:lnTo>
                    <a:pt x="21" y="40"/>
                  </a:lnTo>
                  <a:lnTo>
                    <a:pt x="28" y="38"/>
                  </a:lnTo>
                  <a:lnTo>
                    <a:pt x="35" y="35"/>
                  </a:lnTo>
                  <a:lnTo>
                    <a:pt x="45" y="33"/>
                  </a:lnTo>
                  <a:lnTo>
                    <a:pt x="52" y="31"/>
                  </a:lnTo>
                  <a:lnTo>
                    <a:pt x="59" y="2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0" name="Freeform 9">
              <a:extLst>
                <a:ext uri="{FF2B5EF4-FFF2-40B4-BE49-F238E27FC236}">
                  <a16:creationId xmlns:a16="http://schemas.microsoft.com/office/drawing/2014/main" id="{BFB1ED2B-3B0C-4BA6-82CC-743515AB8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3975" y="2889250"/>
              <a:ext cx="30163" cy="38100"/>
            </a:xfrm>
            <a:custGeom>
              <a:avLst/>
              <a:gdLst/>
              <a:ahLst/>
              <a:cxnLst>
                <a:cxn ang="0">
                  <a:pos x="19" y="12"/>
                </a:cxn>
                <a:cxn ang="0">
                  <a:pos x="14" y="24"/>
                </a:cxn>
                <a:cxn ang="0">
                  <a:pos x="9" y="15"/>
                </a:cxn>
                <a:cxn ang="0">
                  <a:pos x="7" y="12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4" y="0"/>
                </a:cxn>
                <a:cxn ang="0">
                  <a:pos x="12" y="5"/>
                </a:cxn>
                <a:cxn ang="0">
                  <a:pos x="19" y="12"/>
                </a:cxn>
              </a:cxnLst>
              <a:rect l="0" t="0" r="r" b="b"/>
              <a:pathLst>
                <a:path w="19" h="24">
                  <a:moveTo>
                    <a:pt x="19" y="12"/>
                  </a:moveTo>
                  <a:lnTo>
                    <a:pt x="14" y="24"/>
                  </a:lnTo>
                  <a:lnTo>
                    <a:pt x="9" y="15"/>
                  </a:lnTo>
                  <a:lnTo>
                    <a:pt x="7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4" y="0"/>
                  </a:lnTo>
                  <a:lnTo>
                    <a:pt x="12" y="5"/>
                  </a:lnTo>
                  <a:lnTo>
                    <a:pt x="19" y="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1" name="Freeform 10">
              <a:extLst>
                <a:ext uri="{FF2B5EF4-FFF2-40B4-BE49-F238E27FC236}">
                  <a16:creationId xmlns:a16="http://schemas.microsoft.com/office/drawing/2014/main" id="{5FC618E9-DCA9-4A7A-8581-B99F32886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7963" y="2657475"/>
              <a:ext cx="184150" cy="280988"/>
            </a:xfrm>
            <a:custGeom>
              <a:avLst/>
              <a:gdLst/>
              <a:ahLst/>
              <a:cxnLst>
                <a:cxn ang="0">
                  <a:pos x="99" y="139"/>
                </a:cxn>
                <a:cxn ang="0">
                  <a:pos x="97" y="146"/>
                </a:cxn>
                <a:cxn ang="0">
                  <a:pos x="104" y="142"/>
                </a:cxn>
                <a:cxn ang="0">
                  <a:pos x="106" y="144"/>
                </a:cxn>
                <a:cxn ang="0">
                  <a:pos x="113" y="151"/>
                </a:cxn>
                <a:cxn ang="0">
                  <a:pos x="116" y="158"/>
                </a:cxn>
                <a:cxn ang="0">
                  <a:pos x="104" y="161"/>
                </a:cxn>
                <a:cxn ang="0">
                  <a:pos x="85" y="168"/>
                </a:cxn>
                <a:cxn ang="0">
                  <a:pos x="64" y="175"/>
                </a:cxn>
                <a:cxn ang="0">
                  <a:pos x="54" y="177"/>
                </a:cxn>
                <a:cxn ang="0">
                  <a:pos x="54" y="177"/>
                </a:cxn>
                <a:cxn ang="0">
                  <a:pos x="54" y="177"/>
                </a:cxn>
                <a:cxn ang="0">
                  <a:pos x="52" y="177"/>
                </a:cxn>
                <a:cxn ang="0">
                  <a:pos x="52" y="177"/>
                </a:cxn>
                <a:cxn ang="0">
                  <a:pos x="52" y="177"/>
                </a:cxn>
                <a:cxn ang="0">
                  <a:pos x="52" y="177"/>
                </a:cxn>
                <a:cxn ang="0">
                  <a:pos x="52" y="177"/>
                </a:cxn>
                <a:cxn ang="0">
                  <a:pos x="52" y="177"/>
                </a:cxn>
                <a:cxn ang="0">
                  <a:pos x="45" y="158"/>
                </a:cxn>
                <a:cxn ang="0">
                  <a:pos x="40" y="139"/>
                </a:cxn>
                <a:cxn ang="0">
                  <a:pos x="33" y="120"/>
                </a:cxn>
                <a:cxn ang="0">
                  <a:pos x="26" y="101"/>
                </a:cxn>
                <a:cxn ang="0">
                  <a:pos x="19" y="80"/>
                </a:cxn>
                <a:cxn ang="0">
                  <a:pos x="14" y="61"/>
                </a:cxn>
                <a:cxn ang="0">
                  <a:pos x="7" y="42"/>
                </a:cxn>
                <a:cxn ang="0">
                  <a:pos x="0" y="23"/>
                </a:cxn>
                <a:cxn ang="0">
                  <a:pos x="4" y="11"/>
                </a:cxn>
                <a:cxn ang="0">
                  <a:pos x="7" y="7"/>
                </a:cxn>
                <a:cxn ang="0">
                  <a:pos x="9" y="4"/>
                </a:cxn>
                <a:cxn ang="0">
                  <a:pos x="21" y="0"/>
                </a:cxn>
                <a:cxn ang="0">
                  <a:pos x="30" y="2"/>
                </a:cxn>
                <a:cxn ang="0">
                  <a:pos x="28" y="7"/>
                </a:cxn>
                <a:cxn ang="0">
                  <a:pos x="26" y="16"/>
                </a:cxn>
                <a:cxn ang="0">
                  <a:pos x="21" y="28"/>
                </a:cxn>
                <a:cxn ang="0">
                  <a:pos x="23" y="33"/>
                </a:cxn>
                <a:cxn ang="0">
                  <a:pos x="26" y="37"/>
                </a:cxn>
                <a:cxn ang="0">
                  <a:pos x="28" y="47"/>
                </a:cxn>
                <a:cxn ang="0">
                  <a:pos x="35" y="54"/>
                </a:cxn>
                <a:cxn ang="0">
                  <a:pos x="49" y="66"/>
                </a:cxn>
                <a:cxn ang="0">
                  <a:pos x="59" y="90"/>
                </a:cxn>
                <a:cxn ang="0">
                  <a:pos x="71" y="104"/>
                </a:cxn>
                <a:cxn ang="0">
                  <a:pos x="87" y="118"/>
                </a:cxn>
                <a:cxn ang="0">
                  <a:pos x="99" y="120"/>
                </a:cxn>
                <a:cxn ang="0">
                  <a:pos x="101" y="125"/>
                </a:cxn>
                <a:cxn ang="0">
                  <a:pos x="99" y="139"/>
                </a:cxn>
              </a:cxnLst>
              <a:rect l="0" t="0" r="r" b="b"/>
              <a:pathLst>
                <a:path w="116" h="177">
                  <a:moveTo>
                    <a:pt x="99" y="139"/>
                  </a:moveTo>
                  <a:lnTo>
                    <a:pt x="97" y="146"/>
                  </a:lnTo>
                  <a:lnTo>
                    <a:pt x="104" y="142"/>
                  </a:lnTo>
                  <a:lnTo>
                    <a:pt x="106" y="144"/>
                  </a:lnTo>
                  <a:lnTo>
                    <a:pt x="113" y="151"/>
                  </a:lnTo>
                  <a:lnTo>
                    <a:pt x="116" y="158"/>
                  </a:lnTo>
                  <a:lnTo>
                    <a:pt x="104" y="161"/>
                  </a:lnTo>
                  <a:lnTo>
                    <a:pt x="85" y="168"/>
                  </a:lnTo>
                  <a:lnTo>
                    <a:pt x="64" y="175"/>
                  </a:lnTo>
                  <a:lnTo>
                    <a:pt x="54" y="177"/>
                  </a:lnTo>
                  <a:lnTo>
                    <a:pt x="54" y="177"/>
                  </a:lnTo>
                  <a:lnTo>
                    <a:pt x="54" y="177"/>
                  </a:lnTo>
                  <a:lnTo>
                    <a:pt x="52" y="177"/>
                  </a:lnTo>
                  <a:lnTo>
                    <a:pt x="52" y="177"/>
                  </a:lnTo>
                  <a:lnTo>
                    <a:pt x="52" y="177"/>
                  </a:lnTo>
                  <a:lnTo>
                    <a:pt x="52" y="177"/>
                  </a:lnTo>
                  <a:lnTo>
                    <a:pt x="52" y="177"/>
                  </a:lnTo>
                  <a:lnTo>
                    <a:pt x="52" y="177"/>
                  </a:lnTo>
                  <a:lnTo>
                    <a:pt x="45" y="158"/>
                  </a:lnTo>
                  <a:lnTo>
                    <a:pt x="40" y="139"/>
                  </a:lnTo>
                  <a:lnTo>
                    <a:pt x="33" y="120"/>
                  </a:lnTo>
                  <a:lnTo>
                    <a:pt x="26" y="101"/>
                  </a:lnTo>
                  <a:lnTo>
                    <a:pt x="19" y="80"/>
                  </a:lnTo>
                  <a:lnTo>
                    <a:pt x="14" y="61"/>
                  </a:lnTo>
                  <a:lnTo>
                    <a:pt x="7" y="42"/>
                  </a:lnTo>
                  <a:lnTo>
                    <a:pt x="0" y="23"/>
                  </a:lnTo>
                  <a:lnTo>
                    <a:pt x="4" y="11"/>
                  </a:lnTo>
                  <a:lnTo>
                    <a:pt x="7" y="7"/>
                  </a:lnTo>
                  <a:lnTo>
                    <a:pt x="9" y="4"/>
                  </a:lnTo>
                  <a:lnTo>
                    <a:pt x="21" y="0"/>
                  </a:lnTo>
                  <a:lnTo>
                    <a:pt x="30" y="2"/>
                  </a:lnTo>
                  <a:lnTo>
                    <a:pt x="28" y="7"/>
                  </a:lnTo>
                  <a:lnTo>
                    <a:pt x="26" y="16"/>
                  </a:lnTo>
                  <a:lnTo>
                    <a:pt x="21" y="28"/>
                  </a:lnTo>
                  <a:lnTo>
                    <a:pt x="23" y="33"/>
                  </a:lnTo>
                  <a:lnTo>
                    <a:pt x="26" y="37"/>
                  </a:lnTo>
                  <a:lnTo>
                    <a:pt x="28" y="47"/>
                  </a:lnTo>
                  <a:lnTo>
                    <a:pt x="35" y="54"/>
                  </a:lnTo>
                  <a:lnTo>
                    <a:pt x="49" y="66"/>
                  </a:lnTo>
                  <a:lnTo>
                    <a:pt x="59" y="90"/>
                  </a:lnTo>
                  <a:lnTo>
                    <a:pt x="71" y="104"/>
                  </a:lnTo>
                  <a:lnTo>
                    <a:pt x="87" y="118"/>
                  </a:lnTo>
                  <a:lnTo>
                    <a:pt x="99" y="120"/>
                  </a:lnTo>
                  <a:lnTo>
                    <a:pt x="101" y="125"/>
                  </a:lnTo>
                  <a:lnTo>
                    <a:pt x="99" y="13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2" name="Freeform 11">
              <a:extLst>
                <a:ext uri="{FF2B5EF4-FFF2-40B4-BE49-F238E27FC236}">
                  <a16:creationId xmlns:a16="http://schemas.microsoft.com/office/drawing/2014/main" id="{B55884F2-2705-40F9-9494-B1E1F0855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2400" y="3916363"/>
              <a:ext cx="889000" cy="909637"/>
            </a:xfrm>
            <a:custGeom>
              <a:avLst/>
              <a:gdLst/>
              <a:ahLst/>
              <a:cxnLst>
                <a:cxn ang="0">
                  <a:pos x="241" y="28"/>
                </a:cxn>
                <a:cxn ang="0">
                  <a:pos x="262" y="52"/>
                </a:cxn>
                <a:cxn ang="0">
                  <a:pos x="291" y="61"/>
                </a:cxn>
                <a:cxn ang="0">
                  <a:pos x="303" y="73"/>
                </a:cxn>
                <a:cxn ang="0">
                  <a:pos x="362" y="130"/>
                </a:cxn>
                <a:cxn ang="0">
                  <a:pos x="407" y="161"/>
                </a:cxn>
                <a:cxn ang="0">
                  <a:pos x="421" y="180"/>
                </a:cxn>
                <a:cxn ang="0">
                  <a:pos x="437" y="196"/>
                </a:cxn>
                <a:cxn ang="0">
                  <a:pos x="473" y="222"/>
                </a:cxn>
                <a:cxn ang="0">
                  <a:pos x="504" y="265"/>
                </a:cxn>
                <a:cxn ang="0">
                  <a:pos x="530" y="307"/>
                </a:cxn>
                <a:cxn ang="0">
                  <a:pos x="558" y="333"/>
                </a:cxn>
                <a:cxn ang="0">
                  <a:pos x="539" y="345"/>
                </a:cxn>
                <a:cxn ang="0">
                  <a:pos x="546" y="355"/>
                </a:cxn>
                <a:cxn ang="0">
                  <a:pos x="534" y="369"/>
                </a:cxn>
                <a:cxn ang="0">
                  <a:pos x="539" y="381"/>
                </a:cxn>
                <a:cxn ang="0">
                  <a:pos x="537" y="393"/>
                </a:cxn>
                <a:cxn ang="0">
                  <a:pos x="537" y="397"/>
                </a:cxn>
                <a:cxn ang="0">
                  <a:pos x="523" y="416"/>
                </a:cxn>
                <a:cxn ang="0">
                  <a:pos x="534" y="426"/>
                </a:cxn>
                <a:cxn ang="0">
                  <a:pos x="520" y="438"/>
                </a:cxn>
                <a:cxn ang="0">
                  <a:pos x="523" y="461"/>
                </a:cxn>
                <a:cxn ang="0">
                  <a:pos x="523" y="490"/>
                </a:cxn>
                <a:cxn ang="0">
                  <a:pos x="482" y="497"/>
                </a:cxn>
                <a:cxn ang="0">
                  <a:pos x="473" y="502"/>
                </a:cxn>
                <a:cxn ang="0">
                  <a:pos x="468" y="521"/>
                </a:cxn>
                <a:cxn ang="0">
                  <a:pos x="473" y="551"/>
                </a:cxn>
                <a:cxn ang="0">
                  <a:pos x="459" y="556"/>
                </a:cxn>
                <a:cxn ang="0">
                  <a:pos x="449" y="539"/>
                </a:cxn>
                <a:cxn ang="0">
                  <a:pos x="414" y="539"/>
                </a:cxn>
                <a:cxn ang="0">
                  <a:pos x="362" y="547"/>
                </a:cxn>
                <a:cxn ang="0">
                  <a:pos x="310" y="554"/>
                </a:cxn>
                <a:cxn ang="0">
                  <a:pos x="258" y="561"/>
                </a:cxn>
                <a:cxn ang="0">
                  <a:pos x="206" y="565"/>
                </a:cxn>
                <a:cxn ang="0">
                  <a:pos x="161" y="573"/>
                </a:cxn>
                <a:cxn ang="0">
                  <a:pos x="142" y="539"/>
                </a:cxn>
                <a:cxn ang="0">
                  <a:pos x="128" y="468"/>
                </a:cxn>
                <a:cxn ang="0">
                  <a:pos x="116" y="445"/>
                </a:cxn>
                <a:cxn ang="0">
                  <a:pos x="116" y="409"/>
                </a:cxn>
                <a:cxn ang="0">
                  <a:pos x="128" y="381"/>
                </a:cxn>
                <a:cxn ang="0">
                  <a:pos x="118" y="367"/>
                </a:cxn>
                <a:cxn ang="0">
                  <a:pos x="92" y="315"/>
                </a:cxn>
                <a:cxn ang="0">
                  <a:pos x="78" y="281"/>
                </a:cxn>
                <a:cxn ang="0">
                  <a:pos x="64" y="234"/>
                </a:cxn>
                <a:cxn ang="0">
                  <a:pos x="47" y="189"/>
                </a:cxn>
                <a:cxn ang="0">
                  <a:pos x="33" y="142"/>
                </a:cxn>
                <a:cxn ang="0">
                  <a:pos x="16" y="94"/>
                </a:cxn>
                <a:cxn ang="0">
                  <a:pos x="0" y="47"/>
                </a:cxn>
                <a:cxn ang="0">
                  <a:pos x="102" y="30"/>
                </a:cxn>
                <a:cxn ang="0">
                  <a:pos x="196" y="12"/>
                </a:cxn>
                <a:cxn ang="0">
                  <a:pos x="258" y="0"/>
                </a:cxn>
              </a:cxnLst>
              <a:rect l="0" t="0" r="r" b="b"/>
              <a:pathLst>
                <a:path w="560" h="573">
                  <a:moveTo>
                    <a:pt x="258" y="0"/>
                  </a:moveTo>
                  <a:lnTo>
                    <a:pt x="253" y="9"/>
                  </a:lnTo>
                  <a:lnTo>
                    <a:pt x="241" y="28"/>
                  </a:lnTo>
                  <a:lnTo>
                    <a:pt x="239" y="40"/>
                  </a:lnTo>
                  <a:lnTo>
                    <a:pt x="260" y="52"/>
                  </a:lnTo>
                  <a:lnTo>
                    <a:pt x="262" y="52"/>
                  </a:lnTo>
                  <a:lnTo>
                    <a:pt x="274" y="59"/>
                  </a:lnTo>
                  <a:lnTo>
                    <a:pt x="284" y="61"/>
                  </a:lnTo>
                  <a:lnTo>
                    <a:pt x="291" y="61"/>
                  </a:lnTo>
                  <a:lnTo>
                    <a:pt x="298" y="64"/>
                  </a:lnTo>
                  <a:lnTo>
                    <a:pt x="303" y="73"/>
                  </a:lnTo>
                  <a:lnTo>
                    <a:pt x="303" y="73"/>
                  </a:lnTo>
                  <a:lnTo>
                    <a:pt x="333" y="111"/>
                  </a:lnTo>
                  <a:lnTo>
                    <a:pt x="333" y="111"/>
                  </a:lnTo>
                  <a:lnTo>
                    <a:pt x="362" y="130"/>
                  </a:lnTo>
                  <a:lnTo>
                    <a:pt x="374" y="137"/>
                  </a:lnTo>
                  <a:lnTo>
                    <a:pt x="381" y="146"/>
                  </a:lnTo>
                  <a:lnTo>
                    <a:pt x="407" y="161"/>
                  </a:lnTo>
                  <a:lnTo>
                    <a:pt x="414" y="168"/>
                  </a:lnTo>
                  <a:lnTo>
                    <a:pt x="416" y="175"/>
                  </a:lnTo>
                  <a:lnTo>
                    <a:pt x="421" y="180"/>
                  </a:lnTo>
                  <a:lnTo>
                    <a:pt x="426" y="182"/>
                  </a:lnTo>
                  <a:lnTo>
                    <a:pt x="430" y="187"/>
                  </a:lnTo>
                  <a:lnTo>
                    <a:pt x="437" y="196"/>
                  </a:lnTo>
                  <a:lnTo>
                    <a:pt x="447" y="203"/>
                  </a:lnTo>
                  <a:lnTo>
                    <a:pt x="461" y="208"/>
                  </a:lnTo>
                  <a:lnTo>
                    <a:pt x="473" y="222"/>
                  </a:lnTo>
                  <a:lnTo>
                    <a:pt x="485" y="246"/>
                  </a:lnTo>
                  <a:lnTo>
                    <a:pt x="494" y="260"/>
                  </a:lnTo>
                  <a:lnTo>
                    <a:pt x="504" y="265"/>
                  </a:lnTo>
                  <a:lnTo>
                    <a:pt x="520" y="284"/>
                  </a:lnTo>
                  <a:lnTo>
                    <a:pt x="527" y="296"/>
                  </a:lnTo>
                  <a:lnTo>
                    <a:pt x="530" y="307"/>
                  </a:lnTo>
                  <a:lnTo>
                    <a:pt x="537" y="315"/>
                  </a:lnTo>
                  <a:lnTo>
                    <a:pt x="560" y="322"/>
                  </a:lnTo>
                  <a:lnTo>
                    <a:pt x="558" y="333"/>
                  </a:lnTo>
                  <a:lnTo>
                    <a:pt x="546" y="343"/>
                  </a:lnTo>
                  <a:lnTo>
                    <a:pt x="541" y="343"/>
                  </a:lnTo>
                  <a:lnTo>
                    <a:pt x="539" y="345"/>
                  </a:lnTo>
                  <a:lnTo>
                    <a:pt x="541" y="350"/>
                  </a:lnTo>
                  <a:lnTo>
                    <a:pt x="546" y="352"/>
                  </a:lnTo>
                  <a:lnTo>
                    <a:pt x="546" y="355"/>
                  </a:lnTo>
                  <a:lnTo>
                    <a:pt x="544" y="360"/>
                  </a:lnTo>
                  <a:lnTo>
                    <a:pt x="537" y="364"/>
                  </a:lnTo>
                  <a:lnTo>
                    <a:pt x="534" y="369"/>
                  </a:lnTo>
                  <a:lnTo>
                    <a:pt x="537" y="374"/>
                  </a:lnTo>
                  <a:lnTo>
                    <a:pt x="539" y="376"/>
                  </a:lnTo>
                  <a:lnTo>
                    <a:pt x="539" y="381"/>
                  </a:lnTo>
                  <a:lnTo>
                    <a:pt x="532" y="386"/>
                  </a:lnTo>
                  <a:lnTo>
                    <a:pt x="532" y="390"/>
                  </a:lnTo>
                  <a:lnTo>
                    <a:pt x="537" y="393"/>
                  </a:lnTo>
                  <a:lnTo>
                    <a:pt x="539" y="390"/>
                  </a:lnTo>
                  <a:lnTo>
                    <a:pt x="541" y="390"/>
                  </a:lnTo>
                  <a:lnTo>
                    <a:pt x="537" y="397"/>
                  </a:lnTo>
                  <a:lnTo>
                    <a:pt x="534" y="405"/>
                  </a:lnTo>
                  <a:lnTo>
                    <a:pt x="532" y="414"/>
                  </a:lnTo>
                  <a:lnTo>
                    <a:pt x="523" y="416"/>
                  </a:lnTo>
                  <a:lnTo>
                    <a:pt x="525" y="419"/>
                  </a:lnTo>
                  <a:lnTo>
                    <a:pt x="530" y="421"/>
                  </a:lnTo>
                  <a:lnTo>
                    <a:pt x="534" y="426"/>
                  </a:lnTo>
                  <a:lnTo>
                    <a:pt x="530" y="440"/>
                  </a:lnTo>
                  <a:lnTo>
                    <a:pt x="525" y="440"/>
                  </a:lnTo>
                  <a:lnTo>
                    <a:pt x="520" y="438"/>
                  </a:lnTo>
                  <a:lnTo>
                    <a:pt x="520" y="447"/>
                  </a:lnTo>
                  <a:lnTo>
                    <a:pt x="523" y="452"/>
                  </a:lnTo>
                  <a:lnTo>
                    <a:pt x="523" y="461"/>
                  </a:lnTo>
                  <a:lnTo>
                    <a:pt x="520" y="476"/>
                  </a:lnTo>
                  <a:lnTo>
                    <a:pt x="520" y="480"/>
                  </a:lnTo>
                  <a:lnTo>
                    <a:pt x="523" y="490"/>
                  </a:lnTo>
                  <a:lnTo>
                    <a:pt x="525" y="497"/>
                  </a:lnTo>
                  <a:lnTo>
                    <a:pt x="506" y="502"/>
                  </a:lnTo>
                  <a:lnTo>
                    <a:pt x="482" y="497"/>
                  </a:lnTo>
                  <a:lnTo>
                    <a:pt x="475" y="497"/>
                  </a:lnTo>
                  <a:lnTo>
                    <a:pt x="475" y="497"/>
                  </a:lnTo>
                  <a:lnTo>
                    <a:pt x="473" y="502"/>
                  </a:lnTo>
                  <a:lnTo>
                    <a:pt x="468" y="504"/>
                  </a:lnTo>
                  <a:lnTo>
                    <a:pt x="468" y="511"/>
                  </a:lnTo>
                  <a:lnTo>
                    <a:pt x="468" y="521"/>
                  </a:lnTo>
                  <a:lnTo>
                    <a:pt x="473" y="532"/>
                  </a:lnTo>
                  <a:lnTo>
                    <a:pt x="473" y="542"/>
                  </a:lnTo>
                  <a:lnTo>
                    <a:pt x="473" y="551"/>
                  </a:lnTo>
                  <a:lnTo>
                    <a:pt x="468" y="556"/>
                  </a:lnTo>
                  <a:lnTo>
                    <a:pt x="461" y="558"/>
                  </a:lnTo>
                  <a:lnTo>
                    <a:pt x="459" y="556"/>
                  </a:lnTo>
                  <a:lnTo>
                    <a:pt x="456" y="554"/>
                  </a:lnTo>
                  <a:lnTo>
                    <a:pt x="454" y="547"/>
                  </a:lnTo>
                  <a:lnTo>
                    <a:pt x="449" y="539"/>
                  </a:lnTo>
                  <a:lnTo>
                    <a:pt x="449" y="535"/>
                  </a:lnTo>
                  <a:lnTo>
                    <a:pt x="433" y="537"/>
                  </a:lnTo>
                  <a:lnTo>
                    <a:pt x="414" y="539"/>
                  </a:lnTo>
                  <a:lnTo>
                    <a:pt x="397" y="542"/>
                  </a:lnTo>
                  <a:lnTo>
                    <a:pt x="381" y="544"/>
                  </a:lnTo>
                  <a:lnTo>
                    <a:pt x="362" y="547"/>
                  </a:lnTo>
                  <a:lnTo>
                    <a:pt x="345" y="549"/>
                  </a:lnTo>
                  <a:lnTo>
                    <a:pt x="329" y="551"/>
                  </a:lnTo>
                  <a:lnTo>
                    <a:pt x="310" y="554"/>
                  </a:lnTo>
                  <a:lnTo>
                    <a:pt x="293" y="556"/>
                  </a:lnTo>
                  <a:lnTo>
                    <a:pt x="277" y="558"/>
                  </a:lnTo>
                  <a:lnTo>
                    <a:pt x="258" y="561"/>
                  </a:lnTo>
                  <a:lnTo>
                    <a:pt x="241" y="563"/>
                  </a:lnTo>
                  <a:lnTo>
                    <a:pt x="224" y="565"/>
                  </a:lnTo>
                  <a:lnTo>
                    <a:pt x="206" y="565"/>
                  </a:lnTo>
                  <a:lnTo>
                    <a:pt x="189" y="568"/>
                  </a:lnTo>
                  <a:lnTo>
                    <a:pt x="172" y="570"/>
                  </a:lnTo>
                  <a:lnTo>
                    <a:pt x="161" y="573"/>
                  </a:lnTo>
                  <a:lnTo>
                    <a:pt x="161" y="568"/>
                  </a:lnTo>
                  <a:lnTo>
                    <a:pt x="149" y="549"/>
                  </a:lnTo>
                  <a:lnTo>
                    <a:pt x="142" y="539"/>
                  </a:lnTo>
                  <a:lnTo>
                    <a:pt x="135" y="525"/>
                  </a:lnTo>
                  <a:lnTo>
                    <a:pt x="128" y="504"/>
                  </a:lnTo>
                  <a:lnTo>
                    <a:pt x="128" y="468"/>
                  </a:lnTo>
                  <a:lnTo>
                    <a:pt x="123" y="461"/>
                  </a:lnTo>
                  <a:lnTo>
                    <a:pt x="123" y="461"/>
                  </a:lnTo>
                  <a:lnTo>
                    <a:pt x="116" y="445"/>
                  </a:lnTo>
                  <a:lnTo>
                    <a:pt x="113" y="431"/>
                  </a:lnTo>
                  <a:lnTo>
                    <a:pt x="116" y="409"/>
                  </a:lnTo>
                  <a:lnTo>
                    <a:pt x="116" y="409"/>
                  </a:lnTo>
                  <a:lnTo>
                    <a:pt x="118" y="395"/>
                  </a:lnTo>
                  <a:lnTo>
                    <a:pt x="120" y="388"/>
                  </a:lnTo>
                  <a:lnTo>
                    <a:pt x="128" y="381"/>
                  </a:lnTo>
                  <a:lnTo>
                    <a:pt x="128" y="376"/>
                  </a:lnTo>
                  <a:lnTo>
                    <a:pt x="120" y="374"/>
                  </a:lnTo>
                  <a:lnTo>
                    <a:pt x="118" y="367"/>
                  </a:lnTo>
                  <a:lnTo>
                    <a:pt x="118" y="362"/>
                  </a:lnTo>
                  <a:lnTo>
                    <a:pt x="113" y="348"/>
                  </a:lnTo>
                  <a:lnTo>
                    <a:pt x="92" y="315"/>
                  </a:lnTo>
                  <a:lnTo>
                    <a:pt x="87" y="303"/>
                  </a:lnTo>
                  <a:lnTo>
                    <a:pt x="85" y="298"/>
                  </a:lnTo>
                  <a:lnTo>
                    <a:pt x="78" y="281"/>
                  </a:lnTo>
                  <a:lnTo>
                    <a:pt x="73" y="265"/>
                  </a:lnTo>
                  <a:lnTo>
                    <a:pt x="68" y="251"/>
                  </a:lnTo>
                  <a:lnTo>
                    <a:pt x="64" y="234"/>
                  </a:lnTo>
                  <a:lnTo>
                    <a:pt x="59" y="220"/>
                  </a:lnTo>
                  <a:lnTo>
                    <a:pt x="52" y="203"/>
                  </a:lnTo>
                  <a:lnTo>
                    <a:pt x="47" y="189"/>
                  </a:lnTo>
                  <a:lnTo>
                    <a:pt x="42" y="172"/>
                  </a:lnTo>
                  <a:lnTo>
                    <a:pt x="38" y="156"/>
                  </a:lnTo>
                  <a:lnTo>
                    <a:pt x="33" y="142"/>
                  </a:lnTo>
                  <a:lnTo>
                    <a:pt x="26" y="125"/>
                  </a:lnTo>
                  <a:lnTo>
                    <a:pt x="21" y="111"/>
                  </a:lnTo>
                  <a:lnTo>
                    <a:pt x="16" y="94"/>
                  </a:lnTo>
                  <a:lnTo>
                    <a:pt x="12" y="78"/>
                  </a:lnTo>
                  <a:lnTo>
                    <a:pt x="5" y="64"/>
                  </a:lnTo>
                  <a:lnTo>
                    <a:pt x="0" y="47"/>
                  </a:lnTo>
                  <a:lnTo>
                    <a:pt x="33" y="42"/>
                  </a:lnTo>
                  <a:lnTo>
                    <a:pt x="68" y="38"/>
                  </a:lnTo>
                  <a:lnTo>
                    <a:pt x="102" y="30"/>
                  </a:lnTo>
                  <a:lnTo>
                    <a:pt x="135" y="26"/>
                  </a:lnTo>
                  <a:lnTo>
                    <a:pt x="165" y="19"/>
                  </a:lnTo>
                  <a:lnTo>
                    <a:pt x="196" y="12"/>
                  </a:lnTo>
                  <a:lnTo>
                    <a:pt x="227" y="7"/>
                  </a:lnTo>
                  <a:lnTo>
                    <a:pt x="258" y="0"/>
                  </a:lnTo>
                  <a:lnTo>
                    <a:pt x="258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3" name="Freeform 12">
              <a:extLst>
                <a:ext uri="{FF2B5EF4-FFF2-40B4-BE49-F238E27FC236}">
                  <a16:creationId xmlns:a16="http://schemas.microsoft.com/office/drawing/2014/main" id="{4B550A54-52C0-4C73-8C84-9081F1C07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2663" y="4656138"/>
              <a:ext cx="11112" cy="4921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31"/>
                </a:cxn>
                <a:cxn ang="0">
                  <a:pos x="2" y="21"/>
                </a:cxn>
                <a:cxn ang="0">
                  <a:pos x="0" y="10"/>
                </a:cxn>
                <a:cxn ang="0">
                  <a:pos x="2" y="2"/>
                </a:cxn>
                <a:cxn ang="0">
                  <a:pos x="4" y="0"/>
                </a:cxn>
              </a:cxnLst>
              <a:rect l="0" t="0" r="r" b="b"/>
              <a:pathLst>
                <a:path w="7" h="31">
                  <a:moveTo>
                    <a:pt x="4" y="0"/>
                  </a:moveTo>
                  <a:lnTo>
                    <a:pt x="7" y="31"/>
                  </a:lnTo>
                  <a:lnTo>
                    <a:pt x="2" y="21"/>
                  </a:lnTo>
                  <a:lnTo>
                    <a:pt x="0" y="10"/>
                  </a:lnTo>
                  <a:lnTo>
                    <a:pt x="2" y="2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4" name="Freeform 13">
              <a:extLst>
                <a:ext uri="{FF2B5EF4-FFF2-40B4-BE49-F238E27FC236}">
                  <a16:creationId xmlns:a16="http://schemas.microsoft.com/office/drawing/2014/main" id="{22F9D91A-12BD-4E50-B116-3C0896735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150" y="2408238"/>
              <a:ext cx="976313" cy="639762"/>
            </a:xfrm>
            <a:custGeom>
              <a:avLst/>
              <a:gdLst/>
              <a:ahLst/>
              <a:cxnLst>
                <a:cxn ang="0">
                  <a:pos x="518" y="379"/>
                </a:cxn>
                <a:cxn ang="0">
                  <a:pos x="513" y="398"/>
                </a:cxn>
                <a:cxn ang="0">
                  <a:pos x="496" y="384"/>
                </a:cxn>
                <a:cxn ang="0">
                  <a:pos x="482" y="372"/>
                </a:cxn>
                <a:cxn ang="0">
                  <a:pos x="411" y="379"/>
                </a:cxn>
                <a:cxn ang="0">
                  <a:pos x="338" y="386"/>
                </a:cxn>
                <a:cxn ang="0">
                  <a:pos x="264" y="391"/>
                </a:cxn>
                <a:cxn ang="0">
                  <a:pos x="191" y="398"/>
                </a:cxn>
                <a:cxn ang="0">
                  <a:pos x="118" y="403"/>
                </a:cxn>
                <a:cxn ang="0">
                  <a:pos x="85" y="386"/>
                </a:cxn>
                <a:cxn ang="0">
                  <a:pos x="85" y="344"/>
                </a:cxn>
                <a:cxn ang="0">
                  <a:pos x="78" y="322"/>
                </a:cxn>
                <a:cxn ang="0">
                  <a:pos x="73" y="310"/>
                </a:cxn>
                <a:cxn ang="0">
                  <a:pos x="73" y="294"/>
                </a:cxn>
                <a:cxn ang="0">
                  <a:pos x="68" y="287"/>
                </a:cxn>
                <a:cxn ang="0">
                  <a:pos x="59" y="277"/>
                </a:cxn>
                <a:cxn ang="0">
                  <a:pos x="52" y="244"/>
                </a:cxn>
                <a:cxn ang="0">
                  <a:pos x="44" y="223"/>
                </a:cxn>
                <a:cxn ang="0">
                  <a:pos x="26" y="176"/>
                </a:cxn>
                <a:cxn ang="0">
                  <a:pos x="14" y="154"/>
                </a:cxn>
                <a:cxn ang="0">
                  <a:pos x="2" y="138"/>
                </a:cxn>
                <a:cxn ang="0">
                  <a:pos x="7" y="119"/>
                </a:cxn>
                <a:cxn ang="0">
                  <a:pos x="14" y="88"/>
                </a:cxn>
                <a:cxn ang="0">
                  <a:pos x="11" y="76"/>
                </a:cxn>
                <a:cxn ang="0">
                  <a:pos x="4" y="67"/>
                </a:cxn>
                <a:cxn ang="0">
                  <a:pos x="4" y="55"/>
                </a:cxn>
                <a:cxn ang="0">
                  <a:pos x="14" y="38"/>
                </a:cxn>
                <a:cxn ang="0">
                  <a:pos x="104" y="33"/>
                </a:cxn>
                <a:cxn ang="0">
                  <a:pos x="194" y="29"/>
                </a:cxn>
                <a:cxn ang="0">
                  <a:pos x="283" y="22"/>
                </a:cxn>
                <a:cxn ang="0">
                  <a:pos x="371" y="12"/>
                </a:cxn>
                <a:cxn ang="0">
                  <a:pos x="461" y="5"/>
                </a:cxn>
                <a:cxn ang="0">
                  <a:pos x="496" y="15"/>
                </a:cxn>
                <a:cxn ang="0">
                  <a:pos x="508" y="29"/>
                </a:cxn>
                <a:cxn ang="0">
                  <a:pos x="508" y="67"/>
                </a:cxn>
                <a:cxn ang="0">
                  <a:pos x="529" y="97"/>
                </a:cxn>
                <a:cxn ang="0">
                  <a:pos x="560" y="119"/>
                </a:cxn>
                <a:cxn ang="0">
                  <a:pos x="577" y="135"/>
                </a:cxn>
                <a:cxn ang="0">
                  <a:pos x="593" y="154"/>
                </a:cxn>
                <a:cxn ang="0">
                  <a:pos x="615" y="173"/>
                </a:cxn>
                <a:cxn ang="0">
                  <a:pos x="610" y="204"/>
                </a:cxn>
                <a:cxn ang="0">
                  <a:pos x="600" y="230"/>
                </a:cxn>
                <a:cxn ang="0">
                  <a:pos x="565" y="256"/>
                </a:cxn>
                <a:cxn ang="0">
                  <a:pos x="536" y="282"/>
                </a:cxn>
                <a:cxn ang="0">
                  <a:pos x="551" y="306"/>
                </a:cxn>
                <a:cxn ang="0">
                  <a:pos x="541" y="348"/>
                </a:cxn>
              </a:cxnLst>
              <a:rect l="0" t="0" r="r" b="b"/>
              <a:pathLst>
                <a:path w="615" h="403">
                  <a:moveTo>
                    <a:pt x="532" y="363"/>
                  </a:moveTo>
                  <a:lnTo>
                    <a:pt x="520" y="370"/>
                  </a:lnTo>
                  <a:lnTo>
                    <a:pt x="518" y="379"/>
                  </a:lnTo>
                  <a:lnTo>
                    <a:pt x="520" y="391"/>
                  </a:lnTo>
                  <a:lnTo>
                    <a:pt x="518" y="396"/>
                  </a:lnTo>
                  <a:lnTo>
                    <a:pt x="513" y="398"/>
                  </a:lnTo>
                  <a:lnTo>
                    <a:pt x="506" y="393"/>
                  </a:lnTo>
                  <a:lnTo>
                    <a:pt x="503" y="389"/>
                  </a:lnTo>
                  <a:lnTo>
                    <a:pt x="496" y="384"/>
                  </a:lnTo>
                  <a:lnTo>
                    <a:pt x="494" y="381"/>
                  </a:lnTo>
                  <a:lnTo>
                    <a:pt x="489" y="379"/>
                  </a:lnTo>
                  <a:lnTo>
                    <a:pt x="482" y="372"/>
                  </a:lnTo>
                  <a:lnTo>
                    <a:pt x="458" y="374"/>
                  </a:lnTo>
                  <a:lnTo>
                    <a:pt x="435" y="377"/>
                  </a:lnTo>
                  <a:lnTo>
                    <a:pt x="411" y="379"/>
                  </a:lnTo>
                  <a:lnTo>
                    <a:pt x="385" y="381"/>
                  </a:lnTo>
                  <a:lnTo>
                    <a:pt x="361" y="384"/>
                  </a:lnTo>
                  <a:lnTo>
                    <a:pt x="338" y="386"/>
                  </a:lnTo>
                  <a:lnTo>
                    <a:pt x="314" y="389"/>
                  </a:lnTo>
                  <a:lnTo>
                    <a:pt x="288" y="389"/>
                  </a:lnTo>
                  <a:lnTo>
                    <a:pt x="264" y="391"/>
                  </a:lnTo>
                  <a:lnTo>
                    <a:pt x="241" y="393"/>
                  </a:lnTo>
                  <a:lnTo>
                    <a:pt x="217" y="396"/>
                  </a:lnTo>
                  <a:lnTo>
                    <a:pt x="191" y="398"/>
                  </a:lnTo>
                  <a:lnTo>
                    <a:pt x="167" y="398"/>
                  </a:lnTo>
                  <a:lnTo>
                    <a:pt x="144" y="400"/>
                  </a:lnTo>
                  <a:lnTo>
                    <a:pt x="118" y="403"/>
                  </a:lnTo>
                  <a:lnTo>
                    <a:pt x="94" y="403"/>
                  </a:lnTo>
                  <a:lnTo>
                    <a:pt x="89" y="393"/>
                  </a:lnTo>
                  <a:lnTo>
                    <a:pt x="85" y="386"/>
                  </a:lnTo>
                  <a:lnTo>
                    <a:pt x="87" y="381"/>
                  </a:lnTo>
                  <a:lnTo>
                    <a:pt x="87" y="367"/>
                  </a:lnTo>
                  <a:lnTo>
                    <a:pt x="85" y="344"/>
                  </a:lnTo>
                  <a:lnTo>
                    <a:pt x="80" y="329"/>
                  </a:lnTo>
                  <a:lnTo>
                    <a:pt x="78" y="327"/>
                  </a:lnTo>
                  <a:lnTo>
                    <a:pt x="78" y="322"/>
                  </a:lnTo>
                  <a:lnTo>
                    <a:pt x="80" y="318"/>
                  </a:lnTo>
                  <a:lnTo>
                    <a:pt x="78" y="313"/>
                  </a:lnTo>
                  <a:lnTo>
                    <a:pt x="73" y="310"/>
                  </a:lnTo>
                  <a:lnTo>
                    <a:pt x="73" y="306"/>
                  </a:lnTo>
                  <a:lnTo>
                    <a:pt x="73" y="299"/>
                  </a:lnTo>
                  <a:lnTo>
                    <a:pt x="73" y="294"/>
                  </a:lnTo>
                  <a:lnTo>
                    <a:pt x="68" y="294"/>
                  </a:lnTo>
                  <a:lnTo>
                    <a:pt x="68" y="292"/>
                  </a:lnTo>
                  <a:lnTo>
                    <a:pt x="68" y="287"/>
                  </a:lnTo>
                  <a:lnTo>
                    <a:pt x="66" y="284"/>
                  </a:lnTo>
                  <a:lnTo>
                    <a:pt x="61" y="284"/>
                  </a:lnTo>
                  <a:lnTo>
                    <a:pt x="59" y="277"/>
                  </a:lnTo>
                  <a:lnTo>
                    <a:pt x="59" y="261"/>
                  </a:lnTo>
                  <a:lnTo>
                    <a:pt x="56" y="249"/>
                  </a:lnTo>
                  <a:lnTo>
                    <a:pt x="52" y="244"/>
                  </a:lnTo>
                  <a:lnTo>
                    <a:pt x="49" y="237"/>
                  </a:lnTo>
                  <a:lnTo>
                    <a:pt x="49" y="232"/>
                  </a:lnTo>
                  <a:lnTo>
                    <a:pt x="44" y="223"/>
                  </a:lnTo>
                  <a:lnTo>
                    <a:pt x="35" y="211"/>
                  </a:lnTo>
                  <a:lnTo>
                    <a:pt x="28" y="194"/>
                  </a:lnTo>
                  <a:lnTo>
                    <a:pt x="26" y="176"/>
                  </a:lnTo>
                  <a:lnTo>
                    <a:pt x="18" y="164"/>
                  </a:lnTo>
                  <a:lnTo>
                    <a:pt x="16" y="164"/>
                  </a:lnTo>
                  <a:lnTo>
                    <a:pt x="14" y="154"/>
                  </a:lnTo>
                  <a:lnTo>
                    <a:pt x="9" y="149"/>
                  </a:lnTo>
                  <a:lnTo>
                    <a:pt x="9" y="145"/>
                  </a:lnTo>
                  <a:lnTo>
                    <a:pt x="2" y="138"/>
                  </a:lnTo>
                  <a:lnTo>
                    <a:pt x="0" y="133"/>
                  </a:lnTo>
                  <a:lnTo>
                    <a:pt x="2" y="128"/>
                  </a:lnTo>
                  <a:lnTo>
                    <a:pt x="7" y="119"/>
                  </a:lnTo>
                  <a:lnTo>
                    <a:pt x="9" y="105"/>
                  </a:lnTo>
                  <a:lnTo>
                    <a:pt x="11" y="95"/>
                  </a:lnTo>
                  <a:lnTo>
                    <a:pt x="14" y="88"/>
                  </a:lnTo>
                  <a:lnTo>
                    <a:pt x="14" y="86"/>
                  </a:lnTo>
                  <a:lnTo>
                    <a:pt x="14" y="81"/>
                  </a:lnTo>
                  <a:lnTo>
                    <a:pt x="11" y="76"/>
                  </a:lnTo>
                  <a:lnTo>
                    <a:pt x="4" y="71"/>
                  </a:lnTo>
                  <a:lnTo>
                    <a:pt x="4" y="71"/>
                  </a:lnTo>
                  <a:lnTo>
                    <a:pt x="4" y="67"/>
                  </a:lnTo>
                  <a:lnTo>
                    <a:pt x="7" y="62"/>
                  </a:lnTo>
                  <a:lnTo>
                    <a:pt x="7" y="60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38"/>
                  </a:lnTo>
                  <a:lnTo>
                    <a:pt x="14" y="38"/>
                  </a:lnTo>
                  <a:lnTo>
                    <a:pt x="42" y="36"/>
                  </a:lnTo>
                  <a:lnTo>
                    <a:pt x="73" y="36"/>
                  </a:lnTo>
                  <a:lnTo>
                    <a:pt x="104" y="33"/>
                  </a:lnTo>
                  <a:lnTo>
                    <a:pt x="132" y="31"/>
                  </a:lnTo>
                  <a:lnTo>
                    <a:pt x="163" y="29"/>
                  </a:lnTo>
                  <a:lnTo>
                    <a:pt x="194" y="29"/>
                  </a:lnTo>
                  <a:lnTo>
                    <a:pt x="222" y="26"/>
                  </a:lnTo>
                  <a:lnTo>
                    <a:pt x="253" y="24"/>
                  </a:lnTo>
                  <a:lnTo>
                    <a:pt x="283" y="22"/>
                  </a:lnTo>
                  <a:lnTo>
                    <a:pt x="312" y="19"/>
                  </a:lnTo>
                  <a:lnTo>
                    <a:pt x="343" y="17"/>
                  </a:lnTo>
                  <a:lnTo>
                    <a:pt x="371" y="12"/>
                  </a:lnTo>
                  <a:lnTo>
                    <a:pt x="402" y="10"/>
                  </a:lnTo>
                  <a:lnTo>
                    <a:pt x="432" y="7"/>
                  </a:lnTo>
                  <a:lnTo>
                    <a:pt x="461" y="5"/>
                  </a:lnTo>
                  <a:lnTo>
                    <a:pt x="492" y="0"/>
                  </a:lnTo>
                  <a:lnTo>
                    <a:pt x="494" y="10"/>
                  </a:lnTo>
                  <a:lnTo>
                    <a:pt x="496" y="15"/>
                  </a:lnTo>
                  <a:lnTo>
                    <a:pt x="499" y="19"/>
                  </a:lnTo>
                  <a:lnTo>
                    <a:pt x="506" y="22"/>
                  </a:lnTo>
                  <a:lnTo>
                    <a:pt x="508" y="29"/>
                  </a:lnTo>
                  <a:lnTo>
                    <a:pt x="506" y="38"/>
                  </a:lnTo>
                  <a:lnTo>
                    <a:pt x="506" y="50"/>
                  </a:lnTo>
                  <a:lnTo>
                    <a:pt x="508" y="67"/>
                  </a:lnTo>
                  <a:lnTo>
                    <a:pt x="513" y="78"/>
                  </a:lnTo>
                  <a:lnTo>
                    <a:pt x="518" y="90"/>
                  </a:lnTo>
                  <a:lnTo>
                    <a:pt x="529" y="97"/>
                  </a:lnTo>
                  <a:lnTo>
                    <a:pt x="546" y="102"/>
                  </a:lnTo>
                  <a:lnTo>
                    <a:pt x="555" y="109"/>
                  </a:lnTo>
                  <a:lnTo>
                    <a:pt x="560" y="119"/>
                  </a:lnTo>
                  <a:lnTo>
                    <a:pt x="560" y="121"/>
                  </a:lnTo>
                  <a:lnTo>
                    <a:pt x="567" y="128"/>
                  </a:lnTo>
                  <a:lnTo>
                    <a:pt x="577" y="135"/>
                  </a:lnTo>
                  <a:lnTo>
                    <a:pt x="584" y="142"/>
                  </a:lnTo>
                  <a:lnTo>
                    <a:pt x="586" y="149"/>
                  </a:lnTo>
                  <a:lnTo>
                    <a:pt x="593" y="154"/>
                  </a:lnTo>
                  <a:lnTo>
                    <a:pt x="605" y="161"/>
                  </a:lnTo>
                  <a:lnTo>
                    <a:pt x="612" y="168"/>
                  </a:lnTo>
                  <a:lnTo>
                    <a:pt x="615" y="173"/>
                  </a:lnTo>
                  <a:lnTo>
                    <a:pt x="615" y="183"/>
                  </a:lnTo>
                  <a:lnTo>
                    <a:pt x="615" y="194"/>
                  </a:lnTo>
                  <a:lnTo>
                    <a:pt x="610" y="204"/>
                  </a:lnTo>
                  <a:lnTo>
                    <a:pt x="605" y="211"/>
                  </a:lnTo>
                  <a:lnTo>
                    <a:pt x="603" y="218"/>
                  </a:lnTo>
                  <a:lnTo>
                    <a:pt x="600" y="230"/>
                  </a:lnTo>
                  <a:lnTo>
                    <a:pt x="593" y="239"/>
                  </a:lnTo>
                  <a:lnTo>
                    <a:pt x="581" y="249"/>
                  </a:lnTo>
                  <a:lnTo>
                    <a:pt x="565" y="256"/>
                  </a:lnTo>
                  <a:lnTo>
                    <a:pt x="548" y="261"/>
                  </a:lnTo>
                  <a:lnTo>
                    <a:pt x="539" y="270"/>
                  </a:lnTo>
                  <a:lnTo>
                    <a:pt x="536" y="282"/>
                  </a:lnTo>
                  <a:lnTo>
                    <a:pt x="539" y="292"/>
                  </a:lnTo>
                  <a:lnTo>
                    <a:pt x="546" y="296"/>
                  </a:lnTo>
                  <a:lnTo>
                    <a:pt x="551" y="306"/>
                  </a:lnTo>
                  <a:lnTo>
                    <a:pt x="553" y="313"/>
                  </a:lnTo>
                  <a:lnTo>
                    <a:pt x="548" y="327"/>
                  </a:lnTo>
                  <a:lnTo>
                    <a:pt x="541" y="348"/>
                  </a:lnTo>
                  <a:lnTo>
                    <a:pt x="532" y="36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5" name="Freeform 14">
              <a:extLst>
                <a:ext uri="{FF2B5EF4-FFF2-40B4-BE49-F238E27FC236}">
                  <a16:creationId xmlns:a16="http://schemas.microsoft.com/office/drawing/2014/main" id="{F9047E02-529A-47CC-9AFB-0020B5148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8613" y="1127125"/>
              <a:ext cx="946150" cy="1544638"/>
            </a:xfrm>
            <a:custGeom>
              <a:avLst/>
              <a:gdLst/>
              <a:ahLst/>
              <a:cxnLst>
                <a:cxn ang="0">
                  <a:pos x="326" y="322"/>
                </a:cxn>
                <a:cxn ang="0">
                  <a:pos x="331" y="336"/>
                </a:cxn>
                <a:cxn ang="0">
                  <a:pos x="352" y="339"/>
                </a:cxn>
                <a:cxn ang="0">
                  <a:pos x="343" y="358"/>
                </a:cxn>
                <a:cxn ang="0">
                  <a:pos x="331" y="395"/>
                </a:cxn>
                <a:cxn ang="0">
                  <a:pos x="326" y="417"/>
                </a:cxn>
                <a:cxn ang="0">
                  <a:pos x="319" y="438"/>
                </a:cxn>
                <a:cxn ang="0">
                  <a:pos x="312" y="464"/>
                </a:cxn>
                <a:cxn ang="0">
                  <a:pos x="324" y="485"/>
                </a:cxn>
                <a:cxn ang="0">
                  <a:pos x="338" y="481"/>
                </a:cxn>
                <a:cxn ang="0">
                  <a:pos x="359" y="464"/>
                </a:cxn>
                <a:cxn ang="0">
                  <a:pos x="374" y="478"/>
                </a:cxn>
                <a:cxn ang="0">
                  <a:pos x="376" y="492"/>
                </a:cxn>
                <a:cxn ang="0">
                  <a:pos x="383" y="533"/>
                </a:cxn>
                <a:cxn ang="0">
                  <a:pos x="392" y="556"/>
                </a:cxn>
                <a:cxn ang="0">
                  <a:pos x="390" y="578"/>
                </a:cxn>
                <a:cxn ang="0">
                  <a:pos x="411" y="590"/>
                </a:cxn>
                <a:cxn ang="0">
                  <a:pos x="418" y="616"/>
                </a:cxn>
                <a:cxn ang="0">
                  <a:pos x="428" y="642"/>
                </a:cxn>
                <a:cxn ang="0">
                  <a:pos x="437" y="642"/>
                </a:cxn>
                <a:cxn ang="0">
                  <a:pos x="475" y="644"/>
                </a:cxn>
                <a:cxn ang="0">
                  <a:pos x="487" y="635"/>
                </a:cxn>
                <a:cxn ang="0">
                  <a:pos x="530" y="642"/>
                </a:cxn>
                <a:cxn ang="0">
                  <a:pos x="560" y="644"/>
                </a:cxn>
                <a:cxn ang="0">
                  <a:pos x="565" y="625"/>
                </a:cxn>
                <a:cxn ang="0">
                  <a:pos x="577" y="625"/>
                </a:cxn>
                <a:cxn ang="0">
                  <a:pos x="591" y="653"/>
                </a:cxn>
                <a:cxn ang="0">
                  <a:pos x="589" y="715"/>
                </a:cxn>
                <a:cxn ang="0">
                  <a:pos x="577" y="795"/>
                </a:cxn>
                <a:cxn ang="0">
                  <a:pos x="567" y="874"/>
                </a:cxn>
                <a:cxn ang="0">
                  <a:pos x="556" y="952"/>
                </a:cxn>
                <a:cxn ang="0">
                  <a:pos x="501" y="966"/>
                </a:cxn>
                <a:cxn ang="0">
                  <a:pos x="433" y="954"/>
                </a:cxn>
                <a:cxn ang="0">
                  <a:pos x="362" y="945"/>
                </a:cxn>
                <a:cxn ang="0">
                  <a:pos x="293" y="933"/>
                </a:cxn>
                <a:cxn ang="0">
                  <a:pos x="172" y="912"/>
                </a:cxn>
                <a:cxn ang="0">
                  <a:pos x="35" y="883"/>
                </a:cxn>
                <a:cxn ang="0">
                  <a:pos x="16" y="793"/>
                </a:cxn>
                <a:cxn ang="0">
                  <a:pos x="40" y="679"/>
                </a:cxn>
                <a:cxn ang="0">
                  <a:pos x="59" y="623"/>
                </a:cxn>
                <a:cxn ang="0">
                  <a:pos x="66" y="604"/>
                </a:cxn>
                <a:cxn ang="0">
                  <a:pos x="45" y="580"/>
                </a:cxn>
                <a:cxn ang="0">
                  <a:pos x="90" y="516"/>
                </a:cxn>
                <a:cxn ang="0">
                  <a:pos x="142" y="431"/>
                </a:cxn>
                <a:cxn ang="0">
                  <a:pos x="116" y="384"/>
                </a:cxn>
                <a:cxn ang="0">
                  <a:pos x="118" y="358"/>
                </a:cxn>
                <a:cxn ang="0">
                  <a:pos x="116" y="322"/>
                </a:cxn>
                <a:cxn ang="0">
                  <a:pos x="130" y="260"/>
                </a:cxn>
                <a:cxn ang="0">
                  <a:pos x="146" y="180"/>
                </a:cxn>
                <a:cxn ang="0">
                  <a:pos x="163" y="102"/>
                </a:cxn>
                <a:cxn ang="0">
                  <a:pos x="182" y="21"/>
                </a:cxn>
                <a:cxn ang="0">
                  <a:pos x="267" y="19"/>
                </a:cxn>
                <a:cxn ang="0">
                  <a:pos x="241" y="142"/>
                </a:cxn>
                <a:cxn ang="0">
                  <a:pos x="258" y="185"/>
                </a:cxn>
                <a:cxn ang="0">
                  <a:pos x="258" y="211"/>
                </a:cxn>
                <a:cxn ang="0">
                  <a:pos x="253" y="218"/>
                </a:cxn>
                <a:cxn ang="0">
                  <a:pos x="279" y="246"/>
                </a:cxn>
                <a:cxn ang="0">
                  <a:pos x="307" y="296"/>
                </a:cxn>
                <a:cxn ang="0">
                  <a:pos x="317" y="322"/>
                </a:cxn>
              </a:cxnLst>
              <a:rect l="0" t="0" r="r" b="b"/>
              <a:pathLst>
                <a:path w="596" h="973">
                  <a:moveTo>
                    <a:pt x="317" y="322"/>
                  </a:moveTo>
                  <a:lnTo>
                    <a:pt x="319" y="322"/>
                  </a:lnTo>
                  <a:lnTo>
                    <a:pt x="324" y="322"/>
                  </a:lnTo>
                  <a:lnTo>
                    <a:pt x="326" y="322"/>
                  </a:lnTo>
                  <a:lnTo>
                    <a:pt x="329" y="327"/>
                  </a:lnTo>
                  <a:lnTo>
                    <a:pt x="326" y="331"/>
                  </a:lnTo>
                  <a:lnTo>
                    <a:pt x="329" y="334"/>
                  </a:lnTo>
                  <a:lnTo>
                    <a:pt x="331" y="336"/>
                  </a:lnTo>
                  <a:lnTo>
                    <a:pt x="336" y="336"/>
                  </a:lnTo>
                  <a:lnTo>
                    <a:pt x="348" y="336"/>
                  </a:lnTo>
                  <a:lnTo>
                    <a:pt x="350" y="336"/>
                  </a:lnTo>
                  <a:lnTo>
                    <a:pt x="352" y="339"/>
                  </a:lnTo>
                  <a:lnTo>
                    <a:pt x="352" y="341"/>
                  </a:lnTo>
                  <a:lnTo>
                    <a:pt x="350" y="346"/>
                  </a:lnTo>
                  <a:lnTo>
                    <a:pt x="348" y="353"/>
                  </a:lnTo>
                  <a:lnTo>
                    <a:pt x="343" y="358"/>
                  </a:lnTo>
                  <a:lnTo>
                    <a:pt x="343" y="365"/>
                  </a:lnTo>
                  <a:lnTo>
                    <a:pt x="338" y="376"/>
                  </a:lnTo>
                  <a:lnTo>
                    <a:pt x="333" y="386"/>
                  </a:lnTo>
                  <a:lnTo>
                    <a:pt x="331" y="395"/>
                  </a:lnTo>
                  <a:lnTo>
                    <a:pt x="326" y="398"/>
                  </a:lnTo>
                  <a:lnTo>
                    <a:pt x="329" y="405"/>
                  </a:lnTo>
                  <a:lnTo>
                    <a:pt x="324" y="414"/>
                  </a:lnTo>
                  <a:lnTo>
                    <a:pt x="326" y="417"/>
                  </a:lnTo>
                  <a:lnTo>
                    <a:pt x="329" y="421"/>
                  </a:lnTo>
                  <a:lnTo>
                    <a:pt x="329" y="433"/>
                  </a:lnTo>
                  <a:lnTo>
                    <a:pt x="329" y="436"/>
                  </a:lnTo>
                  <a:lnTo>
                    <a:pt x="319" y="438"/>
                  </a:lnTo>
                  <a:lnTo>
                    <a:pt x="317" y="440"/>
                  </a:lnTo>
                  <a:lnTo>
                    <a:pt x="314" y="445"/>
                  </a:lnTo>
                  <a:lnTo>
                    <a:pt x="314" y="459"/>
                  </a:lnTo>
                  <a:lnTo>
                    <a:pt x="312" y="464"/>
                  </a:lnTo>
                  <a:lnTo>
                    <a:pt x="310" y="469"/>
                  </a:lnTo>
                  <a:lnTo>
                    <a:pt x="310" y="471"/>
                  </a:lnTo>
                  <a:lnTo>
                    <a:pt x="317" y="476"/>
                  </a:lnTo>
                  <a:lnTo>
                    <a:pt x="324" y="485"/>
                  </a:lnTo>
                  <a:lnTo>
                    <a:pt x="326" y="485"/>
                  </a:lnTo>
                  <a:lnTo>
                    <a:pt x="329" y="485"/>
                  </a:lnTo>
                  <a:lnTo>
                    <a:pt x="333" y="485"/>
                  </a:lnTo>
                  <a:lnTo>
                    <a:pt x="338" y="481"/>
                  </a:lnTo>
                  <a:lnTo>
                    <a:pt x="345" y="478"/>
                  </a:lnTo>
                  <a:lnTo>
                    <a:pt x="357" y="469"/>
                  </a:lnTo>
                  <a:lnTo>
                    <a:pt x="359" y="466"/>
                  </a:lnTo>
                  <a:lnTo>
                    <a:pt x="359" y="464"/>
                  </a:lnTo>
                  <a:lnTo>
                    <a:pt x="362" y="466"/>
                  </a:lnTo>
                  <a:lnTo>
                    <a:pt x="364" y="466"/>
                  </a:lnTo>
                  <a:lnTo>
                    <a:pt x="369" y="474"/>
                  </a:lnTo>
                  <a:lnTo>
                    <a:pt x="374" y="478"/>
                  </a:lnTo>
                  <a:lnTo>
                    <a:pt x="374" y="481"/>
                  </a:lnTo>
                  <a:lnTo>
                    <a:pt x="374" y="481"/>
                  </a:lnTo>
                  <a:lnTo>
                    <a:pt x="374" y="488"/>
                  </a:lnTo>
                  <a:lnTo>
                    <a:pt x="376" y="492"/>
                  </a:lnTo>
                  <a:lnTo>
                    <a:pt x="374" y="500"/>
                  </a:lnTo>
                  <a:lnTo>
                    <a:pt x="376" y="509"/>
                  </a:lnTo>
                  <a:lnTo>
                    <a:pt x="376" y="519"/>
                  </a:lnTo>
                  <a:lnTo>
                    <a:pt x="383" y="533"/>
                  </a:lnTo>
                  <a:lnTo>
                    <a:pt x="385" y="542"/>
                  </a:lnTo>
                  <a:lnTo>
                    <a:pt x="390" y="547"/>
                  </a:lnTo>
                  <a:lnTo>
                    <a:pt x="392" y="552"/>
                  </a:lnTo>
                  <a:lnTo>
                    <a:pt x="392" y="556"/>
                  </a:lnTo>
                  <a:lnTo>
                    <a:pt x="392" y="561"/>
                  </a:lnTo>
                  <a:lnTo>
                    <a:pt x="388" y="568"/>
                  </a:lnTo>
                  <a:lnTo>
                    <a:pt x="390" y="573"/>
                  </a:lnTo>
                  <a:lnTo>
                    <a:pt x="390" y="578"/>
                  </a:lnTo>
                  <a:lnTo>
                    <a:pt x="397" y="587"/>
                  </a:lnTo>
                  <a:lnTo>
                    <a:pt x="400" y="587"/>
                  </a:lnTo>
                  <a:lnTo>
                    <a:pt x="407" y="587"/>
                  </a:lnTo>
                  <a:lnTo>
                    <a:pt x="411" y="590"/>
                  </a:lnTo>
                  <a:lnTo>
                    <a:pt x="414" y="594"/>
                  </a:lnTo>
                  <a:lnTo>
                    <a:pt x="418" y="601"/>
                  </a:lnTo>
                  <a:lnTo>
                    <a:pt x="418" y="608"/>
                  </a:lnTo>
                  <a:lnTo>
                    <a:pt x="418" y="616"/>
                  </a:lnTo>
                  <a:lnTo>
                    <a:pt x="421" y="625"/>
                  </a:lnTo>
                  <a:lnTo>
                    <a:pt x="421" y="632"/>
                  </a:lnTo>
                  <a:lnTo>
                    <a:pt x="423" y="637"/>
                  </a:lnTo>
                  <a:lnTo>
                    <a:pt x="428" y="642"/>
                  </a:lnTo>
                  <a:lnTo>
                    <a:pt x="433" y="646"/>
                  </a:lnTo>
                  <a:lnTo>
                    <a:pt x="435" y="646"/>
                  </a:lnTo>
                  <a:lnTo>
                    <a:pt x="437" y="644"/>
                  </a:lnTo>
                  <a:lnTo>
                    <a:pt x="437" y="642"/>
                  </a:lnTo>
                  <a:lnTo>
                    <a:pt x="440" y="637"/>
                  </a:lnTo>
                  <a:lnTo>
                    <a:pt x="447" y="635"/>
                  </a:lnTo>
                  <a:lnTo>
                    <a:pt x="454" y="635"/>
                  </a:lnTo>
                  <a:lnTo>
                    <a:pt x="475" y="644"/>
                  </a:lnTo>
                  <a:lnTo>
                    <a:pt x="478" y="644"/>
                  </a:lnTo>
                  <a:lnTo>
                    <a:pt x="478" y="642"/>
                  </a:lnTo>
                  <a:lnTo>
                    <a:pt x="482" y="635"/>
                  </a:lnTo>
                  <a:lnTo>
                    <a:pt x="487" y="635"/>
                  </a:lnTo>
                  <a:lnTo>
                    <a:pt x="492" y="635"/>
                  </a:lnTo>
                  <a:lnTo>
                    <a:pt x="506" y="637"/>
                  </a:lnTo>
                  <a:lnTo>
                    <a:pt x="523" y="639"/>
                  </a:lnTo>
                  <a:lnTo>
                    <a:pt x="530" y="642"/>
                  </a:lnTo>
                  <a:lnTo>
                    <a:pt x="544" y="642"/>
                  </a:lnTo>
                  <a:lnTo>
                    <a:pt x="556" y="644"/>
                  </a:lnTo>
                  <a:lnTo>
                    <a:pt x="558" y="644"/>
                  </a:lnTo>
                  <a:lnTo>
                    <a:pt x="560" y="644"/>
                  </a:lnTo>
                  <a:lnTo>
                    <a:pt x="558" y="639"/>
                  </a:lnTo>
                  <a:lnTo>
                    <a:pt x="558" y="635"/>
                  </a:lnTo>
                  <a:lnTo>
                    <a:pt x="563" y="630"/>
                  </a:lnTo>
                  <a:lnTo>
                    <a:pt x="565" y="625"/>
                  </a:lnTo>
                  <a:lnTo>
                    <a:pt x="567" y="623"/>
                  </a:lnTo>
                  <a:lnTo>
                    <a:pt x="572" y="620"/>
                  </a:lnTo>
                  <a:lnTo>
                    <a:pt x="575" y="623"/>
                  </a:lnTo>
                  <a:lnTo>
                    <a:pt x="577" y="625"/>
                  </a:lnTo>
                  <a:lnTo>
                    <a:pt x="579" y="630"/>
                  </a:lnTo>
                  <a:lnTo>
                    <a:pt x="584" y="644"/>
                  </a:lnTo>
                  <a:lnTo>
                    <a:pt x="586" y="649"/>
                  </a:lnTo>
                  <a:lnTo>
                    <a:pt x="591" y="653"/>
                  </a:lnTo>
                  <a:lnTo>
                    <a:pt x="596" y="656"/>
                  </a:lnTo>
                  <a:lnTo>
                    <a:pt x="594" y="677"/>
                  </a:lnTo>
                  <a:lnTo>
                    <a:pt x="591" y="696"/>
                  </a:lnTo>
                  <a:lnTo>
                    <a:pt x="589" y="715"/>
                  </a:lnTo>
                  <a:lnTo>
                    <a:pt x="586" y="736"/>
                  </a:lnTo>
                  <a:lnTo>
                    <a:pt x="582" y="755"/>
                  </a:lnTo>
                  <a:lnTo>
                    <a:pt x="579" y="774"/>
                  </a:lnTo>
                  <a:lnTo>
                    <a:pt x="577" y="795"/>
                  </a:lnTo>
                  <a:lnTo>
                    <a:pt x="575" y="814"/>
                  </a:lnTo>
                  <a:lnTo>
                    <a:pt x="572" y="833"/>
                  </a:lnTo>
                  <a:lnTo>
                    <a:pt x="570" y="855"/>
                  </a:lnTo>
                  <a:lnTo>
                    <a:pt x="567" y="874"/>
                  </a:lnTo>
                  <a:lnTo>
                    <a:pt x="565" y="893"/>
                  </a:lnTo>
                  <a:lnTo>
                    <a:pt x="563" y="914"/>
                  </a:lnTo>
                  <a:lnTo>
                    <a:pt x="558" y="933"/>
                  </a:lnTo>
                  <a:lnTo>
                    <a:pt x="556" y="952"/>
                  </a:lnTo>
                  <a:lnTo>
                    <a:pt x="553" y="973"/>
                  </a:lnTo>
                  <a:lnTo>
                    <a:pt x="537" y="971"/>
                  </a:lnTo>
                  <a:lnTo>
                    <a:pt x="518" y="968"/>
                  </a:lnTo>
                  <a:lnTo>
                    <a:pt x="501" y="966"/>
                  </a:lnTo>
                  <a:lnTo>
                    <a:pt x="485" y="964"/>
                  </a:lnTo>
                  <a:lnTo>
                    <a:pt x="466" y="959"/>
                  </a:lnTo>
                  <a:lnTo>
                    <a:pt x="449" y="956"/>
                  </a:lnTo>
                  <a:lnTo>
                    <a:pt x="433" y="954"/>
                  </a:lnTo>
                  <a:lnTo>
                    <a:pt x="414" y="952"/>
                  </a:lnTo>
                  <a:lnTo>
                    <a:pt x="397" y="949"/>
                  </a:lnTo>
                  <a:lnTo>
                    <a:pt x="378" y="947"/>
                  </a:lnTo>
                  <a:lnTo>
                    <a:pt x="362" y="945"/>
                  </a:lnTo>
                  <a:lnTo>
                    <a:pt x="345" y="940"/>
                  </a:lnTo>
                  <a:lnTo>
                    <a:pt x="326" y="938"/>
                  </a:lnTo>
                  <a:lnTo>
                    <a:pt x="310" y="935"/>
                  </a:lnTo>
                  <a:lnTo>
                    <a:pt x="293" y="933"/>
                  </a:lnTo>
                  <a:lnTo>
                    <a:pt x="274" y="928"/>
                  </a:lnTo>
                  <a:lnTo>
                    <a:pt x="241" y="923"/>
                  </a:lnTo>
                  <a:lnTo>
                    <a:pt x="206" y="916"/>
                  </a:lnTo>
                  <a:lnTo>
                    <a:pt x="172" y="912"/>
                  </a:lnTo>
                  <a:lnTo>
                    <a:pt x="137" y="904"/>
                  </a:lnTo>
                  <a:lnTo>
                    <a:pt x="104" y="897"/>
                  </a:lnTo>
                  <a:lnTo>
                    <a:pt x="68" y="890"/>
                  </a:lnTo>
                  <a:lnTo>
                    <a:pt x="35" y="883"/>
                  </a:lnTo>
                  <a:lnTo>
                    <a:pt x="0" y="876"/>
                  </a:lnTo>
                  <a:lnTo>
                    <a:pt x="7" y="848"/>
                  </a:lnTo>
                  <a:lnTo>
                    <a:pt x="12" y="819"/>
                  </a:lnTo>
                  <a:lnTo>
                    <a:pt x="16" y="793"/>
                  </a:lnTo>
                  <a:lnTo>
                    <a:pt x="23" y="765"/>
                  </a:lnTo>
                  <a:lnTo>
                    <a:pt x="28" y="736"/>
                  </a:lnTo>
                  <a:lnTo>
                    <a:pt x="35" y="708"/>
                  </a:lnTo>
                  <a:lnTo>
                    <a:pt x="40" y="679"/>
                  </a:lnTo>
                  <a:lnTo>
                    <a:pt x="47" y="649"/>
                  </a:lnTo>
                  <a:lnTo>
                    <a:pt x="47" y="649"/>
                  </a:lnTo>
                  <a:lnTo>
                    <a:pt x="57" y="632"/>
                  </a:lnTo>
                  <a:lnTo>
                    <a:pt x="59" y="623"/>
                  </a:lnTo>
                  <a:lnTo>
                    <a:pt x="59" y="618"/>
                  </a:lnTo>
                  <a:lnTo>
                    <a:pt x="61" y="611"/>
                  </a:lnTo>
                  <a:lnTo>
                    <a:pt x="66" y="608"/>
                  </a:lnTo>
                  <a:lnTo>
                    <a:pt x="66" y="604"/>
                  </a:lnTo>
                  <a:lnTo>
                    <a:pt x="64" y="597"/>
                  </a:lnTo>
                  <a:lnTo>
                    <a:pt x="59" y="592"/>
                  </a:lnTo>
                  <a:lnTo>
                    <a:pt x="50" y="587"/>
                  </a:lnTo>
                  <a:lnTo>
                    <a:pt x="45" y="580"/>
                  </a:lnTo>
                  <a:lnTo>
                    <a:pt x="47" y="568"/>
                  </a:lnTo>
                  <a:lnTo>
                    <a:pt x="59" y="552"/>
                  </a:lnTo>
                  <a:lnTo>
                    <a:pt x="78" y="530"/>
                  </a:lnTo>
                  <a:lnTo>
                    <a:pt x="90" y="516"/>
                  </a:lnTo>
                  <a:lnTo>
                    <a:pt x="94" y="507"/>
                  </a:lnTo>
                  <a:lnTo>
                    <a:pt x="106" y="485"/>
                  </a:lnTo>
                  <a:lnTo>
                    <a:pt x="132" y="452"/>
                  </a:lnTo>
                  <a:lnTo>
                    <a:pt x="142" y="431"/>
                  </a:lnTo>
                  <a:lnTo>
                    <a:pt x="139" y="419"/>
                  </a:lnTo>
                  <a:lnTo>
                    <a:pt x="135" y="407"/>
                  </a:lnTo>
                  <a:lnTo>
                    <a:pt x="123" y="395"/>
                  </a:lnTo>
                  <a:lnTo>
                    <a:pt x="116" y="384"/>
                  </a:lnTo>
                  <a:lnTo>
                    <a:pt x="116" y="376"/>
                  </a:lnTo>
                  <a:lnTo>
                    <a:pt x="113" y="369"/>
                  </a:lnTo>
                  <a:lnTo>
                    <a:pt x="113" y="360"/>
                  </a:lnTo>
                  <a:lnTo>
                    <a:pt x="118" y="358"/>
                  </a:lnTo>
                  <a:lnTo>
                    <a:pt x="118" y="348"/>
                  </a:lnTo>
                  <a:lnTo>
                    <a:pt x="116" y="334"/>
                  </a:lnTo>
                  <a:lnTo>
                    <a:pt x="113" y="324"/>
                  </a:lnTo>
                  <a:lnTo>
                    <a:pt x="116" y="322"/>
                  </a:lnTo>
                  <a:lnTo>
                    <a:pt x="116" y="322"/>
                  </a:lnTo>
                  <a:lnTo>
                    <a:pt x="120" y="301"/>
                  </a:lnTo>
                  <a:lnTo>
                    <a:pt x="125" y="282"/>
                  </a:lnTo>
                  <a:lnTo>
                    <a:pt x="130" y="260"/>
                  </a:lnTo>
                  <a:lnTo>
                    <a:pt x="132" y="242"/>
                  </a:lnTo>
                  <a:lnTo>
                    <a:pt x="137" y="220"/>
                  </a:lnTo>
                  <a:lnTo>
                    <a:pt x="142" y="201"/>
                  </a:lnTo>
                  <a:lnTo>
                    <a:pt x="146" y="180"/>
                  </a:lnTo>
                  <a:lnTo>
                    <a:pt x="151" y="161"/>
                  </a:lnTo>
                  <a:lnTo>
                    <a:pt x="156" y="140"/>
                  </a:lnTo>
                  <a:lnTo>
                    <a:pt x="158" y="121"/>
                  </a:lnTo>
                  <a:lnTo>
                    <a:pt x="163" y="102"/>
                  </a:lnTo>
                  <a:lnTo>
                    <a:pt x="168" y="81"/>
                  </a:lnTo>
                  <a:lnTo>
                    <a:pt x="172" y="62"/>
                  </a:lnTo>
                  <a:lnTo>
                    <a:pt x="177" y="40"/>
                  </a:lnTo>
                  <a:lnTo>
                    <a:pt x="182" y="21"/>
                  </a:lnTo>
                  <a:lnTo>
                    <a:pt x="187" y="0"/>
                  </a:lnTo>
                  <a:lnTo>
                    <a:pt x="213" y="7"/>
                  </a:lnTo>
                  <a:lnTo>
                    <a:pt x="246" y="14"/>
                  </a:lnTo>
                  <a:lnTo>
                    <a:pt x="267" y="19"/>
                  </a:lnTo>
                  <a:lnTo>
                    <a:pt x="260" y="50"/>
                  </a:lnTo>
                  <a:lnTo>
                    <a:pt x="253" y="81"/>
                  </a:lnTo>
                  <a:lnTo>
                    <a:pt x="246" y="111"/>
                  </a:lnTo>
                  <a:lnTo>
                    <a:pt x="241" y="142"/>
                  </a:lnTo>
                  <a:lnTo>
                    <a:pt x="246" y="156"/>
                  </a:lnTo>
                  <a:lnTo>
                    <a:pt x="251" y="166"/>
                  </a:lnTo>
                  <a:lnTo>
                    <a:pt x="253" y="175"/>
                  </a:lnTo>
                  <a:lnTo>
                    <a:pt x="258" y="185"/>
                  </a:lnTo>
                  <a:lnTo>
                    <a:pt x="260" y="187"/>
                  </a:lnTo>
                  <a:lnTo>
                    <a:pt x="260" y="197"/>
                  </a:lnTo>
                  <a:lnTo>
                    <a:pt x="258" y="204"/>
                  </a:lnTo>
                  <a:lnTo>
                    <a:pt x="258" y="211"/>
                  </a:lnTo>
                  <a:lnTo>
                    <a:pt x="258" y="215"/>
                  </a:lnTo>
                  <a:lnTo>
                    <a:pt x="255" y="215"/>
                  </a:lnTo>
                  <a:lnTo>
                    <a:pt x="253" y="215"/>
                  </a:lnTo>
                  <a:lnTo>
                    <a:pt x="253" y="218"/>
                  </a:lnTo>
                  <a:lnTo>
                    <a:pt x="255" y="218"/>
                  </a:lnTo>
                  <a:lnTo>
                    <a:pt x="262" y="227"/>
                  </a:lnTo>
                  <a:lnTo>
                    <a:pt x="269" y="237"/>
                  </a:lnTo>
                  <a:lnTo>
                    <a:pt x="279" y="246"/>
                  </a:lnTo>
                  <a:lnTo>
                    <a:pt x="284" y="251"/>
                  </a:lnTo>
                  <a:lnTo>
                    <a:pt x="293" y="272"/>
                  </a:lnTo>
                  <a:lnTo>
                    <a:pt x="300" y="287"/>
                  </a:lnTo>
                  <a:lnTo>
                    <a:pt x="307" y="296"/>
                  </a:lnTo>
                  <a:lnTo>
                    <a:pt x="310" y="305"/>
                  </a:lnTo>
                  <a:lnTo>
                    <a:pt x="317" y="317"/>
                  </a:lnTo>
                  <a:lnTo>
                    <a:pt x="317" y="322"/>
                  </a:lnTo>
                  <a:lnTo>
                    <a:pt x="317" y="32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6" name="Freeform 15">
              <a:extLst>
                <a:ext uri="{FF2B5EF4-FFF2-40B4-BE49-F238E27FC236}">
                  <a16:creationId xmlns:a16="http://schemas.microsoft.com/office/drawing/2014/main" id="{B3079934-1633-4BA6-8794-8C0B99628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8775" y="2547938"/>
              <a:ext cx="650875" cy="1131887"/>
            </a:xfrm>
            <a:custGeom>
              <a:avLst/>
              <a:gdLst/>
              <a:ahLst/>
              <a:cxnLst>
                <a:cxn ang="0">
                  <a:pos x="393" y="426"/>
                </a:cxn>
                <a:cxn ang="0">
                  <a:pos x="393" y="409"/>
                </a:cxn>
                <a:cxn ang="0">
                  <a:pos x="398" y="391"/>
                </a:cxn>
                <a:cxn ang="0">
                  <a:pos x="386" y="315"/>
                </a:cxn>
                <a:cxn ang="0">
                  <a:pos x="372" y="201"/>
                </a:cxn>
                <a:cxn ang="0">
                  <a:pos x="355" y="92"/>
                </a:cxn>
                <a:cxn ang="0">
                  <a:pos x="339" y="59"/>
                </a:cxn>
                <a:cxn ang="0">
                  <a:pos x="324" y="43"/>
                </a:cxn>
                <a:cxn ang="0">
                  <a:pos x="313" y="0"/>
                </a:cxn>
                <a:cxn ang="0">
                  <a:pos x="218" y="12"/>
                </a:cxn>
                <a:cxn ang="0">
                  <a:pos x="93" y="28"/>
                </a:cxn>
                <a:cxn ang="0">
                  <a:pos x="67" y="47"/>
                </a:cxn>
                <a:cxn ang="0">
                  <a:pos x="83" y="66"/>
                </a:cxn>
                <a:cxn ang="0">
                  <a:pos x="105" y="85"/>
                </a:cxn>
                <a:cxn ang="0">
                  <a:pos x="100" y="116"/>
                </a:cxn>
                <a:cxn ang="0">
                  <a:pos x="90" y="142"/>
                </a:cxn>
                <a:cxn ang="0">
                  <a:pos x="55" y="168"/>
                </a:cxn>
                <a:cxn ang="0">
                  <a:pos x="26" y="194"/>
                </a:cxn>
                <a:cxn ang="0">
                  <a:pos x="41" y="218"/>
                </a:cxn>
                <a:cxn ang="0">
                  <a:pos x="31" y="260"/>
                </a:cxn>
                <a:cxn ang="0">
                  <a:pos x="8" y="291"/>
                </a:cxn>
                <a:cxn ang="0">
                  <a:pos x="3" y="310"/>
                </a:cxn>
                <a:cxn ang="0">
                  <a:pos x="8" y="367"/>
                </a:cxn>
                <a:cxn ang="0">
                  <a:pos x="36" y="407"/>
                </a:cxn>
                <a:cxn ang="0">
                  <a:pos x="97" y="478"/>
                </a:cxn>
                <a:cxn ang="0">
                  <a:pos x="128" y="483"/>
                </a:cxn>
                <a:cxn ang="0">
                  <a:pos x="152" y="490"/>
                </a:cxn>
                <a:cxn ang="0">
                  <a:pos x="152" y="499"/>
                </a:cxn>
                <a:cxn ang="0">
                  <a:pos x="138" y="568"/>
                </a:cxn>
                <a:cxn ang="0">
                  <a:pos x="171" y="597"/>
                </a:cxn>
                <a:cxn ang="0">
                  <a:pos x="218" y="625"/>
                </a:cxn>
                <a:cxn ang="0">
                  <a:pos x="235" y="653"/>
                </a:cxn>
                <a:cxn ang="0">
                  <a:pos x="237" y="679"/>
                </a:cxn>
                <a:cxn ang="0">
                  <a:pos x="256" y="710"/>
                </a:cxn>
                <a:cxn ang="0">
                  <a:pos x="263" y="710"/>
                </a:cxn>
                <a:cxn ang="0">
                  <a:pos x="261" y="705"/>
                </a:cxn>
                <a:cxn ang="0">
                  <a:pos x="268" y="705"/>
                </a:cxn>
                <a:cxn ang="0">
                  <a:pos x="277" y="698"/>
                </a:cxn>
                <a:cxn ang="0">
                  <a:pos x="329" y="691"/>
                </a:cxn>
                <a:cxn ang="0">
                  <a:pos x="343" y="679"/>
                </a:cxn>
                <a:cxn ang="0">
                  <a:pos x="336" y="658"/>
                </a:cxn>
                <a:cxn ang="0">
                  <a:pos x="372" y="630"/>
                </a:cxn>
                <a:cxn ang="0">
                  <a:pos x="372" y="599"/>
                </a:cxn>
                <a:cxn ang="0">
                  <a:pos x="369" y="585"/>
                </a:cxn>
                <a:cxn ang="0">
                  <a:pos x="372" y="568"/>
                </a:cxn>
                <a:cxn ang="0">
                  <a:pos x="374" y="559"/>
                </a:cxn>
                <a:cxn ang="0">
                  <a:pos x="377" y="552"/>
                </a:cxn>
                <a:cxn ang="0">
                  <a:pos x="374" y="537"/>
                </a:cxn>
                <a:cxn ang="0">
                  <a:pos x="384" y="530"/>
                </a:cxn>
                <a:cxn ang="0">
                  <a:pos x="393" y="507"/>
                </a:cxn>
                <a:cxn ang="0">
                  <a:pos x="405" y="478"/>
                </a:cxn>
                <a:cxn ang="0">
                  <a:pos x="405" y="447"/>
                </a:cxn>
              </a:cxnLst>
              <a:rect l="0" t="0" r="r" b="b"/>
              <a:pathLst>
                <a:path w="410" h="713">
                  <a:moveTo>
                    <a:pt x="405" y="447"/>
                  </a:moveTo>
                  <a:lnTo>
                    <a:pt x="400" y="436"/>
                  </a:lnTo>
                  <a:lnTo>
                    <a:pt x="393" y="426"/>
                  </a:lnTo>
                  <a:lnTo>
                    <a:pt x="391" y="417"/>
                  </a:lnTo>
                  <a:lnTo>
                    <a:pt x="393" y="414"/>
                  </a:lnTo>
                  <a:lnTo>
                    <a:pt x="393" y="409"/>
                  </a:lnTo>
                  <a:lnTo>
                    <a:pt x="391" y="402"/>
                  </a:lnTo>
                  <a:lnTo>
                    <a:pt x="393" y="395"/>
                  </a:lnTo>
                  <a:lnTo>
                    <a:pt x="398" y="391"/>
                  </a:lnTo>
                  <a:lnTo>
                    <a:pt x="398" y="388"/>
                  </a:lnTo>
                  <a:lnTo>
                    <a:pt x="393" y="353"/>
                  </a:lnTo>
                  <a:lnTo>
                    <a:pt x="386" y="315"/>
                  </a:lnTo>
                  <a:lnTo>
                    <a:pt x="381" y="277"/>
                  </a:lnTo>
                  <a:lnTo>
                    <a:pt x="377" y="239"/>
                  </a:lnTo>
                  <a:lnTo>
                    <a:pt x="372" y="201"/>
                  </a:lnTo>
                  <a:lnTo>
                    <a:pt x="365" y="163"/>
                  </a:lnTo>
                  <a:lnTo>
                    <a:pt x="360" y="125"/>
                  </a:lnTo>
                  <a:lnTo>
                    <a:pt x="355" y="92"/>
                  </a:lnTo>
                  <a:lnTo>
                    <a:pt x="350" y="88"/>
                  </a:lnTo>
                  <a:lnTo>
                    <a:pt x="346" y="78"/>
                  </a:lnTo>
                  <a:lnTo>
                    <a:pt x="339" y="59"/>
                  </a:lnTo>
                  <a:lnTo>
                    <a:pt x="332" y="50"/>
                  </a:lnTo>
                  <a:lnTo>
                    <a:pt x="329" y="47"/>
                  </a:lnTo>
                  <a:lnTo>
                    <a:pt x="324" y="43"/>
                  </a:lnTo>
                  <a:lnTo>
                    <a:pt x="320" y="35"/>
                  </a:lnTo>
                  <a:lnTo>
                    <a:pt x="317" y="19"/>
                  </a:lnTo>
                  <a:lnTo>
                    <a:pt x="313" y="0"/>
                  </a:lnTo>
                  <a:lnTo>
                    <a:pt x="301" y="2"/>
                  </a:lnTo>
                  <a:lnTo>
                    <a:pt x="261" y="7"/>
                  </a:lnTo>
                  <a:lnTo>
                    <a:pt x="218" y="12"/>
                  </a:lnTo>
                  <a:lnTo>
                    <a:pt x="175" y="19"/>
                  </a:lnTo>
                  <a:lnTo>
                    <a:pt x="135" y="24"/>
                  </a:lnTo>
                  <a:lnTo>
                    <a:pt x="93" y="28"/>
                  </a:lnTo>
                  <a:lnTo>
                    <a:pt x="50" y="33"/>
                  </a:lnTo>
                  <a:lnTo>
                    <a:pt x="57" y="40"/>
                  </a:lnTo>
                  <a:lnTo>
                    <a:pt x="67" y="47"/>
                  </a:lnTo>
                  <a:lnTo>
                    <a:pt x="74" y="54"/>
                  </a:lnTo>
                  <a:lnTo>
                    <a:pt x="76" y="61"/>
                  </a:lnTo>
                  <a:lnTo>
                    <a:pt x="83" y="66"/>
                  </a:lnTo>
                  <a:lnTo>
                    <a:pt x="95" y="73"/>
                  </a:lnTo>
                  <a:lnTo>
                    <a:pt x="102" y="80"/>
                  </a:lnTo>
                  <a:lnTo>
                    <a:pt x="105" y="85"/>
                  </a:lnTo>
                  <a:lnTo>
                    <a:pt x="105" y="95"/>
                  </a:lnTo>
                  <a:lnTo>
                    <a:pt x="105" y="106"/>
                  </a:lnTo>
                  <a:lnTo>
                    <a:pt x="100" y="116"/>
                  </a:lnTo>
                  <a:lnTo>
                    <a:pt x="95" y="123"/>
                  </a:lnTo>
                  <a:lnTo>
                    <a:pt x="93" y="130"/>
                  </a:lnTo>
                  <a:lnTo>
                    <a:pt x="90" y="142"/>
                  </a:lnTo>
                  <a:lnTo>
                    <a:pt x="83" y="151"/>
                  </a:lnTo>
                  <a:lnTo>
                    <a:pt x="71" y="161"/>
                  </a:lnTo>
                  <a:lnTo>
                    <a:pt x="55" y="168"/>
                  </a:lnTo>
                  <a:lnTo>
                    <a:pt x="38" y="173"/>
                  </a:lnTo>
                  <a:lnTo>
                    <a:pt x="29" y="182"/>
                  </a:lnTo>
                  <a:lnTo>
                    <a:pt x="26" y="194"/>
                  </a:lnTo>
                  <a:lnTo>
                    <a:pt x="29" y="204"/>
                  </a:lnTo>
                  <a:lnTo>
                    <a:pt x="36" y="208"/>
                  </a:lnTo>
                  <a:lnTo>
                    <a:pt x="41" y="218"/>
                  </a:lnTo>
                  <a:lnTo>
                    <a:pt x="43" y="225"/>
                  </a:lnTo>
                  <a:lnTo>
                    <a:pt x="38" y="239"/>
                  </a:lnTo>
                  <a:lnTo>
                    <a:pt x="31" y="260"/>
                  </a:lnTo>
                  <a:lnTo>
                    <a:pt x="22" y="275"/>
                  </a:lnTo>
                  <a:lnTo>
                    <a:pt x="10" y="282"/>
                  </a:lnTo>
                  <a:lnTo>
                    <a:pt x="8" y="291"/>
                  </a:lnTo>
                  <a:lnTo>
                    <a:pt x="10" y="303"/>
                  </a:lnTo>
                  <a:lnTo>
                    <a:pt x="8" y="308"/>
                  </a:lnTo>
                  <a:lnTo>
                    <a:pt x="3" y="310"/>
                  </a:lnTo>
                  <a:lnTo>
                    <a:pt x="0" y="331"/>
                  </a:lnTo>
                  <a:lnTo>
                    <a:pt x="0" y="348"/>
                  </a:lnTo>
                  <a:lnTo>
                    <a:pt x="8" y="367"/>
                  </a:lnTo>
                  <a:lnTo>
                    <a:pt x="12" y="381"/>
                  </a:lnTo>
                  <a:lnTo>
                    <a:pt x="17" y="391"/>
                  </a:lnTo>
                  <a:lnTo>
                    <a:pt x="36" y="407"/>
                  </a:lnTo>
                  <a:lnTo>
                    <a:pt x="67" y="431"/>
                  </a:lnTo>
                  <a:lnTo>
                    <a:pt x="88" y="454"/>
                  </a:lnTo>
                  <a:lnTo>
                    <a:pt x="97" y="478"/>
                  </a:lnTo>
                  <a:lnTo>
                    <a:pt x="107" y="488"/>
                  </a:lnTo>
                  <a:lnTo>
                    <a:pt x="116" y="483"/>
                  </a:lnTo>
                  <a:lnTo>
                    <a:pt x="128" y="483"/>
                  </a:lnTo>
                  <a:lnTo>
                    <a:pt x="142" y="485"/>
                  </a:lnTo>
                  <a:lnTo>
                    <a:pt x="149" y="490"/>
                  </a:lnTo>
                  <a:lnTo>
                    <a:pt x="152" y="490"/>
                  </a:lnTo>
                  <a:lnTo>
                    <a:pt x="152" y="492"/>
                  </a:lnTo>
                  <a:lnTo>
                    <a:pt x="152" y="495"/>
                  </a:lnTo>
                  <a:lnTo>
                    <a:pt x="152" y="499"/>
                  </a:lnTo>
                  <a:lnTo>
                    <a:pt x="140" y="542"/>
                  </a:lnTo>
                  <a:lnTo>
                    <a:pt x="135" y="561"/>
                  </a:lnTo>
                  <a:lnTo>
                    <a:pt x="138" y="568"/>
                  </a:lnTo>
                  <a:lnTo>
                    <a:pt x="145" y="578"/>
                  </a:lnTo>
                  <a:lnTo>
                    <a:pt x="159" y="589"/>
                  </a:lnTo>
                  <a:lnTo>
                    <a:pt x="171" y="597"/>
                  </a:lnTo>
                  <a:lnTo>
                    <a:pt x="180" y="601"/>
                  </a:lnTo>
                  <a:lnTo>
                    <a:pt x="197" y="608"/>
                  </a:lnTo>
                  <a:lnTo>
                    <a:pt x="218" y="625"/>
                  </a:lnTo>
                  <a:lnTo>
                    <a:pt x="230" y="634"/>
                  </a:lnTo>
                  <a:lnTo>
                    <a:pt x="230" y="644"/>
                  </a:lnTo>
                  <a:lnTo>
                    <a:pt x="235" y="653"/>
                  </a:lnTo>
                  <a:lnTo>
                    <a:pt x="239" y="660"/>
                  </a:lnTo>
                  <a:lnTo>
                    <a:pt x="239" y="670"/>
                  </a:lnTo>
                  <a:lnTo>
                    <a:pt x="237" y="679"/>
                  </a:lnTo>
                  <a:lnTo>
                    <a:pt x="239" y="689"/>
                  </a:lnTo>
                  <a:lnTo>
                    <a:pt x="249" y="703"/>
                  </a:lnTo>
                  <a:lnTo>
                    <a:pt x="256" y="710"/>
                  </a:lnTo>
                  <a:lnTo>
                    <a:pt x="261" y="713"/>
                  </a:lnTo>
                  <a:lnTo>
                    <a:pt x="263" y="713"/>
                  </a:lnTo>
                  <a:lnTo>
                    <a:pt x="263" y="710"/>
                  </a:lnTo>
                  <a:lnTo>
                    <a:pt x="261" y="710"/>
                  </a:lnTo>
                  <a:lnTo>
                    <a:pt x="261" y="708"/>
                  </a:lnTo>
                  <a:lnTo>
                    <a:pt x="261" y="705"/>
                  </a:lnTo>
                  <a:lnTo>
                    <a:pt x="263" y="703"/>
                  </a:lnTo>
                  <a:lnTo>
                    <a:pt x="263" y="703"/>
                  </a:lnTo>
                  <a:lnTo>
                    <a:pt x="268" y="705"/>
                  </a:lnTo>
                  <a:lnTo>
                    <a:pt x="277" y="713"/>
                  </a:lnTo>
                  <a:lnTo>
                    <a:pt x="275" y="708"/>
                  </a:lnTo>
                  <a:lnTo>
                    <a:pt x="277" y="698"/>
                  </a:lnTo>
                  <a:lnTo>
                    <a:pt x="284" y="689"/>
                  </a:lnTo>
                  <a:lnTo>
                    <a:pt x="301" y="684"/>
                  </a:lnTo>
                  <a:lnTo>
                    <a:pt x="329" y="691"/>
                  </a:lnTo>
                  <a:lnTo>
                    <a:pt x="343" y="691"/>
                  </a:lnTo>
                  <a:lnTo>
                    <a:pt x="346" y="686"/>
                  </a:lnTo>
                  <a:lnTo>
                    <a:pt x="343" y="679"/>
                  </a:lnTo>
                  <a:lnTo>
                    <a:pt x="339" y="670"/>
                  </a:lnTo>
                  <a:lnTo>
                    <a:pt x="336" y="663"/>
                  </a:lnTo>
                  <a:lnTo>
                    <a:pt x="336" y="658"/>
                  </a:lnTo>
                  <a:lnTo>
                    <a:pt x="346" y="651"/>
                  </a:lnTo>
                  <a:lnTo>
                    <a:pt x="365" y="642"/>
                  </a:lnTo>
                  <a:lnTo>
                    <a:pt x="372" y="630"/>
                  </a:lnTo>
                  <a:lnTo>
                    <a:pt x="367" y="620"/>
                  </a:lnTo>
                  <a:lnTo>
                    <a:pt x="367" y="611"/>
                  </a:lnTo>
                  <a:lnTo>
                    <a:pt x="372" y="599"/>
                  </a:lnTo>
                  <a:lnTo>
                    <a:pt x="374" y="597"/>
                  </a:lnTo>
                  <a:lnTo>
                    <a:pt x="369" y="587"/>
                  </a:lnTo>
                  <a:lnTo>
                    <a:pt x="369" y="585"/>
                  </a:lnTo>
                  <a:lnTo>
                    <a:pt x="372" y="585"/>
                  </a:lnTo>
                  <a:lnTo>
                    <a:pt x="372" y="578"/>
                  </a:lnTo>
                  <a:lnTo>
                    <a:pt x="372" y="568"/>
                  </a:lnTo>
                  <a:lnTo>
                    <a:pt x="372" y="563"/>
                  </a:lnTo>
                  <a:lnTo>
                    <a:pt x="374" y="561"/>
                  </a:lnTo>
                  <a:lnTo>
                    <a:pt x="374" y="559"/>
                  </a:lnTo>
                  <a:lnTo>
                    <a:pt x="374" y="559"/>
                  </a:lnTo>
                  <a:lnTo>
                    <a:pt x="374" y="556"/>
                  </a:lnTo>
                  <a:lnTo>
                    <a:pt x="377" y="552"/>
                  </a:lnTo>
                  <a:lnTo>
                    <a:pt x="377" y="547"/>
                  </a:lnTo>
                  <a:lnTo>
                    <a:pt x="374" y="542"/>
                  </a:lnTo>
                  <a:lnTo>
                    <a:pt x="374" y="537"/>
                  </a:lnTo>
                  <a:lnTo>
                    <a:pt x="374" y="535"/>
                  </a:lnTo>
                  <a:lnTo>
                    <a:pt x="379" y="530"/>
                  </a:lnTo>
                  <a:lnTo>
                    <a:pt x="384" y="530"/>
                  </a:lnTo>
                  <a:lnTo>
                    <a:pt x="386" y="525"/>
                  </a:lnTo>
                  <a:lnTo>
                    <a:pt x="391" y="514"/>
                  </a:lnTo>
                  <a:lnTo>
                    <a:pt x="393" y="507"/>
                  </a:lnTo>
                  <a:lnTo>
                    <a:pt x="398" y="504"/>
                  </a:lnTo>
                  <a:lnTo>
                    <a:pt x="403" y="497"/>
                  </a:lnTo>
                  <a:lnTo>
                    <a:pt x="405" y="478"/>
                  </a:lnTo>
                  <a:lnTo>
                    <a:pt x="410" y="469"/>
                  </a:lnTo>
                  <a:lnTo>
                    <a:pt x="410" y="462"/>
                  </a:lnTo>
                  <a:lnTo>
                    <a:pt x="405" y="44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7" name="Freeform 16">
              <a:extLst>
                <a:ext uri="{FF2B5EF4-FFF2-40B4-BE49-F238E27FC236}">
                  <a16:creationId xmlns:a16="http://schemas.microsoft.com/office/drawing/2014/main" id="{716A1EEF-BA73-4D1F-967E-A4833DFE5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38" y="2619375"/>
              <a:ext cx="508000" cy="876300"/>
            </a:xfrm>
            <a:custGeom>
              <a:avLst/>
              <a:gdLst/>
              <a:ahLst/>
              <a:cxnLst>
                <a:cxn ang="0">
                  <a:pos x="312" y="353"/>
                </a:cxn>
                <a:cxn ang="0">
                  <a:pos x="310" y="338"/>
                </a:cxn>
                <a:cxn ang="0">
                  <a:pos x="296" y="253"/>
                </a:cxn>
                <a:cxn ang="0">
                  <a:pos x="277" y="130"/>
                </a:cxn>
                <a:cxn ang="0">
                  <a:pos x="256" y="7"/>
                </a:cxn>
                <a:cxn ang="0">
                  <a:pos x="197" y="9"/>
                </a:cxn>
                <a:cxn ang="0">
                  <a:pos x="111" y="26"/>
                </a:cxn>
                <a:cxn ang="0">
                  <a:pos x="43" y="47"/>
                </a:cxn>
                <a:cxn ang="0">
                  <a:pos x="17" y="57"/>
                </a:cxn>
                <a:cxn ang="0">
                  <a:pos x="7" y="52"/>
                </a:cxn>
                <a:cxn ang="0">
                  <a:pos x="0" y="47"/>
                </a:cxn>
                <a:cxn ang="0">
                  <a:pos x="17" y="156"/>
                </a:cxn>
                <a:cxn ang="0">
                  <a:pos x="31" y="270"/>
                </a:cxn>
                <a:cxn ang="0">
                  <a:pos x="43" y="346"/>
                </a:cxn>
                <a:cxn ang="0">
                  <a:pos x="38" y="364"/>
                </a:cxn>
                <a:cxn ang="0">
                  <a:pos x="38" y="381"/>
                </a:cxn>
                <a:cxn ang="0">
                  <a:pos x="55" y="417"/>
                </a:cxn>
                <a:cxn ang="0">
                  <a:pos x="48" y="452"/>
                </a:cxn>
                <a:cxn ang="0">
                  <a:pos x="36" y="469"/>
                </a:cxn>
                <a:cxn ang="0">
                  <a:pos x="24" y="485"/>
                </a:cxn>
                <a:cxn ang="0">
                  <a:pos x="19" y="497"/>
                </a:cxn>
                <a:cxn ang="0">
                  <a:pos x="19" y="511"/>
                </a:cxn>
                <a:cxn ang="0">
                  <a:pos x="19" y="516"/>
                </a:cxn>
                <a:cxn ang="0">
                  <a:pos x="17" y="533"/>
                </a:cxn>
                <a:cxn ang="0">
                  <a:pos x="14" y="542"/>
                </a:cxn>
                <a:cxn ang="0">
                  <a:pos x="26" y="552"/>
                </a:cxn>
                <a:cxn ang="0">
                  <a:pos x="33" y="542"/>
                </a:cxn>
                <a:cxn ang="0">
                  <a:pos x="33" y="535"/>
                </a:cxn>
                <a:cxn ang="0">
                  <a:pos x="50" y="533"/>
                </a:cxn>
                <a:cxn ang="0">
                  <a:pos x="59" y="542"/>
                </a:cxn>
                <a:cxn ang="0">
                  <a:pos x="62" y="525"/>
                </a:cxn>
                <a:cxn ang="0">
                  <a:pos x="66" y="528"/>
                </a:cxn>
                <a:cxn ang="0">
                  <a:pos x="83" y="525"/>
                </a:cxn>
                <a:cxn ang="0">
                  <a:pos x="114" y="535"/>
                </a:cxn>
                <a:cxn ang="0">
                  <a:pos x="133" y="511"/>
                </a:cxn>
                <a:cxn ang="0">
                  <a:pos x="161" y="518"/>
                </a:cxn>
                <a:cxn ang="0">
                  <a:pos x="166" y="499"/>
                </a:cxn>
                <a:cxn ang="0">
                  <a:pos x="173" y="490"/>
                </a:cxn>
                <a:cxn ang="0">
                  <a:pos x="180" y="483"/>
                </a:cxn>
                <a:cxn ang="0">
                  <a:pos x="180" y="478"/>
                </a:cxn>
                <a:cxn ang="0">
                  <a:pos x="187" y="483"/>
                </a:cxn>
                <a:cxn ang="0">
                  <a:pos x="208" y="497"/>
                </a:cxn>
                <a:cxn ang="0">
                  <a:pos x="225" y="480"/>
                </a:cxn>
                <a:cxn ang="0">
                  <a:pos x="241" y="452"/>
                </a:cxn>
                <a:cxn ang="0">
                  <a:pos x="253" y="426"/>
                </a:cxn>
                <a:cxn ang="0">
                  <a:pos x="258" y="398"/>
                </a:cxn>
                <a:cxn ang="0">
                  <a:pos x="277" y="391"/>
                </a:cxn>
                <a:cxn ang="0">
                  <a:pos x="286" y="393"/>
                </a:cxn>
                <a:cxn ang="0">
                  <a:pos x="310" y="379"/>
                </a:cxn>
                <a:cxn ang="0">
                  <a:pos x="317" y="360"/>
                </a:cxn>
              </a:cxnLst>
              <a:rect l="0" t="0" r="r" b="b"/>
              <a:pathLst>
                <a:path w="320" h="552">
                  <a:moveTo>
                    <a:pt x="312" y="360"/>
                  </a:moveTo>
                  <a:lnTo>
                    <a:pt x="310" y="357"/>
                  </a:lnTo>
                  <a:lnTo>
                    <a:pt x="312" y="353"/>
                  </a:lnTo>
                  <a:lnTo>
                    <a:pt x="312" y="348"/>
                  </a:lnTo>
                  <a:lnTo>
                    <a:pt x="308" y="343"/>
                  </a:lnTo>
                  <a:lnTo>
                    <a:pt x="310" y="338"/>
                  </a:lnTo>
                  <a:lnTo>
                    <a:pt x="310" y="336"/>
                  </a:lnTo>
                  <a:lnTo>
                    <a:pt x="303" y="293"/>
                  </a:lnTo>
                  <a:lnTo>
                    <a:pt x="296" y="253"/>
                  </a:lnTo>
                  <a:lnTo>
                    <a:pt x="289" y="213"/>
                  </a:lnTo>
                  <a:lnTo>
                    <a:pt x="284" y="170"/>
                  </a:lnTo>
                  <a:lnTo>
                    <a:pt x="277" y="130"/>
                  </a:lnTo>
                  <a:lnTo>
                    <a:pt x="270" y="90"/>
                  </a:lnTo>
                  <a:lnTo>
                    <a:pt x="263" y="47"/>
                  </a:lnTo>
                  <a:lnTo>
                    <a:pt x="256" y="7"/>
                  </a:lnTo>
                  <a:lnTo>
                    <a:pt x="253" y="0"/>
                  </a:lnTo>
                  <a:lnTo>
                    <a:pt x="225" y="5"/>
                  </a:lnTo>
                  <a:lnTo>
                    <a:pt x="197" y="9"/>
                  </a:lnTo>
                  <a:lnTo>
                    <a:pt x="168" y="16"/>
                  </a:lnTo>
                  <a:lnTo>
                    <a:pt x="140" y="21"/>
                  </a:lnTo>
                  <a:lnTo>
                    <a:pt x="111" y="26"/>
                  </a:lnTo>
                  <a:lnTo>
                    <a:pt x="83" y="31"/>
                  </a:lnTo>
                  <a:lnTo>
                    <a:pt x="62" y="33"/>
                  </a:lnTo>
                  <a:lnTo>
                    <a:pt x="43" y="47"/>
                  </a:lnTo>
                  <a:lnTo>
                    <a:pt x="36" y="52"/>
                  </a:lnTo>
                  <a:lnTo>
                    <a:pt x="26" y="54"/>
                  </a:lnTo>
                  <a:lnTo>
                    <a:pt x="17" y="57"/>
                  </a:lnTo>
                  <a:lnTo>
                    <a:pt x="12" y="54"/>
                  </a:lnTo>
                  <a:lnTo>
                    <a:pt x="10" y="52"/>
                  </a:lnTo>
                  <a:lnTo>
                    <a:pt x="7" y="52"/>
                  </a:lnTo>
                  <a:lnTo>
                    <a:pt x="5" y="52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5" y="80"/>
                  </a:lnTo>
                  <a:lnTo>
                    <a:pt x="10" y="118"/>
                  </a:lnTo>
                  <a:lnTo>
                    <a:pt x="17" y="156"/>
                  </a:lnTo>
                  <a:lnTo>
                    <a:pt x="22" y="194"/>
                  </a:lnTo>
                  <a:lnTo>
                    <a:pt x="26" y="232"/>
                  </a:lnTo>
                  <a:lnTo>
                    <a:pt x="31" y="270"/>
                  </a:lnTo>
                  <a:lnTo>
                    <a:pt x="38" y="308"/>
                  </a:lnTo>
                  <a:lnTo>
                    <a:pt x="43" y="343"/>
                  </a:lnTo>
                  <a:lnTo>
                    <a:pt x="43" y="346"/>
                  </a:lnTo>
                  <a:lnTo>
                    <a:pt x="38" y="350"/>
                  </a:lnTo>
                  <a:lnTo>
                    <a:pt x="36" y="357"/>
                  </a:lnTo>
                  <a:lnTo>
                    <a:pt x="38" y="364"/>
                  </a:lnTo>
                  <a:lnTo>
                    <a:pt x="38" y="369"/>
                  </a:lnTo>
                  <a:lnTo>
                    <a:pt x="36" y="372"/>
                  </a:lnTo>
                  <a:lnTo>
                    <a:pt x="38" y="381"/>
                  </a:lnTo>
                  <a:lnTo>
                    <a:pt x="45" y="391"/>
                  </a:lnTo>
                  <a:lnTo>
                    <a:pt x="50" y="402"/>
                  </a:lnTo>
                  <a:lnTo>
                    <a:pt x="55" y="417"/>
                  </a:lnTo>
                  <a:lnTo>
                    <a:pt x="55" y="424"/>
                  </a:lnTo>
                  <a:lnTo>
                    <a:pt x="50" y="433"/>
                  </a:lnTo>
                  <a:lnTo>
                    <a:pt x="48" y="452"/>
                  </a:lnTo>
                  <a:lnTo>
                    <a:pt x="43" y="459"/>
                  </a:lnTo>
                  <a:lnTo>
                    <a:pt x="38" y="462"/>
                  </a:lnTo>
                  <a:lnTo>
                    <a:pt x="36" y="469"/>
                  </a:lnTo>
                  <a:lnTo>
                    <a:pt x="31" y="480"/>
                  </a:lnTo>
                  <a:lnTo>
                    <a:pt x="29" y="485"/>
                  </a:lnTo>
                  <a:lnTo>
                    <a:pt x="24" y="485"/>
                  </a:lnTo>
                  <a:lnTo>
                    <a:pt x="19" y="490"/>
                  </a:lnTo>
                  <a:lnTo>
                    <a:pt x="19" y="492"/>
                  </a:lnTo>
                  <a:lnTo>
                    <a:pt x="19" y="497"/>
                  </a:lnTo>
                  <a:lnTo>
                    <a:pt x="22" y="502"/>
                  </a:lnTo>
                  <a:lnTo>
                    <a:pt x="22" y="507"/>
                  </a:lnTo>
                  <a:lnTo>
                    <a:pt x="19" y="511"/>
                  </a:lnTo>
                  <a:lnTo>
                    <a:pt x="19" y="514"/>
                  </a:lnTo>
                  <a:lnTo>
                    <a:pt x="19" y="514"/>
                  </a:lnTo>
                  <a:lnTo>
                    <a:pt x="19" y="516"/>
                  </a:lnTo>
                  <a:lnTo>
                    <a:pt x="17" y="518"/>
                  </a:lnTo>
                  <a:lnTo>
                    <a:pt x="17" y="523"/>
                  </a:lnTo>
                  <a:lnTo>
                    <a:pt x="17" y="533"/>
                  </a:lnTo>
                  <a:lnTo>
                    <a:pt x="17" y="540"/>
                  </a:lnTo>
                  <a:lnTo>
                    <a:pt x="14" y="540"/>
                  </a:lnTo>
                  <a:lnTo>
                    <a:pt x="14" y="542"/>
                  </a:lnTo>
                  <a:lnTo>
                    <a:pt x="19" y="552"/>
                  </a:lnTo>
                  <a:lnTo>
                    <a:pt x="22" y="552"/>
                  </a:lnTo>
                  <a:lnTo>
                    <a:pt x="26" y="552"/>
                  </a:lnTo>
                  <a:lnTo>
                    <a:pt x="31" y="549"/>
                  </a:lnTo>
                  <a:lnTo>
                    <a:pt x="33" y="547"/>
                  </a:lnTo>
                  <a:lnTo>
                    <a:pt x="33" y="542"/>
                  </a:lnTo>
                  <a:lnTo>
                    <a:pt x="31" y="535"/>
                  </a:lnTo>
                  <a:lnTo>
                    <a:pt x="33" y="535"/>
                  </a:lnTo>
                  <a:lnTo>
                    <a:pt x="33" y="535"/>
                  </a:lnTo>
                  <a:lnTo>
                    <a:pt x="40" y="537"/>
                  </a:lnTo>
                  <a:lnTo>
                    <a:pt x="45" y="537"/>
                  </a:lnTo>
                  <a:lnTo>
                    <a:pt x="50" y="533"/>
                  </a:lnTo>
                  <a:lnTo>
                    <a:pt x="55" y="535"/>
                  </a:lnTo>
                  <a:lnTo>
                    <a:pt x="57" y="540"/>
                  </a:lnTo>
                  <a:lnTo>
                    <a:pt x="59" y="542"/>
                  </a:lnTo>
                  <a:lnTo>
                    <a:pt x="62" y="540"/>
                  </a:lnTo>
                  <a:lnTo>
                    <a:pt x="62" y="533"/>
                  </a:lnTo>
                  <a:lnTo>
                    <a:pt x="62" y="525"/>
                  </a:lnTo>
                  <a:lnTo>
                    <a:pt x="62" y="525"/>
                  </a:lnTo>
                  <a:lnTo>
                    <a:pt x="64" y="525"/>
                  </a:lnTo>
                  <a:lnTo>
                    <a:pt x="66" y="528"/>
                  </a:lnTo>
                  <a:lnTo>
                    <a:pt x="69" y="528"/>
                  </a:lnTo>
                  <a:lnTo>
                    <a:pt x="76" y="525"/>
                  </a:lnTo>
                  <a:lnTo>
                    <a:pt x="83" y="525"/>
                  </a:lnTo>
                  <a:lnTo>
                    <a:pt x="102" y="533"/>
                  </a:lnTo>
                  <a:lnTo>
                    <a:pt x="109" y="537"/>
                  </a:lnTo>
                  <a:lnTo>
                    <a:pt x="114" y="535"/>
                  </a:lnTo>
                  <a:lnTo>
                    <a:pt x="118" y="525"/>
                  </a:lnTo>
                  <a:lnTo>
                    <a:pt x="123" y="518"/>
                  </a:lnTo>
                  <a:lnTo>
                    <a:pt x="133" y="511"/>
                  </a:lnTo>
                  <a:lnTo>
                    <a:pt x="142" y="511"/>
                  </a:lnTo>
                  <a:lnTo>
                    <a:pt x="154" y="518"/>
                  </a:lnTo>
                  <a:lnTo>
                    <a:pt x="161" y="518"/>
                  </a:lnTo>
                  <a:lnTo>
                    <a:pt x="166" y="514"/>
                  </a:lnTo>
                  <a:lnTo>
                    <a:pt x="168" y="507"/>
                  </a:lnTo>
                  <a:lnTo>
                    <a:pt x="166" y="499"/>
                  </a:lnTo>
                  <a:lnTo>
                    <a:pt x="168" y="497"/>
                  </a:lnTo>
                  <a:lnTo>
                    <a:pt x="171" y="495"/>
                  </a:lnTo>
                  <a:lnTo>
                    <a:pt x="173" y="490"/>
                  </a:lnTo>
                  <a:lnTo>
                    <a:pt x="171" y="485"/>
                  </a:lnTo>
                  <a:lnTo>
                    <a:pt x="173" y="483"/>
                  </a:lnTo>
                  <a:lnTo>
                    <a:pt x="180" y="483"/>
                  </a:lnTo>
                  <a:lnTo>
                    <a:pt x="180" y="480"/>
                  </a:lnTo>
                  <a:lnTo>
                    <a:pt x="180" y="478"/>
                  </a:lnTo>
                  <a:lnTo>
                    <a:pt x="180" y="478"/>
                  </a:lnTo>
                  <a:lnTo>
                    <a:pt x="180" y="478"/>
                  </a:lnTo>
                  <a:lnTo>
                    <a:pt x="185" y="478"/>
                  </a:lnTo>
                  <a:lnTo>
                    <a:pt x="187" y="483"/>
                  </a:lnTo>
                  <a:lnTo>
                    <a:pt x="189" y="488"/>
                  </a:lnTo>
                  <a:lnTo>
                    <a:pt x="197" y="492"/>
                  </a:lnTo>
                  <a:lnTo>
                    <a:pt x="208" y="497"/>
                  </a:lnTo>
                  <a:lnTo>
                    <a:pt x="215" y="497"/>
                  </a:lnTo>
                  <a:lnTo>
                    <a:pt x="223" y="492"/>
                  </a:lnTo>
                  <a:lnTo>
                    <a:pt x="225" y="480"/>
                  </a:lnTo>
                  <a:lnTo>
                    <a:pt x="227" y="464"/>
                  </a:lnTo>
                  <a:lnTo>
                    <a:pt x="234" y="454"/>
                  </a:lnTo>
                  <a:lnTo>
                    <a:pt x="241" y="452"/>
                  </a:lnTo>
                  <a:lnTo>
                    <a:pt x="246" y="445"/>
                  </a:lnTo>
                  <a:lnTo>
                    <a:pt x="249" y="433"/>
                  </a:lnTo>
                  <a:lnTo>
                    <a:pt x="253" y="426"/>
                  </a:lnTo>
                  <a:lnTo>
                    <a:pt x="260" y="419"/>
                  </a:lnTo>
                  <a:lnTo>
                    <a:pt x="263" y="409"/>
                  </a:lnTo>
                  <a:lnTo>
                    <a:pt x="258" y="398"/>
                  </a:lnTo>
                  <a:lnTo>
                    <a:pt x="263" y="393"/>
                  </a:lnTo>
                  <a:lnTo>
                    <a:pt x="272" y="388"/>
                  </a:lnTo>
                  <a:lnTo>
                    <a:pt x="277" y="391"/>
                  </a:lnTo>
                  <a:lnTo>
                    <a:pt x="282" y="391"/>
                  </a:lnTo>
                  <a:lnTo>
                    <a:pt x="284" y="393"/>
                  </a:lnTo>
                  <a:lnTo>
                    <a:pt x="286" y="393"/>
                  </a:lnTo>
                  <a:lnTo>
                    <a:pt x="289" y="391"/>
                  </a:lnTo>
                  <a:lnTo>
                    <a:pt x="294" y="388"/>
                  </a:lnTo>
                  <a:lnTo>
                    <a:pt x="310" y="379"/>
                  </a:lnTo>
                  <a:lnTo>
                    <a:pt x="320" y="369"/>
                  </a:lnTo>
                  <a:lnTo>
                    <a:pt x="320" y="364"/>
                  </a:lnTo>
                  <a:lnTo>
                    <a:pt x="317" y="360"/>
                  </a:lnTo>
                  <a:lnTo>
                    <a:pt x="312" y="36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8" name="Freeform 17">
              <a:extLst>
                <a:ext uri="{FF2B5EF4-FFF2-40B4-BE49-F238E27FC236}">
                  <a16:creationId xmlns:a16="http://schemas.microsoft.com/office/drawing/2014/main" id="{A8CDF9A1-3C28-49E1-A7CE-C26681B58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5" y="3168650"/>
              <a:ext cx="1193800" cy="623888"/>
            </a:xfrm>
            <a:custGeom>
              <a:avLst/>
              <a:gdLst/>
              <a:ahLst/>
              <a:cxnLst>
                <a:cxn ang="0">
                  <a:pos x="685" y="14"/>
                </a:cxn>
                <a:cxn ang="0">
                  <a:pos x="700" y="14"/>
                </a:cxn>
                <a:cxn ang="0">
                  <a:pos x="702" y="28"/>
                </a:cxn>
                <a:cxn ang="0">
                  <a:pos x="693" y="35"/>
                </a:cxn>
                <a:cxn ang="0">
                  <a:pos x="688" y="59"/>
                </a:cxn>
                <a:cxn ang="0">
                  <a:pos x="707" y="80"/>
                </a:cxn>
                <a:cxn ang="0">
                  <a:pos x="719" y="97"/>
                </a:cxn>
                <a:cxn ang="0">
                  <a:pos x="735" y="111"/>
                </a:cxn>
                <a:cxn ang="0">
                  <a:pos x="738" y="144"/>
                </a:cxn>
                <a:cxn ang="0">
                  <a:pos x="740" y="177"/>
                </a:cxn>
                <a:cxn ang="0">
                  <a:pos x="740" y="210"/>
                </a:cxn>
                <a:cxn ang="0">
                  <a:pos x="742" y="243"/>
                </a:cxn>
                <a:cxn ang="0">
                  <a:pos x="745" y="277"/>
                </a:cxn>
                <a:cxn ang="0">
                  <a:pos x="747" y="310"/>
                </a:cxn>
                <a:cxn ang="0">
                  <a:pos x="749" y="343"/>
                </a:cxn>
                <a:cxn ang="0">
                  <a:pos x="752" y="376"/>
                </a:cxn>
                <a:cxn ang="0">
                  <a:pos x="704" y="378"/>
                </a:cxn>
                <a:cxn ang="0">
                  <a:pos x="657" y="381"/>
                </a:cxn>
                <a:cxn ang="0">
                  <a:pos x="610" y="383"/>
                </a:cxn>
                <a:cxn ang="0">
                  <a:pos x="562" y="385"/>
                </a:cxn>
                <a:cxn ang="0">
                  <a:pos x="518" y="388"/>
                </a:cxn>
                <a:cxn ang="0">
                  <a:pos x="470" y="388"/>
                </a:cxn>
                <a:cxn ang="0">
                  <a:pos x="423" y="390"/>
                </a:cxn>
                <a:cxn ang="0">
                  <a:pos x="376" y="390"/>
                </a:cxn>
                <a:cxn ang="0">
                  <a:pos x="328" y="393"/>
                </a:cxn>
                <a:cxn ang="0">
                  <a:pos x="281" y="393"/>
                </a:cxn>
                <a:cxn ang="0">
                  <a:pos x="234" y="393"/>
                </a:cxn>
                <a:cxn ang="0">
                  <a:pos x="186" y="393"/>
                </a:cxn>
                <a:cxn ang="0">
                  <a:pos x="139" y="393"/>
                </a:cxn>
                <a:cxn ang="0">
                  <a:pos x="92" y="393"/>
                </a:cxn>
                <a:cxn ang="0">
                  <a:pos x="47" y="390"/>
                </a:cxn>
                <a:cxn ang="0">
                  <a:pos x="0" y="390"/>
                </a:cxn>
                <a:cxn ang="0">
                  <a:pos x="0" y="343"/>
                </a:cxn>
                <a:cxn ang="0">
                  <a:pos x="0" y="295"/>
                </a:cxn>
                <a:cxn ang="0">
                  <a:pos x="2" y="248"/>
                </a:cxn>
                <a:cxn ang="0">
                  <a:pos x="2" y="198"/>
                </a:cxn>
                <a:cxn ang="0">
                  <a:pos x="4" y="151"/>
                </a:cxn>
                <a:cxn ang="0">
                  <a:pos x="4" y="104"/>
                </a:cxn>
                <a:cxn ang="0">
                  <a:pos x="4" y="56"/>
                </a:cxn>
                <a:cxn ang="0">
                  <a:pos x="7" y="9"/>
                </a:cxn>
                <a:cxn ang="0">
                  <a:pos x="47" y="9"/>
                </a:cxn>
                <a:cxn ang="0">
                  <a:pos x="87" y="11"/>
                </a:cxn>
                <a:cxn ang="0">
                  <a:pos x="130" y="11"/>
                </a:cxn>
                <a:cxn ang="0">
                  <a:pos x="170" y="11"/>
                </a:cxn>
                <a:cxn ang="0">
                  <a:pos x="210" y="11"/>
                </a:cxn>
                <a:cxn ang="0">
                  <a:pos x="253" y="11"/>
                </a:cxn>
                <a:cxn ang="0">
                  <a:pos x="293" y="11"/>
                </a:cxn>
                <a:cxn ang="0">
                  <a:pos x="333" y="9"/>
                </a:cxn>
                <a:cxn ang="0">
                  <a:pos x="373" y="9"/>
                </a:cxn>
                <a:cxn ang="0">
                  <a:pos x="416" y="9"/>
                </a:cxn>
                <a:cxn ang="0">
                  <a:pos x="456" y="7"/>
                </a:cxn>
                <a:cxn ang="0">
                  <a:pos x="496" y="7"/>
                </a:cxn>
                <a:cxn ang="0">
                  <a:pos x="539" y="4"/>
                </a:cxn>
                <a:cxn ang="0">
                  <a:pos x="579" y="2"/>
                </a:cxn>
                <a:cxn ang="0">
                  <a:pos x="619" y="0"/>
                </a:cxn>
                <a:cxn ang="0">
                  <a:pos x="657" y="0"/>
                </a:cxn>
              </a:cxnLst>
              <a:rect l="0" t="0" r="r" b="b"/>
              <a:pathLst>
                <a:path w="752" h="393">
                  <a:moveTo>
                    <a:pt x="681" y="14"/>
                  </a:moveTo>
                  <a:lnTo>
                    <a:pt x="685" y="14"/>
                  </a:lnTo>
                  <a:lnTo>
                    <a:pt x="693" y="11"/>
                  </a:lnTo>
                  <a:lnTo>
                    <a:pt x="700" y="14"/>
                  </a:lnTo>
                  <a:lnTo>
                    <a:pt x="702" y="23"/>
                  </a:lnTo>
                  <a:lnTo>
                    <a:pt x="702" y="28"/>
                  </a:lnTo>
                  <a:lnTo>
                    <a:pt x="697" y="30"/>
                  </a:lnTo>
                  <a:lnTo>
                    <a:pt x="693" y="35"/>
                  </a:lnTo>
                  <a:lnTo>
                    <a:pt x="685" y="49"/>
                  </a:lnTo>
                  <a:lnTo>
                    <a:pt x="688" y="59"/>
                  </a:lnTo>
                  <a:lnTo>
                    <a:pt x="700" y="68"/>
                  </a:lnTo>
                  <a:lnTo>
                    <a:pt x="707" y="80"/>
                  </a:lnTo>
                  <a:lnTo>
                    <a:pt x="712" y="90"/>
                  </a:lnTo>
                  <a:lnTo>
                    <a:pt x="719" y="97"/>
                  </a:lnTo>
                  <a:lnTo>
                    <a:pt x="735" y="106"/>
                  </a:lnTo>
                  <a:lnTo>
                    <a:pt x="735" y="111"/>
                  </a:lnTo>
                  <a:lnTo>
                    <a:pt x="735" y="127"/>
                  </a:lnTo>
                  <a:lnTo>
                    <a:pt x="738" y="144"/>
                  </a:lnTo>
                  <a:lnTo>
                    <a:pt x="738" y="161"/>
                  </a:lnTo>
                  <a:lnTo>
                    <a:pt x="740" y="177"/>
                  </a:lnTo>
                  <a:lnTo>
                    <a:pt x="740" y="194"/>
                  </a:lnTo>
                  <a:lnTo>
                    <a:pt x="740" y="210"/>
                  </a:lnTo>
                  <a:lnTo>
                    <a:pt x="742" y="227"/>
                  </a:lnTo>
                  <a:lnTo>
                    <a:pt x="742" y="243"/>
                  </a:lnTo>
                  <a:lnTo>
                    <a:pt x="745" y="260"/>
                  </a:lnTo>
                  <a:lnTo>
                    <a:pt x="745" y="277"/>
                  </a:lnTo>
                  <a:lnTo>
                    <a:pt x="747" y="293"/>
                  </a:lnTo>
                  <a:lnTo>
                    <a:pt x="747" y="310"/>
                  </a:lnTo>
                  <a:lnTo>
                    <a:pt x="749" y="326"/>
                  </a:lnTo>
                  <a:lnTo>
                    <a:pt x="749" y="343"/>
                  </a:lnTo>
                  <a:lnTo>
                    <a:pt x="749" y="359"/>
                  </a:lnTo>
                  <a:lnTo>
                    <a:pt x="752" y="376"/>
                  </a:lnTo>
                  <a:lnTo>
                    <a:pt x="728" y="376"/>
                  </a:lnTo>
                  <a:lnTo>
                    <a:pt x="704" y="378"/>
                  </a:lnTo>
                  <a:lnTo>
                    <a:pt x="681" y="378"/>
                  </a:lnTo>
                  <a:lnTo>
                    <a:pt x="657" y="381"/>
                  </a:lnTo>
                  <a:lnTo>
                    <a:pt x="633" y="381"/>
                  </a:lnTo>
                  <a:lnTo>
                    <a:pt x="610" y="383"/>
                  </a:lnTo>
                  <a:lnTo>
                    <a:pt x="586" y="383"/>
                  </a:lnTo>
                  <a:lnTo>
                    <a:pt x="562" y="385"/>
                  </a:lnTo>
                  <a:lnTo>
                    <a:pt x="539" y="385"/>
                  </a:lnTo>
                  <a:lnTo>
                    <a:pt x="518" y="388"/>
                  </a:lnTo>
                  <a:lnTo>
                    <a:pt x="494" y="388"/>
                  </a:lnTo>
                  <a:lnTo>
                    <a:pt x="470" y="388"/>
                  </a:lnTo>
                  <a:lnTo>
                    <a:pt x="447" y="390"/>
                  </a:lnTo>
                  <a:lnTo>
                    <a:pt x="423" y="390"/>
                  </a:lnTo>
                  <a:lnTo>
                    <a:pt x="399" y="390"/>
                  </a:lnTo>
                  <a:lnTo>
                    <a:pt x="376" y="390"/>
                  </a:lnTo>
                  <a:lnTo>
                    <a:pt x="352" y="390"/>
                  </a:lnTo>
                  <a:lnTo>
                    <a:pt x="328" y="393"/>
                  </a:lnTo>
                  <a:lnTo>
                    <a:pt x="305" y="393"/>
                  </a:lnTo>
                  <a:lnTo>
                    <a:pt x="281" y="393"/>
                  </a:lnTo>
                  <a:lnTo>
                    <a:pt x="257" y="393"/>
                  </a:lnTo>
                  <a:lnTo>
                    <a:pt x="234" y="393"/>
                  </a:lnTo>
                  <a:lnTo>
                    <a:pt x="210" y="393"/>
                  </a:lnTo>
                  <a:lnTo>
                    <a:pt x="186" y="393"/>
                  </a:lnTo>
                  <a:lnTo>
                    <a:pt x="163" y="393"/>
                  </a:lnTo>
                  <a:lnTo>
                    <a:pt x="139" y="393"/>
                  </a:lnTo>
                  <a:lnTo>
                    <a:pt x="115" y="393"/>
                  </a:lnTo>
                  <a:lnTo>
                    <a:pt x="92" y="393"/>
                  </a:lnTo>
                  <a:lnTo>
                    <a:pt x="71" y="393"/>
                  </a:lnTo>
                  <a:lnTo>
                    <a:pt x="47" y="390"/>
                  </a:lnTo>
                  <a:lnTo>
                    <a:pt x="23" y="390"/>
                  </a:lnTo>
                  <a:lnTo>
                    <a:pt x="0" y="390"/>
                  </a:lnTo>
                  <a:lnTo>
                    <a:pt x="0" y="367"/>
                  </a:lnTo>
                  <a:lnTo>
                    <a:pt x="0" y="343"/>
                  </a:lnTo>
                  <a:lnTo>
                    <a:pt x="0" y="319"/>
                  </a:lnTo>
                  <a:lnTo>
                    <a:pt x="0" y="295"/>
                  </a:lnTo>
                  <a:lnTo>
                    <a:pt x="2" y="272"/>
                  </a:lnTo>
                  <a:lnTo>
                    <a:pt x="2" y="248"/>
                  </a:lnTo>
                  <a:lnTo>
                    <a:pt x="2" y="224"/>
                  </a:lnTo>
                  <a:lnTo>
                    <a:pt x="2" y="198"/>
                  </a:lnTo>
                  <a:lnTo>
                    <a:pt x="2" y="175"/>
                  </a:lnTo>
                  <a:lnTo>
                    <a:pt x="4" y="151"/>
                  </a:lnTo>
                  <a:lnTo>
                    <a:pt x="4" y="127"/>
                  </a:lnTo>
                  <a:lnTo>
                    <a:pt x="4" y="104"/>
                  </a:lnTo>
                  <a:lnTo>
                    <a:pt x="4" y="80"/>
                  </a:lnTo>
                  <a:lnTo>
                    <a:pt x="4" y="56"/>
                  </a:lnTo>
                  <a:lnTo>
                    <a:pt x="7" y="33"/>
                  </a:lnTo>
                  <a:lnTo>
                    <a:pt x="7" y="9"/>
                  </a:lnTo>
                  <a:lnTo>
                    <a:pt x="26" y="9"/>
                  </a:lnTo>
                  <a:lnTo>
                    <a:pt x="47" y="9"/>
                  </a:lnTo>
                  <a:lnTo>
                    <a:pt x="68" y="9"/>
                  </a:lnTo>
                  <a:lnTo>
                    <a:pt x="87" y="11"/>
                  </a:lnTo>
                  <a:lnTo>
                    <a:pt x="108" y="11"/>
                  </a:lnTo>
                  <a:lnTo>
                    <a:pt x="130" y="11"/>
                  </a:lnTo>
                  <a:lnTo>
                    <a:pt x="149" y="11"/>
                  </a:lnTo>
                  <a:lnTo>
                    <a:pt x="170" y="11"/>
                  </a:lnTo>
                  <a:lnTo>
                    <a:pt x="191" y="11"/>
                  </a:lnTo>
                  <a:lnTo>
                    <a:pt x="210" y="11"/>
                  </a:lnTo>
                  <a:lnTo>
                    <a:pt x="231" y="11"/>
                  </a:lnTo>
                  <a:lnTo>
                    <a:pt x="253" y="11"/>
                  </a:lnTo>
                  <a:lnTo>
                    <a:pt x="272" y="11"/>
                  </a:lnTo>
                  <a:lnTo>
                    <a:pt x="293" y="11"/>
                  </a:lnTo>
                  <a:lnTo>
                    <a:pt x="312" y="11"/>
                  </a:lnTo>
                  <a:lnTo>
                    <a:pt x="333" y="9"/>
                  </a:lnTo>
                  <a:lnTo>
                    <a:pt x="354" y="9"/>
                  </a:lnTo>
                  <a:lnTo>
                    <a:pt x="373" y="9"/>
                  </a:lnTo>
                  <a:lnTo>
                    <a:pt x="395" y="9"/>
                  </a:lnTo>
                  <a:lnTo>
                    <a:pt x="416" y="9"/>
                  </a:lnTo>
                  <a:lnTo>
                    <a:pt x="435" y="9"/>
                  </a:lnTo>
                  <a:lnTo>
                    <a:pt x="456" y="7"/>
                  </a:lnTo>
                  <a:lnTo>
                    <a:pt x="477" y="7"/>
                  </a:lnTo>
                  <a:lnTo>
                    <a:pt x="496" y="7"/>
                  </a:lnTo>
                  <a:lnTo>
                    <a:pt x="518" y="4"/>
                  </a:lnTo>
                  <a:lnTo>
                    <a:pt x="539" y="4"/>
                  </a:lnTo>
                  <a:lnTo>
                    <a:pt x="558" y="4"/>
                  </a:lnTo>
                  <a:lnTo>
                    <a:pt x="579" y="2"/>
                  </a:lnTo>
                  <a:lnTo>
                    <a:pt x="598" y="2"/>
                  </a:lnTo>
                  <a:lnTo>
                    <a:pt x="619" y="0"/>
                  </a:lnTo>
                  <a:lnTo>
                    <a:pt x="641" y="0"/>
                  </a:lnTo>
                  <a:lnTo>
                    <a:pt x="657" y="0"/>
                  </a:lnTo>
                  <a:lnTo>
                    <a:pt x="681" y="1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79" name="Freeform 18">
              <a:extLst>
                <a:ext uri="{FF2B5EF4-FFF2-40B4-BE49-F238E27FC236}">
                  <a16:creationId xmlns:a16="http://schemas.microsoft.com/office/drawing/2014/main" id="{D507CCE1-4DE0-45A2-A65D-C7F74CF44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2000" y="3141663"/>
              <a:ext cx="1155700" cy="642937"/>
            </a:xfrm>
            <a:custGeom>
              <a:avLst/>
              <a:gdLst/>
              <a:ahLst/>
              <a:cxnLst>
                <a:cxn ang="0">
                  <a:pos x="449" y="0"/>
                </a:cxn>
                <a:cxn ang="0">
                  <a:pos x="487" y="31"/>
                </a:cxn>
                <a:cxn ang="0">
                  <a:pos x="532" y="40"/>
                </a:cxn>
                <a:cxn ang="0">
                  <a:pos x="565" y="38"/>
                </a:cxn>
                <a:cxn ang="0">
                  <a:pos x="614" y="26"/>
                </a:cxn>
                <a:cxn ang="0">
                  <a:pos x="643" y="47"/>
                </a:cxn>
                <a:cxn ang="0">
                  <a:pos x="648" y="83"/>
                </a:cxn>
                <a:cxn ang="0">
                  <a:pos x="674" y="111"/>
                </a:cxn>
                <a:cxn ang="0">
                  <a:pos x="728" y="144"/>
                </a:cxn>
                <a:cxn ang="0">
                  <a:pos x="667" y="213"/>
                </a:cxn>
                <a:cxn ang="0">
                  <a:pos x="638" y="256"/>
                </a:cxn>
                <a:cxn ang="0">
                  <a:pos x="581" y="298"/>
                </a:cxn>
                <a:cxn ang="0">
                  <a:pos x="579" y="298"/>
                </a:cxn>
                <a:cxn ang="0">
                  <a:pos x="574" y="301"/>
                </a:cxn>
                <a:cxn ang="0">
                  <a:pos x="435" y="322"/>
                </a:cxn>
                <a:cxn ang="0">
                  <a:pos x="295" y="341"/>
                </a:cxn>
                <a:cxn ang="0">
                  <a:pos x="160" y="365"/>
                </a:cxn>
                <a:cxn ang="0">
                  <a:pos x="134" y="362"/>
                </a:cxn>
                <a:cxn ang="0">
                  <a:pos x="125" y="388"/>
                </a:cxn>
                <a:cxn ang="0">
                  <a:pos x="54" y="398"/>
                </a:cxn>
                <a:cxn ang="0">
                  <a:pos x="4" y="393"/>
                </a:cxn>
                <a:cxn ang="0">
                  <a:pos x="18" y="391"/>
                </a:cxn>
                <a:cxn ang="0">
                  <a:pos x="28" y="348"/>
                </a:cxn>
                <a:cxn ang="0">
                  <a:pos x="30" y="315"/>
                </a:cxn>
                <a:cxn ang="0">
                  <a:pos x="92" y="312"/>
                </a:cxn>
                <a:cxn ang="0">
                  <a:pos x="82" y="284"/>
                </a:cxn>
                <a:cxn ang="0">
                  <a:pos x="113" y="246"/>
                </a:cxn>
                <a:cxn ang="0">
                  <a:pos x="123" y="223"/>
                </a:cxn>
                <a:cxn ang="0">
                  <a:pos x="134" y="213"/>
                </a:cxn>
                <a:cxn ang="0">
                  <a:pos x="141" y="208"/>
                </a:cxn>
                <a:cxn ang="0">
                  <a:pos x="158" y="211"/>
                </a:cxn>
                <a:cxn ang="0">
                  <a:pos x="163" y="196"/>
                </a:cxn>
                <a:cxn ang="0">
                  <a:pos x="170" y="199"/>
                </a:cxn>
                <a:cxn ang="0">
                  <a:pos x="210" y="208"/>
                </a:cxn>
                <a:cxn ang="0">
                  <a:pos x="234" y="182"/>
                </a:cxn>
                <a:cxn ang="0">
                  <a:pos x="267" y="185"/>
                </a:cxn>
                <a:cxn ang="0">
                  <a:pos x="272" y="166"/>
                </a:cxn>
                <a:cxn ang="0">
                  <a:pos x="281" y="154"/>
                </a:cxn>
                <a:cxn ang="0">
                  <a:pos x="281" y="149"/>
                </a:cxn>
                <a:cxn ang="0">
                  <a:pos x="298" y="163"/>
                </a:cxn>
                <a:cxn ang="0">
                  <a:pos x="326" y="151"/>
                </a:cxn>
                <a:cxn ang="0">
                  <a:pos x="347" y="116"/>
                </a:cxn>
                <a:cxn ang="0">
                  <a:pos x="364" y="80"/>
                </a:cxn>
                <a:cxn ang="0">
                  <a:pos x="378" y="62"/>
                </a:cxn>
                <a:cxn ang="0">
                  <a:pos x="387" y="64"/>
                </a:cxn>
                <a:cxn ang="0">
                  <a:pos x="421" y="40"/>
                </a:cxn>
                <a:cxn ang="0">
                  <a:pos x="411" y="28"/>
                </a:cxn>
                <a:cxn ang="0">
                  <a:pos x="411" y="9"/>
                </a:cxn>
                <a:cxn ang="0">
                  <a:pos x="428" y="5"/>
                </a:cxn>
              </a:cxnLst>
              <a:rect l="0" t="0" r="r" b="b"/>
              <a:pathLst>
                <a:path w="728" h="405">
                  <a:moveTo>
                    <a:pt x="428" y="5"/>
                  </a:moveTo>
                  <a:lnTo>
                    <a:pt x="435" y="5"/>
                  </a:lnTo>
                  <a:lnTo>
                    <a:pt x="442" y="0"/>
                  </a:lnTo>
                  <a:lnTo>
                    <a:pt x="449" y="0"/>
                  </a:lnTo>
                  <a:lnTo>
                    <a:pt x="458" y="5"/>
                  </a:lnTo>
                  <a:lnTo>
                    <a:pt x="465" y="12"/>
                  </a:lnTo>
                  <a:lnTo>
                    <a:pt x="475" y="24"/>
                  </a:lnTo>
                  <a:lnTo>
                    <a:pt x="487" y="31"/>
                  </a:lnTo>
                  <a:lnTo>
                    <a:pt x="503" y="31"/>
                  </a:lnTo>
                  <a:lnTo>
                    <a:pt x="515" y="33"/>
                  </a:lnTo>
                  <a:lnTo>
                    <a:pt x="525" y="40"/>
                  </a:lnTo>
                  <a:lnTo>
                    <a:pt x="532" y="40"/>
                  </a:lnTo>
                  <a:lnTo>
                    <a:pt x="539" y="35"/>
                  </a:lnTo>
                  <a:lnTo>
                    <a:pt x="546" y="33"/>
                  </a:lnTo>
                  <a:lnTo>
                    <a:pt x="553" y="33"/>
                  </a:lnTo>
                  <a:lnTo>
                    <a:pt x="565" y="38"/>
                  </a:lnTo>
                  <a:lnTo>
                    <a:pt x="579" y="33"/>
                  </a:lnTo>
                  <a:lnTo>
                    <a:pt x="598" y="19"/>
                  </a:lnTo>
                  <a:lnTo>
                    <a:pt x="610" y="17"/>
                  </a:lnTo>
                  <a:lnTo>
                    <a:pt x="614" y="26"/>
                  </a:lnTo>
                  <a:lnTo>
                    <a:pt x="624" y="35"/>
                  </a:lnTo>
                  <a:lnTo>
                    <a:pt x="640" y="45"/>
                  </a:lnTo>
                  <a:lnTo>
                    <a:pt x="640" y="45"/>
                  </a:lnTo>
                  <a:lnTo>
                    <a:pt x="643" y="47"/>
                  </a:lnTo>
                  <a:lnTo>
                    <a:pt x="648" y="66"/>
                  </a:lnTo>
                  <a:lnTo>
                    <a:pt x="648" y="71"/>
                  </a:lnTo>
                  <a:lnTo>
                    <a:pt x="648" y="78"/>
                  </a:lnTo>
                  <a:lnTo>
                    <a:pt x="648" y="83"/>
                  </a:lnTo>
                  <a:lnTo>
                    <a:pt x="652" y="88"/>
                  </a:lnTo>
                  <a:lnTo>
                    <a:pt x="664" y="99"/>
                  </a:lnTo>
                  <a:lnTo>
                    <a:pt x="667" y="107"/>
                  </a:lnTo>
                  <a:lnTo>
                    <a:pt x="674" y="111"/>
                  </a:lnTo>
                  <a:lnTo>
                    <a:pt x="678" y="118"/>
                  </a:lnTo>
                  <a:lnTo>
                    <a:pt x="693" y="133"/>
                  </a:lnTo>
                  <a:lnTo>
                    <a:pt x="714" y="144"/>
                  </a:lnTo>
                  <a:lnTo>
                    <a:pt x="728" y="144"/>
                  </a:lnTo>
                  <a:lnTo>
                    <a:pt x="695" y="185"/>
                  </a:lnTo>
                  <a:lnTo>
                    <a:pt x="681" y="199"/>
                  </a:lnTo>
                  <a:lnTo>
                    <a:pt x="667" y="211"/>
                  </a:lnTo>
                  <a:lnTo>
                    <a:pt x="667" y="213"/>
                  </a:lnTo>
                  <a:lnTo>
                    <a:pt x="664" y="223"/>
                  </a:lnTo>
                  <a:lnTo>
                    <a:pt x="655" y="234"/>
                  </a:lnTo>
                  <a:lnTo>
                    <a:pt x="650" y="244"/>
                  </a:lnTo>
                  <a:lnTo>
                    <a:pt x="638" y="256"/>
                  </a:lnTo>
                  <a:lnTo>
                    <a:pt x="629" y="268"/>
                  </a:lnTo>
                  <a:lnTo>
                    <a:pt x="605" y="284"/>
                  </a:lnTo>
                  <a:lnTo>
                    <a:pt x="591" y="289"/>
                  </a:lnTo>
                  <a:lnTo>
                    <a:pt x="581" y="298"/>
                  </a:lnTo>
                  <a:lnTo>
                    <a:pt x="579" y="298"/>
                  </a:lnTo>
                  <a:lnTo>
                    <a:pt x="579" y="298"/>
                  </a:lnTo>
                  <a:lnTo>
                    <a:pt x="579" y="298"/>
                  </a:lnTo>
                  <a:lnTo>
                    <a:pt x="579" y="298"/>
                  </a:lnTo>
                  <a:lnTo>
                    <a:pt x="577" y="301"/>
                  </a:lnTo>
                  <a:lnTo>
                    <a:pt x="577" y="301"/>
                  </a:lnTo>
                  <a:lnTo>
                    <a:pt x="577" y="301"/>
                  </a:lnTo>
                  <a:lnTo>
                    <a:pt x="574" y="301"/>
                  </a:lnTo>
                  <a:lnTo>
                    <a:pt x="541" y="308"/>
                  </a:lnTo>
                  <a:lnTo>
                    <a:pt x="506" y="312"/>
                  </a:lnTo>
                  <a:lnTo>
                    <a:pt x="470" y="317"/>
                  </a:lnTo>
                  <a:lnTo>
                    <a:pt x="435" y="322"/>
                  </a:lnTo>
                  <a:lnTo>
                    <a:pt x="399" y="327"/>
                  </a:lnTo>
                  <a:lnTo>
                    <a:pt x="364" y="331"/>
                  </a:lnTo>
                  <a:lnTo>
                    <a:pt x="331" y="336"/>
                  </a:lnTo>
                  <a:lnTo>
                    <a:pt x="295" y="341"/>
                  </a:lnTo>
                  <a:lnTo>
                    <a:pt x="262" y="348"/>
                  </a:lnTo>
                  <a:lnTo>
                    <a:pt x="227" y="353"/>
                  </a:lnTo>
                  <a:lnTo>
                    <a:pt x="193" y="360"/>
                  </a:lnTo>
                  <a:lnTo>
                    <a:pt x="160" y="365"/>
                  </a:lnTo>
                  <a:lnTo>
                    <a:pt x="158" y="362"/>
                  </a:lnTo>
                  <a:lnTo>
                    <a:pt x="149" y="362"/>
                  </a:lnTo>
                  <a:lnTo>
                    <a:pt x="134" y="362"/>
                  </a:lnTo>
                  <a:lnTo>
                    <a:pt x="134" y="362"/>
                  </a:lnTo>
                  <a:lnTo>
                    <a:pt x="139" y="374"/>
                  </a:lnTo>
                  <a:lnTo>
                    <a:pt x="141" y="386"/>
                  </a:lnTo>
                  <a:lnTo>
                    <a:pt x="141" y="386"/>
                  </a:lnTo>
                  <a:lnTo>
                    <a:pt x="125" y="388"/>
                  </a:lnTo>
                  <a:lnTo>
                    <a:pt x="108" y="391"/>
                  </a:lnTo>
                  <a:lnTo>
                    <a:pt x="89" y="393"/>
                  </a:lnTo>
                  <a:lnTo>
                    <a:pt x="73" y="395"/>
                  </a:lnTo>
                  <a:lnTo>
                    <a:pt x="54" y="398"/>
                  </a:lnTo>
                  <a:lnTo>
                    <a:pt x="37" y="400"/>
                  </a:lnTo>
                  <a:lnTo>
                    <a:pt x="21" y="402"/>
                  </a:lnTo>
                  <a:lnTo>
                    <a:pt x="0" y="405"/>
                  </a:lnTo>
                  <a:lnTo>
                    <a:pt x="4" y="393"/>
                  </a:lnTo>
                  <a:lnTo>
                    <a:pt x="9" y="391"/>
                  </a:lnTo>
                  <a:lnTo>
                    <a:pt x="11" y="388"/>
                  </a:lnTo>
                  <a:lnTo>
                    <a:pt x="16" y="391"/>
                  </a:lnTo>
                  <a:lnTo>
                    <a:pt x="18" y="391"/>
                  </a:lnTo>
                  <a:lnTo>
                    <a:pt x="23" y="386"/>
                  </a:lnTo>
                  <a:lnTo>
                    <a:pt x="26" y="374"/>
                  </a:lnTo>
                  <a:lnTo>
                    <a:pt x="28" y="362"/>
                  </a:lnTo>
                  <a:lnTo>
                    <a:pt x="28" y="348"/>
                  </a:lnTo>
                  <a:lnTo>
                    <a:pt x="23" y="339"/>
                  </a:lnTo>
                  <a:lnTo>
                    <a:pt x="21" y="334"/>
                  </a:lnTo>
                  <a:lnTo>
                    <a:pt x="23" y="324"/>
                  </a:lnTo>
                  <a:lnTo>
                    <a:pt x="30" y="315"/>
                  </a:lnTo>
                  <a:lnTo>
                    <a:pt x="47" y="310"/>
                  </a:lnTo>
                  <a:lnTo>
                    <a:pt x="75" y="317"/>
                  </a:lnTo>
                  <a:lnTo>
                    <a:pt x="89" y="317"/>
                  </a:lnTo>
                  <a:lnTo>
                    <a:pt x="92" y="312"/>
                  </a:lnTo>
                  <a:lnTo>
                    <a:pt x="89" y="305"/>
                  </a:lnTo>
                  <a:lnTo>
                    <a:pt x="85" y="296"/>
                  </a:lnTo>
                  <a:lnTo>
                    <a:pt x="82" y="289"/>
                  </a:lnTo>
                  <a:lnTo>
                    <a:pt x="82" y="284"/>
                  </a:lnTo>
                  <a:lnTo>
                    <a:pt x="92" y="277"/>
                  </a:lnTo>
                  <a:lnTo>
                    <a:pt x="111" y="268"/>
                  </a:lnTo>
                  <a:lnTo>
                    <a:pt x="118" y="256"/>
                  </a:lnTo>
                  <a:lnTo>
                    <a:pt x="113" y="246"/>
                  </a:lnTo>
                  <a:lnTo>
                    <a:pt x="113" y="237"/>
                  </a:lnTo>
                  <a:lnTo>
                    <a:pt x="118" y="225"/>
                  </a:lnTo>
                  <a:lnTo>
                    <a:pt x="120" y="223"/>
                  </a:lnTo>
                  <a:lnTo>
                    <a:pt x="123" y="223"/>
                  </a:lnTo>
                  <a:lnTo>
                    <a:pt x="127" y="223"/>
                  </a:lnTo>
                  <a:lnTo>
                    <a:pt x="132" y="220"/>
                  </a:lnTo>
                  <a:lnTo>
                    <a:pt x="134" y="218"/>
                  </a:lnTo>
                  <a:lnTo>
                    <a:pt x="134" y="213"/>
                  </a:lnTo>
                  <a:lnTo>
                    <a:pt x="132" y="206"/>
                  </a:lnTo>
                  <a:lnTo>
                    <a:pt x="134" y="206"/>
                  </a:lnTo>
                  <a:lnTo>
                    <a:pt x="134" y="206"/>
                  </a:lnTo>
                  <a:lnTo>
                    <a:pt x="141" y="208"/>
                  </a:lnTo>
                  <a:lnTo>
                    <a:pt x="146" y="208"/>
                  </a:lnTo>
                  <a:lnTo>
                    <a:pt x="151" y="204"/>
                  </a:lnTo>
                  <a:lnTo>
                    <a:pt x="156" y="206"/>
                  </a:lnTo>
                  <a:lnTo>
                    <a:pt x="158" y="211"/>
                  </a:lnTo>
                  <a:lnTo>
                    <a:pt x="160" y="213"/>
                  </a:lnTo>
                  <a:lnTo>
                    <a:pt x="163" y="211"/>
                  </a:lnTo>
                  <a:lnTo>
                    <a:pt x="163" y="204"/>
                  </a:lnTo>
                  <a:lnTo>
                    <a:pt x="163" y="196"/>
                  </a:lnTo>
                  <a:lnTo>
                    <a:pt x="163" y="196"/>
                  </a:lnTo>
                  <a:lnTo>
                    <a:pt x="165" y="196"/>
                  </a:lnTo>
                  <a:lnTo>
                    <a:pt x="167" y="199"/>
                  </a:lnTo>
                  <a:lnTo>
                    <a:pt x="170" y="199"/>
                  </a:lnTo>
                  <a:lnTo>
                    <a:pt x="177" y="196"/>
                  </a:lnTo>
                  <a:lnTo>
                    <a:pt x="184" y="196"/>
                  </a:lnTo>
                  <a:lnTo>
                    <a:pt x="203" y="204"/>
                  </a:lnTo>
                  <a:lnTo>
                    <a:pt x="210" y="208"/>
                  </a:lnTo>
                  <a:lnTo>
                    <a:pt x="215" y="206"/>
                  </a:lnTo>
                  <a:lnTo>
                    <a:pt x="219" y="196"/>
                  </a:lnTo>
                  <a:lnTo>
                    <a:pt x="224" y="189"/>
                  </a:lnTo>
                  <a:lnTo>
                    <a:pt x="234" y="182"/>
                  </a:lnTo>
                  <a:lnTo>
                    <a:pt x="243" y="182"/>
                  </a:lnTo>
                  <a:lnTo>
                    <a:pt x="255" y="189"/>
                  </a:lnTo>
                  <a:lnTo>
                    <a:pt x="262" y="189"/>
                  </a:lnTo>
                  <a:lnTo>
                    <a:pt x="267" y="185"/>
                  </a:lnTo>
                  <a:lnTo>
                    <a:pt x="269" y="178"/>
                  </a:lnTo>
                  <a:lnTo>
                    <a:pt x="267" y="170"/>
                  </a:lnTo>
                  <a:lnTo>
                    <a:pt x="269" y="168"/>
                  </a:lnTo>
                  <a:lnTo>
                    <a:pt x="272" y="166"/>
                  </a:lnTo>
                  <a:lnTo>
                    <a:pt x="274" y="161"/>
                  </a:lnTo>
                  <a:lnTo>
                    <a:pt x="272" y="156"/>
                  </a:lnTo>
                  <a:lnTo>
                    <a:pt x="274" y="154"/>
                  </a:lnTo>
                  <a:lnTo>
                    <a:pt x="281" y="154"/>
                  </a:lnTo>
                  <a:lnTo>
                    <a:pt x="281" y="151"/>
                  </a:lnTo>
                  <a:lnTo>
                    <a:pt x="281" y="149"/>
                  </a:lnTo>
                  <a:lnTo>
                    <a:pt x="281" y="149"/>
                  </a:lnTo>
                  <a:lnTo>
                    <a:pt x="281" y="149"/>
                  </a:lnTo>
                  <a:lnTo>
                    <a:pt x="286" y="149"/>
                  </a:lnTo>
                  <a:lnTo>
                    <a:pt x="288" y="154"/>
                  </a:lnTo>
                  <a:lnTo>
                    <a:pt x="290" y="159"/>
                  </a:lnTo>
                  <a:lnTo>
                    <a:pt x="298" y="163"/>
                  </a:lnTo>
                  <a:lnTo>
                    <a:pt x="309" y="168"/>
                  </a:lnTo>
                  <a:lnTo>
                    <a:pt x="316" y="168"/>
                  </a:lnTo>
                  <a:lnTo>
                    <a:pt x="324" y="163"/>
                  </a:lnTo>
                  <a:lnTo>
                    <a:pt x="326" y="151"/>
                  </a:lnTo>
                  <a:lnTo>
                    <a:pt x="328" y="135"/>
                  </a:lnTo>
                  <a:lnTo>
                    <a:pt x="335" y="125"/>
                  </a:lnTo>
                  <a:lnTo>
                    <a:pt x="342" y="123"/>
                  </a:lnTo>
                  <a:lnTo>
                    <a:pt x="347" y="116"/>
                  </a:lnTo>
                  <a:lnTo>
                    <a:pt x="350" y="104"/>
                  </a:lnTo>
                  <a:lnTo>
                    <a:pt x="354" y="97"/>
                  </a:lnTo>
                  <a:lnTo>
                    <a:pt x="361" y="90"/>
                  </a:lnTo>
                  <a:lnTo>
                    <a:pt x="364" y="80"/>
                  </a:lnTo>
                  <a:lnTo>
                    <a:pt x="359" y="69"/>
                  </a:lnTo>
                  <a:lnTo>
                    <a:pt x="364" y="64"/>
                  </a:lnTo>
                  <a:lnTo>
                    <a:pt x="373" y="59"/>
                  </a:lnTo>
                  <a:lnTo>
                    <a:pt x="378" y="62"/>
                  </a:lnTo>
                  <a:lnTo>
                    <a:pt x="383" y="62"/>
                  </a:lnTo>
                  <a:lnTo>
                    <a:pt x="385" y="64"/>
                  </a:lnTo>
                  <a:lnTo>
                    <a:pt x="385" y="64"/>
                  </a:lnTo>
                  <a:lnTo>
                    <a:pt x="387" y="64"/>
                  </a:lnTo>
                  <a:lnTo>
                    <a:pt x="390" y="62"/>
                  </a:lnTo>
                  <a:lnTo>
                    <a:pt x="395" y="59"/>
                  </a:lnTo>
                  <a:lnTo>
                    <a:pt x="411" y="50"/>
                  </a:lnTo>
                  <a:lnTo>
                    <a:pt x="421" y="40"/>
                  </a:lnTo>
                  <a:lnTo>
                    <a:pt x="421" y="35"/>
                  </a:lnTo>
                  <a:lnTo>
                    <a:pt x="418" y="31"/>
                  </a:lnTo>
                  <a:lnTo>
                    <a:pt x="413" y="31"/>
                  </a:lnTo>
                  <a:lnTo>
                    <a:pt x="411" y="28"/>
                  </a:lnTo>
                  <a:lnTo>
                    <a:pt x="413" y="24"/>
                  </a:lnTo>
                  <a:lnTo>
                    <a:pt x="413" y="19"/>
                  </a:lnTo>
                  <a:lnTo>
                    <a:pt x="409" y="14"/>
                  </a:lnTo>
                  <a:lnTo>
                    <a:pt x="411" y="9"/>
                  </a:lnTo>
                  <a:lnTo>
                    <a:pt x="411" y="7"/>
                  </a:lnTo>
                  <a:lnTo>
                    <a:pt x="416" y="2"/>
                  </a:lnTo>
                  <a:lnTo>
                    <a:pt x="423" y="0"/>
                  </a:lnTo>
                  <a:lnTo>
                    <a:pt x="428" y="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0" name="Freeform 19">
              <a:extLst>
                <a:ext uri="{FF2B5EF4-FFF2-40B4-BE49-F238E27FC236}">
                  <a16:creationId xmlns:a16="http://schemas.microsoft.com/office/drawing/2014/main" id="{B2FDA282-2B1D-4A41-970F-6D98C5DB6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950" y="3776663"/>
              <a:ext cx="14288" cy="11112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2" y="7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7" y="2"/>
                </a:cxn>
                <a:cxn ang="0">
                  <a:pos x="9" y="5"/>
                </a:cxn>
              </a:cxnLst>
              <a:rect l="0" t="0" r="r" b="b"/>
              <a:pathLst>
                <a:path w="9" h="7">
                  <a:moveTo>
                    <a:pt x="9" y="5"/>
                  </a:moveTo>
                  <a:lnTo>
                    <a:pt x="2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7" y="2"/>
                  </a:lnTo>
                  <a:lnTo>
                    <a:pt x="9" y="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1" name="Freeform 20">
              <a:extLst>
                <a:ext uri="{FF2B5EF4-FFF2-40B4-BE49-F238E27FC236}">
                  <a16:creationId xmlns:a16="http://schemas.microsoft.com/office/drawing/2014/main" id="{08994859-A58F-47F2-B57A-7D4895B69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75" y="2998788"/>
              <a:ext cx="1108075" cy="906462"/>
            </a:xfrm>
            <a:custGeom>
              <a:avLst/>
              <a:gdLst/>
              <a:ahLst/>
              <a:cxnLst>
                <a:cxn ang="0">
                  <a:pos x="433" y="107"/>
                </a:cxn>
                <a:cxn ang="0">
                  <a:pos x="504" y="170"/>
                </a:cxn>
                <a:cxn ang="0">
                  <a:pos x="532" y="199"/>
                </a:cxn>
                <a:cxn ang="0">
                  <a:pos x="565" y="206"/>
                </a:cxn>
                <a:cxn ang="0">
                  <a:pos x="568" y="211"/>
                </a:cxn>
                <a:cxn ang="0">
                  <a:pos x="551" y="277"/>
                </a:cxn>
                <a:cxn ang="0">
                  <a:pos x="575" y="305"/>
                </a:cxn>
                <a:cxn ang="0">
                  <a:pos x="613" y="324"/>
                </a:cxn>
                <a:cxn ang="0">
                  <a:pos x="646" y="360"/>
                </a:cxn>
                <a:cxn ang="0">
                  <a:pos x="655" y="386"/>
                </a:cxn>
                <a:cxn ang="0">
                  <a:pos x="665" y="419"/>
                </a:cxn>
                <a:cxn ang="0">
                  <a:pos x="679" y="429"/>
                </a:cxn>
                <a:cxn ang="0">
                  <a:pos x="677" y="424"/>
                </a:cxn>
                <a:cxn ang="0">
                  <a:pos x="679" y="419"/>
                </a:cxn>
                <a:cxn ang="0">
                  <a:pos x="698" y="438"/>
                </a:cxn>
                <a:cxn ang="0">
                  <a:pos x="693" y="476"/>
                </a:cxn>
                <a:cxn ang="0">
                  <a:pos x="681" y="478"/>
                </a:cxn>
                <a:cxn ang="0">
                  <a:pos x="670" y="495"/>
                </a:cxn>
                <a:cxn ang="0">
                  <a:pos x="667" y="495"/>
                </a:cxn>
                <a:cxn ang="0">
                  <a:pos x="662" y="490"/>
                </a:cxn>
                <a:cxn ang="0">
                  <a:pos x="658" y="492"/>
                </a:cxn>
                <a:cxn ang="0">
                  <a:pos x="662" y="507"/>
                </a:cxn>
                <a:cxn ang="0">
                  <a:pos x="655" y="521"/>
                </a:cxn>
                <a:cxn ang="0">
                  <a:pos x="658" y="528"/>
                </a:cxn>
                <a:cxn ang="0">
                  <a:pos x="651" y="533"/>
                </a:cxn>
                <a:cxn ang="0">
                  <a:pos x="651" y="559"/>
                </a:cxn>
                <a:cxn ang="0">
                  <a:pos x="615" y="566"/>
                </a:cxn>
                <a:cxn ang="0">
                  <a:pos x="589" y="556"/>
                </a:cxn>
                <a:cxn ang="0">
                  <a:pos x="603" y="540"/>
                </a:cxn>
                <a:cxn ang="0">
                  <a:pos x="608" y="518"/>
                </a:cxn>
                <a:cxn ang="0">
                  <a:pos x="570" y="507"/>
                </a:cxn>
                <a:cxn ang="0">
                  <a:pos x="485" y="516"/>
                </a:cxn>
                <a:cxn ang="0">
                  <a:pos x="400" y="526"/>
                </a:cxn>
                <a:cxn ang="0">
                  <a:pos x="315" y="533"/>
                </a:cxn>
                <a:cxn ang="0">
                  <a:pos x="230" y="540"/>
                </a:cxn>
                <a:cxn ang="0">
                  <a:pos x="142" y="545"/>
                </a:cxn>
                <a:cxn ang="0">
                  <a:pos x="140" y="497"/>
                </a:cxn>
                <a:cxn ang="0">
                  <a:pos x="137" y="450"/>
                </a:cxn>
                <a:cxn ang="0">
                  <a:pos x="135" y="400"/>
                </a:cxn>
                <a:cxn ang="0">
                  <a:pos x="130" y="350"/>
                </a:cxn>
                <a:cxn ang="0">
                  <a:pos x="128" y="301"/>
                </a:cxn>
                <a:cxn ang="0">
                  <a:pos x="126" y="251"/>
                </a:cxn>
                <a:cxn ang="0">
                  <a:pos x="123" y="213"/>
                </a:cxn>
                <a:cxn ang="0">
                  <a:pos x="95" y="187"/>
                </a:cxn>
                <a:cxn ang="0">
                  <a:pos x="73" y="156"/>
                </a:cxn>
                <a:cxn ang="0">
                  <a:pos x="90" y="135"/>
                </a:cxn>
                <a:cxn ang="0">
                  <a:pos x="81" y="118"/>
                </a:cxn>
                <a:cxn ang="0">
                  <a:pos x="45" y="107"/>
                </a:cxn>
                <a:cxn ang="0">
                  <a:pos x="33" y="81"/>
                </a:cxn>
                <a:cxn ang="0">
                  <a:pos x="12" y="62"/>
                </a:cxn>
                <a:cxn ang="0">
                  <a:pos x="0" y="31"/>
                </a:cxn>
                <a:cxn ang="0">
                  <a:pos x="73" y="26"/>
                </a:cxn>
                <a:cxn ang="0">
                  <a:pos x="147" y="21"/>
                </a:cxn>
                <a:cxn ang="0">
                  <a:pos x="220" y="17"/>
                </a:cxn>
                <a:cxn ang="0">
                  <a:pos x="291" y="9"/>
                </a:cxn>
                <a:cxn ang="0">
                  <a:pos x="364" y="2"/>
                </a:cxn>
                <a:cxn ang="0">
                  <a:pos x="400" y="9"/>
                </a:cxn>
                <a:cxn ang="0">
                  <a:pos x="412" y="21"/>
                </a:cxn>
                <a:cxn ang="0">
                  <a:pos x="416" y="64"/>
                </a:cxn>
              </a:cxnLst>
              <a:rect l="0" t="0" r="r" b="b"/>
              <a:pathLst>
                <a:path w="698" h="571">
                  <a:moveTo>
                    <a:pt x="424" y="83"/>
                  </a:moveTo>
                  <a:lnTo>
                    <a:pt x="428" y="97"/>
                  </a:lnTo>
                  <a:lnTo>
                    <a:pt x="433" y="107"/>
                  </a:lnTo>
                  <a:lnTo>
                    <a:pt x="452" y="123"/>
                  </a:lnTo>
                  <a:lnTo>
                    <a:pt x="483" y="147"/>
                  </a:lnTo>
                  <a:lnTo>
                    <a:pt x="504" y="170"/>
                  </a:lnTo>
                  <a:lnTo>
                    <a:pt x="513" y="194"/>
                  </a:lnTo>
                  <a:lnTo>
                    <a:pt x="523" y="204"/>
                  </a:lnTo>
                  <a:lnTo>
                    <a:pt x="532" y="199"/>
                  </a:lnTo>
                  <a:lnTo>
                    <a:pt x="544" y="199"/>
                  </a:lnTo>
                  <a:lnTo>
                    <a:pt x="558" y="201"/>
                  </a:lnTo>
                  <a:lnTo>
                    <a:pt x="565" y="206"/>
                  </a:lnTo>
                  <a:lnTo>
                    <a:pt x="568" y="206"/>
                  </a:lnTo>
                  <a:lnTo>
                    <a:pt x="568" y="208"/>
                  </a:lnTo>
                  <a:lnTo>
                    <a:pt x="568" y="211"/>
                  </a:lnTo>
                  <a:lnTo>
                    <a:pt x="568" y="215"/>
                  </a:lnTo>
                  <a:lnTo>
                    <a:pt x="556" y="258"/>
                  </a:lnTo>
                  <a:lnTo>
                    <a:pt x="551" y="277"/>
                  </a:lnTo>
                  <a:lnTo>
                    <a:pt x="554" y="284"/>
                  </a:lnTo>
                  <a:lnTo>
                    <a:pt x="561" y="294"/>
                  </a:lnTo>
                  <a:lnTo>
                    <a:pt x="575" y="305"/>
                  </a:lnTo>
                  <a:lnTo>
                    <a:pt x="587" y="313"/>
                  </a:lnTo>
                  <a:lnTo>
                    <a:pt x="596" y="317"/>
                  </a:lnTo>
                  <a:lnTo>
                    <a:pt x="613" y="324"/>
                  </a:lnTo>
                  <a:lnTo>
                    <a:pt x="634" y="341"/>
                  </a:lnTo>
                  <a:lnTo>
                    <a:pt x="646" y="350"/>
                  </a:lnTo>
                  <a:lnTo>
                    <a:pt x="646" y="360"/>
                  </a:lnTo>
                  <a:lnTo>
                    <a:pt x="651" y="369"/>
                  </a:lnTo>
                  <a:lnTo>
                    <a:pt x="655" y="376"/>
                  </a:lnTo>
                  <a:lnTo>
                    <a:pt x="655" y="386"/>
                  </a:lnTo>
                  <a:lnTo>
                    <a:pt x="653" y="395"/>
                  </a:lnTo>
                  <a:lnTo>
                    <a:pt x="655" y="405"/>
                  </a:lnTo>
                  <a:lnTo>
                    <a:pt x="665" y="419"/>
                  </a:lnTo>
                  <a:lnTo>
                    <a:pt x="672" y="426"/>
                  </a:lnTo>
                  <a:lnTo>
                    <a:pt x="677" y="429"/>
                  </a:lnTo>
                  <a:lnTo>
                    <a:pt x="679" y="429"/>
                  </a:lnTo>
                  <a:lnTo>
                    <a:pt x="679" y="426"/>
                  </a:lnTo>
                  <a:lnTo>
                    <a:pt x="677" y="426"/>
                  </a:lnTo>
                  <a:lnTo>
                    <a:pt x="677" y="424"/>
                  </a:lnTo>
                  <a:lnTo>
                    <a:pt x="677" y="421"/>
                  </a:lnTo>
                  <a:lnTo>
                    <a:pt x="679" y="419"/>
                  </a:lnTo>
                  <a:lnTo>
                    <a:pt x="679" y="419"/>
                  </a:lnTo>
                  <a:lnTo>
                    <a:pt x="684" y="421"/>
                  </a:lnTo>
                  <a:lnTo>
                    <a:pt x="693" y="429"/>
                  </a:lnTo>
                  <a:lnTo>
                    <a:pt x="698" y="438"/>
                  </a:lnTo>
                  <a:lnTo>
                    <a:pt x="698" y="452"/>
                  </a:lnTo>
                  <a:lnTo>
                    <a:pt x="696" y="464"/>
                  </a:lnTo>
                  <a:lnTo>
                    <a:pt x="693" y="476"/>
                  </a:lnTo>
                  <a:lnTo>
                    <a:pt x="688" y="481"/>
                  </a:lnTo>
                  <a:lnTo>
                    <a:pt x="686" y="481"/>
                  </a:lnTo>
                  <a:lnTo>
                    <a:pt x="681" y="478"/>
                  </a:lnTo>
                  <a:lnTo>
                    <a:pt x="679" y="481"/>
                  </a:lnTo>
                  <a:lnTo>
                    <a:pt x="674" y="483"/>
                  </a:lnTo>
                  <a:lnTo>
                    <a:pt x="670" y="495"/>
                  </a:lnTo>
                  <a:lnTo>
                    <a:pt x="670" y="495"/>
                  </a:lnTo>
                  <a:lnTo>
                    <a:pt x="667" y="497"/>
                  </a:lnTo>
                  <a:lnTo>
                    <a:pt x="667" y="495"/>
                  </a:lnTo>
                  <a:lnTo>
                    <a:pt x="667" y="495"/>
                  </a:lnTo>
                  <a:lnTo>
                    <a:pt x="665" y="492"/>
                  </a:lnTo>
                  <a:lnTo>
                    <a:pt x="662" y="490"/>
                  </a:lnTo>
                  <a:lnTo>
                    <a:pt x="660" y="490"/>
                  </a:lnTo>
                  <a:lnTo>
                    <a:pt x="660" y="490"/>
                  </a:lnTo>
                  <a:lnTo>
                    <a:pt x="658" y="492"/>
                  </a:lnTo>
                  <a:lnTo>
                    <a:pt x="658" y="495"/>
                  </a:lnTo>
                  <a:lnTo>
                    <a:pt x="660" y="497"/>
                  </a:lnTo>
                  <a:lnTo>
                    <a:pt x="662" y="507"/>
                  </a:lnTo>
                  <a:lnTo>
                    <a:pt x="660" y="514"/>
                  </a:lnTo>
                  <a:lnTo>
                    <a:pt x="655" y="516"/>
                  </a:lnTo>
                  <a:lnTo>
                    <a:pt x="655" y="521"/>
                  </a:lnTo>
                  <a:lnTo>
                    <a:pt x="660" y="523"/>
                  </a:lnTo>
                  <a:lnTo>
                    <a:pt x="660" y="526"/>
                  </a:lnTo>
                  <a:lnTo>
                    <a:pt x="658" y="528"/>
                  </a:lnTo>
                  <a:lnTo>
                    <a:pt x="655" y="528"/>
                  </a:lnTo>
                  <a:lnTo>
                    <a:pt x="653" y="530"/>
                  </a:lnTo>
                  <a:lnTo>
                    <a:pt x="651" y="533"/>
                  </a:lnTo>
                  <a:lnTo>
                    <a:pt x="655" y="540"/>
                  </a:lnTo>
                  <a:lnTo>
                    <a:pt x="655" y="547"/>
                  </a:lnTo>
                  <a:lnTo>
                    <a:pt x="651" y="559"/>
                  </a:lnTo>
                  <a:lnTo>
                    <a:pt x="651" y="561"/>
                  </a:lnTo>
                  <a:lnTo>
                    <a:pt x="632" y="563"/>
                  </a:lnTo>
                  <a:lnTo>
                    <a:pt x="615" y="566"/>
                  </a:lnTo>
                  <a:lnTo>
                    <a:pt x="599" y="568"/>
                  </a:lnTo>
                  <a:lnTo>
                    <a:pt x="582" y="571"/>
                  </a:lnTo>
                  <a:lnTo>
                    <a:pt x="589" y="556"/>
                  </a:lnTo>
                  <a:lnTo>
                    <a:pt x="594" y="552"/>
                  </a:lnTo>
                  <a:lnTo>
                    <a:pt x="596" y="545"/>
                  </a:lnTo>
                  <a:lnTo>
                    <a:pt x="603" y="540"/>
                  </a:lnTo>
                  <a:lnTo>
                    <a:pt x="608" y="528"/>
                  </a:lnTo>
                  <a:lnTo>
                    <a:pt x="610" y="523"/>
                  </a:lnTo>
                  <a:lnTo>
                    <a:pt x="608" y="518"/>
                  </a:lnTo>
                  <a:lnTo>
                    <a:pt x="603" y="514"/>
                  </a:lnTo>
                  <a:lnTo>
                    <a:pt x="599" y="504"/>
                  </a:lnTo>
                  <a:lnTo>
                    <a:pt x="570" y="507"/>
                  </a:lnTo>
                  <a:lnTo>
                    <a:pt x="542" y="511"/>
                  </a:lnTo>
                  <a:lnTo>
                    <a:pt x="513" y="514"/>
                  </a:lnTo>
                  <a:lnTo>
                    <a:pt x="485" y="516"/>
                  </a:lnTo>
                  <a:lnTo>
                    <a:pt x="457" y="518"/>
                  </a:lnTo>
                  <a:lnTo>
                    <a:pt x="428" y="523"/>
                  </a:lnTo>
                  <a:lnTo>
                    <a:pt x="400" y="526"/>
                  </a:lnTo>
                  <a:lnTo>
                    <a:pt x="372" y="528"/>
                  </a:lnTo>
                  <a:lnTo>
                    <a:pt x="343" y="530"/>
                  </a:lnTo>
                  <a:lnTo>
                    <a:pt x="315" y="533"/>
                  </a:lnTo>
                  <a:lnTo>
                    <a:pt x="286" y="535"/>
                  </a:lnTo>
                  <a:lnTo>
                    <a:pt x="258" y="537"/>
                  </a:lnTo>
                  <a:lnTo>
                    <a:pt x="230" y="540"/>
                  </a:lnTo>
                  <a:lnTo>
                    <a:pt x="199" y="542"/>
                  </a:lnTo>
                  <a:lnTo>
                    <a:pt x="170" y="545"/>
                  </a:lnTo>
                  <a:lnTo>
                    <a:pt x="142" y="545"/>
                  </a:lnTo>
                  <a:lnTo>
                    <a:pt x="142" y="530"/>
                  </a:lnTo>
                  <a:lnTo>
                    <a:pt x="142" y="514"/>
                  </a:lnTo>
                  <a:lnTo>
                    <a:pt x="140" y="497"/>
                  </a:lnTo>
                  <a:lnTo>
                    <a:pt x="140" y="483"/>
                  </a:lnTo>
                  <a:lnTo>
                    <a:pt x="137" y="466"/>
                  </a:lnTo>
                  <a:lnTo>
                    <a:pt x="137" y="450"/>
                  </a:lnTo>
                  <a:lnTo>
                    <a:pt x="137" y="433"/>
                  </a:lnTo>
                  <a:lnTo>
                    <a:pt x="135" y="417"/>
                  </a:lnTo>
                  <a:lnTo>
                    <a:pt x="135" y="400"/>
                  </a:lnTo>
                  <a:lnTo>
                    <a:pt x="133" y="384"/>
                  </a:lnTo>
                  <a:lnTo>
                    <a:pt x="133" y="367"/>
                  </a:lnTo>
                  <a:lnTo>
                    <a:pt x="130" y="350"/>
                  </a:lnTo>
                  <a:lnTo>
                    <a:pt x="130" y="334"/>
                  </a:lnTo>
                  <a:lnTo>
                    <a:pt x="128" y="317"/>
                  </a:lnTo>
                  <a:lnTo>
                    <a:pt x="128" y="301"/>
                  </a:lnTo>
                  <a:lnTo>
                    <a:pt x="128" y="284"/>
                  </a:lnTo>
                  <a:lnTo>
                    <a:pt x="126" y="268"/>
                  </a:lnTo>
                  <a:lnTo>
                    <a:pt x="126" y="251"/>
                  </a:lnTo>
                  <a:lnTo>
                    <a:pt x="123" y="234"/>
                  </a:lnTo>
                  <a:lnTo>
                    <a:pt x="123" y="218"/>
                  </a:lnTo>
                  <a:lnTo>
                    <a:pt x="123" y="213"/>
                  </a:lnTo>
                  <a:lnTo>
                    <a:pt x="107" y="204"/>
                  </a:lnTo>
                  <a:lnTo>
                    <a:pt x="100" y="197"/>
                  </a:lnTo>
                  <a:lnTo>
                    <a:pt x="95" y="187"/>
                  </a:lnTo>
                  <a:lnTo>
                    <a:pt x="88" y="175"/>
                  </a:lnTo>
                  <a:lnTo>
                    <a:pt x="76" y="166"/>
                  </a:lnTo>
                  <a:lnTo>
                    <a:pt x="73" y="156"/>
                  </a:lnTo>
                  <a:lnTo>
                    <a:pt x="81" y="142"/>
                  </a:lnTo>
                  <a:lnTo>
                    <a:pt x="85" y="137"/>
                  </a:lnTo>
                  <a:lnTo>
                    <a:pt x="90" y="135"/>
                  </a:lnTo>
                  <a:lnTo>
                    <a:pt x="90" y="130"/>
                  </a:lnTo>
                  <a:lnTo>
                    <a:pt x="88" y="121"/>
                  </a:lnTo>
                  <a:lnTo>
                    <a:pt x="81" y="118"/>
                  </a:lnTo>
                  <a:lnTo>
                    <a:pt x="73" y="121"/>
                  </a:lnTo>
                  <a:lnTo>
                    <a:pt x="69" y="121"/>
                  </a:lnTo>
                  <a:lnTo>
                    <a:pt x="45" y="107"/>
                  </a:lnTo>
                  <a:lnTo>
                    <a:pt x="43" y="104"/>
                  </a:lnTo>
                  <a:lnTo>
                    <a:pt x="36" y="95"/>
                  </a:lnTo>
                  <a:lnTo>
                    <a:pt x="33" y="81"/>
                  </a:lnTo>
                  <a:lnTo>
                    <a:pt x="26" y="73"/>
                  </a:lnTo>
                  <a:lnTo>
                    <a:pt x="19" y="69"/>
                  </a:lnTo>
                  <a:lnTo>
                    <a:pt x="12" y="62"/>
                  </a:lnTo>
                  <a:lnTo>
                    <a:pt x="10" y="47"/>
                  </a:lnTo>
                  <a:lnTo>
                    <a:pt x="3" y="36"/>
                  </a:lnTo>
                  <a:lnTo>
                    <a:pt x="0" y="31"/>
                  </a:lnTo>
                  <a:lnTo>
                    <a:pt x="24" y="31"/>
                  </a:lnTo>
                  <a:lnTo>
                    <a:pt x="50" y="28"/>
                  </a:lnTo>
                  <a:lnTo>
                    <a:pt x="73" y="26"/>
                  </a:lnTo>
                  <a:lnTo>
                    <a:pt x="97" y="26"/>
                  </a:lnTo>
                  <a:lnTo>
                    <a:pt x="123" y="24"/>
                  </a:lnTo>
                  <a:lnTo>
                    <a:pt x="147" y="21"/>
                  </a:lnTo>
                  <a:lnTo>
                    <a:pt x="170" y="19"/>
                  </a:lnTo>
                  <a:lnTo>
                    <a:pt x="194" y="17"/>
                  </a:lnTo>
                  <a:lnTo>
                    <a:pt x="220" y="17"/>
                  </a:lnTo>
                  <a:lnTo>
                    <a:pt x="244" y="14"/>
                  </a:lnTo>
                  <a:lnTo>
                    <a:pt x="267" y="12"/>
                  </a:lnTo>
                  <a:lnTo>
                    <a:pt x="291" y="9"/>
                  </a:lnTo>
                  <a:lnTo>
                    <a:pt x="317" y="7"/>
                  </a:lnTo>
                  <a:lnTo>
                    <a:pt x="341" y="5"/>
                  </a:lnTo>
                  <a:lnTo>
                    <a:pt x="364" y="2"/>
                  </a:lnTo>
                  <a:lnTo>
                    <a:pt x="388" y="0"/>
                  </a:lnTo>
                  <a:lnTo>
                    <a:pt x="395" y="7"/>
                  </a:lnTo>
                  <a:lnTo>
                    <a:pt x="400" y="9"/>
                  </a:lnTo>
                  <a:lnTo>
                    <a:pt x="402" y="12"/>
                  </a:lnTo>
                  <a:lnTo>
                    <a:pt x="409" y="17"/>
                  </a:lnTo>
                  <a:lnTo>
                    <a:pt x="412" y="21"/>
                  </a:lnTo>
                  <a:lnTo>
                    <a:pt x="419" y="26"/>
                  </a:lnTo>
                  <a:lnTo>
                    <a:pt x="416" y="47"/>
                  </a:lnTo>
                  <a:lnTo>
                    <a:pt x="416" y="64"/>
                  </a:lnTo>
                  <a:lnTo>
                    <a:pt x="424" y="8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2" name="Freeform 21">
              <a:extLst>
                <a:ext uri="{FF2B5EF4-FFF2-40B4-BE49-F238E27FC236}">
                  <a16:creationId xmlns:a16="http://schemas.microsoft.com/office/drawing/2014/main" id="{A3C809A5-53AB-4124-8726-ACBC632E2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200" y="1157288"/>
              <a:ext cx="1614488" cy="1011237"/>
            </a:xfrm>
            <a:custGeom>
              <a:avLst/>
              <a:gdLst/>
              <a:ahLst/>
              <a:cxnLst>
                <a:cxn ang="0">
                  <a:pos x="1001" y="464"/>
                </a:cxn>
                <a:cxn ang="0">
                  <a:pos x="996" y="573"/>
                </a:cxn>
                <a:cxn ang="0">
                  <a:pos x="993" y="632"/>
                </a:cxn>
                <a:cxn ang="0">
                  <a:pos x="991" y="632"/>
                </a:cxn>
                <a:cxn ang="0">
                  <a:pos x="951" y="630"/>
                </a:cxn>
                <a:cxn ang="0">
                  <a:pos x="873" y="625"/>
                </a:cxn>
                <a:cxn ang="0">
                  <a:pos x="795" y="620"/>
                </a:cxn>
                <a:cxn ang="0">
                  <a:pos x="717" y="613"/>
                </a:cxn>
                <a:cxn ang="0">
                  <a:pos x="636" y="606"/>
                </a:cxn>
                <a:cxn ang="0">
                  <a:pos x="558" y="599"/>
                </a:cxn>
                <a:cxn ang="0">
                  <a:pos x="480" y="589"/>
                </a:cxn>
                <a:cxn ang="0">
                  <a:pos x="402" y="580"/>
                </a:cxn>
                <a:cxn ang="0">
                  <a:pos x="360" y="606"/>
                </a:cxn>
                <a:cxn ang="0">
                  <a:pos x="345" y="630"/>
                </a:cxn>
                <a:cxn ang="0">
                  <a:pos x="334" y="604"/>
                </a:cxn>
                <a:cxn ang="0">
                  <a:pos x="322" y="611"/>
                </a:cxn>
                <a:cxn ang="0">
                  <a:pos x="317" y="625"/>
                </a:cxn>
                <a:cxn ang="0">
                  <a:pos x="282" y="620"/>
                </a:cxn>
                <a:cxn ang="0">
                  <a:pos x="241" y="616"/>
                </a:cxn>
                <a:cxn ang="0">
                  <a:pos x="213" y="616"/>
                </a:cxn>
                <a:cxn ang="0">
                  <a:pos x="196" y="625"/>
                </a:cxn>
                <a:cxn ang="0">
                  <a:pos x="182" y="618"/>
                </a:cxn>
                <a:cxn ang="0">
                  <a:pos x="177" y="589"/>
                </a:cxn>
                <a:cxn ang="0">
                  <a:pos x="166" y="568"/>
                </a:cxn>
                <a:cxn ang="0">
                  <a:pos x="149" y="554"/>
                </a:cxn>
                <a:cxn ang="0">
                  <a:pos x="151" y="533"/>
                </a:cxn>
                <a:cxn ang="0">
                  <a:pos x="135" y="500"/>
                </a:cxn>
                <a:cxn ang="0">
                  <a:pos x="133" y="469"/>
                </a:cxn>
                <a:cxn ang="0">
                  <a:pos x="128" y="455"/>
                </a:cxn>
                <a:cxn ang="0">
                  <a:pos x="118" y="447"/>
                </a:cxn>
                <a:cxn ang="0">
                  <a:pos x="92" y="466"/>
                </a:cxn>
                <a:cxn ang="0">
                  <a:pos x="76" y="457"/>
                </a:cxn>
                <a:cxn ang="0">
                  <a:pos x="73" y="440"/>
                </a:cxn>
                <a:cxn ang="0">
                  <a:pos x="88" y="417"/>
                </a:cxn>
                <a:cxn ang="0">
                  <a:pos x="83" y="395"/>
                </a:cxn>
                <a:cxn ang="0">
                  <a:pos x="92" y="367"/>
                </a:cxn>
                <a:cxn ang="0">
                  <a:pos x="107" y="334"/>
                </a:cxn>
                <a:cxn ang="0">
                  <a:pos x="109" y="317"/>
                </a:cxn>
                <a:cxn ang="0">
                  <a:pos x="88" y="315"/>
                </a:cxn>
                <a:cxn ang="0">
                  <a:pos x="83" y="303"/>
                </a:cxn>
                <a:cxn ang="0">
                  <a:pos x="76" y="298"/>
                </a:cxn>
                <a:cxn ang="0">
                  <a:pos x="52" y="253"/>
                </a:cxn>
                <a:cxn ang="0">
                  <a:pos x="21" y="208"/>
                </a:cxn>
                <a:cxn ang="0">
                  <a:pos x="14" y="196"/>
                </a:cxn>
                <a:cxn ang="0">
                  <a:pos x="19" y="178"/>
                </a:cxn>
                <a:cxn ang="0">
                  <a:pos x="10" y="147"/>
                </a:cxn>
                <a:cxn ang="0">
                  <a:pos x="12" y="62"/>
                </a:cxn>
                <a:cxn ang="0">
                  <a:pos x="76" y="9"/>
                </a:cxn>
                <a:cxn ang="0">
                  <a:pos x="187" y="31"/>
                </a:cxn>
                <a:cxn ang="0">
                  <a:pos x="319" y="52"/>
                </a:cxn>
                <a:cxn ang="0">
                  <a:pos x="459" y="73"/>
                </a:cxn>
                <a:cxn ang="0">
                  <a:pos x="565" y="88"/>
                </a:cxn>
                <a:cxn ang="0">
                  <a:pos x="707" y="102"/>
                </a:cxn>
                <a:cxn ang="0">
                  <a:pos x="849" y="114"/>
                </a:cxn>
                <a:cxn ang="0">
                  <a:pos x="991" y="123"/>
                </a:cxn>
                <a:cxn ang="0">
                  <a:pos x="1015" y="199"/>
                </a:cxn>
                <a:cxn ang="0">
                  <a:pos x="1010" y="296"/>
                </a:cxn>
                <a:cxn ang="0">
                  <a:pos x="1005" y="393"/>
                </a:cxn>
              </a:cxnLst>
              <a:rect l="0" t="0" r="r" b="b"/>
              <a:pathLst>
                <a:path w="1017" h="637">
                  <a:moveTo>
                    <a:pt x="1005" y="393"/>
                  </a:moveTo>
                  <a:lnTo>
                    <a:pt x="1003" y="417"/>
                  </a:lnTo>
                  <a:lnTo>
                    <a:pt x="1003" y="440"/>
                  </a:lnTo>
                  <a:lnTo>
                    <a:pt x="1001" y="464"/>
                  </a:lnTo>
                  <a:lnTo>
                    <a:pt x="1001" y="488"/>
                  </a:lnTo>
                  <a:lnTo>
                    <a:pt x="998" y="514"/>
                  </a:lnTo>
                  <a:lnTo>
                    <a:pt x="998" y="542"/>
                  </a:lnTo>
                  <a:lnTo>
                    <a:pt x="996" y="573"/>
                  </a:lnTo>
                  <a:lnTo>
                    <a:pt x="996" y="601"/>
                  </a:lnTo>
                  <a:lnTo>
                    <a:pt x="993" y="632"/>
                  </a:lnTo>
                  <a:lnTo>
                    <a:pt x="993" y="632"/>
                  </a:lnTo>
                  <a:lnTo>
                    <a:pt x="993" y="632"/>
                  </a:lnTo>
                  <a:lnTo>
                    <a:pt x="993" y="632"/>
                  </a:lnTo>
                  <a:lnTo>
                    <a:pt x="993" y="632"/>
                  </a:lnTo>
                  <a:lnTo>
                    <a:pt x="993" y="632"/>
                  </a:lnTo>
                  <a:lnTo>
                    <a:pt x="991" y="632"/>
                  </a:lnTo>
                  <a:lnTo>
                    <a:pt x="991" y="632"/>
                  </a:lnTo>
                  <a:lnTo>
                    <a:pt x="991" y="632"/>
                  </a:lnTo>
                  <a:lnTo>
                    <a:pt x="972" y="632"/>
                  </a:lnTo>
                  <a:lnTo>
                    <a:pt x="951" y="630"/>
                  </a:lnTo>
                  <a:lnTo>
                    <a:pt x="932" y="630"/>
                  </a:lnTo>
                  <a:lnTo>
                    <a:pt x="913" y="627"/>
                  </a:lnTo>
                  <a:lnTo>
                    <a:pt x="892" y="627"/>
                  </a:lnTo>
                  <a:lnTo>
                    <a:pt x="873" y="625"/>
                  </a:lnTo>
                  <a:lnTo>
                    <a:pt x="854" y="625"/>
                  </a:lnTo>
                  <a:lnTo>
                    <a:pt x="833" y="623"/>
                  </a:lnTo>
                  <a:lnTo>
                    <a:pt x="814" y="623"/>
                  </a:lnTo>
                  <a:lnTo>
                    <a:pt x="795" y="620"/>
                  </a:lnTo>
                  <a:lnTo>
                    <a:pt x="774" y="618"/>
                  </a:lnTo>
                  <a:lnTo>
                    <a:pt x="755" y="618"/>
                  </a:lnTo>
                  <a:lnTo>
                    <a:pt x="736" y="616"/>
                  </a:lnTo>
                  <a:lnTo>
                    <a:pt x="717" y="613"/>
                  </a:lnTo>
                  <a:lnTo>
                    <a:pt x="695" y="613"/>
                  </a:lnTo>
                  <a:lnTo>
                    <a:pt x="677" y="611"/>
                  </a:lnTo>
                  <a:lnTo>
                    <a:pt x="658" y="608"/>
                  </a:lnTo>
                  <a:lnTo>
                    <a:pt x="636" y="606"/>
                  </a:lnTo>
                  <a:lnTo>
                    <a:pt x="617" y="604"/>
                  </a:lnTo>
                  <a:lnTo>
                    <a:pt x="598" y="601"/>
                  </a:lnTo>
                  <a:lnTo>
                    <a:pt x="580" y="601"/>
                  </a:lnTo>
                  <a:lnTo>
                    <a:pt x="558" y="599"/>
                  </a:lnTo>
                  <a:lnTo>
                    <a:pt x="539" y="597"/>
                  </a:lnTo>
                  <a:lnTo>
                    <a:pt x="520" y="594"/>
                  </a:lnTo>
                  <a:lnTo>
                    <a:pt x="502" y="592"/>
                  </a:lnTo>
                  <a:lnTo>
                    <a:pt x="480" y="589"/>
                  </a:lnTo>
                  <a:lnTo>
                    <a:pt x="461" y="587"/>
                  </a:lnTo>
                  <a:lnTo>
                    <a:pt x="442" y="585"/>
                  </a:lnTo>
                  <a:lnTo>
                    <a:pt x="421" y="582"/>
                  </a:lnTo>
                  <a:lnTo>
                    <a:pt x="402" y="580"/>
                  </a:lnTo>
                  <a:lnTo>
                    <a:pt x="383" y="578"/>
                  </a:lnTo>
                  <a:lnTo>
                    <a:pt x="364" y="573"/>
                  </a:lnTo>
                  <a:lnTo>
                    <a:pt x="362" y="589"/>
                  </a:lnTo>
                  <a:lnTo>
                    <a:pt x="360" y="606"/>
                  </a:lnTo>
                  <a:lnTo>
                    <a:pt x="357" y="623"/>
                  </a:lnTo>
                  <a:lnTo>
                    <a:pt x="355" y="637"/>
                  </a:lnTo>
                  <a:lnTo>
                    <a:pt x="350" y="634"/>
                  </a:lnTo>
                  <a:lnTo>
                    <a:pt x="345" y="630"/>
                  </a:lnTo>
                  <a:lnTo>
                    <a:pt x="343" y="625"/>
                  </a:lnTo>
                  <a:lnTo>
                    <a:pt x="338" y="611"/>
                  </a:lnTo>
                  <a:lnTo>
                    <a:pt x="336" y="606"/>
                  </a:lnTo>
                  <a:lnTo>
                    <a:pt x="334" y="604"/>
                  </a:lnTo>
                  <a:lnTo>
                    <a:pt x="331" y="601"/>
                  </a:lnTo>
                  <a:lnTo>
                    <a:pt x="326" y="604"/>
                  </a:lnTo>
                  <a:lnTo>
                    <a:pt x="324" y="606"/>
                  </a:lnTo>
                  <a:lnTo>
                    <a:pt x="322" y="611"/>
                  </a:lnTo>
                  <a:lnTo>
                    <a:pt x="317" y="616"/>
                  </a:lnTo>
                  <a:lnTo>
                    <a:pt x="317" y="620"/>
                  </a:lnTo>
                  <a:lnTo>
                    <a:pt x="319" y="625"/>
                  </a:lnTo>
                  <a:lnTo>
                    <a:pt x="317" y="625"/>
                  </a:lnTo>
                  <a:lnTo>
                    <a:pt x="315" y="625"/>
                  </a:lnTo>
                  <a:lnTo>
                    <a:pt x="303" y="623"/>
                  </a:lnTo>
                  <a:lnTo>
                    <a:pt x="289" y="623"/>
                  </a:lnTo>
                  <a:lnTo>
                    <a:pt x="282" y="620"/>
                  </a:lnTo>
                  <a:lnTo>
                    <a:pt x="265" y="618"/>
                  </a:lnTo>
                  <a:lnTo>
                    <a:pt x="251" y="616"/>
                  </a:lnTo>
                  <a:lnTo>
                    <a:pt x="246" y="616"/>
                  </a:lnTo>
                  <a:lnTo>
                    <a:pt x="241" y="616"/>
                  </a:lnTo>
                  <a:lnTo>
                    <a:pt x="237" y="623"/>
                  </a:lnTo>
                  <a:lnTo>
                    <a:pt x="237" y="625"/>
                  </a:lnTo>
                  <a:lnTo>
                    <a:pt x="234" y="625"/>
                  </a:lnTo>
                  <a:lnTo>
                    <a:pt x="213" y="616"/>
                  </a:lnTo>
                  <a:lnTo>
                    <a:pt x="206" y="616"/>
                  </a:lnTo>
                  <a:lnTo>
                    <a:pt x="199" y="618"/>
                  </a:lnTo>
                  <a:lnTo>
                    <a:pt x="196" y="623"/>
                  </a:lnTo>
                  <a:lnTo>
                    <a:pt x="196" y="625"/>
                  </a:lnTo>
                  <a:lnTo>
                    <a:pt x="194" y="627"/>
                  </a:lnTo>
                  <a:lnTo>
                    <a:pt x="192" y="627"/>
                  </a:lnTo>
                  <a:lnTo>
                    <a:pt x="187" y="623"/>
                  </a:lnTo>
                  <a:lnTo>
                    <a:pt x="182" y="618"/>
                  </a:lnTo>
                  <a:lnTo>
                    <a:pt x="180" y="613"/>
                  </a:lnTo>
                  <a:lnTo>
                    <a:pt x="180" y="606"/>
                  </a:lnTo>
                  <a:lnTo>
                    <a:pt x="177" y="597"/>
                  </a:lnTo>
                  <a:lnTo>
                    <a:pt x="177" y="589"/>
                  </a:lnTo>
                  <a:lnTo>
                    <a:pt x="177" y="582"/>
                  </a:lnTo>
                  <a:lnTo>
                    <a:pt x="173" y="575"/>
                  </a:lnTo>
                  <a:lnTo>
                    <a:pt x="170" y="571"/>
                  </a:lnTo>
                  <a:lnTo>
                    <a:pt x="166" y="568"/>
                  </a:lnTo>
                  <a:lnTo>
                    <a:pt x="159" y="568"/>
                  </a:lnTo>
                  <a:lnTo>
                    <a:pt x="156" y="568"/>
                  </a:lnTo>
                  <a:lnTo>
                    <a:pt x="149" y="559"/>
                  </a:lnTo>
                  <a:lnTo>
                    <a:pt x="149" y="554"/>
                  </a:lnTo>
                  <a:lnTo>
                    <a:pt x="147" y="549"/>
                  </a:lnTo>
                  <a:lnTo>
                    <a:pt x="151" y="542"/>
                  </a:lnTo>
                  <a:lnTo>
                    <a:pt x="151" y="537"/>
                  </a:lnTo>
                  <a:lnTo>
                    <a:pt x="151" y="533"/>
                  </a:lnTo>
                  <a:lnTo>
                    <a:pt x="149" y="528"/>
                  </a:lnTo>
                  <a:lnTo>
                    <a:pt x="144" y="523"/>
                  </a:lnTo>
                  <a:lnTo>
                    <a:pt x="142" y="514"/>
                  </a:lnTo>
                  <a:lnTo>
                    <a:pt x="135" y="500"/>
                  </a:lnTo>
                  <a:lnTo>
                    <a:pt x="135" y="490"/>
                  </a:lnTo>
                  <a:lnTo>
                    <a:pt x="133" y="481"/>
                  </a:lnTo>
                  <a:lnTo>
                    <a:pt x="135" y="473"/>
                  </a:lnTo>
                  <a:lnTo>
                    <a:pt x="133" y="469"/>
                  </a:lnTo>
                  <a:lnTo>
                    <a:pt x="133" y="462"/>
                  </a:lnTo>
                  <a:lnTo>
                    <a:pt x="133" y="462"/>
                  </a:lnTo>
                  <a:lnTo>
                    <a:pt x="133" y="459"/>
                  </a:lnTo>
                  <a:lnTo>
                    <a:pt x="128" y="455"/>
                  </a:lnTo>
                  <a:lnTo>
                    <a:pt x="123" y="447"/>
                  </a:lnTo>
                  <a:lnTo>
                    <a:pt x="121" y="447"/>
                  </a:lnTo>
                  <a:lnTo>
                    <a:pt x="118" y="445"/>
                  </a:lnTo>
                  <a:lnTo>
                    <a:pt x="118" y="447"/>
                  </a:lnTo>
                  <a:lnTo>
                    <a:pt x="116" y="450"/>
                  </a:lnTo>
                  <a:lnTo>
                    <a:pt x="104" y="459"/>
                  </a:lnTo>
                  <a:lnTo>
                    <a:pt x="97" y="462"/>
                  </a:lnTo>
                  <a:lnTo>
                    <a:pt x="92" y="466"/>
                  </a:lnTo>
                  <a:lnTo>
                    <a:pt x="88" y="466"/>
                  </a:lnTo>
                  <a:lnTo>
                    <a:pt x="85" y="466"/>
                  </a:lnTo>
                  <a:lnTo>
                    <a:pt x="83" y="466"/>
                  </a:lnTo>
                  <a:lnTo>
                    <a:pt x="76" y="457"/>
                  </a:lnTo>
                  <a:lnTo>
                    <a:pt x="69" y="452"/>
                  </a:lnTo>
                  <a:lnTo>
                    <a:pt x="69" y="450"/>
                  </a:lnTo>
                  <a:lnTo>
                    <a:pt x="71" y="445"/>
                  </a:lnTo>
                  <a:lnTo>
                    <a:pt x="73" y="440"/>
                  </a:lnTo>
                  <a:lnTo>
                    <a:pt x="73" y="426"/>
                  </a:lnTo>
                  <a:lnTo>
                    <a:pt x="76" y="421"/>
                  </a:lnTo>
                  <a:lnTo>
                    <a:pt x="78" y="419"/>
                  </a:lnTo>
                  <a:lnTo>
                    <a:pt x="88" y="417"/>
                  </a:lnTo>
                  <a:lnTo>
                    <a:pt x="88" y="414"/>
                  </a:lnTo>
                  <a:lnTo>
                    <a:pt x="88" y="402"/>
                  </a:lnTo>
                  <a:lnTo>
                    <a:pt x="85" y="398"/>
                  </a:lnTo>
                  <a:lnTo>
                    <a:pt x="83" y="395"/>
                  </a:lnTo>
                  <a:lnTo>
                    <a:pt x="88" y="386"/>
                  </a:lnTo>
                  <a:lnTo>
                    <a:pt x="85" y="379"/>
                  </a:lnTo>
                  <a:lnTo>
                    <a:pt x="90" y="376"/>
                  </a:lnTo>
                  <a:lnTo>
                    <a:pt x="92" y="367"/>
                  </a:lnTo>
                  <a:lnTo>
                    <a:pt x="97" y="357"/>
                  </a:lnTo>
                  <a:lnTo>
                    <a:pt x="102" y="346"/>
                  </a:lnTo>
                  <a:lnTo>
                    <a:pt x="102" y="339"/>
                  </a:lnTo>
                  <a:lnTo>
                    <a:pt x="107" y="334"/>
                  </a:lnTo>
                  <a:lnTo>
                    <a:pt x="109" y="327"/>
                  </a:lnTo>
                  <a:lnTo>
                    <a:pt x="111" y="322"/>
                  </a:lnTo>
                  <a:lnTo>
                    <a:pt x="111" y="320"/>
                  </a:lnTo>
                  <a:lnTo>
                    <a:pt x="109" y="317"/>
                  </a:lnTo>
                  <a:lnTo>
                    <a:pt x="107" y="317"/>
                  </a:lnTo>
                  <a:lnTo>
                    <a:pt x="95" y="317"/>
                  </a:lnTo>
                  <a:lnTo>
                    <a:pt x="90" y="317"/>
                  </a:lnTo>
                  <a:lnTo>
                    <a:pt x="88" y="315"/>
                  </a:lnTo>
                  <a:lnTo>
                    <a:pt x="85" y="312"/>
                  </a:lnTo>
                  <a:lnTo>
                    <a:pt x="88" y="308"/>
                  </a:lnTo>
                  <a:lnTo>
                    <a:pt x="85" y="303"/>
                  </a:lnTo>
                  <a:lnTo>
                    <a:pt x="83" y="303"/>
                  </a:lnTo>
                  <a:lnTo>
                    <a:pt x="78" y="303"/>
                  </a:lnTo>
                  <a:lnTo>
                    <a:pt x="76" y="303"/>
                  </a:lnTo>
                  <a:lnTo>
                    <a:pt x="76" y="303"/>
                  </a:lnTo>
                  <a:lnTo>
                    <a:pt x="76" y="298"/>
                  </a:lnTo>
                  <a:lnTo>
                    <a:pt x="69" y="286"/>
                  </a:lnTo>
                  <a:lnTo>
                    <a:pt x="66" y="277"/>
                  </a:lnTo>
                  <a:lnTo>
                    <a:pt x="59" y="268"/>
                  </a:lnTo>
                  <a:lnTo>
                    <a:pt x="52" y="253"/>
                  </a:lnTo>
                  <a:lnTo>
                    <a:pt x="43" y="232"/>
                  </a:lnTo>
                  <a:lnTo>
                    <a:pt x="38" y="227"/>
                  </a:lnTo>
                  <a:lnTo>
                    <a:pt x="28" y="218"/>
                  </a:lnTo>
                  <a:lnTo>
                    <a:pt x="21" y="208"/>
                  </a:lnTo>
                  <a:lnTo>
                    <a:pt x="14" y="199"/>
                  </a:lnTo>
                  <a:lnTo>
                    <a:pt x="12" y="199"/>
                  </a:lnTo>
                  <a:lnTo>
                    <a:pt x="12" y="196"/>
                  </a:lnTo>
                  <a:lnTo>
                    <a:pt x="14" y="196"/>
                  </a:lnTo>
                  <a:lnTo>
                    <a:pt x="17" y="196"/>
                  </a:lnTo>
                  <a:lnTo>
                    <a:pt x="17" y="192"/>
                  </a:lnTo>
                  <a:lnTo>
                    <a:pt x="17" y="185"/>
                  </a:lnTo>
                  <a:lnTo>
                    <a:pt x="19" y="178"/>
                  </a:lnTo>
                  <a:lnTo>
                    <a:pt x="19" y="168"/>
                  </a:lnTo>
                  <a:lnTo>
                    <a:pt x="17" y="166"/>
                  </a:lnTo>
                  <a:lnTo>
                    <a:pt x="12" y="156"/>
                  </a:lnTo>
                  <a:lnTo>
                    <a:pt x="10" y="147"/>
                  </a:lnTo>
                  <a:lnTo>
                    <a:pt x="5" y="137"/>
                  </a:lnTo>
                  <a:lnTo>
                    <a:pt x="0" y="123"/>
                  </a:lnTo>
                  <a:lnTo>
                    <a:pt x="5" y="92"/>
                  </a:lnTo>
                  <a:lnTo>
                    <a:pt x="12" y="62"/>
                  </a:lnTo>
                  <a:lnTo>
                    <a:pt x="19" y="31"/>
                  </a:lnTo>
                  <a:lnTo>
                    <a:pt x="26" y="0"/>
                  </a:lnTo>
                  <a:lnTo>
                    <a:pt x="40" y="2"/>
                  </a:lnTo>
                  <a:lnTo>
                    <a:pt x="76" y="9"/>
                  </a:lnTo>
                  <a:lnTo>
                    <a:pt x="109" y="17"/>
                  </a:lnTo>
                  <a:lnTo>
                    <a:pt x="144" y="21"/>
                  </a:lnTo>
                  <a:lnTo>
                    <a:pt x="180" y="28"/>
                  </a:lnTo>
                  <a:lnTo>
                    <a:pt x="187" y="31"/>
                  </a:lnTo>
                  <a:lnTo>
                    <a:pt x="215" y="35"/>
                  </a:lnTo>
                  <a:lnTo>
                    <a:pt x="248" y="40"/>
                  </a:lnTo>
                  <a:lnTo>
                    <a:pt x="284" y="47"/>
                  </a:lnTo>
                  <a:lnTo>
                    <a:pt x="319" y="52"/>
                  </a:lnTo>
                  <a:lnTo>
                    <a:pt x="355" y="57"/>
                  </a:lnTo>
                  <a:lnTo>
                    <a:pt x="390" y="64"/>
                  </a:lnTo>
                  <a:lnTo>
                    <a:pt x="423" y="69"/>
                  </a:lnTo>
                  <a:lnTo>
                    <a:pt x="459" y="73"/>
                  </a:lnTo>
                  <a:lnTo>
                    <a:pt x="494" y="78"/>
                  </a:lnTo>
                  <a:lnTo>
                    <a:pt x="520" y="80"/>
                  </a:lnTo>
                  <a:lnTo>
                    <a:pt x="530" y="83"/>
                  </a:lnTo>
                  <a:lnTo>
                    <a:pt x="565" y="88"/>
                  </a:lnTo>
                  <a:lnTo>
                    <a:pt x="601" y="90"/>
                  </a:lnTo>
                  <a:lnTo>
                    <a:pt x="636" y="95"/>
                  </a:lnTo>
                  <a:lnTo>
                    <a:pt x="672" y="99"/>
                  </a:lnTo>
                  <a:lnTo>
                    <a:pt x="707" y="102"/>
                  </a:lnTo>
                  <a:lnTo>
                    <a:pt x="743" y="107"/>
                  </a:lnTo>
                  <a:lnTo>
                    <a:pt x="778" y="109"/>
                  </a:lnTo>
                  <a:lnTo>
                    <a:pt x="814" y="111"/>
                  </a:lnTo>
                  <a:lnTo>
                    <a:pt x="849" y="114"/>
                  </a:lnTo>
                  <a:lnTo>
                    <a:pt x="885" y="116"/>
                  </a:lnTo>
                  <a:lnTo>
                    <a:pt x="920" y="118"/>
                  </a:lnTo>
                  <a:lnTo>
                    <a:pt x="956" y="121"/>
                  </a:lnTo>
                  <a:lnTo>
                    <a:pt x="991" y="123"/>
                  </a:lnTo>
                  <a:lnTo>
                    <a:pt x="1017" y="125"/>
                  </a:lnTo>
                  <a:lnTo>
                    <a:pt x="1017" y="149"/>
                  </a:lnTo>
                  <a:lnTo>
                    <a:pt x="1015" y="173"/>
                  </a:lnTo>
                  <a:lnTo>
                    <a:pt x="1015" y="199"/>
                  </a:lnTo>
                  <a:lnTo>
                    <a:pt x="1012" y="223"/>
                  </a:lnTo>
                  <a:lnTo>
                    <a:pt x="1012" y="246"/>
                  </a:lnTo>
                  <a:lnTo>
                    <a:pt x="1010" y="270"/>
                  </a:lnTo>
                  <a:lnTo>
                    <a:pt x="1010" y="296"/>
                  </a:lnTo>
                  <a:lnTo>
                    <a:pt x="1008" y="320"/>
                  </a:lnTo>
                  <a:lnTo>
                    <a:pt x="1008" y="343"/>
                  </a:lnTo>
                  <a:lnTo>
                    <a:pt x="1005" y="367"/>
                  </a:lnTo>
                  <a:lnTo>
                    <a:pt x="1005" y="39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3" name="Freeform 22">
              <a:extLst>
                <a:ext uri="{FF2B5EF4-FFF2-40B4-BE49-F238E27FC236}">
                  <a16:creationId xmlns:a16="http://schemas.microsoft.com/office/drawing/2014/main" id="{0510330A-ACBD-429F-A7EE-F738604995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5525" y="1355725"/>
              <a:ext cx="1047750" cy="628650"/>
            </a:xfrm>
            <a:custGeom>
              <a:avLst/>
              <a:gdLst/>
              <a:ahLst/>
              <a:cxnLst>
                <a:cxn ang="0">
                  <a:pos x="660" y="391"/>
                </a:cxn>
                <a:cxn ang="0">
                  <a:pos x="620" y="391"/>
                </a:cxn>
                <a:cxn ang="0">
                  <a:pos x="577" y="393"/>
                </a:cxn>
                <a:cxn ang="0">
                  <a:pos x="537" y="396"/>
                </a:cxn>
                <a:cxn ang="0">
                  <a:pos x="495" y="396"/>
                </a:cxn>
                <a:cxn ang="0">
                  <a:pos x="454" y="396"/>
                </a:cxn>
                <a:cxn ang="0">
                  <a:pos x="414" y="396"/>
                </a:cxn>
                <a:cxn ang="0">
                  <a:pos x="372" y="396"/>
                </a:cxn>
                <a:cxn ang="0">
                  <a:pos x="331" y="396"/>
                </a:cxn>
                <a:cxn ang="0">
                  <a:pos x="289" y="396"/>
                </a:cxn>
                <a:cxn ang="0">
                  <a:pos x="249" y="396"/>
                </a:cxn>
                <a:cxn ang="0">
                  <a:pos x="206" y="396"/>
                </a:cxn>
                <a:cxn ang="0">
                  <a:pos x="166" y="393"/>
                </a:cxn>
                <a:cxn ang="0">
                  <a:pos x="126" y="393"/>
                </a:cxn>
                <a:cxn ang="0">
                  <a:pos x="83" y="391"/>
                </a:cxn>
                <a:cxn ang="0">
                  <a:pos x="43" y="391"/>
                </a:cxn>
                <a:cxn ang="0">
                  <a:pos x="0" y="389"/>
                </a:cxn>
                <a:cxn ang="0">
                  <a:pos x="3" y="339"/>
                </a:cxn>
                <a:cxn ang="0">
                  <a:pos x="5" y="292"/>
                </a:cxn>
                <a:cxn ang="0">
                  <a:pos x="7" y="242"/>
                </a:cxn>
                <a:cxn ang="0">
                  <a:pos x="10" y="195"/>
                </a:cxn>
                <a:cxn ang="0">
                  <a:pos x="12" y="145"/>
                </a:cxn>
                <a:cxn ang="0">
                  <a:pos x="14" y="98"/>
                </a:cxn>
                <a:cxn ang="0">
                  <a:pos x="17" y="48"/>
                </a:cxn>
                <a:cxn ang="0">
                  <a:pos x="19" y="0"/>
                </a:cxn>
                <a:cxn ang="0">
                  <a:pos x="64" y="3"/>
                </a:cxn>
                <a:cxn ang="0">
                  <a:pos x="135" y="5"/>
                </a:cxn>
                <a:cxn ang="0">
                  <a:pos x="206" y="8"/>
                </a:cxn>
                <a:cxn ang="0">
                  <a:pos x="277" y="8"/>
                </a:cxn>
                <a:cxn ang="0">
                  <a:pos x="348" y="8"/>
                </a:cxn>
                <a:cxn ang="0">
                  <a:pos x="419" y="8"/>
                </a:cxn>
                <a:cxn ang="0">
                  <a:pos x="490" y="8"/>
                </a:cxn>
                <a:cxn ang="0">
                  <a:pos x="563" y="5"/>
                </a:cxn>
                <a:cxn ang="0">
                  <a:pos x="596" y="43"/>
                </a:cxn>
                <a:cxn ang="0">
                  <a:pos x="596" y="62"/>
                </a:cxn>
                <a:cxn ang="0">
                  <a:pos x="599" y="83"/>
                </a:cxn>
                <a:cxn ang="0">
                  <a:pos x="599" y="109"/>
                </a:cxn>
                <a:cxn ang="0">
                  <a:pos x="610" y="140"/>
                </a:cxn>
                <a:cxn ang="0">
                  <a:pos x="613" y="152"/>
                </a:cxn>
                <a:cxn ang="0">
                  <a:pos x="625" y="183"/>
                </a:cxn>
                <a:cxn ang="0">
                  <a:pos x="627" y="209"/>
                </a:cxn>
                <a:cxn ang="0">
                  <a:pos x="632" y="261"/>
                </a:cxn>
                <a:cxn ang="0">
                  <a:pos x="634" y="277"/>
                </a:cxn>
                <a:cxn ang="0">
                  <a:pos x="636" y="301"/>
                </a:cxn>
                <a:cxn ang="0">
                  <a:pos x="641" y="325"/>
                </a:cxn>
                <a:cxn ang="0">
                  <a:pos x="655" y="348"/>
                </a:cxn>
                <a:cxn ang="0">
                  <a:pos x="658" y="365"/>
                </a:cxn>
              </a:cxnLst>
              <a:rect l="0" t="0" r="r" b="b"/>
              <a:pathLst>
                <a:path w="660" h="396">
                  <a:moveTo>
                    <a:pt x="658" y="382"/>
                  </a:moveTo>
                  <a:lnTo>
                    <a:pt x="660" y="391"/>
                  </a:lnTo>
                  <a:lnTo>
                    <a:pt x="639" y="391"/>
                  </a:lnTo>
                  <a:lnTo>
                    <a:pt x="620" y="391"/>
                  </a:lnTo>
                  <a:lnTo>
                    <a:pt x="599" y="393"/>
                  </a:lnTo>
                  <a:lnTo>
                    <a:pt x="577" y="393"/>
                  </a:lnTo>
                  <a:lnTo>
                    <a:pt x="558" y="393"/>
                  </a:lnTo>
                  <a:lnTo>
                    <a:pt x="537" y="396"/>
                  </a:lnTo>
                  <a:lnTo>
                    <a:pt x="516" y="396"/>
                  </a:lnTo>
                  <a:lnTo>
                    <a:pt x="495" y="396"/>
                  </a:lnTo>
                  <a:lnTo>
                    <a:pt x="476" y="396"/>
                  </a:lnTo>
                  <a:lnTo>
                    <a:pt x="454" y="396"/>
                  </a:lnTo>
                  <a:lnTo>
                    <a:pt x="433" y="396"/>
                  </a:lnTo>
                  <a:lnTo>
                    <a:pt x="414" y="396"/>
                  </a:lnTo>
                  <a:lnTo>
                    <a:pt x="393" y="396"/>
                  </a:lnTo>
                  <a:lnTo>
                    <a:pt x="372" y="396"/>
                  </a:lnTo>
                  <a:lnTo>
                    <a:pt x="350" y="396"/>
                  </a:lnTo>
                  <a:lnTo>
                    <a:pt x="331" y="396"/>
                  </a:lnTo>
                  <a:lnTo>
                    <a:pt x="310" y="396"/>
                  </a:lnTo>
                  <a:lnTo>
                    <a:pt x="289" y="396"/>
                  </a:lnTo>
                  <a:lnTo>
                    <a:pt x="270" y="396"/>
                  </a:lnTo>
                  <a:lnTo>
                    <a:pt x="249" y="396"/>
                  </a:lnTo>
                  <a:lnTo>
                    <a:pt x="227" y="396"/>
                  </a:lnTo>
                  <a:lnTo>
                    <a:pt x="206" y="396"/>
                  </a:lnTo>
                  <a:lnTo>
                    <a:pt x="187" y="396"/>
                  </a:lnTo>
                  <a:lnTo>
                    <a:pt x="166" y="393"/>
                  </a:lnTo>
                  <a:lnTo>
                    <a:pt x="144" y="393"/>
                  </a:lnTo>
                  <a:lnTo>
                    <a:pt x="126" y="393"/>
                  </a:lnTo>
                  <a:lnTo>
                    <a:pt x="104" y="393"/>
                  </a:lnTo>
                  <a:lnTo>
                    <a:pt x="83" y="391"/>
                  </a:lnTo>
                  <a:lnTo>
                    <a:pt x="64" y="391"/>
                  </a:lnTo>
                  <a:lnTo>
                    <a:pt x="43" y="391"/>
                  </a:lnTo>
                  <a:lnTo>
                    <a:pt x="21" y="389"/>
                  </a:lnTo>
                  <a:lnTo>
                    <a:pt x="0" y="389"/>
                  </a:lnTo>
                  <a:lnTo>
                    <a:pt x="3" y="363"/>
                  </a:lnTo>
                  <a:lnTo>
                    <a:pt x="3" y="339"/>
                  </a:lnTo>
                  <a:lnTo>
                    <a:pt x="5" y="315"/>
                  </a:lnTo>
                  <a:lnTo>
                    <a:pt x="5" y="292"/>
                  </a:lnTo>
                  <a:lnTo>
                    <a:pt x="7" y="268"/>
                  </a:lnTo>
                  <a:lnTo>
                    <a:pt x="7" y="242"/>
                  </a:lnTo>
                  <a:lnTo>
                    <a:pt x="10" y="218"/>
                  </a:lnTo>
                  <a:lnTo>
                    <a:pt x="10" y="195"/>
                  </a:lnTo>
                  <a:lnTo>
                    <a:pt x="12" y="171"/>
                  </a:lnTo>
                  <a:lnTo>
                    <a:pt x="12" y="145"/>
                  </a:lnTo>
                  <a:lnTo>
                    <a:pt x="14" y="121"/>
                  </a:lnTo>
                  <a:lnTo>
                    <a:pt x="14" y="98"/>
                  </a:lnTo>
                  <a:lnTo>
                    <a:pt x="17" y="74"/>
                  </a:lnTo>
                  <a:lnTo>
                    <a:pt x="17" y="48"/>
                  </a:lnTo>
                  <a:lnTo>
                    <a:pt x="19" y="24"/>
                  </a:lnTo>
                  <a:lnTo>
                    <a:pt x="19" y="0"/>
                  </a:lnTo>
                  <a:lnTo>
                    <a:pt x="29" y="0"/>
                  </a:lnTo>
                  <a:lnTo>
                    <a:pt x="64" y="3"/>
                  </a:lnTo>
                  <a:lnTo>
                    <a:pt x="100" y="3"/>
                  </a:lnTo>
                  <a:lnTo>
                    <a:pt x="135" y="5"/>
                  </a:lnTo>
                  <a:lnTo>
                    <a:pt x="171" y="5"/>
                  </a:lnTo>
                  <a:lnTo>
                    <a:pt x="206" y="8"/>
                  </a:lnTo>
                  <a:lnTo>
                    <a:pt x="241" y="8"/>
                  </a:lnTo>
                  <a:lnTo>
                    <a:pt x="277" y="8"/>
                  </a:lnTo>
                  <a:lnTo>
                    <a:pt x="312" y="8"/>
                  </a:lnTo>
                  <a:lnTo>
                    <a:pt x="348" y="8"/>
                  </a:lnTo>
                  <a:lnTo>
                    <a:pt x="383" y="8"/>
                  </a:lnTo>
                  <a:lnTo>
                    <a:pt x="419" y="8"/>
                  </a:lnTo>
                  <a:lnTo>
                    <a:pt x="454" y="8"/>
                  </a:lnTo>
                  <a:lnTo>
                    <a:pt x="490" y="8"/>
                  </a:lnTo>
                  <a:lnTo>
                    <a:pt x="525" y="8"/>
                  </a:lnTo>
                  <a:lnTo>
                    <a:pt x="563" y="5"/>
                  </a:lnTo>
                  <a:lnTo>
                    <a:pt x="587" y="5"/>
                  </a:lnTo>
                  <a:lnTo>
                    <a:pt x="596" y="43"/>
                  </a:lnTo>
                  <a:lnTo>
                    <a:pt x="596" y="55"/>
                  </a:lnTo>
                  <a:lnTo>
                    <a:pt x="596" y="62"/>
                  </a:lnTo>
                  <a:lnTo>
                    <a:pt x="599" y="76"/>
                  </a:lnTo>
                  <a:lnTo>
                    <a:pt x="599" y="83"/>
                  </a:lnTo>
                  <a:lnTo>
                    <a:pt x="599" y="95"/>
                  </a:lnTo>
                  <a:lnTo>
                    <a:pt x="599" y="109"/>
                  </a:lnTo>
                  <a:lnTo>
                    <a:pt x="603" y="126"/>
                  </a:lnTo>
                  <a:lnTo>
                    <a:pt x="610" y="140"/>
                  </a:lnTo>
                  <a:lnTo>
                    <a:pt x="610" y="145"/>
                  </a:lnTo>
                  <a:lnTo>
                    <a:pt x="613" y="152"/>
                  </a:lnTo>
                  <a:lnTo>
                    <a:pt x="618" y="161"/>
                  </a:lnTo>
                  <a:lnTo>
                    <a:pt x="625" y="183"/>
                  </a:lnTo>
                  <a:lnTo>
                    <a:pt x="625" y="204"/>
                  </a:lnTo>
                  <a:lnTo>
                    <a:pt x="627" y="209"/>
                  </a:lnTo>
                  <a:lnTo>
                    <a:pt x="632" y="254"/>
                  </a:lnTo>
                  <a:lnTo>
                    <a:pt x="632" y="261"/>
                  </a:lnTo>
                  <a:lnTo>
                    <a:pt x="636" y="268"/>
                  </a:lnTo>
                  <a:lnTo>
                    <a:pt x="634" y="277"/>
                  </a:lnTo>
                  <a:lnTo>
                    <a:pt x="634" y="282"/>
                  </a:lnTo>
                  <a:lnTo>
                    <a:pt x="636" y="301"/>
                  </a:lnTo>
                  <a:lnTo>
                    <a:pt x="639" y="308"/>
                  </a:lnTo>
                  <a:lnTo>
                    <a:pt x="641" y="325"/>
                  </a:lnTo>
                  <a:lnTo>
                    <a:pt x="653" y="341"/>
                  </a:lnTo>
                  <a:lnTo>
                    <a:pt x="655" y="348"/>
                  </a:lnTo>
                  <a:lnTo>
                    <a:pt x="655" y="353"/>
                  </a:lnTo>
                  <a:lnTo>
                    <a:pt x="658" y="365"/>
                  </a:lnTo>
                  <a:lnTo>
                    <a:pt x="658" y="38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4" name="Freeform 23">
              <a:extLst>
                <a:ext uri="{FF2B5EF4-FFF2-40B4-BE49-F238E27FC236}">
                  <a16:creationId xmlns:a16="http://schemas.microsoft.com/office/drawing/2014/main" id="{CF5A42BD-8747-4F49-AFDF-09C1882E2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6313" y="2566988"/>
              <a:ext cx="1333500" cy="619125"/>
            </a:xfrm>
            <a:custGeom>
              <a:avLst/>
              <a:gdLst/>
              <a:ahLst/>
              <a:cxnLst>
                <a:cxn ang="0">
                  <a:pos x="109" y="5"/>
                </a:cxn>
                <a:cxn ang="0">
                  <a:pos x="173" y="5"/>
                </a:cxn>
                <a:cxn ang="0">
                  <a:pos x="237" y="7"/>
                </a:cxn>
                <a:cxn ang="0">
                  <a:pos x="301" y="7"/>
                </a:cxn>
                <a:cxn ang="0">
                  <a:pos x="367" y="9"/>
                </a:cxn>
                <a:cxn ang="0">
                  <a:pos x="431" y="9"/>
                </a:cxn>
                <a:cxn ang="0">
                  <a:pos x="495" y="7"/>
                </a:cxn>
                <a:cxn ang="0">
                  <a:pos x="561" y="26"/>
                </a:cxn>
                <a:cxn ang="0">
                  <a:pos x="585" y="26"/>
                </a:cxn>
                <a:cxn ang="0">
                  <a:pos x="627" y="21"/>
                </a:cxn>
                <a:cxn ang="0">
                  <a:pos x="651" y="28"/>
                </a:cxn>
                <a:cxn ang="0">
                  <a:pos x="686" y="40"/>
                </a:cxn>
                <a:cxn ang="0">
                  <a:pos x="703" y="57"/>
                </a:cxn>
                <a:cxn ang="0">
                  <a:pos x="717" y="64"/>
                </a:cxn>
                <a:cxn ang="0">
                  <a:pos x="727" y="76"/>
                </a:cxn>
                <a:cxn ang="0">
                  <a:pos x="736" y="111"/>
                </a:cxn>
                <a:cxn ang="0">
                  <a:pos x="750" y="132"/>
                </a:cxn>
                <a:cxn ang="0">
                  <a:pos x="753" y="144"/>
                </a:cxn>
                <a:cxn ang="0">
                  <a:pos x="760" y="161"/>
                </a:cxn>
                <a:cxn ang="0">
                  <a:pos x="762" y="184"/>
                </a:cxn>
                <a:cxn ang="0">
                  <a:pos x="769" y="187"/>
                </a:cxn>
                <a:cxn ang="0">
                  <a:pos x="769" y="194"/>
                </a:cxn>
                <a:cxn ang="0">
                  <a:pos x="774" y="199"/>
                </a:cxn>
                <a:cxn ang="0">
                  <a:pos x="774" y="210"/>
                </a:cxn>
                <a:cxn ang="0">
                  <a:pos x="781" y="218"/>
                </a:cxn>
                <a:cxn ang="0">
                  <a:pos x="779" y="227"/>
                </a:cxn>
                <a:cxn ang="0">
                  <a:pos x="786" y="244"/>
                </a:cxn>
                <a:cxn ang="0">
                  <a:pos x="788" y="281"/>
                </a:cxn>
                <a:cxn ang="0">
                  <a:pos x="790" y="293"/>
                </a:cxn>
                <a:cxn ang="0">
                  <a:pos x="798" y="308"/>
                </a:cxn>
                <a:cxn ang="0">
                  <a:pos x="807" y="334"/>
                </a:cxn>
                <a:cxn ang="0">
                  <a:pos x="821" y="345"/>
                </a:cxn>
                <a:cxn ang="0">
                  <a:pos x="831" y="367"/>
                </a:cxn>
                <a:cxn ang="0">
                  <a:pos x="840" y="379"/>
                </a:cxn>
                <a:cxn ang="0">
                  <a:pos x="802" y="379"/>
                </a:cxn>
                <a:cxn ang="0">
                  <a:pos x="762" y="381"/>
                </a:cxn>
                <a:cxn ang="0">
                  <a:pos x="722" y="383"/>
                </a:cxn>
                <a:cxn ang="0">
                  <a:pos x="679" y="386"/>
                </a:cxn>
                <a:cxn ang="0">
                  <a:pos x="639" y="386"/>
                </a:cxn>
                <a:cxn ang="0">
                  <a:pos x="599" y="388"/>
                </a:cxn>
                <a:cxn ang="0">
                  <a:pos x="556" y="388"/>
                </a:cxn>
                <a:cxn ang="0">
                  <a:pos x="516" y="388"/>
                </a:cxn>
                <a:cxn ang="0">
                  <a:pos x="476" y="390"/>
                </a:cxn>
                <a:cxn ang="0">
                  <a:pos x="436" y="390"/>
                </a:cxn>
                <a:cxn ang="0">
                  <a:pos x="393" y="390"/>
                </a:cxn>
                <a:cxn ang="0">
                  <a:pos x="353" y="390"/>
                </a:cxn>
                <a:cxn ang="0">
                  <a:pos x="313" y="390"/>
                </a:cxn>
                <a:cxn ang="0">
                  <a:pos x="270" y="390"/>
                </a:cxn>
                <a:cxn ang="0">
                  <a:pos x="230" y="388"/>
                </a:cxn>
                <a:cxn ang="0">
                  <a:pos x="190" y="388"/>
                </a:cxn>
                <a:cxn ang="0">
                  <a:pos x="190" y="355"/>
                </a:cxn>
                <a:cxn ang="0">
                  <a:pos x="190" y="324"/>
                </a:cxn>
                <a:cxn ang="0">
                  <a:pos x="192" y="293"/>
                </a:cxn>
                <a:cxn ang="0">
                  <a:pos x="192" y="260"/>
                </a:cxn>
                <a:cxn ang="0">
                  <a:pos x="145" y="260"/>
                </a:cxn>
                <a:cxn ang="0">
                  <a:pos x="97" y="258"/>
                </a:cxn>
                <a:cxn ang="0">
                  <a:pos x="48" y="255"/>
                </a:cxn>
                <a:cxn ang="0">
                  <a:pos x="0" y="253"/>
                </a:cxn>
                <a:cxn ang="0">
                  <a:pos x="3" y="189"/>
                </a:cxn>
                <a:cxn ang="0">
                  <a:pos x="5" y="125"/>
                </a:cxn>
                <a:cxn ang="0">
                  <a:pos x="10" y="64"/>
                </a:cxn>
                <a:cxn ang="0">
                  <a:pos x="12" y="0"/>
                </a:cxn>
                <a:cxn ang="0">
                  <a:pos x="76" y="2"/>
                </a:cxn>
              </a:cxnLst>
              <a:rect l="0" t="0" r="r" b="b"/>
              <a:pathLst>
                <a:path w="840" h="390">
                  <a:moveTo>
                    <a:pt x="76" y="2"/>
                  </a:moveTo>
                  <a:lnTo>
                    <a:pt x="109" y="5"/>
                  </a:lnTo>
                  <a:lnTo>
                    <a:pt x="140" y="5"/>
                  </a:lnTo>
                  <a:lnTo>
                    <a:pt x="173" y="5"/>
                  </a:lnTo>
                  <a:lnTo>
                    <a:pt x="206" y="7"/>
                  </a:lnTo>
                  <a:lnTo>
                    <a:pt x="237" y="7"/>
                  </a:lnTo>
                  <a:lnTo>
                    <a:pt x="270" y="7"/>
                  </a:lnTo>
                  <a:lnTo>
                    <a:pt x="301" y="7"/>
                  </a:lnTo>
                  <a:lnTo>
                    <a:pt x="334" y="9"/>
                  </a:lnTo>
                  <a:lnTo>
                    <a:pt x="367" y="9"/>
                  </a:lnTo>
                  <a:lnTo>
                    <a:pt x="398" y="9"/>
                  </a:lnTo>
                  <a:lnTo>
                    <a:pt x="431" y="9"/>
                  </a:lnTo>
                  <a:lnTo>
                    <a:pt x="462" y="7"/>
                  </a:lnTo>
                  <a:lnTo>
                    <a:pt x="495" y="7"/>
                  </a:lnTo>
                  <a:lnTo>
                    <a:pt x="533" y="7"/>
                  </a:lnTo>
                  <a:lnTo>
                    <a:pt x="561" y="26"/>
                  </a:lnTo>
                  <a:lnTo>
                    <a:pt x="578" y="31"/>
                  </a:lnTo>
                  <a:lnTo>
                    <a:pt x="585" y="26"/>
                  </a:lnTo>
                  <a:lnTo>
                    <a:pt x="601" y="21"/>
                  </a:lnTo>
                  <a:lnTo>
                    <a:pt x="627" y="21"/>
                  </a:lnTo>
                  <a:lnTo>
                    <a:pt x="644" y="21"/>
                  </a:lnTo>
                  <a:lnTo>
                    <a:pt x="651" y="28"/>
                  </a:lnTo>
                  <a:lnTo>
                    <a:pt x="665" y="33"/>
                  </a:lnTo>
                  <a:lnTo>
                    <a:pt x="686" y="40"/>
                  </a:lnTo>
                  <a:lnTo>
                    <a:pt x="698" y="49"/>
                  </a:lnTo>
                  <a:lnTo>
                    <a:pt x="703" y="57"/>
                  </a:lnTo>
                  <a:lnTo>
                    <a:pt x="710" y="61"/>
                  </a:lnTo>
                  <a:lnTo>
                    <a:pt x="717" y="64"/>
                  </a:lnTo>
                  <a:lnTo>
                    <a:pt x="719" y="64"/>
                  </a:lnTo>
                  <a:lnTo>
                    <a:pt x="727" y="76"/>
                  </a:lnTo>
                  <a:lnTo>
                    <a:pt x="729" y="94"/>
                  </a:lnTo>
                  <a:lnTo>
                    <a:pt x="736" y="111"/>
                  </a:lnTo>
                  <a:lnTo>
                    <a:pt x="745" y="123"/>
                  </a:lnTo>
                  <a:lnTo>
                    <a:pt x="750" y="132"/>
                  </a:lnTo>
                  <a:lnTo>
                    <a:pt x="750" y="137"/>
                  </a:lnTo>
                  <a:lnTo>
                    <a:pt x="753" y="144"/>
                  </a:lnTo>
                  <a:lnTo>
                    <a:pt x="757" y="149"/>
                  </a:lnTo>
                  <a:lnTo>
                    <a:pt x="760" y="161"/>
                  </a:lnTo>
                  <a:lnTo>
                    <a:pt x="760" y="177"/>
                  </a:lnTo>
                  <a:lnTo>
                    <a:pt x="762" y="184"/>
                  </a:lnTo>
                  <a:lnTo>
                    <a:pt x="767" y="184"/>
                  </a:lnTo>
                  <a:lnTo>
                    <a:pt x="769" y="187"/>
                  </a:lnTo>
                  <a:lnTo>
                    <a:pt x="769" y="192"/>
                  </a:lnTo>
                  <a:lnTo>
                    <a:pt x="769" y="194"/>
                  </a:lnTo>
                  <a:lnTo>
                    <a:pt x="774" y="194"/>
                  </a:lnTo>
                  <a:lnTo>
                    <a:pt x="774" y="199"/>
                  </a:lnTo>
                  <a:lnTo>
                    <a:pt x="774" y="206"/>
                  </a:lnTo>
                  <a:lnTo>
                    <a:pt x="774" y="210"/>
                  </a:lnTo>
                  <a:lnTo>
                    <a:pt x="779" y="213"/>
                  </a:lnTo>
                  <a:lnTo>
                    <a:pt x="781" y="218"/>
                  </a:lnTo>
                  <a:lnTo>
                    <a:pt x="779" y="222"/>
                  </a:lnTo>
                  <a:lnTo>
                    <a:pt x="779" y="227"/>
                  </a:lnTo>
                  <a:lnTo>
                    <a:pt x="781" y="229"/>
                  </a:lnTo>
                  <a:lnTo>
                    <a:pt x="786" y="244"/>
                  </a:lnTo>
                  <a:lnTo>
                    <a:pt x="788" y="267"/>
                  </a:lnTo>
                  <a:lnTo>
                    <a:pt x="788" y="281"/>
                  </a:lnTo>
                  <a:lnTo>
                    <a:pt x="786" y="286"/>
                  </a:lnTo>
                  <a:lnTo>
                    <a:pt x="790" y="293"/>
                  </a:lnTo>
                  <a:lnTo>
                    <a:pt x="795" y="303"/>
                  </a:lnTo>
                  <a:lnTo>
                    <a:pt x="798" y="308"/>
                  </a:lnTo>
                  <a:lnTo>
                    <a:pt x="805" y="319"/>
                  </a:lnTo>
                  <a:lnTo>
                    <a:pt x="807" y="334"/>
                  </a:lnTo>
                  <a:lnTo>
                    <a:pt x="814" y="341"/>
                  </a:lnTo>
                  <a:lnTo>
                    <a:pt x="821" y="345"/>
                  </a:lnTo>
                  <a:lnTo>
                    <a:pt x="828" y="353"/>
                  </a:lnTo>
                  <a:lnTo>
                    <a:pt x="831" y="367"/>
                  </a:lnTo>
                  <a:lnTo>
                    <a:pt x="838" y="376"/>
                  </a:lnTo>
                  <a:lnTo>
                    <a:pt x="840" y="379"/>
                  </a:lnTo>
                  <a:lnTo>
                    <a:pt x="824" y="379"/>
                  </a:lnTo>
                  <a:lnTo>
                    <a:pt x="802" y="379"/>
                  </a:lnTo>
                  <a:lnTo>
                    <a:pt x="781" y="381"/>
                  </a:lnTo>
                  <a:lnTo>
                    <a:pt x="762" y="381"/>
                  </a:lnTo>
                  <a:lnTo>
                    <a:pt x="741" y="383"/>
                  </a:lnTo>
                  <a:lnTo>
                    <a:pt x="722" y="383"/>
                  </a:lnTo>
                  <a:lnTo>
                    <a:pt x="701" y="383"/>
                  </a:lnTo>
                  <a:lnTo>
                    <a:pt x="679" y="386"/>
                  </a:lnTo>
                  <a:lnTo>
                    <a:pt x="660" y="386"/>
                  </a:lnTo>
                  <a:lnTo>
                    <a:pt x="639" y="386"/>
                  </a:lnTo>
                  <a:lnTo>
                    <a:pt x="618" y="388"/>
                  </a:lnTo>
                  <a:lnTo>
                    <a:pt x="599" y="388"/>
                  </a:lnTo>
                  <a:lnTo>
                    <a:pt x="578" y="388"/>
                  </a:lnTo>
                  <a:lnTo>
                    <a:pt x="556" y="388"/>
                  </a:lnTo>
                  <a:lnTo>
                    <a:pt x="537" y="388"/>
                  </a:lnTo>
                  <a:lnTo>
                    <a:pt x="516" y="388"/>
                  </a:lnTo>
                  <a:lnTo>
                    <a:pt x="495" y="390"/>
                  </a:lnTo>
                  <a:lnTo>
                    <a:pt x="476" y="390"/>
                  </a:lnTo>
                  <a:lnTo>
                    <a:pt x="455" y="390"/>
                  </a:lnTo>
                  <a:lnTo>
                    <a:pt x="436" y="390"/>
                  </a:lnTo>
                  <a:lnTo>
                    <a:pt x="414" y="390"/>
                  </a:lnTo>
                  <a:lnTo>
                    <a:pt x="393" y="390"/>
                  </a:lnTo>
                  <a:lnTo>
                    <a:pt x="374" y="390"/>
                  </a:lnTo>
                  <a:lnTo>
                    <a:pt x="353" y="390"/>
                  </a:lnTo>
                  <a:lnTo>
                    <a:pt x="332" y="390"/>
                  </a:lnTo>
                  <a:lnTo>
                    <a:pt x="313" y="390"/>
                  </a:lnTo>
                  <a:lnTo>
                    <a:pt x="291" y="390"/>
                  </a:lnTo>
                  <a:lnTo>
                    <a:pt x="270" y="390"/>
                  </a:lnTo>
                  <a:lnTo>
                    <a:pt x="251" y="388"/>
                  </a:lnTo>
                  <a:lnTo>
                    <a:pt x="230" y="388"/>
                  </a:lnTo>
                  <a:lnTo>
                    <a:pt x="209" y="388"/>
                  </a:lnTo>
                  <a:lnTo>
                    <a:pt x="190" y="388"/>
                  </a:lnTo>
                  <a:lnTo>
                    <a:pt x="190" y="371"/>
                  </a:lnTo>
                  <a:lnTo>
                    <a:pt x="190" y="355"/>
                  </a:lnTo>
                  <a:lnTo>
                    <a:pt x="190" y="341"/>
                  </a:lnTo>
                  <a:lnTo>
                    <a:pt x="190" y="324"/>
                  </a:lnTo>
                  <a:lnTo>
                    <a:pt x="192" y="308"/>
                  </a:lnTo>
                  <a:lnTo>
                    <a:pt x="192" y="293"/>
                  </a:lnTo>
                  <a:lnTo>
                    <a:pt x="192" y="277"/>
                  </a:lnTo>
                  <a:lnTo>
                    <a:pt x="192" y="260"/>
                  </a:lnTo>
                  <a:lnTo>
                    <a:pt x="168" y="260"/>
                  </a:lnTo>
                  <a:lnTo>
                    <a:pt x="145" y="260"/>
                  </a:lnTo>
                  <a:lnTo>
                    <a:pt x="121" y="258"/>
                  </a:lnTo>
                  <a:lnTo>
                    <a:pt x="97" y="258"/>
                  </a:lnTo>
                  <a:lnTo>
                    <a:pt x="71" y="258"/>
                  </a:lnTo>
                  <a:lnTo>
                    <a:pt x="48" y="255"/>
                  </a:lnTo>
                  <a:lnTo>
                    <a:pt x="24" y="255"/>
                  </a:lnTo>
                  <a:lnTo>
                    <a:pt x="0" y="253"/>
                  </a:lnTo>
                  <a:lnTo>
                    <a:pt x="3" y="222"/>
                  </a:lnTo>
                  <a:lnTo>
                    <a:pt x="3" y="189"/>
                  </a:lnTo>
                  <a:lnTo>
                    <a:pt x="5" y="158"/>
                  </a:lnTo>
                  <a:lnTo>
                    <a:pt x="5" y="125"/>
                  </a:lnTo>
                  <a:lnTo>
                    <a:pt x="8" y="94"/>
                  </a:lnTo>
                  <a:lnTo>
                    <a:pt x="10" y="64"/>
                  </a:lnTo>
                  <a:lnTo>
                    <a:pt x="10" y="31"/>
                  </a:lnTo>
                  <a:lnTo>
                    <a:pt x="12" y="0"/>
                  </a:lnTo>
                  <a:lnTo>
                    <a:pt x="45" y="0"/>
                  </a:lnTo>
                  <a:lnTo>
                    <a:pt x="76" y="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5" name="Freeform 24">
              <a:extLst>
                <a:ext uri="{FF2B5EF4-FFF2-40B4-BE49-F238E27FC236}">
                  <a16:creationId xmlns:a16="http://schemas.microsoft.com/office/drawing/2014/main" id="{DED400E1-13C1-42BD-9B59-AF3A30423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0850" y="1385888"/>
              <a:ext cx="263525" cy="565150"/>
            </a:xfrm>
            <a:custGeom>
              <a:avLst/>
              <a:gdLst/>
              <a:ahLst/>
              <a:cxnLst>
                <a:cxn ang="0">
                  <a:pos x="41" y="12"/>
                </a:cxn>
                <a:cxn ang="0">
                  <a:pos x="52" y="38"/>
                </a:cxn>
                <a:cxn ang="0">
                  <a:pos x="64" y="64"/>
                </a:cxn>
                <a:cxn ang="0">
                  <a:pos x="74" y="90"/>
                </a:cxn>
                <a:cxn ang="0">
                  <a:pos x="86" y="119"/>
                </a:cxn>
                <a:cxn ang="0">
                  <a:pos x="97" y="145"/>
                </a:cxn>
                <a:cxn ang="0">
                  <a:pos x="107" y="171"/>
                </a:cxn>
                <a:cxn ang="0">
                  <a:pos x="119" y="197"/>
                </a:cxn>
                <a:cxn ang="0">
                  <a:pos x="128" y="218"/>
                </a:cxn>
                <a:cxn ang="0">
                  <a:pos x="138" y="232"/>
                </a:cxn>
                <a:cxn ang="0">
                  <a:pos x="154" y="249"/>
                </a:cxn>
                <a:cxn ang="0">
                  <a:pos x="166" y="275"/>
                </a:cxn>
                <a:cxn ang="0">
                  <a:pos x="157" y="287"/>
                </a:cxn>
                <a:cxn ang="0">
                  <a:pos x="147" y="299"/>
                </a:cxn>
                <a:cxn ang="0">
                  <a:pos x="135" y="318"/>
                </a:cxn>
                <a:cxn ang="0">
                  <a:pos x="116" y="327"/>
                </a:cxn>
                <a:cxn ang="0">
                  <a:pos x="93" y="334"/>
                </a:cxn>
                <a:cxn ang="0">
                  <a:pos x="67" y="344"/>
                </a:cxn>
                <a:cxn ang="0">
                  <a:pos x="43" y="351"/>
                </a:cxn>
                <a:cxn ang="0">
                  <a:pos x="26" y="351"/>
                </a:cxn>
                <a:cxn ang="0">
                  <a:pos x="17" y="344"/>
                </a:cxn>
                <a:cxn ang="0">
                  <a:pos x="15" y="329"/>
                </a:cxn>
                <a:cxn ang="0">
                  <a:pos x="17" y="318"/>
                </a:cxn>
                <a:cxn ang="0">
                  <a:pos x="10" y="280"/>
                </a:cxn>
                <a:cxn ang="0">
                  <a:pos x="3" y="249"/>
                </a:cxn>
                <a:cxn ang="0">
                  <a:pos x="3" y="230"/>
                </a:cxn>
                <a:cxn ang="0">
                  <a:pos x="8" y="206"/>
                </a:cxn>
                <a:cxn ang="0">
                  <a:pos x="8" y="187"/>
                </a:cxn>
                <a:cxn ang="0">
                  <a:pos x="0" y="150"/>
                </a:cxn>
                <a:cxn ang="0">
                  <a:pos x="12" y="140"/>
                </a:cxn>
                <a:cxn ang="0">
                  <a:pos x="24" y="121"/>
                </a:cxn>
                <a:cxn ang="0">
                  <a:pos x="26" y="112"/>
                </a:cxn>
                <a:cxn ang="0">
                  <a:pos x="26" y="102"/>
                </a:cxn>
                <a:cxn ang="0">
                  <a:pos x="17" y="86"/>
                </a:cxn>
                <a:cxn ang="0">
                  <a:pos x="17" y="60"/>
                </a:cxn>
                <a:cxn ang="0">
                  <a:pos x="12" y="48"/>
                </a:cxn>
                <a:cxn ang="0">
                  <a:pos x="17" y="7"/>
                </a:cxn>
                <a:cxn ang="0">
                  <a:pos x="34" y="5"/>
                </a:cxn>
              </a:cxnLst>
              <a:rect l="0" t="0" r="r" b="b"/>
              <a:pathLst>
                <a:path w="166" h="356">
                  <a:moveTo>
                    <a:pt x="36" y="0"/>
                  </a:moveTo>
                  <a:lnTo>
                    <a:pt x="41" y="12"/>
                  </a:lnTo>
                  <a:lnTo>
                    <a:pt x="45" y="26"/>
                  </a:lnTo>
                  <a:lnTo>
                    <a:pt x="52" y="38"/>
                  </a:lnTo>
                  <a:lnTo>
                    <a:pt x="57" y="52"/>
                  </a:lnTo>
                  <a:lnTo>
                    <a:pt x="64" y="64"/>
                  </a:lnTo>
                  <a:lnTo>
                    <a:pt x="69" y="79"/>
                  </a:lnTo>
                  <a:lnTo>
                    <a:pt x="74" y="90"/>
                  </a:lnTo>
                  <a:lnTo>
                    <a:pt x="81" y="105"/>
                  </a:lnTo>
                  <a:lnTo>
                    <a:pt x="86" y="119"/>
                  </a:lnTo>
                  <a:lnTo>
                    <a:pt x="90" y="131"/>
                  </a:lnTo>
                  <a:lnTo>
                    <a:pt x="97" y="145"/>
                  </a:lnTo>
                  <a:lnTo>
                    <a:pt x="102" y="157"/>
                  </a:lnTo>
                  <a:lnTo>
                    <a:pt x="107" y="171"/>
                  </a:lnTo>
                  <a:lnTo>
                    <a:pt x="114" y="183"/>
                  </a:lnTo>
                  <a:lnTo>
                    <a:pt x="119" y="197"/>
                  </a:lnTo>
                  <a:lnTo>
                    <a:pt x="126" y="211"/>
                  </a:lnTo>
                  <a:lnTo>
                    <a:pt x="128" y="218"/>
                  </a:lnTo>
                  <a:lnTo>
                    <a:pt x="131" y="228"/>
                  </a:lnTo>
                  <a:lnTo>
                    <a:pt x="138" y="232"/>
                  </a:lnTo>
                  <a:lnTo>
                    <a:pt x="149" y="242"/>
                  </a:lnTo>
                  <a:lnTo>
                    <a:pt x="154" y="249"/>
                  </a:lnTo>
                  <a:lnTo>
                    <a:pt x="164" y="258"/>
                  </a:lnTo>
                  <a:lnTo>
                    <a:pt x="166" y="275"/>
                  </a:lnTo>
                  <a:lnTo>
                    <a:pt x="166" y="284"/>
                  </a:lnTo>
                  <a:lnTo>
                    <a:pt x="157" y="287"/>
                  </a:lnTo>
                  <a:lnTo>
                    <a:pt x="152" y="292"/>
                  </a:lnTo>
                  <a:lnTo>
                    <a:pt x="147" y="299"/>
                  </a:lnTo>
                  <a:lnTo>
                    <a:pt x="142" y="303"/>
                  </a:lnTo>
                  <a:lnTo>
                    <a:pt x="135" y="318"/>
                  </a:lnTo>
                  <a:lnTo>
                    <a:pt x="131" y="322"/>
                  </a:lnTo>
                  <a:lnTo>
                    <a:pt x="116" y="327"/>
                  </a:lnTo>
                  <a:lnTo>
                    <a:pt x="105" y="332"/>
                  </a:lnTo>
                  <a:lnTo>
                    <a:pt x="93" y="334"/>
                  </a:lnTo>
                  <a:lnTo>
                    <a:pt x="81" y="339"/>
                  </a:lnTo>
                  <a:lnTo>
                    <a:pt x="67" y="344"/>
                  </a:lnTo>
                  <a:lnTo>
                    <a:pt x="55" y="348"/>
                  </a:lnTo>
                  <a:lnTo>
                    <a:pt x="43" y="351"/>
                  </a:lnTo>
                  <a:lnTo>
                    <a:pt x="29" y="356"/>
                  </a:lnTo>
                  <a:lnTo>
                    <a:pt x="26" y="351"/>
                  </a:lnTo>
                  <a:lnTo>
                    <a:pt x="19" y="346"/>
                  </a:lnTo>
                  <a:lnTo>
                    <a:pt x="17" y="344"/>
                  </a:lnTo>
                  <a:lnTo>
                    <a:pt x="17" y="339"/>
                  </a:lnTo>
                  <a:lnTo>
                    <a:pt x="15" y="329"/>
                  </a:lnTo>
                  <a:lnTo>
                    <a:pt x="17" y="325"/>
                  </a:lnTo>
                  <a:lnTo>
                    <a:pt x="17" y="318"/>
                  </a:lnTo>
                  <a:lnTo>
                    <a:pt x="12" y="294"/>
                  </a:lnTo>
                  <a:lnTo>
                    <a:pt x="10" y="280"/>
                  </a:lnTo>
                  <a:lnTo>
                    <a:pt x="3" y="256"/>
                  </a:lnTo>
                  <a:lnTo>
                    <a:pt x="3" y="249"/>
                  </a:lnTo>
                  <a:lnTo>
                    <a:pt x="3" y="242"/>
                  </a:lnTo>
                  <a:lnTo>
                    <a:pt x="3" y="230"/>
                  </a:lnTo>
                  <a:lnTo>
                    <a:pt x="8" y="218"/>
                  </a:lnTo>
                  <a:lnTo>
                    <a:pt x="8" y="206"/>
                  </a:lnTo>
                  <a:lnTo>
                    <a:pt x="8" y="195"/>
                  </a:lnTo>
                  <a:lnTo>
                    <a:pt x="8" y="187"/>
                  </a:lnTo>
                  <a:lnTo>
                    <a:pt x="5" y="173"/>
                  </a:lnTo>
                  <a:lnTo>
                    <a:pt x="0" y="150"/>
                  </a:lnTo>
                  <a:lnTo>
                    <a:pt x="3" y="147"/>
                  </a:lnTo>
                  <a:lnTo>
                    <a:pt x="12" y="140"/>
                  </a:lnTo>
                  <a:lnTo>
                    <a:pt x="15" y="135"/>
                  </a:lnTo>
                  <a:lnTo>
                    <a:pt x="24" y="121"/>
                  </a:lnTo>
                  <a:lnTo>
                    <a:pt x="26" y="116"/>
                  </a:lnTo>
                  <a:lnTo>
                    <a:pt x="26" y="112"/>
                  </a:lnTo>
                  <a:lnTo>
                    <a:pt x="26" y="105"/>
                  </a:lnTo>
                  <a:lnTo>
                    <a:pt x="26" y="102"/>
                  </a:lnTo>
                  <a:lnTo>
                    <a:pt x="26" y="100"/>
                  </a:lnTo>
                  <a:lnTo>
                    <a:pt x="17" y="86"/>
                  </a:lnTo>
                  <a:lnTo>
                    <a:pt x="15" y="81"/>
                  </a:lnTo>
                  <a:lnTo>
                    <a:pt x="17" y="60"/>
                  </a:lnTo>
                  <a:lnTo>
                    <a:pt x="12" y="52"/>
                  </a:lnTo>
                  <a:lnTo>
                    <a:pt x="12" y="48"/>
                  </a:lnTo>
                  <a:lnTo>
                    <a:pt x="12" y="22"/>
                  </a:lnTo>
                  <a:lnTo>
                    <a:pt x="17" y="7"/>
                  </a:lnTo>
                  <a:lnTo>
                    <a:pt x="29" y="7"/>
                  </a:lnTo>
                  <a:lnTo>
                    <a:pt x="34" y="5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6" name="Freeform 25">
              <a:extLst>
                <a:ext uri="{FF2B5EF4-FFF2-40B4-BE49-F238E27FC236}">
                  <a16:creationId xmlns:a16="http://schemas.microsoft.com/office/drawing/2014/main" id="{869F9313-71C4-47A7-9D92-A95799A21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3813" y="3713163"/>
              <a:ext cx="1081087" cy="1149350"/>
            </a:xfrm>
            <a:custGeom>
              <a:avLst/>
              <a:gdLst/>
              <a:ahLst/>
              <a:cxnLst>
                <a:cxn ang="0">
                  <a:pos x="286" y="686"/>
                </a:cxn>
                <a:cxn ang="0">
                  <a:pos x="262" y="684"/>
                </a:cxn>
                <a:cxn ang="0">
                  <a:pos x="213" y="679"/>
                </a:cxn>
                <a:cxn ang="0">
                  <a:pos x="165" y="675"/>
                </a:cxn>
                <a:cxn ang="0">
                  <a:pos x="118" y="672"/>
                </a:cxn>
                <a:cxn ang="0">
                  <a:pos x="94" y="684"/>
                </a:cxn>
                <a:cxn ang="0">
                  <a:pos x="92" y="710"/>
                </a:cxn>
                <a:cxn ang="0">
                  <a:pos x="52" y="722"/>
                </a:cxn>
                <a:cxn ang="0">
                  <a:pos x="0" y="717"/>
                </a:cxn>
                <a:cxn ang="0">
                  <a:pos x="7" y="627"/>
                </a:cxn>
                <a:cxn ang="0">
                  <a:pos x="16" y="537"/>
                </a:cxn>
                <a:cxn ang="0">
                  <a:pos x="23" y="447"/>
                </a:cxn>
                <a:cxn ang="0">
                  <a:pos x="33" y="357"/>
                </a:cxn>
                <a:cxn ang="0">
                  <a:pos x="42" y="270"/>
                </a:cxn>
                <a:cxn ang="0">
                  <a:pos x="49" y="180"/>
                </a:cxn>
                <a:cxn ang="0">
                  <a:pos x="59" y="90"/>
                </a:cxn>
                <a:cxn ang="0">
                  <a:pos x="68" y="0"/>
                </a:cxn>
                <a:cxn ang="0">
                  <a:pos x="144" y="7"/>
                </a:cxn>
                <a:cxn ang="0">
                  <a:pos x="220" y="14"/>
                </a:cxn>
                <a:cxn ang="0">
                  <a:pos x="298" y="21"/>
                </a:cxn>
                <a:cxn ang="0">
                  <a:pos x="373" y="28"/>
                </a:cxn>
                <a:cxn ang="0">
                  <a:pos x="451" y="33"/>
                </a:cxn>
                <a:cxn ang="0">
                  <a:pos x="527" y="38"/>
                </a:cxn>
                <a:cxn ang="0">
                  <a:pos x="605" y="40"/>
                </a:cxn>
                <a:cxn ang="0">
                  <a:pos x="681" y="45"/>
                </a:cxn>
                <a:cxn ang="0">
                  <a:pos x="681" y="76"/>
                </a:cxn>
                <a:cxn ang="0">
                  <a:pos x="679" y="106"/>
                </a:cxn>
                <a:cxn ang="0">
                  <a:pos x="674" y="144"/>
                </a:cxn>
                <a:cxn ang="0">
                  <a:pos x="671" y="215"/>
                </a:cxn>
                <a:cxn ang="0">
                  <a:pos x="669" y="286"/>
                </a:cxn>
                <a:cxn ang="0">
                  <a:pos x="667" y="357"/>
                </a:cxn>
                <a:cxn ang="0">
                  <a:pos x="662" y="428"/>
                </a:cxn>
                <a:cxn ang="0">
                  <a:pos x="660" y="499"/>
                </a:cxn>
                <a:cxn ang="0">
                  <a:pos x="657" y="570"/>
                </a:cxn>
                <a:cxn ang="0">
                  <a:pos x="655" y="641"/>
                </a:cxn>
                <a:cxn ang="0">
                  <a:pos x="629" y="677"/>
                </a:cxn>
                <a:cxn ang="0">
                  <a:pos x="582" y="675"/>
                </a:cxn>
                <a:cxn ang="0">
                  <a:pos x="532" y="672"/>
                </a:cxn>
                <a:cxn ang="0">
                  <a:pos x="485" y="670"/>
                </a:cxn>
                <a:cxn ang="0">
                  <a:pos x="435" y="667"/>
                </a:cxn>
                <a:cxn ang="0">
                  <a:pos x="385" y="663"/>
                </a:cxn>
                <a:cxn ang="0">
                  <a:pos x="338" y="660"/>
                </a:cxn>
                <a:cxn ang="0">
                  <a:pos x="288" y="658"/>
                </a:cxn>
                <a:cxn ang="0">
                  <a:pos x="265" y="656"/>
                </a:cxn>
                <a:cxn ang="0">
                  <a:pos x="274" y="679"/>
                </a:cxn>
              </a:cxnLst>
              <a:rect l="0" t="0" r="r" b="b"/>
              <a:pathLst>
                <a:path w="681" h="724">
                  <a:moveTo>
                    <a:pt x="274" y="679"/>
                  </a:moveTo>
                  <a:lnTo>
                    <a:pt x="286" y="686"/>
                  </a:lnTo>
                  <a:lnTo>
                    <a:pt x="286" y="686"/>
                  </a:lnTo>
                  <a:lnTo>
                    <a:pt x="262" y="684"/>
                  </a:lnTo>
                  <a:lnTo>
                    <a:pt x="239" y="682"/>
                  </a:lnTo>
                  <a:lnTo>
                    <a:pt x="213" y="679"/>
                  </a:lnTo>
                  <a:lnTo>
                    <a:pt x="189" y="677"/>
                  </a:lnTo>
                  <a:lnTo>
                    <a:pt x="165" y="675"/>
                  </a:lnTo>
                  <a:lnTo>
                    <a:pt x="142" y="675"/>
                  </a:lnTo>
                  <a:lnTo>
                    <a:pt x="118" y="672"/>
                  </a:lnTo>
                  <a:lnTo>
                    <a:pt x="94" y="670"/>
                  </a:lnTo>
                  <a:lnTo>
                    <a:pt x="94" y="684"/>
                  </a:lnTo>
                  <a:lnTo>
                    <a:pt x="92" y="696"/>
                  </a:lnTo>
                  <a:lnTo>
                    <a:pt x="92" y="710"/>
                  </a:lnTo>
                  <a:lnTo>
                    <a:pt x="90" y="724"/>
                  </a:lnTo>
                  <a:lnTo>
                    <a:pt x="52" y="722"/>
                  </a:lnTo>
                  <a:lnTo>
                    <a:pt x="12" y="717"/>
                  </a:lnTo>
                  <a:lnTo>
                    <a:pt x="0" y="717"/>
                  </a:lnTo>
                  <a:lnTo>
                    <a:pt x="2" y="672"/>
                  </a:lnTo>
                  <a:lnTo>
                    <a:pt x="7" y="627"/>
                  </a:lnTo>
                  <a:lnTo>
                    <a:pt x="12" y="582"/>
                  </a:lnTo>
                  <a:lnTo>
                    <a:pt x="16" y="537"/>
                  </a:lnTo>
                  <a:lnTo>
                    <a:pt x="19" y="492"/>
                  </a:lnTo>
                  <a:lnTo>
                    <a:pt x="23" y="447"/>
                  </a:lnTo>
                  <a:lnTo>
                    <a:pt x="28" y="402"/>
                  </a:lnTo>
                  <a:lnTo>
                    <a:pt x="33" y="357"/>
                  </a:lnTo>
                  <a:lnTo>
                    <a:pt x="38" y="315"/>
                  </a:lnTo>
                  <a:lnTo>
                    <a:pt x="42" y="270"/>
                  </a:lnTo>
                  <a:lnTo>
                    <a:pt x="45" y="225"/>
                  </a:lnTo>
                  <a:lnTo>
                    <a:pt x="49" y="180"/>
                  </a:lnTo>
                  <a:lnTo>
                    <a:pt x="54" y="135"/>
                  </a:lnTo>
                  <a:lnTo>
                    <a:pt x="59" y="90"/>
                  </a:lnTo>
                  <a:lnTo>
                    <a:pt x="64" y="45"/>
                  </a:lnTo>
                  <a:lnTo>
                    <a:pt x="68" y="0"/>
                  </a:lnTo>
                  <a:lnTo>
                    <a:pt x="106" y="5"/>
                  </a:lnTo>
                  <a:lnTo>
                    <a:pt x="144" y="7"/>
                  </a:lnTo>
                  <a:lnTo>
                    <a:pt x="182" y="12"/>
                  </a:lnTo>
                  <a:lnTo>
                    <a:pt x="220" y="14"/>
                  </a:lnTo>
                  <a:lnTo>
                    <a:pt x="260" y="19"/>
                  </a:lnTo>
                  <a:lnTo>
                    <a:pt x="298" y="21"/>
                  </a:lnTo>
                  <a:lnTo>
                    <a:pt x="336" y="24"/>
                  </a:lnTo>
                  <a:lnTo>
                    <a:pt x="373" y="28"/>
                  </a:lnTo>
                  <a:lnTo>
                    <a:pt x="411" y="31"/>
                  </a:lnTo>
                  <a:lnTo>
                    <a:pt x="451" y="33"/>
                  </a:lnTo>
                  <a:lnTo>
                    <a:pt x="489" y="35"/>
                  </a:lnTo>
                  <a:lnTo>
                    <a:pt x="527" y="38"/>
                  </a:lnTo>
                  <a:lnTo>
                    <a:pt x="565" y="40"/>
                  </a:lnTo>
                  <a:lnTo>
                    <a:pt x="605" y="40"/>
                  </a:lnTo>
                  <a:lnTo>
                    <a:pt x="643" y="42"/>
                  </a:lnTo>
                  <a:lnTo>
                    <a:pt x="681" y="45"/>
                  </a:lnTo>
                  <a:lnTo>
                    <a:pt x="681" y="59"/>
                  </a:lnTo>
                  <a:lnTo>
                    <a:pt x="681" y="76"/>
                  </a:lnTo>
                  <a:lnTo>
                    <a:pt x="681" y="92"/>
                  </a:lnTo>
                  <a:lnTo>
                    <a:pt x="679" y="106"/>
                  </a:lnTo>
                  <a:lnTo>
                    <a:pt x="674" y="106"/>
                  </a:lnTo>
                  <a:lnTo>
                    <a:pt x="674" y="144"/>
                  </a:lnTo>
                  <a:lnTo>
                    <a:pt x="671" y="180"/>
                  </a:lnTo>
                  <a:lnTo>
                    <a:pt x="671" y="215"/>
                  </a:lnTo>
                  <a:lnTo>
                    <a:pt x="669" y="251"/>
                  </a:lnTo>
                  <a:lnTo>
                    <a:pt x="669" y="286"/>
                  </a:lnTo>
                  <a:lnTo>
                    <a:pt x="667" y="322"/>
                  </a:lnTo>
                  <a:lnTo>
                    <a:pt x="667" y="357"/>
                  </a:lnTo>
                  <a:lnTo>
                    <a:pt x="664" y="393"/>
                  </a:lnTo>
                  <a:lnTo>
                    <a:pt x="662" y="428"/>
                  </a:lnTo>
                  <a:lnTo>
                    <a:pt x="662" y="464"/>
                  </a:lnTo>
                  <a:lnTo>
                    <a:pt x="660" y="499"/>
                  </a:lnTo>
                  <a:lnTo>
                    <a:pt x="660" y="535"/>
                  </a:lnTo>
                  <a:lnTo>
                    <a:pt x="657" y="570"/>
                  </a:lnTo>
                  <a:lnTo>
                    <a:pt x="657" y="606"/>
                  </a:lnTo>
                  <a:lnTo>
                    <a:pt x="655" y="641"/>
                  </a:lnTo>
                  <a:lnTo>
                    <a:pt x="655" y="677"/>
                  </a:lnTo>
                  <a:lnTo>
                    <a:pt x="629" y="677"/>
                  </a:lnTo>
                  <a:lnTo>
                    <a:pt x="605" y="675"/>
                  </a:lnTo>
                  <a:lnTo>
                    <a:pt x="582" y="675"/>
                  </a:lnTo>
                  <a:lnTo>
                    <a:pt x="556" y="672"/>
                  </a:lnTo>
                  <a:lnTo>
                    <a:pt x="532" y="672"/>
                  </a:lnTo>
                  <a:lnTo>
                    <a:pt x="508" y="670"/>
                  </a:lnTo>
                  <a:lnTo>
                    <a:pt x="485" y="670"/>
                  </a:lnTo>
                  <a:lnTo>
                    <a:pt x="459" y="667"/>
                  </a:lnTo>
                  <a:lnTo>
                    <a:pt x="435" y="667"/>
                  </a:lnTo>
                  <a:lnTo>
                    <a:pt x="411" y="665"/>
                  </a:lnTo>
                  <a:lnTo>
                    <a:pt x="385" y="663"/>
                  </a:lnTo>
                  <a:lnTo>
                    <a:pt x="362" y="663"/>
                  </a:lnTo>
                  <a:lnTo>
                    <a:pt x="338" y="660"/>
                  </a:lnTo>
                  <a:lnTo>
                    <a:pt x="312" y="658"/>
                  </a:lnTo>
                  <a:lnTo>
                    <a:pt x="288" y="658"/>
                  </a:lnTo>
                  <a:lnTo>
                    <a:pt x="265" y="656"/>
                  </a:lnTo>
                  <a:lnTo>
                    <a:pt x="265" y="656"/>
                  </a:lnTo>
                  <a:lnTo>
                    <a:pt x="274" y="679"/>
                  </a:lnTo>
                  <a:lnTo>
                    <a:pt x="274" y="67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7" name="Freeform 26">
              <a:extLst>
                <a:ext uri="{FF2B5EF4-FFF2-40B4-BE49-F238E27FC236}">
                  <a16:creationId xmlns:a16="http://schemas.microsoft.com/office/drawing/2014/main" id="{AD97DF77-2E0E-4365-BDCA-E6B138E69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938" y="2416175"/>
              <a:ext cx="1009650" cy="1571625"/>
            </a:xfrm>
            <a:custGeom>
              <a:avLst/>
              <a:gdLst/>
              <a:ahLst/>
              <a:cxnLst>
                <a:cxn ang="0">
                  <a:pos x="508" y="862"/>
                </a:cxn>
                <a:cxn ang="0">
                  <a:pos x="497" y="867"/>
                </a:cxn>
                <a:cxn ang="0">
                  <a:pos x="490" y="852"/>
                </a:cxn>
                <a:cxn ang="0">
                  <a:pos x="471" y="845"/>
                </a:cxn>
                <a:cxn ang="0">
                  <a:pos x="454" y="848"/>
                </a:cxn>
                <a:cxn ang="0">
                  <a:pos x="445" y="859"/>
                </a:cxn>
                <a:cxn ang="0">
                  <a:pos x="449" y="871"/>
                </a:cxn>
                <a:cxn ang="0">
                  <a:pos x="447" y="895"/>
                </a:cxn>
                <a:cxn ang="0">
                  <a:pos x="447" y="909"/>
                </a:cxn>
                <a:cxn ang="0">
                  <a:pos x="445" y="928"/>
                </a:cxn>
                <a:cxn ang="0">
                  <a:pos x="438" y="990"/>
                </a:cxn>
                <a:cxn ang="0">
                  <a:pos x="414" y="959"/>
                </a:cxn>
                <a:cxn ang="0">
                  <a:pos x="371" y="900"/>
                </a:cxn>
                <a:cxn ang="0">
                  <a:pos x="329" y="841"/>
                </a:cxn>
                <a:cxn ang="0">
                  <a:pos x="286" y="779"/>
                </a:cxn>
                <a:cxn ang="0">
                  <a:pos x="251" y="729"/>
                </a:cxn>
                <a:cxn ang="0">
                  <a:pos x="220" y="687"/>
                </a:cxn>
                <a:cxn ang="0">
                  <a:pos x="189" y="644"/>
                </a:cxn>
                <a:cxn ang="0">
                  <a:pos x="161" y="601"/>
                </a:cxn>
                <a:cxn ang="0">
                  <a:pos x="128" y="556"/>
                </a:cxn>
                <a:cxn ang="0">
                  <a:pos x="90" y="504"/>
                </a:cxn>
                <a:cxn ang="0">
                  <a:pos x="54" y="452"/>
                </a:cxn>
                <a:cxn ang="0">
                  <a:pos x="19" y="400"/>
                </a:cxn>
                <a:cxn ang="0">
                  <a:pos x="7" y="350"/>
                </a:cxn>
                <a:cxn ang="0">
                  <a:pos x="17" y="305"/>
                </a:cxn>
                <a:cxn ang="0">
                  <a:pos x="28" y="258"/>
                </a:cxn>
                <a:cxn ang="0">
                  <a:pos x="38" y="211"/>
                </a:cxn>
                <a:cxn ang="0">
                  <a:pos x="50" y="163"/>
                </a:cxn>
                <a:cxn ang="0">
                  <a:pos x="61" y="118"/>
                </a:cxn>
                <a:cxn ang="0">
                  <a:pos x="73" y="71"/>
                </a:cxn>
                <a:cxn ang="0">
                  <a:pos x="83" y="24"/>
                </a:cxn>
                <a:cxn ang="0">
                  <a:pos x="123" y="10"/>
                </a:cxn>
                <a:cxn ang="0">
                  <a:pos x="192" y="26"/>
                </a:cxn>
                <a:cxn ang="0">
                  <a:pos x="260" y="43"/>
                </a:cxn>
                <a:cxn ang="0">
                  <a:pos x="329" y="57"/>
                </a:cxn>
                <a:cxn ang="0">
                  <a:pos x="397" y="71"/>
                </a:cxn>
                <a:cxn ang="0">
                  <a:pos x="466" y="85"/>
                </a:cxn>
                <a:cxn ang="0">
                  <a:pos x="534" y="100"/>
                </a:cxn>
                <a:cxn ang="0">
                  <a:pos x="603" y="111"/>
                </a:cxn>
                <a:cxn ang="0">
                  <a:pos x="634" y="137"/>
                </a:cxn>
                <a:cxn ang="0">
                  <a:pos x="627" y="175"/>
                </a:cxn>
                <a:cxn ang="0">
                  <a:pos x="620" y="216"/>
                </a:cxn>
                <a:cxn ang="0">
                  <a:pos x="615" y="256"/>
                </a:cxn>
                <a:cxn ang="0">
                  <a:pos x="608" y="294"/>
                </a:cxn>
                <a:cxn ang="0">
                  <a:pos x="601" y="334"/>
                </a:cxn>
                <a:cxn ang="0">
                  <a:pos x="596" y="372"/>
                </a:cxn>
                <a:cxn ang="0">
                  <a:pos x="589" y="412"/>
                </a:cxn>
                <a:cxn ang="0">
                  <a:pos x="582" y="452"/>
                </a:cxn>
                <a:cxn ang="0">
                  <a:pos x="575" y="490"/>
                </a:cxn>
                <a:cxn ang="0">
                  <a:pos x="570" y="530"/>
                </a:cxn>
                <a:cxn ang="0">
                  <a:pos x="563" y="571"/>
                </a:cxn>
                <a:cxn ang="0">
                  <a:pos x="558" y="608"/>
                </a:cxn>
                <a:cxn ang="0">
                  <a:pos x="551" y="649"/>
                </a:cxn>
                <a:cxn ang="0">
                  <a:pos x="544" y="687"/>
                </a:cxn>
                <a:cxn ang="0">
                  <a:pos x="539" y="727"/>
                </a:cxn>
                <a:cxn ang="0">
                  <a:pos x="527" y="796"/>
                </a:cxn>
                <a:cxn ang="0">
                  <a:pos x="518" y="850"/>
                </a:cxn>
              </a:cxnLst>
              <a:rect l="0" t="0" r="r" b="b"/>
              <a:pathLst>
                <a:path w="636" h="990">
                  <a:moveTo>
                    <a:pt x="518" y="850"/>
                  </a:moveTo>
                  <a:lnTo>
                    <a:pt x="508" y="862"/>
                  </a:lnTo>
                  <a:lnTo>
                    <a:pt x="501" y="867"/>
                  </a:lnTo>
                  <a:lnTo>
                    <a:pt x="497" y="867"/>
                  </a:lnTo>
                  <a:lnTo>
                    <a:pt x="492" y="862"/>
                  </a:lnTo>
                  <a:lnTo>
                    <a:pt x="490" y="852"/>
                  </a:lnTo>
                  <a:lnTo>
                    <a:pt x="482" y="848"/>
                  </a:lnTo>
                  <a:lnTo>
                    <a:pt x="471" y="845"/>
                  </a:lnTo>
                  <a:lnTo>
                    <a:pt x="464" y="845"/>
                  </a:lnTo>
                  <a:lnTo>
                    <a:pt x="454" y="848"/>
                  </a:lnTo>
                  <a:lnTo>
                    <a:pt x="449" y="850"/>
                  </a:lnTo>
                  <a:lnTo>
                    <a:pt x="445" y="859"/>
                  </a:lnTo>
                  <a:lnTo>
                    <a:pt x="445" y="862"/>
                  </a:lnTo>
                  <a:lnTo>
                    <a:pt x="449" y="871"/>
                  </a:lnTo>
                  <a:lnTo>
                    <a:pt x="447" y="885"/>
                  </a:lnTo>
                  <a:lnTo>
                    <a:pt x="447" y="895"/>
                  </a:lnTo>
                  <a:lnTo>
                    <a:pt x="447" y="902"/>
                  </a:lnTo>
                  <a:lnTo>
                    <a:pt x="447" y="909"/>
                  </a:lnTo>
                  <a:lnTo>
                    <a:pt x="445" y="919"/>
                  </a:lnTo>
                  <a:lnTo>
                    <a:pt x="445" y="928"/>
                  </a:lnTo>
                  <a:lnTo>
                    <a:pt x="447" y="945"/>
                  </a:lnTo>
                  <a:lnTo>
                    <a:pt x="438" y="990"/>
                  </a:lnTo>
                  <a:lnTo>
                    <a:pt x="438" y="990"/>
                  </a:lnTo>
                  <a:lnTo>
                    <a:pt x="414" y="959"/>
                  </a:lnTo>
                  <a:lnTo>
                    <a:pt x="393" y="928"/>
                  </a:lnTo>
                  <a:lnTo>
                    <a:pt x="371" y="900"/>
                  </a:lnTo>
                  <a:lnTo>
                    <a:pt x="350" y="869"/>
                  </a:lnTo>
                  <a:lnTo>
                    <a:pt x="329" y="841"/>
                  </a:lnTo>
                  <a:lnTo>
                    <a:pt x="307" y="810"/>
                  </a:lnTo>
                  <a:lnTo>
                    <a:pt x="286" y="779"/>
                  </a:lnTo>
                  <a:lnTo>
                    <a:pt x="265" y="751"/>
                  </a:lnTo>
                  <a:lnTo>
                    <a:pt x="251" y="729"/>
                  </a:lnTo>
                  <a:lnTo>
                    <a:pt x="234" y="708"/>
                  </a:lnTo>
                  <a:lnTo>
                    <a:pt x="220" y="687"/>
                  </a:lnTo>
                  <a:lnTo>
                    <a:pt x="206" y="665"/>
                  </a:lnTo>
                  <a:lnTo>
                    <a:pt x="189" y="644"/>
                  </a:lnTo>
                  <a:lnTo>
                    <a:pt x="175" y="623"/>
                  </a:lnTo>
                  <a:lnTo>
                    <a:pt x="161" y="601"/>
                  </a:lnTo>
                  <a:lnTo>
                    <a:pt x="147" y="580"/>
                  </a:lnTo>
                  <a:lnTo>
                    <a:pt x="128" y="556"/>
                  </a:lnTo>
                  <a:lnTo>
                    <a:pt x="109" y="530"/>
                  </a:lnTo>
                  <a:lnTo>
                    <a:pt x="90" y="504"/>
                  </a:lnTo>
                  <a:lnTo>
                    <a:pt x="73" y="478"/>
                  </a:lnTo>
                  <a:lnTo>
                    <a:pt x="54" y="452"/>
                  </a:lnTo>
                  <a:lnTo>
                    <a:pt x="35" y="426"/>
                  </a:lnTo>
                  <a:lnTo>
                    <a:pt x="19" y="400"/>
                  </a:lnTo>
                  <a:lnTo>
                    <a:pt x="0" y="374"/>
                  </a:lnTo>
                  <a:lnTo>
                    <a:pt x="7" y="350"/>
                  </a:lnTo>
                  <a:lnTo>
                    <a:pt x="12" y="329"/>
                  </a:lnTo>
                  <a:lnTo>
                    <a:pt x="17" y="305"/>
                  </a:lnTo>
                  <a:lnTo>
                    <a:pt x="24" y="282"/>
                  </a:lnTo>
                  <a:lnTo>
                    <a:pt x="28" y="258"/>
                  </a:lnTo>
                  <a:lnTo>
                    <a:pt x="33" y="234"/>
                  </a:lnTo>
                  <a:lnTo>
                    <a:pt x="38" y="211"/>
                  </a:lnTo>
                  <a:lnTo>
                    <a:pt x="45" y="187"/>
                  </a:lnTo>
                  <a:lnTo>
                    <a:pt x="50" y="163"/>
                  </a:lnTo>
                  <a:lnTo>
                    <a:pt x="54" y="142"/>
                  </a:lnTo>
                  <a:lnTo>
                    <a:pt x="61" y="118"/>
                  </a:lnTo>
                  <a:lnTo>
                    <a:pt x="66" y="95"/>
                  </a:lnTo>
                  <a:lnTo>
                    <a:pt x="73" y="71"/>
                  </a:lnTo>
                  <a:lnTo>
                    <a:pt x="78" y="47"/>
                  </a:lnTo>
                  <a:lnTo>
                    <a:pt x="83" y="24"/>
                  </a:lnTo>
                  <a:lnTo>
                    <a:pt x="90" y="0"/>
                  </a:lnTo>
                  <a:lnTo>
                    <a:pt x="123" y="10"/>
                  </a:lnTo>
                  <a:lnTo>
                    <a:pt x="156" y="17"/>
                  </a:lnTo>
                  <a:lnTo>
                    <a:pt x="192" y="26"/>
                  </a:lnTo>
                  <a:lnTo>
                    <a:pt x="225" y="33"/>
                  </a:lnTo>
                  <a:lnTo>
                    <a:pt x="260" y="43"/>
                  </a:lnTo>
                  <a:lnTo>
                    <a:pt x="293" y="50"/>
                  </a:lnTo>
                  <a:lnTo>
                    <a:pt x="329" y="57"/>
                  </a:lnTo>
                  <a:lnTo>
                    <a:pt x="362" y="64"/>
                  </a:lnTo>
                  <a:lnTo>
                    <a:pt x="397" y="71"/>
                  </a:lnTo>
                  <a:lnTo>
                    <a:pt x="430" y="78"/>
                  </a:lnTo>
                  <a:lnTo>
                    <a:pt x="466" y="85"/>
                  </a:lnTo>
                  <a:lnTo>
                    <a:pt x="499" y="92"/>
                  </a:lnTo>
                  <a:lnTo>
                    <a:pt x="534" y="100"/>
                  </a:lnTo>
                  <a:lnTo>
                    <a:pt x="568" y="104"/>
                  </a:lnTo>
                  <a:lnTo>
                    <a:pt x="603" y="111"/>
                  </a:lnTo>
                  <a:lnTo>
                    <a:pt x="636" y="116"/>
                  </a:lnTo>
                  <a:lnTo>
                    <a:pt x="634" y="137"/>
                  </a:lnTo>
                  <a:lnTo>
                    <a:pt x="631" y="156"/>
                  </a:lnTo>
                  <a:lnTo>
                    <a:pt x="627" y="175"/>
                  </a:lnTo>
                  <a:lnTo>
                    <a:pt x="624" y="197"/>
                  </a:lnTo>
                  <a:lnTo>
                    <a:pt x="620" y="216"/>
                  </a:lnTo>
                  <a:lnTo>
                    <a:pt x="617" y="234"/>
                  </a:lnTo>
                  <a:lnTo>
                    <a:pt x="615" y="256"/>
                  </a:lnTo>
                  <a:lnTo>
                    <a:pt x="610" y="275"/>
                  </a:lnTo>
                  <a:lnTo>
                    <a:pt x="608" y="294"/>
                  </a:lnTo>
                  <a:lnTo>
                    <a:pt x="605" y="315"/>
                  </a:lnTo>
                  <a:lnTo>
                    <a:pt x="601" y="334"/>
                  </a:lnTo>
                  <a:lnTo>
                    <a:pt x="598" y="353"/>
                  </a:lnTo>
                  <a:lnTo>
                    <a:pt x="596" y="372"/>
                  </a:lnTo>
                  <a:lnTo>
                    <a:pt x="591" y="393"/>
                  </a:lnTo>
                  <a:lnTo>
                    <a:pt x="589" y="412"/>
                  </a:lnTo>
                  <a:lnTo>
                    <a:pt x="584" y="431"/>
                  </a:lnTo>
                  <a:lnTo>
                    <a:pt x="582" y="452"/>
                  </a:lnTo>
                  <a:lnTo>
                    <a:pt x="579" y="471"/>
                  </a:lnTo>
                  <a:lnTo>
                    <a:pt x="575" y="490"/>
                  </a:lnTo>
                  <a:lnTo>
                    <a:pt x="572" y="511"/>
                  </a:lnTo>
                  <a:lnTo>
                    <a:pt x="570" y="530"/>
                  </a:lnTo>
                  <a:lnTo>
                    <a:pt x="565" y="549"/>
                  </a:lnTo>
                  <a:lnTo>
                    <a:pt x="563" y="571"/>
                  </a:lnTo>
                  <a:lnTo>
                    <a:pt x="561" y="590"/>
                  </a:lnTo>
                  <a:lnTo>
                    <a:pt x="558" y="608"/>
                  </a:lnTo>
                  <a:lnTo>
                    <a:pt x="553" y="627"/>
                  </a:lnTo>
                  <a:lnTo>
                    <a:pt x="551" y="649"/>
                  </a:lnTo>
                  <a:lnTo>
                    <a:pt x="549" y="668"/>
                  </a:lnTo>
                  <a:lnTo>
                    <a:pt x="544" y="687"/>
                  </a:lnTo>
                  <a:lnTo>
                    <a:pt x="542" y="708"/>
                  </a:lnTo>
                  <a:lnTo>
                    <a:pt x="539" y="727"/>
                  </a:lnTo>
                  <a:lnTo>
                    <a:pt x="534" y="746"/>
                  </a:lnTo>
                  <a:lnTo>
                    <a:pt x="527" y="796"/>
                  </a:lnTo>
                  <a:lnTo>
                    <a:pt x="518" y="850"/>
                  </a:lnTo>
                  <a:lnTo>
                    <a:pt x="518" y="85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8" name="Freeform 27">
              <a:extLst>
                <a:ext uri="{FF2B5EF4-FFF2-40B4-BE49-F238E27FC236}">
                  <a16:creationId xmlns:a16="http://schemas.microsoft.com/office/drawing/2014/main" id="{FF1D8E01-0341-4DD2-8C65-E9200C109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1725" y="3765550"/>
              <a:ext cx="1419225" cy="676275"/>
            </a:xfrm>
            <a:custGeom>
              <a:avLst/>
              <a:gdLst/>
              <a:ahLst/>
              <a:cxnLst>
                <a:cxn ang="0">
                  <a:pos x="865" y="97"/>
                </a:cxn>
                <a:cxn ang="0">
                  <a:pos x="879" y="168"/>
                </a:cxn>
                <a:cxn ang="0">
                  <a:pos x="886" y="230"/>
                </a:cxn>
                <a:cxn ang="0">
                  <a:pos x="889" y="284"/>
                </a:cxn>
                <a:cxn ang="0">
                  <a:pos x="891" y="341"/>
                </a:cxn>
                <a:cxn ang="0">
                  <a:pos x="894" y="395"/>
                </a:cxn>
                <a:cxn ang="0">
                  <a:pos x="863" y="414"/>
                </a:cxn>
                <a:cxn ang="0">
                  <a:pos x="816" y="388"/>
                </a:cxn>
                <a:cxn ang="0">
                  <a:pos x="792" y="400"/>
                </a:cxn>
                <a:cxn ang="0">
                  <a:pos x="775" y="393"/>
                </a:cxn>
                <a:cxn ang="0">
                  <a:pos x="747" y="405"/>
                </a:cxn>
                <a:cxn ang="0">
                  <a:pos x="702" y="419"/>
                </a:cxn>
                <a:cxn ang="0">
                  <a:pos x="681" y="417"/>
                </a:cxn>
                <a:cxn ang="0">
                  <a:pos x="666" y="402"/>
                </a:cxn>
                <a:cxn ang="0">
                  <a:pos x="652" y="410"/>
                </a:cxn>
                <a:cxn ang="0">
                  <a:pos x="633" y="398"/>
                </a:cxn>
                <a:cxn ang="0">
                  <a:pos x="619" y="410"/>
                </a:cxn>
                <a:cxn ang="0">
                  <a:pos x="612" y="426"/>
                </a:cxn>
                <a:cxn ang="0">
                  <a:pos x="607" y="410"/>
                </a:cxn>
                <a:cxn ang="0">
                  <a:pos x="593" y="410"/>
                </a:cxn>
                <a:cxn ang="0">
                  <a:pos x="574" y="407"/>
                </a:cxn>
                <a:cxn ang="0">
                  <a:pos x="558" y="395"/>
                </a:cxn>
                <a:cxn ang="0">
                  <a:pos x="536" y="410"/>
                </a:cxn>
                <a:cxn ang="0">
                  <a:pos x="525" y="398"/>
                </a:cxn>
                <a:cxn ang="0">
                  <a:pos x="508" y="376"/>
                </a:cxn>
                <a:cxn ang="0">
                  <a:pos x="473" y="386"/>
                </a:cxn>
                <a:cxn ang="0">
                  <a:pos x="435" y="376"/>
                </a:cxn>
                <a:cxn ang="0">
                  <a:pos x="394" y="367"/>
                </a:cxn>
                <a:cxn ang="0">
                  <a:pos x="376" y="339"/>
                </a:cxn>
                <a:cxn ang="0">
                  <a:pos x="368" y="348"/>
                </a:cxn>
                <a:cxn ang="0">
                  <a:pos x="321" y="329"/>
                </a:cxn>
                <a:cxn ang="0">
                  <a:pos x="307" y="294"/>
                </a:cxn>
                <a:cxn ang="0">
                  <a:pos x="307" y="232"/>
                </a:cxn>
                <a:cxn ang="0">
                  <a:pos x="307" y="170"/>
                </a:cxn>
                <a:cxn ang="0">
                  <a:pos x="307" y="111"/>
                </a:cxn>
                <a:cxn ang="0">
                  <a:pos x="269" y="80"/>
                </a:cxn>
                <a:cxn ang="0">
                  <a:pos x="191" y="78"/>
                </a:cxn>
                <a:cxn ang="0">
                  <a:pos x="115" y="78"/>
                </a:cxn>
                <a:cxn ang="0">
                  <a:pos x="40" y="76"/>
                </a:cxn>
                <a:cxn ang="0">
                  <a:pos x="2" y="43"/>
                </a:cxn>
                <a:cxn ang="0">
                  <a:pos x="52" y="12"/>
                </a:cxn>
                <a:cxn ang="0">
                  <a:pos x="151" y="14"/>
                </a:cxn>
                <a:cxn ang="0">
                  <a:pos x="243" y="17"/>
                </a:cxn>
                <a:cxn ang="0">
                  <a:pos x="338" y="17"/>
                </a:cxn>
                <a:cxn ang="0">
                  <a:pos x="432" y="17"/>
                </a:cxn>
                <a:cxn ang="0">
                  <a:pos x="527" y="14"/>
                </a:cxn>
                <a:cxn ang="0">
                  <a:pos x="622" y="12"/>
                </a:cxn>
                <a:cxn ang="0">
                  <a:pos x="714" y="7"/>
                </a:cxn>
                <a:cxn ang="0">
                  <a:pos x="808" y="2"/>
                </a:cxn>
                <a:cxn ang="0">
                  <a:pos x="858" y="31"/>
                </a:cxn>
              </a:cxnLst>
              <a:rect l="0" t="0" r="r" b="b"/>
              <a:pathLst>
                <a:path w="894" h="426">
                  <a:moveTo>
                    <a:pt x="858" y="47"/>
                  </a:moveTo>
                  <a:lnTo>
                    <a:pt x="858" y="62"/>
                  </a:lnTo>
                  <a:lnTo>
                    <a:pt x="863" y="80"/>
                  </a:lnTo>
                  <a:lnTo>
                    <a:pt x="865" y="97"/>
                  </a:lnTo>
                  <a:lnTo>
                    <a:pt x="870" y="116"/>
                  </a:lnTo>
                  <a:lnTo>
                    <a:pt x="872" y="133"/>
                  </a:lnTo>
                  <a:lnTo>
                    <a:pt x="875" y="149"/>
                  </a:lnTo>
                  <a:lnTo>
                    <a:pt x="879" y="168"/>
                  </a:lnTo>
                  <a:lnTo>
                    <a:pt x="882" y="185"/>
                  </a:lnTo>
                  <a:lnTo>
                    <a:pt x="886" y="201"/>
                  </a:lnTo>
                  <a:lnTo>
                    <a:pt x="886" y="215"/>
                  </a:lnTo>
                  <a:lnTo>
                    <a:pt x="886" y="230"/>
                  </a:lnTo>
                  <a:lnTo>
                    <a:pt x="886" y="244"/>
                  </a:lnTo>
                  <a:lnTo>
                    <a:pt x="889" y="258"/>
                  </a:lnTo>
                  <a:lnTo>
                    <a:pt x="889" y="272"/>
                  </a:lnTo>
                  <a:lnTo>
                    <a:pt x="889" y="284"/>
                  </a:lnTo>
                  <a:lnTo>
                    <a:pt x="889" y="298"/>
                  </a:lnTo>
                  <a:lnTo>
                    <a:pt x="891" y="312"/>
                  </a:lnTo>
                  <a:lnTo>
                    <a:pt x="891" y="327"/>
                  </a:lnTo>
                  <a:lnTo>
                    <a:pt x="891" y="341"/>
                  </a:lnTo>
                  <a:lnTo>
                    <a:pt x="891" y="355"/>
                  </a:lnTo>
                  <a:lnTo>
                    <a:pt x="891" y="367"/>
                  </a:lnTo>
                  <a:lnTo>
                    <a:pt x="894" y="381"/>
                  </a:lnTo>
                  <a:lnTo>
                    <a:pt x="894" y="395"/>
                  </a:lnTo>
                  <a:lnTo>
                    <a:pt x="894" y="410"/>
                  </a:lnTo>
                  <a:lnTo>
                    <a:pt x="894" y="424"/>
                  </a:lnTo>
                  <a:lnTo>
                    <a:pt x="870" y="419"/>
                  </a:lnTo>
                  <a:lnTo>
                    <a:pt x="863" y="414"/>
                  </a:lnTo>
                  <a:lnTo>
                    <a:pt x="853" y="410"/>
                  </a:lnTo>
                  <a:lnTo>
                    <a:pt x="842" y="400"/>
                  </a:lnTo>
                  <a:lnTo>
                    <a:pt x="823" y="391"/>
                  </a:lnTo>
                  <a:lnTo>
                    <a:pt x="816" y="388"/>
                  </a:lnTo>
                  <a:lnTo>
                    <a:pt x="813" y="388"/>
                  </a:lnTo>
                  <a:lnTo>
                    <a:pt x="808" y="395"/>
                  </a:lnTo>
                  <a:lnTo>
                    <a:pt x="799" y="400"/>
                  </a:lnTo>
                  <a:lnTo>
                    <a:pt x="792" y="400"/>
                  </a:lnTo>
                  <a:lnTo>
                    <a:pt x="782" y="400"/>
                  </a:lnTo>
                  <a:lnTo>
                    <a:pt x="780" y="398"/>
                  </a:lnTo>
                  <a:lnTo>
                    <a:pt x="778" y="395"/>
                  </a:lnTo>
                  <a:lnTo>
                    <a:pt x="775" y="393"/>
                  </a:lnTo>
                  <a:lnTo>
                    <a:pt x="771" y="393"/>
                  </a:lnTo>
                  <a:lnTo>
                    <a:pt x="756" y="400"/>
                  </a:lnTo>
                  <a:lnTo>
                    <a:pt x="754" y="402"/>
                  </a:lnTo>
                  <a:lnTo>
                    <a:pt x="747" y="405"/>
                  </a:lnTo>
                  <a:lnTo>
                    <a:pt x="737" y="402"/>
                  </a:lnTo>
                  <a:lnTo>
                    <a:pt x="719" y="410"/>
                  </a:lnTo>
                  <a:lnTo>
                    <a:pt x="711" y="417"/>
                  </a:lnTo>
                  <a:lnTo>
                    <a:pt x="702" y="419"/>
                  </a:lnTo>
                  <a:lnTo>
                    <a:pt x="700" y="426"/>
                  </a:lnTo>
                  <a:lnTo>
                    <a:pt x="697" y="424"/>
                  </a:lnTo>
                  <a:lnTo>
                    <a:pt x="688" y="417"/>
                  </a:lnTo>
                  <a:lnTo>
                    <a:pt x="681" y="417"/>
                  </a:lnTo>
                  <a:lnTo>
                    <a:pt x="669" y="410"/>
                  </a:lnTo>
                  <a:lnTo>
                    <a:pt x="669" y="402"/>
                  </a:lnTo>
                  <a:lnTo>
                    <a:pt x="666" y="402"/>
                  </a:lnTo>
                  <a:lnTo>
                    <a:pt x="666" y="402"/>
                  </a:lnTo>
                  <a:lnTo>
                    <a:pt x="664" y="402"/>
                  </a:lnTo>
                  <a:lnTo>
                    <a:pt x="659" y="407"/>
                  </a:lnTo>
                  <a:lnTo>
                    <a:pt x="655" y="410"/>
                  </a:lnTo>
                  <a:lnTo>
                    <a:pt x="652" y="410"/>
                  </a:lnTo>
                  <a:lnTo>
                    <a:pt x="643" y="405"/>
                  </a:lnTo>
                  <a:lnTo>
                    <a:pt x="638" y="400"/>
                  </a:lnTo>
                  <a:lnTo>
                    <a:pt x="636" y="398"/>
                  </a:lnTo>
                  <a:lnTo>
                    <a:pt x="633" y="398"/>
                  </a:lnTo>
                  <a:lnTo>
                    <a:pt x="629" y="400"/>
                  </a:lnTo>
                  <a:lnTo>
                    <a:pt x="626" y="407"/>
                  </a:lnTo>
                  <a:lnTo>
                    <a:pt x="624" y="410"/>
                  </a:lnTo>
                  <a:lnTo>
                    <a:pt x="619" y="410"/>
                  </a:lnTo>
                  <a:lnTo>
                    <a:pt x="619" y="414"/>
                  </a:lnTo>
                  <a:lnTo>
                    <a:pt x="617" y="424"/>
                  </a:lnTo>
                  <a:lnTo>
                    <a:pt x="614" y="426"/>
                  </a:lnTo>
                  <a:lnTo>
                    <a:pt x="612" y="426"/>
                  </a:lnTo>
                  <a:lnTo>
                    <a:pt x="607" y="424"/>
                  </a:lnTo>
                  <a:lnTo>
                    <a:pt x="605" y="419"/>
                  </a:lnTo>
                  <a:lnTo>
                    <a:pt x="605" y="417"/>
                  </a:lnTo>
                  <a:lnTo>
                    <a:pt x="607" y="410"/>
                  </a:lnTo>
                  <a:lnTo>
                    <a:pt x="605" y="407"/>
                  </a:lnTo>
                  <a:lnTo>
                    <a:pt x="603" y="405"/>
                  </a:lnTo>
                  <a:lnTo>
                    <a:pt x="598" y="410"/>
                  </a:lnTo>
                  <a:lnTo>
                    <a:pt x="593" y="410"/>
                  </a:lnTo>
                  <a:lnTo>
                    <a:pt x="588" y="414"/>
                  </a:lnTo>
                  <a:lnTo>
                    <a:pt x="584" y="414"/>
                  </a:lnTo>
                  <a:lnTo>
                    <a:pt x="581" y="414"/>
                  </a:lnTo>
                  <a:lnTo>
                    <a:pt x="574" y="407"/>
                  </a:lnTo>
                  <a:lnTo>
                    <a:pt x="565" y="405"/>
                  </a:lnTo>
                  <a:lnTo>
                    <a:pt x="562" y="398"/>
                  </a:lnTo>
                  <a:lnTo>
                    <a:pt x="560" y="395"/>
                  </a:lnTo>
                  <a:lnTo>
                    <a:pt x="558" y="395"/>
                  </a:lnTo>
                  <a:lnTo>
                    <a:pt x="555" y="395"/>
                  </a:lnTo>
                  <a:lnTo>
                    <a:pt x="553" y="398"/>
                  </a:lnTo>
                  <a:lnTo>
                    <a:pt x="541" y="407"/>
                  </a:lnTo>
                  <a:lnTo>
                    <a:pt x="536" y="410"/>
                  </a:lnTo>
                  <a:lnTo>
                    <a:pt x="532" y="412"/>
                  </a:lnTo>
                  <a:lnTo>
                    <a:pt x="529" y="410"/>
                  </a:lnTo>
                  <a:lnTo>
                    <a:pt x="525" y="407"/>
                  </a:lnTo>
                  <a:lnTo>
                    <a:pt x="525" y="398"/>
                  </a:lnTo>
                  <a:lnTo>
                    <a:pt x="522" y="395"/>
                  </a:lnTo>
                  <a:lnTo>
                    <a:pt x="513" y="391"/>
                  </a:lnTo>
                  <a:lnTo>
                    <a:pt x="510" y="383"/>
                  </a:lnTo>
                  <a:lnTo>
                    <a:pt x="508" y="376"/>
                  </a:lnTo>
                  <a:lnTo>
                    <a:pt x="496" y="379"/>
                  </a:lnTo>
                  <a:lnTo>
                    <a:pt x="482" y="379"/>
                  </a:lnTo>
                  <a:lnTo>
                    <a:pt x="475" y="383"/>
                  </a:lnTo>
                  <a:lnTo>
                    <a:pt x="473" y="386"/>
                  </a:lnTo>
                  <a:lnTo>
                    <a:pt x="468" y="383"/>
                  </a:lnTo>
                  <a:lnTo>
                    <a:pt x="456" y="376"/>
                  </a:lnTo>
                  <a:lnTo>
                    <a:pt x="442" y="379"/>
                  </a:lnTo>
                  <a:lnTo>
                    <a:pt x="435" y="376"/>
                  </a:lnTo>
                  <a:lnTo>
                    <a:pt x="416" y="369"/>
                  </a:lnTo>
                  <a:lnTo>
                    <a:pt x="402" y="369"/>
                  </a:lnTo>
                  <a:lnTo>
                    <a:pt x="397" y="369"/>
                  </a:lnTo>
                  <a:lnTo>
                    <a:pt x="394" y="367"/>
                  </a:lnTo>
                  <a:lnTo>
                    <a:pt x="392" y="357"/>
                  </a:lnTo>
                  <a:lnTo>
                    <a:pt x="387" y="348"/>
                  </a:lnTo>
                  <a:lnTo>
                    <a:pt x="385" y="346"/>
                  </a:lnTo>
                  <a:lnTo>
                    <a:pt x="376" y="339"/>
                  </a:lnTo>
                  <a:lnTo>
                    <a:pt x="373" y="339"/>
                  </a:lnTo>
                  <a:lnTo>
                    <a:pt x="373" y="341"/>
                  </a:lnTo>
                  <a:lnTo>
                    <a:pt x="371" y="348"/>
                  </a:lnTo>
                  <a:lnTo>
                    <a:pt x="368" y="348"/>
                  </a:lnTo>
                  <a:lnTo>
                    <a:pt x="357" y="346"/>
                  </a:lnTo>
                  <a:lnTo>
                    <a:pt x="347" y="348"/>
                  </a:lnTo>
                  <a:lnTo>
                    <a:pt x="340" y="346"/>
                  </a:lnTo>
                  <a:lnTo>
                    <a:pt x="321" y="329"/>
                  </a:lnTo>
                  <a:lnTo>
                    <a:pt x="314" y="324"/>
                  </a:lnTo>
                  <a:lnTo>
                    <a:pt x="307" y="322"/>
                  </a:lnTo>
                  <a:lnTo>
                    <a:pt x="307" y="308"/>
                  </a:lnTo>
                  <a:lnTo>
                    <a:pt x="307" y="294"/>
                  </a:lnTo>
                  <a:lnTo>
                    <a:pt x="307" y="277"/>
                  </a:lnTo>
                  <a:lnTo>
                    <a:pt x="307" y="263"/>
                  </a:lnTo>
                  <a:lnTo>
                    <a:pt x="307" y="246"/>
                  </a:lnTo>
                  <a:lnTo>
                    <a:pt x="307" y="232"/>
                  </a:lnTo>
                  <a:lnTo>
                    <a:pt x="307" y="218"/>
                  </a:lnTo>
                  <a:lnTo>
                    <a:pt x="307" y="201"/>
                  </a:lnTo>
                  <a:lnTo>
                    <a:pt x="307" y="187"/>
                  </a:lnTo>
                  <a:lnTo>
                    <a:pt x="307" y="170"/>
                  </a:lnTo>
                  <a:lnTo>
                    <a:pt x="307" y="156"/>
                  </a:lnTo>
                  <a:lnTo>
                    <a:pt x="307" y="140"/>
                  </a:lnTo>
                  <a:lnTo>
                    <a:pt x="307" y="125"/>
                  </a:lnTo>
                  <a:lnTo>
                    <a:pt x="307" y="111"/>
                  </a:lnTo>
                  <a:lnTo>
                    <a:pt x="307" y="95"/>
                  </a:lnTo>
                  <a:lnTo>
                    <a:pt x="307" y="80"/>
                  </a:lnTo>
                  <a:lnTo>
                    <a:pt x="288" y="80"/>
                  </a:lnTo>
                  <a:lnTo>
                    <a:pt x="269" y="80"/>
                  </a:lnTo>
                  <a:lnTo>
                    <a:pt x="250" y="80"/>
                  </a:lnTo>
                  <a:lnTo>
                    <a:pt x="231" y="80"/>
                  </a:lnTo>
                  <a:lnTo>
                    <a:pt x="212" y="80"/>
                  </a:lnTo>
                  <a:lnTo>
                    <a:pt x="191" y="78"/>
                  </a:lnTo>
                  <a:lnTo>
                    <a:pt x="172" y="78"/>
                  </a:lnTo>
                  <a:lnTo>
                    <a:pt x="153" y="78"/>
                  </a:lnTo>
                  <a:lnTo>
                    <a:pt x="134" y="78"/>
                  </a:lnTo>
                  <a:lnTo>
                    <a:pt x="115" y="78"/>
                  </a:lnTo>
                  <a:lnTo>
                    <a:pt x="96" y="78"/>
                  </a:lnTo>
                  <a:lnTo>
                    <a:pt x="78" y="76"/>
                  </a:lnTo>
                  <a:lnTo>
                    <a:pt x="59" y="76"/>
                  </a:lnTo>
                  <a:lnTo>
                    <a:pt x="40" y="76"/>
                  </a:lnTo>
                  <a:lnTo>
                    <a:pt x="18" y="76"/>
                  </a:lnTo>
                  <a:lnTo>
                    <a:pt x="0" y="73"/>
                  </a:lnTo>
                  <a:lnTo>
                    <a:pt x="2" y="59"/>
                  </a:lnTo>
                  <a:lnTo>
                    <a:pt x="2" y="43"/>
                  </a:lnTo>
                  <a:lnTo>
                    <a:pt x="2" y="26"/>
                  </a:lnTo>
                  <a:lnTo>
                    <a:pt x="2" y="12"/>
                  </a:lnTo>
                  <a:lnTo>
                    <a:pt x="28" y="12"/>
                  </a:lnTo>
                  <a:lnTo>
                    <a:pt x="52" y="12"/>
                  </a:lnTo>
                  <a:lnTo>
                    <a:pt x="78" y="14"/>
                  </a:lnTo>
                  <a:lnTo>
                    <a:pt x="104" y="14"/>
                  </a:lnTo>
                  <a:lnTo>
                    <a:pt x="127" y="14"/>
                  </a:lnTo>
                  <a:lnTo>
                    <a:pt x="151" y="14"/>
                  </a:lnTo>
                  <a:lnTo>
                    <a:pt x="175" y="17"/>
                  </a:lnTo>
                  <a:lnTo>
                    <a:pt x="196" y="17"/>
                  </a:lnTo>
                  <a:lnTo>
                    <a:pt x="219" y="17"/>
                  </a:lnTo>
                  <a:lnTo>
                    <a:pt x="243" y="17"/>
                  </a:lnTo>
                  <a:lnTo>
                    <a:pt x="267" y="17"/>
                  </a:lnTo>
                  <a:lnTo>
                    <a:pt x="290" y="17"/>
                  </a:lnTo>
                  <a:lnTo>
                    <a:pt x="314" y="17"/>
                  </a:lnTo>
                  <a:lnTo>
                    <a:pt x="338" y="17"/>
                  </a:lnTo>
                  <a:lnTo>
                    <a:pt x="361" y="17"/>
                  </a:lnTo>
                  <a:lnTo>
                    <a:pt x="385" y="17"/>
                  </a:lnTo>
                  <a:lnTo>
                    <a:pt x="409" y="17"/>
                  </a:lnTo>
                  <a:lnTo>
                    <a:pt x="432" y="17"/>
                  </a:lnTo>
                  <a:lnTo>
                    <a:pt x="456" y="14"/>
                  </a:lnTo>
                  <a:lnTo>
                    <a:pt x="480" y="14"/>
                  </a:lnTo>
                  <a:lnTo>
                    <a:pt x="503" y="14"/>
                  </a:lnTo>
                  <a:lnTo>
                    <a:pt x="527" y="14"/>
                  </a:lnTo>
                  <a:lnTo>
                    <a:pt x="551" y="14"/>
                  </a:lnTo>
                  <a:lnTo>
                    <a:pt x="574" y="12"/>
                  </a:lnTo>
                  <a:lnTo>
                    <a:pt x="598" y="12"/>
                  </a:lnTo>
                  <a:lnTo>
                    <a:pt x="622" y="12"/>
                  </a:lnTo>
                  <a:lnTo>
                    <a:pt x="643" y="9"/>
                  </a:lnTo>
                  <a:lnTo>
                    <a:pt x="666" y="9"/>
                  </a:lnTo>
                  <a:lnTo>
                    <a:pt x="690" y="7"/>
                  </a:lnTo>
                  <a:lnTo>
                    <a:pt x="714" y="7"/>
                  </a:lnTo>
                  <a:lnTo>
                    <a:pt x="737" y="5"/>
                  </a:lnTo>
                  <a:lnTo>
                    <a:pt x="761" y="5"/>
                  </a:lnTo>
                  <a:lnTo>
                    <a:pt x="785" y="2"/>
                  </a:lnTo>
                  <a:lnTo>
                    <a:pt x="808" y="2"/>
                  </a:lnTo>
                  <a:lnTo>
                    <a:pt x="832" y="0"/>
                  </a:lnTo>
                  <a:lnTo>
                    <a:pt x="856" y="0"/>
                  </a:lnTo>
                  <a:lnTo>
                    <a:pt x="856" y="14"/>
                  </a:lnTo>
                  <a:lnTo>
                    <a:pt x="858" y="31"/>
                  </a:lnTo>
                  <a:lnTo>
                    <a:pt x="858" y="4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89" name="Freeform 28">
              <a:extLst>
                <a:ext uri="{FF2B5EF4-FFF2-40B4-BE49-F238E27FC236}">
                  <a16:creationId xmlns:a16="http://schemas.microsoft.com/office/drawing/2014/main" id="{F6338BEF-DD90-4E2A-81FF-DD0BDA010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688" y="1431925"/>
              <a:ext cx="1276350" cy="1085850"/>
            </a:xfrm>
            <a:custGeom>
              <a:avLst/>
              <a:gdLst/>
              <a:ahLst/>
              <a:cxnLst>
                <a:cxn ang="0">
                  <a:pos x="210" y="14"/>
                </a:cxn>
                <a:cxn ang="0">
                  <a:pos x="231" y="23"/>
                </a:cxn>
                <a:cxn ang="0">
                  <a:pos x="255" y="28"/>
                </a:cxn>
                <a:cxn ang="0">
                  <a:pos x="272" y="59"/>
                </a:cxn>
                <a:cxn ang="0">
                  <a:pos x="276" y="106"/>
                </a:cxn>
                <a:cxn ang="0">
                  <a:pos x="317" y="123"/>
                </a:cxn>
                <a:cxn ang="0">
                  <a:pos x="343" y="118"/>
                </a:cxn>
                <a:cxn ang="0">
                  <a:pos x="397" y="135"/>
                </a:cxn>
                <a:cxn ang="0">
                  <a:pos x="442" y="147"/>
                </a:cxn>
                <a:cxn ang="0">
                  <a:pos x="513" y="144"/>
                </a:cxn>
                <a:cxn ang="0">
                  <a:pos x="593" y="147"/>
                </a:cxn>
                <a:cxn ang="0">
                  <a:pos x="619" y="149"/>
                </a:cxn>
                <a:cxn ang="0">
                  <a:pos x="688" y="166"/>
                </a:cxn>
                <a:cxn ang="0">
                  <a:pos x="756" y="180"/>
                </a:cxn>
                <a:cxn ang="0">
                  <a:pos x="785" y="203"/>
                </a:cxn>
                <a:cxn ang="0">
                  <a:pos x="804" y="239"/>
                </a:cxn>
                <a:cxn ang="0">
                  <a:pos x="756" y="315"/>
                </a:cxn>
                <a:cxn ang="0">
                  <a:pos x="721" y="360"/>
                </a:cxn>
                <a:cxn ang="0">
                  <a:pos x="712" y="395"/>
                </a:cxn>
                <a:cxn ang="0">
                  <a:pos x="728" y="412"/>
                </a:cxn>
                <a:cxn ang="0">
                  <a:pos x="721" y="426"/>
                </a:cxn>
                <a:cxn ang="0">
                  <a:pos x="709" y="457"/>
                </a:cxn>
                <a:cxn ang="0">
                  <a:pos x="697" y="516"/>
                </a:cxn>
                <a:cxn ang="0">
                  <a:pos x="678" y="601"/>
                </a:cxn>
                <a:cxn ang="0">
                  <a:pos x="662" y="684"/>
                </a:cxn>
                <a:cxn ang="0">
                  <a:pos x="560" y="663"/>
                </a:cxn>
                <a:cxn ang="0">
                  <a:pos x="456" y="637"/>
                </a:cxn>
                <a:cxn ang="0">
                  <a:pos x="364" y="615"/>
                </a:cxn>
                <a:cxn ang="0">
                  <a:pos x="293" y="596"/>
                </a:cxn>
                <a:cxn ang="0">
                  <a:pos x="222" y="577"/>
                </a:cxn>
                <a:cxn ang="0">
                  <a:pos x="151" y="556"/>
                </a:cxn>
                <a:cxn ang="0">
                  <a:pos x="80" y="535"/>
                </a:cxn>
                <a:cxn ang="0">
                  <a:pos x="7" y="514"/>
                </a:cxn>
                <a:cxn ang="0">
                  <a:pos x="4" y="461"/>
                </a:cxn>
                <a:cxn ang="0">
                  <a:pos x="9" y="405"/>
                </a:cxn>
                <a:cxn ang="0">
                  <a:pos x="47" y="345"/>
                </a:cxn>
                <a:cxn ang="0">
                  <a:pos x="63" y="338"/>
                </a:cxn>
                <a:cxn ang="0">
                  <a:pos x="63" y="324"/>
                </a:cxn>
                <a:cxn ang="0">
                  <a:pos x="92" y="263"/>
                </a:cxn>
                <a:cxn ang="0">
                  <a:pos x="115" y="208"/>
                </a:cxn>
                <a:cxn ang="0">
                  <a:pos x="158" y="102"/>
                </a:cxn>
                <a:cxn ang="0">
                  <a:pos x="172" y="47"/>
                </a:cxn>
                <a:cxn ang="0">
                  <a:pos x="184" y="0"/>
                </a:cxn>
              </a:cxnLst>
              <a:rect l="0" t="0" r="r" b="b"/>
              <a:pathLst>
                <a:path w="804" h="684">
                  <a:moveTo>
                    <a:pt x="186" y="0"/>
                  </a:moveTo>
                  <a:lnTo>
                    <a:pt x="189" y="7"/>
                  </a:lnTo>
                  <a:lnTo>
                    <a:pt x="210" y="14"/>
                  </a:lnTo>
                  <a:lnTo>
                    <a:pt x="224" y="12"/>
                  </a:lnTo>
                  <a:lnTo>
                    <a:pt x="227" y="14"/>
                  </a:lnTo>
                  <a:lnTo>
                    <a:pt x="231" y="23"/>
                  </a:lnTo>
                  <a:lnTo>
                    <a:pt x="238" y="26"/>
                  </a:lnTo>
                  <a:lnTo>
                    <a:pt x="246" y="28"/>
                  </a:lnTo>
                  <a:lnTo>
                    <a:pt x="255" y="28"/>
                  </a:lnTo>
                  <a:lnTo>
                    <a:pt x="262" y="33"/>
                  </a:lnTo>
                  <a:lnTo>
                    <a:pt x="269" y="40"/>
                  </a:lnTo>
                  <a:lnTo>
                    <a:pt x="272" y="59"/>
                  </a:lnTo>
                  <a:lnTo>
                    <a:pt x="272" y="90"/>
                  </a:lnTo>
                  <a:lnTo>
                    <a:pt x="272" y="99"/>
                  </a:lnTo>
                  <a:lnTo>
                    <a:pt x="276" y="106"/>
                  </a:lnTo>
                  <a:lnTo>
                    <a:pt x="283" y="111"/>
                  </a:lnTo>
                  <a:lnTo>
                    <a:pt x="312" y="123"/>
                  </a:lnTo>
                  <a:lnTo>
                    <a:pt x="317" y="123"/>
                  </a:lnTo>
                  <a:lnTo>
                    <a:pt x="317" y="123"/>
                  </a:lnTo>
                  <a:lnTo>
                    <a:pt x="321" y="125"/>
                  </a:lnTo>
                  <a:lnTo>
                    <a:pt x="343" y="118"/>
                  </a:lnTo>
                  <a:lnTo>
                    <a:pt x="361" y="121"/>
                  </a:lnTo>
                  <a:lnTo>
                    <a:pt x="383" y="128"/>
                  </a:lnTo>
                  <a:lnTo>
                    <a:pt x="397" y="135"/>
                  </a:lnTo>
                  <a:lnTo>
                    <a:pt x="399" y="139"/>
                  </a:lnTo>
                  <a:lnTo>
                    <a:pt x="411" y="144"/>
                  </a:lnTo>
                  <a:lnTo>
                    <a:pt x="442" y="147"/>
                  </a:lnTo>
                  <a:lnTo>
                    <a:pt x="473" y="149"/>
                  </a:lnTo>
                  <a:lnTo>
                    <a:pt x="492" y="149"/>
                  </a:lnTo>
                  <a:lnTo>
                    <a:pt x="513" y="144"/>
                  </a:lnTo>
                  <a:lnTo>
                    <a:pt x="558" y="144"/>
                  </a:lnTo>
                  <a:lnTo>
                    <a:pt x="581" y="147"/>
                  </a:lnTo>
                  <a:lnTo>
                    <a:pt x="593" y="147"/>
                  </a:lnTo>
                  <a:lnTo>
                    <a:pt x="596" y="144"/>
                  </a:lnTo>
                  <a:lnTo>
                    <a:pt x="598" y="144"/>
                  </a:lnTo>
                  <a:lnTo>
                    <a:pt x="619" y="149"/>
                  </a:lnTo>
                  <a:lnTo>
                    <a:pt x="643" y="156"/>
                  </a:lnTo>
                  <a:lnTo>
                    <a:pt x="664" y="161"/>
                  </a:lnTo>
                  <a:lnTo>
                    <a:pt x="688" y="166"/>
                  </a:lnTo>
                  <a:lnTo>
                    <a:pt x="712" y="170"/>
                  </a:lnTo>
                  <a:lnTo>
                    <a:pt x="733" y="175"/>
                  </a:lnTo>
                  <a:lnTo>
                    <a:pt x="756" y="180"/>
                  </a:lnTo>
                  <a:lnTo>
                    <a:pt x="778" y="184"/>
                  </a:lnTo>
                  <a:lnTo>
                    <a:pt x="778" y="192"/>
                  </a:lnTo>
                  <a:lnTo>
                    <a:pt x="785" y="203"/>
                  </a:lnTo>
                  <a:lnTo>
                    <a:pt x="797" y="215"/>
                  </a:lnTo>
                  <a:lnTo>
                    <a:pt x="801" y="227"/>
                  </a:lnTo>
                  <a:lnTo>
                    <a:pt x="804" y="239"/>
                  </a:lnTo>
                  <a:lnTo>
                    <a:pt x="794" y="260"/>
                  </a:lnTo>
                  <a:lnTo>
                    <a:pt x="768" y="293"/>
                  </a:lnTo>
                  <a:lnTo>
                    <a:pt x="756" y="315"/>
                  </a:lnTo>
                  <a:lnTo>
                    <a:pt x="752" y="324"/>
                  </a:lnTo>
                  <a:lnTo>
                    <a:pt x="740" y="338"/>
                  </a:lnTo>
                  <a:lnTo>
                    <a:pt x="721" y="360"/>
                  </a:lnTo>
                  <a:lnTo>
                    <a:pt x="709" y="376"/>
                  </a:lnTo>
                  <a:lnTo>
                    <a:pt x="707" y="388"/>
                  </a:lnTo>
                  <a:lnTo>
                    <a:pt x="712" y="395"/>
                  </a:lnTo>
                  <a:lnTo>
                    <a:pt x="721" y="400"/>
                  </a:lnTo>
                  <a:lnTo>
                    <a:pt x="726" y="405"/>
                  </a:lnTo>
                  <a:lnTo>
                    <a:pt x="728" y="412"/>
                  </a:lnTo>
                  <a:lnTo>
                    <a:pt x="728" y="416"/>
                  </a:lnTo>
                  <a:lnTo>
                    <a:pt x="723" y="419"/>
                  </a:lnTo>
                  <a:lnTo>
                    <a:pt x="721" y="426"/>
                  </a:lnTo>
                  <a:lnTo>
                    <a:pt x="721" y="431"/>
                  </a:lnTo>
                  <a:lnTo>
                    <a:pt x="719" y="440"/>
                  </a:lnTo>
                  <a:lnTo>
                    <a:pt x="709" y="457"/>
                  </a:lnTo>
                  <a:lnTo>
                    <a:pt x="709" y="457"/>
                  </a:lnTo>
                  <a:lnTo>
                    <a:pt x="702" y="487"/>
                  </a:lnTo>
                  <a:lnTo>
                    <a:pt x="697" y="516"/>
                  </a:lnTo>
                  <a:lnTo>
                    <a:pt x="690" y="544"/>
                  </a:lnTo>
                  <a:lnTo>
                    <a:pt x="685" y="573"/>
                  </a:lnTo>
                  <a:lnTo>
                    <a:pt x="678" y="601"/>
                  </a:lnTo>
                  <a:lnTo>
                    <a:pt x="674" y="627"/>
                  </a:lnTo>
                  <a:lnTo>
                    <a:pt x="669" y="656"/>
                  </a:lnTo>
                  <a:lnTo>
                    <a:pt x="662" y="684"/>
                  </a:lnTo>
                  <a:lnTo>
                    <a:pt x="629" y="677"/>
                  </a:lnTo>
                  <a:lnTo>
                    <a:pt x="593" y="670"/>
                  </a:lnTo>
                  <a:lnTo>
                    <a:pt x="560" y="663"/>
                  </a:lnTo>
                  <a:lnTo>
                    <a:pt x="525" y="653"/>
                  </a:lnTo>
                  <a:lnTo>
                    <a:pt x="492" y="646"/>
                  </a:lnTo>
                  <a:lnTo>
                    <a:pt x="456" y="637"/>
                  </a:lnTo>
                  <a:lnTo>
                    <a:pt x="423" y="630"/>
                  </a:lnTo>
                  <a:lnTo>
                    <a:pt x="390" y="620"/>
                  </a:lnTo>
                  <a:lnTo>
                    <a:pt x="364" y="615"/>
                  </a:lnTo>
                  <a:lnTo>
                    <a:pt x="340" y="608"/>
                  </a:lnTo>
                  <a:lnTo>
                    <a:pt x="317" y="601"/>
                  </a:lnTo>
                  <a:lnTo>
                    <a:pt x="293" y="596"/>
                  </a:lnTo>
                  <a:lnTo>
                    <a:pt x="269" y="589"/>
                  </a:lnTo>
                  <a:lnTo>
                    <a:pt x="246" y="582"/>
                  </a:lnTo>
                  <a:lnTo>
                    <a:pt x="222" y="577"/>
                  </a:lnTo>
                  <a:lnTo>
                    <a:pt x="198" y="570"/>
                  </a:lnTo>
                  <a:lnTo>
                    <a:pt x="175" y="563"/>
                  </a:lnTo>
                  <a:lnTo>
                    <a:pt x="151" y="556"/>
                  </a:lnTo>
                  <a:lnTo>
                    <a:pt x="127" y="549"/>
                  </a:lnTo>
                  <a:lnTo>
                    <a:pt x="104" y="542"/>
                  </a:lnTo>
                  <a:lnTo>
                    <a:pt x="80" y="535"/>
                  </a:lnTo>
                  <a:lnTo>
                    <a:pt x="56" y="528"/>
                  </a:lnTo>
                  <a:lnTo>
                    <a:pt x="33" y="521"/>
                  </a:lnTo>
                  <a:lnTo>
                    <a:pt x="7" y="514"/>
                  </a:lnTo>
                  <a:lnTo>
                    <a:pt x="0" y="495"/>
                  </a:lnTo>
                  <a:lnTo>
                    <a:pt x="2" y="471"/>
                  </a:lnTo>
                  <a:lnTo>
                    <a:pt x="4" y="461"/>
                  </a:lnTo>
                  <a:lnTo>
                    <a:pt x="14" y="438"/>
                  </a:lnTo>
                  <a:lnTo>
                    <a:pt x="14" y="426"/>
                  </a:lnTo>
                  <a:lnTo>
                    <a:pt x="9" y="405"/>
                  </a:lnTo>
                  <a:lnTo>
                    <a:pt x="18" y="390"/>
                  </a:lnTo>
                  <a:lnTo>
                    <a:pt x="26" y="383"/>
                  </a:lnTo>
                  <a:lnTo>
                    <a:pt x="47" y="345"/>
                  </a:lnTo>
                  <a:lnTo>
                    <a:pt x="49" y="343"/>
                  </a:lnTo>
                  <a:lnTo>
                    <a:pt x="54" y="343"/>
                  </a:lnTo>
                  <a:lnTo>
                    <a:pt x="63" y="338"/>
                  </a:lnTo>
                  <a:lnTo>
                    <a:pt x="59" y="336"/>
                  </a:lnTo>
                  <a:lnTo>
                    <a:pt x="54" y="338"/>
                  </a:lnTo>
                  <a:lnTo>
                    <a:pt x="63" y="324"/>
                  </a:lnTo>
                  <a:lnTo>
                    <a:pt x="73" y="312"/>
                  </a:lnTo>
                  <a:lnTo>
                    <a:pt x="75" y="308"/>
                  </a:lnTo>
                  <a:lnTo>
                    <a:pt x="92" y="263"/>
                  </a:lnTo>
                  <a:lnTo>
                    <a:pt x="104" y="229"/>
                  </a:lnTo>
                  <a:lnTo>
                    <a:pt x="113" y="220"/>
                  </a:lnTo>
                  <a:lnTo>
                    <a:pt x="115" y="208"/>
                  </a:lnTo>
                  <a:lnTo>
                    <a:pt x="120" y="192"/>
                  </a:lnTo>
                  <a:lnTo>
                    <a:pt x="125" y="175"/>
                  </a:lnTo>
                  <a:lnTo>
                    <a:pt x="158" y="102"/>
                  </a:lnTo>
                  <a:lnTo>
                    <a:pt x="158" y="92"/>
                  </a:lnTo>
                  <a:lnTo>
                    <a:pt x="165" y="80"/>
                  </a:lnTo>
                  <a:lnTo>
                    <a:pt x="172" y="47"/>
                  </a:lnTo>
                  <a:lnTo>
                    <a:pt x="184" y="12"/>
                  </a:lnTo>
                  <a:lnTo>
                    <a:pt x="184" y="7"/>
                  </a:lnTo>
                  <a:lnTo>
                    <a:pt x="184" y="0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0" name="Freeform 29">
              <a:extLst>
                <a:ext uri="{FF2B5EF4-FFF2-40B4-BE49-F238E27FC236}">
                  <a16:creationId xmlns:a16="http://schemas.microsoft.com/office/drawing/2014/main" id="{D0B8118E-DE07-4ACD-9A90-ACF1CC080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9925" y="2228850"/>
              <a:ext cx="939800" cy="657225"/>
            </a:xfrm>
            <a:custGeom>
              <a:avLst/>
              <a:gdLst/>
              <a:ahLst/>
              <a:cxnLst>
                <a:cxn ang="0">
                  <a:pos x="544" y="173"/>
                </a:cxn>
                <a:cxn ang="0">
                  <a:pos x="530" y="156"/>
                </a:cxn>
                <a:cxn ang="0">
                  <a:pos x="532" y="142"/>
                </a:cxn>
                <a:cxn ang="0">
                  <a:pos x="525" y="120"/>
                </a:cxn>
                <a:cxn ang="0">
                  <a:pos x="537" y="92"/>
                </a:cxn>
                <a:cxn ang="0">
                  <a:pos x="544" y="66"/>
                </a:cxn>
                <a:cxn ang="0">
                  <a:pos x="542" y="54"/>
                </a:cxn>
                <a:cxn ang="0">
                  <a:pos x="513" y="45"/>
                </a:cxn>
                <a:cxn ang="0">
                  <a:pos x="502" y="28"/>
                </a:cxn>
                <a:cxn ang="0">
                  <a:pos x="497" y="14"/>
                </a:cxn>
                <a:cxn ang="0">
                  <a:pos x="476" y="4"/>
                </a:cxn>
                <a:cxn ang="0">
                  <a:pos x="442" y="7"/>
                </a:cxn>
                <a:cxn ang="0">
                  <a:pos x="405" y="19"/>
                </a:cxn>
                <a:cxn ang="0">
                  <a:pos x="369" y="30"/>
                </a:cxn>
                <a:cxn ang="0">
                  <a:pos x="331" y="42"/>
                </a:cxn>
                <a:cxn ang="0">
                  <a:pos x="293" y="52"/>
                </a:cxn>
                <a:cxn ang="0">
                  <a:pos x="256" y="64"/>
                </a:cxn>
                <a:cxn ang="0">
                  <a:pos x="220" y="73"/>
                </a:cxn>
                <a:cxn ang="0">
                  <a:pos x="182" y="83"/>
                </a:cxn>
                <a:cxn ang="0">
                  <a:pos x="144" y="94"/>
                </a:cxn>
                <a:cxn ang="0">
                  <a:pos x="107" y="104"/>
                </a:cxn>
                <a:cxn ang="0">
                  <a:pos x="69" y="113"/>
                </a:cxn>
                <a:cxn ang="0">
                  <a:pos x="62" y="80"/>
                </a:cxn>
                <a:cxn ang="0">
                  <a:pos x="29" y="109"/>
                </a:cxn>
                <a:cxn ang="0">
                  <a:pos x="0" y="132"/>
                </a:cxn>
                <a:cxn ang="0">
                  <a:pos x="12" y="182"/>
                </a:cxn>
                <a:cxn ang="0">
                  <a:pos x="31" y="260"/>
                </a:cxn>
                <a:cxn ang="0">
                  <a:pos x="40" y="300"/>
                </a:cxn>
                <a:cxn ang="0">
                  <a:pos x="50" y="343"/>
                </a:cxn>
                <a:cxn ang="0">
                  <a:pos x="62" y="400"/>
                </a:cxn>
                <a:cxn ang="0">
                  <a:pos x="90" y="409"/>
                </a:cxn>
                <a:cxn ang="0">
                  <a:pos x="128" y="400"/>
                </a:cxn>
                <a:cxn ang="0">
                  <a:pos x="163" y="390"/>
                </a:cxn>
                <a:cxn ang="0">
                  <a:pos x="230" y="374"/>
                </a:cxn>
                <a:cxn ang="0">
                  <a:pos x="293" y="355"/>
                </a:cxn>
                <a:cxn ang="0">
                  <a:pos x="360" y="338"/>
                </a:cxn>
                <a:cxn ang="0">
                  <a:pos x="424" y="319"/>
                </a:cxn>
                <a:cxn ang="0">
                  <a:pos x="487" y="300"/>
                </a:cxn>
                <a:cxn ang="0">
                  <a:pos x="516" y="277"/>
                </a:cxn>
                <a:cxn ang="0">
                  <a:pos x="539" y="272"/>
                </a:cxn>
                <a:cxn ang="0">
                  <a:pos x="561" y="255"/>
                </a:cxn>
                <a:cxn ang="0">
                  <a:pos x="577" y="225"/>
                </a:cxn>
              </a:cxnLst>
              <a:rect l="0" t="0" r="r" b="b"/>
              <a:pathLst>
                <a:path w="592" h="414">
                  <a:moveTo>
                    <a:pt x="558" y="184"/>
                  </a:moveTo>
                  <a:lnTo>
                    <a:pt x="554" y="184"/>
                  </a:lnTo>
                  <a:lnTo>
                    <a:pt x="544" y="173"/>
                  </a:lnTo>
                  <a:lnTo>
                    <a:pt x="535" y="170"/>
                  </a:lnTo>
                  <a:lnTo>
                    <a:pt x="532" y="168"/>
                  </a:lnTo>
                  <a:lnTo>
                    <a:pt x="530" y="156"/>
                  </a:lnTo>
                  <a:lnTo>
                    <a:pt x="528" y="149"/>
                  </a:lnTo>
                  <a:lnTo>
                    <a:pt x="528" y="146"/>
                  </a:lnTo>
                  <a:lnTo>
                    <a:pt x="532" y="142"/>
                  </a:lnTo>
                  <a:lnTo>
                    <a:pt x="535" y="132"/>
                  </a:lnTo>
                  <a:lnTo>
                    <a:pt x="532" y="130"/>
                  </a:lnTo>
                  <a:lnTo>
                    <a:pt x="525" y="120"/>
                  </a:lnTo>
                  <a:lnTo>
                    <a:pt x="525" y="116"/>
                  </a:lnTo>
                  <a:lnTo>
                    <a:pt x="530" y="109"/>
                  </a:lnTo>
                  <a:lnTo>
                    <a:pt x="537" y="92"/>
                  </a:lnTo>
                  <a:lnTo>
                    <a:pt x="539" y="75"/>
                  </a:lnTo>
                  <a:lnTo>
                    <a:pt x="542" y="71"/>
                  </a:lnTo>
                  <a:lnTo>
                    <a:pt x="544" y="66"/>
                  </a:lnTo>
                  <a:lnTo>
                    <a:pt x="549" y="61"/>
                  </a:lnTo>
                  <a:lnTo>
                    <a:pt x="547" y="57"/>
                  </a:lnTo>
                  <a:lnTo>
                    <a:pt x="542" y="54"/>
                  </a:lnTo>
                  <a:lnTo>
                    <a:pt x="523" y="52"/>
                  </a:lnTo>
                  <a:lnTo>
                    <a:pt x="518" y="49"/>
                  </a:lnTo>
                  <a:lnTo>
                    <a:pt x="513" y="45"/>
                  </a:lnTo>
                  <a:lnTo>
                    <a:pt x="509" y="40"/>
                  </a:lnTo>
                  <a:lnTo>
                    <a:pt x="504" y="33"/>
                  </a:lnTo>
                  <a:lnTo>
                    <a:pt x="502" y="28"/>
                  </a:lnTo>
                  <a:lnTo>
                    <a:pt x="502" y="21"/>
                  </a:lnTo>
                  <a:lnTo>
                    <a:pt x="497" y="16"/>
                  </a:lnTo>
                  <a:lnTo>
                    <a:pt x="497" y="14"/>
                  </a:lnTo>
                  <a:lnTo>
                    <a:pt x="492" y="12"/>
                  </a:lnTo>
                  <a:lnTo>
                    <a:pt x="480" y="9"/>
                  </a:lnTo>
                  <a:lnTo>
                    <a:pt x="476" y="4"/>
                  </a:lnTo>
                  <a:lnTo>
                    <a:pt x="466" y="0"/>
                  </a:lnTo>
                  <a:lnTo>
                    <a:pt x="454" y="4"/>
                  </a:lnTo>
                  <a:lnTo>
                    <a:pt x="442" y="7"/>
                  </a:lnTo>
                  <a:lnTo>
                    <a:pt x="431" y="12"/>
                  </a:lnTo>
                  <a:lnTo>
                    <a:pt x="416" y="16"/>
                  </a:lnTo>
                  <a:lnTo>
                    <a:pt x="405" y="19"/>
                  </a:lnTo>
                  <a:lnTo>
                    <a:pt x="393" y="23"/>
                  </a:lnTo>
                  <a:lnTo>
                    <a:pt x="381" y="26"/>
                  </a:lnTo>
                  <a:lnTo>
                    <a:pt x="369" y="30"/>
                  </a:lnTo>
                  <a:lnTo>
                    <a:pt x="355" y="35"/>
                  </a:lnTo>
                  <a:lnTo>
                    <a:pt x="343" y="38"/>
                  </a:lnTo>
                  <a:lnTo>
                    <a:pt x="331" y="42"/>
                  </a:lnTo>
                  <a:lnTo>
                    <a:pt x="320" y="45"/>
                  </a:lnTo>
                  <a:lnTo>
                    <a:pt x="305" y="49"/>
                  </a:lnTo>
                  <a:lnTo>
                    <a:pt x="293" y="52"/>
                  </a:lnTo>
                  <a:lnTo>
                    <a:pt x="282" y="57"/>
                  </a:lnTo>
                  <a:lnTo>
                    <a:pt x="270" y="59"/>
                  </a:lnTo>
                  <a:lnTo>
                    <a:pt x="256" y="64"/>
                  </a:lnTo>
                  <a:lnTo>
                    <a:pt x="244" y="66"/>
                  </a:lnTo>
                  <a:lnTo>
                    <a:pt x="232" y="71"/>
                  </a:lnTo>
                  <a:lnTo>
                    <a:pt x="220" y="73"/>
                  </a:lnTo>
                  <a:lnTo>
                    <a:pt x="206" y="78"/>
                  </a:lnTo>
                  <a:lnTo>
                    <a:pt x="194" y="80"/>
                  </a:lnTo>
                  <a:lnTo>
                    <a:pt x="182" y="83"/>
                  </a:lnTo>
                  <a:lnTo>
                    <a:pt x="168" y="87"/>
                  </a:lnTo>
                  <a:lnTo>
                    <a:pt x="156" y="90"/>
                  </a:lnTo>
                  <a:lnTo>
                    <a:pt x="144" y="94"/>
                  </a:lnTo>
                  <a:lnTo>
                    <a:pt x="133" y="97"/>
                  </a:lnTo>
                  <a:lnTo>
                    <a:pt x="118" y="101"/>
                  </a:lnTo>
                  <a:lnTo>
                    <a:pt x="107" y="104"/>
                  </a:lnTo>
                  <a:lnTo>
                    <a:pt x="95" y="106"/>
                  </a:lnTo>
                  <a:lnTo>
                    <a:pt x="81" y="111"/>
                  </a:lnTo>
                  <a:lnTo>
                    <a:pt x="69" y="113"/>
                  </a:lnTo>
                  <a:lnTo>
                    <a:pt x="64" y="97"/>
                  </a:lnTo>
                  <a:lnTo>
                    <a:pt x="62" y="80"/>
                  </a:lnTo>
                  <a:lnTo>
                    <a:pt x="62" y="80"/>
                  </a:lnTo>
                  <a:lnTo>
                    <a:pt x="36" y="101"/>
                  </a:lnTo>
                  <a:lnTo>
                    <a:pt x="33" y="106"/>
                  </a:lnTo>
                  <a:lnTo>
                    <a:pt x="29" y="109"/>
                  </a:lnTo>
                  <a:lnTo>
                    <a:pt x="21" y="116"/>
                  </a:lnTo>
                  <a:lnTo>
                    <a:pt x="17" y="120"/>
                  </a:lnTo>
                  <a:lnTo>
                    <a:pt x="0" y="132"/>
                  </a:lnTo>
                  <a:lnTo>
                    <a:pt x="3" y="142"/>
                  </a:lnTo>
                  <a:lnTo>
                    <a:pt x="10" y="168"/>
                  </a:lnTo>
                  <a:lnTo>
                    <a:pt x="12" y="182"/>
                  </a:lnTo>
                  <a:lnTo>
                    <a:pt x="14" y="194"/>
                  </a:lnTo>
                  <a:lnTo>
                    <a:pt x="21" y="220"/>
                  </a:lnTo>
                  <a:lnTo>
                    <a:pt x="31" y="260"/>
                  </a:lnTo>
                  <a:lnTo>
                    <a:pt x="33" y="274"/>
                  </a:lnTo>
                  <a:lnTo>
                    <a:pt x="36" y="286"/>
                  </a:lnTo>
                  <a:lnTo>
                    <a:pt x="40" y="300"/>
                  </a:lnTo>
                  <a:lnTo>
                    <a:pt x="43" y="315"/>
                  </a:lnTo>
                  <a:lnTo>
                    <a:pt x="45" y="329"/>
                  </a:lnTo>
                  <a:lnTo>
                    <a:pt x="50" y="343"/>
                  </a:lnTo>
                  <a:lnTo>
                    <a:pt x="57" y="371"/>
                  </a:lnTo>
                  <a:lnTo>
                    <a:pt x="59" y="386"/>
                  </a:lnTo>
                  <a:lnTo>
                    <a:pt x="62" y="400"/>
                  </a:lnTo>
                  <a:lnTo>
                    <a:pt x="66" y="414"/>
                  </a:lnTo>
                  <a:lnTo>
                    <a:pt x="78" y="412"/>
                  </a:lnTo>
                  <a:lnTo>
                    <a:pt x="90" y="409"/>
                  </a:lnTo>
                  <a:lnTo>
                    <a:pt x="102" y="407"/>
                  </a:lnTo>
                  <a:lnTo>
                    <a:pt x="116" y="402"/>
                  </a:lnTo>
                  <a:lnTo>
                    <a:pt x="128" y="400"/>
                  </a:lnTo>
                  <a:lnTo>
                    <a:pt x="140" y="397"/>
                  </a:lnTo>
                  <a:lnTo>
                    <a:pt x="152" y="393"/>
                  </a:lnTo>
                  <a:lnTo>
                    <a:pt x="163" y="390"/>
                  </a:lnTo>
                  <a:lnTo>
                    <a:pt x="185" y="386"/>
                  </a:lnTo>
                  <a:lnTo>
                    <a:pt x="208" y="378"/>
                  </a:lnTo>
                  <a:lnTo>
                    <a:pt x="230" y="374"/>
                  </a:lnTo>
                  <a:lnTo>
                    <a:pt x="251" y="367"/>
                  </a:lnTo>
                  <a:lnTo>
                    <a:pt x="272" y="362"/>
                  </a:lnTo>
                  <a:lnTo>
                    <a:pt x="293" y="355"/>
                  </a:lnTo>
                  <a:lnTo>
                    <a:pt x="315" y="350"/>
                  </a:lnTo>
                  <a:lnTo>
                    <a:pt x="338" y="343"/>
                  </a:lnTo>
                  <a:lnTo>
                    <a:pt x="360" y="338"/>
                  </a:lnTo>
                  <a:lnTo>
                    <a:pt x="381" y="331"/>
                  </a:lnTo>
                  <a:lnTo>
                    <a:pt x="402" y="324"/>
                  </a:lnTo>
                  <a:lnTo>
                    <a:pt x="424" y="319"/>
                  </a:lnTo>
                  <a:lnTo>
                    <a:pt x="445" y="312"/>
                  </a:lnTo>
                  <a:lnTo>
                    <a:pt x="466" y="305"/>
                  </a:lnTo>
                  <a:lnTo>
                    <a:pt x="487" y="300"/>
                  </a:lnTo>
                  <a:lnTo>
                    <a:pt x="509" y="293"/>
                  </a:lnTo>
                  <a:lnTo>
                    <a:pt x="513" y="281"/>
                  </a:lnTo>
                  <a:lnTo>
                    <a:pt x="516" y="277"/>
                  </a:lnTo>
                  <a:lnTo>
                    <a:pt x="518" y="274"/>
                  </a:lnTo>
                  <a:lnTo>
                    <a:pt x="530" y="270"/>
                  </a:lnTo>
                  <a:lnTo>
                    <a:pt x="539" y="272"/>
                  </a:lnTo>
                  <a:lnTo>
                    <a:pt x="542" y="270"/>
                  </a:lnTo>
                  <a:lnTo>
                    <a:pt x="547" y="262"/>
                  </a:lnTo>
                  <a:lnTo>
                    <a:pt x="561" y="255"/>
                  </a:lnTo>
                  <a:lnTo>
                    <a:pt x="565" y="241"/>
                  </a:lnTo>
                  <a:lnTo>
                    <a:pt x="570" y="234"/>
                  </a:lnTo>
                  <a:lnTo>
                    <a:pt x="577" y="225"/>
                  </a:lnTo>
                  <a:lnTo>
                    <a:pt x="592" y="210"/>
                  </a:lnTo>
                  <a:lnTo>
                    <a:pt x="558" y="18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1" name="Freeform 30">
              <a:extLst>
                <a:ext uri="{FF2B5EF4-FFF2-40B4-BE49-F238E27FC236}">
                  <a16:creationId xmlns:a16="http://schemas.microsoft.com/office/drawing/2014/main" id="{E9DD2634-CFC4-47F6-8D25-77752BF866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1813" y="3814763"/>
              <a:ext cx="811212" cy="612775"/>
            </a:xfrm>
            <a:custGeom>
              <a:avLst/>
              <a:gdLst/>
              <a:ahLst/>
              <a:cxnLst>
                <a:cxn ang="0">
                  <a:pos x="236" y="2"/>
                </a:cxn>
                <a:cxn ang="0">
                  <a:pos x="257" y="23"/>
                </a:cxn>
                <a:cxn ang="0">
                  <a:pos x="288" y="28"/>
                </a:cxn>
                <a:cxn ang="0">
                  <a:pos x="331" y="19"/>
                </a:cxn>
                <a:cxn ang="0">
                  <a:pos x="376" y="9"/>
                </a:cxn>
                <a:cxn ang="0">
                  <a:pos x="425" y="42"/>
                </a:cxn>
                <a:cxn ang="0">
                  <a:pos x="477" y="73"/>
                </a:cxn>
                <a:cxn ang="0">
                  <a:pos x="511" y="97"/>
                </a:cxn>
                <a:cxn ang="0">
                  <a:pos x="466" y="170"/>
                </a:cxn>
                <a:cxn ang="0">
                  <a:pos x="459" y="177"/>
                </a:cxn>
                <a:cxn ang="0">
                  <a:pos x="463" y="199"/>
                </a:cxn>
                <a:cxn ang="0">
                  <a:pos x="440" y="227"/>
                </a:cxn>
                <a:cxn ang="0">
                  <a:pos x="421" y="258"/>
                </a:cxn>
                <a:cxn ang="0">
                  <a:pos x="407" y="274"/>
                </a:cxn>
                <a:cxn ang="0">
                  <a:pos x="385" y="296"/>
                </a:cxn>
                <a:cxn ang="0">
                  <a:pos x="371" y="308"/>
                </a:cxn>
                <a:cxn ang="0">
                  <a:pos x="340" y="315"/>
                </a:cxn>
                <a:cxn ang="0">
                  <a:pos x="354" y="326"/>
                </a:cxn>
                <a:cxn ang="0">
                  <a:pos x="345" y="345"/>
                </a:cxn>
                <a:cxn ang="0">
                  <a:pos x="336" y="334"/>
                </a:cxn>
                <a:cxn ang="0">
                  <a:pos x="331" y="343"/>
                </a:cxn>
                <a:cxn ang="0">
                  <a:pos x="326" y="348"/>
                </a:cxn>
                <a:cxn ang="0">
                  <a:pos x="336" y="357"/>
                </a:cxn>
                <a:cxn ang="0">
                  <a:pos x="321" y="374"/>
                </a:cxn>
                <a:cxn ang="0">
                  <a:pos x="298" y="379"/>
                </a:cxn>
                <a:cxn ang="0">
                  <a:pos x="281" y="348"/>
                </a:cxn>
                <a:cxn ang="0">
                  <a:pos x="246" y="310"/>
                </a:cxn>
                <a:cxn ang="0">
                  <a:pos x="208" y="267"/>
                </a:cxn>
                <a:cxn ang="0">
                  <a:pos x="187" y="246"/>
                </a:cxn>
                <a:cxn ang="0">
                  <a:pos x="175" y="232"/>
                </a:cxn>
                <a:cxn ang="0">
                  <a:pos x="135" y="201"/>
                </a:cxn>
                <a:cxn ang="0">
                  <a:pos x="94" y="175"/>
                </a:cxn>
                <a:cxn ang="0">
                  <a:pos x="59" y="128"/>
                </a:cxn>
                <a:cxn ang="0">
                  <a:pos x="35" y="123"/>
                </a:cxn>
                <a:cxn ang="0">
                  <a:pos x="0" y="104"/>
                </a:cxn>
                <a:cxn ang="0">
                  <a:pos x="19" y="64"/>
                </a:cxn>
                <a:cxn ang="0">
                  <a:pos x="35" y="54"/>
                </a:cxn>
                <a:cxn ang="0">
                  <a:pos x="64" y="38"/>
                </a:cxn>
                <a:cxn ang="0">
                  <a:pos x="92" y="21"/>
                </a:cxn>
                <a:cxn ang="0">
                  <a:pos x="139" y="14"/>
                </a:cxn>
                <a:cxn ang="0">
                  <a:pos x="189" y="4"/>
                </a:cxn>
                <a:cxn ang="0">
                  <a:pos x="224" y="0"/>
                </a:cxn>
              </a:cxnLst>
              <a:rect l="0" t="0" r="r" b="b"/>
              <a:pathLst>
                <a:path w="511" h="386">
                  <a:moveTo>
                    <a:pt x="227" y="7"/>
                  </a:moveTo>
                  <a:lnTo>
                    <a:pt x="227" y="9"/>
                  </a:lnTo>
                  <a:lnTo>
                    <a:pt x="236" y="2"/>
                  </a:lnTo>
                  <a:lnTo>
                    <a:pt x="243" y="7"/>
                  </a:lnTo>
                  <a:lnTo>
                    <a:pt x="255" y="16"/>
                  </a:lnTo>
                  <a:lnTo>
                    <a:pt x="257" y="23"/>
                  </a:lnTo>
                  <a:lnTo>
                    <a:pt x="260" y="33"/>
                  </a:lnTo>
                  <a:lnTo>
                    <a:pt x="274" y="31"/>
                  </a:lnTo>
                  <a:lnTo>
                    <a:pt x="288" y="28"/>
                  </a:lnTo>
                  <a:lnTo>
                    <a:pt x="302" y="23"/>
                  </a:lnTo>
                  <a:lnTo>
                    <a:pt x="317" y="21"/>
                  </a:lnTo>
                  <a:lnTo>
                    <a:pt x="331" y="19"/>
                  </a:lnTo>
                  <a:lnTo>
                    <a:pt x="347" y="16"/>
                  </a:lnTo>
                  <a:lnTo>
                    <a:pt x="362" y="12"/>
                  </a:lnTo>
                  <a:lnTo>
                    <a:pt x="376" y="9"/>
                  </a:lnTo>
                  <a:lnTo>
                    <a:pt x="392" y="21"/>
                  </a:lnTo>
                  <a:lnTo>
                    <a:pt x="409" y="31"/>
                  </a:lnTo>
                  <a:lnTo>
                    <a:pt x="425" y="42"/>
                  </a:lnTo>
                  <a:lnTo>
                    <a:pt x="442" y="52"/>
                  </a:lnTo>
                  <a:lnTo>
                    <a:pt x="459" y="64"/>
                  </a:lnTo>
                  <a:lnTo>
                    <a:pt x="477" y="73"/>
                  </a:lnTo>
                  <a:lnTo>
                    <a:pt x="494" y="85"/>
                  </a:lnTo>
                  <a:lnTo>
                    <a:pt x="511" y="97"/>
                  </a:lnTo>
                  <a:lnTo>
                    <a:pt x="511" y="97"/>
                  </a:lnTo>
                  <a:lnTo>
                    <a:pt x="487" y="123"/>
                  </a:lnTo>
                  <a:lnTo>
                    <a:pt x="482" y="132"/>
                  </a:lnTo>
                  <a:lnTo>
                    <a:pt x="466" y="170"/>
                  </a:lnTo>
                  <a:lnTo>
                    <a:pt x="466" y="192"/>
                  </a:lnTo>
                  <a:lnTo>
                    <a:pt x="459" y="184"/>
                  </a:lnTo>
                  <a:lnTo>
                    <a:pt x="459" y="177"/>
                  </a:lnTo>
                  <a:lnTo>
                    <a:pt x="456" y="173"/>
                  </a:lnTo>
                  <a:lnTo>
                    <a:pt x="454" y="184"/>
                  </a:lnTo>
                  <a:lnTo>
                    <a:pt x="463" y="199"/>
                  </a:lnTo>
                  <a:lnTo>
                    <a:pt x="459" y="206"/>
                  </a:lnTo>
                  <a:lnTo>
                    <a:pt x="447" y="222"/>
                  </a:lnTo>
                  <a:lnTo>
                    <a:pt x="440" y="227"/>
                  </a:lnTo>
                  <a:lnTo>
                    <a:pt x="430" y="232"/>
                  </a:lnTo>
                  <a:lnTo>
                    <a:pt x="430" y="244"/>
                  </a:lnTo>
                  <a:lnTo>
                    <a:pt x="421" y="258"/>
                  </a:lnTo>
                  <a:lnTo>
                    <a:pt x="414" y="265"/>
                  </a:lnTo>
                  <a:lnTo>
                    <a:pt x="399" y="265"/>
                  </a:lnTo>
                  <a:lnTo>
                    <a:pt x="407" y="274"/>
                  </a:lnTo>
                  <a:lnTo>
                    <a:pt x="402" y="281"/>
                  </a:lnTo>
                  <a:lnTo>
                    <a:pt x="395" y="291"/>
                  </a:lnTo>
                  <a:lnTo>
                    <a:pt x="385" y="296"/>
                  </a:lnTo>
                  <a:lnTo>
                    <a:pt x="380" y="298"/>
                  </a:lnTo>
                  <a:lnTo>
                    <a:pt x="376" y="300"/>
                  </a:lnTo>
                  <a:lnTo>
                    <a:pt x="371" y="308"/>
                  </a:lnTo>
                  <a:lnTo>
                    <a:pt x="364" y="315"/>
                  </a:lnTo>
                  <a:lnTo>
                    <a:pt x="352" y="312"/>
                  </a:lnTo>
                  <a:lnTo>
                    <a:pt x="340" y="315"/>
                  </a:lnTo>
                  <a:lnTo>
                    <a:pt x="336" y="319"/>
                  </a:lnTo>
                  <a:lnTo>
                    <a:pt x="347" y="322"/>
                  </a:lnTo>
                  <a:lnTo>
                    <a:pt x="354" y="326"/>
                  </a:lnTo>
                  <a:lnTo>
                    <a:pt x="354" y="336"/>
                  </a:lnTo>
                  <a:lnTo>
                    <a:pt x="352" y="338"/>
                  </a:lnTo>
                  <a:lnTo>
                    <a:pt x="345" y="345"/>
                  </a:lnTo>
                  <a:lnTo>
                    <a:pt x="343" y="345"/>
                  </a:lnTo>
                  <a:lnTo>
                    <a:pt x="340" y="341"/>
                  </a:lnTo>
                  <a:lnTo>
                    <a:pt x="336" y="334"/>
                  </a:lnTo>
                  <a:lnTo>
                    <a:pt x="333" y="336"/>
                  </a:lnTo>
                  <a:lnTo>
                    <a:pt x="333" y="341"/>
                  </a:lnTo>
                  <a:lnTo>
                    <a:pt x="331" y="343"/>
                  </a:lnTo>
                  <a:lnTo>
                    <a:pt x="319" y="331"/>
                  </a:lnTo>
                  <a:lnTo>
                    <a:pt x="321" y="341"/>
                  </a:lnTo>
                  <a:lnTo>
                    <a:pt x="326" y="348"/>
                  </a:lnTo>
                  <a:lnTo>
                    <a:pt x="331" y="352"/>
                  </a:lnTo>
                  <a:lnTo>
                    <a:pt x="333" y="352"/>
                  </a:lnTo>
                  <a:lnTo>
                    <a:pt x="336" y="357"/>
                  </a:lnTo>
                  <a:lnTo>
                    <a:pt x="331" y="367"/>
                  </a:lnTo>
                  <a:lnTo>
                    <a:pt x="328" y="371"/>
                  </a:lnTo>
                  <a:lnTo>
                    <a:pt x="321" y="374"/>
                  </a:lnTo>
                  <a:lnTo>
                    <a:pt x="319" y="381"/>
                  </a:lnTo>
                  <a:lnTo>
                    <a:pt x="321" y="386"/>
                  </a:lnTo>
                  <a:lnTo>
                    <a:pt x="298" y="379"/>
                  </a:lnTo>
                  <a:lnTo>
                    <a:pt x="291" y="371"/>
                  </a:lnTo>
                  <a:lnTo>
                    <a:pt x="288" y="360"/>
                  </a:lnTo>
                  <a:lnTo>
                    <a:pt x="281" y="348"/>
                  </a:lnTo>
                  <a:lnTo>
                    <a:pt x="265" y="329"/>
                  </a:lnTo>
                  <a:lnTo>
                    <a:pt x="255" y="324"/>
                  </a:lnTo>
                  <a:lnTo>
                    <a:pt x="246" y="310"/>
                  </a:lnTo>
                  <a:lnTo>
                    <a:pt x="234" y="286"/>
                  </a:lnTo>
                  <a:lnTo>
                    <a:pt x="222" y="272"/>
                  </a:lnTo>
                  <a:lnTo>
                    <a:pt x="208" y="267"/>
                  </a:lnTo>
                  <a:lnTo>
                    <a:pt x="198" y="260"/>
                  </a:lnTo>
                  <a:lnTo>
                    <a:pt x="191" y="251"/>
                  </a:lnTo>
                  <a:lnTo>
                    <a:pt x="187" y="246"/>
                  </a:lnTo>
                  <a:lnTo>
                    <a:pt x="182" y="244"/>
                  </a:lnTo>
                  <a:lnTo>
                    <a:pt x="177" y="239"/>
                  </a:lnTo>
                  <a:lnTo>
                    <a:pt x="175" y="232"/>
                  </a:lnTo>
                  <a:lnTo>
                    <a:pt x="168" y="225"/>
                  </a:lnTo>
                  <a:lnTo>
                    <a:pt x="142" y="210"/>
                  </a:lnTo>
                  <a:lnTo>
                    <a:pt x="135" y="201"/>
                  </a:lnTo>
                  <a:lnTo>
                    <a:pt x="123" y="194"/>
                  </a:lnTo>
                  <a:lnTo>
                    <a:pt x="94" y="175"/>
                  </a:lnTo>
                  <a:lnTo>
                    <a:pt x="94" y="175"/>
                  </a:lnTo>
                  <a:lnTo>
                    <a:pt x="64" y="137"/>
                  </a:lnTo>
                  <a:lnTo>
                    <a:pt x="64" y="137"/>
                  </a:lnTo>
                  <a:lnTo>
                    <a:pt x="59" y="128"/>
                  </a:lnTo>
                  <a:lnTo>
                    <a:pt x="52" y="125"/>
                  </a:lnTo>
                  <a:lnTo>
                    <a:pt x="45" y="125"/>
                  </a:lnTo>
                  <a:lnTo>
                    <a:pt x="35" y="123"/>
                  </a:lnTo>
                  <a:lnTo>
                    <a:pt x="23" y="116"/>
                  </a:lnTo>
                  <a:lnTo>
                    <a:pt x="21" y="116"/>
                  </a:lnTo>
                  <a:lnTo>
                    <a:pt x="0" y="104"/>
                  </a:lnTo>
                  <a:lnTo>
                    <a:pt x="2" y="92"/>
                  </a:lnTo>
                  <a:lnTo>
                    <a:pt x="14" y="73"/>
                  </a:lnTo>
                  <a:lnTo>
                    <a:pt x="19" y="64"/>
                  </a:lnTo>
                  <a:lnTo>
                    <a:pt x="19" y="64"/>
                  </a:lnTo>
                  <a:lnTo>
                    <a:pt x="21" y="64"/>
                  </a:lnTo>
                  <a:lnTo>
                    <a:pt x="35" y="54"/>
                  </a:lnTo>
                  <a:lnTo>
                    <a:pt x="52" y="45"/>
                  </a:lnTo>
                  <a:lnTo>
                    <a:pt x="54" y="45"/>
                  </a:lnTo>
                  <a:lnTo>
                    <a:pt x="64" y="38"/>
                  </a:lnTo>
                  <a:lnTo>
                    <a:pt x="80" y="28"/>
                  </a:lnTo>
                  <a:lnTo>
                    <a:pt x="87" y="21"/>
                  </a:lnTo>
                  <a:lnTo>
                    <a:pt x="92" y="21"/>
                  </a:lnTo>
                  <a:lnTo>
                    <a:pt x="106" y="19"/>
                  </a:lnTo>
                  <a:lnTo>
                    <a:pt x="123" y="16"/>
                  </a:lnTo>
                  <a:lnTo>
                    <a:pt x="139" y="14"/>
                  </a:lnTo>
                  <a:lnTo>
                    <a:pt x="156" y="12"/>
                  </a:lnTo>
                  <a:lnTo>
                    <a:pt x="172" y="9"/>
                  </a:lnTo>
                  <a:lnTo>
                    <a:pt x="189" y="4"/>
                  </a:lnTo>
                  <a:lnTo>
                    <a:pt x="205" y="2"/>
                  </a:lnTo>
                  <a:lnTo>
                    <a:pt x="220" y="0"/>
                  </a:lnTo>
                  <a:lnTo>
                    <a:pt x="224" y="0"/>
                  </a:lnTo>
                  <a:lnTo>
                    <a:pt x="224" y="2"/>
                  </a:lnTo>
                  <a:lnTo>
                    <a:pt x="227" y="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2" name="Freeform 31">
              <a:extLst>
                <a:ext uri="{FF2B5EF4-FFF2-40B4-BE49-F238E27FC236}">
                  <a16:creationId xmlns:a16="http://schemas.microsoft.com/office/drawing/2014/main" id="{D4D56D9B-C0D5-444C-B927-EA4D59F64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5363" y="1973263"/>
              <a:ext cx="1119187" cy="69532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83" y="2"/>
                </a:cxn>
                <a:cxn ang="0">
                  <a:pos x="123" y="4"/>
                </a:cxn>
                <a:cxn ang="0">
                  <a:pos x="163" y="4"/>
                </a:cxn>
                <a:cxn ang="0">
                  <a:pos x="206" y="7"/>
                </a:cxn>
                <a:cxn ang="0">
                  <a:pos x="246" y="7"/>
                </a:cxn>
                <a:cxn ang="0">
                  <a:pos x="289" y="7"/>
                </a:cxn>
                <a:cxn ang="0">
                  <a:pos x="329" y="7"/>
                </a:cxn>
                <a:cxn ang="0">
                  <a:pos x="369" y="7"/>
                </a:cxn>
                <a:cxn ang="0">
                  <a:pos x="412" y="7"/>
                </a:cxn>
                <a:cxn ang="0">
                  <a:pos x="452" y="7"/>
                </a:cxn>
                <a:cxn ang="0">
                  <a:pos x="495" y="7"/>
                </a:cxn>
                <a:cxn ang="0">
                  <a:pos x="535" y="7"/>
                </a:cxn>
                <a:cxn ang="0">
                  <a:pos x="577" y="4"/>
                </a:cxn>
                <a:cxn ang="0">
                  <a:pos x="618" y="4"/>
                </a:cxn>
                <a:cxn ang="0">
                  <a:pos x="658" y="2"/>
                </a:cxn>
                <a:cxn ang="0">
                  <a:pos x="677" y="14"/>
                </a:cxn>
                <a:cxn ang="0">
                  <a:pos x="672" y="26"/>
                </a:cxn>
                <a:cxn ang="0">
                  <a:pos x="655" y="42"/>
                </a:cxn>
                <a:cxn ang="0">
                  <a:pos x="658" y="52"/>
                </a:cxn>
                <a:cxn ang="0">
                  <a:pos x="670" y="66"/>
                </a:cxn>
                <a:cxn ang="0">
                  <a:pos x="691" y="83"/>
                </a:cxn>
                <a:cxn ang="0">
                  <a:pos x="693" y="139"/>
                </a:cxn>
                <a:cxn ang="0">
                  <a:pos x="698" y="199"/>
                </a:cxn>
                <a:cxn ang="0">
                  <a:pos x="700" y="255"/>
                </a:cxn>
                <a:cxn ang="0">
                  <a:pos x="703" y="312"/>
                </a:cxn>
                <a:cxn ang="0">
                  <a:pos x="691" y="322"/>
                </a:cxn>
                <a:cxn ang="0">
                  <a:pos x="696" y="334"/>
                </a:cxn>
                <a:cxn ang="0">
                  <a:pos x="693" y="341"/>
                </a:cxn>
                <a:cxn ang="0">
                  <a:pos x="693" y="345"/>
                </a:cxn>
                <a:cxn ang="0">
                  <a:pos x="703" y="355"/>
                </a:cxn>
                <a:cxn ang="0">
                  <a:pos x="703" y="362"/>
                </a:cxn>
                <a:cxn ang="0">
                  <a:pos x="698" y="379"/>
                </a:cxn>
                <a:cxn ang="0">
                  <a:pos x="691" y="402"/>
                </a:cxn>
                <a:cxn ang="0">
                  <a:pos x="691" y="412"/>
                </a:cxn>
                <a:cxn ang="0">
                  <a:pos x="698" y="423"/>
                </a:cxn>
                <a:cxn ang="0">
                  <a:pos x="705" y="438"/>
                </a:cxn>
                <a:cxn ang="0">
                  <a:pos x="691" y="431"/>
                </a:cxn>
                <a:cxn ang="0">
                  <a:pos x="674" y="414"/>
                </a:cxn>
                <a:cxn ang="0">
                  <a:pos x="639" y="402"/>
                </a:cxn>
                <a:cxn ang="0">
                  <a:pos x="615" y="395"/>
                </a:cxn>
                <a:cxn ang="0">
                  <a:pos x="573" y="400"/>
                </a:cxn>
                <a:cxn ang="0">
                  <a:pos x="549" y="400"/>
                </a:cxn>
                <a:cxn ang="0">
                  <a:pos x="483" y="381"/>
                </a:cxn>
                <a:cxn ang="0">
                  <a:pos x="419" y="383"/>
                </a:cxn>
                <a:cxn ang="0">
                  <a:pos x="355" y="383"/>
                </a:cxn>
                <a:cxn ang="0">
                  <a:pos x="289" y="381"/>
                </a:cxn>
                <a:cxn ang="0">
                  <a:pos x="225" y="381"/>
                </a:cxn>
                <a:cxn ang="0">
                  <a:pos x="161" y="379"/>
                </a:cxn>
                <a:cxn ang="0">
                  <a:pos x="97" y="379"/>
                </a:cxn>
                <a:cxn ang="0">
                  <a:pos x="33" y="374"/>
                </a:cxn>
                <a:cxn ang="0">
                  <a:pos x="3" y="341"/>
                </a:cxn>
                <a:cxn ang="0">
                  <a:pos x="5" y="277"/>
                </a:cxn>
                <a:cxn ang="0">
                  <a:pos x="7" y="215"/>
                </a:cxn>
                <a:cxn ang="0">
                  <a:pos x="10" y="151"/>
                </a:cxn>
                <a:cxn ang="0">
                  <a:pos x="12" y="118"/>
                </a:cxn>
                <a:cxn ang="0">
                  <a:pos x="14" y="118"/>
                </a:cxn>
                <a:cxn ang="0">
                  <a:pos x="14" y="118"/>
                </a:cxn>
                <a:cxn ang="0">
                  <a:pos x="14" y="118"/>
                </a:cxn>
                <a:cxn ang="0">
                  <a:pos x="17" y="87"/>
                </a:cxn>
                <a:cxn ang="0">
                  <a:pos x="19" y="28"/>
                </a:cxn>
              </a:cxnLst>
              <a:rect l="0" t="0" r="r" b="b"/>
              <a:pathLst>
                <a:path w="705" h="438">
                  <a:moveTo>
                    <a:pt x="19" y="0"/>
                  </a:moveTo>
                  <a:lnTo>
                    <a:pt x="40" y="0"/>
                  </a:lnTo>
                  <a:lnTo>
                    <a:pt x="62" y="2"/>
                  </a:lnTo>
                  <a:lnTo>
                    <a:pt x="83" y="2"/>
                  </a:lnTo>
                  <a:lnTo>
                    <a:pt x="102" y="2"/>
                  </a:lnTo>
                  <a:lnTo>
                    <a:pt x="123" y="4"/>
                  </a:lnTo>
                  <a:lnTo>
                    <a:pt x="145" y="4"/>
                  </a:lnTo>
                  <a:lnTo>
                    <a:pt x="163" y="4"/>
                  </a:lnTo>
                  <a:lnTo>
                    <a:pt x="185" y="4"/>
                  </a:lnTo>
                  <a:lnTo>
                    <a:pt x="206" y="7"/>
                  </a:lnTo>
                  <a:lnTo>
                    <a:pt x="225" y="7"/>
                  </a:lnTo>
                  <a:lnTo>
                    <a:pt x="246" y="7"/>
                  </a:lnTo>
                  <a:lnTo>
                    <a:pt x="268" y="7"/>
                  </a:lnTo>
                  <a:lnTo>
                    <a:pt x="289" y="7"/>
                  </a:lnTo>
                  <a:lnTo>
                    <a:pt x="308" y="7"/>
                  </a:lnTo>
                  <a:lnTo>
                    <a:pt x="329" y="7"/>
                  </a:lnTo>
                  <a:lnTo>
                    <a:pt x="350" y="7"/>
                  </a:lnTo>
                  <a:lnTo>
                    <a:pt x="369" y="7"/>
                  </a:lnTo>
                  <a:lnTo>
                    <a:pt x="391" y="7"/>
                  </a:lnTo>
                  <a:lnTo>
                    <a:pt x="412" y="7"/>
                  </a:lnTo>
                  <a:lnTo>
                    <a:pt x="433" y="7"/>
                  </a:lnTo>
                  <a:lnTo>
                    <a:pt x="452" y="7"/>
                  </a:lnTo>
                  <a:lnTo>
                    <a:pt x="473" y="7"/>
                  </a:lnTo>
                  <a:lnTo>
                    <a:pt x="495" y="7"/>
                  </a:lnTo>
                  <a:lnTo>
                    <a:pt x="514" y="7"/>
                  </a:lnTo>
                  <a:lnTo>
                    <a:pt x="535" y="7"/>
                  </a:lnTo>
                  <a:lnTo>
                    <a:pt x="556" y="7"/>
                  </a:lnTo>
                  <a:lnTo>
                    <a:pt x="577" y="4"/>
                  </a:lnTo>
                  <a:lnTo>
                    <a:pt x="596" y="4"/>
                  </a:lnTo>
                  <a:lnTo>
                    <a:pt x="618" y="4"/>
                  </a:lnTo>
                  <a:lnTo>
                    <a:pt x="639" y="2"/>
                  </a:lnTo>
                  <a:lnTo>
                    <a:pt x="658" y="2"/>
                  </a:lnTo>
                  <a:lnTo>
                    <a:pt x="679" y="2"/>
                  </a:lnTo>
                  <a:lnTo>
                    <a:pt x="677" y="14"/>
                  </a:lnTo>
                  <a:lnTo>
                    <a:pt x="674" y="21"/>
                  </a:lnTo>
                  <a:lnTo>
                    <a:pt x="672" y="26"/>
                  </a:lnTo>
                  <a:lnTo>
                    <a:pt x="658" y="38"/>
                  </a:lnTo>
                  <a:lnTo>
                    <a:pt x="655" y="42"/>
                  </a:lnTo>
                  <a:lnTo>
                    <a:pt x="655" y="47"/>
                  </a:lnTo>
                  <a:lnTo>
                    <a:pt x="658" y="52"/>
                  </a:lnTo>
                  <a:lnTo>
                    <a:pt x="665" y="64"/>
                  </a:lnTo>
                  <a:lnTo>
                    <a:pt x="670" y="66"/>
                  </a:lnTo>
                  <a:lnTo>
                    <a:pt x="684" y="73"/>
                  </a:lnTo>
                  <a:lnTo>
                    <a:pt x="691" y="83"/>
                  </a:lnTo>
                  <a:lnTo>
                    <a:pt x="693" y="111"/>
                  </a:lnTo>
                  <a:lnTo>
                    <a:pt x="693" y="139"/>
                  </a:lnTo>
                  <a:lnTo>
                    <a:pt x="696" y="168"/>
                  </a:lnTo>
                  <a:lnTo>
                    <a:pt x="698" y="199"/>
                  </a:lnTo>
                  <a:lnTo>
                    <a:pt x="698" y="227"/>
                  </a:lnTo>
                  <a:lnTo>
                    <a:pt x="700" y="255"/>
                  </a:lnTo>
                  <a:lnTo>
                    <a:pt x="700" y="284"/>
                  </a:lnTo>
                  <a:lnTo>
                    <a:pt x="703" y="312"/>
                  </a:lnTo>
                  <a:lnTo>
                    <a:pt x="689" y="312"/>
                  </a:lnTo>
                  <a:lnTo>
                    <a:pt x="691" y="322"/>
                  </a:lnTo>
                  <a:lnTo>
                    <a:pt x="693" y="329"/>
                  </a:lnTo>
                  <a:lnTo>
                    <a:pt x="696" y="334"/>
                  </a:lnTo>
                  <a:lnTo>
                    <a:pt x="696" y="336"/>
                  </a:lnTo>
                  <a:lnTo>
                    <a:pt x="693" y="341"/>
                  </a:lnTo>
                  <a:lnTo>
                    <a:pt x="693" y="345"/>
                  </a:lnTo>
                  <a:lnTo>
                    <a:pt x="693" y="345"/>
                  </a:lnTo>
                  <a:lnTo>
                    <a:pt x="700" y="350"/>
                  </a:lnTo>
                  <a:lnTo>
                    <a:pt x="703" y="355"/>
                  </a:lnTo>
                  <a:lnTo>
                    <a:pt x="703" y="360"/>
                  </a:lnTo>
                  <a:lnTo>
                    <a:pt x="703" y="362"/>
                  </a:lnTo>
                  <a:lnTo>
                    <a:pt x="700" y="369"/>
                  </a:lnTo>
                  <a:lnTo>
                    <a:pt x="698" y="379"/>
                  </a:lnTo>
                  <a:lnTo>
                    <a:pt x="696" y="393"/>
                  </a:lnTo>
                  <a:lnTo>
                    <a:pt x="691" y="402"/>
                  </a:lnTo>
                  <a:lnTo>
                    <a:pt x="689" y="407"/>
                  </a:lnTo>
                  <a:lnTo>
                    <a:pt x="691" y="412"/>
                  </a:lnTo>
                  <a:lnTo>
                    <a:pt x="698" y="419"/>
                  </a:lnTo>
                  <a:lnTo>
                    <a:pt x="698" y="423"/>
                  </a:lnTo>
                  <a:lnTo>
                    <a:pt x="703" y="428"/>
                  </a:lnTo>
                  <a:lnTo>
                    <a:pt x="705" y="438"/>
                  </a:lnTo>
                  <a:lnTo>
                    <a:pt x="698" y="435"/>
                  </a:lnTo>
                  <a:lnTo>
                    <a:pt x="691" y="431"/>
                  </a:lnTo>
                  <a:lnTo>
                    <a:pt x="686" y="423"/>
                  </a:lnTo>
                  <a:lnTo>
                    <a:pt x="674" y="414"/>
                  </a:lnTo>
                  <a:lnTo>
                    <a:pt x="653" y="407"/>
                  </a:lnTo>
                  <a:lnTo>
                    <a:pt x="639" y="402"/>
                  </a:lnTo>
                  <a:lnTo>
                    <a:pt x="632" y="395"/>
                  </a:lnTo>
                  <a:lnTo>
                    <a:pt x="615" y="395"/>
                  </a:lnTo>
                  <a:lnTo>
                    <a:pt x="589" y="395"/>
                  </a:lnTo>
                  <a:lnTo>
                    <a:pt x="573" y="400"/>
                  </a:lnTo>
                  <a:lnTo>
                    <a:pt x="566" y="405"/>
                  </a:lnTo>
                  <a:lnTo>
                    <a:pt x="549" y="400"/>
                  </a:lnTo>
                  <a:lnTo>
                    <a:pt x="521" y="381"/>
                  </a:lnTo>
                  <a:lnTo>
                    <a:pt x="483" y="381"/>
                  </a:lnTo>
                  <a:lnTo>
                    <a:pt x="450" y="381"/>
                  </a:lnTo>
                  <a:lnTo>
                    <a:pt x="419" y="383"/>
                  </a:lnTo>
                  <a:lnTo>
                    <a:pt x="386" y="383"/>
                  </a:lnTo>
                  <a:lnTo>
                    <a:pt x="355" y="383"/>
                  </a:lnTo>
                  <a:lnTo>
                    <a:pt x="322" y="383"/>
                  </a:lnTo>
                  <a:lnTo>
                    <a:pt x="289" y="381"/>
                  </a:lnTo>
                  <a:lnTo>
                    <a:pt x="258" y="381"/>
                  </a:lnTo>
                  <a:lnTo>
                    <a:pt x="225" y="381"/>
                  </a:lnTo>
                  <a:lnTo>
                    <a:pt x="194" y="381"/>
                  </a:lnTo>
                  <a:lnTo>
                    <a:pt x="161" y="379"/>
                  </a:lnTo>
                  <a:lnTo>
                    <a:pt x="128" y="379"/>
                  </a:lnTo>
                  <a:lnTo>
                    <a:pt x="97" y="379"/>
                  </a:lnTo>
                  <a:lnTo>
                    <a:pt x="64" y="376"/>
                  </a:lnTo>
                  <a:lnTo>
                    <a:pt x="33" y="374"/>
                  </a:lnTo>
                  <a:lnTo>
                    <a:pt x="0" y="374"/>
                  </a:lnTo>
                  <a:lnTo>
                    <a:pt x="3" y="341"/>
                  </a:lnTo>
                  <a:lnTo>
                    <a:pt x="3" y="310"/>
                  </a:lnTo>
                  <a:lnTo>
                    <a:pt x="5" y="277"/>
                  </a:lnTo>
                  <a:lnTo>
                    <a:pt x="5" y="246"/>
                  </a:lnTo>
                  <a:lnTo>
                    <a:pt x="7" y="215"/>
                  </a:lnTo>
                  <a:lnTo>
                    <a:pt x="10" y="182"/>
                  </a:lnTo>
                  <a:lnTo>
                    <a:pt x="10" y="151"/>
                  </a:lnTo>
                  <a:lnTo>
                    <a:pt x="12" y="118"/>
                  </a:lnTo>
                  <a:lnTo>
                    <a:pt x="12" y="118"/>
                  </a:lnTo>
                  <a:lnTo>
                    <a:pt x="12" y="118"/>
                  </a:lnTo>
                  <a:lnTo>
                    <a:pt x="14" y="118"/>
                  </a:lnTo>
                  <a:lnTo>
                    <a:pt x="14" y="118"/>
                  </a:lnTo>
                  <a:lnTo>
                    <a:pt x="14" y="118"/>
                  </a:lnTo>
                  <a:lnTo>
                    <a:pt x="14" y="118"/>
                  </a:lnTo>
                  <a:lnTo>
                    <a:pt x="14" y="118"/>
                  </a:lnTo>
                  <a:lnTo>
                    <a:pt x="14" y="118"/>
                  </a:lnTo>
                  <a:lnTo>
                    <a:pt x="17" y="87"/>
                  </a:lnTo>
                  <a:lnTo>
                    <a:pt x="17" y="59"/>
                  </a:lnTo>
                  <a:lnTo>
                    <a:pt x="19" y="28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3" name="Freeform 32">
              <a:extLst>
                <a:ext uri="{FF2B5EF4-FFF2-40B4-BE49-F238E27FC236}">
                  <a16:creationId xmlns:a16="http://schemas.microsoft.com/office/drawing/2014/main" id="{E2ED75C7-884C-43BE-9B92-A2282855B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5638" y="3543300"/>
              <a:ext cx="1344612" cy="560388"/>
            </a:xfrm>
            <a:custGeom>
              <a:avLst/>
              <a:gdLst/>
              <a:ahLst/>
              <a:cxnLst>
                <a:cxn ang="0">
                  <a:pos x="260" y="107"/>
                </a:cxn>
                <a:cxn ang="0">
                  <a:pos x="362" y="88"/>
                </a:cxn>
                <a:cxn ang="0">
                  <a:pos x="466" y="74"/>
                </a:cxn>
                <a:cxn ang="0">
                  <a:pos x="573" y="59"/>
                </a:cxn>
                <a:cxn ang="0">
                  <a:pos x="644" y="48"/>
                </a:cxn>
                <a:cxn ang="0">
                  <a:pos x="646" y="45"/>
                </a:cxn>
                <a:cxn ang="0">
                  <a:pos x="646" y="45"/>
                </a:cxn>
                <a:cxn ang="0">
                  <a:pos x="719" y="31"/>
                </a:cxn>
                <a:cxn ang="0">
                  <a:pos x="797" y="15"/>
                </a:cxn>
                <a:cxn ang="0">
                  <a:pos x="833" y="5"/>
                </a:cxn>
                <a:cxn ang="0">
                  <a:pos x="847" y="19"/>
                </a:cxn>
                <a:cxn ang="0">
                  <a:pos x="840" y="38"/>
                </a:cxn>
                <a:cxn ang="0">
                  <a:pos x="821" y="71"/>
                </a:cxn>
                <a:cxn ang="0">
                  <a:pos x="797" y="76"/>
                </a:cxn>
                <a:cxn ang="0">
                  <a:pos x="778" y="100"/>
                </a:cxn>
                <a:cxn ang="0">
                  <a:pos x="771" y="100"/>
                </a:cxn>
                <a:cxn ang="0">
                  <a:pos x="764" y="93"/>
                </a:cxn>
                <a:cxn ang="0">
                  <a:pos x="748" y="109"/>
                </a:cxn>
                <a:cxn ang="0">
                  <a:pos x="741" y="121"/>
                </a:cxn>
                <a:cxn ang="0">
                  <a:pos x="722" y="138"/>
                </a:cxn>
                <a:cxn ang="0">
                  <a:pos x="665" y="178"/>
                </a:cxn>
                <a:cxn ang="0">
                  <a:pos x="641" y="202"/>
                </a:cxn>
                <a:cxn ang="0">
                  <a:pos x="620" y="225"/>
                </a:cxn>
                <a:cxn ang="0">
                  <a:pos x="618" y="261"/>
                </a:cxn>
                <a:cxn ang="0">
                  <a:pos x="516" y="277"/>
                </a:cxn>
                <a:cxn ang="0">
                  <a:pos x="450" y="289"/>
                </a:cxn>
                <a:cxn ang="0">
                  <a:pos x="400" y="296"/>
                </a:cxn>
                <a:cxn ang="0">
                  <a:pos x="350" y="303"/>
                </a:cxn>
                <a:cxn ang="0">
                  <a:pos x="301" y="310"/>
                </a:cxn>
                <a:cxn ang="0">
                  <a:pos x="251" y="318"/>
                </a:cxn>
                <a:cxn ang="0">
                  <a:pos x="218" y="322"/>
                </a:cxn>
                <a:cxn ang="0">
                  <a:pos x="192" y="327"/>
                </a:cxn>
                <a:cxn ang="0">
                  <a:pos x="109" y="339"/>
                </a:cxn>
                <a:cxn ang="0">
                  <a:pos x="29" y="348"/>
                </a:cxn>
                <a:cxn ang="0">
                  <a:pos x="5" y="346"/>
                </a:cxn>
                <a:cxn ang="0">
                  <a:pos x="17" y="310"/>
                </a:cxn>
                <a:cxn ang="0">
                  <a:pos x="31" y="273"/>
                </a:cxn>
                <a:cxn ang="0">
                  <a:pos x="43" y="244"/>
                </a:cxn>
                <a:cxn ang="0">
                  <a:pos x="43" y="237"/>
                </a:cxn>
                <a:cxn ang="0">
                  <a:pos x="45" y="232"/>
                </a:cxn>
                <a:cxn ang="0">
                  <a:pos x="50" y="225"/>
                </a:cxn>
                <a:cxn ang="0">
                  <a:pos x="48" y="216"/>
                </a:cxn>
                <a:cxn ang="0">
                  <a:pos x="48" y="190"/>
                </a:cxn>
                <a:cxn ang="0">
                  <a:pos x="55" y="185"/>
                </a:cxn>
                <a:cxn ang="0">
                  <a:pos x="52" y="178"/>
                </a:cxn>
                <a:cxn ang="0">
                  <a:pos x="59" y="164"/>
                </a:cxn>
                <a:cxn ang="0">
                  <a:pos x="64" y="152"/>
                </a:cxn>
                <a:cxn ang="0">
                  <a:pos x="67" y="152"/>
                </a:cxn>
                <a:cxn ang="0">
                  <a:pos x="121" y="145"/>
                </a:cxn>
                <a:cxn ang="0">
                  <a:pos x="175" y="138"/>
                </a:cxn>
                <a:cxn ang="0">
                  <a:pos x="208" y="133"/>
                </a:cxn>
                <a:cxn ang="0">
                  <a:pos x="201" y="109"/>
                </a:cxn>
              </a:cxnLst>
              <a:rect l="0" t="0" r="r" b="b"/>
              <a:pathLst>
                <a:path w="847" h="353">
                  <a:moveTo>
                    <a:pt x="225" y="109"/>
                  </a:moveTo>
                  <a:lnTo>
                    <a:pt x="227" y="112"/>
                  </a:lnTo>
                  <a:lnTo>
                    <a:pt x="260" y="107"/>
                  </a:lnTo>
                  <a:lnTo>
                    <a:pt x="294" y="100"/>
                  </a:lnTo>
                  <a:lnTo>
                    <a:pt x="329" y="95"/>
                  </a:lnTo>
                  <a:lnTo>
                    <a:pt x="362" y="88"/>
                  </a:lnTo>
                  <a:lnTo>
                    <a:pt x="398" y="83"/>
                  </a:lnTo>
                  <a:lnTo>
                    <a:pt x="431" y="78"/>
                  </a:lnTo>
                  <a:lnTo>
                    <a:pt x="466" y="74"/>
                  </a:lnTo>
                  <a:lnTo>
                    <a:pt x="502" y="69"/>
                  </a:lnTo>
                  <a:lnTo>
                    <a:pt x="537" y="64"/>
                  </a:lnTo>
                  <a:lnTo>
                    <a:pt x="573" y="59"/>
                  </a:lnTo>
                  <a:lnTo>
                    <a:pt x="608" y="55"/>
                  </a:lnTo>
                  <a:lnTo>
                    <a:pt x="641" y="48"/>
                  </a:lnTo>
                  <a:lnTo>
                    <a:pt x="644" y="48"/>
                  </a:lnTo>
                  <a:lnTo>
                    <a:pt x="644" y="48"/>
                  </a:lnTo>
                  <a:lnTo>
                    <a:pt x="644" y="48"/>
                  </a:lnTo>
                  <a:lnTo>
                    <a:pt x="646" y="45"/>
                  </a:lnTo>
                  <a:lnTo>
                    <a:pt x="646" y="45"/>
                  </a:lnTo>
                  <a:lnTo>
                    <a:pt x="646" y="45"/>
                  </a:lnTo>
                  <a:lnTo>
                    <a:pt x="646" y="45"/>
                  </a:lnTo>
                  <a:lnTo>
                    <a:pt x="648" y="45"/>
                  </a:lnTo>
                  <a:lnTo>
                    <a:pt x="670" y="41"/>
                  </a:lnTo>
                  <a:lnTo>
                    <a:pt x="719" y="31"/>
                  </a:lnTo>
                  <a:lnTo>
                    <a:pt x="752" y="24"/>
                  </a:lnTo>
                  <a:lnTo>
                    <a:pt x="781" y="17"/>
                  </a:lnTo>
                  <a:lnTo>
                    <a:pt x="797" y="15"/>
                  </a:lnTo>
                  <a:lnTo>
                    <a:pt x="819" y="10"/>
                  </a:lnTo>
                  <a:lnTo>
                    <a:pt x="823" y="5"/>
                  </a:lnTo>
                  <a:lnTo>
                    <a:pt x="833" y="5"/>
                  </a:lnTo>
                  <a:lnTo>
                    <a:pt x="847" y="0"/>
                  </a:lnTo>
                  <a:lnTo>
                    <a:pt x="845" y="12"/>
                  </a:lnTo>
                  <a:lnTo>
                    <a:pt x="847" y="19"/>
                  </a:lnTo>
                  <a:lnTo>
                    <a:pt x="845" y="29"/>
                  </a:lnTo>
                  <a:lnTo>
                    <a:pt x="847" y="36"/>
                  </a:lnTo>
                  <a:lnTo>
                    <a:pt x="840" y="38"/>
                  </a:lnTo>
                  <a:lnTo>
                    <a:pt x="835" y="41"/>
                  </a:lnTo>
                  <a:lnTo>
                    <a:pt x="830" y="45"/>
                  </a:lnTo>
                  <a:lnTo>
                    <a:pt x="821" y="71"/>
                  </a:lnTo>
                  <a:lnTo>
                    <a:pt x="816" y="74"/>
                  </a:lnTo>
                  <a:lnTo>
                    <a:pt x="807" y="71"/>
                  </a:lnTo>
                  <a:lnTo>
                    <a:pt x="797" y="76"/>
                  </a:lnTo>
                  <a:lnTo>
                    <a:pt x="790" y="81"/>
                  </a:lnTo>
                  <a:lnTo>
                    <a:pt x="781" y="95"/>
                  </a:lnTo>
                  <a:lnTo>
                    <a:pt x="778" y="100"/>
                  </a:lnTo>
                  <a:lnTo>
                    <a:pt x="774" y="102"/>
                  </a:lnTo>
                  <a:lnTo>
                    <a:pt x="771" y="102"/>
                  </a:lnTo>
                  <a:lnTo>
                    <a:pt x="771" y="100"/>
                  </a:lnTo>
                  <a:lnTo>
                    <a:pt x="769" y="95"/>
                  </a:lnTo>
                  <a:lnTo>
                    <a:pt x="767" y="93"/>
                  </a:lnTo>
                  <a:lnTo>
                    <a:pt x="764" y="93"/>
                  </a:lnTo>
                  <a:lnTo>
                    <a:pt x="757" y="97"/>
                  </a:lnTo>
                  <a:lnTo>
                    <a:pt x="752" y="102"/>
                  </a:lnTo>
                  <a:lnTo>
                    <a:pt x="748" y="109"/>
                  </a:lnTo>
                  <a:lnTo>
                    <a:pt x="741" y="112"/>
                  </a:lnTo>
                  <a:lnTo>
                    <a:pt x="741" y="112"/>
                  </a:lnTo>
                  <a:lnTo>
                    <a:pt x="741" y="121"/>
                  </a:lnTo>
                  <a:lnTo>
                    <a:pt x="738" y="126"/>
                  </a:lnTo>
                  <a:lnTo>
                    <a:pt x="734" y="131"/>
                  </a:lnTo>
                  <a:lnTo>
                    <a:pt x="722" y="138"/>
                  </a:lnTo>
                  <a:lnTo>
                    <a:pt x="707" y="152"/>
                  </a:lnTo>
                  <a:lnTo>
                    <a:pt x="686" y="168"/>
                  </a:lnTo>
                  <a:lnTo>
                    <a:pt x="665" y="178"/>
                  </a:lnTo>
                  <a:lnTo>
                    <a:pt x="658" y="180"/>
                  </a:lnTo>
                  <a:lnTo>
                    <a:pt x="651" y="185"/>
                  </a:lnTo>
                  <a:lnTo>
                    <a:pt x="641" y="202"/>
                  </a:lnTo>
                  <a:lnTo>
                    <a:pt x="637" y="218"/>
                  </a:lnTo>
                  <a:lnTo>
                    <a:pt x="632" y="223"/>
                  </a:lnTo>
                  <a:lnTo>
                    <a:pt x="620" y="225"/>
                  </a:lnTo>
                  <a:lnTo>
                    <a:pt x="618" y="225"/>
                  </a:lnTo>
                  <a:lnTo>
                    <a:pt x="615" y="232"/>
                  </a:lnTo>
                  <a:lnTo>
                    <a:pt x="618" y="261"/>
                  </a:lnTo>
                  <a:lnTo>
                    <a:pt x="585" y="265"/>
                  </a:lnTo>
                  <a:lnTo>
                    <a:pt x="551" y="273"/>
                  </a:lnTo>
                  <a:lnTo>
                    <a:pt x="516" y="277"/>
                  </a:lnTo>
                  <a:lnTo>
                    <a:pt x="483" y="282"/>
                  </a:lnTo>
                  <a:lnTo>
                    <a:pt x="466" y="284"/>
                  </a:lnTo>
                  <a:lnTo>
                    <a:pt x="450" y="289"/>
                  </a:lnTo>
                  <a:lnTo>
                    <a:pt x="433" y="291"/>
                  </a:lnTo>
                  <a:lnTo>
                    <a:pt x="417" y="294"/>
                  </a:lnTo>
                  <a:lnTo>
                    <a:pt x="400" y="296"/>
                  </a:lnTo>
                  <a:lnTo>
                    <a:pt x="383" y="299"/>
                  </a:lnTo>
                  <a:lnTo>
                    <a:pt x="367" y="301"/>
                  </a:lnTo>
                  <a:lnTo>
                    <a:pt x="350" y="303"/>
                  </a:lnTo>
                  <a:lnTo>
                    <a:pt x="334" y="306"/>
                  </a:lnTo>
                  <a:lnTo>
                    <a:pt x="317" y="308"/>
                  </a:lnTo>
                  <a:lnTo>
                    <a:pt x="301" y="310"/>
                  </a:lnTo>
                  <a:lnTo>
                    <a:pt x="284" y="313"/>
                  </a:lnTo>
                  <a:lnTo>
                    <a:pt x="268" y="315"/>
                  </a:lnTo>
                  <a:lnTo>
                    <a:pt x="251" y="318"/>
                  </a:lnTo>
                  <a:lnTo>
                    <a:pt x="234" y="320"/>
                  </a:lnTo>
                  <a:lnTo>
                    <a:pt x="218" y="322"/>
                  </a:lnTo>
                  <a:lnTo>
                    <a:pt x="218" y="322"/>
                  </a:lnTo>
                  <a:lnTo>
                    <a:pt x="218" y="322"/>
                  </a:lnTo>
                  <a:lnTo>
                    <a:pt x="220" y="325"/>
                  </a:lnTo>
                  <a:lnTo>
                    <a:pt x="192" y="327"/>
                  </a:lnTo>
                  <a:lnTo>
                    <a:pt x="166" y="332"/>
                  </a:lnTo>
                  <a:lnTo>
                    <a:pt x="137" y="336"/>
                  </a:lnTo>
                  <a:lnTo>
                    <a:pt x="109" y="339"/>
                  </a:lnTo>
                  <a:lnTo>
                    <a:pt x="83" y="344"/>
                  </a:lnTo>
                  <a:lnTo>
                    <a:pt x="55" y="346"/>
                  </a:lnTo>
                  <a:lnTo>
                    <a:pt x="29" y="348"/>
                  </a:lnTo>
                  <a:lnTo>
                    <a:pt x="0" y="353"/>
                  </a:lnTo>
                  <a:lnTo>
                    <a:pt x="0" y="351"/>
                  </a:lnTo>
                  <a:lnTo>
                    <a:pt x="5" y="346"/>
                  </a:lnTo>
                  <a:lnTo>
                    <a:pt x="14" y="336"/>
                  </a:lnTo>
                  <a:lnTo>
                    <a:pt x="19" y="325"/>
                  </a:lnTo>
                  <a:lnTo>
                    <a:pt x="17" y="310"/>
                  </a:lnTo>
                  <a:lnTo>
                    <a:pt x="19" y="296"/>
                  </a:lnTo>
                  <a:lnTo>
                    <a:pt x="29" y="284"/>
                  </a:lnTo>
                  <a:lnTo>
                    <a:pt x="31" y="273"/>
                  </a:lnTo>
                  <a:lnTo>
                    <a:pt x="29" y="263"/>
                  </a:lnTo>
                  <a:lnTo>
                    <a:pt x="31" y="254"/>
                  </a:lnTo>
                  <a:lnTo>
                    <a:pt x="43" y="244"/>
                  </a:lnTo>
                  <a:lnTo>
                    <a:pt x="45" y="242"/>
                  </a:lnTo>
                  <a:lnTo>
                    <a:pt x="43" y="239"/>
                  </a:lnTo>
                  <a:lnTo>
                    <a:pt x="43" y="237"/>
                  </a:lnTo>
                  <a:lnTo>
                    <a:pt x="43" y="235"/>
                  </a:lnTo>
                  <a:lnTo>
                    <a:pt x="43" y="235"/>
                  </a:lnTo>
                  <a:lnTo>
                    <a:pt x="45" y="232"/>
                  </a:lnTo>
                  <a:lnTo>
                    <a:pt x="50" y="230"/>
                  </a:lnTo>
                  <a:lnTo>
                    <a:pt x="50" y="228"/>
                  </a:lnTo>
                  <a:lnTo>
                    <a:pt x="50" y="225"/>
                  </a:lnTo>
                  <a:lnTo>
                    <a:pt x="48" y="220"/>
                  </a:lnTo>
                  <a:lnTo>
                    <a:pt x="48" y="218"/>
                  </a:lnTo>
                  <a:lnTo>
                    <a:pt x="48" y="216"/>
                  </a:lnTo>
                  <a:lnTo>
                    <a:pt x="52" y="204"/>
                  </a:lnTo>
                  <a:lnTo>
                    <a:pt x="52" y="197"/>
                  </a:lnTo>
                  <a:lnTo>
                    <a:pt x="48" y="190"/>
                  </a:lnTo>
                  <a:lnTo>
                    <a:pt x="50" y="187"/>
                  </a:lnTo>
                  <a:lnTo>
                    <a:pt x="52" y="185"/>
                  </a:lnTo>
                  <a:lnTo>
                    <a:pt x="55" y="185"/>
                  </a:lnTo>
                  <a:lnTo>
                    <a:pt x="57" y="183"/>
                  </a:lnTo>
                  <a:lnTo>
                    <a:pt x="57" y="180"/>
                  </a:lnTo>
                  <a:lnTo>
                    <a:pt x="52" y="178"/>
                  </a:lnTo>
                  <a:lnTo>
                    <a:pt x="52" y="173"/>
                  </a:lnTo>
                  <a:lnTo>
                    <a:pt x="57" y="171"/>
                  </a:lnTo>
                  <a:lnTo>
                    <a:pt x="59" y="164"/>
                  </a:lnTo>
                  <a:lnTo>
                    <a:pt x="57" y="154"/>
                  </a:lnTo>
                  <a:lnTo>
                    <a:pt x="64" y="152"/>
                  </a:lnTo>
                  <a:lnTo>
                    <a:pt x="64" y="152"/>
                  </a:lnTo>
                  <a:lnTo>
                    <a:pt x="64" y="154"/>
                  </a:lnTo>
                  <a:lnTo>
                    <a:pt x="67" y="152"/>
                  </a:lnTo>
                  <a:lnTo>
                    <a:pt x="67" y="152"/>
                  </a:lnTo>
                  <a:lnTo>
                    <a:pt x="88" y="149"/>
                  </a:lnTo>
                  <a:lnTo>
                    <a:pt x="104" y="147"/>
                  </a:lnTo>
                  <a:lnTo>
                    <a:pt x="121" y="145"/>
                  </a:lnTo>
                  <a:lnTo>
                    <a:pt x="140" y="142"/>
                  </a:lnTo>
                  <a:lnTo>
                    <a:pt x="156" y="140"/>
                  </a:lnTo>
                  <a:lnTo>
                    <a:pt x="175" y="138"/>
                  </a:lnTo>
                  <a:lnTo>
                    <a:pt x="192" y="135"/>
                  </a:lnTo>
                  <a:lnTo>
                    <a:pt x="208" y="133"/>
                  </a:lnTo>
                  <a:lnTo>
                    <a:pt x="208" y="133"/>
                  </a:lnTo>
                  <a:lnTo>
                    <a:pt x="206" y="121"/>
                  </a:lnTo>
                  <a:lnTo>
                    <a:pt x="201" y="109"/>
                  </a:lnTo>
                  <a:lnTo>
                    <a:pt x="201" y="109"/>
                  </a:lnTo>
                  <a:lnTo>
                    <a:pt x="216" y="109"/>
                  </a:lnTo>
                  <a:lnTo>
                    <a:pt x="225" y="10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4" name="Freeform 33">
              <a:extLst>
                <a:ext uri="{FF2B5EF4-FFF2-40B4-BE49-F238E27FC236}">
                  <a16:creationId xmlns:a16="http://schemas.microsoft.com/office/drawing/2014/main" id="{0FFD8FD0-B215-422D-92D5-4E78510B6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1663" y="2600325"/>
              <a:ext cx="882650" cy="1112838"/>
            </a:xfrm>
            <a:custGeom>
              <a:avLst/>
              <a:gdLst/>
              <a:ahLst/>
              <a:cxnLst>
                <a:cxn ang="0">
                  <a:pos x="154" y="10"/>
                </a:cxn>
                <a:cxn ang="0">
                  <a:pos x="190" y="17"/>
                </a:cxn>
                <a:cxn ang="0">
                  <a:pos x="225" y="21"/>
                </a:cxn>
                <a:cxn ang="0">
                  <a:pos x="261" y="26"/>
                </a:cxn>
                <a:cxn ang="0">
                  <a:pos x="294" y="31"/>
                </a:cxn>
                <a:cxn ang="0">
                  <a:pos x="329" y="38"/>
                </a:cxn>
                <a:cxn ang="0">
                  <a:pos x="365" y="43"/>
                </a:cxn>
                <a:cxn ang="0">
                  <a:pos x="379" y="59"/>
                </a:cxn>
                <a:cxn ang="0">
                  <a:pos x="377" y="92"/>
                </a:cxn>
                <a:cxn ang="0">
                  <a:pos x="372" y="123"/>
                </a:cxn>
                <a:cxn ang="0">
                  <a:pos x="367" y="154"/>
                </a:cxn>
                <a:cxn ang="0">
                  <a:pos x="388" y="173"/>
                </a:cxn>
                <a:cxn ang="0">
                  <a:pos x="436" y="180"/>
                </a:cxn>
                <a:cxn ang="0">
                  <a:pos x="485" y="187"/>
                </a:cxn>
                <a:cxn ang="0">
                  <a:pos x="533" y="192"/>
                </a:cxn>
                <a:cxn ang="0">
                  <a:pos x="552" y="225"/>
                </a:cxn>
                <a:cxn ang="0">
                  <a:pos x="547" y="289"/>
                </a:cxn>
                <a:cxn ang="0">
                  <a:pos x="540" y="353"/>
                </a:cxn>
                <a:cxn ang="0">
                  <a:pos x="533" y="417"/>
                </a:cxn>
                <a:cxn ang="0">
                  <a:pos x="526" y="478"/>
                </a:cxn>
                <a:cxn ang="0">
                  <a:pos x="521" y="542"/>
                </a:cxn>
                <a:cxn ang="0">
                  <a:pos x="514" y="606"/>
                </a:cxn>
                <a:cxn ang="0">
                  <a:pos x="507" y="670"/>
                </a:cxn>
                <a:cxn ang="0">
                  <a:pos x="471" y="698"/>
                </a:cxn>
                <a:cxn ang="0">
                  <a:pos x="410" y="689"/>
                </a:cxn>
                <a:cxn ang="0">
                  <a:pos x="346" y="682"/>
                </a:cxn>
                <a:cxn ang="0">
                  <a:pos x="284" y="675"/>
                </a:cxn>
                <a:cxn ang="0">
                  <a:pos x="220" y="665"/>
                </a:cxn>
                <a:cxn ang="0">
                  <a:pos x="159" y="656"/>
                </a:cxn>
                <a:cxn ang="0">
                  <a:pos x="95" y="646"/>
                </a:cxn>
                <a:cxn ang="0">
                  <a:pos x="34" y="637"/>
                </a:cxn>
                <a:cxn ang="0">
                  <a:pos x="5" y="611"/>
                </a:cxn>
                <a:cxn ang="0">
                  <a:pos x="10" y="571"/>
                </a:cxn>
                <a:cxn ang="0">
                  <a:pos x="17" y="533"/>
                </a:cxn>
                <a:cxn ang="0">
                  <a:pos x="24" y="492"/>
                </a:cxn>
                <a:cxn ang="0">
                  <a:pos x="29" y="455"/>
                </a:cxn>
                <a:cxn ang="0">
                  <a:pos x="36" y="414"/>
                </a:cxn>
                <a:cxn ang="0">
                  <a:pos x="41" y="374"/>
                </a:cxn>
                <a:cxn ang="0">
                  <a:pos x="48" y="336"/>
                </a:cxn>
                <a:cxn ang="0">
                  <a:pos x="55" y="296"/>
                </a:cxn>
                <a:cxn ang="0">
                  <a:pos x="62" y="256"/>
                </a:cxn>
                <a:cxn ang="0">
                  <a:pos x="67" y="218"/>
                </a:cxn>
                <a:cxn ang="0">
                  <a:pos x="74" y="178"/>
                </a:cxn>
                <a:cxn ang="0">
                  <a:pos x="81" y="140"/>
                </a:cxn>
                <a:cxn ang="0">
                  <a:pos x="86" y="100"/>
                </a:cxn>
                <a:cxn ang="0">
                  <a:pos x="93" y="59"/>
                </a:cxn>
                <a:cxn ang="0">
                  <a:pos x="100" y="21"/>
                </a:cxn>
                <a:cxn ang="0">
                  <a:pos x="121" y="5"/>
                </a:cxn>
              </a:cxnLst>
              <a:rect l="0" t="0" r="r" b="b"/>
              <a:pathLst>
                <a:path w="556" h="701">
                  <a:moveTo>
                    <a:pt x="138" y="7"/>
                  </a:moveTo>
                  <a:lnTo>
                    <a:pt x="154" y="10"/>
                  </a:lnTo>
                  <a:lnTo>
                    <a:pt x="173" y="12"/>
                  </a:lnTo>
                  <a:lnTo>
                    <a:pt x="190" y="17"/>
                  </a:lnTo>
                  <a:lnTo>
                    <a:pt x="206" y="19"/>
                  </a:lnTo>
                  <a:lnTo>
                    <a:pt x="225" y="21"/>
                  </a:lnTo>
                  <a:lnTo>
                    <a:pt x="242" y="24"/>
                  </a:lnTo>
                  <a:lnTo>
                    <a:pt x="261" y="26"/>
                  </a:lnTo>
                  <a:lnTo>
                    <a:pt x="277" y="28"/>
                  </a:lnTo>
                  <a:lnTo>
                    <a:pt x="294" y="31"/>
                  </a:lnTo>
                  <a:lnTo>
                    <a:pt x="313" y="36"/>
                  </a:lnTo>
                  <a:lnTo>
                    <a:pt x="329" y="38"/>
                  </a:lnTo>
                  <a:lnTo>
                    <a:pt x="346" y="40"/>
                  </a:lnTo>
                  <a:lnTo>
                    <a:pt x="365" y="43"/>
                  </a:lnTo>
                  <a:lnTo>
                    <a:pt x="381" y="45"/>
                  </a:lnTo>
                  <a:lnTo>
                    <a:pt x="379" y="59"/>
                  </a:lnTo>
                  <a:lnTo>
                    <a:pt x="377" y="76"/>
                  </a:lnTo>
                  <a:lnTo>
                    <a:pt x="377" y="92"/>
                  </a:lnTo>
                  <a:lnTo>
                    <a:pt x="374" y="107"/>
                  </a:lnTo>
                  <a:lnTo>
                    <a:pt x="372" y="123"/>
                  </a:lnTo>
                  <a:lnTo>
                    <a:pt x="369" y="140"/>
                  </a:lnTo>
                  <a:lnTo>
                    <a:pt x="367" y="154"/>
                  </a:lnTo>
                  <a:lnTo>
                    <a:pt x="365" y="171"/>
                  </a:lnTo>
                  <a:lnTo>
                    <a:pt x="388" y="173"/>
                  </a:lnTo>
                  <a:lnTo>
                    <a:pt x="412" y="178"/>
                  </a:lnTo>
                  <a:lnTo>
                    <a:pt x="436" y="180"/>
                  </a:lnTo>
                  <a:lnTo>
                    <a:pt x="462" y="182"/>
                  </a:lnTo>
                  <a:lnTo>
                    <a:pt x="485" y="187"/>
                  </a:lnTo>
                  <a:lnTo>
                    <a:pt x="509" y="189"/>
                  </a:lnTo>
                  <a:lnTo>
                    <a:pt x="533" y="192"/>
                  </a:lnTo>
                  <a:lnTo>
                    <a:pt x="556" y="194"/>
                  </a:lnTo>
                  <a:lnTo>
                    <a:pt x="552" y="225"/>
                  </a:lnTo>
                  <a:lnTo>
                    <a:pt x="549" y="258"/>
                  </a:lnTo>
                  <a:lnTo>
                    <a:pt x="547" y="289"/>
                  </a:lnTo>
                  <a:lnTo>
                    <a:pt x="542" y="322"/>
                  </a:lnTo>
                  <a:lnTo>
                    <a:pt x="540" y="353"/>
                  </a:lnTo>
                  <a:lnTo>
                    <a:pt x="535" y="384"/>
                  </a:lnTo>
                  <a:lnTo>
                    <a:pt x="533" y="417"/>
                  </a:lnTo>
                  <a:lnTo>
                    <a:pt x="530" y="448"/>
                  </a:lnTo>
                  <a:lnTo>
                    <a:pt x="526" y="478"/>
                  </a:lnTo>
                  <a:lnTo>
                    <a:pt x="523" y="511"/>
                  </a:lnTo>
                  <a:lnTo>
                    <a:pt x="521" y="542"/>
                  </a:lnTo>
                  <a:lnTo>
                    <a:pt x="516" y="575"/>
                  </a:lnTo>
                  <a:lnTo>
                    <a:pt x="514" y="606"/>
                  </a:lnTo>
                  <a:lnTo>
                    <a:pt x="509" y="637"/>
                  </a:lnTo>
                  <a:lnTo>
                    <a:pt x="507" y="670"/>
                  </a:lnTo>
                  <a:lnTo>
                    <a:pt x="504" y="701"/>
                  </a:lnTo>
                  <a:lnTo>
                    <a:pt x="471" y="698"/>
                  </a:lnTo>
                  <a:lnTo>
                    <a:pt x="440" y="694"/>
                  </a:lnTo>
                  <a:lnTo>
                    <a:pt x="410" y="689"/>
                  </a:lnTo>
                  <a:lnTo>
                    <a:pt x="377" y="687"/>
                  </a:lnTo>
                  <a:lnTo>
                    <a:pt x="346" y="682"/>
                  </a:lnTo>
                  <a:lnTo>
                    <a:pt x="315" y="677"/>
                  </a:lnTo>
                  <a:lnTo>
                    <a:pt x="284" y="675"/>
                  </a:lnTo>
                  <a:lnTo>
                    <a:pt x="251" y="670"/>
                  </a:lnTo>
                  <a:lnTo>
                    <a:pt x="220" y="665"/>
                  </a:lnTo>
                  <a:lnTo>
                    <a:pt x="190" y="661"/>
                  </a:lnTo>
                  <a:lnTo>
                    <a:pt x="159" y="656"/>
                  </a:lnTo>
                  <a:lnTo>
                    <a:pt x="126" y="651"/>
                  </a:lnTo>
                  <a:lnTo>
                    <a:pt x="95" y="646"/>
                  </a:lnTo>
                  <a:lnTo>
                    <a:pt x="64" y="642"/>
                  </a:lnTo>
                  <a:lnTo>
                    <a:pt x="34" y="637"/>
                  </a:lnTo>
                  <a:lnTo>
                    <a:pt x="0" y="630"/>
                  </a:lnTo>
                  <a:lnTo>
                    <a:pt x="5" y="611"/>
                  </a:lnTo>
                  <a:lnTo>
                    <a:pt x="8" y="592"/>
                  </a:lnTo>
                  <a:lnTo>
                    <a:pt x="10" y="571"/>
                  </a:lnTo>
                  <a:lnTo>
                    <a:pt x="15" y="552"/>
                  </a:lnTo>
                  <a:lnTo>
                    <a:pt x="17" y="533"/>
                  </a:lnTo>
                  <a:lnTo>
                    <a:pt x="19" y="511"/>
                  </a:lnTo>
                  <a:lnTo>
                    <a:pt x="24" y="492"/>
                  </a:lnTo>
                  <a:lnTo>
                    <a:pt x="27" y="474"/>
                  </a:lnTo>
                  <a:lnTo>
                    <a:pt x="29" y="455"/>
                  </a:lnTo>
                  <a:lnTo>
                    <a:pt x="31" y="433"/>
                  </a:lnTo>
                  <a:lnTo>
                    <a:pt x="36" y="414"/>
                  </a:lnTo>
                  <a:lnTo>
                    <a:pt x="38" y="395"/>
                  </a:lnTo>
                  <a:lnTo>
                    <a:pt x="41" y="374"/>
                  </a:lnTo>
                  <a:lnTo>
                    <a:pt x="45" y="355"/>
                  </a:lnTo>
                  <a:lnTo>
                    <a:pt x="48" y="336"/>
                  </a:lnTo>
                  <a:lnTo>
                    <a:pt x="50" y="315"/>
                  </a:lnTo>
                  <a:lnTo>
                    <a:pt x="55" y="296"/>
                  </a:lnTo>
                  <a:lnTo>
                    <a:pt x="57" y="277"/>
                  </a:lnTo>
                  <a:lnTo>
                    <a:pt x="62" y="256"/>
                  </a:lnTo>
                  <a:lnTo>
                    <a:pt x="64" y="237"/>
                  </a:lnTo>
                  <a:lnTo>
                    <a:pt x="67" y="218"/>
                  </a:lnTo>
                  <a:lnTo>
                    <a:pt x="71" y="199"/>
                  </a:lnTo>
                  <a:lnTo>
                    <a:pt x="74" y="178"/>
                  </a:lnTo>
                  <a:lnTo>
                    <a:pt x="76" y="159"/>
                  </a:lnTo>
                  <a:lnTo>
                    <a:pt x="81" y="140"/>
                  </a:lnTo>
                  <a:lnTo>
                    <a:pt x="83" y="118"/>
                  </a:lnTo>
                  <a:lnTo>
                    <a:pt x="86" y="100"/>
                  </a:lnTo>
                  <a:lnTo>
                    <a:pt x="90" y="81"/>
                  </a:lnTo>
                  <a:lnTo>
                    <a:pt x="93" y="59"/>
                  </a:lnTo>
                  <a:lnTo>
                    <a:pt x="97" y="40"/>
                  </a:lnTo>
                  <a:lnTo>
                    <a:pt x="100" y="21"/>
                  </a:lnTo>
                  <a:lnTo>
                    <a:pt x="102" y="0"/>
                  </a:lnTo>
                  <a:lnTo>
                    <a:pt x="121" y="5"/>
                  </a:lnTo>
                  <a:lnTo>
                    <a:pt x="138" y="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5" name="Freeform 34">
              <a:extLst>
                <a:ext uri="{FF2B5EF4-FFF2-40B4-BE49-F238E27FC236}">
                  <a16:creationId xmlns:a16="http://schemas.microsoft.com/office/drawing/2014/main" id="{62DEAE29-3B27-44DD-8443-85BD2A161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0188" y="1462088"/>
              <a:ext cx="266700" cy="522287"/>
            </a:xfrm>
            <a:custGeom>
              <a:avLst/>
              <a:gdLst/>
              <a:ahLst/>
              <a:cxnLst>
                <a:cxn ang="0">
                  <a:pos x="142" y="194"/>
                </a:cxn>
                <a:cxn ang="0">
                  <a:pos x="142" y="208"/>
                </a:cxn>
                <a:cxn ang="0">
                  <a:pos x="151" y="246"/>
                </a:cxn>
                <a:cxn ang="0">
                  <a:pos x="156" y="277"/>
                </a:cxn>
                <a:cxn ang="0">
                  <a:pos x="156" y="291"/>
                </a:cxn>
                <a:cxn ang="0">
                  <a:pos x="158" y="298"/>
                </a:cxn>
                <a:cxn ang="0">
                  <a:pos x="168" y="308"/>
                </a:cxn>
                <a:cxn ang="0">
                  <a:pos x="151" y="312"/>
                </a:cxn>
                <a:cxn ang="0">
                  <a:pos x="135" y="319"/>
                </a:cxn>
                <a:cxn ang="0">
                  <a:pos x="118" y="324"/>
                </a:cxn>
                <a:cxn ang="0">
                  <a:pos x="99" y="329"/>
                </a:cxn>
                <a:cxn ang="0">
                  <a:pos x="95" y="315"/>
                </a:cxn>
                <a:cxn ang="0">
                  <a:pos x="87" y="296"/>
                </a:cxn>
                <a:cxn ang="0">
                  <a:pos x="78" y="267"/>
                </a:cxn>
                <a:cxn ang="0">
                  <a:pos x="71" y="246"/>
                </a:cxn>
                <a:cxn ang="0">
                  <a:pos x="59" y="225"/>
                </a:cxn>
                <a:cxn ang="0">
                  <a:pos x="57" y="225"/>
                </a:cxn>
                <a:cxn ang="0">
                  <a:pos x="52" y="232"/>
                </a:cxn>
                <a:cxn ang="0">
                  <a:pos x="50" y="227"/>
                </a:cxn>
                <a:cxn ang="0">
                  <a:pos x="47" y="203"/>
                </a:cxn>
                <a:cxn ang="0">
                  <a:pos x="33" y="177"/>
                </a:cxn>
                <a:cxn ang="0">
                  <a:pos x="31" y="165"/>
                </a:cxn>
                <a:cxn ang="0">
                  <a:pos x="33" y="149"/>
                </a:cxn>
                <a:cxn ang="0">
                  <a:pos x="28" y="135"/>
                </a:cxn>
                <a:cxn ang="0">
                  <a:pos x="14" y="106"/>
                </a:cxn>
                <a:cxn ang="0">
                  <a:pos x="5" y="76"/>
                </a:cxn>
                <a:cxn ang="0">
                  <a:pos x="0" y="57"/>
                </a:cxn>
                <a:cxn ang="0">
                  <a:pos x="47" y="40"/>
                </a:cxn>
                <a:cxn ang="0">
                  <a:pos x="118" y="14"/>
                </a:cxn>
                <a:cxn ang="0">
                  <a:pos x="151" y="4"/>
                </a:cxn>
                <a:cxn ang="0">
                  <a:pos x="154" y="33"/>
                </a:cxn>
                <a:cxn ang="0">
                  <a:pos x="165" y="52"/>
                </a:cxn>
                <a:cxn ang="0">
                  <a:pos x="165" y="57"/>
                </a:cxn>
                <a:cxn ang="0">
                  <a:pos x="165" y="68"/>
                </a:cxn>
                <a:cxn ang="0">
                  <a:pos x="154" y="87"/>
                </a:cxn>
                <a:cxn ang="0">
                  <a:pos x="142" y="99"/>
                </a:cxn>
                <a:cxn ang="0">
                  <a:pos x="144" y="125"/>
                </a:cxn>
                <a:cxn ang="0">
                  <a:pos x="147" y="147"/>
                </a:cxn>
                <a:cxn ang="0">
                  <a:pos x="147" y="170"/>
                </a:cxn>
              </a:cxnLst>
              <a:rect l="0" t="0" r="r" b="b"/>
              <a:pathLst>
                <a:path w="168" h="329">
                  <a:moveTo>
                    <a:pt x="142" y="182"/>
                  </a:moveTo>
                  <a:lnTo>
                    <a:pt x="142" y="194"/>
                  </a:lnTo>
                  <a:lnTo>
                    <a:pt x="142" y="201"/>
                  </a:lnTo>
                  <a:lnTo>
                    <a:pt x="142" y="208"/>
                  </a:lnTo>
                  <a:lnTo>
                    <a:pt x="149" y="232"/>
                  </a:lnTo>
                  <a:lnTo>
                    <a:pt x="151" y="246"/>
                  </a:lnTo>
                  <a:lnTo>
                    <a:pt x="156" y="270"/>
                  </a:lnTo>
                  <a:lnTo>
                    <a:pt x="156" y="277"/>
                  </a:lnTo>
                  <a:lnTo>
                    <a:pt x="154" y="281"/>
                  </a:lnTo>
                  <a:lnTo>
                    <a:pt x="156" y="291"/>
                  </a:lnTo>
                  <a:lnTo>
                    <a:pt x="156" y="296"/>
                  </a:lnTo>
                  <a:lnTo>
                    <a:pt x="158" y="298"/>
                  </a:lnTo>
                  <a:lnTo>
                    <a:pt x="165" y="303"/>
                  </a:lnTo>
                  <a:lnTo>
                    <a:pt x="168" y="308"/>
                  </a:lnTo>
                  <a:lnTo>
                    <a:pt x="161" y="310"/>
                  </a:lnTo>
                  <a:lnTo>
                    <a:pt x="151" y="312"/>
                  </a:lnTo>
                  <a:lnTo>
                    <a:pt x="144" y="315"/>
                  </a:lnTo>
                  <a:lnTo>
                    <a:pt x="135" y="319"/>
                  </a:lnTo>
                  <a:lnTo>
                    <a:pt x="125" y="322"/>
                  </a:lnTo>
                  <a:lnTo>
                    <a:pt x="118" y="324"/>
                  </a:lnTo>
                  <a:lnTo>
                    <a:pt x="109" y="326"/>
                  </a:lnTo>
                  <a:lnTo>
                    <a:pt x="99" y="329"/>
                  </a:lnTo>
                  <a:lnTo>
                    <a:pt x="95" y="322"/>
                  </a:lnTo>
                  <a:lnTo>
                    <a:pt x="95" y="315"/>
                  </a:lnTo>
                  <a:lnTo>
                    <a:pt x="92" y="308"/>
                  </a:lnTo>
                  <a:lnTo>
                    <a:pt x="87" y="296"/>
                  </a:lnTo>
                  <a:lnTo>
                    <a:pt x="85" y="284"/>
                  </a:lnTo>
                  <a:lnTo>
                    <a:pt x="78" y="267"/>
                  </a:lnTo>
                  <a:lnTo>
                    <a:pt x="76" y="255"/>
                  </a:lnTo>
                  <a:lnTo>
                    <a:pt x="71" y="246"/>
                  </a:lnTo>
                  <a:lnTo>
                    <a:pt x="69" y="232"/>
                  </a:lnTo>
                  <a:lnTo>
                    <a:pt x="59" y="225"/>
                  </a:lnTo>
                  <a:lnTo>
                    <a:pt x="57" y="225"/>
                  </a:lnTo>
                  <a:lnTo>
                    <a:pt x="57" y="225"/>
                  </a:lnTo>
                  <a:lnTo>
                    <a:pt x="54" y="232"/>
                  </a:lnTo>
                  <a:lnTo>
                    <a:pt x="52" y="232"/>
                  </a:lnTo>
                  <a:lnTo>
                    <a:pt x="52" y="232"/>
                  </a:lnTo>
                  <a:lnTo>
                    <a:pt x="50" y="227"/>
                  </a:lnTo>
                  <a:lnTo>
                    <a:pt x="47" y="210"/>
                  </a:lnTo>
                  <a:lnTo>
                    <a:pt x="47" y="203"/>
                  </a:lnTo>
                  <a:lnTo>
                    <a:pt x="42" y="196"/>
                  </a:lnTo>
                  <a:lnTo>
                    <a:pt x="33" y="177"/>
                  </a:lnTo>
                  <a:lnTo>
                    <a:pt x="31" y="173"/>
                  </a:lnTo>
                  <a:lnTo>
                    <a:pt x="31" y="165"/>
                  </a:lnTo>
                  <a:lnTo>
                    <a:pt x="31" y="158"/>
                  </a:lnTo>
                  <a:lnTo>
                    <a:pt x="33" y="149"/>
                  </a:lnTo>
                  <a:lnTo>
                    <a:pt x="33" y="147"/>
                  </a:lnTo>
                  <a:lnTo>
                    <a:pt x="28" y="135"/>
                  </a:lnTo>
                  <a:lnTo>
                    <a:pt x="26" y="123"/>
                  </a:lnTo>
                  <a:lnTo>
                    <a:pt x="14" y="106"/>
                  </a:lnTo>
                  <a:lnTo>
                    <a:pt x="9" y="85"/>
                  </a:lnTo>
                  <a:lnTo>
                    <a:pt x="5" y="76"/>
                  </a:lnTo>
                  <a:lnTo>
                    <a:pt x="2" y="64"/>
                  </a:lnTo>
                  <a:lnTo>
                    <a:pt x="0" y="57"/>
                  </a:lnTo>
                  <a:lnTo>
                    <a:pt x="14" y="52"/>
                  </a:lnTo>
                  <a:lnTo>
                    <a:pt x="47" y="40"/>
                  </a:lnTo>
                  <a:lnTo>
                    <a:pt x="83" y="26"/>
                  </a:lnTo>
                  <a:lnTo>
                    <a:pt x="118" y="14"/>
                  </a:lnTo>
                  <a:lnTo>
                    <a:pt x="151" y="0"/>
                  </a:lnTo>
                  <a:lnTo>
                    <a:pt x="151" y="4"/>
                  </a:lnTo>
                  <a:lnTo>
                    <a:pt x="156" y="12"/>
                  </a:lnTo>
                  <a:lnTo>
                    <a:pt x="154" y="33"/>
                  </a:lnTo>
                  <a:lnTo>
                    <a:pt x="156" y="38"/>
                  </a:lnTo>
                  <a:lnTo>
                    <a:pt x="165" y="52"/>
                  </a:lnTo>
                  <a:lnTo>
                    <a:pt x="165" y="54"/>
                  </a:lnTo>
                  <a:lnTo>
                    <a:pt x="165" y="57"/>
                  </a:lnTo>
                  <a:lnTo>
                    <a:pt x="165" y="64"/>
                  </a:lnTo>
                  <a:lnTo>
                    <a:pt x="165" y="68"/>
                  </a:lnTo>
                  <a:lnTo>
                    <a:pt x="163" y="73"/>
                  </a:lnTo>
                  <a:lnTo>
                    <a:pt x="154" y="87"/>
                  </a:lnTo>
                  <a:lnTo>
                    <a:pt x="151" y="92"/>
                  </a:lnTo>
                  <a:lnTo>
                    <a:pt x="142" y="99"/>
                  </a:lnTo>
                  <a:lnTo>
                    <a:pt x="139" y="102"/>
                  </a:lnTo>
                  <a:lnTo>
                    <a:pt x="144" y="125"/>
                  </a:lnTo>
                  <a:lnTo>
                    <a:pt x="147" y="139"/>
                  </a:lnTo>
                  <a:lnTo>
                    <a:pt x="147" y="147"/>
                  </a:lnTo>
                  <a:lnTo>
                    <a:pt x="147" y="158"/>
                  </a:lnTo>
                  <a:lnTo>
                    <a:pt x="147" y="170"/>
                  </a:lnTo>
                  <a:lnTo>
                    <a:pt x="142" y="18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6" name="Freeform 35">
              <a:extLst>
                <a:ext uri="{FF2B5EF4-FFF2-40B4-BE49-F238E27FC236}">
                  <a16:creationId xmlns:a16="http://schemas.microsoft.com/office/drawing/2014/main" id="{5CECAF67-7EE0-4E7A-8633-E76A5EFC9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000" y="2705100"/>
              <a:ext cx="703263" cy="719138"/>
            </a:xfrm>
            <a:custGeom>
              <a:avLst/>
              <a:gdLst/>
              <a:ahLst/>
              <a:cxnLst>
                <a:cxn ang="0">
                  <a:pos x="180" y="112"/>
                </a:cxn>
                <a:cxn ang="0">
                  <a:pos x="218" y="102"/>
                </a:cxn>
                <a:cxn ang="0">
                  <a:pos x="254" y="93"/>
                </a:cxn>
                <a:cxn ang="0">
                  <a:pos x="272" y="121"/>
                </a:cxn>
                <a:cxn ang="0">
                  <a:pos x="291" y="142"/>
                </a:cxn>
                <a:cxn ang="0">
                  <a:pos x="315" y="109"/>
                </a:cxn>
                <a:cxn ang="0">
                  <a:pos x="334" y="88"/>
                </a:cxn>
                <a:cxn ang="0">
                  <a:pos x="339" y="86"/>
                </a:cxn>
                <a:cxn ang="0">
                  <a:pos x="346" y="93"/>
                </a:cxn>
                <a:cxn ang="0">
                  <a:pos x="365" y="90"/>
                </a:cxn>
                <a:cxn ang="0">
                  <a:pos x="369" y="76"/>
                </a:cxn>
                <a:cxn ang="0">
                  <a:pos x="398" y="62"/>
                </a:cxn>
                <a:cxn ang="0">
                  <a:pos x="419" y="64"/>
                </a:cxn>
                <a:cxn ang="0">
                  <a:pos x="424" y="71"/>
                </a:cxn>
                <a:cxn ang="0">
                  <a:pos x="433" y="81"/>
                </a:cxn>
                <a:cxn ang="0">
                  <a:pos x="438" y="86"/>
                </a:cxn>
                <a:cxn ang="0">
                  <a:pos x="440" y="109"/>
                </a:cxn>
                <a:cxn ang="0">
                  <a:pos x="407" y="107"/>
                </a:cxn>
                <a:cxn ang="0">
                  <a:pos x="381" y="102"/>
                </a:cxn>
                <a:cxn ang="0">
                  <a:pos x="381" y="135"/>
                </a:cxn>
                <a:cxn ang="0">
                  <a:pos x="362" y="171"/>
                </a:cxn>
                <a:cxn ang="0">
                  <a:pos x="351" y="187"/>
                </a:cxn>
                <a:cxn ang="0">
                  <a:pos x="334" y="202"/>
                </a:cxn>
                <a:cxn ang="0">
                  <a:pos x="327" y="232"/>
                </a:cxn>
                <a:cxn ang="0">
                  <a:pos x="310" y="247"/>
                </a:cxn>
                <a:cxn ang="0">
                  <a:pos x="294" y="237"/>
                </a:cxn>
                <a:cxn ang="0">
                  <a:pos x="282" y="242"/>
                </a:cxn>
                <a:cxn ang="0">
                  <a:pos x="277" y="280"/>
                </a:cxn>
                <a:cxn ang="0">
                  <a:pos x="254" y="344"/>
                </a:cxn>
                <a:cxn ang="0">
                  <a:pos x="251" y="367"/>
                </a:cxn>
                <a:cxn ang="0">
                  <a:pos x="249" y="386"/>
                </a:cxn>
                <a:cxn ang="0">
                  <a:pos x="232" y="396"/>
                </a:cxn>
                <a:cxn ang="0">
                  <a:pos x="209" y="410"/>
                </a:cxn>
                <a:cxn ang="0">
                  <a:pos x="199" y="410"/>
                </a:cxn>
                <a:cxn ang="0">
                  <a:pos x="197" y="424"/>
                </a:cxn>
                <a:cxn ang="0">
                  <a:pos x="171" y="436"/>
                </a:cxn>
                <a:cxn ang="0">
                  <a:pos x="147" y="441"/>
                </a:cxn>
                <a:cxn ang="0">
                  <a:pos x="133" y="453"/>
                </a:cxn>
                <a:cxn ang="0">
                  <a:pos x="107" y="448"/>
                </a:cxn>
                <a:cxn ang="0">
                  <a:pos x="93" y="434"/>
                </a:cxn>
                <a:cxn ang="0">
                  <a:pos x="88" y="419"/>
                </a:cxn>
                <a:cxn ang="0">
                  <a:pos x="38" y="393"/>
                </a:cxn>
                <a:cxn ang="0">
                  <a:pos x="24" y="374"/>
                </a:cxn>
                <a:cxn ang="0">
                  <a:pos x="8" y="353"/>
                </a:cxn>
                <a:cxn ang="0">
                  <a:pos x="3" y="322"/>
                </a:cxn>
                <a:cxn ang="0">
                  <a:pos x="24" y="318"/>
                </a:cxn>
                <a:cxn ang="0">
                  <a:pos x="31" y="294"/>
                </a:cxn>
                <a:cxn ang="0">
                  <a:pos x="36" y="277"/>
                </a:cxn>
                <a:cxn ang="0">
                  <a:pos x="41" y="244"/>
                </a:cxn>
                <a:cxn ang="0">
                  <a:pos x="55" y="242"/>
                </a:cxn>
                <a:cxn ang="0">
                  <a:pos x="60" y="249"/>
                </a:cxn>
                <a:cxn ang="0">
                  <a:pos x="67" y="239"/>
                </a:cxn>
                <a:cxn ang="0">
                  <a:pos x="64" y="228"/>
                </a:cxn>
                <a:cxn ang="0">
                  <a:pos x="67" y="213"/>
                </a:cxn>
                <a:cxn ang="0">
                  <a:pos x="76" y="194"/>
                </a:cxn>
                <a:cxn ang="0">
                  <a:pos x="90" y="176"/>
                </a:cxn>
                <a:cxn ang="0">
                  <a:pos x="107" y="173"/>
                </a:cxn>
                <a:cxn ang="0">
                  <a:pos x="135" y="131"/>
                </a:cxn>
                <a:cxn ang="0">
                  <a:pos x="140" y="60"/>
                </a:cxn>
                <a:cxn ang="0">
                  <a:pos x="135" y="19"/>
                </a:cxn>
                <a:cxn ang="0">
                  <a:pos x="142" y="0"/>
                </a:cxn>
                <a:cxn ang="0">
                  <a:pos x="152" y="43"/>
                </a:cxn>
                <a:cxn ang="0">
                  <a:pos x="161" y="86"/>
                </a:cxn>
              </a:cxnLst>
              <a:rect l="0" t="0" r="r" b="b"/>
              <a:pathLst>
                <a:path w="443" h="453">
                  <a:moveTo>
                    <a:pt x="164" y="100"/>
                  </a:moveTo>
                  <a:lnTo>
                    <a:pt x="168" y="114"/>
                  </a:lnTo>
                  <a:lnTo>
                    <a:pt x="180" y="112"/>
                  </a:lnTo>
                  <a:lnTo>
                    <a:pt x="192" y="109"/>
                  </a:lnTo>
                  <a:lnTo>
                    <a:pt x="204" y="107"/>
                  </a:lnTo>
                  <a:lnTo>
                    <a:pt x="218" y="102"/>
                  </a:lnTo>
                  <a:lnTo>
                    <a:pt x="230" y="100"/>
                  </a:lnTo>
                  <a:lnTo>
                    <a:pt x="242" y="97"/>
                  </a:lnTo>
                  <a:lnTo>
                    <a:pt x="254" y="93"/>
                  </a:lnTo>
                  <a:lnTo>
                    <a:pt x="265" y="90"/>
                  </a:lnTo>
                  <a:lnTo>
                    <a:pt x="270" y="107"/>
                  </a:lnTo>
                  <a:lnTo>
                    <a:pt x="272" y="121"/>
                  </a:lnTo>
                  <a:lnTo>
                    <a:pt x="277" y="138"/>
                  </a:lnTo>
                  <a:lnTo>
                    <a:pt x="280" y="154"/>
                  </a:lnTo>
                  <a:lnTo>
                    <a:pt x="291" y="142"/>
                  </a:lnTo>
                  <a:lnTo>
                    <a:pt x="296" y="138"/>
                  </a:lnTo>
                  <a:lnTo>
                    <a:pt x="310" y="112"/>
                  </a:lnTo>
                  <a:lnTo>
                    <a:pt x="315" y="109"/>
                  </a:lnTo>
                  <a:lnTo>
                    <a:pt x="322" y="112"/>
                  </a:lnTo>
                  <a:lnTo>
                    <a:pt x="334" y="93"/>
                  </a:lnTo>
                  <a:lnTo>
                    <a:pt x="334" y="88"/>
                  </a:lnTo>
                  <a:lnTo>
                    <a:pt x="334" y="86"/>
                  </a:lnTo>
                  <a:lnTo>
                    <a:pt x="336" y="86"/>
                  </a:lnTo>
                  <a:lnTo>
                    <a:pt x="339" y="86"/>
                  </a:lnTo>
                  <a:lnTo>
                    <a:pt x="339" y="88"/>
                  </a:lnTo>
                  <a:lnTo>
                    <a:pt x="339" y="90"/>
                  </a:lnTo>
                  <a:lnTo>
                    <a:pt x="346" y="93"/>
                  </a:lnTo>
                  <a:lnTo>
                    <a:pt x="355" y="93"/>
                  </a:lnTo>
                  <a:lnTo>
                    <a:pt x="358" y="93"/>
                  </a:lnTo>
                  <a:lnTo>
                    <a:pt x="365" y="90"/>
                  </a:lnTo>
                  <a:lnTo>
                    <a:pt x="367" y="86"/>
                  </a:lnTo>
                  <a:lnTo>
                    <a:pt x="367" y="81"/>
                  </a:lnTo>
                  <a:lnTo>
                    <a:pt x="369" y="76"/>
                  </a:lnTo>
                  <a:lnTo>
                    <a:pt x="377" y="71"/>
                  </a:lnTo>
                  <a:lnTo>
                    <a:pt x="388" y="62"/>
                  </a:lnTo>
                  <a:lnTo>
                    <a:pt x="398" y="62"/>
                  </a:lnTo>
                  <a:lnTo>
                    <a:pt x="405" y="64"/>
                  </a:lnTo>
                  <a:lnTo>
                    <a:pt x="412" y="67"/>
                  </a:lnTo>
                  <a:lnTo>
                    <a:pt x="419" y="64"/>
                  </a:lnTo>
                  <a:lnTo>
                    <a:pt x="422" y="64"/>
                  </a:lnTo>
                  <a:lnTo>
                    <a:pt x="422" y="69"/>
                  </a:lnTo>
                  <a:lnTo>
                    <a:pt x="424" y="71"/>
                  </a:lnTo>
                  <a:lnTo>
                    <a:pt x="431" y="74"/>
                  </a:lnTo>
                  <a:lnTo>
                    <a:pt x="433" y="76"/>
                  </a:lnTo>
                  <a:lnTo>
                    <a:pt x="433" y="81"/>
                  </a:lnTo>
                  <a:lnTo>
                    <a:pt x="433" y="83"/>
                  </a:lnTo>
                  <a:lnTo>
                    <a:pt x="436" y="83"/>
                  </a:lnTo>
                  <a:lnTo>
                    <a:pt x="438" y="86"/>
                  </a:lnTo>
                  <a:lnTo>
                    <a:pt x="440" y="93"/>
                  </a:lnTo>
                  <a:lnTo>
                    <a:pt x="443" y="93"/>
                  </a:lnTo>
                  <a:lnTo>
                    <a:pt x="440" y="109"/>
                  </a:lnTo>
                  <a:lnTo>
                    <a:pt x="438" y="121"/>
                  </a:lnTo>
                  <a:lnTo>
                    <a:pt x="426" y="114"/>
                  </a:lnTo>
                  <a:lnTo>
                    <a:pt x="407" y="107"/>
                  </a:lnTo>
                  <a:lnTo>
                    <a:pt x="398" y="102"/>
                  </a:lnTo>
                  <a:lnTo>
                    <a:pt x="384" y="95"/>
                  </a:lnTo>
                  <a:lnTo>
                    <a:pt x="381" y="102"/>
                  </a:lnTo>
                  <a:lnTo>
                    <a:pt x="384" y="112"/>
                  </a:lnTo>
                  <a:lnTo>
                    <a:pt x="381" y="121"/>
                  </a:lnTo>
                  <a:lnTo>
                    <a:pt x="381" y="135"/>
                  </a:lnTo>
                  <a:lnTo>
                    <a:pt x="372" y="159"/>
                  </a:lnTo>
                  <a:lnTo>
                    <a:pt x="365" y="171"/>
                  </a:lnTo>
                  <a:lnTo>
                    <a:pt x="362" y="171"/>
                  </a:lnTo>
                  <a:lnTo>
                    <a:pt x="360" y="173"/>
                  </a:lnTo>
                  <a:lnTo>
                    <a:pt x="355" y="180"/>
                  </a:lnTo>
                  <a:lnTo>
                    <a:pt x="351" y="187"/>
                  </a:lnTo>
                  <a:lnTo>
                    <a:pt x="339" y="190"/>
                  </a:lnTo>
                  <a:lnTo>
                    <a:pt x="336" y="197"/>
                  </a:lnTo>
                  <a:lnTo>
                    <a:pt x="334" y="202"/>
                  </a:lnTo>
                  <a:lnTo>
                    <a:pt x="334" y="211"/>
                  </a:lnTo>
                  <a:lnTo>
                    <a:pt x="329" y="221"/>
                  </a:lnTo>
                  <a:lnTo>
                    <a:pt x="327" y="232"/>
                  </a:lnTo>
                  <a:lnTo>
                    <a:pt x="325" y="239"/>
                  </a:lnTo>
                  <a:lnTo>
                    <a:pt x="320" y="244"/>
                  </a:lnTo>
                  <a:lnTo>
                    <a:pt x="310" y="247"/>
                  </a:lnTo>
                  <a:lnTo>
                    <a:pt x="301" y="244"/>
                  </a:lnTo>
                  <a:lnTo>
                    <a:pt x="296" y="239"/>
                  </a:lnTo>
                  <a:lnTo>
                    <a:pt x="294" y="237"/>
                  </a:lnTo>
                  <a:lnTo>
                    <a:pt x="289" y="235"/>
                  </a:lnTo>
                  <a:lnTo>
                    <a:pt x="284" y="237"/>
                  </a:lnTo>
                  <a:lnTo>
                    <a:pt x="282" y="242"/>
                  </a:lnTo>
                  <a:lnTo>
                    <a:pt x="282" y="261"/>
                  </a:lnTo>
                  <a:lnTo>
                    <a:pt x="277" y="270"/>
                  </a:lnTo>
                  <a:lnTo>
                    <a:pt x="277" y="280"/>
                  </a:lnTo>
                  <a:lnTo>
                    <a:pt x="270" y="292"/>
                  </a:lnTo>
                  <a:lnTo>
                    <a:pt x="268" y="310"/>
                  </a:lnTo>
                  <a:lnTo>
                    <a:pt x="254" y="344"/>
                  </a:lnTo>
                  <a:lnTo>
                    <a:pt x="249" y="355"/>
                  </a:lnTo>
                  <a:lnTo>
                    <a:pt x="249" y="365"/>
                  </a:lnTo>
                  <a:lnTo>
                    <a:pt x="251" y="367"/>
                  </a:lnTo>
                  <a:lnTo>
                    <a:pt x="254" y="370"/>
                  </a:lnTo>
                  <a:lnTo>
                    <a:pt x="251" y="379"/>
                  </a:lnTo>
                  <a:lnTo>
                    <a:pt x="249" y="386"/>
                  </a:lnTo>
                  <a:lnTo>
                    <a:pt x="244" y="393"/>
                  </a:lnTo>
                  <a:lnTo>
                    <a:pt x="237" y="400"/>
                  </a:lnTo>
                  <a:lnTo>
                    <a:pt x="232" y="396"/>
                  </a:lnTo>
                  <a:lnTo>
                    <a:pt x="232" y="396"/>
                  </a:lnTo>
                  <a:lnTo>
                    <a:pt x="213" y="410"/>
                  </a:lnTo>
                  <a:lnTo>
                    <a:pt x="209" y="410"/>
                  </a:lnTo>
                  <a:lnTo>
                    <a:pt x="202" y="410"/>
                  </a:lnTo>
                  <a:lnTo>
                    <a:pt x="199" y="410"/>
                  </a:lnTo>
                  <a:lnTo>
                    <a:pt x="199" y="410"/>
                  </a:lnTo>
                  <a:lnTo>
                    <a:pt x="197" y="412"/>
                  </a:lnTo>
                  <a:lnTo>
                    <a:pt x="199" y="419"/>
                  </a:lnTo>
                  <a:lnTo>
                    <a:pt x="197" y="424"/>
                  </a:lnTo>
                  <a:lnTo>
                    <a:pt x="194" y="426"/>
                  </a:lnTo>
                  <a:lnTo>
                    <a:pt x="183" y="431"/>
                  </a:lnTo>
                  <a:lnTo>
                    <a:pt x="171" y="436"/>
                  </a:lnTo>
                  <a:lnTo>
                    <a:pt x="166" y="438"/>
                  </a:lnTo>
                  <a:lnTo>
                    <a:pt x="152" y="431"/>
                  </a:lnTo>
                  <a:lnTo>
                    <a:pt x="147" y="441"/>
                  </a:lnTo>
                  <a:lnTo>
                    <a:pt x="142" y="445"/>
                  </a:lnTo>
                  <a:lnTo>
                    <a:pt x="135" y="453"/>
                  </a:lnTo>
                  <a:lnTo>
                    <a:pt x="133" y="453"/>
                  </a:lnTo>
                  <a:lnTo>
                    <a:pt x="126" y="453"/>
                  </a:lnTo>
                  <a:lnTo>
                    <a:pt x="114" y="448"/>
                  </a:lnTo>
                  <a:lnTo>
                    <a:pt x="107" y="448"/>
                  </a:lnTo>
                  <a:lnTo>
                    <a:pt x="102" y="445"/>
                  </a:lnTo>
                  <a:lnTo>
                    <a:pt x="97" y="441"/>
                  </a:lnTo>
                  <a:lnTo>
                    <a:pt x="93" y="434"/>
                  </a:lnTo>
                  <a:lnTo>
                    <a:pt x="88" y="429"/>
                  </a:lnTo>
                  <a:lnTo>
                    <a:pt x="88" y="424"/>
                  </a:lnTo>
                  <a:lnTo>
                    <a:pt x="88" y="419"/>
                  </a:lnTo>
                  <a:lnTo>
                    <a:pt x="74" y="419"/>
                  </a:lnTo>
                  <a:lnTo>
                    <a:pt x="53" y="408"/>
                  </a:lnTo>
                  <a:lnTo>
                    <a:pt x="38" y="393"/>
                  </a:lnTo>
                  <a:lnTo>
                    <a:pt x="34" y="386"/>
                  </a:lnTo>
                  <a:lnTo>
                    <a:pt x="27" y="382"/>
                  </a:lnTo>
                  <a:lnTo>
                    <a:pt x="24" y="374"/>
                  </a:lnTo>
                  <a:lnTo>
                    <a:pt x="12" y="363"/>
                  </a:lnTo>
                  <a:lnTo>
                    <a:pt x="8" y="358"/>
                  </a:lnTo>
                  <a:lnTo>
                    <a:pt x="8" y="353"/>
                  </a:lnTo>
                  <a:lnTo>
                    <a:pt x="8" y="346"/>
                  </a:lnTo>
                  <a:lnTo>
                    <a:pt x="8" y="341"/>
                  </a:lnTo>
                  <a:lnTo>
                    <a:pt x="3" y="322"/>
                  </a:lnTo>
                  <a:lnTo>
                    <a:pt x="0" y="320"/>
                  </a:lnTo>
                  <a:lnTo>
                    <a:pt x="12" y="322"/>
                  </a:lnTo>
                  <a:lnTo>
                    <a:pt x="24" y="318"/>
                  </a:lnTo>
                  <a:lnTo>
                    <a:pt x="29" y="310"/>
                  </a:lnTo>
                  <a:lnTo>
                    <a:pt x="29" y="301"/>
                  </a:lnTo>
                  <a:lnTo>
                    <a:pt x="31" y="294"/>
                  </a:lnTo>
                  <a:lnTo>
                    <a:pt x="36" y="292"/>
                  </a:lnTo>
                  <a:lnTo>
                    <a:pt x="38" y="287"/>
                  </a:lnTo>
                  <a:lnTo>
                    <a:pt x="36" y="277"/>
                  </a:lnTo>
                  <a:lnTo>
                    <a:pt x="34" y="270"/>
                  </a:lnTo>
                  <a:lnTo>
                    <a:pt x="34" y="261"/>
                  </a:lnTo>
                  <a:lnTo>
                    <a:pt x="41" y="244"/>
                  </a:lnTo>
                  <a:lnTo>
                    <a:pt x="45" y="237"/>
                  </a:lnTo>
                  <a:lnTo>
                    <a:pt x="50" y="237"/>
                  </a:lnTo>
                  <a:lnTo>
                    <a:pt x="55" y="242"/>
                  </a:lnTo>
                  <a:lnTo>
                    <a:pt x="57" y="249"/>
                  </a:lnTo>
                  <a:lnTo>
                    <a:pt x="60" y="249"/>
                  </a:lnTo>
                  <a:lnTo>
                    <a:pt x="60" y="249"/>
                  </a:lnTo>
                  <a:lnTo>
                    <a:pt x="62" y="242"/>
                  </a:lnTo>
                  <a:lnTo>
                    <a:pt x="67" y="239"/>
                  </a:lnTo>
                  <a:lnTo>
                    <a:pt x="67" y="239"/>
                  </a:lnTo>
                  <a:lnTo>
                    <a:pt x="69" y="239"/>
                  </a:lnTo>
                  <a:lnTo>
                    <a:pt x="69" y="237"/>
                  </a:lnTo>
                  <a:lnTo>
                    <a:pt x="64" y="228"/>
                  </a:lnTo>
                  <a:lnTo>
                    <a:pt x="62" y="223"/>
                  </a:lnTo>
                  <a:lnTo>
                    <a:pt x="67" y="221"/>
                  </a:lnTo>
                  <a:lnTo>
                    <a:pt x="67" y="213"/>
                  </a:lnTo>
                  <a:lnTo>
                    <a:pt x="69" y="202"/>
                  </a:lnTo>
                  <a:lnTo>
                    <a:pt x="71" y="197"/>
                  </a:lnTo>
                  <a:lnTo>
                    <a:pt x="76" y="194"/>
                  </a:lnTo>
                  <a:lnTo>
                    <a:pt x="81" y="190"/>
                  </a:lnTo>
                  <a:lnTo>
                    <a:pt x="86" y="180"/>
                  </a:lnTo>
                  <a:lnTo>
                    <a:pt x="90" y="176"/>
                  </a:lnTo>
                  <a:lnTo>
                    <a:pt x="95" y="178"/>
                  </a:lnTo>
                  <a:lnTo>
                    <a:pt x="100" y="178"/>
                  </a:lnTo>
                  <a:lnTo>
                    <a:pt x="107" y="173"/>
                  </a:lnTo>
                  <a:lnTo>
                    <a:pt x="116" y="161"/>
                  </a:lnTo>
                  <a:lnTo>
                    <a:pt x="131" y="145"/>
                  </a:lnTo>
                  <a:lnTo>
                    <a:pt x="135" y="131"/>
                  </a:lnTo>
                  <a:lnTo>
                    <a:pt x="133" y="121"/>
                  </a:lnTo>
                  <a:lnTo>
                    <a:pt x="135" y="97"/>
                  </a:lnTo>
                  <a:lnTo>
                    <a:pt x="140" y="60"/>
                  </a:lnTo>
                  <a:lnTo>
                    <a:pt x="142" y="36"/>
                  </a:lnTo>
                  <a:lnTo>
                    <a:pt x="140" y="26"/>
                  </a:lnTo>
                  <a:lnTo>
                    <a:pt x="135" y="19"/>
                  </a:lnTo>
                  <a:lnTo>
                    <a:pt x="131" y="12"/>
                  </a:lnTo>
                  <a:lnTo>
                    <a:pt x="131" y="7"/>
                  </a:lnTo>
                  <a:lnTo>
                    <a:pt x="142" y="0"/>
                  </a:lnTo>
                  <a:lnTo>
                    <a:pt x="145" y="15"/>
                  </a:lnTo>
                  <a:lnTo>
                    <a:pt x="147" y="29"/>
                  </a:lnTo>
                  <a:lnTo>
                    <a:pt x="152" y="43"/>
                  </a:lnTo>
                  <a:lnTo>
                    <a:pt x="154" y="57"/>
                  </a:lnTo>
                  <a:lnTo>
                    <a:pt x="159" y="71"/>
                  </a:lnTo>
                  <a:lnTo>
                    <a:pt x="161" y="86"/>
                  </a:lnTo>
                  <a:lnTo>
                    <a:pt x="164" y="10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7" name="Freeform 36">
              <a:extLst>
                <a:ext uri="{FF2B5EF4-FFF2-40B4-BE49-F238E27FC236}">
                  <a16:creationId xmlns:a16="http://schemas.microsoft.com/office/drawing/2014/main" id="{0E6C905F-701C-462A-A6A2-79F65DD1C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1100" y="2066925"/>
              <a:ext cx="1103313" cy="901700"/>
            </a:xfrm>
            <a:custGeom>
              <a:avLst/>
              <a:gdLst/>
              <a:ahLst/>
              <a:cxnLst>
                <a:cxn ang="0">
                  <a:pos x="0" y="507"/>
                </a:cxn>
                <a:cxn ang="0">
                  <a:pos x="4" y="476"/>
                </a:cxn>
                <a:cxn ang="0">
                  <a:pos x="9" y="443"/>
                </a:cxn>
                <a:cxn ang="0">
                  <a:pos x="12" y="412"/>
                </a:cxn>
                <a:cxn ang="0">
                  <a:pos x="16" y="381"/>
                </a:cxn>
                <a:cxn ang="0">
                  <a:pos x="21" y="341"/>
                </a:cxn>
                <a:cxn ang="0">
                  <a:pos x="28" y="301"/>
                </a:cxn>
                <a:cxn ang="0">
                  <a:pos x="33" y="263"/>
                </a:cxn>
                <a:cxn ang="0">
                  <a:pos x="38" y="222"/>
                </a:cxn>
                <a:cxn ang="0">
                  <a:pos x="42" y="182"/>
                </a:cxn>
                <a:cxn ang="0">
                  <a:pos x="49" y="144"/>
                </a:cxn>
                <a:cxn ang="0">
                  <a:pos x="54" y="104"/>
                </a:cxn>
                <a:cxn ang="0">
                  <a:pos x="59" y="64"/>
                </a:cxn>
                <a:cxn ang="0">
                  <a:pos x="64" y="33"/>
                </a:cxn>
                <a:cxn ang="0">
                  <a:pos x="68" y="0"/>
                </a:cxn>
                <a:cxn ang="0">
                  <a:pos x="106" y="7"/>
                </a:cxn>
                <a:cxn ang="0">
                  <a:pos x="146" y="12"/>
                </a:cxn>
                <a:cxn ang="0">
                  <a:pos x="184" y="16"/>
                </a:cxn>
                <a:cxn ang="0">
                  <a:pos x="224" y="21"/>
                </a:cxn>
                <a:cxn ang="0">
                  <a:pos x="262" y="26"/>
                </a:cxn>
                <a:cxn ang="0">
                  <a:pos x="302" y="28"/>
                </a:cxn>
                <a:cxn ang="0">
                  <a:pos x="340" y="33"/>
                </a:cxn>
                <a:cxn ang="0">
                  <a:pos x="381" y="38"/>
                </a:cxn>
                <a:cxn ang="0">
                  <a:pos x="421" y="40"/>
                </a:cxn>
                <a:cxn ang="0">
                  <a:pos x="459" y="45"/>
                </a:cxn>
                <a:cxn ang="0">
                  <a:pos x="499" y="47"/>
                </a:cxn>
                <a:cxn ang="0">
                  <a:pos x="537" y="50"/>
                </a:cxn>
                <a:cxn ang="0">
                  <a:pos x="577" y="52"/>
                </a:cxn>
                <a:cxn ang="0">
                  <a:pos x="617" y="54"/>
                </a:cxn>
                <a:cxn ang="0">
                  <a:pos x="655" y="57"/>
                </a:cxn>
                <a:cxn ang="0">
                  <a:pos x="695" y="59"/>
                </a:cxn>
                <a:cxn ang="0">
                  <a:pos x="693" y="123"/>
                </a:cxn>
                <a:cxn ang="0">
                  <a:pos x="688" y="187"/>
                </a:cxn>
                <a:cxn ang="0">
                  <a:pos x="686" y="251"/>
                </a:cxn>
                <a:cxn ang="0">
                  <a:pos x="683" y="315"/>
                </a:cxn>
                <a:cxn ang="0">
                  <a:pos x="681" y="379"/>
                </a:cxn>
                <a:cxn ang="0">
                  <a:pos x="676" y="440"/>
                </a:cxn>
                <a:cxn ang="0">
                  <a:pos x="674" y="504"/>
                </a:cxn>
                <a:cxn ang="0">
                  <a:pos x="671" y="568"/>
                </a:cxn>
                <a:cxn ang="0">
                  <a:pos x="612" y="566"/>
                </a:cxn>
                <a:cxn ang="0">
                  <a:pos x="551" y="561"/>
                </a:cxn>
                <a:cxn ang="0">
                  <a:pos x="492" y="559"/>
                </a:cxn>
                <a:cxn ang="0">
                  <a:pos x="430" y="554"/>
                </a:cxn>
                <a:cxn ang="0">
                  <a:pos x="371" y="549"/>
                </a:cxn>
                <a:cxn ang="0">
                  <a:pos x="312" y="542"/>
                </a:cxn>
                <a:cxn ang="0">
                  <a:pos x="250" y="537"/>
                </a:cxn>
                <a:cxn ang="0">
                  <a:pos x="191" y="530"/>
                </a:cxn>
                <a:cxn ang="0">
                  <a:pos x="144" y="525"/>
                </a:cxn>
                <a:cxn ang="0">
                  <a:pos x="97" y="518"/>
                </a:cxn>
                <a:cxn ang="0">
                  <a:pos x="47" y="514"/>
                </a:cxn>
              </a:cxnLst>
              <a:rect l="0" t="0" r="r" b="b"/>
              <a:pathLst>
                <a:path w="695" h="568">
                  <a:moveTo>
                    <a:pt x="23" y="509"/>
                  </a:moveTo>
                  <a:lnTo>
                    <a:pt x="0" y="507"/>
                  </a:lnTo>
                  <a:lnTo>
                    <a:pt x="2" y="490"/>
                  </a:lnTo>
                  <a:lnTo>
                    <a:pt x="4" y="476"/>
                  </a:lnTo>
                  <a:lnTo>
                    <a:pt x="7" y="459"/>
                  </a:lnTo>
                  <a:lnTo>
                    <a:pt x="9" y="443"/>
                  </a:lnTo>
                  <a:lnTo>
                    <a:pt x="12" y="428"/>
                  </a:lnTo>
                  <a:lnTo>
                    <a:pt x="12" y="412"/>
                  </a:lnTo>
                  <a:lnTo>
                    <a:pt x="14" y="395"/>
                  </a:lnTo>
                  <a:lnTo>
                    <a:pt x="16" y="381"/>
                  </a:lnTo>
                  <a:lnTo>
                    <a:pt x="19" y="360"/>
                  </a:lnTo>
                  <a:lnTo>
                    <a:pt x="21" y="341"/>
                  </a:lnTo>
                  <a:lnTo>
                    <a:pt x="26" y="322"/>
                  </a:lnTo>
                  <a:lnTo>
                    <a:pt x="28" y="301"/>
                  </a:lnTo>
                  <a:lnTo>
                    <a:pt x="30" y="282"/>
                  </a:lnTo>
                  <a:lnTo>
                    <a:pt x="33" y="263"/>
                  </a:lnTo>
                  <a:lnTo>
                    <a:pt x="35" y="241"/>
                  </a:lnTo>
                  <a:lnTo>
                    <a:pt x="38" y="222"/>
                  </a:lnTo>
                  <a:lnTo>
                    <a:pt x="40" y="203"/>
                  </a:lnTo>
                  <a:lnTo>
                    <a:pt x="42" y="182"/>
                  </a:lnTo>
                  <a:lnTo>
                    <a:pt x="45" y="163"/>
                  </a:lnTo>
                  <a:lnTo>
                    <a:pt x="49" y="144"/>
                  </a:lnTo>
                  <a:lnTo>
                    <a:pt x="52" y="123"/>
                  </a:lnTo>
                  <a:lnTo>
                    <a:pt x="54" y="104"/>
                  </a:lnTo>
                  <a:lnTo>
                    <a:pt x="57" y="85"/>
                  </a:lnTo>
                  <a:lnTo>
                    <a:pt x="59" y="64"/>
                  </a:lnTo>
                  <a:lnTo>
                    <a:pt x="61" y="50"/>
                  </a:lnTo>
                  <a:lnTo>
                    <a:pt x="64" y="33"/>
                  </a:lnTo>
                  <a:lnTo>
                    <a:pt x="66" y="16"/>
                  </a:lnTo>
                  <a:lnTo>
                    <a:pt x="68" y="0"/>
                  </a:lnTo>
                  <a:lnTo>
                    <a:pt x="87" y="5"/>
                  </a:lnTo>
                  <a:lnTo>
                    <a:pt x="106" y="7"/>
                  </a:lnTo>
                  <a:lnTo>
                    <a:pt x="125" y="9"/>
                  </a:lnTo>
                  <a:lnTo>
                    <a:pt x="146" y="12"/>
                  </a:lnTo>
                  <a:lnTo>
                    <a:pt x="165" y="14"/>
                  </a:lnTo>
                  <a:lnTo>
                    <a:pt x="184" y="16"/>
                  </a:lnTo>
                  <a:lnTo>
                    <a:pt x="206" y="19"/>
                  </a:lnTo>
                  <a:lnTo>
                    <a:pt x="224" y="21"/>
                  </a:lnTo>
                  <a:lnTo>
                    <a:pt x="243" y="24"/>
                  </a:lnTo>
                  <a:lnTo>
                    <a:pt x="262" y="26"/>
                  </a:lnTo>
                  <a:lnTo>
                    <a:pt x="284" y="28"/>
                  </a:lnTo>
                  <a:lnTo>
                    <a:pt x="302" y="28"/>
                  </a:lnTo>
                  <a:lnTo>
                    <a:pt x="321" y="31"/>
                  </a:lnTo>
                  <a:lnTo>
                    <a:pt x="340" y="33"/>
                  </a:lnTo>
                  <a:lnTo>
                    <a:pt x="362" y="35"/>
                  </a:lnTo>
                  <a:lnTo>
                    <a:pt x="381" y="38"/>
                  </a:lnTo>
                  <a:lnTo>
                    <a:pt x="399" y="40"/>
                  </a:lnTo>
                  <a:lnTo>
                    <a:pt x="421" y="40"/>
                  </a:lnTo>
                  <a:lnTo>
                    <a:pt x="440" y="43"/>
                  </a:lnTo>
                  <a:lnTo>
                    <a:pt x="459" y="45"/>
                  </a:lnTo>
                  <a:lnTo>
                    <a:pt x="478" y="45"/>
                  </a:lnTo>
                  <a:lnTo>
                    <a:pt x="499" y="47"/>
                  </a:lnTo>
                  <a:lnTo>
                    <a:pt x="518" y="50"/>
                  </a:lnTo>
                  <a:lnTo>
                    <a:pt x="537" y="50"/>
                  </a:lnTo>
                  <a:lnTo>
                    <a:pt x="558" y="52"/>
                  </a:lnTo>
                  <a:lnTo>
                    <a:pt x="577" y="52"/>
                  </a:lnTo>
                  <a:lnTo>
                    <a:pt x="596" y="54"/>
                  </a:lnTo>
                  <a:lnTo>
                    <a:pt x="617" y="54"/>
                  </a:lnTo>
                  <a:lnTo>
                    <a:pt x="636" y="57"/>
                  </a:lnTo>
                  <a:lnTo>
                    <a:pt x="655" y="57"/>
                  </a:lnTo>
                  <a:lnTo>
                    <a:pt x="676" y="59"/>
                  </a:lnTo>
                  <a:lnTo>
                    <a:pt x="695" y="59"/>
                  </a:lnTo>
                  <a:lnTo>
                    <a:pt x="693" y="92"/>
                  </a:lnTo>
                  <a:lnTo>
                    <a:pt x="693" y="123"/>
                  </a:lnTo>
                  <a:lnTo>
                    <a:pt x="690" y="156"/>
                  </a:lnTo>
                  <a:lnTo>
                    <a:pt x="688" y="187"/>
                  </a:lnTo>
                  <a:lnTo>
                    <a:pt x="688" y="218"/>
                  </a:lnTo>
                  <a:lnTo>
                    <a:pt x="686" y="251"/>
                  </a:lnTo>
                  <a:lnTo>
                    <a:pt x="686" y="282"/>
                  </a:lnTo>
                  <a:lnTo>
                    <a:pt x="683" y="315"/>
                  </a:lnTo>
                  <a:lnTo>
                    <a:pt x="681" y="346"/>
                  </a:lnTo>
                  <a:lnTo>
                    <a:pt x="681" y="379"/>
                  </a:lnTo>
                  <a:lnTo>
                    <a:pt x="679" y="409"/>
                  </a:lnTo>
                  <a:lnTo>
                    <a:pt x="676" y="440"/>
                  </a:lnTo>
                  <a:lnTo>
                    <a:pt x="676" y="473"/>
                  </a:lnTo>
                  <a:lnTo>
                    <a:pt x="674" y="504"/>
                  </a:lnTo>
                  <a:lnTo>
                    <a:pt x="674" y="537"/>
                  </a:lnTo>
                  <a:lnTo>
                    <a:pt x="671" y="568"/>
                  </a:lnTo>
                  <a:lnTo>
                    <a:pt x="641" y="568"/>
                  </a:lnTo>
                  <a:lnTo>
                    <a:pt x="612" y="566"/>
                  </a:lnTo>
                  <a:lnTo>
                    <a:pt x="582" y="563"/>
                  </a:lnTo>
                  <a:lnTo>
                    <a:pt x="551" y="561"/>
                  </a:lnTo>
                  <a:lnTo>
                    <a:pt x="520" y="559"/>
                  </a:lnTo>
                  <a:lnTo>
                    <a:pt x="492" y="559"/>
                  </a:lnTo>
                  <a:lnTo>
                    <a:pt x="461" y="556"/>
                  </a:lnTo>
                  <a:lnTo>
                    <a:pt x="430" y="554"/>
                  </a:lnTo>
                  <a:lnTo>
                    <a:pt x="402" y="552"/>
                  </a:lnTo>
                  <a:lnTo>
                    <a:pt x="371" y="549"/>
                  </a:lnTo>
                  <a:lnTo>
                    <a:pt x="340" y="544"/>
                  </a:lnTo>
                  <a:lnTo>
                    <a:pt x="312" y="542"/>
                  </a:lnTo>
                  <a:lnTo>
                    <a:pt x="281" y="540"/>
                  </a:lnTo>
                  <a:lnTo>
                    <a:pt x="250" y="537"/>
                  </a:lnTo>
                  <a:lnTo>
                    <a:pt x="222" y="533"/>
                  </a:lnTo>
                  <a:lnTo>
                    <a:pt x="191" y="530"/>
                  </a:lnTo>
                  <a:lnTo>
                    <a:pt x="168" y="528"/>
                  </a:lnTo>
                  <a:lnTo>
                    <a:pt x="144" y="525"/>
                  </a:lnTo>
                  <a:lnTo>
                    <a:pt x="120" y="523"/>
                  </a:lnTo>
                  <a:lnTo>
                    <a:pt x="97" y="518"/>
                  </a:lnTo>
                  <a:lnTo>
                    <a:pt x="71" y="516"/>
                  </a:lnTo>
                  <a:lnTo>
                    <a:pt x="47" y="514"/>
                  </a:lnTo>
                  <a:lnTo>
                    <a:pt x="23" y="50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8" name="Freeform 37">
              <a:extLst>
                <a:ext uri="{FF2B5EF4-FFF2-40B4-BE49-F238E27FC236}">
                  <a16:creationId xmlns:a16="http://schemas.microsoft.com/office/drawing/2014/main" id="{3369434D-9257-4C23-A379-0514921A01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59763" y="2033588"/>
              <a:ext cx="112712" cy="157162"/>
            </a:xfrm>
            <a:custGeom>
              <a:avLst/>
              <a:gdLst/>
              <a:ahLst/>
              <a:cxnLst>
                <a:cxn ang="0">
                  <a:pos x="49" y="37"/>
                </a:cxn>
                <a:cxn ang="0">
                  <a:pos x="45" y="28"/>
                </a:cxn>
                <a:cxn ang="0">
                  <a:pos x="47" y="28"/>
                </a:cxn>
                <a:cxn ang="0">
                  <a:pos x="52" y="30"/>
                </a:cxn>
                <a:cxn ang="0">
                  <a:pos x="54" y="33"/>
                </a:cxn>
                <a:cxn ang="0">
                  <a:pos x="59" y="37"/>
                </a:cxn>
                <a:cxn ang="0">
                  <a:pos x="61" y="33"/>
                </a:cxn>
                <a:cxn ang="0">
                  <a:pos x="56" y="28"/>
                </a:cxn>
                <a:cxn ang="0">
                  <a:pos x="52" y="28"/>
                </a:cxn>
                <a:cxn ang="0">
                  <a:pos x="49" y="26"/>
                </a:cxn>
                <a:cxn ang="0">
                  <a:pos x="47" y="21"/>
                </a:cxn>
                <a:cxn ang="0">
                  <a:pos x="45" y="14"/>
                </a:cxn>
                <a:cxn ang="0">
                  <a:pos x="40" y="14"/>
                </a:cxn>
                <a:cxn ang="0">
                  <a:pos x="38" y="7"/>
                </a:cxn>
                <a:cxn ang="0">
                  <a:pos x="35" y="0"/>
                </a:cxn>
                <a:cxn ang="0">
                  <a:pos x="28" y="2"/>
                </a:cxn>
                <a:cxn ang="0">
                  <a:pos x="23" y="4"/>
                </a:cxn>
                <a:cxn ang="0">
                  <a:pos x="14" y="9"/>
                </a:cxn>
                <a:cxn ang="0">
                  <a:pos x="7" y="11"/>
                </a:cxn>
                <a:cxn ang="0">
                  <a:pos x="0" y="14"/>
                </a:cxn>
                <a:cxn ang="0">
                  <a:pos x="2" y="21"/>
                </a:cxn>
                <a:cxn ang="0">
                  <a:pos x="4" y="30"/>
                </a:cxn>
                <a:cxn ang="0">
                  <a:pos x="7" y="37"/>
                </a:cxn>
                <a:cxn ang="0">
                  <a:pos x="9" y="45"/>
                </a:cxn>
                <a:cxn ang="0">
                  <a:pos x="14" y="56"/>
                </a:cxn>
                <a:cxn ang="0">
                  <a:pos x="16" y="66"/>
                </a:cxn>
                <a:cxn ang="0">
                  <a:pos x="21" y="73"/>
                </a:cxn>
                <a:cxn ang="0">
                  <a:pos x="21" y="80"/>
                </a:cxn>
                <a:cxn ang="0">
                  <a:pos x="23" y="87"/>
                </a:cxn>
                <a:cxn ang="0">
                  <a:pos x="23" y="90"/>
                </a:cxn>
                <a:cxn ang="0">
                  <a:pos x="23" y="99"/>
                </a:cxn>
                <a:cxn ang="0">
                  <a:pos x="30" y="97"/>
                </a:cxn>
                <a:cxn ang="0">
                  <a:pos x="49" y="82"/>
                </a:cxn>
                <a:cxn ang="0">
                  <a:pos x="54" y="71"/>
                </a:cxn>
                <a:cxn ang="0">
                  <a:pos x="47" y="49"/>
                </a:cxn>
                <a:cxn ang="0">
                  <a:pos x="49" y="37"/>
                </a:cxn>
                <a:cxn ang="0">
                  <a:pos x="64" y="40"/>
                </a:cxn>
                <a:cxn ang="0">
                  <a:pos x="61" y="42"/>
                </a:cxn>
                <a:cxn ang="0">
                  <a:pos x="61" y="45"/>
                </a:cxn>
                <a:cxn ang="0">
                  <a:pos x="61" y="54"/>
                </a:cxn>
                <a:cxn ang="0">
                  <a:pos x="64" y="61"/>
                </a:cxn>
                <a:cxn ang="0">
                  <a:pos x="61" y="66"/>
                </a:cxn>
                <a:cxn ang="0">
                  <a:pos x="66" y="64"/>
                </a:cxn>
                <a:cxn ang="0">
                  <a:pos x="71" y="59"/>
                </a:cxn>
                <a:cxn ang="0">
                  <a:pos x="64" y="40"/>
                </a:cxn>
                <a:cxn ang="0">
                  <a:pos x="56" y="54"/>
                </a:cxn>
                <a:cxn ang="0">
                  <a:pos x="54" y="54"/>
                </a:cxn>
                <a:cxn ang="0">
                  <a:pos x="54" y="61"/>
                </a:cxn>
                <a:cxn ang="0">
                  <a:pos x="59" y="68"/>
                </a:cxn>
                <a:cxn ang="0">
                  <a:pos x="59" y="64"/>
                </a:cxn>
                <a:cxn ang="0">
                  <a:pos x="59" y="56"/>
                </a:cxn>
                <a:cxn ang="0">
                  <a:pos x="56" y="54"/>
                </a:cxn>
              </a:cxnLst>
              <a:rect l="0" t="0" r="r" b="b"/>
              <a:pathLst>
                <a:path w="71" h="99">
                  <a:moveTo>
                    <a:pt x="49" y="37"/>
                  </a:moveTo>
                  <a:lnTo>
                    <a:pt x="45" y="28"/>
                  </a:lnTo>
                  <a:lnTo>
                    <a:pt x="47" y="28"/>
                  </a:lnTo>
                  <a:lnTo>
                    <a:pt x="52" y="30"/>
                  </a:lnTo>
                  <a:lnTo>
                    <a:pt x="54" y="33"/>
                  </a:lnTo>
                  <a:lnTo>
                    <a:pt x="59" y="37"/>
                  </a:lnTo>
                  <a:lnTo>
                    <a:pt x="61" y="33"/>
                  </a:lnTo>
                  <a:lnTo>
                    <a:pt x="56" y="28"/>
                  </a:lnTo>
                  <a:lnTo>
                    <a:pt x="52" y="28"/>
                  </a:lnTo>
                  <a:lnTo>
                    <a:pt x="49" y="26"/>
                  </a:lnTo>
                  <a:lnTo>
                    <a:pt x="47" y="21"/>
                  </a:lnTo>
                  <a:lnTo>
                    <a:pt x="45" y="14"/>
                  </a:lnTo>
                  <a:lnTo>
                    <a:pt x="40" y="14"/>
                  </a:lnTo>
                  <a:lnTo>
                    <a:pt x="38" y="7"/>
                  </a:lnTo>
                  <a:lnTo>
                    <a:pt x="35" y="0"/>
                  </a:lnTo>
                  <a:lnTo>
                    <a:pt x="28" y="2"/>
                  </a:lnTo>
                  <a:lnTo>
                    <a:pt x="23" y="4"/>
                  </a:lnTo>
                  <a:lnTo>
                    <a:pt x="14" y="9"/>
                  </a:lnTo>
                  <a:lnTo>
                    <a:pt x="7" y="11"/>
                  </a:lnTo>
                  <a:lnTo>
                    <a:pt x="0" y="14"/>
                  </a:lnTo>
                  <a:lnTo>
                    <a:pt x="2" y="21"/>
                  </a:lnTo>
                  <a:lnTo>
                    <a:pt x="4" y="30"/>
                  </a:lnTo>
                  <a:lnTo>
                    <a:pt x="7" y="37"/>
                  </a:lnTo>
                  <a:lnTo>
                    <a:pt x="9" y="45"/>
                  </a:lnTo>
                  <a:lnTo>
                    <a:pt x="14" y="56"/>
                  </a:lnTo>
                  <a:lnTo>
                    <a:pt x="16" y="66"/>
                  </a:lnTo>
                  <a:lnTo>
                    <a:pt x="21" y="73"/>
                  </a:lnTo>
                  <a:lnTo>
                    <a:pt x="21" y="80"/>
                  </a:lnTo>
                  <a:lnTo>
                    <a:pt x="23" y="87"/>
                  </a:lnTo>
                  <a:lnTo>
                    <a:pt x="23" y="90"/>
                  </a:lnTo>
                  <a:lnTo>
                    <a:pt x="23" y="99"/>
                  </a:lnTo>
                  <a:lnTo>
                    <a:pt x="30" y="97"/>
                  </a:lnTo>
                  <a:lnTo>
                    <a:pt x="49" y="82"/>
                  </a:lnTo>
                  <a:lnTo>
                    <a:pt x="54" y="71"/>
                  </a:lnTo>
                  <a:lnTo>
                    <a:pt x="47" y="49"/>
                  </a:lnTo>
                  <a:lnTo>
                    <a:pt x="49" y="37"/>
                  </a:lnTo>
                  <a:close/>
                  <a:moveTo>
                    <a:pt x="64" y="40"/>
                  </a:moveTo>
                  <a:lnTo>
                    <a:pt x="61" y="42"/>
                  </a:lnTo>
                  <a:lnTo>
                    <a:pt x="61" y="45"/>
                  </a:lnTo>
                  <a:lnTo>
                    <a:pt x="61" y="54"/>
                  </a:lnTo>
                  <a:lnTo>
                    <a:pt x="64" y="61"/>
                  </a:lnTo>
                  <a:lnTo>
                    <a:pt x="61" y="66"/>
                  </a:lnTo>
                  <a:lnTo>
                    <a:pt x="66" y="64"/>
                  </a:lnTo>
                  <a:lnTo>
                    <a:pt x="71" y="59"/>
                  </a:lnTo>
                  <a:lnTo>
                    <a:pt x="64" y="40"/>
                  </a:lnTo>
                  <a:close/>
                  <a:moveTo>
                    <a:pt x="56" y="54"/>
                  </a:moveTo>
                  <a:lnTo>
                    <a:pt x="54" y="54"/>
                  </a:lnTo>
                  <a:lnTo>
                    <a:pt x="54" y="61"/>
                  </a:lnTo>
                  <a:lnTo>
                    <a:pt x="59" y="68"/>
                  </a:lnTo>
                  <a:lnTo>
                    <a:pt x="59" y="64"/>
                  </a:lnTo>
                  <a:lnTo>
                    <a:pt x="59" y="56"/>
                  </a:lnTo>
                  <a:lnTo>
                    <a:pt x="56" y="5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599" name="Freeform 39">
              <a:extLst>
                <a:ext uri="{FF2B5EF4-FFF2-40B4-BE49-F238E27FC236}">
                  <a16:creationId xmlns:a16="http://schemas.microsoft.com/office/drawing/2014/main" id="{E1303FFC-6EE3-4C86-A8FD-211270973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8738" y="2438400"/>
              <a:ext cx="674687" cy="777875"/>
            </a:xfrm>
            <a:custGeom>
              <a:avLst/>
              <a:gdLst/>
              <a:ahLst/>
              <a:cxnLst>
                <a:cxn ang="0">
                  <a:pos x="414" y="175"/>
                </a:cxn>
                <a:cxn ang="0">
                  <a:pos x="418" y="142"/>
                </a:cxn>
                <a:cxn ang="0">
                  <a:pos x="399" y="62"/>
                </a:cxn>
                <a:cxn ang="0">
                  <a:pos x="388" y="10"/>
                </a:cxn>
                <a:cxn ang="0">
                  <a:pos x="326" y="43"/>
                </a:cxn>
                <a:cxn ang="0">
                  <a:pos x="288" y="86"/>
                </a:cxn>
                <a:cxn ang="0">
                  <a:pos x="253" y="97"/>
                </a:cxn>
                <a:cxn ang="0">
                  <a:pos x="224" y="114"/>
                </a:cxn>
                <a:cxn ang="0">
                  <a:pos x="205" y="109"/>
                </a:cxn>
                <a:cxn ang="0">
                  <a:pos x="196" y="112"/>
                </a:cxn>
                <a:cxn ang="0">
                  <a:pos x="175" y="121"/>
                </a:cxn>
                <a:cxn ang="0">
                  <a:pos x="198" y="104"/>
                </a:cxn>
                <a:cxn ang="0">
                  <a:pos x="184" y="100"/>
                </a:cxn>
                <a:cxn ang="0">
                  <a:pos x="177" y="107"/>
                </a:cxn>
                <a:cxn ang="0">
                  <a:pos x="161" y="102"/>
                </a:cxn>
                <a:cxn ang="0">
                  <a:pos x="132" y="93"/>
                </a:cxn>
                <a:cxn ang="0">
                  <a:pos x="123" y="90"/>
                </a:cxn>
                <a:cxn ang="0">
                  <a:pos x="61" y="107"/>
                </a:cxn>
                <a:cxn ang="0">
                  <a:pos x="7" y="161"/>
                </a:cxn>
                <a:cxn ang="0">
                  <a:pos x="28" y="284"/>
                </a:cxn>
                <a:cxn ang="0">
                  <a:pos x="47" y="407"/>
                </a:cxn>
                <a:cxn ang="0">
                  <a:pos x="66" y="443"/>
                </a:cxn>
                <a:cxn ang="0">
                  <a:pos x="85" y="443"/>
                </a:cxn>
                <a:cxn ang="0">
                  <a:pos x="108" y="455"/>
                </a:cxn>
                <a:cxn ang="0">
                  <a:pos x="146" y="474"/>
                </a:cxn>
                <a:cxn ang="0">
                  <a:pos x="175" y="483"/>
                </a:cxn>
                <a:cxn ang="0">
                  <a:pos x="196" y="476"/>
                </a:cxn>
                <a:cxn ang="0">
                  <a:pos x="241" y="462"/>
                </a:cxn>
                <a:cxn ang="0">
                  <a:pos x="267" y="478"/>
                </a:cxn>
                <a:cxn ang="0">
                  <a:pos x="295" y="490"/>
                </a:cxn>
                <a:cxn ang="0">
                  <a:pos x="312" y="469"/>
                </a:cxn>
                <a:cxn ang="0">
                  <a:pos x="321" y="455"/>
                </a:cxn>
                <a:cxn ang="0">
                  <a:pos x="317" y="429"/>
                </a:cxn>
                <a:cxn ang="0">
                  <a:pos x="333" y="405"/>
                </a:cxn>
                <a:cxn ang="0">
                  <a:pos x="343" y="417"/>
                </a:cxn>
                <a:cxn ang="0">
                  <a:pos x="350" y="407"/>
                </a:cxn>
                <a:cxn ang="0">
                  <a:pos x="352" y="405"/>
                </a:cxn>
                <a:cxn ang="0">
                  <a:pos x="350" y="389"/>
                </a:cxn>
                <a:cxn ang="0">
                  <a:pos x="354" y="365"/>
                </a:cxn>
                <a:cxn ang="0">
                  <a:pos x="369" y="348"/>
                </a:cxn>
                <a:cxn ang="0">
                  <a:pos x="383" y="346"/>
                </a:cxn>
                <a:cxn ang="0">
                  <a:pos x="414" y="313"/>
                </a:cxn>
                <a:cxn ang="0">
                  <a:pos x="418" y="265"/>
                </a:cxn>
                <a:cxn ang="0">
                  <a:pos x="423" y="194"/>
                </a:cxn>
              </a:cxnLst>
              <a:rect l="0" t="0" r="r" b="b"/>
              <a:pathLst>
                <a:path w="425" h="490">
                  <a:moveTo>
                    <a:pt x="418" y="187"/>
                  </a:moveTo>
                  <a:lnTo>
                    <a:pt x="414" y="180"/>
                  </a:lnTo>
                  <a:lnTo>
                    <a:pt x="414" y="175"/>
                  </a:lnTo>
                  <a:lnTo>
                    <a:pt x="425" y="168"/>
                  </a:lnTo>
                  <a:lnTo>
                    <a:pt x="421" y="154"/>
                  </a:lnTo>
                  <a:lnTo>
                    <a:pt x="418" y="142"/>
                  </a:lnTo>
                  <a:lnTo>
                    <a:pt x="416" y="128"/>
                  </a:lnTo>
                  <a:lnTo>
                    <a:pt x="406" y="88"/>
                  </a:lnTo>
                  <a:lnTo>
                    <a:pt x="399" y="62"/>
                  </a:lnTo>
                  <a:lnTo>
                    <a:pt x="397" y="50"/>
                  </a:lnTo>
                  <a:lnTo>
                    <a:pt x="395" y="36"/>
                  </a:lnTo>
                  <a:lnTo>
                    <a:pt x="388" y="10"/>
                  </a:lnTo>
                  <a:lnTo>
                    <a:pt x="385" y="0"/>
                  </a:lnTo>
                  <a:lnTo>
                    <a:pt x="357" y="19"/>
                  </a:lnTo>
                  <a:lnTo>
                    <a:pt x="326" y="43"/>
                  </a:lnTo>
                  <a:lnTo>
                    <a:pt x="310" y="59"/>
                  </a:lnTo>
                  <a:lnTo>
                    <a:pt x="295" y="78"/>
                  </a:lnTo>
                  <a:lnTo>
                    <a:pt x="288" y="86"/>
                  </a:lnTo>
                  <a:lnTo>
                    <a:pt x="281" y="90"/>
                  </a:lnTo>
                  <a:lnTo>
                    <a:pt x="267" y="90"/>
                  </a:lnTo>
                  <a:lnTo>
                    <a:pt x="253" y="97"/>
                  </a:lnTo>
                  <a:lnTo>
                    <a:pt x="239" y="104"/>
                  </a:lnTo>
                  <a:lnTo>
                    <a:pt x="229" y="109"/>
                  </a:lnTo>
                  <a:lnTo>
                    <a:pt x="224" y="114"/>
                  </a:lnTo>
                  <a:lnTo>
                    <a:pt x="222" y="116"/>
                  </a:lnTo>
                  <a:lnTo>
                    <a:pt x="217" y="116"/>
                  </a:lnTo>
                  <a:lnTo>
                    <a:pt x="205" y="109"/>
                  </a:lnTo>
                  <a:lnTo>
                    <a:pt x="203" y="112"/>
                  </a:lnTo>
                  <a:lnTo>
                    <a:pt x="203" y="112"/>
                  </a:lnTo>
                  <a:lnTo>
                    <a:pt x="196" y="112"/>
                  </a:lnTo>
                  <a:lnTo>
                    <a:pt x="189" y="114"/>
                  </a:lnTo>
                  <a:lnTo>
                    <a:pt x="182" y="119"/>
                  </a:lnTo>
                  <a:lnTo>
                    <a:pt x="175" y="121"/>
                  </a:lnTo>
                  <a:lnTo>
                    <a:pt x="170" y="119"/>
                  </a:lnTo>
                  <a:lnTo>
                    <a:pt x="175" y="116"/>
                  </a:lnTo>
                  <a:lnTo>
                    <a:pt x="198" y="104"/>
                  </a:lnTo>
                  <a:lnTo>
                    <a:pt x="198" y="104"/>
                  </a:lnTo>
                  <a:lnTo>
                    <a:pt x="187" y="102"/>
                  </a:lnTo>
                  <a:lnTo>
                    <a:pt x="184" y="100"/>
                  </a:lnTo>
                  <a:lnTo>
                    <a:pt x="182" y="100"/>
                  </a:lnTo>
                  <a:lnTo>
                    <a:pt x="182" y="104"/>
                  </a:lnTo>
                  <a:lnTo>
                    <a:pt x="177" y="107"/>
                  </a:lnTo>
                  <a:lnTo>
                    <a:pt x="172" y="107"/>
                  </a:lnTo>
                  <a:lnTo>
                    <a:pt x="168" y="107"/>
                  </a:lnTo>
                  <a:lnTo>
                    <a:pt x="161" y="102"/>
                  </a:lnTo>
                  <a:lnTo>
                    <a:pt x="144" y="97"/>
                  </a:lnTo>
                  <a:lnTo>
                    <a:pt x="139" y="95"/>
                  </a:lnTo>
                  <a:lnTo>
                    <a:pt x="132" y="93"/>
                  </a:lnTo>
                  <a:lnTo>
                    <a:pt x="125" y="93"/>
                  </a:lnTo>
                  <a:lnTo>
                    <a:pt x="123" y="93"/>
                  </a:lnTo>
                  <a:lnTo>
                    <a:pt x="123" y="90"/>
                  </a:lnTo>
                  <a:lnTo>
                    <a:pt x="123" y="93"/>
                  </a:lnTo>
                  <a:lnTo>
                    <a:pt x="92" y="100"/>
                  </a:lnTo>
                  <a:lnTo>
                    <a:pt x="61" y="107"/>
                  </a:lnTo>
                  <a:lnTo>
                    <a:pt x="30" y="114"/>
                  </a:lnTo>
                  <a:lnTo>
                    <a:pt x="0" y="121"/>
                  </a:lnTo>
                  <a:lnTo>
                    <a:pt x="7" y="161"/>
                  </a:lnTo>
                  <a:lnTo>
                    <a:pt x="14" y="204"/>
                  </a:lnTo>
                  <a:lnTo>
                    <a:pt x="21" y="244"/>
                  </a:lnTo>
                  <a:lnTo>
                    <a:pt x="28" y="284"/>
                  </a:lnTo>
                  <a:lnTo>
                    <a:pt x="33" y="327"/>
                  </a:lnTo>
                  <a:lnTo>
                    <a:pt x="40" y="367"/>
                  </a:lnTo>
                  <a:lnTo>
                    <a:pt x="47" y="407"/>
                  </a:lnTo>
                  <a:lnTo>
                    <a:pt x="54" y="450"/>
                  </a:lnTo>
                  <a:lnTo>
                    <a:pt x="59" y="445"/>
                  </a:lnTo>
                  <a:lnTo>
                    <a:pt x="66" y="443"/>
                  </a:lnTo>
                  <a:lnTo>
                    <a:pt x="71" y="448"/>
                  </a:lnTo>
                  <a:lnTo>
                    <a:pt x="78" y="448"/>
                  </a:lnTo>
                  <a:lnTo>
                    <a:pt x="85" y="443"/>
                  </a:lnTo>
                  <a:lnTo>
                    <a:pt x="92" y="443"/>
                  </a:lnTo>
                  <a:lnTo>
                    <a:pt x="101" y="448"/>
                  </a:lnTo>
                  <a:lnTo>
                    <a:pt x="108" y="455"/>
                  </a:lnTo>
                  <a:lnTo>
                    <a:pt x="118" y="467"/>
                  </a:lnTo>
                  <a:lnTo>
                    <a:pt x="130" y="474"/>
                  </a:lnTo>
                  <a:lnTo>
                    <a:pt x="146" y="474"/>
                  </a:lnTo>
                  <a:lnTo>
                    <a:pt x="158" y="476"/>
                  </a:lnTo>
                  <a:lnTo>
                    <a:pt x="168" y="483"/>
                  </a:lnTo>
                  <a:lnTo>
                    <a:pt x="175" y="483"/>
                  </a:lnTo>
                  <a:lnTo>
                    <a:pt x="182" y="478"/>
                  </a:lnTo>
                  <a:lnTo>
                    <a:pt x="189" y="476"/>
                  </a:lnTo>
                  <a:lnTo>
                    <a:pt x="196" y="476"/>
                  </a:lnTo>
                  <a:lnTo>
                    <a:pt x="208" y="481"/>
                  </a:lnTo>
                  <a:lnTo>
                    <a:pt x="222" y="476"/>
                  </a:lnTo>
                  <a:lnTo>
                    <a:pt x="241" y="462"/>
                  </a:lnTo>
                  <a:lnTo>
                    <a:pt x="253" y="460"/>
                  </a:lnTo>
                  <a:lnTo>
                    <a:pt x="257" y="469"/>
                  </a:lnTo>
                  <a:lnTo>
                    <a:pt x="267" y="478"/>
                  </a:lnTo>
                  <a:lnTo>
                    <a:pt x="283" y="488"/>
                  </a:lnTo>
                  <a:lnTo>
                    <a:pt x="283" y="488"/>
                  </a:lnTo>
                  <a:lnTo>
                    <a:pt x="295" y="490"/>
                  </a:lnTo>
                  <a:lnTo>
                    <a:pt x="307" y="486"/>
                  </a:lnTo>
                  <a:lnTo>
                    <a:pt x="312" y="478"/>
                  </a:lnTo>
                  <a:lnTo>
                    <a:pt x="312" y="469"/>
                  </a:lnTo>
                  <a:lnTo>
                    <a:pt x="314" y="462"/>
                  </a:lnTo>
                  <a:lnTo>
                    <a:pt x="319" y="460"/>
                  </a:lnTo>
                  <a:lnTo>
                    <a:pt x="321" y="455"/>
                  </a:lnTo>
                  <a:lnTo>
                    <a:pt x="319" y="445"/>
                  </a:lnTo>
                  <a:lnTo>
                    <a:pt x="317" y="438"/>
                  </a:lnTo>
                  <a:lnTo>
                    <a:pt x="317" y="429"/>
                  </a:lnTo>
                  <a:lnTo>
                    <a:pt x="324" y="412"/>
                  </a:lnTo>
                  <a:lnTo>
                    <a:pt x="328" y="405"/>
                  </a:lnTo>
                  <a:lnTo>
                    <a:pt x="333" y="405"/>
                  </a:lnTo>
                  <a:lnTo>
                    <a:pt x="338" y="410"/>
                  </a:lnTo>
                  <a:lnTo>
                    <a:pt x="340" y="417"/>
                  </a:lnTo>
                  <a:lnTo>
                    <a:pt x="343" y="417"/>
                  </a:lnTo>
                  <a:lnTo>
                    <a:pt x="343" y="417"/>
                  </a:lnTo>
                  <a:lnTo>
                    <a:pt x="345" y="410"/>
                  </a:lnTo>
                  <a:lnTo>
                    <a:pt x="350" y="407"/>
                  </a:lnTo>
                  <a:lnTo>
                    <a:pt x="350" y="407"/>
                  </a:lnTo>
                  <a:lnTo>
                    <a:pt x="352" y="407"/>
                  </a:lnTo>
                  <a:lnTo>
                    <a:pt x="352" y="405"/>
                  </a:lnTo>
                  <a:lnTo>
                    <a:pt x="347" y="396"/>
                  </a:lnTo>
                  <a:lnTo>
                    <a:pt x="345" y="391"/>
                  </a:lnTo>
                  <a:lnTo>
                    <a:pt x="350" y="389"/>
                  </a:lnTo>
                  <a:lnTo>
                    <a:pt x="350" y="381"/>
                  </a:lnTo>
                  <a:lnTo>
                    <a:pt x="352" y="370"/>
                  </a:lnTo>
                  <a:lnTo>
                    <a:pt x="354" y="365"/>
                  </a:lnTo>
                  <a:lnTo>
                    <a:pt x="359" y="362"/>
                  </a:lnTo>
                  <a:lnTo>
                    <a:pt x="364" y="358"/>
                  </a:lnTo>
                  <a:lnTo>
                    <a:pt x="369" y="348"/>
                  </a:lnTo>
                  <a:lnTo>
                    <a:pt x="373" y="344"/>
                  </a:lnTo>
                  <a:lnTo>
                    <a:pt x="378" y="346"/>
                  </a:lnTo>
                  <a:lnTo>
                    <a:pt x="383" y="346"/>
                  </a:lnTo>
                  <a:lnTo>
                    <a:pt x="390" y="341"/>
                  </a:lnTo>
                  <a:lnTo>
                    <a:pt x="399" y="329"/>
                  </a:lnTo>
                  <a:lnTo>
                    <a:pt x="414" y="313"/>
                  </a:lnTo>
                  <a:lnTo>
                    <a:pt x="418" y="299"/>
                  </a:lnTo>
                  <a:lnTo>
                    <a:pt x="416" y="289"/>
                  </a:lnTo>
                  <a:lnTo>
                    <a:pt x="418" y="265"/>
                  </a:lnTo>
                  <a:lnTo>
                    <a:pt x="423" y="228"/>
                  </a:lnTo>
                  <a:lnTo>
                    <a:pt x="425" y="204"/>
                  </a:lnTo>
                  <a:lnTo>
                    <a:pt x="423" y="194"/>
                  </a:lnTo>
                  <a:lnTo>
                    <a:pt x="418" y="18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0" name="Freeform 40">
              <a:extLst>
                <a:ext uri="{FF2B5EF4-FFF2-40B4-BE49-F238E27FC236}">
                  <a16:creationId xmlns:a16="http://schemas.microsoft.com/office/drawing/2014/main" id="{F08BB354-0F9C-4EFF-A421-EEC25B6AF4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7825" y="1423988"/>
              <a:ext cx="1247775" cy="1247775"/>
            </a:xfrm>
            <a:custGeom>
              <a:avLst/>
              <a:gdLst/>
              <a:ahLst/>
              <a:cxnLst>
                <a:cxn ang="0">
                  <a:pos x="537" y="142"/>
                </a:cxn>
                <a:cxn ang="0">
                  <a:pos x="549" y="175"/>
                </a:cxn>
                <a:cxn ang="0">
                  <a:pos x="102" y="43"/>
                </a:cxn>
                <a:cxn ang="0">
                  <a:pos x="137" y="0"/>
                </a:cxn>
                <a:cxn ang="0">
                  <a:pos x="161" y="133"/>
                </a:cxn>
                <a:cxn ang="0">
                  <a:pos x="161" y="147"/>
                </a:cxn>
                <a:cxn ang="0">
                  <a:pos x="189" y="92"/>
                </a:cxn>
                <a:cxn ang="0">
                  <a:pos x="145" y="121"/>
                </a:cxn>
                <a:cxn ang="0">
                  <a:pos x="606" y="194"/>
                </a:cxn>
                <a:cxn ang="0">
                  <a:pos x="577" y="201"/>
                </a:cxn>
                <a:cxn ang="0">
                  <a:pos x="431" y="223"/>
                </a:cxn>
                <a:cxn ang="0">
                  <a:pos x="506" y="234"/>
                </a:cxn>
                <a:cxn ang="0">
                  <a:pos x="523" y="216"/>
                </a:cxn>
                <a:cxn ang="0">
                  <a:pos x="563" y="199"/>
                </a:cxn>
                <a:cxn ang="0">
                  <a:pos x="542" y="175"/>
                </a:cxn>
                <a:cxn ang="0">
                  <a:pos x="509" y="161"/>
                </a:cxn>
                <a:cxn ang="0">
                  <a:pos x="464" y="154"/>
                </a:cxn>
                <a:cxn ang="0">
                  <a:pos x="393" y="147"/>
                </a:cxn>
                <a:cxn ang="0">
                  <a:pos x="320" y="189"/>
                </a:cxn>
                <a:cxn ang="0">
                  <a:pos x="260" y="185"/>
                </a:cxn>
                <a:cxn ang="0">
                  <a:pos x="182" y="152"/>
                </a:cxn>
                <a:cxn ang="0">
                  <a:pos x="159" y="147"/>
                </a:cxn>
                <a:cxn ang="0">
                  <a:pos x="135" y="126"/>
                </a:cxn>
                <a:cxn ang="0">
                  <a:pos x="57" y="182"/>
                </a:cxn>
                <a:cxn ang="0">
                  <a:pos x="12" y="227"/>
                </a:cxn>
                <a:cxn ang="0">
                  <a:pos x="97" y="260"/>
                </a:cxn>
                <a:cxn ang="0">
                  <a:pos x="189" y="272"/>
                </a:cxn>
                <a:cxn ang="0">
                  <a:pos x="244" y="320"/>
                </a:cxn>
                <a:cxn ang="0">
                  <a:pos x="260" y="343"/>
                </a:cxn>
                <a:cxn ang="0">
                  <a:pos x="277" y="355"/>
                </a:cxn>
                <a:cxn ang="0">
                  <a:pos x="310" y="265"/>
                </a:cxn>
                <a:cxn ang="0">
                  <a:pos x="338" y="268"/>
                </a:cxn>
                <a:cxn ang="0">
                  <a:pos x="346" y="296"/>
                </a:cxn>
                <a:cxn ang="0">
                  <a:pos x="376" y="249"/>
                </a:cxn>
                <a:cxn ang="0">
                  <a:pos x="540" y="246"/>
                </a:cxn>
                <a:cxn ang="0">
                  <a:pos x="414" y="353"/>
                </a:cxn>
                <a:cxn ang="0">
                  <a:pos x="750" y="476"/>
                </a:cxn>
                <a:cxn ang="0">
                  <a:pos x="679" y="452"/>
                </a:cxn>
                <a:cxn ang="0">
                  <a:pos x="658" y="497"/>
                </a:cxn>
                <a:cxn ang="0">
                  <a:pos x="632" y="455"/>
                </a:cxn>
                <a:cxn ang="0">
                  <a:pos x="658" y="412"/>
                </a:cxn>
                <a:cxn ang="0">
                  <a:pos x="641" y="327"/>
                </a:cxn>
                <a:cxn ang="0">
                  <a:pos x="646" y="298"/>
                </a:cxn>
                <a:cxn ang="0">
                  <a:pos x="580" y="268"/>
                </a:cxn>
                <a:cxn ang="0">
                  <a:pos x="504" y="246"/>
                </a:cxn>
                <a:cxn ang="0">
                  <a:pos x="483" y="287"/>
                </a:cxn>
                <a:cxn ang="0">
                  <a:pos x="464" y="320"/>
                </a:cxn>
                <a:cxn ang="0">
                  <a:pos x="461" y="367"/>
                </a:cxn>
                <a:cxn ang="0">
                  <a:pos x="452" y="384"/>
                </a:cxn>
                <a:cxn ang="0">
                  <a:pos x="450" y="332"/>
                </a:cxn>
                <a:cxn ang="0">
                  <a:pos x="412" y="381"/>
                </a:cxn>
                <a:cxn ang="0">
                  <a:pos x="400" y="466"/>
                </a:cxn>
                <a:cxn ang="0">
                  <a:pos x="409" y="573"/>
                </a:cxn>
                <a:cxn ang="0">
                  <a:pos x="440" y="710"/>
                </a:cxn>
                <a:cxn ang="0">
                  <a:pos x="483" y="774"/>
                </a:cxn>
                <a:cxn ang="0">
                  <a:pos x="722" y="729"/>
                </a:cxn>
                <a:cxn ang="0">
                  <a:pos x="738" y="687"/>
                </a:cxn>
                <a:cxn ang="0">
                  <a:pos x="755" y="623"/>
                </a:cxn>
                <a:cxn ang="0">
                  <a:pos x="776" y="608"/>
                </a:cxn>
                <a:cxn ang="0">
                  <a:pos x="438" y="284"/>
                </a:cxn>
              </a:cxnLst>
              <a:rect l="0" t="0" r="r" b="b"/>
              <a:pathLst>
                <a:path w="786" h="786">
                  <a:moveTo>
                    <a:pt x="537" y="161"/>
                  </a:moveTo>
                  <a:lnTo>
                    <a:pt x="540" y="166"/>
                  </a:lnTo>
                  <a:lnTo>
                    <a:pt x="542" y="166"/>
                  </a:lnTo>
                  <a:lnTo>
                    <a:pt x="547" y="166"/>
                  </a:lnTo>
                  <a:lnTo>
                    <a:pt x="544" y="163"/>
                  </a:lnTo>
                  <a:lnTo>
                    <a:pt x="542" y="159"/>
                  </a:lnTo>
                  <a:lnTo>
                    <a:pt x="540" y="152"/>
                  </a:lnTo>
                  <a:lnTo>
                    <a:pt x="542" y="147"/>
                  </a:lnTo>
                  <a:lnTo>
                    <a:pt x="540" y="142"/>
                  </a:lnTo>
                  <a:lnTo>
                    <a:pt x="537" y="142"/>
                  </a:lnTo>
                  <a:lnTo>
                    <a:pt x="535" y="142"/>
                  </a:lnTo>
                  <a:lnTo>
                    <a:pt x="530" y="149"/>
                  </a:lnTo>
                  <a:lnTo>
                    <a:pt x="535" y="154"/>
                  </a:lnTo>
                  <a:lnTo>
                    <a:pt x="537" y="161"/>
                  </a:lnTo>
                  <a:close/>
                  <a:moveTo>
                    <a:pt x="542" y="168"/>
                  </a:moveTo>
                  <a:lnTo>
                    <a:pt x="542" y="173"/>
                  </a:lnTo>
                  <a:lnTo>
                    <a:pt x="542" y="175"/>
                  </a:lnTo>
                  <a:lnTo>
                    <a:pt x="549" y="178"/>
                  </a:lnTo>
                  <a:lnTo>
                    <a:pt x="549" y="178"/>
                  </a:lnTo>
                  <a:lnTo>
                    <a:pt x="549" y="175"/>
                  </a:lnTo>
                  <a:lnTo>
                    <a:pt x="549" y="173"/>
                  </a:lnTo>
                  <a:lnTo>
                    <a:pt x="547" y="171"/>
                  </a:lnTo>
                  <a:lnTo>
                    <a:pt x="544" y="168"/>
                  </a:lnTo>
                  <a:lnTo>
                    <a:pt x="542" y="168"/>
                  </a:lnTo>
                  <a:close/>
                  <a:moveTo>
                    <a:pt x="83" y="43"/>
                  </a:moveTo>
                  <a:lnTo>
                    <a:pt x="83" y="45"/>
                  </a:lnTo>
                  <a:lnTo>
                    <a:pt x="83" y="50"/>
                  </a:lnTo>
                  <a:lnTo>
                    <a:pt x="85" y="50"/>
                  </a:lnTo>
                  <a:lnTo>
                    <a:pt x="93" y="47"/>
                  </a:lnTo>
                  <a:lnTo>
                    <a:pt x="102" y="43"/>
                  </a:lnTo>
                  <a:lnTo>
                    <a:pt x="104" y="40"/>
                  </a:lnTo>
                  <a:lnTo>
                    <a:pt x="104" y="38"/>
                  </a:lnTo>
                  <a:lnTo>
                    <a:pt x="102" y="38"/>
                  </a:lnTo>
                  <a:lnTo>
                    <a:pt x="102" y="36"/>
                  </a:lnTo>
                  <a:lnTo>
                    <a:pt x="104" y="36"/>
                  </a:lnTo>
                  <a:lnTo>
                    <a:pt x="128" y="19"/>
                  </a:lnTo>
                  <a:lnTo>
                    <a:pt x="130" y="14"/>
                  </a:lnTo>
                  <a:lnTo>
                    <a:pt x="128" y="12"/>
                  </a:lnTo>
                  <a:lnTo>
                    <a:pt x="130" y="10"/>
                  </a:lnTo>
                  <a:lnTo>
                    <a:pt x="137" y="0"/>
                  </a:lnTo>
                  <a:lnTo>
                    <a:pt x="135" y="0"/>
                  </a:lnTo>
                  <a:lnTo>
                    <a:pt x="128" y="2"/>
                  </a:lnTo>
                  <a:lnTo>
                    <a:pt x="116" y="12"/>
                  </a:lnTo>
                  <a:lnTo>
                    <a:pt x="85" y="36"/>
                  </a:lnTo>
                  <a:lnTo>
                    <a:pt x="81" y="38"/>
                  </a:lnTo>
                  <a:lnTo>
                    <a:pt x="81" y="40"/>
                  </a:lnTo>
                  <a:lnTo>
                    <a:pt x="83" y="40"/>
                  </a:lnTo>
                  <a:lnTo>
                    <a:pt x="83" y="43"/>
                  </a:lnTo>
                  <a:close/>
                  <a:moveTo>
                    <a:pt x="149" y="130"/>
                  </a:moveTo>
                  <a:lnTo>
                    <a:pt x="161" y="133"/>
                  </a:lnTo>
                  <a:lnTo>
                    <a:pt x="161" y="130"/>
                  </a:lnTo>
                  <a:lnTo>
                    <a:pt x="161" y="128"/>
                  </a:lnTo>
                  <a:lnTo>
                    <a:pt x="159" y="128"/>
                  </a:lnTo>
                  <a:lnTo>
                    <a:pt x="161" y="123"/>
                  </a:lnTo>
                  <a:lnTo>
                    <a:pt x="161" y="126"/>
                  </a:lnTo>
                  <a:lnTo>
                    <a:pt x="163" y="130"/>
                  </a:lnTo>
                  <a:lnTo>
                    <a:pt x="161" y="135"/>
                  </a:lnTo>
                  <a:lnTo>
                    <a:pt x="159" y="137"/>
                  </a:lnTo>
                  <a:lnTo>
                    <a:pt x="159" y="142"/>
                  </a:lnTo>
                  <a:lnTo>
                    <a:pt x="161" y="147"/>
                  </a:lnTo>
                  <a:lnTo>
                    <a:pt x="166" y="144"/>
                  </a:lnTo>
                  <a:lnTo>
                    <a:pt x="168" y="137"/>
                  </a:lnTo>
                  <a:lnTo>
                    <a:pt x="178" y="126"/>
                  </a:lnTo>
                  <a:lnTo>
                    <a:pt x="175" y="123"/>
                  </a:lnTo>
                  <a:lnTo>
                    <a:pt x="178" y="118"/>
                  </a:lnTo>
                  <a:lnTo>
                    <a:pt x="192" y="102"/>
                  </a:lnTo>
                  <a:lnTo>
                    <a:pt x="194" y="97"/>
                  </a:lnTo>
                  <a:lnTo>
                    <a:pt x="194" y="95"/>
                  </a:lnTo>
                  <a:lnTo>
                    <a:pt x="189" y="92"/>
                  </a:lnTo>
                  <a:lnTo>
                    <a:pt x="189" y="92"/>
                  </a:lnTo>
                  <a:lnTo>
                    <a:pt x="211" y="88"/>
                  </a:lnTo>
                  <a:lnTo>
                    <a:pt x="213" y="83"/>
                  </a:lnTo>
                  <a:lnTo>
                    <a:pt x="208" y="81"/>
                  </a:lnTo>
                  <a:lnTo>
                    <a:pt x="201" y="78"/>
                  </a:lnTo>
                  <a:lnTo>
                    <a:pt x="192" y="81"/>
                  </a:lnTo>
                  <a:lnTo>
                    <a:pt x="182" y="83"/>
                  </a:lnTo>
                  <a:lnTo>
                    <a:pt x="163" y="92"/>
                  </a:lnTo>
                  <a:lnTo>
                    <a:pt x="159" y="97"/>
                  </a:lnTo>
                  <a:lnTo>
                    <a:pt x="147" y="114"/>
                  </a:lnTo>
                  <a:lnTo>
                    <a:pt x="145" y="121"/>
                  </a:lnTo>
                  <a:lnTo>
                    <a:pt x="145" y="128"/>
                  </a:lnTo>
                  <a:lnTo>
                    <a:pt x="149" y="130"/>
                  </a:lnTo>
                  <a:close/>
                  <a:moveTo>
                    <a:pt x="577" y="206"/>
                  </a:moveTo>
                  <a:lnTo>
                    <a:pt x="582" y="208"/>
                  </a:lnTo>
                  <a:lnTo>
                    <a:pt x="592" y="208"/>
                  </a:lnTo>
                  <a:lnTo>
                    <a:pt x="603" y="206"/>
                  </a:lnTo>
                  <a:lnTo>
                    <a:pt x="608" y="204"/>
                  </a:lnTo>
                  <a:lnTo>
                    <a:pt x="610" y="199"/>
                  </a:lnTo>
                  <a:lnTo>
                    <a:pt x="608" y="197"/>
                  </a:lnTo>
                  <a:lnTo>
                    <a:pt x="606" y="194"/>
                  </a:lnTo>
                  <a:lnTo>
                    <a:pt x="601" y="189"/>
                  </a:lnTo>
                  <a:lnTo>
                    <a:pt x="596" y="187"/>
                  </a:lnTo>
                  <a:lnTo>
                    <a:pt x="589" y="187"/>
                  </a:lnTo>
                  <a:lnTo>
                    <a:pt x="589" y="189"/>
                  </a:lnTo>
                  <a:lnTo>
                    <a:pt x="592" y="192"/>
                  </a:lnTo>
                  <a:lnTo>
                    <a:pt x="592" y="194"/>
                  </a:lnTo>
                  <a:lnTo>
                    <a:pt x="589" y="197"/>
                  </a:lnTo>
                  <a:lnTo>
                    <a:pt x="584" y="201"/>
                  </a:lnTo>
                  <a:lnTo>
                    <a:pt x="582" y="204"/>
                  </a:lnTo>
                  <a:lnTo>
                    <a:pt x="577" y="201"/>
                  </a:lnTo>
                  <a:lnTo>
                    <a:pt x="577" y="201"/>
                  </a:lnTo>
                  <a:lnTo>
                    <a:pt x="577" y="206"/>
                  </a:lnTo>
                  <a:lnTo>
                    <a:pt x="577" y="206"/>
                  </a:lnTo>
                  <a:close/>
                  <a:moveTo>
                    <a:pt x="398" y="246"/>
                  </a:moveTo>
                  <a:lnTo>
                    <a:pt x="402" y="246"/>
                  </a:lnTo>
                  <a:lnTo>
                    <a:pt x="402" y="242"/>
                  </a:lnTo>
                  <a:lnTo>
                    <a:pt x="407" y="239"/>
                  </a:lnTo>
                  <a:lnTo>
                    <a:pt x="419" y="237"/>
                  </a:lnTo>
                  <a:lnTo>
                    <a:pt x="426" y="230"/>
                  </a:lnTo>
                  <a:lnTo>
                    <a:pt x="431" y="223"/>
                  </a:lnTo>
                  <a:lnTo>
                    <a:pt x="435" y="218"/>
                  </a:lnTo>
                  <a:lnTo>
                    <a:pt x="443" y="216"/>
                  </a:lnTo>
                  <a:lnTo>
                    <a:pt x="454" y="216"/>
                  </a:lnTo>
                  <a:lnTo>
                    <a:pt x="469" y="220"/>
                  </a:lnTo>
                  <a:lnTo>
                    <a:pt x="483" y="225"/>
                  </a:lnTo>
                  <a:lnTo>
                    <a:pt x="499" y="237"/>
                  </a:lnTo>
                  <a:lnTo>
                    <a:pt x="504" y="237"/>
                  </a:lnTo>
                  <a:lnTo>
                    <a:pt x="506" y="237"/>
                  </a:lnTo>
                  <a:lnTo>
                    <a:pt x="506" y="234"/>
                  </a:lnTo>
                  <a:lnTo>
                    <a:pt x="506" y="234"/>
                  </a:lnTo>
                  <a:lnTo>
                    <a:pt x="506" y="232"/>
                  </a:lnTo>
                  <a:lnTo>
                    <a:pt x="506" y="225"/>
                  </a:lnTo>
                  <a:lnTo>
                    <a:pt x="504" y="225"/>
                  </a:lnTo>
                  <a:lnTo>
                    <a:pt x="506" y="213"/>
                  </a:lnTo>
                  <a:lnTo>
                    <a:pt x="511" y="211"/>
                  </a:lnTo>
                  <a:lnTo>
                    <a:pt x="514" y="211"/>
                  </a:lnTo>
                  <a:lnTo>
                    <a:pt x="518" y="213"/>
                  </a:lnTo>
                  <a:lnTo>
                    <a:pt x="521" y="216"/>
                  </a:lnTo>
                  <a:lnTo>
                    <a:pt x="521" y="216"/>
                  </a:lnTo>
                  <a:lnTo>
                    <a:pt x="523" y="216"/>
                  </a:lnTo>
                  <a:lnTo>
                    <a:pt x="525" y="216"/>
                  </a:lnTo>
                  <a:lnTo>
                    <a:pt x="525" y="216"/>
                  </a:lnTo>
                  <a:lnTo>
                    <a:pt x="528" y="213"/>
                  </a:lnTo>
                  <a:lnTo>
                    <a:pt x="537" y="213"/>
                  </a:lnTo>
                  <a:lnTo>
                    <a:pt x="568" y="211"/>
                  </a:lnTo>
                  <a:lnTo>
                    <a:pt x="573" y="208"/>
                  </a:lnTo>
                  <a:lnTo>
                    <a:pt x="575" y="208"/>
                  </a:lnTo>
                  <a:lnTo>
                    <a:pt x="575" y="204"/>
                  </a:lnTo>
                  <a:lnTo>
                    <a:pt x="573" y="204"/>
                  </a:lnTo>
                  <a:lnTo>
                    <a:pt x="563" y="199"/>
                  </a:lnTo>
                  <a:lnTo>
                    <a:pt x="561" y="197"/>
                  </a:lnTo>
                  <a:lnTo>
                    <a:pt x="558" y="194"/>
                  </a:lnTo>
                  <a:lnTo>
                    <a:pt x="558" y="189"/>
                  </a:lnTo>
                  <a:lnTo>
                    <a:pt x="556" y="187"/>
                  </a:lnTo>
                  <a:lnTo>
                    <a:pt x="551" y="187"/>
                  </a:lnTo>
                  <a:lnTo>
                    <a:pt x="542" y="187"/>
                  </a:lnTo>
                  <a:lnTo>
                    <a:pt x="540" y="185"/>
                  </a:lnTo>
                  <a:lnTo>
                    <a:pt x="540" y="182"/>
                  </a:lnTo>
                  <a:lnTo>
                    <a:pt x="542" y="180"/>
                  </a:lnTo>
                  <a:lnTo>
                    <a:pt x="542" y="175"/>
                  </a:lnTo>
                  <a:lnTo>
                    <a:pt x="540" y="173"/>
                  </a:lnTo>
                  <a:lnTo>
                    <a:pt x="537" y="166"/>
                  </a:lnTo>
                  <a:lnTo>
                    <a:pt x="535" y="161"/>
                  </a:lnTo>
                  <a:lnTo>
                    <a:pt x="528" y="154"/>
                  </a:lnTo>
                  <a:lnTo>
                    <a:pt x="525" y="152"/>
                  </a:lnTo>
                  <a:lnTo>
                    <a:pt x="523" y="149"/>
                  </a:lnTo>
                  <a:lnTo>
                    <a:pt x="521" y="149"/>
                  </a:lnTo>
                  <a:lnTo>
                    <a:pt x="518" y="152"/>
                  </a:lnTo>
                  <a:lnTo>
                    <a:pt x="514" y="156"/>
                  </a:lnTo>
                  <a:lnTo>
                    <a:pt x="509" y="161"/>
                  </a:lnTo>
                  <a:lnTo>
                    <a:pt x="504" y="161"/>
                  </a:lnTo>
                  <a:lnTo>
                    <a:pt x="499" y="156"/>
                  </a:lnTo>
                  <a:lnTo>
                    <a:pt x="495" y="156"/>
                  </a:lnTo>
                  <a:lnTo>
                    <a:pt x="488" y="161"/>
                  </a:lnTo>
                  <a:lnTo>
                    <a:pt x="480" y="161"/>
                  </a:lnTo>
                  <a:lnTo>
                    <a:pt x="476" y="161"/>
                  </a:lnTo>
                  <a:lnTo>
                    <a:pt x="464" y="161"/>
                  </a:lnTo>
                  <a:lnTo>
                    <a:pt x="464" y="159"/>
                  </a:lnTo>
                  <a:lnTo>
                    <a:pt x="461" y="156"/>
                  </a:lnTo>
                  <a:lnTo>
                    <a:pt x="464" y="154"/>
                  </a:lnTo>
                  <a:lnTo>
                    <a:pt x="464" y="147"/>
                  </a:lnTo>
                  <a:lnTo>
                    <a:pt x="461" y="137"/>
                  </a:lnTo>
                  <a:lnTo>
                    <a:pt x="461" y="130"/>
                  </a:lnTo>
                  <a:lnTo>
                    <a:pt x="464" y="126"/>
                  </a:lnTo>
                  <a:lnTo>
                    <a:pt x="459" y="126"/>
                  </a:lnTo>
                  <a:lnTo>
                    <a:pt x="450" y="128"/>
                  </a:lnTo>
                  <a:lnTo>
                    <a:pt x="438" y="133"/>
                  </a:lnTo>
                  <a:lnTo>
                    <a:pt x="426" y="142"/>
                  </a:lnTo>
                  <a:lnTo>
                    <a:pt x="409" y="147"/>
                  </a:lnTo>
                  <a:lnTo>
                    <a:pt x="393" y="147"/>
                  </a:lnTo>
                  <a:lnTo>
                    <a:pt x="381" y="149"/>
                  </a:lnTo>
                  <a:lnTo>
                    <a:pt x="369" y="156"/>
                  </a:lnTo>
                  <a:lnTo>
                    <a:pt x="367" y="154"/>
                  </a:lnTo>
                  <a:lnTo>
                    <a:pt x="357" y="161"/>
                  </a:lnTo>
                  <a:lnTo>
                    <a:pt x="346" y="171"/>
                  </a:lnTo>
                  <a:lnTo>
                    <a:pt x="336" y="182"/>
                  </a:lnTo>
                  <a:lnTo>
                    <a:pt x="329" y="192"/>
                  </a:lnTo>
                  <a:lnTo>
                    <a:pt x="327" y="192"/>
                  </a:lnTo>
                  <a:lnTo>
                    <a:pt x="324" y="189"/>
                  </a:lnTo>
                  <a:lnTo>
                    <a:pt x="320" y="189"/>
                  </a:lnTo>
                  <a:lnTo>
                    <a:pt x="315" y="189"/>
                  </a:lnTo>
                  <a:lnTo>
                    <a:pt x="310" y="192"/>
                  </a:lnTo>
                  <a:lnTo>
                    <a:pt x="303" y="192"/>
                  </a:lnTo>
                  <a:lnTo>
                    <a:pt x="298" y="187"/>
                  </a:lnTo>
                  <a:lnTo>
                    <a:pt x="291" y="187"/>
                  </a:lnTo>
                  <a:lnTo>
                    <a:pt x="289" y="189"/>
                  </a:lnTo>
                  <a:lnTo>
                    <a:pt x="282" y="192"/>
                  </a:lnTo>
                  <a:lnTo>
                    <a:pt x="265" y="194"/>
                  </a:lnTo>
                  <a:lnTo>
                    <a:pt x="263" y="192"/>
                  </a:lnTo>
                  <a:lnTo>
                    <a:pt x="260" y="185"/>
                  </a:lnTo>
                  <a:lnTo>
                    <a:pt x="258" y="182"/>
                  </a:lnTo>
                  <a:lnTo>
                    <a:pt x="253" y="182"/>
                  </a:lnTo>
                  <a:lnTo>
                    <a:pt x="249" y="175"/>
                  </a:lnTo>
                  <a:lnTo>
                    <a:pt x="234" y="159"/>
                  </a:lnTo>
                  <a:lnTo>
                    <a:pt x="232" y="156"/>
                  </a:lnTo>
                  <a:lnTo>
                    <a:pt x="220" y="154"/>
                  </a:lnTo>
                  <a:lnTo>
                    <a:pt x="213" y="152"/>
                  </a:lnTo>
                  <a:lnTo>
                    <a:pt x="189" y="152"/>
                  </a:lnTo>
                  <a:lnTo>
                    <a:pt x="185" y="149"/>
                  </a:lnTo>
                  <a:lnTo>
                    <a:pt x="182" y="152"/>
                  </a:lnTo>
                  <a:lnTo>
                    <a:pt x="171" y="163"/>
                  </a:lnTo>
                  <a:lnTo>
                    <a:pt x="168" y="163"/>
                  </a:lnTo>
                  <a:lnTo>
                    <a:pt x="168" y="166"/>
                  </a:lnTo>
                  <a:lnTo>
                    <a:pt x="166" y="171"/>
                  </a:lnTo>
                  <a:lnTo>
                    <a:pt x="166" y="173"/>
                  </a:lnTo>
                  <a:lnTo>
                    <a:pt x="163" y="171"/>
                  </a:lnTo>
                  <a:lnTo>
                    <a:pt x="161" y="168"/>
                  </a:lnTo>
                  <a:lnTo>
                    <a:pt x="161" y="161"/>
                  </a:lnTo>
                  <a:lnTo>
                    <a:pt x="161" y="152"/>
                  </a:lnTo>
                  <a:lnTo>
                    <a:pt x="159" y="147"/>
                  </a:lnTo>
                  <a:lnTo>
                    <a:pt x="156" y="144"/>
                  </a:lnTo>
                  <a:lnTo>
                    <a:pt x="154" y="140"/>
                  </a:lnTo>
                  <a:lnTo>
                    <a:pt x="154" y="135"/>
                  </a:lnTo>
                  <a:lnTo>
                    <a:pt x="152" y="133"/>
                  </a:lnTo>
                  <a:lnTo>
                    <a:pt x="145" y="130"/>
                  </a:lnTo>
                  <a:lnTo>
                    <a:pt x="142" y="128"/>
                  </a:lnTo>
                  <a:lnTo>
                    <a:pt x="142" y="126"/>
                  </a:lnTo>
                  <a:lnTo>
                    <a:pt x="142" y="121"/>
                  </a:lnTo>
                  <a:lnTo>
                    <a:pt x="140" y="121"/>
                  </a:lnTo>
                  <a:lnTo>
                    <a:pt x="135" y="126"/>
                  </a:lnTo>
                  <a:lnTo>
                    <a:pt x="126" y="133"/>
                  </a:lnTo>
                  <a:lnTo>
                    <a:pt x="121" y="142"/>
                  </a:lnTo>
                  <a:lnTo>
                    <a:pt x="119" y="147"/>
                  </a:lnTo>
                  <a:lnTo>
                    <a:pt x="114" y="152"/>
                  </a:lnTo>
                  <a:lnTo>
                    <a:pt x="107" y="154"/>
                  </a:lnTo>
                  <a:lnTo>
                    <a:pt x="102" y="156"/>
                  </a:lnTo>
                  <a:lnTo>
                    <a:pt x="93" y="168"/>
                  </a:lnTo>
                  <a:lnTo>
                    <a:pt x="85" y="173"/>
                  </a:lnTo>
                  <a:lnTo>
                    <a:pt x="74" y="178"/>
                  </a:lnTo>
                  <a:lnTo>
                    <a:pt x="57" y="182"/>
                  </a:lnTo>
                  <a:lnTo>
                    <a:pt x="43" y="189"/>
                  </a:lnTo>
                  <a:lnTo>
                    <a:pt x="33" y="201"/>
                  </a:lnTo>
                  <a:lnTo>
                    <a:pt x="22" y="211"/>
                  </a:lnTo>
                  <a:lnTo>
                    <a:pt x="5" y="220"/>
                  </a:lnTo>
                  <a:lnTo>
                    <a:pt x="0" y="220"/>
                  </a:lnTo>
                  <a:lnTo>
                    <a:pt x="0" y="223"/>
                  </a:lnTo>
                  <a:lnTo>
                    <a:pt x="3" y="227"/>
                  </a:lnTo>
                  <a:lnTo>
                    <a:pt x="5" y="225"/>
                  </a:lnTo>
                  <a:lnTo>
                    <a:pt x="7" y="227"/>
                  </a:lnTo>
                  <a:lnTo>
                    <a:pt x="12" y="227"/>
                  </a:lnTo>
                  <a:lnTo>
                    <a:pt x="17" y="230"/>
                  </a:lnTo>
                  <a:lnTo>
                    <a:pt x="22" y="239"/>
                  </a:lnTo>
                  <a:lnTo>
                    <a:pt x="26" y="244"/>
                  </a:lnTo>
                  <a:lnTo>
                    <a:pt x="29" y="251"/>
                  </a:lnTo>
                  <a:lnTo>
                    <a:pt x="40" y="251"/>
                  </a:lnTo>
                  <a:lnTo>
                    <a:pt x="52" y="253"/>
                  </a:lnTo>
                  <a:lnTo>
                    <a:pt x="62" y="256"/>
                  </a:lnTo>
                  <a:lnTo>
                    <a:pt x="74" y="256"/>
                  </a:lnTo>
                  <a:lnTo>
                    <a:pt x="85" y="258"/>
                  </a:lnTo>
                  <a:lnTo>
                    <a:pt x="97" y="260"/>
                  </a:lnTo>
                  <a:lnTo>
                    <a:pt x="107" y="260"/>
                  </a:lnTo>
                  <a:lnTo>
                    <a:pt x="119" y="263"/>
                  </a:lnTo>
                  <a:lnTo>
                    <a:pt x="126" y="265"/>
                  </a:lnTo>
                  <a:lnTo>
                    <a:pt x="133" y="268"/>
                  </a:lnTo>
                  <a:lnTo>
                    <a:pt x="140" y="270"/>
                  </a:lnTo>
                  <a:lnTo>
                    <a:pt x="145" y="275"/>
                  </a:lnTo>
                  <a:lnTo>
                    <a:pt x="154" y="272"/>
                  </a:lnTo>
                  <a:lnTo>
                    <a:pt x="163" y="275"/>
                  </a:lnTo>
                  <a:lnTo>
                    <a:pt x="175" y="272"/>
                  </a:lnTo>
                  <a:lnTo>
                    <a:pt x="189" y="272"/>
                  </a:lnTo>
                  <a:lnTo>
                    <a:pt x="206" y="277"/>
                  </a:lnTo>
                  <a:lnTo>
                    <a:pt x="211" y="282"/>
                  </a:lnTo>
                  <a:lnTo>
                    <a:pt x="213" y="284"/>
                  </a:lnTo>
                  <a:lnTo>
                    <a:pt x="213" y="294"/>
                  </a:lnTo>
                  <a:lnTo>
                    <a:pt x="230" y="296"/>
                  </a:lnTo>
                  <a:lnTo>
                    <a:pt x="239" y="301"/>
                  </a:lnTo>
                  <a:lnTo>
                    <a:pt x="242" y="305"/>
                  </a:lnTo>
                  <a:lnTo>
                    <a:pt x="242" y="308"/>
                  </a:lnTo>
                  <a:lnTo>
                    <a:pt x="244" y="315"/>
                  </a:lnTo>
                  <a:lnTo>
                    <a:pt x="244" y="320"/>
                  </a:lnTo>
                  <a:lnTo>
                    <a:pt x="244" y="327"/>
                  </a:lnTo>
                  <a:lnTo>
                    <a:pt x="242" y="336"/>
                  </a:lnTo>
                  <a:lnTo>
                    <a:pt x="242" y="341"/>
                  </a:lnTo>
                  <a:lnTo>
                    <a:pt x="242" y="343"/>
                  </a:lnTo>
                  <a:lnTo>
                    <a:pt x="244" y="346"/>
                  </a:lnTo>
                  <a:lnTo>
                    <a:pt x="246" y="346"/>
                  </a:lnTo>
                  <a:lnTo>
                    <a:pt x="251" y="346"/>
                  </a:lnTo>
                  <a:lnTo>
                    <a:pt x="258" y="341"/>
                  </a:lnTo>
                  <a:lnTo>
                    <a:pt x="260" y="343"/>
                  </a:lnTo>
                  <a:lnTo>
                    <a:pt x="260" y="343"/>
                  </a:lnTo>
                  <a:lnTo>
                    <a:pt x="260" y="346"/>
                  </a:lnTo>
                  <a:lnTo>
                    <a:pt x="258" y="360"/>
                  </a:lnTo>
                  <a:lnTo>
                    <a:pt x="258" y="365"/>
                  </a:lnTo>
                  <a:lnTo>
                    <a:pt x="263" y="369"/>
                  </a:lnTo>
                  <a:lnTo>
                    <a:pt x="268" y="374"/>
                  </a:lnTo>
                  <a:lnTo>
                    <a:pt x="270" y="374"/>
                  </a:lnTo>
                  <a:lnTo>
                    <a:pt x="270" y="369"/>
                  </a:lnTo>
                  <a:lnTo>
                    <a:pt x="270" y="367"/>
                  </a:lnTo>
                  <a:lnTo>
                    <a:pt x="272" y="365"/>
                  </a:lnTo>
                  <a:lnTo>
                    <a:pt x="277" y="355"/>
                  </a:lnTo>
                  <a:lnTo>
                    <a:pt x="284" y="341"/>
                  </a:lnTo>
                  <a:lnTo>
                    <a:pt x="291" y="324"/>
                  </a:lnTo>
                  <a:lnTo>
                    <a:pt x="296" y="308"/>
                  </a:lnTo>
                  <a:lnTo>
                    <a:pt x="298" y="296"/>
                  </a:lnTo>
                  <a:lnTo>
                    <a:pt x="303" y="294"/>
                  </a:lnTo>
                  <a:lnTo>
                    <a:pt x="305" y="289"/>
                  </a:lnTo>
                  <a:lnTo>
                    <a:pt x="305" y="275"/>
                  </a:lnTo>
                  <a:lnTo>
                    <a:pt x="308" y="268"/>
                  </a:lnTo>
                  <a:lnTo>
                    <a:pt x="310" y="265"/>
                  </a:lnTo>
                  <a:lnTo>
                    <a:pt x="310" y="265"/>
                  </a:lnTo>
                  <a:lnTo>
                    <a:pt x="310" y="275"/>
                  </a:lnTo>
                  <a:lnTo>
                    <a:pt x="310" y="279"/>
                  </a:lnTo>
                  <a:lnTo>
                    <a:pt x="315" y="289"/>
                  </a:lnTo>
                  <a:lnTo>
                    <a:pt x="317" y="291"/>
                  </a:lnTo>
                  <a:lnTo>
                    <a:pt x="322" y="287"/>
                  </a:lnTo>
                  <a:lnTo>
                    <a:pt x="324" y="282"/>
                  </a:lnTo>
                  <a:lnTo>
                    <a:pt x="327" y="272"/>
                  </a:lnTo>
                  <a:lnTo>
                    <a:pt x="331" y="268"/>
                  </a:lnTo>
                  <a:lnTo>
                    <a:pt x="336" y="270"/>
                  </a:lnTo>
                  <a:lnTo>
                    <a:pt x="338" y="268"/>
                  </a:lnTo>
                  <a:lnTo>
                    <a:pt x="341" y="265"/>
                  </a:lnTo>
                  <a:lnTo>
                    <a:pt x="346" y="263"/>
                  </a:lnTo>
                  <a:lnTo>
                    <a:pt x="348" y="265"/>
                  </a:lnTo>
                  <a:lnTo>
                    <a:pt x="348" y="272"/>
                  </a:lnTo>
                  <a:lnTo>
                    <a:pt x="348" y="275"/>
                  </a:lnTo>
                  <a:lnTo>
                    <a:pt x="346" y="275"/>
                  </a:lnTo>
                  <a:lnTo>
                    <a:pt x="341" y="279"/>
                  </a:lnTo>
                  <a:lnTo>
                    <a:pt x="338" y="287"/>
                  </a:lnTo>
                  <a:lnTo>
                    <a:pt x="341" y="294"/>
                  </a:lnTo>
                  <a:lnTo>
                    <a:pt x="346" y="296"/>
                  </a:lnTo>
                  <a:lnTo>
                    <a:pt x="348" y="296"/>
                  </a:lnTo>
                  <a:lnTo>
                    <a:pt x="346" y="294"/>
                  </a:lnTo>
                  <a:lnTo>
                    <a:pt x="348" y="289"/>
                  </a:lnTo>
                  <a:lnTo>
                    <a:pt x="353" y="282"/>
                  </a:lnTo>
                  <a:lnTo>
                    <a:pt x="353" y="279"/>
                  </a:lnTo>
                  <a:lnTo>
                    <a:pt x="362" y="270"/>
                  </a:lnTo>
                  <a:lnTo>
                    <a:pt x="367" y="265"/>
                  </a:lnTo>
                  <a:lnTo>
                    <a:pt x="367" y="260"/>
                  </a:lnTo>
                  <a:lnTo>
                    <a:pt x="372" y="251"/>
                  </a:lnTo>
                  <a:lnTo>
                    <a:pt x="376" y="249"/>
                  </a:lnTo>
                  <a:lnTo>
                    <a:pt x="383" y="246"/>
                  </a:lnTo>
                  <a:lnTo>
                    <a:pt x="391" y="244"/>
                  </a:lnTo>
                  <a:lnTo>
                    <a:pt x="398" y="246"/>
                  </a:lnTo>
                  <a:close/>
                  <a:moveTo>
                    <a:pt x="532" y="239"/>
                  </a:moveTo>
                  <a:lnTo>
                    <a:pt x="523" y="239"/>
                  </a:lnTo>
                  <a:lnTo>
                    <a:pt x="523" y="242"/>
                  </a:lnTo>
                  <a:lnTo>
                    <a:pt x="530" y="246"/>
                  </a:lnTo>
                  <a:lnTo>
                    <a:pt x="535" y="249"/>
                  </a:lnTo>
                  <a:lnTo>
                    <a:pt x="537" y="246"/>
                  </a:lnTo>
                  <a:lnTo>
                    <a:pt x="540" y="246"/>
                  </a:lnTo>
                  <a:lnTo>
                    <a:pt x="540" y="242"/>
                  </a:lnTo>
                  <a:lnTo>
                    <a:pt x="537" y="239"/>
                  </a:lnTo>
                  <a:lnTo>
                    <a:pt x="535" y="237"/>
                  </a:lnTo>
                  <a:lnTo>
                    <a:pt x="532" y="239"/>
                  </a:lnTo>
                  <a:close/>
                  <a:moveTo>
                    <a:pt x="407" y="346"/>
                  </a:moveTo>
                  <a:lnTo>
                    <a:pt x="407" y="348"/>
                  </a:lnTo>
                  <a:lnTo>
                    <a:pt x="409" y="353"/>
                  </a:lnTo>
                  <a:lnTo>
                    <a:pt x="412" y="355"/>
                  </a:lnTo>
                  <a:lnTo>
                    <a:pt x="414" y="353"/>
                  </a:lnTo>
                  <a:lnTo>
                    <a:pt x="414" y="353"/>
                  </a:lnTo>
                  <a:lnTo>
                    <a:pt x="414" y="348"/>
                  </a:lnTo>
                  <a:lnTo>
                    <a:pt x="412" y="346"/>
                  </a:lnTo>
                  <a:lnTo>
                    <a:pt x="407" y="346"/>
                  </a:lnTo>
                  <a:close/>
                  <a:moveTo>
                    <a:pt x="783" y="552"/>
                  </a:moveTo>
                  <a:lnTo>
                    <a:pt x="783" y="552"/>
                  </a:lnTo>
                  <a:lnTo>
                    <a:pt x="783" y="552"/>
                  </a:lnTo>
                  <a:lnTo>
                    <a:pt x="781" y="549"/>
                  </a:lnTo>
                  <a:lnTo>
                    <a:pt x="778" y="545"/>
                  </a:lnTo>
                  <a:lnTo>
                    <a:pt x="767" y="521"/>
                  </a:lnTo>
                  <a:lnTo>
                    <a:pt x="750" y="476"/>
                  </a:lnTo>
                  <a:lnTo>
                    <a:pt x="738" y="450"/>
                  </a:lnTo>
                  <a:lnTo>
                    <a:pt x="731" y="440"/>
                  </a:lnTo>
                  <a:lnTo>
                    <a:pt x="724" y="433"/>
                  </a:lnTo>
                  <a:lnTo>
                    <a:pt x="715" y="431"/>
                  </a:lnTo>
                  <a:lnTo>
                    <a:pt x="707" y="429"/>
                  </a:lnTo>
                  <a:lnTo>
                    <a:pt x="705" y="431"/>
                  </a:lnTo>
                  <a:lnTo>
                    <a:pt x="698" y="438"/>
                  </a:lnTo>
                  <a:lnTo>
                    <a:pt x="686" y="443"/>
                  </a:lnTo>
                  <a:lnTo>
                    <a:pt x="681" y="448"/>
                  </a:lnTo>
                  <a:lnTo>
                    <a:pt x="679" y="452"/>
                  </a:lnTo>
                  <a:lnTo>
                    <a:pt x="677" y="455"/>
                  </a:lnTo>
                  <a:lnTo>
                    <a:pt x="672" y="455"/>
                  </a:lnTo>
                  <a:lnTo>
                    <a:pt x="672" y="457"/>
                  </a:lnTo>
                  <a:lnTo>
                    <a:pt x="677" y="457"/>
                  </a:lnTo>
                  <a:lnTo>
                    <a:pt x="677" y="462"/>
                  </a:lnTo>
                  <a:lnTo>
                    <a:pt x="672" y="478"/>
                  </a:lnTo>
                  <a:lnTo>
                    <a:pt x="670" y="481"/>
                  </a:lnTo>
                  <a:lnTo>
                    <a:pt x="665" y="483"/>
                  </a:lnTo>
                  <a:lnTo>
                    <a:pt x="663" y="488"/>
                  </a:lnTo>
                  <a:lnTo>
                    <a:pt x="658" y="497"/>
                  </a:lnTo>
                  <a:lnTo>
                    <a:pt x="655" y="500"/>
                  </a:lnTo>
                  <a:lnTo>
                    <a:pt x="648" y="500"/>
                  </a:lnTo>
                  <a:lnTo>
                    <a:pt x="639" y="497"/>
                  </a:lnTo>
                  <a:lnTo>
                    <a:pt x="632" y="492"/>
                  </a:lnTo>
                  <a:lnTo>
                    <a:pt x="627" y="490"/>
                  </a:lnTo>
                  <a:lnTo>
                    <a:pt x="627" y="483"/>
                  </a:lnTo>
                  <a:lnTo>
                    <a:pt x="627" y="476"/>
                  </a:lnTo>
                  <a:lnTo>
                    <a:pt x="627" y="471"/>
                  </a:lnTo>
                  <a:lnTo>
                    <a:pt x="627" y="459"/>
                  </a:lnTo>
                  <a:lnTo>
                    <a:pt x="632" y="455"/>
                  </a:lnTo>
                  <a:lnTo>
                    <a:pt x="639" y="452"/>
                  </a:lnTo>
                  <a:lnTo>
                    <a:pt x="644" y="450"/>
                  </a:lnTo>
                  <a:lnTo>
                    <a:pt x="644" y="448"/>
                  </a:lnTo>
                  <a:lnTo>
                    <a:pt x="646" y="445"/>
                  </a:lnTo>
                  <a:lnTo>
                    <a:pt x="648" y="443"/>
                  </a:lnTo>
                  <a:lnTo>
                    <a:pt x="651" y="436"/>
                  </a:lnTo>
                  <a:lnTo>
                    <a:pt x="651" y="421"/>
                  </a:lnTo>
                  <a:lnTo>
                    <a:pt x="653" y="414"/>
                  </a:lnTo>
                  <a:lnTo>
                    <a:pt x="655" y="412"/>
                  </a:lnTo>
                  <a:lnTo>
                    <a:pt x="658" y="412"/>
                  </a:lnTo>
                  <a:lnTo>
                    <a:pt x="658" y="414"/>
                  </a:lnTo>
                  <a:lnTo>
                    <a:pt x="665" y="405"/>
                  </a:lnTo>
                  <a:lnTo>
                    <a:pt x="665" y="398"/>
                  </a:lnTo>
                  <a:lnTo>
                    <a:pt x="665" y="393"/>
                  </a:lnTo>
                  <a:lnTo>
                    <a:pt x="663" y="374"/>
                  </a:lnTo>
                  <a:lnTo>
                    <a:pt x="660" y="365"/>
                  </a:lnTo>
                  <a:lnTo>
                    <a:pt x="660" y="360"/>
                  </a:lnTo>
                  <a:lnTo>
                    <a:pt x="658" y="346"/>
                  </a:lnTo>
                  <a:lnTo>
                    <a:pt x="653" y="336"/>
                  </a:lnTo>
                  <a:lnTo>
                    <a:pt x="641" y="327"/>
                  </a:lnTo>
                  <a:lnTo>
                    <a:pt x="639" y="322"/>
                  </a:lnTo>
                  <a:lnTo>
                    <a:pt x="639" y="320"/>
                  </a:lnTo>
                  <a:lnTo>
                    <a:pt x="639" y="315"/>
                  </a:lnTo>
                  <a:lnTo>
                    <a:pt x="644" y="313"/>
                  </a:lnTo>
                  <a:lnTo>
                    <a:pt x="653" y="315"/>
                  </a:lnTo>
                  <a:lnTo>
                    <a:pt x="653" y="313"/>
                  </a:lnTo>
                  <a:lnTo>
                    <a:pt x="651" y="313"/>
                  </a:lnTo>
                  <a:lnTo>
                    <a:pt x="648" y="308"/>
                  </a:lnTo>
                  <a:lnTo>
                    <a:pt x="646" y="303"/>
                  </a:lnTo>
                  <a:lnTo>
                    <a:pt x="646" y="298"/>
                  </a:lnTo>
                  <a:lnTo>
                    <a:pt x="644" y="298"/>
                  </a:lnTo>
                  <a:lnTo>
                    <a:pt x="639" y="294"/>
                  </a:lnTo>
                  <a:lnTo>
                    <a:pt x="637" y="291"/>
                  </a:lnTo>
                  <a:lnTo>
                    <a:pt x="637" y="287"/>
                  </a:lnTo>
                  <a:lnTo>
                    <a:pt x="634" y="284"/>
                  </a:lnTo>
                  <a:lnTo>
                    <a:pt x="627" y="279"/>
                  </a:lnTo>
                  <a:lnTo>
                    <a:pt x="618" y="277"/>
                  </a:lnTo>
                  <a:lnTo>
                    <a:pt x="592" y="272"/>
                  </a:lnTo>
                  <a:lnTo>
                    <a:pt x="587" y="270"/>
                  </a:lnTo>
                  <a:lnTo>
                    <a:pt x="580" y="268"/>
                  </a:lnTo>
                  <a:lnTo>
                    <a:pt x="573" y="270"/>
                  </a:lnTo>
                  <a:lnTo>
                    <a:pt x="566" y="268"/>
                  </a:lnTo>
                  <a:lnTo>
                    <a:pt x="563" y="263"/>
                  </a:lnTo>
                  <a:lnTo>
                    <a:pt x="558" y="258"/>
                  </a:lnTo>
                  <a:lnTo>
                    <a:pt x="554" y="256"/>
                  </a:lnTo>
                  <a:lnTo>
                    <a:pt x="547" y="253"/>
                  </a:lnTo>
                  <a:lnTo>
                    <a:pt x="535" y="256"/>
                  </a:lnTo>
                  <a:lnTo>
                    <a:pt x="525" y="253"/>
                  </a:lnTo>
                  <a:lnTo>
                    <a:pt x="511" y="246"/>
                  </a:lnTo>
                  <a:lnTo>
                    <a:pt x="504" y="246"/>
                  </a:lnTo>
                  <a:lnTo>
                    <a:pt x="502" y="249"/>
                  </a:lnTo>
                  <a:lnTo>
                    <a:pt x="497" y="251"/>
                  </a:lnTo>
                  <a:lnTo>
                    <a:pt x="490" y="251"/>
                  </a:lnTo>
                  <a:lnTo>
                    <a:pt x="488" y="253"/>
                  </a:lnTo>
                  <a:lnTo>
                    <a:pt x="490" y="256"/>
                  </a:lnTo>
                  <a:lnTo>
                    <a:pt x="488" y="260"/>
                  </a:lnTo>
                  <a:lnTo>
                    <a:pt x="483" y="268"/>
                  </a:lnTo>
                  <a:lnTo>
                    <a:pt x="480" y="275"/>
                  </a:lnTo>
                  <a:lnTo>
                    <a:pt x="480" y="282"/>
                  </a:lnTo>
                  <a:lnTo>
                    <a:pt x="483" y="287"/>
                  </a:lnTo>
                  <a:lnTo>
                    <a:pt x="488" y="291"/>
                  </a:lnTo>
                  <a:lnTo>
                    <a:pt x="492" y="294"/>
                  </a:lnTo>
                  <a:lnTo>
                    <a:pt x="497" y="294"/>
                  </a:lnTo>
                  <a:lnTo>
                    <a:pt x="499" y="296"/>
                  </a:lnTo>
                  <a:lnTo>
                    <a:pt x="497" y="298"/>
                  </a:lnTo>
                  <a:lnTo>
                    <a:pt x="492" y="301"/>
                  </a:lnTo>
                  <a:lnTo>
                    <a:pt x="483" y="303"/>
                  </a:lnTo>
                  <a:lnTo>
                    <a:pt x="476" y="308"/>
                  </a:lnTo>
                  <a:lnTo>
                    <a:pt x="469" y="315"/>
                  </a:lnTo>
                  <a:lnTo>
                    <a:pt x="464" y="320"/>
                  </a:lnTo>
                  <a:lnTo>
                    <a:pt x="464" y="324"/>
                  </a:lnTo>
                  <a:lnTo>
                    <a:pt x="464" y="332"/>
                  </a:lnTo>
                  <a:lnTo>
                    <a:pt x="469" y="346"/>
                  </a:lnTo>
                  <a:lnTo>
                    <a:pt x="469" y="350"/>
                  </a:lnTo>
                  <a:lnTo>
                    <a:pt x="466" y="362"/>
                  </a:lnTo>
                  <a:lnTo>
                    <a:pt x="464" y="376"/>
                  </a:lnTo>
                  <a:lnTo>
                    <a:pt x="459" y="386"/>
                  </a:lnTo>
                  <a:lnTo>
                    <a:pt x="459" y="386"/>
                  </a:lnTo>
                  <a:lnTo>
                    <a:pt x="459" y="381"/>
                  </a:lnTo>
                  <a:lnTo>
                    <a:pt x="461" y="367"/>
                  </a:lnTo>
                  <a:lnTo>
                    <a:pt x="461" y="360"/>
                  </a:lnTo>
                  <a:lnTo>
                    <a:pt x="459" y="358"/>
                  </a:lnTo>
                  <a:lnTo>
                    <a:pt x="459" y="358"/>
                  </a:lnTo>
                  <a:lnTo>
                    <a:pt x="457" y="360"/>
                  </a:lnTo>
                  <a:lnTo>
                    <a:pt x="457" y="367"/>
                  </a:lnTo>
                  <a:lnTo>
                    <a:pt x="457" y="369"/>
                  </a:lnTo>
                  <a:lnTo>
                    <a:pt x="457" y="369"/>
                  </a:lnTo>
                  <a:lnTo>
                    <a:pt x="457" y="374"/>
                  </a:lnTo>
                  <a:lnTo>
                    <a:pt x="454" y="381"/>
                  </a:lnTo>
                  <a:lnTo>
                    <a:pt x="452" y="384"/>
                  </a:lnTo>
                  <a:lnTo>
                    <a:pt x="450" y="381"/>
                  </a:lnTo>
                  <a:lnTo>
                    <a:pt x="450" y="374"/>
                  </a:lnTo>
                  <a:lnTo>
                    <a:pt x="450" y="362"/>
                  </a:lnTo>
                  <a:lnTo>
                    <a:pt x="450" y="360"/>
                  </a:lnTo>
                  <a:lnTo>
                    <a:pt x="450" y="353"/>
                  </a:lnTo>
                  <a:lnTo>
                    <a:pt x="450" y="348"/>
                  </a:lnTo>
                  <a:lnTo>
                    <a:pt x="447" y="343"/>
                  </a:lnTo>
                  <a:lnTo>
                    <a:pt x="447" y="339"/>
                  </a:lnTo>
                  <a:lnTo>
                    <a:pt x="450" y="334"/>
                  </a:lnTo>
                  <a:lnTo>
                    <a:pt x="450" y="332"/>
                  </a:lnTo>
                  <a:lnTo>
                    <a:pt x="445" y="334"/>
                  </a:lnTo>
                  <a:lnTo>
                    <a:pt x="440" y="343"/>
                  </a:lnTo>
                  <a:lnTo>
                    <a:pt x="433" y="360"/>
                  </a:lnTo>
                  <a:lnTo>
                    <a:pt x="428" y="367"/>
                  </a:lnTo>
                  <a:lnTo>
                    <a:pt x="424" y="367"/>
                  </a:lnTo>
                  <a:lnTo>
                    <a:pt x="419" y="369"/>
                  </a:lnTo>
                  <a:lnTo>
                    <a:pt x="419" y="374"/>
                  </a:lnTo>
                  <a:lnTo>
                    <a:pt x="414" y="376"/>
                  </a:lnTo>
                  <a:lnTo>
                    <a:pt x="412" y="376"/>
                  </a:lnTo>
                  <a:lnTo>
                    <a:pt x="412" y="381"/>
                  </a:lnTo>
                  <a:lnTo>
                    <a:pt x="412" y="393"/>
                  </a:lnTo>
                  <a:lnTo>
                    <a:pt x="409" y="398"/>
                  </a:lnTo>
                  <a:lnTo>
                    <a:pt x="400" y="405"/>
                  </a:lnTo>
                  <a:lnTo>
                    <a:pt x="398" y="407"/>
                  </a:lnTo>
                  <a:lnTo>
                    <a:pt x="400" y="412"/>
                  </a:lnTo>
                  <a:lnTo>
                    <a:pt x="402" y="417"/>
                  </a:lnTo>
                  <a:lnTo>
                    <a:pt x="402" y="426"/>
                  </a:lnTo>
                  <a:lnTo>
                    <a:pt x="405" y="440"/>
                  </a:lnTo>
                  <a:lnTo>
                    <a:pt x="402" y="455"/>
                  </a:lnTo>
                  <a:lnTo>
                    <a:pt x="400" y="466"/>
                  </a:lnTo>
                  <a:lnTo>
                    <a:pt x="395" y="476"/>
                  </a:lnTo>
                  <a:lnTo>
                    <a:pt x="388" y="490"/>
                  </a:lnTo>
                  <a:lnTo>
                    <a:pt x="388" y="492"/>
                  </a:lnTo>
                  <a:lnTo>
                    <a:pt x="395" y="502"/>
                  </a:lnTo>
                  <a:lnTo>
                    <a:pt x="398" y="507"/>
                  </a:lnTo>
                  <a:lnTo>
                    <a:pt x="402" y="521"/>
                  </a:lnTo>
                  <a:lnTo>
                    <a:pt x="402" y="523"/>
                  </a:lnTo>
                  <a:lnTo>
                    <a:pt x="395" y="542"/>
                  </a:lnTo>
                  <a:lnTo>
                    <a:pt x="395" y="545"/>
                  </a:lnTo>
                  <a:lnTo>
                    <a:pt x="409" y="573"/>
                  </a:lnTo>
                  <a:lnTo>
                    <a:pt x="421" y="592"/>
                  </a:lnTo>
                  <a:lnTo>
                    <a:pt x="424" y="594"/>
                  </a:lnTo>
                  <a:lnTo>
                    <a:pt x="428" y="601"/>
                  </a:lnTo>
                  <a:lnTo>
                    <a:pt x="435" y="618"/>
                  </a:lnTo>
                  <a:lnTo>
                    <a:pt x="440" y="632"/>
                  </a:lnTo>
                  <a:lnTo>
                    <a:pt x="443" y="649"/>
                  </a:lnTo>
                  <a:lnTo>
                    <a:pt x="445" y="665"/>
                  </a:lnTo>
                  <a:lnTo>
                    <a:pt x="445" y="680"/>
                  </a:lnTo>
                  <a:lnTo>
                    <a:pt x="443" y="696"/>
                  </a:lnTo>
                  <a:lnTo>
                    <a:pt x="440" y="710"/>
                  </a:lnTo>
                  <a:lnTo>
                    <a:pt x="438" y="722"/>
                  </a:lnTo>
                  <a:lnTo>
                    <a:pt x="428" y="741"/>
                  </a:lnTo>
                  <a:lnTo>
                    <a:pt x="426" y="753"/>
                  </a:lnTo>
                  <a:lnTo>
                    <a:pt x="424" y="765"/>
                  </a:lnTo>
                  <a:lnTo>
                    <a:pt x="419" y="772"/>
                  </a:lnTo>
                  <a:lnTo>
                    <a:pt x="409" y="781"/>
                  </a:lnTo>
                  <a:lnTo>
                    <a:pt x="405" y="786"/>
                  </a:lnTo>
                  <a:lnTo>
                    <a:pt x="426" y="784"/>
                  </a:lnTo>
                  <a:lnTo>
                    <a:pt x="454" y="779"/>
                  </a:lnTo>
                  <a:lnTo>
                    <a:pt x="483" y="774"/>
                  </a:lnTo>
                  <a:lnTo>
                    <a:pt x="511" y="769"/>
                  </a:lnTo>
                  <a:lnTo>
                    <a:pt x="540" y="762"/>
                  </a:lnTo>
                  <a:lnTo>
                    <a:pt x="568" y="758"/>
                  </a:lnTo>
                  <a:lnTo>
                    <a:pt x="596" y="753"/>
                  </a:lnTo>
                  <a:lnTo>
                    <a:pt x="599" y="760"/>
                  </a:lnTo>
                  <a:lnTo>
                    <a:pt x="629" y="753"/>
                  </a:lnTo>
                  <a:lnTo>
                    <a:pt x="660" y="746"/>
                  </a:lnTo>
                  <a:lnTo>
                    <a:pt x="691" y="739"/>
                  </a:lnTo>
                  <a:lnTo>
                    <a:pt x="722" y="732"/>
                  </a:lnTo>
                  <a:lnTo>
                    <a:pt x="722" y="729"/>
                  </a:lnTo>
                  <a:lnTo>
                    <a:pt x="722" y="727"/>
                  </a:lnTo>
                  <a:lnTo>
                    <a:pt x="726" y="713"/>
                  </a:lnTo>
                  <a:lnTo>
                    <a:pt x="729" y="706"/>
                  </a:lnTo>
                  <a:lnTo>
                    <a:pt x="731" y="703"/>
                  </a:lnTo>
                  <a:lnTo>
                    <a:pt x="733" y="703"/>
                  </a:lnTo>
                  <a:lnTo>
                    <a:pt x="733" y="701"/>
                  </a:lnTo>
                  <a:lnTo>
                    <a:pt x="733" y="698"/>
                  </a:lnTo>
                  <a:lnTo>
                    <a:pt x="733" y="696"/>
                  </a:lnTo>
                  <a:lnTo>
                    <a:pt x="738" y="689"/>
                  </a:lnTo>
                  <a:lnTo>
                    <a:pt x="738" y="687"/>
                  </a:lnTo>
                  <a:lnTo>
                    <a:pt x="738" y="682"/>
                  </a:lnTo>
                  <a:lnTo>
                    <a:pt x="736" y="675"/>
                  </a:lnTo>
                  <a:lnTo>
                    <a:pt x="738" y="663"/>
                  </a:lnTo>
                  <a:lnTo>
                    <a:pt x="741" y="656"/>
                  </a:lnTo>
                  <a:lnTo>
                    <a:pt x="743" y="651"/>
                  </a:lnTo>
                  <a:lnTo>
                    <a:pt x="745" y="646"/>
                  </a:lnTo>
                  <a:lnTo>
                    <a:pt x="755" y="642"/>
                  </a:lnTo>
                  <a:lnTo>
                    <a:pt x="755" y="639"/>
                  </a:lnTo>
                  <a:lnTo>
                    <a:pt x="757" y="632"/>
                  </a:lnTo>
                  <a:lnTo>
                    <a:pt x="755" y="623"/>
                  </a:lnTo>
                  <a:lnTo>
                    <a:pt x="757" y="616"/>
                  </a:lnTo>
                  <a:lnTo>
                    <a:pt x="760" y="611"/>
                  </a:lnTo>
                  <a:lnTo>
                    <a:pt x="762" y="608"/>
                  </a:lnTo>
                  <a:lnTo>
                    <a:pt x="757" y="606"/>
                  </a:lnTo>
                  <a:lnTo>
                    <a:pt x="760" y="601"/>
                  </a:lnTo>
                  <a:lnTo>
                    <a:pt x="764" y="599"/>
                  </a:lnTo>
                  <a:lnTo>
                    <a:pt x="767" y="597"/>
                  </a:lnTo>
                  <a:lnTo>
                    <a:pt x="771" y="597"/>
                  </a:lnTo>
                  <a:lnTo>
                    <a:pt x="774" y="599"/>
                  </a:lnTo>
                  <a:lnTo>
                    <a:pt x="776" y="608"/>
                  </a:lnTo>
                  <a:lnTo>
                    <a:pt x="776" y="611"/>
                  </a:lnTo>
                  <a:lnTo>
                    <a:pt x="776" y="613"/>
                  </a:lnTo>
                  <a:lnTo>
                    <a:pt x="783" y="601"/>
                  </a:lnTo>
                  <a:lnTo>
                    <a:pt x="786" y="587"/>
                  </a:lnTo>
                  <a:lnTo>
                    <a:pt x="783" y="552"/>
                  </a:lnTo>
                  <a:close/>
                  <a:moveTo>
                    <a:pt x="438" y="260"/>
                  </a:moveTo>
                  <a:lnTo>
                    <a:pt x="435" y="265"/>
                  </a:lnTo>
                  <a:lnTo>
                    <a:pt x="435" y="277"/>
                  </a:lnTo>
                  <a:lnTo>
                    <a:pt x="435" y="282"/>
                  </a:lnTo>
                  <a:lnTo>
                    <a:pt x="438" y="284"/>
                  </a:lnTo>
                  <a:lnTo>
                    <a:pt x="440" y="282"/>
                  </a:lnTo>
                  <a:lnTo>
                    <a:pt x="445" y="279"/>
                  </a:lnTo>
                  <a:lnTo>
                    <a:pt x="445" y="275"/>
                  </a:lnTo>
                  <a:lnTo>
                    <a:pt x="443" y="263"/>
                  </a:lnTo>
                  <a:lnTo>
                    <a:pt x="443" y="260"/>
                  </a:lnTo>
                  <a:lnTo>
                    <a:pt x="438" y="26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1" name="Freeform 41">
              <a:extLst>
                <a:ext uri="{FF2B5EF4-FFF2-40B4-BE49-F238E27FC236}">
                  <a16:creationId xmlns:a16="http://schemas.microsoft.com/office/drawing/2014/main" id="{E747A1ED-666C-4102-BECB-022A147A1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7388" y="1273175"/>
              <a:ext cx="1036637" cy="1195388"/>
            </a:xfrm>
            <a:custGeom>
              <a:avLst/>
              <a:gdLst/>
              <a:ahLst/>
              <a:cxnLst>
                <a:cxn ang="0">
                  <a:pos x="544" y="649"/>
                </a:cxn>
                <a:cxn ang="0">
                  <a:pos x="504" y="623"/>
                </a:cxn>
                <a:cxn ang="0">
                  <a:pos x="473" y="604"/>
                </a:cxn>
                <a:cxn ang="0">
                  <a:pos x="452" y="590"/>
                </a:cxn>
                <a:cxn ang="0">
                  <a:pos x="421" y="576"/>
                </a:cxn>
                <a:cxn ang="0">
                  <a:pos x="418" y="561"/>
                </a:cxn>
                <a:cxn ang="0">
                  <a:pos x="416" y="531"/>
                </a:cxn>
                <a:cxn ang="0">
                  <a:pos x="416" y="505"/>
                </a:cxn>
                <a:cxn ang="0">
                  <a:pos x="418" y="476"/>
                </a:cxn>
                <a:cxn ang="0">
                  <a:pos x="399" y="457"/>
                </a:cxn>
                <a:cxn ang="0">
                  <a:pos x="411" y="429"/>
                </a:cxn>
                <a:cxn ang="0">
                  <a:pos x="442" y="405"/>
                </a:cxn>
                <a:cxn ang="0">
                  <a:pos x="447" y="379"/>
                </a:cxn>
                <a:cxn ang="0">
                  <a:pos x="447" y="322"/>
                </a:cxn>
                <a:cxn ang="0">
                  <a:pos x="456" y="311"/>
                </a:cxn>
                <a:cxn ang="0">
                  <a:pos x="492" y="270"/>
                </a:cxn>
                <a:cxn ang="0">
                  <a:pos x="553" y="195"/>
                </a:cxn>
                <a:cxn ang="0">
                  <a:pos x="619" y="154"/>
                </a:cxn>
                <a:cxn ang="0">
                  <a:pos x="645" y="133"/>
                </a:cxn>
                <a:cxn ang="0">
                  <a:pos x="653" y="128"/>
                </a:cxn>
                <a:cxn ang="0">
                  <a:pos x="617" y="133"/>
                </a:cxn>
                <a:cxn ang="0">
                  <a:pos x="589" y="126"/>
                </a:cxn>
                <a:cxn ang="0">
                  <a:pos x="549" y="126"/>
                </a:cxn>
                <a:cxn ang="0">
                  <a:pos x="527" y="119"/>
                </a:cxn>
                <a:cxn ang="0">
                  <a:pos x="489" y="142"/>
                </a:cxn>
                <a:cxn ang="0">
                  <a:pos x="444" y="114"/>
                </a:cxn>
                <a:cxn ang="0">
                  <a:pos x="416" y="121"/>
                </a:cxn>
                <a:cxn ang="0">
                  <a:pos x="402" y="102"/>
                </a:cxn>
                <a:cxn ang="0">
                  <a:pos x="371" y="88"/>
                </a:cxn>
                <a:cxn ang="0">
                  <a:pos x="343" y="83"/>
                </a:cxn>
                <a:cxn ang="0">
                  <a:pos x="319" y="93"/>
                </a:cxn>
                <a:cxn ang="0">
                  <a:pos x="291" y="97"/>
                </a:cxn>
                <a:cxn ang="0">
                  <a:pos x="236" y="81"/>
                </a:cxn>
                <a:cxn ang="0">
                  <a:pos x="213" y="69"/>
                </a:cxn>
                <a:cxn ang="0">
                  <a:pos x="203" y="45"/>
                </a:cxn>
                <a:cxn ang="0">
                  <a:pos x="196" y="7"/>
                </a:cxn>
                <a:cxn ang="0">
                  <a:pos x="170" y="0"/>
                </a:cxn>
                <a:cxn ang="0">
                  <a:pos x="154" y="50"/>
                </a:cxn>
                <a:cxn ang="0">
                  <a:pos x="47" y="55"/>
                </a:cxn>
                <a:cxn ang="0">
                  <a:pos x="9" y="95"/>
                </a:cxn>
                <a:cxn ang="0">
                  <a:pos x="12" y="128"/>
                </a:cxn>
                <a:cxn ang="0">
                  <a:pos x="12" y="161"/>
                </a:cxn>
                <a:cxn ang="0">
                  <a:pos x="23" y="197"/>
                </a:cxn>
                <a:cxn ang="0">
                  <a:pos x="38" y="235"/>
                </a:cxn>
                <a:cxn ang="0">
                  <a:pos x="45" y="306"/>
                </a:cxn>
                <a:cxn ang="0">
                  <a:pos x="47" y="329"/>
                </a:cxn>
                <a:cxn ang="0">
                  <a:pos x="52" y="360"/>
                </a:cxn>
                <a:cxn ang="0">
                  <a:pos x="68" y="400"/>
                </a:cxn>
                <a:cxn ang="0">
                  <a:pos x="71" y="434"/>
                </a:cxn>
                <a:cxn ang="0">
                  <a:pos x="68" y="462"/>
                </a:cxn>
                <a:cxn ang="0">
                  <a:pos x="49" y="483"/>
                </a:cxn>
                <a:cxn ang="0">
                  <a:pos x="59" y="505"/>
                </a:cxn>
                <a:cxn ang="0">
                  <a:pos x="85" y="524"/>
                </a:cxn>
                <a:cxn ang="0">
                  <a:pos x="92" y="640"/>
                </a:cxn>
                <a:cxn ang="0">
                  <a:pos x="97" y="753"/>
                </a:cxn>
                <a:cxn ang="0">
                  <a:pos x="187" y="748"/>
                </a:cxn>
                <a:cxn ang="0">
                  <a:pos x="277" y="744"/>
                </a:cxn>
                <a:cxn ang="0">
                  <a:pos x="366" y="737"/>
                </a:cxn>
                <a:cxn ang="0">
                  <a:pos x="454" y="727"/>
                </a:cxn>
                <a:cxn ang="0">
                  <a:pos x="544" y="720"/>
                </a:cxn>
                <a:cxn ang="0">
                  <a:pos x="563" y="661"/>
                </a:cxn>
              </a:cxnLst>
              <a:rect l="0" t="0" r="r" b="b"/>
              <a:pathLst>
                <a:path w="653" h="753">
                  <a:moveTo>
                    <a:pt x="563" y="661"/>
                  </a:moveTo>
                  <a:lnTo>
                    <a:pt x="556" y="656"/>
                  </a:lnTo>
                  <a:lnTo>
                    <a:pt x="544" y="649"/>
                  </a:lnTo>
                  <a:lnTo>
                    <a:pt x="522" y="642"/>
                  </a:lnTo>
                  <a:lnTo>
                    <a:pt x="511" y="635"/>
                  </a:lnTo>
                  <a:lnTo>
                    <a:pt x="504" y="623"/>
                  </a:lnTo>
                  <a:lnTo>
                    <a:pt x="489" y="611"/>
                  </a:lnTo>
                  <a:lnTo>
                    <a:pt x="480" y="604"/>
                  </a:lnTo>
                  <a:lnTo>
                    <a:pt x="473" y="604"/>
                  </a:lnTo>
                  <a:lnTo>
                    <a:pt x="466" y="599"/>
                  </a:lnTo>
                  <a:lnTo>
                    <a:pt x="459" y="595"/>
                  </a:lnTo>
                  <a:lnTo>
                    <a:pt x="452" y="590"/>
                  </a:lnTo>
                  <a:lnTo>
                    <a:pt x="444" y="590"/>
                  </a:lnTo>
                  <a:lnTo>
                    <a:pt x="433" y="585"/>
                  </a:lnTo>
                  <a:lnTo>
                    <a:pt x="421" y="576"/>
                  </a:lnTo>
                  <a:lnTo>
                    <a:pt x="421" y="573"/>
                  </a:lnTo>
                  <a:lnTo>
                    <a:pt x="418" y="566"/>
                  </a:lnTo>
                  <a:lnTo>
                    <a:pt x="418" y="561"/>
                  </a:lnTo>
                  <a:lnTo>
                    <a:pt x="418" y="547"/>
                  </a:lnTo>
                  <a:lnTo>
                    <a:pt x="418" y="545"/>
                  </a:lnTo>
                  <a:lnTo>
                    <a:pt x="416" y="531"/>
                  </a:lnTo>
                  <a:lnTo>
                    <a:pt x="418" y="526"/>
                  </a:lnTo>
                  <a:lnTo>
                    <a:pt x="416" y="509"/>
                  </a:lnTo>
                  <a:lnTo>
                    <a:pt x="416" y="505"/>
                  </a:lnTo>
                  <a:lnTo>
                    <a:pt x="421" y="490"/>
                  </a:lnTo>
                  <a:lnTo>
                    <a:pt x="421" y="483"/>
                  </a:lnTo>
                  <a:lnTo>
                    <a:pt x="418" y="476"/>
                  </a:lnTo>
                  <a:lnTo>
                    <a:pt x="414" y="471"/>
                  </a:lnTo>
                  <a:lnTo>
                    <a:pt x="399" y="464"/>
                  </a:lnTo>
                  <a:lnTo>
                    <a:pt x="399" y="457"/>
                  </a:lnTo>
                  <a:lnTo>
                    <a:pt x="399" y="450"/>
                  </a:lnTo>
                  <a:lnTo>
                    <a:pt x="407" y="438"/>
                  </a:lnTo>
                  <a:lnTo>
                    <a:pt x="411" y="429"/>
                  </a:lnTo>
                  <a:lnTo>
                    <a:pt x="414" y="424"/>
                  </a:lnTo>
                  <a:lnTo>
                    <a:pt x="437" y="408"/>
                  </a:lnTo>
                  <a:lnTo>
                    <a:pt x="442" y="405"/>
                  </a:lnTo>
                  <a:lnTo>
                    <a:pt x="444" y="400"/>
                  </a:lnTo>
                  <a:lnTo>
                    <a:pt x="447" y="398"/>
                  </a:lnTo>
                  <a:lnTo>
                    <a:pt x="447" y="379"/>
                  </a:lnTo>
                  <a:lnTo>
                    <a:pt x="444" y="363"/>
                  </a:lnTo>
                  <a:lnTo>
                    <a:pt x="440" y="325"/>
                  </a:lnTo>
                  <a:lnTo>
                    <a:pt x="447" y="322"/>
                  </a:lnTo>
                  <a:lnTo>
                    <a:pt x="449" y="318"/>
                  </a:lnTo>
                  <a:lnTo>
                    <a:pt x="454" y="311"/>
                  </a:lnTo>
                  <a:lnTo>
                    <a:pt x="456" y="311"/>
                  </a:lnTo>
                  <a:lnTo>
                    <a:pt x="454" y="308"/>
                  </a:lnTo>
                  <a:lnTo>
                    <a:pt x="459" y="303"/>
                  </a:lnTo>
                  <a:lnTo>
                    <a:pt x="492" y="270"/>
                  </a:lnTo>
                  <a:lnTo>
                    <a:pt x="511" y="247"/>
                  </a:lnTo>
                  <a:lnTo>
                    <a:pt x="544" y="204"/>
                  </a:lnTo>
                  <a:lnTo>
                    <a:pt x="553" y="195"/>
                  </a:lnTo>
                  <a:lnTo>
                    <a:pt x="572" y="180"/>
                  </a:lnTo>
                  <a:lnTo>
                    <a:pt x="605" y="164"/>
                  </a:lnTo>
                  <a:lnTo>
                    <a:pt x="619" y="154"/>
                  </a:lnTo>
                  <a:lnTo>
                    <a:pt x="634" y="145"/>
                  </a:lnTo>
                  <a:lnTo>
                    <a:pt x="641" y="138"/>
                  </a:lnTo>
                  <a:lnTo>
                    <a:pt x="645" y="133"/>
                  </a:lnTo>
                  <a:lnTo>
                    <a:pt x="648" y="131"/>
                  </a:lnTo>
                  <a:lnTo>
                    <a:pt x="650" y="131"/>
                  </a:lnTo>
                  <a:lnTo>
                    <a:pt x="653" y="128"/>
                  </a:lnTo>
                  <a:lnTo>
                    <a:pt x="636" y="131"/>
                  </a:lnTo>
                  <a:lnTo>
                    <a:pt x="627" y="133"/>
                  </a:lnTo>
                  <a:lnTo>
                    <a:pt x="617" y="133"/>
                  </a:lnTo>
                  <a:lnTo>
                    <a:pt x="612" y="123"/>
                  </a:lnTo>
                  <a:lnTo>
                    <a:pt x="608" y="119"/>
                  </a:lnTo>
                  <a:lnTo>
                    <a:pt x="589" y="126"/>
                  </a:lnTo>
                  <a:lnTo>
                    <a:pt x="565" y="126"/>
                  </a:lnTo>
                  <a:lnTo>
                    <a:pt x="553" y="128"/>
                  </a:lnTo>
                  <a:lnTo>
                    <a:pt x="549" y="126"/>
                  </a:lnTo>
                  <a:lnTo>
                    <a:pt x="544" y="116"/>
                  </a:lnTo>
                  <a:lnTo>
                    <a:pt x="537" y="116"/>
                  </a:lnTo>
                  <a:lnTo>
                    <a:pt x="527" y="119"/>
                  </a:lnTo>
                  <a:lnTo>
                    <a:pt x="513" y="133"/>
                  </a:lnTo>
                  <a:lnTo>
                    <a:pt x="499" y="140"/>
                  </a:lnTo>
                  <a:lnTo>
                    <a:pt x="489" y="142"/>
                  </a:lnTo>
                  <a:lnTo>
                    <a:pt x="478" y="138"/>
                  </a:lnTo>
                  <a:lnTo>
                    <a:pt x="459" y="126"/>
                  </a:lnTo>
                  <a:lnTo>
                    <a:pt x="444" y="114"/>
                  </a:lnTo>
                  <a:lnTo>
                    <a:pt x="430" y="112"/>
                  </a:lnTo>
                  <a:lnTo>
                    <a:pt x="418" y="114"/>
                  </a:lnTo>
                  <a:lnTo>
                    <a:pt x="416" y="121"/>
                  </a:lnTo>
                  <a:lnTo>
                    <a:pt x="409" y="121"/>
                  </a:lnTo>
                  <a:lnTo>
                    <a:pt x="404" y="109"/>
                  </a:lnTo>
                  <a:lnTo>
                    <a:pt x="402" y="102"/>
                  </a:lnTo>
                  <a:lnTo>
                    <a:pt x="392" y="100"/>
                  </a:lnTo>
                  <a:lnTo>
                    <a:pt x="381" y="93"/>
                  </a:lnTo>
                  <a:lnTo>
                    <a:pt x="371" y="88"/>
                  </a:lnTo>
                  <a:lnTo>
                    <a:pt x="357" y="83"/>
                  </a:lnTo>
                  <a:lnTo>
                    <a:pt x="352" y="83"/>
                  </a:lnTo>
                  <a:lnTo>
                    <a:pt x="343" y="83"/>
                  </a:lnTo>
                  <a:lnTo>
                    <a:pt x="336" y="83"/>
                  </a:lnTo>
                  <a:lnTo>
                    <a:pt x="326" y="86"/>
                  </a:lnTo>
                  <a:lnTo>
                    <a:pt x="319" y="93"/>
                  </a:lnTo>
                  <a:lnTo>
                    <a:pt x="310" y="97"/>
                  </a:lnTo>
                  <a:lnTo>
                    <a:pt x="298" y="100"/>
                  </a:lnTo>
                  <a:lnTo>
                    <a:pt x="291" y="97"/>
                  </a:lnTo>
                  <a:lnTo>
                    <a:pt x="286" y="90"/>
                  </a:lnTo>
                  <a:lnTo>
                    <a:pt x="267" y="86"/>
                  </a:lnTo>
                  <a:lnTo>
                    <a:pt x="236" y="81"/>
                  </a:lnTo>
                  <a:lnTo>
                    <a:pt x="220" y="78"/>
                  </a:lnTo>
                  <a:lnTo>
                    <a:pt x="215" y="74"/>
                  </a:lnTo>
                  <a:lnTo>
                    <a:pt x="213" y="69"/>
                  </a:lnTo>
                  <a:lnTo>
                    <a:pt x="210" y="62"/>
                  </a:lnTo>
                  <a:lnTo>
                    <a:pt x="210" y="62"/>
                  </a:lnTo>
                  <a:lnTo>
                    <a:pt x="203" y="45"/>
                  </a:lnTo>
                  <a:lnTo>
                    <a:pt x="198" y="31"/>
                  </a:lnTo>
                  <a:lnTo>
                    <a:pt x="196" y="12"/>
                  </a:lnTo>
                  <a:lnTo>
                    <a:pt x="196" y="7"/>
                  </a:lnTo>
                  <a:lnTo>
                    <a:pt x="194" y="5"/>
                  </a:lnTo>
                  <a:lnTo>
                    <a:pt x="189" y="3"/>
                  </a:lnTo>
                  <a:lnTo>
                    <a:pt x="170" y="0"/>
                  </a:lnTo>
                  <a:lnTo>
                    <a:pt x="170" y="22"/>
                  </a:lnTo>
                  <a:lnTo>
                    <a:pt x="172" y="48"/>
                  </a:lnTo>
                  <a:lnTo>
                    <a:pt x="154" y="50"/>
                  </a:lnTo>
                  <a:lnTo>
                    <a:pt x="118" y="52"/>
                  </a:lnTo>
                  <a:lnTo>
                    <a:pt x="83" y="52"/>
                  </a:lnTo>
                  <a:lnTo>
                    <a:pt x="47" y="55"/>
                  </a:lnTo>
                  <a:lnTo>
                    <a:pt x="12" y="57"/>
                  </a:lnTo>
                  <a:lnTo>
                    <a:pt x="0" y="57"/>
                  </a:lnTo>
                  <a:lnTo>
                    <a:pt x="9" y="95"/>
                  </a:lnTo>
                  <a:lnTo>
                    <a:pt x="9" y="107"/>
                  </a:lnTo>
                  <a:lnTo>
                    <a:pt x="9" y="114"/>
                  </a:lnTo>
                  <a:lnTo>
                    <a:pt x="12" y="128"/>
                  </a:lnTo>
                  <a:lnTo>
                    <a:pt x="12" y="135"/>
                  </a:lnTo>
                  <a:lnTo>
                    <a:pt x="12" y="147"/>
                  </a:lnTo>
                  <a:lnTo>
                    <a:pt x="12" y="161"/>
                  </a:lnTo>
                  <a:lnTo>
                    <a:pt x="16" y="178"/>
                  </a:lnTo>
                  <a:lnTo>
                    <a:pt x="23" y="192"/>
                  </a:lnTo>
                  <a:lnTo>
                    <a:pt x="23" y="197"/>
                  </a:lnTo>
                  <a:lnTo>
                    <a:pt x="26" y="204"/>
                  </a:lnTo>
                  <a:lnTo>
                    <a:pt x="31" y="213"/>
                  </a:lnTo>
                  <a:lnTo>
                    <a:pt x="38" y="235"/>
                  </a:lnTo>
                  <a:lnTo>
                    <a:pt x="38" y="256"/>
                  </a:lnTo>
                  <a:lnTo>
                    <a:pt x="40" y="261"/>
                  </a:lnTo>
                  <a:lnTo>
                    <a:pt x="45" y="306"/>
                  </a:lnTo>
                  <a:lnTo>
                    <a:pt x="45" y="313"/>
                  </a:lnTo>
                  <a:lnTo>
                    <a:pt x="49" y="320"/>
                  </a:lnTo>
                  <a:lnTo>
                    <a:pt x="47" y="329"/>
                  </a:lnTo>
                  <a:lnTo>
                    <a:pt x="47" y="334"/>
                  </a:lnTo>
                  <a:lnTo>
                    <a:pt x="49" y="353"/>
                  </a:lnTo>
                  <a:lnTo>
                    <a:pt x="52" y="360"/>
                  </a:lnTo>
                  <a:lnTo>
                    <a:pt x="54" y="377"/>
                  </a:lnTo>
                  <a:lnTo>
                    <a:pt x="66" y="393"/>
                  </a:lnTo>
                  <a:lnTo>
                    <a:pt x="68" y="400"/>
                  </a:lnTo>
                  <a:lnTo>
                    <a:pt x="68" y="405"/>
                  </a:lnTo>
                  <a:lnTo>
                    <a:pt x="71" y="417"/>
                  </a:lnTo>
                  <a:lnTo>
                    <a:pt x="71" y="434"/>
                  </a:lnTo>
                  <a:lnTo>
                    <a:pt x="73" y="443"/>
                  </a:lnTo>
                  <a:lnTo>
                    <a:pt x="71" y="455"/>
                  </a:lnTo>
                  <a:lnTo>
                    <a:pt x="68" y="462"/>
                  </a:lnTo>
                  <a:lnTo>
                    <a:pt x="66" y="467"/>
                  </a:lnTo>
                  <a:lnTo>
                    <a:pt x="52" y="479"/>
                  </a:lnTo>
                  <a:lnTo>
                    <a:pt x="49" y="483"/>
                  </a:lnTo>
                  <a:lnTo>
                    <a:pt x="49" y="488"/>
                  </a:lnTo>
                  <a:lnTo>
                    <a:pt x="52" y="493"/>
                  </a:lnTo>
                  <a:lnTo>
                    <a:pt x="59" y="505"/>
                  </a:lnTo>
                  <a:lnTo>
                    <a:pt x="64" y="507"/>
                  </a:lnTo>
                  <a:lnTo>
                    <a:pt x="78" y="514"/>
                  </a:lnTo>
                  <a:lnTo>
                    <a:pt x="85" y="524"/>
                  </a:lnTo>
                  <a:lnTo>
                    <a:pt x="87" y="552"/>
                  </a:lnTo>
                  <a:lnTo>
                    <a:pt x="90" y="609"/>
                  </a:lnTo>
                  <a:lnTo>
                    <a:pt x="92" y="640"/>
                  </a:lnTo>
                  <a:lnTo>
                    <a:pt x="92" y="668"/>
                  </a:lnTo>
                  <a:lnTo>
                    <a:pt x="94" y="696"/>
                  </a:lnTo>
                  <a:lnTo>
                    <a:pt x="97" y="753"/>
                  </a:lnTo>
                  <a:lnTo>
                    <a:pt x="125" y="751"/>
                  </a:lnTo>
                  <a:lnTo>
                    <a:pt x="156" y="751"/>
                  </a:lnTo>
                  <a:lnTo>
                    <a:pt x="187" y="748"/>
                  </a:lnTo>
                  <a:lnTo>
                    <a:pt x="215" y="746"/>
                  </a:lnTo>
                  <a:lnTo>
                    <a:pt x="246" y="744"/>
                  </a:lnTo>
                  <a:lnTo>
                    <a:pt x="277" y="744"/>
                  </a:lnTo>
                  <a:lnTo>
                    <a:pt x="305" y="741"/>
                  </a:lnTo>
                  <a:lnTo>
                    <a:pt x="336" y="739"/>
                  </a:lnTo>
                  <a:lnTo>
                    <a:pt x="366" y="737"/>
                  </a:lnTo>
                  <a:lnTo>
                    <a:pt x="395" y="734"/>
                  </a:lnTo>
                  <a:lnTo>
                    <a:pt x="426" y="732"/>
                  </a:lnTo>
                  <a:lnTo>
                    <a:pt x="454" y="727"/>
                  </a:lnTo>
                  <a:lnTo>
                    <a:pt x="485" y="725"/>
                  </a:lnTo>
                  <a:lnTo>
                    <a:pt x="515" y="722"/>
                  </a:lnTo>
                  <a:lnTo>
                    <a:pt x="544" y="720"/>
                  </a:lnTo>
                  <a:lnTo>
                    <a:pt x="575" y="715"/>
                  </a:lnTo>
                  <a:lnTo>
                    <a:pt x="567" y="680"/>
                  </a:lnTo>
                  <a:lnTo>
                    <a:pt x="563" y="66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2" name="Freeform 42">
              <a:extLst>
                <a:ext uri="{FF2B5EF4-FFF2-40B4-BE49-F238E27FC236}">
                  <a16:creationId xmlns:a16="http://schemas.microsoft.com/office/drawing/2014/main" id="{DD1E871F-911C-4E0F-9C0D-EAECE70A19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30800" y="1679575"/>
              <a:ext cx="852488" cy="920750"/>
            </a:xfrm>
            <a:custGeom>
              <a:avLst/>
              <a:gdLst/>
              <a:ahLst/>
              <a:cxnLst>
                <a:cxn ang="0">
                  <a:pos x="171" y="43"/>
                </a:cxn>
                <a:cxn ang="0">
                  <a:pos x="185" y="28"/>
                </a:cxn>
                <a:cxn ang="0">
                  <a:pos x="190" y="17"/>
                </a:cxn>
                <a:cxn ang="0">
                  <a:pos x="185" y="21"/>
                </a:cxn>
                <a:cxn ang="0">
                  <a:pos x="194" y="0"/>
                </a:cxn>
                <a:cxn ang="0">
                  <a:pos x="173" y="21"/>
                </a:cxn>
                <a:cxn ang="0">
                  <a:pos x="168" y="19"/>
                </a:cxn>
                <a:cxn ang="0">
                  <a:pos x="504" y="507"/>
                </a:cxn>
                <a:cxn ang="0">
                  <a:pos x="490" y="483"/>
                </a:cxn>
                <a:cxn ang="0">
                  <a:pos x="488" y="466"/>
                </a:cxn>
                <a:cxn ang="0">
                  <a:pos x="490" y="426"/>
                </a:cxn>
                <a:cxn ang="0">
                  <a:pos x="495" y="386"/>
                </a:cxn>
                <a:cxn ang="0">
                  <a:pos x="492" y="348"/>
                </a:cxn>
                <a:cxn ang="0">
                  <a:pos x="497" y="303"/>
                </a:cxn>
                <a:cxn ang="0">
                  <a:pos x="507" y="253"/>
                </a:cxn>
                <a:cxn ang="0">
                  <a:pos x="485" y="246"/>
                </a:cxn>
                <a:cxn ang="0">
                  <a:pos x="469" y="275"/>
                </a:cxn>
                <a:cxn ang="0">
                  <a:pos x="450" y="287"/>
                </a:cxn>
                <a:cxn ang="0">
                  <a:pos x="459" y="242"/>
                </a:cxn>
                <a:cxn ang="0">
                  <a:pos x="476" y="213"/>
                </a:cxn>
                <a:cxn ang="0">
                  <a:pos x="466" y="185"/>
                </a:cxn>
                <a:cxn ang="0">
                  <a:pos x="452" y="185"/>
                </a:cxn>
                <a:cxn ang="0">
                  <a:pos x="450" y="166"/>
                </a:cxn>
                <a:cxn ang="0">
                  <a:pos x="445" y="140"/>
                </a:cxn>
                <a:cxn ang="0">
                  <a:pos x="412" y="116"/>
                </a:cxn>
                <a:cxn ang="0">
                  <a:pos x="351" y="114"/>
                </a:cxn>
                <a:cxn ang="0">
                  <a:pos x="313" y="99"/>
                </a:cxn>
                <a:cxn ang="0">
                  <a:pos x="258" y="92"/>
                </a:cxn>
                <a:cxn ang="0">
                  <a:pos x="223" y="69"/>
                </a:cxn>
                <a:cxn ang="0">
                  <a:pos x="206" y="62"/>
                </a:cxn>
                <a:cxn ang="0">
                  <a:pos x="176" y="52"/>
                </a:cxn>
                <a:cxn ang="0">
                  <a:pos x="161" y="64"/>
                </a:cxn>
                <a:cxn ang="0">
                  <a:pos x="166" y="38"/>
                </a:cxn>
                <a:cxn ang="0">
                  <a:pos x="159" y="19"/>
                </a:cxn>
                <a:cxn ang="0">
                  <a:pos x="131" y="31"/>
                </a:cxn>
                <a:cxn ang="0">
                  <a:pos x="67" y="62"/>
                </a:cxn>
                <a:cxn ang="0">
                  <a:pos x="50" y="62"/>
                </a:cxn>
                <a:cxn ang="0">
                  <a:pos x="48" y="142"/>
                </a:cxn>
                <a:cxn ang="0">
                  <a:pos x="12" y="173"/>
                </a:cxn>
                <a:cxn ang="0">
                  <a:pos x="15" y="215"/>
                </a:cxn>
                <a:cxn ang="0">
                  <a:pos x="17" y="253"/>
                </a:cxn>
                <a:cxn ang="0">
                  <a:pos x="19" y="305"/>
                </a:cxn>
                <a:cxn ang="0">
                  <a:pos x="45" y="334"/>
                </a:cxn>
                <a:cxn ang="0">
                  <a:pos x="81" y="348"/>
                </a:cxn>
                <a:cxn ang="0">
                  <a:pos x="145" y="393"/>
                </a:cxn>
                <a:cxn ang="0">
                  <a:pos x="178" y="469"/>
                </a:cxn>
                <a:cxn ang="0">
                  <a:pos x="190" y="497"/>
                </a:cxn>
                <a:cxn ang="0">
                  <a:pos x="213" y="556"/>
                </a:cxn>
                <a:cxn ang="0">
                  <a:pos x="287" y="575"/>
                </a:cxn>
                <a:cxn ang="0">
                  <a:pos x="495" y="549"/>
                </a:cxn>
                <a:cxn ang="0">
                  <a:pos x="523" y="182"/>
                </a:cxn>
                <a:cxn ang="0">
                  <a:pos x="507" y="206"/>
                </a:cxn>
                <a:cxn ang="0">
                  <a:pos x="500" y="237"/>
                </a:cxn>
                <a:cxn ang="0">
                  <a:pos x="518" y="232"/>
                </a:cxn>
                <a:cxn ang="0">
                  <a:pos x="521" y="213"/>
                </a:cxn>
                <a:cxn ang="0">
                  <a:pos x="523" y="201"/>
                </a:cxn>
                <a:cxn ang="0">
                  <a:pos x="523" y="189"/>
                </a:cxn>
                <a:cxn ang="0">
                  <a:pos x="537" y="168"/>
                </a:cxn>
                <a:cxn ang="0">
                  <a:pos x="528" y="173"/>
                </a:cxn>
              </a:cxnLst>
              <a:rect l="0" t="0" r="r" b="b"/>
              <a:pathLst>
                <a:path w="537" h="580">
                  <a:moveTo>
                    <a:pt x="183" y="28"/>
                  </a:moveTo>
                  <a:lnTo>
                    <a:pt x="173" y="36"/>
                  </a:lnTo>
                  <a:lnTo>
                    <a:pt x="171" y="38"/>
                  </a:lnTo>
                  <a:lnTo>
                    <a:pt x="171" y="40"/>
                  </a:lnTo>
                  <a:lnTo>
                    <a:pt x="171" y="43"/>
                  </a:lnTo>
                  <a:lnTo>
                    <a:pt x="176" y="40"/>
                  </a:lnTo>
                  <a:lnTo>
                    <a:pt x="178" y="38"/>
                  </a:lnTo>
                  <a:lnTo>
                    <a:pt x="178" y="36"/>
                  </a:lnTo>
                  <a:lnTo>
                    <a:pt x="180" y="33"/>
                  </a:lnTo>
                  <a:lnTo>
                    <a:pt x="185" y="28"/>
                  </a:lnTo>
                  <a:lnTo>
                    <a:pt x="185" y="26"/>
                  </a:lnTo>
                  <a:lnTo>
                    <a:pt x="183" y="28"/>
                  </a:lnTo>
                  <a:close/>
                  <a:moveTo>
                    <a:pt x="185" y="21"/>
                  </a:moveTo>
                  <a:lnTo>
                    <a:pt x="190" y="21"/>
                  </a:lnTo>
                  <a:lnTo>
                    <a:pt x="190" y="17"/>
                  </a:lnTo>
                  <a:lnTo>
                    <a:pt x="187" y="14"/>
                  </a:lnTo>
                  <a:lnTo>
                    <a:pt x="185" y="17"/>
                  </a:lnTo>
                  <a:lnTo>
                    <a:pt x="180" y="19"/>
                  </a:lnTo>
                  <a:lnTo>
                    <a:pt x="180" y="21"/>
                  </a:lnTo>
                  <a:lnTo>
                    <a:pt x="185" y="21"/>
                  </a:lnTo>
                  <a:close/>
                  <a:moveTo>
                    <a:pt x="197" y="5"/>
                  </a:moveTo>
                  <a:lnTo>
                    <a:pt x="199" y="2"/>
                  </a:lnTo>
                  <a:lnTo>
                    <a:pt x="199" y="0"/>
                  </a:lnTo>
                  <a:lnTo>
                    <a:pt x="197" y="0"/>
                  </a:lnTo>
                  <a:lnTo>
                    <a:pt x="194" y="0"/>
                  </a:lnTo>
                  <a:lnTo>
                    <a:pt x="194" y="2"/>
                  </a:lnTo>
                  <a:lnTo>
                    <a:pt x="194" y="7"/>
                  </a:lnTo>
                  <a:lnTo>
                    <a:pt x="194" y="7"/>
                  </a:lnTo>
                  <a:lnTo>
                    <a:pt x="197" y="5"/>
                  </a:lnTo>
                  <a:close/>
                  <a:moveTo>
                    <a:pt x="173" y="21"/>
                  </a:moveTo>
                  <a:lnTo>
                    <a:pt x="176" y="21"/>
                  </a:lnTo>
                  <a:lnTo>
                    <a:pt x="173" y="19"/>
                  </a:lnTo>
                  <a:lnTo>
                    <a:pt x="171" y="17"/>
                  </a:lnTo>
                  <a:lnTo>
                    <a:pt x="171" y="17"/>
                  </a:lnTo>
                  <a:lnTo>
                    <a:pt x="168" y="19"/>
                  </a:lnTo>
                  <a:lnTo>
                    <a:pt x="171" y="21"/>
                  </a:lnTo>
                  <a:lnTo>
                    <a:pt x="173" y="21"/>
                  </a:lnTo>
                  <a:close/>
                  <a:moveTo>
                    <a:pt x="504" y="523"/>
                  </a:moveTo>
                  <a:lnTo>
                    <a:pt x="507" y="514"/>
                  </a:lnTo>
                  <a:lnTo>
                    <a:pt x="504" y="507"/>
                  </a:lnTo>
                  <a:lnTo>
                    <a:pt x="500" y="502"/>
                  </a:lnTo>
                  <a:lnTo>
                    <a:pt x="497" y="497"/>
                  </a:lnTo>
                  <a:lnTo>
                    <a:pt x="497" y="490"/>
                  </a:lnTo>
                  <a:lnTo>
                    <a:pt x="495" y="485"/>
                  </a:lnTo>
                  <a:lnTo>
                    <a:pt x="490" y="483"/>
                  </a:lnTo>
                  <a:lnTo>
                    <a:pt x="490" y="478"/>
                  </a:lnTo>
                  <a:lnTo>
                    <a:pt x="490" y="474"/>
                  </a:lnTo>
                  <a:lnTo>
                    <a:pt x="490" y="471"/>
                  </a:lnTo>
                  <a:lnTo>
                    <a:pt x="488" y="469"/>
                  </a:lnTo>
                  <a:lnTo>
                    <a:pt x="488" y="466"/>
                  </a:lnTo>
                  <a:lnTo>
                    <a:pt x="488" y="464"/>
                  </a:lnTo>
                  <a:lnTo>
                    <a:pt x="485" y="452"/>
                  </a:lnTo>
                  <a:lnTo>
                    <a:pt x="485" y="447"/>
                  </a:lnTo>
                  <a:lnTo>
                    <a:pt x="485" y="440"/>
                  </a:lnTo>
                  <a:lnTo>
                    <a:pt x="490" y="426"/>
                  </a:lnTo>
                  <a:lnTo>
                    <a:pt x="490" y="421"/>
                  </a:lnTo>
                  <a:lnTo>
                    <a:pt x="490" y="414"/>
                  </a:lnTo>
                  <a:lnTo>
                    <a:pt x="490" y="407"/>
                  </a:lnTo>
                  <a:lnTo>
                    <a:pt x="495" y="391"/>
                  </a:lnTo>
                  <a:lnTo>
                    <a:pt x="495" y="386"/>
                  </a:lnTo>
                  <a:lnTo>
                    <a:pt x="492" y="379"/>
                  </a:lnTo>
                  <a:lnTo>
                    <a:pt x="490" y="374"/>
                  </a:lnTo>
                  <a:lnTo>
                    <a:pt x="490" y="367"/>
                  </a:lnTo>
                  <a:lnTo>
                    <a:pt x="490" y="358"/>
                  </a:lnTo>
                  <a:lnTo>
                    <a:pt x="492" y="348"/>
                  </a:lnTo>
                  <a:lnTo>
                    <a:pt x="497" y="339"/>
                  </a:lnTo>
                  <a:lnTo>
                    <a:pt x="502" y="331"/>
                  </a:lnTo>
                  <a:lnTo>
                    <a:pt x="502" y="324"/>
                  </a:lnTo>
                  <a:lnTo>
                    <a:pt x="500" y="315"/>
                  </a:lnTo>
                  <a:lnTo>
                    <a:pt x="497" y="303"/>
                  </a:lnTo>
                  <a:lnTo>
                    <a:pt x="500" y="289"/>
                  </a:lnTo>
                  <a:lnTo>
                    <a:pt x="502" y="275"/>
                  </a:lnTo>
                  <a:lnTo>
                    <a:pt x="504" y="268"/>
                  </a:lnTo>
                  <a:lnTo>
                    <a:pt x="507" y="260"/>
                  </a:lnTo>
                  <a:lnTo>
                    <a:pt x="507" y="253"/>
                  </a:lnTo>
                  <a:lnTo>
                    <a:pt x="507" y="249"/>
                  </a:lnTo>
                  <a:lnTo>
                    <a:pt x="502" y="246"/>
                  </a:lnTo>
                  <a:lnTo>
                    <a:pt x="497" y="242"/>
                  </a:lnTo>
                  <a:lnTo>
                    <a:pt x="492" y="242"/>
                  </a:lnTo>
                  <a:lnTo>
                    <a:pt x="485" y="246"/>
                  </a:lnTo>
                  <a:lnTo>
                    <a:pt x="485" y="246"/>
                  </a:lnTo>
                  <a:lnTo>
                    <a:pt x="483" y="246"/>
                  </a:lnTo>
                  <a:lnTo>
                    <a:pt x="476" y="256"/>
                  </a:lnTo>
                  <a:lnTo>
                    <a:pt x="474" y="268"/>
                  </a:lnTo>
                  <a:lnTo>
                    <a:pt x="469" y="275"/>
                  </a:lnTo>
                  <a:lnTo>
                    <a:pt x="464" y="279"/>
                  </a:lnTo>
                  <a:lnTo>
                    <a:pt x="462" y="284"/>
                  </a:lnTo>
                  <a:lnTo>
                    <a:pt x="459" y="289"/>
                  </a:lnTo>
                  <a:lnTo>
                    <a:pt x="455" y="289"/>
                  </a:lnTo>
                  <a:lnTo>
                    <a:pt x="450" y="287"/>
                  </a:lnTo>
                  <a:lnTo>
                    <a:pt x="450" y="282"/>
                  </a:lnTo>
                  <a:lnTo>
                    <a:pt x="450" y="272"/>
                  </a:lnTo>
                  <a:lnTo>
                    <a:pt x="452" y="263"/>
                  </a:lnTo>
                  <a:lnTo>
                    <a:pt x="459" y="246"/>
                  </a:lnTo>
                  <a:lnTo>
                    <a:pt x="459" y="242"/>
                  </a:lnTo>
                  <a:lnTo>
                    <a:pt x="459" y="239"/>
                  </a:lnTo>
                  <a:lnTo>
                    <a:pt x="471" y="230"/>
                  </a:lnTo>
                  <a:lnTo>
                    <a:pt x="476" y="225"/>
                  </a:lnTo>
                  <a:lnTo>
                    <a:pt x="478" y="218"/>
                  </a:lnTo>
                  <a:lnTo>
                    <a:pt x="476" y="213"/>
                  </a:lnTo>
                  <a:lnTo>
                    <a:pt x="474" y="213"/>
                  </a:lnTo>
                  <a:lnTo>
                    <a:pt x="469" y="208"/>
                  </a:lnTo>
                  <a:lnTo>
                    <a:pt x="464" y="204"/>
                  </a:lnTo>
                  <a:lnTo>
                    <a:pt x="464" y="199"/>
                  </a:lnTo>
                  <a:lnTo>
                    <a:pt x="466" y="185"/>
                  </a:lnTo>
                  <a:lnTo>
                    <a:pt x="466" y="182"/>
                  </a:lnTo>
                  <a:lnTo>
                    <a:pt x="466" y="182"/>
                  </a:lnTo>
                  <a:lnTo>
                    <a:pt x="464" y="180"/>
                  </a:lnTo>
                  <a:lnTo>
                    <a:pt x="457" y="185"/>
                  </a:lnTo>
                  <a:lnTo>
                    <a:pt x="452" y="185"/>
                  </a:lnTo>
                  <a:lnTo>
                    <a:pt x="450" y="185"/>
                  </a:lnTo>
                  <a:lnTo>
                    <a:pt x="448" y="182"/>
                  </a:lnTo>
                  <a:lnTo>
                    <a:pt x="448" y="180"/>
                  </a:lnTo>
                  <a:lnTo>
                    <a:pt x="448" y="175"/>
                  </a:lnTo>
                  <a:lnTo>
                    <a:pt x="450" y="166"/>
                  </a:lnTo>
                  <a:lnTo>
                    <a:pt x="450" y="159"/>
                  </a:lnTo>
                  <a:lnTo>
                    <a:pt x="450" y="154"/>
                  </a:lnTo>
                  <a:lnTo>
                    <a:pt x="448" y="147"/>
                  </a:lnTo>
                  <a:lnTo>
                    <a:pt x="448" y="144"/>
                  </a:lnTo>
                  <a:lnTo>
                    <a:pt x="445" y="140"/>
                  </a:lnTo>
                  <a:lnTo>
                    <a:pt x="436" y="135"/>
                  </a:lnTo>
                  <a:lnTo>
                    <a:pt x="419" y="133"/>
                  </a:lnTo>
                  <a:lnTo>
                    <a:pt x="419" y="123"/>
                  </a:lnTo>
                  <a:lnTo>
                    <a:pt x="417" y="121"/>
                  </a:lnTo>
                  <a:lnTo>
                    <a:pt x="412" y="116"/>
                  </a:lnTo>
                  <a:lnTo>
                    <a:pt x="395" y="111"/>
                  </a:lnTo>
                  <a:lnTo>
                    <a:pt x="381" y="111"/>
                  </a:lnTo>
                  <a:lnTo>
                    <a:pt x="369" y="114"/>
                  </a:lnTo>
                  <a:lnTo>
                    <a:pt x="360" y="111"/>
                  </a:lnTo>
                  <a:lnTo>
                    <a:pt x="351" y="114"/>
                  </a:lnTo>
                  <a:lnTo>
                    <a:pt x="346" y="109"/>
                  </a:lnTo>
                  <a:lnTo>
                    <a:pt x="339" y="107"/>
                  </a:lnTo>
                  <a:lnTo>
                    <a:pt x="332" y="104"/>
                  </a:lnTo>
                  <a:lnTo>
                    <a:pt x="325" y="102"/>
                  </a:lnTo>
                  <a:lnTo>
                    <a:pt x="313" y="99"/>
                  </a:lnTo>
                  <a:lnTo>
                    <a:pt x="303" y="99"/>
                  </a:lnTo>
                  <a:lnTo>
                    <a:pt x="291" y="97"/>
                  </a:lnTo>
                  <a:lnTo>
                    <a:pt x="280" y="95"/>
                  </a:lnTo>
                  <a:lnTo>
                    <a:pt x="268" y="95"/>
                  </a:lnTo>
                  <a:lnTo>
                    <a:pt x="258" y="92"/>
                  </a:lnTo>
                  <a:lnTo>
                    <a:pt x="246" y="90"/>
                  </a:lnTo>
                  <a:lnTo>
                    <a:pt x="235" y="90"/>
                  </a:lnTo>
                  <a:lnTo>
                    <a:pt x="232" y="83"/>
                  </a:lnTo>
                  <a:lnTo>
                    <a:pt x="228" y="78"/>
                  </a:lnTo>
                  <a:lnTo>
                    <a:pt x="223" y="69"/>
                  </a:lnTo>
                  <a:lnTo>
                    <a:pt x="218" y="66"/>
                  </a:lnTo>
                  <a:lnTo>
                    <a:pt x="213" y="66"/>
                  </a:lnTo>
                  <a:lnTo>
                    <a:pt x="211" y="64"/>
                  </a:lnTo>
                  <a:lnTo>
                    <a:pt x="209" y="66"/>
                  </a:lnTo>
                  <a:lnTo>
                    <a:pt x="206" y="62"/>
                  </a:lnTo>
                  <a:lnTo>
                    <a:pt x="206" y="59"/>
                  </a:lnTo>
                  <a:lnTo>
                    <a:pt x="202" y="62"/>
                  </a:lnTo>
                  <a:lnTo>
                    <a:pt x="194" y="62"/>
                  </a:lnTo>
                  <a:lnTo>
                    <a:pt x="187" y="57"/>
                  </a:lnTo>
                  <a:lnTo>
                    <a:pt x="176" y="52"/>
                  </a:lnTo>
                  <a:lnTo>
                    <a:pt x="176" y="52"/>
                  </a:lnTo>
                  <a:lnTo>
                    <a:pt x="176" y="55"/>
                  </a:lnTo>
                  <a:lnTo>
                    <a:pt x="176" y="55"/>
                  </a:lnTo>
                  <a:lnTo>
                    <a:pt x="173" y="57"/>
                  </a:lnTo>
                  <a:lnTo>
                    <a:pt x="161" y="64"/>
                  </a:lnTo>
                  <a:lnTo>
                    <a:pt x="159" y="62"/>
                  </a:lnTo>
                  <a:lnTo>
                    <a:pt x="164" y="55"/>
                  </a:lnTo>
                  <a:lnTo>
                    <a:pt x="164" y="50"/>
                  </a:lnTo>
                  <a:lnTo>
                    <a:pt x="164" y="43"/>
                  </a:lnTo>
                  <a:lnTo>
                    <a:pt x="166" y="38"/>
                  </a:lnTo>
                  <a:lnTo>
                    <a:pt x="168" y="28"/>
                  </a:lnTo>
                  <a:lnTo>
                    <a:pt x="171" y="24"/>
                  </a:lnTo>
                  <a:lnTo>
                    <a:pt x="168" y="21"/>
                  </a:lnTo>
                  <a:lnTo>
                    <a:pt x="164" y="17"/>
                  </a:lnTo>
                  <a:lnTo>
                    <a:pt x="159" y="19"/>
                  </a:lnTo>
                  <a:lnTo>
                    <a:pt x="154" y="19"/>
                  </a:lnTo>
                  <a:lnTo>
                    <a:pt x="140" y="33"/>
                  </a:lnTo>
                  <a:lnTo>
                    <a:pt x="138" y="31"/>
                  </a:lnTo>
                  <a:lnTo>
                    <a:pt x="133" y="31"/>
                  </a:lnTo>
                  <a:lnTo>
                    <a:pt x="131" y="31"/>
                  </a:lnTo>
                  <a:lnTo>
                    <a:pt x="121" y="43"/>
                  </a:lnTo>
                  <a:lnTo>
                    <a:pt x="109" y="50"/>
                  </a:lnTo>
                  <a:lnTo>
                    <a:pt x="81" y="59"/>
                  </a:lnTo>
                  <a:lnTo>
                    <a:pt x="74" y="62"/>
                  </a:lnTo>
                  <a:lnTo>
                    <a:pt x="67" y="62"/>
                  </a:lnTo>
                  <a:lnTo>
                    <a:pt x="60" y="57"/>
                  </a:lnTo>
                  <a:lnTo>
                    <a:pt x="57" y="55"/>
                  </a:lnTo>
                  <a:lnTo>
                    <a:pt x="57" y="55"/>
                  </a:lnTo>
                  <a:lnTo>
                    <a:pt x="55" y="55"/>
                  </a:lnTo>
                  <a:lnTo>
                    <a:pt x="50" y="62"/>
                  </a:lnTo>
                  <a:lnTo>
                    <a:pt x="48" y="66"/>
                  </a:lnTo>
                  <a:lnTo>
                    <a:pt x="41" y="69"/>
                  </a:lnTo>
                  <a:lnTo>
                    <a:pt x="45" y="107"/>
                  </a:lnTo>
                  <a:lnTo>
                    <a:pt x="48" y="123"/>
                  </a:lnTo>
                  <a:lnTo>
                    <a:pt x="48" y="142"/>
                  </a:lnTo>
                  <a:lnTo>
                    <a:pt x="45" y="144"/>
                  </a:lnTo>
                  <a:lnTo>
                    <a:pt x="43" y="149"/>
                  </a:lnTo>
                  <a:lnTo>
                    <a:pt x="38" y="152"/>
                  </a:lnTo>
                  <a:lnTo>
                    <a:pt x="15" y="168"/>
                  </a:lnTo>
                  <a:lnTo>
                    <a:pt x="12" y="173"/>
                  </a:lnTo>
                  <a:lnTo>
                    <a:pt x="8" y="182"/>
                  </a:lnTo>
                  <a:lnTo>
                    <a:pt x="0" y="194"/>
                  </a:lnTo>
                  <a:lnTo>
                    <a:pt x="0" y="201"/>
                  </a:lnTo>
                  <a:lnTo>
                    <a:pt x="0" y="208"/>
                  </a:lnTo>
                  <a:lnTo>
                    <a:pt x="15" y="215"/>
                  </a:lnTo>
                  <a:lnTo>
                    <a:pt x="19" y="220"/>
                  </a:lnTo>
                  <a:lnTo>
                    <a:pt x="22" y="227"/>
                  </a:lnTo>
                  <a:lnTo>
                    <a:pt x="22" y="234"/>
                  </a:lnTo>
                  <a:lnTo>
                    <a:pt x="17" y="249"/>
                  </a:lnTo>
                  <a:lnTo>
                    <a:pt x="17" y="253"/>
                  </a:lnTo>
                  <a:lnTo>
                    <a:pt x="19" y="270"/>
                  </a:lnTo>
                  <a:lnTo>
                    <a:pt x="17" y="275"/>
                  </a:lnTo>
                  <a:lnTo>
                    <a:pt x="19" y="289"/>
                  </a:lnTo>
                  <a:lnTo>
                    <a:pt x="19" y="291"/>
                  </a:lnTo>
                  <a:lnTo>
                    <a:pt x="19" y="305"/>
                  </a:lnTo>
                  <a:lnTo>
                    <a:pt x="19" y="310"/>
                  </a:lnTo>
                  <a:lnTo>
                    <a:pt x="22" y="317"/>
                  </a:lnTo>
                  <a:lnTo>
                    <a:pt x="22" y="320"/>
                  </a:lnTo>
                  <a:lnTo>
                    <a:pt x="34" y="329"/>
                  </a:lnTo>
                  <a:lnTo>
                    <a:pt x="45" y="334"/>
                  </a:lnTo>
                  <a:lnTo>
                    <a:pt x="53" y="334"/>
                  </a:lnTo>
                  <a:lnTo>
                    <a:pt x="60" y="339"/>
                  </a:lnTo>
                  <a:lnTo>
                    <a:pt x="67" y="343"/>
                  </a:lnTo>
                  <a:lnTo>
                    <a:pt x="74" y="348"/>
                  </a:lnTo>
                  <a:lnTo>
                    <a:pt x="81" y="348"/>
                  </a:lnTo>
                  <a:lnTo>
                    <a:pt x="90" y="355"/>
                  </a:lnTo>
                  <a:lnTo>
                    <a:pt x="105" y="367"/>
                  </a:lnTo>
                  <a:lnTo>
                    <a:pt x="112" y="379"/>
                  </a:lnTo>
                  <a:lnTo>
                    <a:pt x="123" y="386"/>
                  </a:lnTo>
                  <a:lnTo>
                    <a:pt x="145" y="393"/>
                  </a:lnTo>
                  <a:lnTo>
                    <a:pt x="157" y="400"/>
                  </a:lnTo>
                  <a:lnTo>
                    <a:pt x="164" y="405"/>
                  </a:lnTo>
                  <a:lnTo>
                    <a:pt x="168" y="424"/>
                  </a:lnTo>
                  <a:lnTo>
                    <a:pt x="176" y="459"/>
                  </a:lnTo>
                  <a:lnTo>
                    <a:pt x="178" y="469"/>
                  </a:lnTo>
                  <a:lnTo>
                    <a:pt x="180" y="474"/>
                  </a:lnTo>
                  <a:lnTo>
                    <a:pt x="183" y="478"/>
                  </a:lnTo>
                  <a:lnTo>
                    <a:pt x="190" y="481"/>
                  </a:lnTo>
                  <a:lnTo>
                    <a:pt x="192" y="488"/>
                  </a:lnTo>
                  <a:lnTo>
                    <a:pt x="190" y="497"/>
                  </a:lnTo>
                  <a:lnTo>
                    <a:pt x="190" y="509"/>
                  </a:lnTo>
                  <a:lnTo>
                    <a:pt x="192" y="526"/>
                  </a:lnTo>
                  <a:lnTo>
                    <a:pt x="197" y="537"/>
                  </a:lnTo>
                  <a:lnTo>
                    <a:pt x="202" y="549"/>
                  </a:lnTo>
                  <a:lnTo>
                    <a:pt x="213" y="556"/>
                  </a:lnTo>
                  <a:lnTo>
                    <a:pt x="230" y="561"/>
                  </a:lnTo>
                  <a:lnTo>
                    <a:pt x="239" y="568"/>
                  </a:lnTo>
                  <a:lnTo>
                    <a:pt x="244" y="578"/>
                  </a:lnTo>
                  <a:lnTo>
                    <a:pt x="244" y="580"/>
                  </a:lnTo>
                  <a:lnTo>
                    <a:pt x="287" y="575"/>
                  </a:lnTo>
                  <a:lnTo>
                    <a:pt x="329" y="571"/>
                  </a:lnTo>
                  <a:lnTo>
                    <a:pt x="369" y="566"/>
                  </a:lnTo>
                  <a:lnTo>
                    <a:pt x="412" y="559"/>
                  </a:lnTo>
                  <a:lnTo>
                    <a:pt x="455" y="554"/>
                  </a:lnTo>
                  <a:lnTo>
                    <a:pt x="495" y="549"/>
                  </a:lnTo>
                  <a:lnTo>
                    <a:pt x="507" y="547"/>
                  </a:lnTo>
                  <a:lnTo>
                    <a:pt x="507" y="540"/>
                  </a:lnTo>
                  <a:lnTo>
                    <a:pt x="504" y="523"/>
                  </a:lnTo>
                  <a:close/>
                  <a:moveTo>
                    <a:pt x="526" y="182"/>
                  </a:moveTo>
                  <a:lnTo>
                    <a:pt x="523" y="182"/>
                  </a:lnTo>
                  <a:lnTo>
                    <a:pt x="518" y="185"/>
                  </a:lnTo>
                  <a:lnTo>
                    <a:pt x="518" y="192"/>
                  </a:lnTo>
                  <a:lnTo>
                    <a:pt x="514" y="197"/>
                  </a:lnTo>
                  <a:lnTo>
                    <a:pt x="509" y="201"/>
                  </a:lnTo>
                  <a:lnTo>
                    <a:pt x="507" y="206"/>
                  </a:lnTo>
                  <a:lnTo>
                    <a:pt x="507" y="213"/>
                  </a:lnTo>
                  <a:lnTo>
                    <a:pt x="504" y="220"/>
                  </a:lnTo>
                  <a:lnTo>
                    <a:pt x="500" y="230"/>
                  </a:lnTo>
                  <a:lnTo>
                    <a:pt x="497" y="234"/>
                  </a:lnTo>
                  <a:lnTo>
                    <a:pt x="500" y="237"/>
                  </a:lnTo>
                  <a:lnTo>
                    <a:pt x="502" y="242"/>
                  </a:lnTo>
                  <a:lnTo>
                    <a:pt x="504" y="244"/>
                  </a:lnTo>
                  <a:lnTo>
                    <a:pt x="509" y="246"/>
                  </a:lnTo>
                  <a:lnTo>
                    <a:pt x="511" y="244"/>
                  </a:lnTo>
                  <a:lnTo>
                    <a:pt x="518" y="232"/>
                  </a:lnTo>
                  <a:lnTo>
                    <a:pt x="518" y="230"/>
                  </a:lnTo>
                  <a:lnTo>
                    <a:pt x="516" y="227"/>
                  </a:lnTo>
                  <a:lnTo>
                    <a:pt x="516" y="225"/>
                  </a:lnTo>
                  <a:lnTo>
                    <a:pt x="518" y="215"/>
                  </a:lnTo>
                  <a:lnTo>
                    <a:pt x="521" y="213"/>
                  </a:lnTo>
                  <a:lnTo>
                    <a:pt x="523" y="213"/>
                  </a:lnTo>
                  <a:lnTo>
                    <a:pt x="523" y="211"/>
                  </a:lnTo>
                  <a:lnTo>
                    <a:pt x="526" y="206"/>
                  </a:lnTo>
                  <a:lnTo>
                    <a:pt x="526" y="204"/>
                  </a:lnTo>
                  <a:lnTo>
                    <a:pt x="523" y="201"/>
                  </a:lnTo>
                  <a:lnTo>
                    <a:pt x="523" y="201"/>
                  </a:lnTo>
                  <a:lnTo>
                    <a:pt x="526" y="201"/>
                  </a:lnTo>
                  <a:lnTo>
                    <a:pt x="526" y="199"/>
                  </a:lnTo>
                  <a:lnTo>
                    <a:pt x="523" y="192"/>
                  </a:lnTo>
                  <a:lnTo>
                    <a:pt x="523" y="189"/>
                  </a:lnTo>
                  <a:lnTo>
                    <a:pt x="528" y="189"/>
                  </a:lnTo>
                  <a:lnTo>
                    <a:pt x="528" y="189"/>
                  </a:lnTo>
                  <a:lnTo>
                    <a:pt x="528" y="185"/>
                  </a:lnTo>
                  <a:lnTo>
                    <a:pt x="526" y="182"/>
                  </a:lnTo>
                  <a:close/>
                  <a:moveTo>
                    <a:pt x="537" y="168"/>
                  </a:moveTo>
                  <a:lnTo>
                    <a:pt x="537" y="166"/>
                  </a:lnTo>
                  <a:lnTo>
                    <a:pt x="535" y="166"/>
                  </a:lnTo>
                  <a:lnTo>
                    <a:pt x="530" y="166"/>
                  </a:lnTo>
                  <a:lnTo>
                    <a:pt x="530" y="166"/>
                  </a:lnTo>
                  <a:lnTo>
                    <a:pt x="528" y="173"/>
                  </a:lnTo>
                  <a:lnTo>
                    <a:pt x="530" y="175"/>
                  </a:lnTo>
                  <a:lnTo>
                    <a:pt x="535" y="175"/>
                  </a:lnTo>
                  <a:lnTo>
                    <a:pt x="537" y="173"/>
                  </a:lnTo>
                  <a:lnTo>
                    <a:pt x="537" y="16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3" name="Freeform 43">
              <a:extLst>
                <a:ext uri="{FF2B5EF4-FFF2-40B4-BE49-F238E27FC236}">
                  <a16:creationId xmlns:a16="http://schemas.microsoft.com/office/drawing/2014/main" id="{D2A69D6D-A0EA-4447-9B3E-D31AC89365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28000" y="844550"/>
              <a:ext cx="566738" cy="950913"/>
            </a:xfrm>
            <a:custGeom>
              <a:avLst/>
              <a:gdLst/>
              <a:ahLst/>
              <a:cxnLst>
                <a:cxn ang="0">
                  <a:pos x="248" y="396"/>
                </a:cxn>
                <a:cxn ang="0">
                  <a:pos x="246" y="386"/>
                </a:cxn>
                <a:cxn ang="0">
                  <a:pos x="262" y="365"/>
                </a:cxn>
                <a:cxn ang="0">
                  <a:pos x="277" y="372"/>
                </a:cxn>
                <a:cxn ang="0">
                  <a:pos x="281" y="358"/>
                </a:cxn>
                <a:cxn ang="0">
                  <a:pos x="343" y="256"/>
                </a:cxn>
                <a:cxn ang="0">
                  <a:pos x="329" y="225"/>
                </a:cxn>
                <a:cxn ang="0">
                  <a:pos x="317" y="223"/>
                </a:cxn>
                <a:cxn ang="0">
                  <a:pos x="307" y="230"/>
                </a:cxn>
                <a:cxn ang="0">
                  <a:pos x="293" y="218"/>
                </a:cxn>
                <a:cxn ang="0">
                  <a:pos x="286" y="202"/>
                </a:cxn>
                <a:cxn ang="0">
                  <a:pos x="286" y="190"/>
                </a:cxn>
                <a:cxn ang="0">
                  <a:pos x="272" y="185"/>
                </a:cxn>
                <a:cxn ang="0">
                  <a:pos x="253" y="183"/>
                </a:cxn>
                <a:cxn ang="0">
                  <a:pos x="244" y="176"/>
                </a:cxn>
                <a:cxn ang="0">
                  <a:pos x="241" y="164"/>
                </a:cxn>
                <a:cxn ang="0">
                  <a:pos x="236" y="152"/>
                </a:cxn>
                <a:cxn ang="0">
                  <a:pos x="208" y="88"/>
                </a:cxn>
                <a:cxn ang="0">
                  <a:pos x="177" y="19"/>
                </a:cxn>
                <a:cxn ang="0">
                  <a:pos x="123" y="3"/>
                </a:cxn>
                <a:cxn ang="0">
                  <a:pos x="102" y="27"/>
                </a:cxn>
                <a:cxn ang="0">
                  <a:pos x="76" y="41"/>
                </a:cxn>
                <a:cxn ang="0">
                  <a:pos x="61" y="19"/>
                </a:cxn>
                <a:cxn ang="0">
                  <a:pos x="43" y="38"/>
                </a:cxn>
                <a:cxn ang="0">
                  <a:pos x="26" y="116"/>
                </a:cxn>
                <a:cxn ang="0">
                  <a:pos x="26" y="185"/>
                </a:cxn>
                <a:cxn ang="0">
                  <a:pos x="33" y="235"/>
                </a:cxn>
                <a:cxn ang="0">
                  <a:pos x="33" y="259"/>
                </a:cxn>
                <a:cxn ang="0">
                  <a:pos x="19" y="299"/>
                </a:cxn>
                <a:cxn ang="0">
                  <a:pos x="26" y="315"/>
                </a:cxn>
                <a:cxn ang="0">
                  <a:pos x="19" y="332"/>
                </a:cxn>
                <a:cxn ang="0">
                  <a:pos x="9" y="332"/>
                </a:cxn>
                <a:cxn ang="0">
                  <a:pos x="5" y="353"/>
                </a:cxn>
                <a:cxn ang="0">
                  <a:pos x="33" y="420"/>
                </a:cxn>
                <a:cxn ang="0">
                  <a:pos x="66" y="498"/>
                </a:cxn>
                <a:cxn ang="0">
                  <a:pos x="92" y="559"/>
                </a:cxn>
                <a:cxn ang="0">
                  <a:pos x="118" y="590"/>
                </a:cxn>
                <a:cxn ang="0">
                  <a:pos x="135" y="559"/>
                </a:cxn>
                <a:cxn ang="0">
                  <a:pos x="142" y="512"/>
                </a:cxn>
                <a:cxn ang="0">
                  <a:pos x="158" y="483"/>
                </a:cxn>
                <a:cxn ang="0">
                  <a:pos x="173" y="483"/>
                </a:cxn>
                <a:cxn ang="0">
                  <a:pos x="170" y="467"/>
                </a:cxn>
                <a:cxn ang="0">
                  <a:pos x="175" y="457"/>
                </a:cxn>
                <a:cxn ang="0">
                  <a:pos x="189" y="462"/>
                </a:cxn>
                <a:cxn ang="0">
                  <a:pos x="196" y="457"/>
                </a:cxn>
                <a:cxn ang="0">
                  <a:pos x="220" y="429"/>
                </a:cxn>
                <a:cxn ang="0">
                  <a:pos x="215" y="375"/>
                </a:cxn>
                <a:cxn ang="0">
                  <a:pos x="227" y="360"/>
                </a:cxn>
                <a:cxn ang="0">
                  <a:pos x="234" y="365"/>
                </a:cxn>
                <a:cxn ang="0">
                  <a:pos x="251" y="377"/>
                </a:cxn>
                <a:cxn ang="0">
                  <a:pos x="253" y="367"/>
                </a:cxn>
                <a:cxn ang="0">
                  <a:pos x="262" y="353"/>
                </a:cxn>
                <a:cxn ang="0">
                  <a:pos x="274" y="339"/>
                </a:cxn>
                <a:cxn ang="0">
                  <a:pos x="291" y="351"/>
                </a:cxn>
                <a:cxn ang="0">
                  <a:pos x="300" y="337"/>
                </a:cxn>
                <a:cxn ang="0">
                  <a:pos x="317" y="313"/>
                </a:cxn>
                <a:cxn ang="0">
                  <a:pos x="333" y="287"/>
                </a:cxn>
              </a:cxnLst>
              <a:rect l="0" t="0" r="r" b="b"/>
              <a:pathLst>
                <a:path w="357" h="599">
                  <a:moveTo>
                    <a:pt x="246" y="386"/>
                  </a:moveTo>
                  <a:lnTo>
                    <a:pt x="246" y="389"/>
                  </a:lnTo>
                  <a:lnTo>
                    <a:pt x="246" y="391"/>
                  </a:lnTo>
                  <a:lnTo>
                    <a:pt x="248" y="396"/>
                  </a:lnTo>
                  <a:lnTo>
                    <a:pt x="253" y="396"/>
                  </a:lnTo>
                  <a:lnTo>
                    <a:pt x="253" y="391"/>
                  </a:lnTo>
                  <a:lnTo>
                    <a:pt x="248" y="389"/>
                  </a:lnTo>
                  <a:lnTo>
                    <a:pt x="246" y="386"/>
                  </a:lnTo>
                  <a:close/>
                  <a:moveTo>
                    <a:pt x="274" y="348"/>
                  </a:moveTo>
                  <a:lnTo>
                    <a:pt x="267" y="348"/>
                  </a:lnTo>
                  <a:lnTo>
                    <a:pt x="265" y="353"/>
                  </a:lnTo>
                  <a:lnTo>
                    <a:pt x="262" y="365"/>
                  </a:lnTo>
                  <a:lnTo>
                    <a:pt x="267" y="372"/>
                  </a:lnTo>
                  <a:lnTo>
                    <a:pt x="270" y="375"/>
                  </a:lnTo>
                  <a:lnTo>
                    <a:pt x="277" y="375"/>
                  </a:lnTo>
                  <a:lnTo>
                    <a:pt x="277" y="372"/>
                  </a:lnTo>
                  <a:lnTo>
                    <a:pt x="274" y="365"/>
                  </a:lnTo>
                  <a:lnTo>
                    <a:pt x="279" y="365"/>
                  </a:lnTo>
                  <a:lnTo>
                    <a:pt x="284" y="360"/>
                  </a:lnTo>
                  <a:lnTo>
                    <a:pt x="281" y="358"/>
                  </a:lnTo>
                  <a:lnTo>
                    <a:pt x="274" y="348"/>
                  </a:lnTo>
                  <a:close/>
                  <a:moveTo>
                    <a:pt x="355" y="256"/>
                  </a:moveTo>
                  <a:lnTo>
                    <a:pt x="352" y="254"/>
                  </a:lnTo>
                  <a:lnTo>
                    <a:pt x="343" y="256"/>
                  </a:lnTo>
                  <a:lnTo>
                    <a:pt x="341" y="249"/>
                  </a:lnTo>
                  <a:lnTo>
                    <a:pt x="341" y="242"/>
                  </a:lnTo>
                  <a:lnTo>
                    <a:pt x="333" y="232"/>
                  </a:lnTo>
                  <a:lnTo>
                    <a:pt x="329" y="225"/>
                  </a:lnTo>
                  <a:lnTo>
                    <a:pt x="329" y="223"/>
                  </a:lnTo>
                  <a:lnTo>
                    <a:pt x="324" y="223"/>
                  </a:lnTo>
                  <a:lnTo>
                    <a:pt x="319" y="223"/>
                  </a:lnTo>
                  <a:lnTo>
                    <a:pt x="317" y="223"/>
                  </a:lnTo>
                  <a:lnTo>
                    <a:pt x="315" y="225"/>
                  </a:lnTo>
                  <a:lnTo>
                    <a:pt x="315" y="228"/>
                  </a:lnTo>
                  <a:lnTo>
                    <a:pt x="315" y="232"/>
                  </a:lnTo>
                  <a:lnTo>
                    <a:pt x="307" y="230"/>
                  </a:lnTo>
                  <a:lnTo>
                    <a:pt x="303" y="228"/>
                  </a:lnTo>
                  <a:lnTo>
                    <a:pt x="298" y="225"/>
                  </a:lnTo>
                  <a:lnTo>
                    <a:pt x="296" y="223"/>
                  </a:lnTo>
                  <a:lnTo>
                    <a:pt x="293" y="218"/>
                  </a:lnTo>
                  <a:lnTo>
                    <a:pt x="293" y="214"/>
                  </a:lnTo>
                  <a:lnTo>
                    <a:pt x="293" y="209"/>
                  </a:lnTo>
                  <a:lnTo>
                    <a:pt x="288" y="204"/>
                  </a:lnTo>
                  <a:lnTo>
                    <a:pt x="286" y="202"/>
                  </a:lnTo>
                  <a:lnTo>
                    <a:pt x="284" y="199"/>
                  </a:lnTo>
                  <a:lnTo>
                    <a:pt x="281" y="197"/>
                  </a:lnTo>
                  <a:lnTo>
                    <a:pt x="284" y="192"/>
                  </a:lnTo>
                  <a:lnTo>
                    <a:pt x="286" y="190"/>
                  </a:lnTo>
                  <a:lnTo>
                    <a:pt x="284" y="185"/>
                  </a:lnTo>
                  <a:lnTo>
                    <a:pt x="281" y="183"/>
                  </a:lnTo>
                  <a:lnTo>
                    <a:pt x="277" y="183"/>
                  </a:lnTo>
                  <a:lnTo>
                    <a:pt x="272" y="185"/>
                  </a:lnTo>
                  <a:lnTo>
                    <a:pt x="267" y="185"/>
                  </a:lnTo>
                  <a:lnTo>
                    <a:pt x="260" y="185"/>
                  </a:lnTo>
                  <a:lnTo>
                    <a:pt x="255" y="183"/>
                  </a:lnTo>
                  <a:lnTo>
                    <a:pt x="253" y="183"/>
                  </a:lnTo>
                  <a:lnTo>
                    <a:pt x="251" y="183"/>
                  </a:lnTo>
                  <a:lnTo>
                    <a:pt x="248" y="183"/>
                  </a:lnTo>
                  <a:lnTo>
                    <a:pt x="246" y="180"/>
                  </a:lnTo>
                  <a:lnTo>
                    <a:pt x="244" y="176"/>
                  </a:lnTo>
                  <a:lnTo>
                    <a:pt x="244" y="171"/>
                  </a:lnTo>
                  <a:lnTo>
                    <a:pt x="244" y="169"/>
                  </a:lnTo>
                  <a:lnTo>
                    <a:pt x="241" y="166"/>
                  </a:lnTo>
                  <a:lnTo>
                    <a:pt x="241" y="164"/>
                  </a:lnTo>
                  <a:lnTo>
                    <a:pt x="239" y="161"/>
                  </a:lnTo>
                  <a:lnTo>
                    <a:pt x="239" y="159"/>
                  </a:lnTo>
                  <a:lnTo>
                    <a:pt x="239" y="154"/>
                  </a:lnTo>
                  <a:lnTo>
                    <a:pt x="236" y="152"/>
                  </a:lnTo>
                  <a:lnTo>
                    <a:pt x="232" y="143"/>
                  </a:lnTo>
                  <a:lnTo>
                    <a:pt x="222" y="121"/>
                  </a:lnTo>
                  <a:lnTo>
                    <a:pt x="215" y="107"/>
                  </a:lnTo>
                  <a:lnTo>
                    <a:pt x="208" y="88"/>
                  </a:lnTo>
                  <a:lnTo>
                    <a:pt x="201" y="74"/>
                  </a:lnTo>
                  <a:lnTo>
                    <a:pt x="192" y="55"/>
                  </a:lnTo>
                  <a:lnTo>
                    <a:pt x="184" y="36"/>
                  </a:lnTo>
                  <a:lnTo>
                    <a:pt x="177" y="19"/>
                  </a:lnTo>
                  <a:lnTo>
                    <a:pt x="163" y="12"/>
                  </a:lnTo>
                  <a:lnTo>
                    <a:pt x="144" y="5"/>
                  </a:lnTo>
                  <a:lnTo>
                    <a:pt x="130" y="0"/>
                  </a:lnTo>
                  <a:lnTo>
                    <a:pt x="123" y="3"/>
                  </a:lnTo>
                  <a:lnTo>
                    <a:pt x="121" y="5"/>
                  </a:lnTo>
                  <a:lnTo>
                    <a:pt x="121" y="10"/>
                  </a:lnTo>
                  <a:lnTo>
                    <a:pt x="113" y="17"/>
                  </a:lnTo>
                  <a:lnTo>
                    <a:pt x="102" y="27"/>
                  </a:lnTo>
                  <a:lnTo>
                    <a:pt x="90" y="38"/>
                  </a:lnTo>
                  <a:lnTo>
                    <a:pt x="85" y="41"/>
                  </a:lnTo>
                  <a:lnTo>
                    <a:pt x="83" y="41"/>
                  </a:lnTo>
                  <a:lnTo>
                    <a:pt x="76" y="41"/>
                  </a:lnTo>
                  <a:lnTo>
                    <a:pt x="71" y="38"/>
                  </a:lnTo>
                  <a:lnTo>
                    <a:pt x="69" y="36"/>
                  </a:lnTo>
                  <a:lnTo>
                    <a:pt x="66" y="31"/>
                  </a:lnTo>
                  <a:lnTo>
                    <a:pt x="61" y="19"/>
                  </a:lnTo>
                  <a:lnTo>
                    <a:pt x="54" y="19"/>
                  </a:lnTo>
                  <a:lnTo>
                    <a:pt x="45" y="22"/>
                  </a:lnTo>
                  <a:lnTo>
                    <a:pt x="45" y="31"/>
                  </a:lnTo>
                  <a:lnTo>
                    <a:pt x="43" y="38"/>
                  </a:lnTo>
                  <a:lnTo>
                    <a:pt x="38" y="55"/>
                  </a:lnTo>
                  <a:lnTo>
                    <a:pt x="33" y="79"/>
                  </a:lnTo>
                  <a:lnTo>
                    <a:pt x="31" y="93"/>
                  </a:lnTo>
                  <a:lnTo>
                    <a:pt x="26" y="116"/>
                  </a:lnTo>
                  <a:lnTo>
                    <a:pt x="21" y="135"/>
                  </a:lnTo>
                  <a:lnTo>
                    <a:pt x="26" y="154"/>
                  </a:lnTo>
                  <a:lnTo>
                    <a:pt x="28" y="171"/>
                  </a:lnTo>
                  <a:lnTo>
                    <a:pt x="26" y="185"/>
                  </a:lnTo>
                  <a:lnTo>
                    <a:pt x="24" y="199"/>
                  </a:lnTo>
                  <a:lnTo>
                    <a:pt x="26" y="211"/>
                  </a:lnTo>
                  <a:lnTo>
                    <a:pt x="28" y="225"/>
                  </a:lnTo>
                  <a:lnTo>
                    <a:pt x="33" y="235"/>
                  </a:lnTo>
                  <a:lnTo>
                    <a:pt x="35" y="237"/>
                  </a:lnTo>
                  <a:lnTo>
                    <a:pt x="35" y="242"/>
                  </a:lnTo>
                  <a:lnTo>
                    <a:pt x="35" y="249"/>
                  </a:lnTo>
                  <a:lnTo>
                    <a:pt x="33" y="259"/>
                  </a:lnTo>
                  <a:lnTo>
                    <a:pt x="33" y="266"/>
                  </a:lnTo>
                  <a:lnTo>
                    <a:pt x="31" y="273"/>
                  </a:lnTo>
                  <a:lnTo>
                    <a:pt x="24" y="285"/>
                  </a:lnTo>
                  <a:lnTo>
                    <a:pt x="19" y="299"/>
                  </a:lnTo>
                  <a:lnTo>
                    <a:pt x="21" y="304"/>
                  </a:lnTo>
                  <a:lnTo>
                    <a:pt x="24" y="311"/>
                  </a:lnTo>
                  <a:lnTo>
                    <a:pt x="26" y="313"/>
                  </a:lnTo>
                  <a:lnTo>
                    <a:pt x="26" y="315"/>
                  </a:lnTo>
                  <a:lnTo>
                    <a:pt x="21" y="318"/>
                  </a:lnTo>
                  <a:lnTo>
                    <a:pt x="19" y="320"/>
                  </a:lnTo>
                  <a:lnTo>
                    <a:pt x="16" y="325"/>
                  </a:lnTo>
                  <a:lnTo>
                    <a:pt x="19" y="332"/>
                  </a:lnTo>
                  <a:lnTo>
                    <a:pt x="19" y="337"/>
                  </a:lnTo>
                  <a:lnTo>
                    <a:pt x="16" y="339"/>
                  </a:lnTo>
                  <a:lnTo>
                    <a:pt x="14" y="337"/>
                  </a:lnTo>
                  <a:lnTo>
                    <a:pt x="9" y="332"/>
                  </a:lnTo>
                  <a:lnTo>
                    <a:pt x="5" y="334"/>
                  </a:lnTo>
                  <a:lnTo>
                    <a:pt x="2" y="339"/>
                  </a:lnTo>
                  <a:lnTo>
                    <a:pt x="0" y="341"/>
                  </a:lnTo>
                  <a:lnTo>
                    <a:pt x="5" y="353"/>
                  </a:lnTo>
                  <a:lnTo>
                    <a:pt x="16" y="379"/>
                  </a:lnTo>
                  <a:lnTo>
                    <a:pt x="21" y="393"/>
                  </a:lnTo>
                  <a:lnTo>
                    <a:pt x="28" y="405"/>
                  </a:lnTo>
                  <a:lnTo>
                    <a:pt x="33" y="420"/>
                  </a:lnTo>
                  <a:lnTo>
                    <a:pt x="38" y="431"/>
                  </a:lnTo>
                  <a:lnTo>
                    <a:pt x="54" y="472"/>
                  </a:lnTo>
                  <a:lnTo>
                    <a:pt x="61" y="486"/>
                  </a:lnTo>
                  <a:lnTo>
                    <a:pt x="66" y="498"/>
                  </a:lnTo>
                  <a:lnTo>
                    <a:pt x="71" y="512"/>
                  </a:lnTo>
                  <a:lnTo>
                    <a:pt x="83" y="538"/>
                  </a:lnTo>
                  <a:lnTo>
                    <a:pt x="90" y="552"/>
                  </a:lnTo>
                  <a:lnTo>
                    <a:pt x="92" y="559"/>
                  </a:lnTo>
                  <a:lnTo>
                    <a:pt x="95" y="569"/>
                  </a:lnTo>
                  <a:lnTo>
                    <a:pt x="102" y="573"/>
                  </a:lnTo>
                  <a:lnTo>
                    <a:pt x="113" y="583"/>
                  </a:lnTo>
                  <a:lnTo>
                    <a:pt x="118" y="590"/>
                  </a:lnTo>
                  <a:lnTo>
                    <a:pt x="128" y="599"/>
                  </a:lnTo>
                  <a:lnTo>
                    <a:pt x="130" y="592"/>
                  </a:lnTo>
                  <a:lnTo>
                    <a:pt x="135" y="590"/>
                  </a:lnTo>
                  <a:lnTo>
                    <a:pt x="135" y="559"/>
                  </a:lnTo>
                  <a:lnTo>
                    <a:pt x="142" y="538"/>
                  </a:lnTo>
                  <a:lnTo>
                    <a:pt x="149" y="514"/>
                  </a:lnTo>
                  <a:lnTo>
                    <a:pt x="144" y="512"/>
                  </a:lnTo>
                  <a:lnTo>
                    <a:pt x="142" y="512"/>
                  </a:lnTo>
                  <a:lnTo>
                    <a:pt x="144" y="498"/>
                  </a:lnTo>
                  <a:lnTo>
                    <a:pt x="151" y="486"/>
                  </a:lnTo>
                  <a:lnTo>
                    <a:pt x="158" y="479"/>
                  </a:lnTo>
                  <a:lnTo>
                    <a:pt x="158" y="483"/>
                  </a:lnTo>
                  <a:lnTo>
                    <a:pt x="161" y="488"/>
                  </a:lnTo>
                  <a:lnTo>
                    <a:pt x="165" y="486"/>
                  </a:lnTo>
                  <a:lnTo>
                    <a:pt x="168" y="481"/>
                  </a:lnTo>
                  <a:lnTo>
                    <a:pt x="173" y="483"/>
                  </a:lnTo>
                  <a:lnTo>
                    <a:pt x="175" y="483"/>
                  </a:lnTo>
                  <a:lnTo>
                    <a:pt x="175" y="479"/>
                  </a:lnTo>
                  <a:lnTo>
                    <a:pt x="170" y="472"/>
                  </a:lnTo>
                  <a:lnTo>
                    <a:pt x="170" y="467"/>
                  </a:lnTo>
                  <a:lnTo>
                    <a:pt x="173" y="467"/>
                  </a:lnTo>
                  <a:lnTo>
                    <a:pt x="175" y="472"/>
                  </a:lnTo>
                  <a:lnTo>
                    <a:pt x="177" y="472"/>
                  </a:lnTo>
                  <a:lnTo>
                    <a:pt x="175" y="457"/>
                  </a:lnTo>
                  <a:lnTo>
                    <a:pt x="177" y="453"/>
                  </a:lnTo>
                  <a:lnTo>
                    <a:pt x="182" y="457"/>
                  </a:lnTo>
                  <a:lnTo>
                    <a:pt x="187" y="465"/>
                  </a:lnTo>
                  <a:lnTo>
                    <a:pt x="189" y="462"/>
                  </a:lnTo>
                  <a:lnTo>
                    <a:pt x="187" y="450"/>
                  </a:lnTo>
                  <a:lnTo>
                    <a:pt x="189" y="453"/>
                  </a:lnTo>
                  <a:lnTo>
                    <a:pt x="194" y="460"/>
                  </a:lnTo>
                  <a:lnTo>
                    <a:pt x="196" y="457"/>
                  </a:lnTo>
                  <a:lnTo>
                    <a:pt x="199" y="448"/>
                  </a:lnTo>
                  <a:lnTo>
                    <a:pt x="203" y="441"/>
                  </a:lnTo>
                  <a:lnTo>
                    <a:pt x="215" y="438"/>
                  </a:lnTo>
                  <a:lnTo>
                    <a:pt x="220" y="429"/>
                  </a:lnTo>
                  <a:lnTo>
                    <a:pt x="222" y="420"/>
                  </a:lnTo>
                  <a:lnTo>
                    <a:pt x="220" y="410"/>
                  </a:lnTo>
                  <a:lnTo>
                    <a:pt x="220" y="386"/>
                  </a:lnTo>
                  <a:lnTo>
                    <a:pt x="215" y="375"/>
                  </a:lnTo>
                  <a:lnTo>
                    <a:pt x="222" y="365"/>
                  </a:lnTo>
                  <a:lnTo>
                    <a:pt x="222" y="356"/>
                  </a:lnTo>
                  <a:lnTo>
                    <a:pt x="225" y="351"/>
                  </a:lnTo>
                  <a:lnTo>
                    <a:pt x="227" y="360"/>
                  </a:lnTo>
                  <a:lnTo>
                    <a:pt x="227" y="367"/>
                  </a:lnTo>
                  <a:lnTo>
                    <a:pt x="229" y="367"/>
                  </a:lnTo>
                  <a:lnTo>
                    <a:pt x="232" y="365"/>
                  </a:lnTo>
                  <a:lnTo>
                    <a:pt x="234" y="365"/>
                  </a:lnTo>
                  <a:lnTo>
                    <a:pt x="232" y="377"/>
                  </a:lnTo>
                  <a:lnTo>
                    <a:pt x="232" y="382"/>
                  </a:lnTo>
                  <a:lnTo>
                    <a:pt x="239" y="377"/>
                  </a:lnTo>
                  <a:lnTo>
                    <a:pt x="251" y="377"/>
                  </a:lnTo>
                  <a:lnTo>
                    <a:pt x="255" y="382"/>
                  </a:lnTo>
                  <a:lnTo>
                    <a:pt x="258" y="382"/>
                  </a:lnTo>
                  <a:lnTo>
                    <a:pt x="258" y="375"/>
                  </a:lnTo>
                  <a:lnTo>
                    <a:pt x="253" y="367"/>
                  </a:lnTo>
                  <a:lnTo>
                    <a:pt x="253" y="358"/>
                  </a:lnTo>
                  <a:lnTo>
                    <a:pt x="253" y="348"/>
                  </a:lnTo>
                  <a:lnTo>
                    <a:pt x="258" y="353"/>
                  </a:lnTo>
                  <a:lnTo>
                    <a:pt x="262" y="353"/>
                  </a:lnTo>
                  <a:lnTo>
                    <a:pt x="265" y="348"/>
                  </a:lnTo>
                  <a:lnTo>
                    <a:pt x="267" y="344"/>
                  </a:lnTo>
                  <a:lnTo>
                    <a:pt x="270" y="341"/>
                  </a:lnTo>
                  <a:lnTo>
                    <a:pt x="274" y="339"/>
                  </a:lnTo>
                  <a:lnTo>
                    <a:pt x="279" y="339"/>
                  </a:lnTo>
                  <a:lnTo>
                    <a:pt x="281" y="339"/>
                  </a:lnTo>
                  <a:lnTo>
                    <a:pt x="286" y="344"/>
                  </a:lnTo>
                  <a:lnTo>
                    <a:pt x="291" y="351"/>
                  </a:lnTo>
                  <a:lnTo>
                    <a:pt x="293" y="346"/>
                  </a:lnTo>
                  <a:lnTo>
                    <a:pt x="296" y="344"/>
                  </a:lnTo>
                  <a:lnTo>
                    <a:pt x="296" y="337"/>
                  </a:lnTo>
                  <a:lnTo>
                    <a:pt x="300" y="337"/>
                  </a:lnTo>
                  <a:lnTo>
                    <a:pt x="300" y="320"/>
                  </a:lnTo>
                  <a:lnTo>
                    <a:pt x="303" y="315"/>
                  </a:lnTo>
                  <a:lnTo>
                    <a:pt x="310" y="315"/>
                  </a:lnTo>
                  <a:lnTo>
                    <a:pt x="317" y="313"/>
                  </a:lnTo>
                  <a:lnTo>
                    <a:pt x="319" y="311"/>
                  </a:lnTo>
                  <a:lnTo>
                    <a:pt x="319" y="301"/>
                  </a:lnTo>
                  <a:lnTo>
                    <a:pt x="326" y="296"/>
                  </a:lnTo>
                  <a:lnTo>
                    <a:pt x="333" y="287"/>
                  </a:lnTo>
                  <a:lnTo>
                    <a:pt x="348" y="285"/>
                  </a:lnTo>
                  <a:lnTo>
                    <a:pt x="357" y="259"/>
                  </a:lnTo>
                  <a:lnTo>
                    <a:pt x="355" y="25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4" name="Freeform 44">
              <a:extLst>
                <a:ext uri="{FF2B5EF4-FFF2-40B4-BE49-F238E27FC236}">
                  <a16:creationId xmlns:a16="http://schemas.microsoft.com/office/drawing/2014/main" id="{E48852CA-8964-4C77-84AD-F2FE0190DA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07350" y="1836738"/>
              <a:ext cx="555625" cy="298450"/>
            </a:xfrm>
            <a:custGeom>
              <a:avLst/>
              <a:gdLst/>
              <a:ahLst/>
              <a:cxnLst>
                <a:cxn ang="0">
                  <a:pos x="329" y="100"/>
                </a:cxn>
                <a:cxn ang="0">
                  <a:pos x="298" y="74"/>
                </a:cxn>
                <a:cxn ang="0">
                  <a:pos x="291" y="79"/>
                </a:cxn>
                <a:cxn ang="0">
                  <a:pos x="305" y="81"/>
                </a:cxn>
                <a:cxn ang="0">
                  <a:pos x="324" y="100"/>
                </a:cxn>
                <a:cxn ang="0">
                  <a:pos x="289" y="124"/>
                </a:cxn>
                <a:cxn ang="0">
                  <a:pos x="258" y="105"/>
                </a:cxn>
                <a:cxn ang="0">
                  <a:pos x="241" y="76"/>
                </a:cxn>
                <a:cxn ang="0">
                  <a:pos x="211" y="74"/>
                </a:cxn>
                <a:cxn ang="0">
                  <a:pos x="220" y="41"/>
                </a:cxn>
                <a:cxn ang="0">
                  <a:pos x="234" y="24"/>
                </a:cxn>
                <a:cxn ang="0">
                  <a:pos x="230" y="19"/>
                </a:cxn>
                <a:cxn ang="0">
                  <a:pos x="215" y="19"/>
                </a:cxn>
                <a:cxn ang="0">
                  <a:pos x="206" y="0"/>
                </a:cxn>
                <a:cxn ang="0">
                  <a:pos x="187" y="15"/>
                </a:cxn>
                <a:cxn ang="0">
                  <a:pos x="171" y="38"/>
                </a:cxn>
                <a:cxn ang="0">
                  <a:pos x="133" y="50"/>
                </a:cxn>
                <a:cxn ang="0">
                  <a:pos x="95" y="64"/>
                </a:cxn>
                <a:cxn ang="0">
                  <a:pos x="62" y="74"/>
                </a:cxn>
                <a:cxn ang="0">
                  <a:pos x="36" y="83"/>
                </a:cxn>
                <a:cxn ang="0">
                  <a:pos x="10" y="90"/>
                </a:cxn>
                <a:cxn ang="0">
                  <a:pos x="3" y="116"/>
                </a:cxn>
                <a:cxn ang="0">
                  <a:pos x="3" y="150"/>
                </a:cxn>
                <a:cxn ang="0">
                  <a:pos x="5" y="183"/>
                </a:cxn>
                <a:cxn ang="0">
                  <a:pos x="24" y="180"/>
                </a:cxn>
                <a:cxn ang="0">
                  <a:pos x="45" y="173"/>
                </a:cxn>
                <a:cxn ang="0">
                  <a:pos x="69" y="166"/>
                </a:cxn>
                <a:cxn ang="0">
                  <a:pos x="74" y="166"/>
                </a:cxn>
                <a:cxn ang="0">
                  <a:pos x="104" y="154"/>
                </a:cxn>
                <a:cxn ang="0">
                  <a:pos x="137" y="145"/>
                </a:cxn>
                <a:cxn ang="0">
                  <a:pos x="159" y="138"/>
                </a:cxn>
                <a:cxn ang="0">
                  <a:pos x="182" y="128"/>
                </a:cxn>
                <a:cxn ang="0">
                  <a:pos x="197" y="131"/>
                </a:cxn>
                <a:cxn ang="0">
                  <a:pos x="206" y="145"/>
                </a:cxn>
                <a:cxn ang="0">
                  <a:pos x="215" y="152"/>
                </a:cxn>
                <a:cxn ang="0">
                  <a:pos x="227" y="150"/>
                </a:cxn>
                <a:cxn ang="0">
                  <a:pos x="237" y="180"/>
                </a:cxn>
                <a:cxn ang="0">
                  <a:pos x="268" y="138"/>
                </a:cxn>
                <a:cxn ang="0">
                  <a:pos x="277" y="157"/>
                </a:cxn>
                <a:cxn ang="0">
                  <a:pos x="296" y="138"/>
                </a:cxn>
                <a:cxn ang="0">
                  <a:pos x="334" y="116"/>
                </a:cxn>
                <a:cxn ang="0">
                  <a:pos x="277" y="183"/>
                </a:cxn>
                <a:cxn ang="0">
                  <a:pos x="298" y="173"/>
                </a:cxn>
                <a:cxn ang="0">
                  <a:pos x="348" y="164"/>
                </a:cxn>
                <a:cxn ang="0">
                  <a:pos x="341" y="164"/>
                </a:cxn>
                <a:cxn ang="0">
                  <a:pos x="343" y="173"/>
                </a:cxn>
              </a:cxnLst>
              <a:rect l="0" t="0" r="r" b="b"/>
              <a:pathLst>
                <a:path w="350" h="188">
                  <a:moveTo>
                    <a:pt x="334" y="116"/>
                  </a:moveTo>
                  <a:lnTo>
                    <a:pt x="334" y="112"/>
                  </a:lnTo>
                  <a:lnTo>
                    <a:pt x="329" y="100"/>
                  </a:lnTo>
                  <a:lnTo>
                    <a:pt x="320" y="83"/>
                  </a:lnTo>
                  <a:lnTo>
                    <a:pt x="303" y="74"/>
                  </a:lnTo>
                  <a:lnTo>
                    <a:pt x="298" y="74"/>
                  </a:lnTo>
                  <a:lnTo>
                    <a:pt x="294" y="74"/>
                  </a:lnTo>
                  <a:lnTo>
                    <a:pt x="291" y="76"/>
                  </a:lnTo>
                  <a:lnTo>
                    <a:pt x="291" y="79"/>
                  </a:lnTo>
                  <a:lnTo>
                    <a:pt x="296" y="83"/>
                  </a:lnTo>
                  <a:lnTo>
                    <a:pt x="298" y="79"/>
                  </a:lnTo>
                  <a:lnTo>
                    <a:pt x="305" y="81"/>
                  </a:lnTo>
                  <a:lnTo>
                    <a:pt x="308" y="86"/>
                  </a:lnTo>
                  <a:lnTo>
                    <a:pt x="320" y="95"/>
                  </a:lnTo>
                  <a:lnTo>
                    <a:pt x="324" y="100"/>
                  </a:lnTo>
                  <a:lnTo>
                    <a:pt x="315" y="112"/>
                  </a:lnTo>
                  <a:lnTo>
                    <a:pt x="303" y="124"/>
                  </a:lnTo>
                  <a:lnTo>
                    <a:pt x="289" y="124"/>
                  </a:lnTo>
                  <a:lnTo>
                    <a:pt x="279" y="121"/>
                  </a:lnTo>
                  <a:lnTo>
                    <a:pt x="270" y="107"/>
                  </a:lnTo>
                  <a:lnTo>
                    <a:pt x="258" y="105"/>
                  </a:lnTo>
                  <a:lnTo>
                    <a:pt x="258" y="100"/>
                  </a:lnTo>
                  <a:lnTo>
                    <a:pt x="260" y="95"/>
                  </a:lnTo>
                  <a:lnTo>
                    <a:pt x="241" y="76"/>
                  </a:lnTo>
                  <a:lnTo>
                    <a:pt x="232" y="76"/>
                  </a:lnTo>
                  <a:lnTo>
                    <a:pt x="215" y="76"/>
                  </a:lnTo>
                  <a:lnTo>
                    <a:pt x="211" y="74"/>
                  </a:lnTo>
                  <a:lnTo>
                    <a:pt x="215" y="60"/>
                  </a:lnTo>
                  <a:lnTo>
                    <a:pt x="218" y="48"/>
                  </a:lnTo>
                  <a:lnTo>
                    <a:pt x="220" y="41"/>
                  </a:lnTo>
                  <a:lnTo>
                    <a:pt x="225" y="36"/>
                  </a:lnTo>
                  <a:lnTo>
                    <a:pt x="232" y="27"/>
                  </a:lnTo>
                  <a:lnTo>
                    <a:pt x="234" y="24"/>
                  </a:lnTo>
                  <a:lnTo>
                    <a:pt x="234" y="22"/>
                  </a:lnTo>
                  <a:lnTo>
                    <a:pt x="232" y="19"/>
                  </a:lnTo>
                  <a:lnTo>
                    <a:pt x="230" y="19"/>
                  </a:lnTo>
                  <a:lnTo>
                    <a:pt x="225" y="22"/>
                  </a:lnTo>
                  <a:lnTo>
                    <a:pt x="223" y="24"/>
                  </a:lnTo>
                  <a:lnTo>
                    <a:pt x="215" y="19"/>
                  </a:lnTo>
                  <a:lnTo>
                    <a:pt x="213" y="12"/>
                  </a:lnTo>
                  <a:lnTo>
                    <a:pt x="208" y="8"/>
                  </a:lnTo>
                  <a:lnTo>
                    <a:pt x="206" y="0"/>
                  </a:lnTo>
                  <a:lnTo>
                    <a:pt x="197" y="3"/>
                  </a:lnTo>
                  <a:lnTo>
                    <a:pt x="192" y="8"/>
                  </a:lnTo>
                  <a:lnTo>
                    <a:pt x="187" y="15"/>
                  </a:lnTo>
                  <a:lnTo>
                    <a:pt x="182" y="19"/>
                  </a:lnTo>
                  <a:lnTo>
                    <a:pt x="175" y="34"/>
                  </a:lnTo>
                  <a:lnTo>
                    <a:pt x="171" y="38"/>
                  </a:lnTo>
                  <a:lnTo>
                    <a:pt x="156" y="43"/>
                  </a:lnTo>
                  <a:lnTo>
                    <a:pt x="145" y="48"/>
                  </a:lnTo>
                  <a:lnTo>
                    <a:pt x="133" y="50"/>
                  </a:lnTo>
                  <a:lnTo>
                    <a:pt x="121" y="55"/>
                  </a:lnTo>
                  <a:lnTo>
                    <a:pt x="107" y="60"/>
                  </a:lnTo>
                  <a:lnTo>
                    <a:pt x="95" y="64"/>
                  </a:lnTo>
                  <a:lnTo>
                    <a:pt x="83" y="67"/>
                  </a:lnTo>
                  <a:lnTo>
                    <a:pt x="69" y="72"/>
                  </a:lnTo>
                  <a:lnTo>
                    <a:pt x="62" y="74"/>
                  </a:lnTo>
                  <a:lnTo>
                    <a:pt x="52" y="76"/>
                  </a:lnTo>
                  <a:lnTo>
                    <a:pt x="45" y="79"/>
                  </a:lnTo>
                  <a:lnTo>
                    <a:pt x="36" y="83"/>
                  </a:lnTo>
                  <a:lnTo>
                    <a:pt x="26" y="86"/>
                  </a:lnTo>
                  <a:lnTo>
                    <a:pt x="19" y="88"/>
                  </a:lnTo>
                  <a:lnTo>
                    <a:pt x="10" y="90"/>
                  </a:lnTo>
                  <a:lnTo>
                    <a:pt x="0" y="93"/>
                  </a:lnTo>
                  <a:lnTo>
                    <a:pt x="0" y="105"/>
                  </a:lnTo>
                  <a:lnTo>
                    <a:pt x="3" y="116"/>
                  </a:lnTo>
                  <a:lnTo>
                    <a:pt x="3" y="126"/>
                  </a:lnTo>
                  <a:lnTo>
                    <a:pt x="3" y="138"/>
                  </a:lnTo>
                  <a:lnTo>
                    <a:pt x="3" y="150"/>
                  </a:lnTo>
                  <a:lnTo>
                    <a:pt x="5" y="161"/>
                  </a:lnTo>
                  <a:lnTo>
                    <a:pt x="5" y="171"/>
                  </a:lnTo>
                  <a:lnTo>
                    <a:pt x="5" y="183"/>
                  </a:lnTo>
                  <a:lnTo>
                    <a:pt x="10" y="185"/>
                  </a:lnTo>
                  <a:lnTo>
                    <a:pt x="17" y="183"/>
                  </a:lnTo>
                  <a:lnTo>
                    <a:pt x="24" y="180"/>
                  </a:lnTo>
                  <a:lnTo>
                    <a:pt x="31" y="178"/>
                  </a:lnTo>
                  <a:lnTo>
                    <a:pt x="38" y="176"/>
                  </a:lnTo>
                  <a:lnTo>
                    <a:pt x="45" y="173"/>
                  </a:lnTo>
                  <a:lnTo>
                    <a:pt x="55" y="171"/>
                  </a:lnTo>
                  <a:lnTo>
                    <a:pt x="62" y="169"/>
                  </a:lnTo>
                  <a:lnTo>
                    <a:pt x="69" y="166"/>
                  </a:lnTo>
                  <a:lnTo>
                    <a:pt x="69" y="171"/>
                  </a:lnTo>
                  <a:lnTo>
                    <a:pt x="74" y="169"/>
                  </a:lnTo>
                  <a:lnTo>
                    <a:pt x="74" y="166"/>
                  </a:lnTo>
                  <a:lnTo>
                    <a:pt x="83" y="161"/>
                  </a:lnTo>
                  <a:lnTo>
                    <a:pt x="95" y="159"/>
                  </a:lnTo>
                  <a:lnTo>
                    <a:pt x="104" y="154"/>
                  </a:lnTo>
                  <a:lnTo>
                    <a:pt x="116" y="152"/>
                  </a:lnTo>
                  <a:lnTo>
                    <a:pt x="126" y="147"/>
                  </a:lnTo>
                  <a:lnTo>
                    <a:pt x="137" y="145"/>
                  </a:lnTo>
                  <a:lnTo>
                    <a:pt x="147" y="140"/>
                  </a:lnTo>
                  <a:lnTo>
                    <a:pt x="159" y="138"/>
                  </a:lnTo>
                  <a:lnTo>
                    <a:pt x="159" y="138"/>
                  </a:lnTo>
                  <a:lnTo>
                    <a:pt x="166" y="135"/>
                  </a:lnTo>
                  <a:lnTo>
                    <a:pt x="173" y="133"/>
                  </a:lnTo>
                  <a:lnTo>
                    <a:pt x="182" y="128"/>
                  </a:lnTo>
                  <a:lnTo>
                    <a:pt x="187" y="126"/>
                  </a:lnTo>
                  <a:lnTo>
                    <a:pt x="194" y="124"/>
                  </a:lnTo>
                  <a:lnTo>
                    <a:pt x="197" y="131"/>
                  </a:lnTo>
                  <a:lnTo>
                    <a:pt x="199" y="138"/>
                  </a:lnTo>
                  <a:lnTo>
                    <a:pt x="204" y="138"/>
                  </a:lnTo>
                  <a:lnTo>
                    <a:pt x="206" y="145"/>
                  </a:lnTo>
                  <a:lnTo>
                    <a:pt x="208" y="150"/>
                  </a:lnTo>
                  <a:lnTo>
                    <a:pt x="211" y="152"/>
                  </a:lnTo>
                  <a:lnTo>
                    <a:pt x="215" y="152"/>
                  </a:lnTo>
                  <a:lnTo>
                    <a:pt x="220" y="157"/>
                  </a:lnTo>
                  <a:lnTo>
                    <a:pt x="225" y="150"/>
                  </a:lnTo>
                  <a:lnTo>
                    <a:pt x="227" y="150"/>
                  </a:lnTo>
                  <a:lnTo>
                    <a:pt x="227" y="164"/>
                  </a:lnTo>
                  <a:lnTo>
                    <a:pt x="232" y="178"/>
                  </a:lnTo>
                  <a:lnTo>
                    <a:pt x="237" y="180"/>
                  </a:lnTo>
                  <a:lnTo>
                    <a:pt x="241" y="173"/>
                  </a:lnTo>
                  <a:lnTo>
                    <a:pt x="251" y="169"/>
                  </a:lnTo>
                  <a:lnTo>
                    <a:pt x="268" y="138"/>
                  </a:lnTo>
                  <a:lnTo>
                    <a:pt x="270" y="138"/>
                  </a:lnTo>
                  <a:lnTo>
                    <a:pt x="275" y="150"/>
                  </a:lnTo>
                  <a:lnTo>
                    <a:pt x="277" y="157"/>
                  </a:lnTo>
                  <a:lnTo>
                    <a:pt x="279" y="159"/>
                  </a:lnTo>
                  <a:lnTo>
                    <a:pt x="291" y="147"/>
                  </a:lnTo>
                  <a:lnTo>
                    <a:pt x="296" y="138"/>
                  </a:lnTo>
                  <a:lnTo>
                    <a:pt x="324" y="121"/>
                  </a:lnTo>
                  <a:lnTo>
                    <a:pt x="331" y="116"/>
                  </a:lnTo>
                  <a:lnTo>
                    <a:pt x="334" y="116"/>
                  </a:lnTo>
                  <a:close/>
                  <a:moveTo>
                    <a:pt x="286" y="166"/>
                  </a:moveTo>
                  <a:lnTo>
                    <a:pt x="282" y="169"/>
                  </a:lnTo>
                  <a:lnTo>
                    <a:pt x="277" y="183"/>
                  </a:lnTo>
                  <a:lnTo>
                    <a:pt x="272" y="185"/>
                  </a:lnTo>
                  <a:lnTo>
                    <a:pt x="277" y="188"/>
                  </a:lnTo>
                  <a:lnTo>
                    <a:pt x="298" y="173"/>
                  </a:lnTo>
                  <a:lnTo>
                    <a:pt x="296" y="169"/>
                  </a:lnTo>
                  <a:lnTo>
                    <a:pt x="286" y="166"/>
                  </a:lnTo>
                  <a:close/>
                  <a:moveTo>
                    <a:pt x="348" y="164"/>
                  </a:moveTo>
                  <a:lnTo>
                    <a:pt x="338" y="154"/>
                  </a:lnTo>
                  <a:lnTo>
                    <a:pt x="338" y="157"/>
                  </a:lnTo>
                  <a:lnTo>
                    <a:pt x="341" y="164"/>
                  </a:lnTo>
                  <a:lnTo>
                    <a:pt x="338" y="166"/>
                  </a:lnTo>
                  <a:lnTo>
                    <a:pt x="327" y="173"/>
                  </a:lnTo>
                  <a:lnTo>
                    <a:pt x="343" y="173"/>
                  </a:lnTo>
                  <a:lnTo>
                    <a:pt x="350" y="169"/>
                  </a:lnTo>
                  <a:lnTo>
                    <a:pt x="348" y="16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5" name="Freeform 45">
              <a:extLst>
                <a:ext uri="{FF2B5EF4-FFF2-40B4-BE49-F238E27FC236}">
                  <a16:creationId xmlns:a16="http://schemas.microsoft.com/office/drawing/2014/main" id="{05FAF1FA-7C0B-46C1-B219-C61FC889CA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18350" y="1552575"/>
              <a:ext cx="1189038" cy="912813"/>
            </a:xfrm>
            <a:custGeom>
              <a:avLst/>
              <a:gdLst/>
              <a:ahLst/>
              <a:cxnLst>
                <a:cxn ang="0">
                  <a:pos x="49" y="388"/>
                </a:cxn>
                <a:cxn ang="0">
                  <a:pos x="45" y="397"/>
                </a:cxn>
                <a:cxn ang="0">
                  <a:pos x="567" y="570"/>
                </a:cxn>
                <a:cxn ang="0">
                  <a:pos x="255" y="165"/>
                </a:cxn>
                <a:cxn ang="0">
                  <a:pos x="250" y="168"/>
                </a:cxn>
                <a:cxn ang="0">
                  <a:pos x="579" y="530"/>
                </a:cxn>
                <a:cxn ang="0">
                  <a:pos x="591" y="492"/>
                </a:cxn>
                <a:cxn ang="0">
                  <a:pos x="600" y="466"/>
                </a:cxn>
                <a:cxn ang="0">
                  <a:pos x="584" y="423"/>
                </a:cxn>
                <a:cxn ang="0">
                  <a:pos x="570" y="364"/>
                </a:cxn>
                <a:cxn ang="0">
                  <a:pos x="563" y="317"/>
                </a:cxn>
                <a:cxn ang="0">
                  <a:pos x="556" y="265"/>
                </a:cxn>
                <a:cxn ang="0">
                  <a:pos x="539" y="210"/>
                </a:cxn>
                <a:cxn ang="0">
                  <a:pos x="518" y="168"/>
                </a:cxn>
                <a:cxn ang="0">
                  <a:pos x="511" y="170"/>
                </a:cxn>
                <a:cxn ang="0">
                  <a:pos x="492" y="116"/>
                </a:cxn>
                <a:cxn ang="0">
                  <a:pos x="489" y="78"/>
                </a:cxn>
                <a:cxn ang="0">
                  <a:pos x="463" y="7"/>
                </a:cxn>
                <a:cxn ang="0">
                  <a:pos x="350" y="37"/>
                </a:cxn>
                <a:cxn ang="0">
                  <a:pos x="310" y="63"/>
                </a:cxn>
                <a:cxn ang="0">
                  <a:pos x="276" y="135"/>
                </a:cxn>
                <a:cxn ang="0">
                  <a:pos x="246" y="198"/>
                </a:cxn>
                <a:cxn ang="0">
                  <a:pos x="258" y="194"/>
                </a:cxn>
                <a:cxn ang="0">
                  <a:pos x="267" y="198"/>
                </a:cxn>
                <a:cxn ang="0">
                  <a:pos x="260" y="220"/>
                </a:cxn>
                <a:cxn ang="0">
                  <a:pos x="258" y="224"/>
                </a:cxn>
                <a:cxn ang="0">
                  <a:pos x="269" y="246"/>
                </a:cxn>
                <a:cxn ang="0">
                  <a:pos x="269" y="260"/>
                </a:cxn>
                <a:cxn ang="0">
                  <a:pos x="239" y="288"/>
                </a:cxn>
                <a:cxn ang="0">
                  <a:pos x="217" y="310"/>
                </a:cxn>
                <a:cxn ang="0">
                  <a:pos x="189" y="317"/>
                </a:cxn>
                <a:cxn ang="0">
                  <a:pos x="137" y="324"/>
                </a:cxn>
                <a:cxn ang="0">
                  <a:pos x="30" y="364"/>
                </a:cxn>
                <a:cxn ang="0">
                  <a:pos x="52" y="388"/>
                </a:cxn>
                <a:cxn ang="0">
                  <a:pos x="61" y="414"/>
                </a:cxn>
                <a:cxn ang="0">
                  <a:pos x="47" y="449"/>
                </a:cxn>
                <a:cxn ang="0">
                  <a:pos x="4" y="501"/>
                </a:cxn>
                <a:cxn ang="0">
                  <a:pos x="19" y="537"/>
                </a:cxn>
                <a:cxn ang="0">
                  <a:pos x="82" y="520"/>
                </a:cxn>
                <a:cxn ang="0">
                  <a:pos x="144" y="504"/>
                </a:cxn>
                <a:cxn ang="0">
                  <a:pos x="208" y="485"/>
                </a:cxn>
                <a:cxn ang="0">
                  <a:pos x="269" y="468"/>
                </a:cxn>
                <a:cxn ang="0">
                  <a:pos x="331" y="449"/>
                </a:cxn>
                <a:cxn ang="0">
                  <a:pos x="392" y="430"/>
                </a:cxn>
                <a:cxn ang="0">
                  <a:pos x="435" y="440"/>
                </a:cxn>
                <a:cxn ang="0">
                  <a:pos x="447" y="466"/>
                </a:cxn>
                <a:cxn ang="0">
                  <a:pos x="485" y="483"/>
                </a:cxn>
                <a:cxn ang="0">
                  <a:pos x="530" y="497"/>
                </a:cxn>
                <a:cxn ang="0">
                  <a:pos x="572" y="506"/>
                </a:cxn>
                <a:cxn ang="0">
                  <a:pos x="572" y="499"/>
                </a:cxn>
                <a:cxn ang="0">
                  <a:pos x="253" y="201"/>
                </a:cxn>
                <a:cxn ang="0">
                  <a:pos x="253" y="201"/>
                </a:cxn>
                <a:cxn ang="0">
                  <a:pos x="716" y="454"/>
                </a:cxn>
                <a:cxn ang="0">
                  <a:pos x="697" y="466"/>
                </a:cxn>
                <a:cxn ang="0">
                  <a:pos x="688" y="468"/>
                </a:cxn>
                <a:cxn ang="0">
                  <a:pos x="631" y="497"/>
                </a:cxn>
                <a:cxn ang="0">
                  <a:pos x="605" y="506"/>
                </a:cxn>
                <a:cxn ang="0">
                  <a:pos x="591" y="523"/>
                </a:cxn>
                <a:cxn ang="0">
                  <a:pos x="579" y="561"/>
                </a:cxn>
                <a:cxn ang="0">
                  <a:pos x="596" y="549"/>
                </a:cxn>
                <a:cxn ang="0">
                  <a:pos x="648" y="527"/>
                </a:cxn>
                <a:cxn ang="0">
                  <a:pos x="709" y="475"/>
                </a:cxn>
              </a:cxnLst>
              <a:rect l="0" t="0" r="r" b="b"/>
              <a:pathLst>
                <a:path w="749" h="575">
                  <a:moveTo>
                    <a:pt x="45" y="397"/>
                  </a:moveTo>
                  <a:lnTo>
                    <a:pt x="49" y="397"/>
                  </a:lnTo>
                  <a:lnTo>
                    <a:pt x="49" y="393"/>
                  </a:lnTo>
                  <a:lnTo>
                    <a:pt x="52" y="390"/>
                  </a:lnTo>
                  <a:lnTo>
                    <a:pt x="49" y="388"/>
                  </a:lnTo>
                  <a:lnTo>
                    <a:pt x="45" y="388"/>
                  </a:lnTo>
                  <a:lnTo>
                    <a:pt x="42" y="390"/>
                  </a:lnTo>
                  <a:lnTo>
                    <a:pt x="42" y="395"/>
                  </a:lnTo>
                  <a:lnTo>
                    <a:pt x="45" y="397"/>
                  </a:lnTo>
                  <a:lnTo>
                    <a:pt x="45" y="397"/>
                  </a:lnTo>
                  <a:close/>
                  <a:moveTo>
                    <a:pt x="567" y="554"/>
                  </a:moveTo>
                  <a:lnTo>
                    <a:pt x="560" y="563"/>
                  </a:lnTo>
                  <a:lnTo>
                    <a:pt x="560" y="575"/>
                  </a:lnTo>
                  <a:lnTo>
                    <a:pt x="565" y="575"/>
                  </a:lnTo>
                  <a:lnTo>
                    <a:pt x="567" y="570"/>
                  </a:lnTo>
                  <a:lnTo>
                    <a:pt x="572" y="563"/>
                  </a:lnTo>
                  <a:lnTo>
                    <a:pt x="572" y="558"/>
                  </a:lnTo>
                  <a:lnTo>
                    <a:pt x="570" y="554"/>
                  </a:lnTo>
                  <a:lnTo>
                    <a:pt x="567" y="554"/>
                  </a:lnTo>
                  <a:close/>
                  <a:moveTo>
                    <a:pt x="255" y="165"/>
                  </a:moveTo>
                  <a:lnTo>
                    <a:pt x="255" y="163"/>
                  </a:lnTo>
                  <a:lnTo>
                    <a:pt x="255" y="161"/>
                  </a:lnTo>
                  <a:lnTo>
                    <a:pt x="253" y="163"/>
                  </a:lnTo>
                  <a:lnTo>
                    <a:pt x="250" y="165"/>
                  </a:lnTo>
                  <a:lnTo>
                    <a:pt x="250" y="168"/>
                  </a:lnTo>
                  <a:lnTo>
                    <a:pt x="253" y="168"/>
                  </a:lnTo>
                  <a:lnTo>
                    <a:pt x="255" y="165"/>
                  </a:lnTo>
                  <a:close/>
                  <a:moveTo>
                    <a:pt x="574" y="539"/>
                  </a:moveTo>
                  <a:lnTo>
                    <a:pt x="577" y="535"/>
                  </a:lnTo>
                  <a:lnTo>
                    <a:pt x="579" y="530"/>
                  </a:lnTo>
                  <a:lnTo>
                    <a:pt x="584" y="525"/>
                  </a:lnTo>
                  <a:lnTo>
                    <a:pt x="589" y="518"/>
                  </a:lnTo>
                  <a:lnTo>
                    <a:pt x="593" y="504"/>
                  </a:lnTo>
                  <a:lnTo>
                    <a:pt x="598" y="499"/>
                  </a:lnTo>
                  <a:lnTo>
                    <a:pt x="591" y="492"/>
                  </a:lnTo>
                  <a:lnTo>
                    <a:pt x="584" y="487"/>
                  </a:lnTo>
                  <a:lnTo>
                    <a:pt x="591" y="480"/>
                  </a:lnTo>
                  <a:lnTo>
                    <a:pt x="596" y="475"/>
                  </a:lnTo>
                  <a:lnTo>
                    <a:pt x="598" y="471"/>
                  </a:lnTo>
                  <a:lnTo>
                    <a:pt x="600" y="466"/>
                  </a:lnTo>
                  <a:lnTo>
                    <a:pt x="598" y="464"/>
                  </a:lnTo>
                  <a:lnTo>
                    <a:pt x="593" y="459"/>
                  </a:lnTo>
                  <a:lnTo>
                    <a:pt x="591" y="447"/>
                  </a:lnTo>
                  <a:lnTo>
                    <a:pt x="586" y="435"/>
                  </a:lnTo>
                  <a:lnTo>
                    <a:pt x="584" y="423"/>
                  </a:lnTo>
                  <a:lnTo>
                    <a:pt x="582" y="411"/>
                  </a:lnTo>
                  <a:lnTo>
                    <a:pt x="577" y="400"/>
                  </a:lnTo>
                  <a:lnTo>
                    <a:pt x="574" y="388"/>
                  </a:lnTo>
                  <a:lnTo>
                    <a:pt x="572" y="376"/>
                  </a:lnTo>
                  <a:lnTo>
                    <a:pt x="570" y="364"/>
                  </a:lnTo>
                  <a:lnTo>
                    <a:pt x="565" y="362"/>
                  </a:lnTo>
                  <a:lnTo>
                    <a:pt x="565" y="350"/>
                  </a:lnTo>
                  <a:lnTo>
                    <a:pt x="565" y="340"/>
                  </a:lnTo>
                  <a:lnTo>
                    <a:pt x="563" y="329"/>
                  </a:lnTo>
                  <a:lnTo>
                    <a:pt x="563" y="317"/>
                  </a:lnTo>
                  <a:lnTo>
                    <a:pt x="563" y="305"/>
                  </a:lnTo>
                  <a:lnTo>
                    <a:pt x="563" y="295"/>
                  </a:lnTo>
                  <a:lnTo>
                    <a:pt x="560" y="284"/>
                  </a:lnTo>
                  <a:lnTo>
                    <a:pt x="560" y="272"/>
                  </a:lnTo>
                  <a:lnTo>
                    <a:pt x="556" y="265"/>
                  </a:lnTo>
                  <a:lnTo>
                    <a:pt x="556" y="258"/>
                  </a:lnTo>
                  <a:lnTo>
                    <a:pt x="553" y="251"/>
                  </a:lnTo>
                  <a:lnTo>
                    <a:pt x="548" y="239"/>
                  </a:lnTo>
                  <a:lnTo>
                    <a:pt x="546" y="227"/>
                  </a:lnTo>
                  <a:lnTo>
                    <a:pt x="539" y="210"/>
                  </a:lnTo>
                  <a:lnTo>
                    <a:pt x="537" y="198"/>
                  </a:lnTo>
                  <a:lnTo>
                    <a:pt x="532" y="189"/>
                  </a:lnTo>
                  <a:lnTo>
                    <a:pt x="530" y="175"/>
                  </a:lnTo>
                  <a:lnTo>
                    <a:pt x="520" y="168"/>
                  </a:lnTo>
                  <a:lnTo>
                    <a:pt x="518" y="168"/>
                  </a:lnTo>
                  <a:lnTo>
                    <a:pt x="518" y="168"/>
                  </a:lnTo>
                  <a:lnTo>
                    <a:pt x="515" y="175"/>
                  </a:lnTo>
                  <a:lnTo>
                    <a:pt x="513" y="175"/>
                  </a:lnTo>
                  <a:lnTo>
                    <a:pt x="513" y="175"/>
                  </a:lnTo>
                  <a:lnTo>
                    <a:pt x="511" y="170"/>
                  </a:lnTo>
                  <a:lnTo>
                    <a:pt x="508" y="153"/>
                  </a:lnTo>
                  <a:lnTo>
                    <a:pt x="508" y="146"/>
                  </a:lnTo>
                  <a:lnTo>
                    <a:pt x="503" y="139"/>
                  </a:lnTo>
                  <a:lnTo>
                    <a:pt x="494" y="120"/>
                  </a:lnTo>
                  <a:lnTo>
                    <a:pt x="492" y="116"/>
                  </a:lnTo>
                  <a:lnTo>
                    <a:pt x="492" y="108"/>
                  </a:lnTo>
                  <a:lnTo>
                    <a:pt x="492" y="101"/>
                  </a:lnTo>
                  <a:lnTo>
                    <a:pt x="494" y="92"/>
                  </a:lnTo>
                  <a:lnTo>
                    <a:pt x="494" y="90"/>
                  </a:lnTo>
                  <a:lnTo>
                    <a:pt x="489" y="78"/>
                  </a:lnTo>
                  <a:lnTo>
                    <a:pt x="487" y="66"/>
                  </a:lnTo>
                  <a:lnTo>
                    <a:pt x="475" y="49"/>
                  </a:lnTo>
                  <a:lnTo>
                    <a:pt x="470" y="28"/>
                  </a:lnTo>
                  <a:lnTo>
                    <a:pt x="466" y="19"/>
                  </a:lnTo>
                  <a:lnTo>
                    <a:pt x="463" y="7"/>
                  </a:lnTo>
                  <a:lnTo>
                    <a:pt x="461" y="0"/>
                  </a:lnTo>
                  <a:lnTo>
                    <a:pt x="440" y="7"/>
                  </a:lnTo>
                  <a:lnTo>
                    <a:pt x="404" y="19"/>
                  </a:lnTo>
                  <a:lnTo>
                    <a:pt x="369" y="30"/>
                  </a:lnTo>
                  <a:lnTo>
                    <a:pt x="350" y="37"/>
                  </a:lnTo>
                  <a:lnTo>
                    <a:pt x="345" y="40"/>
                  </a:lnTo>
                  <a:lnTo>
                    <a:pt x="343" y="40"/>
                  </a:lnTo>
                  <a:lnTo>
                    <a:pt x="333" y="42"/>
                  </a:lnTo>
                  <a:lnTo>
                    <a:pt x="324" y="52"/>
                  </a:lnTo>
                  <a:lnTo>
                    <a:pt x="310" y="63"/>
                  </a:lnTo>
                  <a:lnTo>
                    <a:pt x="295" y="87"/>
                  </a:lnTo>
                  <a:lnTo>
                    <a:pt x="274" y="130"/>
                  </a:lnTo>
                  <a:lnTo>
                    <a:pt x="274" y="132"/>
                  </a:lnTo>
                  <a:lnTo>
                    <a:pt x="274" y="132"/>
                  </a:lnTo>
                  <a:lnTo>
                    <a:pt x="276" y="135"/>
                  </a:lnTo>
                  <a:lnTo>
                    <a:pt x="276" y="139"/>
                  </a:lnTo>
                  <a:lnTo>
                    <a:pt x="274" y="144"/>
                  </a:lnTo>
                  <a:lnTo>
                    <a:pt x="246" y="182"/>
                  </a:lnTo>
                  <a:lnTo>
                    <a:pt x="239" y="194"/>
                  </a:lnTo>
                  <a:lnTo>
                    <a:pt x="246" y="198"/>
                  </a:lnTo>
                  <a:lnTo>
                    <a:pt x="246" y="201"/>
                  </a:lnTo>
                  <a:lnTo>
                    <a:pt x="248" y="198"/>
                  </a:lnTo>
                  <a:lnTo>
                    <a:pt x="253" y="191"/>
                  </a:lnTo>
                  <a:lnTo>
                    <a:pt x="255" y="191"/>
                  </a:lnTo>
                  <a:lnTo>
                    <a:pt x="258" y="194"/>
                  </a:lnTo>
                  <a:lnTo>
                    <a:pt x="260" y="196"/>
                  </a:lnTo>
                  <a:lnTo>
                    <a:pt x="258" y="203"/>
                  </a:lnTo>
                  <a:lnTo>
                    <a:pt x="260" y="203"/>
                  </a:lnTo>
                  <a:lnTo>
                    <a:pt x="265" y="201"/>
                  </a:lnTo>
                  <a:lnTo>
                    <a:pt x="267" y="198"/>
                  </a:lnTo>
                  <a:lnTo>
                    <a:pt x="267" y="203"/>
                  </a:lnTo>
                  <a:lnTo>
                    <a:pt x="265" y="208"/>
                  </a:lnTo>
                  <a:lnTo>
                    <a:pt x="265" y="210"/>
                  </a:lnTo>
                  <a:lnTo>
                    <a:pt x="262" y="217"/>
                  </a:lnTo>
                  <a:lnTo>
                    <a:pt x="260" y="220"/>
                  </a:lnTo>
                  <a:lnTo>
                    <a:pt x="258" y="220"/>
                  </a:lnTo>
                  <a:lnTo>
                    <a:pt x="258" y="217"/>
                  </a:lnTo>
                  <a:lnTo>
                    <a:pt x="255" y="222"/>
                  </a:lnTo>
                  <a:lnTo>
                    <a:pt x="255" y="224"/>
                  </a:lnTo>
                  <a:lnTo>
                    <a:pt x="258" y="224"/>
                  </a:lnTo>
                  <a:lnTo>
                    <a:pt x="260" y="229"/>
                  </a:lnTo>
                  <a:lnTo>
                    <a:pt x="265" y="234"/>
                  </a:lnTo>
                  <a:lnTo>
                    <a:pt x="267" y="243"/>
                  </a:lnTo>
                  <a:lnTo>
                    <a:pt x="269" y="246"/>
                  </a:lnTo>
                  <a:lnTo>
                    <a:pt x="269" y="246"/>
                  </a:lnTo>
                  <a:lnTo>
                    <a:pt x="269" y="248"/>
                  </a:lnTo>
                  <a:lnTo>
                    <a:pt x="269" y="251"/>
                  </a:lnTo>
                  <a:lnTo>
                    <a:pt x="272" y="253"/>
                  </a:lnTo>
                  <a:lnTo>
                    <a:pt x="272" y="255"/>
                  </a:lnTo>
                  <a:lnTo>
                    <a:pt x="269" y="260"/>
                  </a:lnTo>
                  <a:lnTo>
                    <a:pt x="265" y="262"/>
                  </a:lnTo>
                  <a:lnTo>
                    <a:pt x="258" y="265"/>
                  </a:lnTo>
                  <a:lnTo>
                    <a:pt x="250" y="272"/>
                  </a:lnTo>
                  <a:lnTo>
                    <a:pt x="243" y="281"/>
                  </a:lnTo>
                  <a:lnTo>
                    <a:pt x="239" y="288"/>
                  </a:lnTo>
                  <a:lnTo>
                    <a:pt x="236" y="295"/>
                  </a:lnTo>
                  <a:lnTo>
                    <a:pt x="234" y="298"/>
                  </a:lnTo>
                  <a:lnTo>
                    <a:pt x="234" y="298"/>
                  </a:lnTo>
                  <a:lnTo>
                    <a:pt x="222" y="305"/>
                  </a:lnTo>
                  <a:lnTo>
                    <a:pt x="217" y="310"/>
                  </a:lnTo>
                  <a:lnTo>
                    <a:pt x="217" y="312"/>
                  </a:lnTo>
                  <a:lnTo>
                    <a:pt x="217" y="314"/>
                  </a:lnTo>
                  <a:lnTo>
                    <a:pt x="215" y="312"/>
                  </a:lnTo>
                  <a:lnTo>
                    <a:pt x="205" y="314"/>
                  </a:lnTo>
                  <a:lnTo>
                    <a:pt x="189" y="317"/>
                  </a:lnTo>
                  <a:lnTo>
                    <a:pt x="175" y="322"/>
                  </a:lnTo>
                  <a:lnTo>
                    <a:pt x="165" y="329"/>
                  </a:lnTo>
                  <a:lnTo>
                    <a:pt x="158" y="329"/>
                  </a:lnTo>
                  <a:lnTo>
                    <a:pt x="149" y="326"/>
                  </a:lnTo>
                  <a:lnTo>
                    <a:pt x="137" y="324"/>
                  </a:lnTo>
                  <a:lnTo>
                    <a:pt x="106" y="329"/>
                  </a:lnTo>
                  <a:lnTo>
                    <a:pt x="80" y="336"/>
                  </a:lnTo>
                  <a:lnTo>
                    <a:pt x="61" y="345"/>
                  </a:lnTo>
                  <a:lnTo>
                    <a:pt x="30" y="362"/>
                  </a:lnTo>
                  <a:lnTo>
                    <a:pt x="30" y="364"/>
                  </a:lnTo>
                  <a:lnTo>
                    <a:pt x="30" y="364"/>
                  </a:lnTo>
                  <a:lnTo>
                    <a:pt x="35" y="385"/>
                  </a:lnTo>
                  <a:lnTo>
                    <a:pt x="35" y="385"/>
                  </a:lnTo>
                  <a:lnTo>
                    <a:pt x="52" y="385"/>
                  </a:lnTo>
                  <a:lnTo>
                    <a:pt x="52" y="388"/>
                  </a:lnTo>
                  <a:lnTo>
                    <a:pt x="52" y="390"/>
                  </a:lnTo>
                  <a:lnTo>
                    <a:pt x="52" y="395"/>
                  </a:lnTo>
                  <a:lnTo>
                    <a:pt x="54" y="402"/>
                  </a:lnTo>
                  <a:lnTo>
                    <a:pt x="59" y="409"/>
                  </a:lnTo>
                  <a:lnTo>
                    <a:pt x="61" y="414"/>
                  </a:lnTo>
                  <a:lnTo>
                    <a:pt x="61" y="419"/>
                  </a:lnTo>
                  <a:lnTo>
                    <a:pt x="59" y="423"/>
                  </a:lnTo>
                  <a:lnTo>
                    <a:pt x="54" y="430"/>
                  </a:lnTo>
                  <a:lnTo>
                    <a:pt x="49" y="438"/>
                  </a:lnTo>
                  <a:lnTo>
                    <a:pt x="47" y="449"/>
                  </a:lnTo>
                  <a:lnTo>
                    <a:pt x="40" y="456"/>
                  </a:lnTo>
                  <a:lnTo>
                    <a:pt x="33" y="466"/>
                  </a:lnTo>
                  <a:lnTo>
                    <a:pt x="23" y="475"/>
                  </a:lnTo>
                  <a:lnTo>
                    <a:pt x="19" y="485"/>
                  </a:lnTo>
                  <a:lnTo>
                    <a:pt x="4" y="501"/>
                  </a:lnTo>
                  <a:lnTo>
                    <a:pt x="0" y="506"/>
                  </a:lnTo>
                  <a:lnTo>
                    <a:pt x="0" y="506"/>
                  </a:lnTo>
                  <a:lnTo>
                    <a:pt x="2" y="523"/>
                  </a:lnTo>
                  <a:lnTo>
                    <a:pt x="7" y="539"/>
                  </a:lnTo>
                  <a:lnTo>
                    <a:pt x="19" y="537"/>
                  </a:lnTo>
                  <a:lnTo>
                    <a:pt x="33" y="532"/>
                  </a:lnTo>
                  <a:lnTo>
                    <a:pt x="45" y="530"/>
                  </a:lnTo>
                  <a:lnTo>
                    <a:pt x="56" y="527"/>
                  </a:lnTo>
                  <a:lnTo>
                    <a:pt x="71" y="523"/>
                  </a:lnTo>
                  <a:lnTo>
                    <a:pt x="82" y="520"/>
                  </a:lnTo>
                  <a:lnTo>
                    <a:pt x="94" y="516"/>
                  </a:lnTo>
                  <a:lnTo>
                    <a:pt x="106" y="513"/>
                  </a:lnTo>
                  <a:lnTo>
                    <a:pt x="120" y="509"/>
                  </a:lnTo>
                  <a:lnTo>
                    <a:pt x="132" y="506"/>
                  </a:lnTo>
                  <a:lnTo>
                    <a:pt x="144" y="504"/>
                  </a:lnTo>
                  <a:lnTo>
                    <a:pt x="158" y="499"/>
                  </a:lnTo>
                  <a:lnTo>
                    <a:pt x="170" y="497"/>
                  </a:lnTo>
                  <a:lnTo>
                    <a:pt x="182" y="492"/>
                  </a:lnTo>
                  <a:lnTo>
                    <a:pt x="194" y="490"/>
                  </a:lnTo>
                  <a:lnTo>
                    <a:pt x="208" y="485"/>
                  </a:lnTo>
                  <a:lnTo>
                    <a:pt x="220" y="483"/>
                  </a:lnTo>
                  <a:lnTo>
                    <a:pt x="231" y="478"/>
                  </a:lnTo>
                  <a:lnTo>
                    <a:pt x="243" y="475"/>
                  </a:lnTo>
                  <a:lnTo>
                    <a:pt x="258" y="471"/>
                  </a:lnTo>
                  <a:lnTo>
                    <a:pt x="269" y="468"/>
                  </a:lnTo>
                  <a:lnTo>
                    <a:pt x="281" y="464"/>
                  </a:lnTo>
                  <a:lnTo>
                    <a:pt x="293" y="461"/>
                  </a:lnTo>
                  <a:lnTo>
                    <a:pt x="307" y="456"/>
                  </a:lnTo>
                  <a:lnTo>
                    <a:pt x="319" y="452"/>
                  </a:lnTo>
                  <a:lnTo>
                    <a:pt x="331" y="449"/>
                  </a:lnTo>
                  <a:lnTo>
                    <a:pt x="343" y="445"/>
                  </a:lnTo>
                  <a:lnTo>
                    <a:pt x="354" y="442"/>
                  </a:lnTo>
                  <a:lnTo>
                    <a:pt x="369" y="438"/>
                  </a:lnTo>
                  <a:lnTo>
                    <a:pt x="380" y="433"/>
                  </a:lnTo>
                  <a:lnTo>
                    <a:pt x="392" y="430"/>
                  </a:lnTo>
                  <a:lnTo>
                    <a:pt x="404" y="426"/>
                  </a:lnTo>
                  <a:lnTo>
                    <a:pt x="414" y="430"/>
                  </a:lnTo>
                  <a:lnTo>
                    <a:pt x="418" y="435"/>
                  </a:lnTo>
                  <a:lnTo>
                    <a:pt x="430" y="438"/>
                  </a:lnTo>
                  <a:lnTo>
                    <a:pt x="435" y="440"/>
                  </a:lnTo>
                  <a:lnTo>
                    <a:pt x="435" y="442"/>
                  </a:lnTo>
                  <a:lnTo>
                    <a:pt x="440" y="447"/>
                  </a:lnTo>
                  <a:lnTo>
                    <a:pt x="440" y="454"/>
                  </a:lnTo>
                  <a:lnTo>
                    <a:pt x="442" y="459"/>
                  </a:lnTo>
                  <a:lnTo>
                    <a:pt x="447" y="466"/>
                  </a:lnTo>
                  <a:lnTo>
                    <a:pt x="451" y="471"/>
                  </a:lnTo>
                  <a:lnTo>
                    <a:pt x="456" y="475"/>
                  </a:lnTo>
                  <a:lnTo>
                    <a:pt x="461" y="478"/>
                  </a:lnTo>
                  <a:lnTo>
                    <a:pt x="480" y="480"/>
                  </a:lnTo>
                  <a:lnTo>
                    <a:pt x="485" y="483"/>
                  </a:lnTo>
                  <a:lnTo>
                    <a:pt x="487" y="487"/>
                  </a:lnTo>
                  <a:lnTo>
                    <a:pt x="499" y="490"/>
                  </a:lnTo>
                  <a:lnTo>
                    <a:pt x="508" y="492"/>
                  </a:lnTo>
                  <a:lnTo>
                    <a:pt x="520" y="494"/>
                  </a:lnTo>
                  <a:lnTo>
                    <a:pt x="530" y="497"/>
                  </a:lnTo>
                  <a:lnTo>
                    <a:pt x="541" y="499"/>
                  </a:lnTo>
                  <a:lnTo>
                    <a:pt x="551" y="501"/>
                  </a:lnTo>
                  <a:lnTo>
                    <a:pt x="563" y="506"/>
                  </a:lnTo>
                  <a:lnTo>
                    <a:pt x="572" y="509"/>
                  </a:lnTo>
                  <a:lnTo>
                    <a:pt x="572" y="506"/>
                  </a:lnTo>
                  <a:lnTo>
                    <a:pt x="565" y="490"/>
                  </a:lnTo>
                  <a:lnTo>
                    <a:pt x="556" y="478"/>
                  </a:lnTo>
                  <a:lnTo>
                    <a:pt x="563" y="480"/>
                  </a:lnTo>
                  <a:lnTo>
                    <a:pt x="567" y="485"/>
                  </a:lnTo>
                  <a:lnTo>
                    <a:pt x="572" y="499"/>
                  </a:lnTo>
                  <a:lnTo>
                    <a:pt x="574" y="518"/>
                  </a:lnTo>
                  <a:lnTo>
                    <a:pt x="574" y="527"/>
                  </a:lnTo>
                  <a:lnTo>
                    <a:pt x="574" y="539"/>
                  </a:lnTo>
                  <a:close/>
                  <a:moveTo>
                    <a:pt x="253" y="201"/>
                  </a:moveTo>
                  <a:lnTo>
                    <a:pt x="253" y="201"/>
                  </a:lnTo>
                  <a:lnTo>
                    <a:pt x="250" y="201"/>
                  </a:lnTo>
                  <a:lnTo>
                    <a:pt x="250" y="203"/>
                  </a:lnTo>
                  <a:lnTo>
                    <a:pt x="250" y="206"/>
                  </a:lnTo>
                  <a:lnTo>
                    <a:pt x="250" y="206"/>
                  </a:lnTo>
                  <a:lnTo>
                    <a:pt x="253" y="201"/>
                  </a:lnTo>
                  <a:close/>
                  <a:moveTo>
                    <a:pt x="740" y="442"/>
                  </a:moveTo>
                  <a:lnTo>
                    <a:pt x="733" y="449"/>
                  </a:lnTo>
                  <a:lnTo>
                    <a:pt x="728" y="445"/>
                  </a:lnTo>
                  <a:lnTo>
                    <a:pt x="723" y="447"/>
                  </a:lnTo>
                  <a:lnTo>
                    <a:pt x="716" y="454"/>
                  </a:lnTo>
                  <a:lnTo>
                    <a:pt x="707" y="464"/>
                  </a:lnTo>
                  <a:lnTo>
                    <a:pt x="705" y="471"/>
                  </a:lnTo>
                  <a:lnTo>
                    <a:pt x="700" y="473"/>
                  </a:lnTo>
                  <a:lnTo>
                    <a:pt x="695" y="475"/>
                  </a:lnTo>
                  <a:lnTo>
                    <a:pt x="697" y="466"/>
                  </a:lnTo>
                  <a:lnTo>
                    <a:pt x="702" y="456"/>
                  </a:lnTo>
                  <a:lnTo>
                    <a:pt x="712" y="438"/>
                  </a:lnTo>
                  <a:lnTo>
                    <a:pt x="705" y="445"/>
                  </a:lnTo>
                  <a:lnTo>
                    <a:pt x="693" y="461"/>
                  </a:lnTo>
                  <a:lnTo>
                    <a:pt x="688" y="468"/>
                  </a:lnTo>
                  <a:lnTo>
                    <a:pt x="669" y="478"/>
                  </a:lnTo>
                  <a:lnTo>
                    <a:pt x="652" y="485"/>
                  </a:lnTo>
                  <a:lnTo>
                    <a:pt x="645" y="487"/>
                  </a:lnTo>
                  <a:lnTo>
                    <a:pt x="641" y="494"/>
                  </a:lnTo>
                  <a:lnTo>
                    <a:pt x="631" y="497"/>
                  </a:lnTo>
                  <a:lnTo>
                    <a:pt x="622" y="497"/>
                  </a:lnTo>
                  <a:lnTo>
                    <a:pt x="619" y="499"/>
                  </a:lnTo>
                  <a:lnTo>
                    <a:pt x="617" y="501"/>
                  </a:lnTo>
                  <a:lnTo>
                    <a:pt x="612" y="504"/>
                  </a:lnTo>
                  <a:lnTo>
                    <a:pt x="605" y="506"/>
                  </a:lnTo>
                  <a:lnTo>
                    <a:pt x="603" y="509"/>
                  </a:lnTo>
                  <a:lnTo>
                    <a:pt x="600" y="513"/>
                  </a:lnTo>
                  <a:lnTo>
                    <a:pt x="600" y="518"/>
                  </a:lnTo>
                  <a:lnTo>
                    <a:pt x="596" y="516"/>
                  </a:lnTo>
                  <a:lnTo>
                    <a:pt x="591" y="523"/>
                  </a:lnTo>
                  <a:lnTo>
                    <a:pt x="582" y="532"/>
                  </a:lnTo>
                  <a:lnTo>
                    <a:pt x="577" y="542"/>
                  </a:lnTo>
                  <a:lnTo>
                    <a:pt x="574" y="549"/>
                  </a:lnTo>
                  <a:lnTo>
                    <a:pt x="574" y="556"/>
                  </a:lnTo>
                  <a:lnTo>
                    <a:pt x="579" y="561"/>
                  </a:lnTo>
                  <a:lnTo>
                    <a:pt x="586" y="556"/>
                  </a:lnTo>
                  <a:lnTo>
                    <a:pt x="589" y="549"/>
                  </a:lnTo>
                  <a:lnTo>
                    <a:pt x="593" y="546"/>
                  </a:lnTo>
                  <a:lnTo>
                    <a:pt x="596" y="546"/>
                  </a:lnTo>
                  <a:lnTo>
                    <a:pt x="596" y="549"/>
                  </a:lnTo>
                  <a:lnTo>
                    <a:pt x="589" y="558"/>
                  </a:lnTo>
                  <a:lnTo>
                    <a:pt x="600" y="554"/>
                  </a:lnTo>
                  <a:lnTo>
                    <a:pt x="612" y="546"/>
                  </a:lnTo>
                  <a:lnTo>
                    <a:pt x="643" y="527"/>
                  </a:lnTo>
                  <a:lnTo>
                    <a:pt x="648" y="527"/>
                  </a:lnTo>
                  <a:lnTo>
                    <a:pt x="650" y="527"/>
                  </a:lnTo>
                  <a:lnTo>
                    <a:pt x="683" y="499"/>
                  </a:lnTo>
                  <a:lnTo>
                    <a:pt x="690" y="494"/>
                  </a:lnTo>
                  <a:lnTo>
                    <a:pt x="700" y="487"/>
                  </a:lnTo>
                  <a:lnTo>
                    <a:pt x="709" y="475"/>
                  </a:lnTo>
                  <a:lnTo>
                    <a:pt x="716" y="471"/>
                  </a:lnTo>
                  <a:lnTo>
                    <a:pt x="749" y="438"/>
                  </a:lnTo>
                  <a:lnTo>
                    <a:pt x="740" y="44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6" name="Freeform 46">
              <a:extLst>
                <a:ext uri="{FF2B5EF4-FFF2-40B4-BE49-F238E27FC236}">
                  <a16:creationId xmlns:a16="http://schemas.microsoft.com/office/drawing/2014/main" id="{05AF9149-F5F3-4988-BEA0-B48F541759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53363" y="2325688"/>
              <a:ext cx="222250" cy="481012"/>
            </a:xfrm>
            <a:custGeom>
              <a:avLst/>
              <a:gdLst/>
              <a:ahLst/>
              <a:cxnLst>
                <a:cxn ang="0">
                  <a:pos x="130" y="152"/>
                </a:cxn>
                <a:cxn ang="0">
                  <a:pos x="137" y="168"/>
                </a:cxn>
                <a:cxn ang="0">
                  <a:pos x="137" y="157"/>
                </a:cxn>
                <a:cxn ang="0">
                  <a:pos x="133" y="123"/>
                </a:cxn>
                <a:cxn ang="0">
                  <a:pos x="130" y="104"/>
                </a:cxn>
                <a:cxn ang="0">
                  <a:pos x="121" y="90"/>
                </a:cxn>
                <a:cxn ang="0">
                  <a:pos x="100" y="97"/>
                </a:cxn>
                <a:cxn ang="0">
                  <a:pos x="95" y="78"/>
                </a:cxn>
                <a:cxn ang="0">
                  <a:pos x="100" y="67"/>
                </a:cxn>
                <a:cxn ang="0">
                  <a:pos x="104" y="59"/>
                </a:cxn>
                <a:cxn ang="0">
                  <a:pos x="111" y="31"/>
                </a:cxn>
                <a:cxn ang="0">
                  <a:pos x="100" y="19"/>
                </a:cxn>
                <a:cxn ang="0">
                  <a:pos x="78" y="12"/>
                </a:cxn>
                <a:cxn ang="0">
                  <a:pos x="57" y="7"/>
                </a:cxn>
                <a:cxn ang="0">
                  <a:pos x="36" y="3"/>
                </a:cxn>
                <a:cxn ang="0">
                  <a:pos x="19" y="5"/>
                </a:cxn>
                <a:cxn ang="0">
                  <a:pos x="14" y="14"/>
                </a:cxn>
                <a:cxn ang="0">
                  <a:pos x="5" y="48"/>
                </a:cxn>
                <a:cxn ang="0">
                  <a:pos x="0" y="59"/>
                </a:cxn>
                <a:cxn ang="0">
                  <a:pos x="10" y="71"/>
                </a:cxn>
                <a:cxn ang="0">
                  <a:pos x="3" y="85"/>
                </a:cxn>
                <a:cxn ang="0">
                  <a:pos x="5" y="95"/>
                </a:cxn>
                <a:cxn ang="0">
                  <a:pos x="10" y="109"/>
                </a:cxn>
                <a:cxn ang="0">
                  <a:pos x="29" y="123"/>
                </a:cxn>
                <a:cxn ang="0">
                  <a:pos x="67" y="149"/>
                </a:cxn>
                <a:cxn ang="0">
                  <a:pos x="45" y="173"/>
                </a:cxn>
                <a:cxn ang="0">
                  <a:pos x="40" y="187"/>
                </a:cxn>
                <a:cxn ang="0">
                  <a:pos x="22" y="206"/>
                </a:cxn>
                <a:cxn ang="0">
                  <a:pos x="14" y="225"/>
                </a:cxn>
                <a:cxn ang="0">
                  <a:pos x="17" y="249"/>
                </a:cxn>
                <a:cxn ang="0">
                  <a:pos x="38" y="268"/>
                </a:cxn>
                <a:cxn ang="0">
                  <a:pos x="62" y="277"/>
                </a:cxn>
                <a:cxn ang="0">
                  <a:pos x="78" y="275"/>
                </a:cxn>
                <a:cxn ang="0">
                  <a:pos x="88" y="291"/>
                </a:cxn>
                <a:cxn ang="0">
                  <a:pos x="93" y="303"/>
                </a:cxn>
                <a:cxn ang="0">
                  <a:pos x="109" y="263"/>
                </a:cxn>
                <a:cxn ang="0">
                  <a:pos x="109" y="251"/>
                </a:cxn>
                <a:cxn ang="0">
                  <a:pos x="116" y="242"/>
                </a:cxn>
                <a:cxn ang="0">
                  <a:pos x="121" y="235"/>
                </a:cxn>
                <a:cxn ang="0">
                  <a:pos x="121" y="220"/>
                </a:cxn>
                <a:cxn ang="0">
                  <a:pos x="126" y="213"/>
                </a:cxn>
                <a:cxn ang="0">
                  <a:pos x="133" y="185"/>
                </a:cxn>
                <a:cxn ang="0">
                  <a:pos x="133" y="206"/>
                </a:cxn>
                <a:cxn ang="0">
                  <a:pos x="137" y="190"/>
                </a:cxn>
                <a:cxn ang="0">
                  <a:pos x="133" y="206"/>
                </a:cxn>
              </a:cxnLst>
              <a:rect l="0" t="0" r="r" b="b"/>
              <a:pathLst>
                <a:path w="140" h="303">
                  <a:moveTo>
                    <a:pt x="130" y="157"/>
                  </a:moveTo>
                  <a:lnTo>
                    <a:pt x="130" y="152"/>
                  </a:lnTo>
                  <a:lnTo>
                    <a:pt x="133" y="147"/>
                  </a:lnTo>
                  <a:lnTo>
                    <a:pt x="137" y="168"/>
                  </a:lnTo>
                  <a:lnTo>
                    <a:pt x="140" y="173"/>
                  </a:lnTo>
                  <a:lnTo>
                    <a:pt x="137" y="157"/>
                  </a:lnTo>
                  <a:lnTo>
                    <a:pt x="133" y="138"/>
                  </a:lnTo>
                  <a:lnTo>
                    <a:pt x="133" y="123"/>
                  </a:lnTo>
                  <a:lnTo>
                    <a:pt x="133" y="114"/>
                  </a:lnTo>
                  <a:lnTo>
                    <a:pt x="130" y="104"/>
                  </a:lnTo>
                  <a:lnTo>
                    <a:pt x="126" y="95"/>
                  </a:lnTo>
                  <a:lnTo>
                    <a:pt x="121" y="90"/>
                  </a:lnTo>
                  <a:lnTo>
                    <a:pt x="119" y="95"/>
                  </a:lnTo>
                  <a:lnTo>
                    <a:pt x="100" y="97"/>
                  </a:lnTo>
                  <a:lnTo>
                    <a:pt x="95" y="88"/>
                  </a:lnTo>
                  <a:lnTo>
                    <a:pt x="95" y="78"/>
                  </a:lnTo>
                  <a:lnTo>
                    <a:pt x="97" y="71"/>
                  </a:lnTo>
                  <a:lnTo>
                    <a:pt x="100" y="67"/>
                  </a:lnTo>
                  <a:lnTo>
                    <a:pt x="102" y="64"/>
                  </a:lnTo>
                  <a:lnTo>
                    <a:pt x="104" y="59"/>
                  </a:lnTo>
                  <a:lnTo>
                    <a:pt x="107" y="52"/>
                  </a:lnTo>
                  <a:lnTo>
                    <a:pt x="111" y="31"/>
                  </a:lnTo>
                  <a:lnTo>
                    <a:pt x="109" y="22"/>
                  </a:lnTo>
                  <a:lnTo>
                    <a:pt x="100" y="19"/>
                  </a:lnTo>
                  <a:lnTo>
                    <a:pt x="88" y="14"/>
                  </a:lnTo>
                  <a:lnTo>
                    <a:pt x="78" y="12"/>
                  </a:lnTo>
                  <a:lnTo>
                    <a:pt x="67" y="10"/>
                  </a:lnTo>
                  <a:lnTo>
                    <a:pt x="57" y="7"/>
                  </a:lnTo>
                  <a:lnTo>
                    <a:pt x="45" y="5"/>
                  </a:lnTo>
                  <a:lnTo>
                    <a:pt x="36" y="3"/>
                  </a:lnTo>
                  <a:lnTo>
                    <a:pt x="24" y="0"/>
                  </a:lnTo>
                  <a:lnTo>
                    <a:pt x="19" y="5"/>
                  </a:lnTo>
                  <a:lnTo>
                    <a:pt x="17" y="10"/>
                  </a:lnTo>
                  <a:lnTo>
                    <a:pt x="14" y="14"/>
                  </a:lnTo>
                  <a:lnTo>
                    <a:pt x="12" y="31"/>
                  </a:lnTo>
                  <a:lnTo>
                    <a:pt x="5" y="48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7" y="69"/>
                  </a:lnTo>
                  <a:lnTo>
                    <a:pt x="10" y="71"/>
                  </a:lnTo>
                  <a:lnTo>
                    <a:pt x="7" y="81"/>
                  </a:lnTo>
                  <a:lnTo>
                    <a:pt x="3" y="85"/>
                  </a:lnTo>
                  <a:lnTo>
                    <a:pt x="3" y="88"/>
                  </a:lnTo>
                  <a:lnTo>
                    <a:pt x="5" y="95"/>
                  </a:lnTo>
                  <a:lnTo>
                    <a:pt x="7" y="107"/>
                  </a:lnTo>
                  <a:lnTo>
                    <a:pt x="10" y="109"/>
                  </a:lnTo>
                  <a:lnTo>
                    <a:pt x="19" y="112"/>
                  </a:lnTo>
                  <a:lnTo>
                    <a:pt x="29" y="123"/>
                  </a:lnTo>
                  <a:lnTo>
                    <a:pt x="33" y="123"/>
                  </a:lnTo>
                  <a:lnTo>
                    <a:pt x="67" y="149"/>
                  </a:lnTo>
                  <a:lnTo>
                    <a:pt x="52" y="164"/>
                  </a:lnTo>
                  <a:lnTo>
                    <a:pt x="45" y="173"/>
                  </a:lnTo>
                  <a:lnTo>
                    <a:pt x="40" y="180"/>
                  </a:lnTo>
                  <a:lnTo>
                    <a:pt x="40" y="187"/>
                  </a:lnTo>
                  <a:lnTo>
                    <a:pt x="38" y="197"/>
                  </a:lnTo>
                  <a:lnTo>
                    <a:pt x="22" y="206"/>
                  </a:lnTo>
                  <a:lnTo>
                    <a:pt x="14" y="213"/>
                  </a:lnTo>
                  <a:lnTo>
                    <a:pt x="14" y="225"/>
                  </a:lnTo>
                  <a:lnTo>
                    <a:pt x="12" y="239"/>
                  </a:lnTo>
                  <a:lnTo>
                    <a:pt x="17" y="249"/>
                  </a:lnTo>
                  <a:lnTo>
                    <a:pt x="17" y="254"/>
                  </a:lnTo>
                  <a:lnTo>
                    <a:pt x="38" y="268"/>
                  </a:lnTo>
                  <a:lnTo>
                    <a:pt x="52" y="270"/>
                  </a:lnTo>
                  <a:lnTo>
                    <a:pt x="62" y="277"/>
                  </a:lnTo>
                  <a:lnTo>
                    <a:pt x="71" y="275"/>
                  </a:lnTo>
                  <a:lnTo>
                    <a:pt x="78" y="275"/>
                  </a:lnTo>
                  <a:lnTo>
                    <a:pt x="88" y="277"/>
                  </a:lnTo>
                  <a:lnTo>
                    <a:pt x="88" y="291"/>
                  </a:lnTo>
                  <a:lnTo>
                    <a:pt x="90" y="303"/>
                  </a:lnTo>
                  <a:lnTo>
                    <a:pt x="93" y="303"/>
                  </a:lnTo>
                  <a:lnTo>
                    <a:pt x="102" y="291"/>
                  </a:lnTo>
                  <a:lnTo>
                    <a:pt x="109" y="263"/>
                  </a:lnTo>
                  <a:lnTo>
                    <a:pt x="111" y="256"/>
                  </a:lnTo>
                  <a:lnTo>
                    <a:pt x="109" y="251"/>
                  </a:lnTo>
                  <a:lnTo>
                    <a:pt x="111" y="246"/>
                  </a:lnTo>
                  <a:lnTo>
                    <a:pt x="116" y="242"/>
                  </a:lnTo>
                  <a:lnTo>
                    <a:pt x="119" y="242"/>
                  </a:lnTo>
                  <a:lnTo>
                    <a:pt x="121" y="235"/>
                  </a:lnTo>
                  <a:lnTo>
                    <a:pt x="121" y="225"/>
                  </a:lnTo>
                  <a:lnTo>
                    <a:pt x="121" y="220"/>
                  </a:lnTo>
                  <a:lnTo>
                    <a:pt x="119" y="213"/>
                  </a:lnTo>
                  <a:lnTo>
                    <a:pt x="126" y="213"/>
                  </a:lnTo>
                  <a:lnTo>
                    <a:pt x="130" y="201"/>
                  </a:lnTo>
                  <a:lnTo>
                    <a:pt x="133" y="185"/>
                  </a:lnTo>
                  <a:lnTo>
                    <a:pt x="130" y="157"/>
                  </a:lnTo>
                  <a:close/>
                  <a:moveTo>
                    <a:pt x="133" y="206"/>
                  </a:moveTo>
                  <a:lnTo>
                    <a:pt x="133" y="211"/>
                  </a:lnTo>
                  <a:lnTo>
                    <a:pt x="137" y="190"/>
                  </a:lnTo>
                  <a:lnTo>
                    <a:pt x="137" y="180"/>
                  </a:lnTo>
                  <a:lnTo>
                    <a:pt x="133" y="20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7" name="Freeform 47">
              <a:extLst>
                <a:ext uri="{FF2B5EF4-FFF2-40B4-BE49-F238E27FC236}">
                  <a16:creationId xmlns:a16="http://schemas.microsoft.com/office/drawing/2014/main" id="{409E3AB9-97B2-4A27-9F80-738A569DF2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78688" y="2693988"/>
              <a:ext cx="733425" cy="346075"/>
            </a:xfrm>
            <a:custGeom>
              <a:avLst/>
              <a:gdLst/>
              <a:ahLst/>
              <a:cxnLst>
                <a:cxn ang="0">
                  <a:pos x="457" y="140"/>
                </a:cxn>
                <a:cxn ang="0">
                  <a:pos x="462" y="138"/>
                </a:cxn>
                <a:cxn ang="0">
                  <a:pos x="410" y="152"/>
                </a:cxn>
                <a:cxn ang="0">
                  <a:pos x="398" y="154"/>
                </a:cxn>
                <a:cxn ang="0">
                  <a:pos x="398" y="154"/>
                </a:cxn>
                <a:cxn ang="0">
                  <a:pos x="372" y="78"/>
                </a:cxn>
                <a:cxn ang="0">
                  <a:pos x="346" y="0"/>
                </a:cxn>
                <a:cxn ang="0">
                  <a:pos x="261" y="26"/>
                </a:cxn>
                <a:cxn ang="0">
                  <a:pos x="175" y="50"/>
                </a:cxn>
                <a:cxn ang="0">
                  <a:pos x="88" y="74"/>
                </a:cxn>
                <a:cxn ang="0">
                  <a:pos x="0" y="97"/>
                </a:cxn>
                <a:cxn ang="0">
                  <a:pos x="26" y="149"/>
                </a:cxn>
                <a:cxn ang="0">
                  <a:pos x="57" y="119"/>
                </a:cxn>
                <a:cxn ang="0">
                  <a:pos x="71" y="93"/>
                </a:cxn>
                <a:cxn ang="0">
                  <a:pos x="81" y="100"/>
                </a:cxn>
                <a:cxn ang="0">
                  <a:pos x="102" y="93"/>
                </a:cxn>
                <a:cxn ang="0">
                  <a:pos x="123" y="69"/>
                </a:cxn>
                <a:cxn ang="0">
                  <a:pos x="154" y="71"/>
                </a:cxn>
                <a:cxn ang="0">
                  <a:pos x="166" y="81"/>
                </a:cxn>
                <a:cxn ang="0">
                  <a:pos x="171" y="90"/>
                </a:cxn>
                <a:cxn ang="0">
                  <a:pos x="185" y="102"/>
                </a:cxn>
                <a:cxn ang="0">
                  <a:pos x="204" y="119"/>
                </a:cxn>
                <a:cxn ang="0">
                  <a:pos x="249" y="133"/>
                </a:cxn>
                <a:cxn ang="0">
                  <a:pos x="263" y="147"/>
                </a:cxn>
                <a:cxn ang="0">
                  <a:pos x="256" y="171"/>
                </a:cxn>
                <a:cxn ang="0">
                  <a:pos x="263" y="201"/>
                </a:cxn>
                <a:cxn ang="0">
                  <a:pos x="284" y="204"/>
                </a:cxn>
                <a:cxn ang="0">
                  <a:pos x="303" y="209"/>
                </a:cxn>
                <a:cxn ang="0">
                  <a:pos x="350" y="218"/>
                </a:cxn>
                <a:cxn ang="0">
                  <a:pos x="310" y="180"/>
                </a:cxn>
                <a:cxn ang="0">
                  <a:pos x="306" y="171"/>
                </a:cxn>
                <a:cxn ang="0">
                  <a:pos x="336" y="185"/>
                </a:cxn>
                <a:cxn ang="0">
                  <a:pos x="310" y="142"/>
                </a:cxn>
                <a:cxn ang="0">
                  <a:pos x="308" y="116"/>
                </a:cxn>
                <a:cxn ang="0">
                  <a:pos x="306" y="104"/>
                </a:cxn>
                <a:cxn ang="0">
                  <a:pos x="289" y="81"/>
                </a:cxn>
                <a:cxn ang="0">
                  <a:pos x="303" y="69"/>
                </a:cxn>
                <a:cxn ang="0">
                  <a:pos x="306" y="55"/>
                </a:cxn>
                <a:cxn ang="0">
                  <a:pos x="315" y="50"/>
                </a:cxn>
                <a:cxn ang="0">
                  <a:pos x="327" y="41"/>
                </a:cxn>
                <a:cxn ang="0">
                  <a:pos x="334" y="22"/>
                </a:cxn>
                <a:cxn ang="0">
                  <a:pos x="339" y="38"/>
                </a:cxn>
                <a:cxn ang="0">
                  <a:pos x="341" y="50"/>
                </a:cxn>
                <a:cxn ang="0">
                  <a:pos x="329" y="95"/>
                </a:cxn>
                <a:cxn ang="0">
                  <a:pos x="329" y="102"/>
                </a:cxn>
                <a:cxn ang="0">
                  <a:pos x="332" y="109"/>
                </a:cxn>
                <a:cxn ang="0">
                  <a:pos x="329" y="126"/>
                </a:cxn>
                <a:cxn ang="0">
                  <a:pos x="339" y="130"/>
                </a:cxn>
                <a:cxn ang="0">
                  <a:pos x="365" y="145"/>
                </a:cxn>
                <a:cxn ang="0">
                  <a:pos x="341" y="166"/>
                </a:cxn>
                <a:cxn ang="0">
                  <a:pos x="372" y="185"/>
                </a:cxn>
                <a:cxn ang="0">
                  <a:pos x="379" y="183"/>
                </a:cxn>
                <a:cxn ang="0">
                  <a:pos x="386" y="175"/>
                </a:cxn>
                <a:cxn ang="0">
                  <a:pos x="391" y="197"/>
                </a:cxn>
                <a:cxn ang="0">
                  <a:pos x="400" y="218"/>
                </a:cxn>
                <a:cxn ang="0">
                  <a:pos x="436" y="201"/>
                </a:cxn>
                <a:cxn ang="0">
                  <a:pos x="450" y="166"/>
                </a:cxn>
                <a:cxn ang="0">
                  <a:pos x="457" y="187"/>
                </a:cxn>
                <a:cxn ang="0">
                  <a:pos x="462" y="171"/>
                </a:cxn>
              </a:cxnLst>
              <a:rect l="0" t="0" r="r" b="b"/>
              <a:pathLst>
                <a:path w="462" h="218">
                  <a:moveTo>
                    <a:pt x="457" y="157"/>
                  </a:moveTo>
                  <a:lnTo>
                    <a:pt x="455" y="147"/>
                  </a:lnTo>
                  <a:lnTo>
                    <a:pt x="455" y="142"/>
                  </a:lnTo>
                  <a:lnTo>
                    <a:pt x="457" y="140"/>
                  </a:lnTo>
                  <a:lnTo>
                    <a:pt x="459" y="142"/>
                  </a:lnTo>
                  <a:lnTo>
                    <a:pt x="462" y="147"/>
                  </a:lnTo>
                  <a:lnTo>
                    <a:pt x="462" y="145"/>
                  </a:lnTo>
                  <a:lnTo>
                    <a:pt x="462" y="138"/>
                  </a:lnTo>
                  <a:lnTo>
                    <a:pt x="462" y="135"/>
                  </a:lnTo>
                  <a:lnTo>
                    <a:pt x="450" y="138"/>
                  </a:lnTo>
                  <a:lnTo>
                    <a:pt x="431" y="145"/>
                  </a:lnTo>
                  <a:lnTo>
                    <a:pt x="410" y="152"/>
                  </a:lnTo>
                  <a:lnTo>
                    <a:pt x="400" y="154"/>
                  </a:lnTo>
                  <a:lnTo>
                    <a:pt x="400" y="154"/>
                  </a:lnTo>
                  <a:lnTo>
                    <a:pt x="400" y="154"/>
                  </a:lnTo>
                  <a:lnTo>
                    <a:pt x="398" y="154"/>
                  </a:lnTo>
                  <a:lnTo>
                    <a:pt x="398" y="154"/>
                  </a:lnTo>
                  <a:lnTo>
                    <a:pt x="398" y="154"/>
                  </a:lnTo>
                  <a:lnTo>
                    <a:pt x="398" y="154"/>
                  </a:lnTo>
                  <a:lnTo>
                    <a:pt x="398" y="154"/>
                  </a:lnTo>
                  <a:lnTo>
                    <a:pt x="391" y="135"/>
                  </a:lnTo>
                  <a:lnTo>
                    <a:pt x="386" y="116"/>
                  </a:lnTo>
                  <a:lnTo>
                    <a:pt x="379" y="97"/>
                  </a:lnTo>
                  <a:lnTo>
                    <a:pt x="372" y="78"/>
                  </a:lnTo>
                  <a:lnTo>
                    <a:pt x="365" y="57"/>
                  </a:lnTo>
                  <a:lnTo>
                    <a:pt x="360" y="38"/>
                  </a:lnTo>
                  <a:lnTo>
                    <a:pt x="353" y="19"/>
                  </a:lnTo>
                  <a:lnTo>
                    <a:pt x="346" y="0"/>
                  </a:lnTo>
                  <a:lnTo>
                    <a:pt x="324" y="7"/>
                  </a:lnTo>
                  <a:lnTo>
                    <a:pt x="303" y="12"/>
                  </a:lnTo>
                  <a:lnTo>
                    <a:pt x="282" y="19"/>
                  </a:lnTo>
                  <a:lnTo>
                    <a:pt x="261" y="26"/>
                  </a:lnTo>
                  <a:lnTo>
                    <a:pt x="239" y="31"/>
                  </a:lnTo>
                  <a:lnTo>
                    <a:pt x="218" y="38"/>
                  </a:lnTo>
                  <a:lnTo>
                    <a:pt x="197" y="45"/>
                  </a:lnTo>
                  <a:lnTo>
                    <a:pt x="175" y="50"/>
                  </a:lnTo>
                  <a:lnTo>
                    <a:pt x="152" y="57"/>
                  </a:lnTo>
                  <a:lnTo>
                    <a:pt x="130" y="62"/>
                  </a:lnTo>
                  <a:lnTo>
                    <a:pt x="109" y="69"/>
                  </a:lnTo>
                  <a:lnTo>
                    <a:pt x="88" y="74"/>
                  </a:lnTo>
                  <a:lnTo>
                    <a:pt x="67" y="81"/>
                  </a:lnTo>
                  <a:lnTo>
                    <a:pt x="45" y="85"/>
                  </a:lnTo>
                  <a:lnTo>
                    <a:pt x="22" y="93"/>
                  </a:lnTo>
                  <a:lnTo>
                    <a:pt x="0" y="97"/>
                  </a:lnTo>
                  <a:lnTo>
                    <a:pt x="5" y="114"/>
                  </a:lnTo>
                  <a:lnTo>
                    <a:pt x="7" y="128"/>
                  </a:lnTo>
                  <a:lnTo>
                    <a:pt x="15" y="161"/>
                  </a:lnTo>
                  <a:lnTo>
                    <a:pt x="26" y="149"/>
                  </a:lnTo>
                  <a:lnTo>
                    <a:pt x="31" y="145"/>
                  </a:lnTo>
                  <a:lnTo>
                    <a:pt x="45" y="119"/>
                  </a:lnTo>
                  <a:lnTo>
                    <a:pt x="50" y="116"/>
                  </a:lnTo>
                  <a:lnTo>
                    <a:pt x="57" y="119"/>
                  </a:lnTo>
                  <a:lnTo>
                    <a:pt x="69" y="100"/>
                  </a:lnTo>
                  <a:lnTo>
                    <a:pt x="69" y="95"/>
                  </a:lnTo>
                  <a:lnTo>
                    <a:pt x="69" y="93"/>
                  </a:lnTo>
                  <a:lnTo>
                    <a:pt x="71" y="93"/>
                  </a:lnTo>
                  <a:lnTo>
                    <a:pt x="74" y="93"/>
                  </a:lnTo>
                  <a:lnTo>
                    <a:pt x="74" y="95"/>
                  </a:lnTo>
                  <a:lnTo>
                    <a:pt x="74" y="97"/>
                  </a:lnTo>
                  <a:lnTo>
                    <a:pt x="81" y="100"/>
                  </a:lnTo>
                  <a:lnTo>
                    <a:pt x="90" y="100"/>
                  </a:lnTo>
                  <a:lnTo>
                    <a:pt x="93" y="100"/>
                  </a:lnTo>
                  <a:lnTo>
                    <a:pt x="100" y="97"/>
                  </a:lnTo>
                  <a:lnTo>
                    <a:pt x="102" y="93"/>
                  </a:lnTo>
                  <a:lnTo>
                    <a:pt x="102" y="88"/>
                  </a:lnTo>
                  <a:lnTo>
                    <a:pt x="104" y="83"/>
                  </a:lnTo>
                  <a:lnTo>
                    <a:pt x="112" y="78"/>
                  </a:lnTo>
                  <a:lnTo>
                    <a:pt x="123" y="69"/>
                  </a:lnTo>
                  <a:lnTo>
                    <a:pt x="133" y="69"/>
                  </a:lnTo>
                  <a:lnTo>
                    <a:pt x="140" y="71"/>
                  </a:lnTo>
                  <a:lnTo>
                    <a:pt x="147" y="74"/>
                  </a:lnTo>
                  <a:lnTo>
                    <a:pt x="154" y="71"/>
                  </a:lnTo>
                  <a:lnTo>
                    <a:pt x="157" y="71"/>
                  </a:lnTo>
                  <a:lnTo>
                    <a:pt x="157" y="76"/>
                  </a:lnTo>
                  <a:lnTo>
                    <a:pt x="159" y="78"/>
                  </a:lnTo>
                  <a:lnTo>
                    <a:pt x="166" y="81"/>
                  </a:lnTo>
                  <a:lnTo>
                    <a:pt x="168" y="83"/>
                  </a:lnTo>
                  <a:lnTo>
                    <a:pt x="168" y="88"/>
                  </a:lnTo>
                  <a:lnTo>
                    <a:pt x="168" y="90"/>
                  </a:lnTo>
                  <a:lnTo>
                    <a:pt x="171" y="90"/>
                  </a:lnTo>
                  <a:lnTo>
                    <a:pt x="173" y="93"/>
                  </a:lnTo>
                  <a:lnTo>
                    <a:pt x="175" y="100"/>
                  </a:lnTo>
                  <a:lnTo>
                    <a:pt x="178" y="100"/>
                  </a:lnTo>
                  <a:lnTo>
                    <a:pt x="185" y="102"/>
                  </a:lnTo>
                  <a:lnTo>
                    <a:pt x="199" y="104"/>
                  </a:lnTo>
                  <a:lnTo>
                    <a:pt x="204" y="109"/>
                  </a:lnTo>
                  <a:lnTo>
                    <a:pt x="204" y="116"/>
                  </a:lnTo>
                  <a:lnTo>
                    <a:pt x="204" y="119"/>
                  </a:lnTo>
                  <a:lnTo>
                    <a:pt x="209" y="123"/>
                  </a:lnTo>
                  <a:lnTo>
                    <a:pt x="227" y="126"/>
                  </a:lnTo>
                  <a:lnTo>
                    <a:pt x="239" y="133"/>
                  </a:lnTo>
                  <a:lnTo>
                    <a:pt x="249" y="133"/>
                  </a:lnTo>
                  <a:lnTo>
                    <a:pt x="253" y="123"/>
                  </a:lnTo>
                  <a:lnTo>
                    <a:pt x="261" y="128"/>
                  </a:lnTo>
                  <a:lnTo>
                    <a:pt x="268" y="135"/>
                  </a:lnTo>
                  <a:lnTo>
                    <a:pt x="263" y="147"/>
                  </a:lnTo>
                  <a:lnTo>
                    <a:pt x="258" y="138"/>
                  </a:lnTo>
                  <a:lnTo>
                    <a:pt x="263" y="152"/>
                  </a:lnTo>
                  <a:lnTo>
                    <a:pt x="263" y="161"/>
                  </a:lnTo>
                  <a:lnTo>
                    <a:pt x="256" y="171"/>
                  </a:lnTo>
                  <a:lnTo>
                    <a:pt x="251" y="187"/>
                  </a:lnTo>
                  <a:lnTo>
                    <a:pt x="251" y="192"/>
                  </a:lnTo>
                  <a:lnTo>
                    <a:pt x="256" y="204"/>
                  </a:lnTo>
                  <a:lnTo>
                    <a:pt x="263" y="201"/>
                  </a:lnTo>
                  <a:lnTo>
                    <a:pt x="268" y="194"/>
                  </a:lnTo>
                  <a:lnTo>
                    <a:pt x="275" y="192"/>
                  </a:lnTo>
                  <a:lnTo>
                    <a:pt x="279" y="199"/>
                  </a:lnTo>
                  <a:lnTo>
                    <a:pt x="284" y="204"/>
                  </a:lnTo>
                  <a:lnTo>
                    <a:pt x="291" y="209"/>
                  </a:lnTo>
                  <a:lnTo>
                    <a:pt x="291" y="201"/>
                  </a:lnTo>
                  <a:lnTo>
                    <a:pt x="289" y="194"/>
                  </a:lnTo>
                  <a:lnTo>
                    <a:pt x="303" y="209"/>
                  </a:lnTo>
                  <a:lnTo>
                    <a:pt x="322" y="209"/>
                  </a:lnTo>
                  <a:lnTo>
                    <a:pt x="336" y="211"/>
                  </a:lnTo>
                  <a:lnTo>
                    <a:pt x="343" y="216"/>
                  </a:lnTo>
                  <a:lnTo>
                    <a:pt x="350" y="218"/>
                  </a:lnTo>
                  <a:lnTo>
                    <a:pt x="348" y="211"/>
                  </a:lnTo>
                  <a:lnTo>
                    <a:pt x="343" y="206"/>
                  </a:lnTo>
                  <a:lnTo>
                    <a:pt x="339" y="197"/>
                  </a:lnTo>
                  <a:lnTo>
                    <a:pt x="310" y="180"/>
                  </a:lnTo>
                  <a:lnTo>
                    <a:pt x="303" y="171"/>
                  </a:lnTo>
                  <a:lnTo>
                    <a:pt x="301" y="164"/>
                  </a:lnTo>
                  <a:lnTo>
                    <a:pt x="303" y="166"/>
                  </a:lnTo>
                  <a:lnTo>
                    <a:pt x="306" y="171"/>
                  </a:lnTo>
                  <a:lnTo>
                    <a:pt x="317" y="183"/>
                  </a:lnTo>
                  <a:lnTo>
                    <a:pt x="324" y="183"/>
                  </a:lnTo>
                  <a:lnTo>
                    <a:pt x="332" y="187"/>
                  </a:lnTo>
                  <a:lnTo>
                    <a:pt x="336" y="185"/>
                  </a:lnTo>
                  <a:lnTo>
                    <a:pt x="332" y="180"/>
                  </a:lnTo>
                  <a:lnTo>
                    <a:pt x="327" y="173"/>
                  </a:lnTo>
                  <a:lnTo>
                    <a:pt x="320" y="168"/>
                  </a:lnTo>
                  <a:lnTo>
                    <a:pt x="310" y="142"/>
                  </a:lnTo>
                  <a:lnTo>
                    <a:pt x="310" y="135"/>
                  </a:lnTo>
                  <a:lnTo>
                    <a:pt x="308" y="130"/>
                  </a:lnTo>
                  <a:lnTo>
                    <a:pt x="306" y="123"/>
                  </a:lnTo>
                  <a:lnTo>
                    <a:pt x="308" y="116"/>
                  </a:lnTo>
                  <a:lnTo>
                    <a:pt x="303" y="109"/>
                  </a:lnTo>
                  <a:lnTo>
                    <a:pt x="296" y="102"/>
                  </a:lnTo>
                  <a:lnTo>
                    <a:pt x="298" y="102"/>
                  </a:lnTo>
                  <a:lnTo>
                    <a:pt x="306" y="104"/>
                  </a:lnTo>
                  <a:lnTo>
                    <a:pt x="310" y="97"/>
                  </a:lnTo>
                  <a:lnTo>
                    <a:pt x="308" y="93"/>
                  </a:lnTo>
                  <a:lnTo>
                    <a:pt x="301" y="90"/>
                  </a:lnTo>
                  <a:lnTo>
                    <a:pt x="289" y="81"/>
                  </a:lnTo>
                  <a:lnTo>
                    <a:pt x="289" y="78"/>
                  </a:lnTo>
                  <a:lnTo>
                    <a:pt x="303" y="78"/>
                  </a:lnTo>
                  <a:lnTo>
                    <a:pt x="306" y="76"/>
                  </a:lnTo>
                  <a:lnTo>
                    <a:pt x="303" y="69"/>
                  </a:lnTo>
                  <a:lnTo>
                    <a:pt x="306" y="67"/>
                  </a:lnTo>
                  <a:lnTo>
                    <a:pt x="306" y="59"/>
                  </a:lnTo>
                  <a:lnTo>
                    <a:pt x="306" y="57"/>
                  </a:lnTo>
                  <a:lnTo>
                    <a:pt x="306" y="55"/>
                  </a:lnTo>
                  <a:lnTo>
                    <a:pt x="315" y="64"/>
                  </a:lnTo>
                  <a:lnTo>
                    <a:pt x="315" y="59"/>
                  </a:lnTo>
                  <a:lnTo>
                    <a:pt x="313" y="48"/>
                  </a:lnTo>
                  <a:lnTo>
                    <a:pt x="315" y="50"/>
                  </a:lnTo>
                  <a:lnTo>
                    <a:pt x="317" y="55"/>
                  </a:lnTo>
                  <a:lnTo>
                    <a:pt x="324" y="50"/>
                  </a:lnTo>
                  <a:lnTo>
                    <a:pt x="327" y="45"/>
                  </a:lnTo>
                  <a:lnTo>
                    <a:pt x="327" y="41"/>
                  </a:lnTo>
                  <a:lnTo>
                    <a:pt x="324" y="33"/>
                  </a:lnTo>
                  <a:lnTo>
                    <a:pt x="327" y="29"/>
                  </a:lnTo>
                  <a:lnTo>
                    <a:pt x="332" y="26"/>
                  </a:lnTo>
                  <a:lnTo>
                    <a:pt x="334" y="22"/>
                  </a:lnTo>
                  <a:lnTo>
                    <a:pt x="336" y="33"/>
                  </a:lnTo>
                  <a:lnTo>
                    <a:pt x="346" y="29"/>
                  </a:lnTo>
                  <a:lnTo>
                    <a:pt x="343" y="36"/>
                  </a:lnTo>
                  <a:lnTo>
                    <a:pt x="339" y="38"/>
                  </a:lnTo>
                  <a:lnTo>
                    <a:pt x="336" y="45"/>
                  </a:lnTo>
                  <a:lnTo>
                    <a:pt x="343" y="45"/>
                  </a:lnTo>
                  <a:lnTo>
                    <a:pt x="350" y="45"/>
                  </a:lnTo>
                  <a:lnTo>
                    <a:pt x="341" y="50"/>
                  </a:lnTo>
                  <a:lnTo>
                    <a:pt x="332" y="52"/>
                  </a:lnTo>
                  <a:lnTo>
                    <a:pt x="327" y="62"/>
                  </a:lnTo>
                  <a:lnTo>
                    <a:pt x="322" y="78"/>
                  </a:lnTo>
                  <a:lnTo>
                    <a:pt x="329" y="95"/>
                  </a:lnTo>
                  <a:lnTo>
                    <a:pt x="334" y="83"/>
                  </a:lnTo>
                  <a:lnTo>
                    <a:pt x="336" y="90"/>
                  </a:lnTo>
                  <a:lnTo>
                    <a:pt x="334" y="102"/>
                  </a:lnTo>
                  <a:lnTo>
                    <a:pt x="329" y="102"/>
                  </a:lnTo>
                  <a:lnTo>
                    <a:pt x="322" y="102"/>
                  </a:lnTo>
                  <a:lnTo>
                    <a:pt x="322" y="112"/>
                  </a:lnTo>
                  <a:lnTo>
                    <a:pt x="324" y="116"/>
                  </a:lnTo>
                  <a:lnTo>
                    <a:pt x="332" y="109"/>
                  </a:lnTo>
                  <a:lnTo>
                    <a:pt x="336" y="112"/>
                  </a:lnTo>
                  <a:lnTo>
                    <a:pt x="341" y="119"/>
                  </a:lnTo>
                  <a:lnTo>
                    <a:pt x="334" y="123"/>
                  </a:lnTo>
                  <a:lnTo>
                    <a:pt x="329" y="126"/>
                  </a:lnTo>
                  <a:lnTo>
                    <a:pt x="329" y="140"/>
                  </a:lnTo>
                  <a:lnTo>
                    <a:pt x="332" y="138"/>
                  </a:lnTo>
                  <a:lnTo>
                    <a:pt x="334" y="130"/>
                  </a:lnTo>
                  <a:lnTo>
                    <a:pt x="339" y="130"/>
                  </a:lnTo>
                  <a:lnTo>
                    <a:pt x="346" y="138"/>
                  </a:lnTo>
                  <a:lnTo>
                    <a:pt x="360" y="145"/>
                  </a:lnTo>
                  <a:lnTo>
                    <a:pt x="362" y="142"/>
                  </a:lnTo>
                  <a:lnTo>
                    <a:pt x="365" y="145"/>
                  </a:lnTo>
                  <a:lnTo>
                    <a:pt x="355" y="147"/>
                  </a:lnTo>
                  <a:lnTo>
                    <a:pt x="346" y="149"/>
                  </a:lnTo>
                  <a:lnTo>
                    <a:pt x="341" y="152"/>
                  </a:lnTo>
                  <a:lnTo>
                    <a:pt x="341" y="166"/>
                  </a:lnTo>
                  <a:lnTo>
                    <a:pt x="346" y="173"/>
                  </a:lnTo>
                  <a:lnTo>
                    <a:pt x="353" y="180"/>
                  </a:lnTo>
                  <a:lnTo>
                    <a:pt x="365" y="183"/>
                  </a:lnTo>
                  <a:lnTo>
                    <a:pt x="372" y="185"/>
                  </a:lnTo>
                  <a:lnTo>
                    <a:pt x="374" y="183"/>
                  </a:lnTo>
                  <a:lnTo>
                    <a:pt x="374" y="180"/>
                  </a:lnTo>
                  <a:lnTo>
                    <a:pt x="376" y="178"/>
                  </a:lnTo>
                  <a:lnTo>
                    <a:pt x="379" y="183"/>
                  </a:lnTo>
                  <a:lnTo>
                    <a:pt x="381" y="180"/>
                  </a:lnTo>
                  <a:lnTo>
                    <a:pt x="384" y="173"/>
                  </a:lnTo>
                  <a:lnTo>
                    <a:pt x="386" y="171"/>
                  </a:lnTo>
                  <a:lnTo>
                    <a:pt x="386" y="175"/>
                  </a:lnTo>
                  <a:lnTo>
                    <a:pt x="391" y="183"/>
                  </a:lnTo>
                  <a:lnTo>
                    <a:pt x="388" y="190"/>
                  </a:lnTo>
                  <a:lnTo>
                    <a:pt x="386" y="197"/>
                  </a:lnTo>
                  <a:lnTo>
                    <a:pt x="391" y="197"/>
                  </a:lnTo>
                  <a:lnTo>
                    <a:pt x="395" y="197"/>
                  </a:lnTo>
                  <a:lnTo>
                    <a:pt x="402" y="201"/>
                  </a:lnTo>
                  <a:lnTo>
                    <a:pt x="400" y="211"/>
                  </a:lnTo>
                  <a:lnTo>
                    <a:pt x="400" y="218"/>
                  </a:lnTo>
                  <a:lnTo>
                    <a:pt x="412" y="216"/>
                  </a:lnTo>
                  <a:lnTo>
                    <a:pt x="419" y="216"/>
                  </a:lnTo>
                  <a:lnTo>
                    <a:pt x="421" y="209"/>
                  </a:lnTo>
                  <a:lnTo>
                    <a:pt x="436" y="201"/>
                  </a:lnTo>
                  <a:lnTo>
                    <a:pt x="445" y="199"/>
                  </a:lnTo>
                  <a:lnTo>
                    <a:pt x="445" y="192"/>
                  </a:lnTo>
                  <a:lnTo>
                    <a:pt x="447" y="183"/>
                  </a:lnTo>
                  <a:lnTo>
                    <a:pt x="450" y="166"/>
                  </a:lnTo>
                  <a:lnTo>
                    <a:pt x="457" y="164"/>
                  </a:lnTo>
                  <a:lnTo>
                    <a:pt x="457" y="157"/>
                  </a:lnTo>
                  <a:close/>
                  <a:moveTo>
                    <a:pt x="459" y="164"/>
                  </a:moveTo>
                  <a:lnTo>
                    <a:pt x="457" y="187"/>
                  </a:lnTo>
                  <a:lnTo>
                    <a:pt x="455" y="192"/>
                  </a:lnTo>
                  <a:lnTo>
                    <a:pt x="457" y="192"/>
                  </a:lnTo>
                  <a:lnTo>
                    <a:pt x="459" y="187"/>
                  </a:lnTo>
                  <a:lnTo>
                    <a:pt x="462" y="171"/>
                  </a:lnTo>
                  <a:lnTo>
                    <a:pt x="462" y="157"/>
                  </a:lnTo>
                  <a:lnTo>
                    <a:pt x="459" y="16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8" name="Freeform 48">
              <a:extLst>
                <a:ext uri="{FF2B5EF4-FFF2-40B4-BE49-F238E27FC236}">
                  <a16:creationId xmlns:a16="http://schemas.microsoft.com/office/drawing/2014/main" id="{3C325DF0-6284-40AA-BC9D-03D0972EE5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64338" y="2852738"/>
              <a:ext cx="1239837" cy="762000"/>
            </a:xfrm>
            <a:custGeom>
              <a:avLst/>
              <a:gdLst/>
              <a:ahLst/>
              <a:cxnLst>
                <a:cxn ang="0">
                  <a:pos x="748" y="184"/>
                </a:cxn>
                <a:cxn ang="0">
                  <a:pos x="764" y="161"/>
                </a:cxn>
                <a:cxn ang="0">
                  <a:pos x="745" y="109"/>
                </a:cxn>
                <a:cxn ang="0">
                  <a:pos x="734" y="163"/>
                </a:cxn>
                <a:cxn ang="0">
                  <a:pos x="779" y="92"/>
                </a:cxn>
                <a:cxn ang="0">
                  <a:pos x="781" y="92"/>
                </a:cxn>
                <a:cxn ang="0">
                  <a:pos x="745" y="253"/>
                </a:cxn>
                <a:cxn ang="0">
                  <a:pos x="700" y="270"/>
                </a:cxn>
                <a:cxn ang="0">
                  <a:pos x="663" y="241"/>
                </a:cxn>
                <a:cxn ang="0">
                  <a:pos x="615" y="239"/>
                </a:cxn>
                <a:cxn ang="0">
                  <a:pos x="674" y="234"/>
                </a:cxn>
                <a:cxn ang="0">
                  <a:pos x="705" y="255"/>
                </a:cxn>
                <a:cxn ang="0">
                  <a:pos x="708" y="234"/>
                </a:cxn>
                <a:cxn ang="0">
                  <a:pos x="658" y="208"/>
                </a:cxn>
                <a:cxn ang="0">
                  <a:pos x="691" y="222"/>
                </a:cxn>
                <a:cxn ang="0">
                  <a:pos x="705" y="206"/>
                </a:cxn>
                <a:cxn ang="0">
                  <a:pos x="696" y="182"/>
                </a:cxn>
                <a:cxn ang="0">
                  <a:pos x="648" y="163"/>
                </a:cxn>
                <a:cxn ang="0">
                  <a:pos x="601" y="128"/>
                </a:cxn>
                <a:cxn ang="0">
                  <a:pos x="672" y="173"/>
                </a:cxn>
                <a:cxn ang="0">
                  <a:pos x="689" y="154"/>
                </a:cxn>
                <a:cxn ang="0">
                  <a:pos x="665" y="132"/>
                </a:cxn>
                <a:cxn ang="0">
                  <a:pos x="599" y="104"/>
                </a:cxn>
                <a:cxn ang="0">
                  <a:pos x="570" y="106"/>
                </a:cxn>
                <a:cxn ang="0">
                  <a:pos x="582" y="61"/>
                </a:cxn>
                <a:cxn ang="0">
                  <a:pos x="573" y="35"/>
                </a:cxn>
                <a:cxn ang="0">
                  <a:pos x="533" y="23"/>
                </a:cxn>
                <a:cxn ang="0">
                  <a:pos x="523" y="4"/>
                </a:cxn>
                <a:cxn ang="0">
                  <a:pos x="497" y="28"/>
                </a:cxn>
                <a:cxn ang="0">
                  <a:pos x="443" y="2"/>
                </a:cxn>
                <a:cxn ang="0">
                  <a:pos x="440" y="42"/>
                </a:cxn>
                <a:cxn ang="0">
                  <a:pos x="419" y="80"/>
                </a:cxn>
                <a:cxn ang="0">
                  <a:pos x="395" y="104"/>
                </a:cxn>
                <a:cxn ang="0">
                  <a:pos x="386" y="139"/>
                </a:cxn>
                <a:cxn ang="0">
                  <a:pos x="360" y="151"/>
                </a:cxn>
                <a:cxn ang="0">
                  <a:pos x="343" y="144"/>
                </a:cxn>
                <a:cxn ang="0">
                  <a:pos x="336" y="187"/>
                </a:cxn>
                <a:cxn ang="0">
                  <a:pos x="308" y="262"/>
                </a:cxn>
                <a:cxn ang="0">
                  <a:pos x="310" y="286"/>
                </a:cxn>
                <a:cxn ang="0">
                  <a:pos x="291" y="303"/>
                </a:cxn>
                <a:cxn ang="0">
                  <a:pos x="261" y="317"/>
                </a:cxn>
                <a:cxn ang="0">
                  <a:pos x="258" y="326"/>
                </a:cxn>
                <a:cxn ang="0">
                  <a:pos x="230" y="343"/>
                </a:cxn>
                <a:cxn ang="0">
                  <a:pos x="201" y="352"/>
                </a:cxn>
                <a:cxn ang="0">
                  <a:pos x="173" y="355"/>
                </a:cxn>
                <a:cxn ang="0">
                  <a:pos x="152" y="341"/>
                </a:cxn>
                <a:cxn ang="0">
                  <a:pos x="114" y="367"/>
                </a:cxn>
                <a:cxn ang="0">
                  <a:pos x="83" y="405"/>
                </a:cxn>
                <a:cxn ang="0">
                  <a:pos x="48" y="450"/>
                </a:cxn>
                <a:cxn ang="0">
                  <a:pos x="22" y="476"/>
                </a:cxn>
                <a:cxn ang="0">
                  <a:pos x="149" y="450"/>
                </a:cxn>
                <a:cxn ang="0">
                  <a:pos x="199" y="435"/>
                </a:cxn>
                <a:cxn ang="0">
                  <a:pos x="310" y="414"/>
                </a:cxn>
                <a:cxn ang="0">
                  <a:pos x="452" y="381"/>
                </a:cxn>
                <a:cxn ang="0">
                  <a:pos x="596" y="343"/>
                </a:cxn>
                <a:cxn ang="0">
                  <a:pos x="738" y="305"/>
                </a:cxn>
                <a:cxn ang="0">
                  <a:pos x="764" y="281"/>
                </a:cxn>
              </a:cxnLst>
              <a:rect l="0" t="0" r="r" b="b"/>
              <a:pathLst>
                <a:path w="781" h="480">
                  <a:moveTo>
                    <a:pt x="738" y="215"/>
                  </a:moveTo>
                  <a:lnTo>
                    <a:pt x="745" y="222"/>
                  </a:lnTo>
                  <a:lnTo>
                    <a:pt x="748" y="201"/>
                  </a:lnTo>
                  <a:lnTo>
                    <a:pt x="748" y="184"/>
                  </a:lnTo>
                  <a:lnTo>
                    <a:pt x="750" y="177"/>
                  </a:lnTo>
                  <a:lnTo>
                    <a:pt x="755" y="170"/>
                  </a:lnTo>
                  <a:lnTo>
                    <a:pt x="760" y="165"/>
                  </a:lnTo>
                  <a:lnTo>
                    <a:pt x="764" y="161"/>
                  </a:lnTo>
                  <a:lnTo>
                    <a:pt x="762" y="154"/>
                  </a:lnTo>
                  <a:lnTo>
                    <a:pt x="769" y="99"/>
                  </a:lnTo>
                  <a:lnTo>
                    <a:pt x="760" y="101"/>
                  </a:lnTo>
                  <a:lnTo>
                    <a:pt x="745" y="109"/>
                  </a:lnTo>
                  <a:lnTo>
                    <a:pt x="743" y="116"/>
                  </a:lnTo>
                  <a:lnTo>
                    <a:pt x="743" y="132"/>
                  </a:lnTo>
                  <a:lnTo>
                    <a:pt x="738" y="144"/>
                  </a:lnTo>
                  <a:lnTo>
                    <a:pt x="734" y="163"/>
                  </a:lnTo>
                  <a:lnTo>
                    <a:pt x="734" y="194"/>
                  </a:lnTo>
                  <a:lnTo>
                    <a:pt x="736" y="210"/>
                  </a:lnTo>
                  <a:lnTo>
                    <a:pt x="738" y="215"/>
                  </a:lnTo>
                  <a:close/>
                  <a:moveTo>
                    <a:pt x="779" y="92"/>
                  </a:moveTo>
                  <a:lnTo>
                    <a:pt x="774" y="118"/>
                  </a:lnTo>
                  <a:lnTo>
                    <a:pt x="776" y="113"/>
                  </a:lnTo>
                  <a:lnTo>
                    <a:pt x="781" y="92"/>
                  </a:lnTo>
                  <a:lnTo>
                    <a:pt x="781" y="92"/>
                  </a:lnTo>
                  <a:lnTo>
                    <a:pt x="779" y="92"/>
                  </a:lnTo>
                  <a:close/>
                  <a:moveTo>
                    <a:pt x="757" y="270"/>
                  </a:moveTo>
                  <a:lnTo>
                    <a:pt x="750" y="260"/>
                  </a:lnTo>
                  <a:lnTo>
                    <a:pt x="745" y="253"/>
                  </a:lnTo>
                  <a:lnTo>
                    <a:pt x="731" y="255"/>
                  </a:lnTo>
                  <a:lnTo>
                    <a:pt x="722" y="255"/>
                  </a:lnTo>
                  <a:lnTo>
                    <a:pt x="708" y="267"/>
                  </a:lnTo>
                  <a:lnTo>
                    <a:pt x="700" y="270"/>
                  </a:lnTo>
                  <a:lnTo>
                    <a:pt x="696" y="262"/>
                  </a:lnTo>
                  <a:lnTo>
                    <a:pt x="682" y="255"/>
                  </a:lnTo>
                  <a:lnTo>
                    <a:pt x="672" y="241"/>
                  </a:lnTo>
                  <a:lnTo>
                    <a:pt x="663" y="241"/>
                  </a:lnTo>
                  <a:lnTo>
                    <a:pt x="646" y="241"/>
                  </a:lnTo>
                  <a:lnTo>
                    <a:pt x="637" y="239"/>
                  </a:lnTo>
                  <a:lnTo>
                    <a:pt x="618" y="241"/>
                  </a:lnTo>
                  <a:lnTo>
                    <a:pt x="615" y="239"/>
                  </a:lnTo>
                  <a:lnTo>
                    <a:pt x="611" y="236"/>
                  </a:lnTo>
                  <a:lnTo>
                    <a:pt x="637" y="232"/>
                  </a:lnTo>
                  <a:lnTo>
                    <a:pt x="667" y="236"/>
                  </a:lnTo>
                  <a:lnTo>
                    <a:pt x="674" y="234"/>
                  </a:lnTo>
                  <a:lnTo>
                    <a:pt x="682" y="244"/>
                  </a:lnTo>
                  <a:lnTo>
                    <a:pt x="691" y="248"/>
                  </a:lnTo>
                  <a:lnTo>
                    <a:pt x="698" y="253"/>
                  </a:lnTo>
                  <a:lnTo>
                    <a:pt x="705" y="255"/>
                  </a:lnTo>
                  <a:lnTo>
                    <a:pt x="710" y="251"/>
                  </a:lnTo>
                  <a:lnTo>
                    <a:pt x="715" y="244"/>
                  </a:lnTo>
                  <a:lnTo>
                    <a:pt x="710" y="239"/>
                  </a:lnTo>
                  <a:lnTo>
                    <a:pt x="708" y="234"/>
                  </a:lnTo>
                  <a:lnTo>
                    <a:pt x="698" y="227"/>
                  </a:lnTo>
                  <a:lnTo>
                    <a:pt x="686" y="227"/>
                  </a:lnTo>
                  <a:lnTo>
                    <a:pt x="674" y="220"/>
                  </a:lnTo>
                  <a:lnTo>
                    <a:pt x="658" y="208"/>
                  </a:lnTo>
                  <a:lnTo>
                    <a:pt x="656" y="206"/>
                  </a:lnTo>
                  <a:lnTo>
                    <a:pt x="653" y="201"/>
                  </a:lnTo>
                  <a:lnTo>
                    <a:pt x="682" y="220"/>
                  </a:lnTo>
                  <a:lnTo>
                    <a:pt x="691" y="222"/>
                  </a:lnTo>
                  <a:lnTo>
                    <a:pt x="696" y="217"/>
                  </a:lnTo>
                  <a:lnTo>
                    <a:pt x="693" y="213"/>
                  </a:lnTo>
                  <a:lnTo>
                    <a:pt x="691" y="206"/>
                  </a:lnTo>
                  <a:lnTo>
                    <a:pt x="705" y="206"/>
                  </a:lnTo>
                  <a:lnTo>
                    <a:pt x="705" y="196"/>
                  </a:lnTo>
                  <a:lnTo>
                    <a:pt x="700" y="189"/>
                  </a:lnTo>
                  <a:lnTo>
                    <a:pt x="691" y="187"/>
                  </a:lnTo>
                  <a:lnTo>
                    <a:pt x="696" y="182"/>
                  </a:lnTo>
                  <a:lnTo>
                    <a:pt x="677" y="180"/>
                  </a:lnTo>
                  <a:lnTo>
                    <a:pt x="667" y="175"/>
                  </a:lnTo>
                  <a:lnTo>
                    <a:pt x="658" y="168"/>
                  </a:lnTo>
                  <a:lnTo>
                    <a:pt x="648" y="163"/>
                  </a:lnTo>
                  <a:lnTo>
                    <a:pt x="630" y="151"/>
                  </a:lnTo>
                  <a:lnTo>
                    <a:pt x="620" y="142"/>
                  </a:lnTo>
                  <a:lnTo>
                    <a:pt x="599" y="130"/>
                  </a:lnTo>
                  <a:lnTo>
                    <a:pt x="601" y="128"/>
                  </a:lnTo>
                  <a:lnTo>
                    <a:pt x="618" y="135"/>
                  </a:lnTo>
                  <a:lnTo>
                    <a:pt x="632" y="146"/>
                  </a:lnTo>
                  <a:lnTo>
                    <a:pt x="637" y="149"/>
                  </a:lnTo>
                  <a:lnTo>
                    <a:pt x="672" y="173"/>
                  </a:lnTo>
                  <a:lnTo>
                    <a:pt x="679" y="173"/>
                  </a:lnTo>
                  <a:lnTo>
                    <a:pt x="689" y="170"/>
                  </a:lnTo>
                  <a:lnTo>
                    <a:pt x="691" y="163"/>
                  </a:lnTo>
                  <a:lnTo>
                    <a:pt x="689" y="154"/>
                  </a:lnTo>
                  <a:lnTo>
                    <a:pt x="689" y="146"/>
                  </a:lnTo>
                  <a:lnTo>
                    <a:pt x="689" y="139"/>
                  </a:lnTo>
                  <a:lnTo>
                    <a:pt x="677" y="135"/>
                  </a:lnTo>
                  <a:lnTo>
                    <a:pt x="665" y="132"/>
                  </a:lnTo>
                  <a:lnTo>
                    <a:pt x="653" y="123"/>
                  </a:lnTo>
                  <a:lnTo>
                    <a:pt x="644" y="120"/>
                  </a:lnTo>
                  <a:lnTo>
                    <a:pt x="618" y="120"/>
                  </a:lnTo>
                  <a:lnTo>
                    <a:pt x="599" y="104"/>
                  </a:lnTo>
                  <a:lnTo>
                    <a:pt x="592" y="104"/>
                  </a:lnTo>
                  <a:lnTo>
                    <a:pt x="580" y="111"/>
                  </a:lnTo>
                  <a:lnTo>
                    <a:pt x="577" y="111"/>
                  </a:lnTo>
                  <a:lnTo>
                    <a:pt x="570" y="106"/>
                  </a:lnTo>
                  <a:lnTo>
                    <a:pt x="570" y="90"/>
                  </a:lnTo>
                  <a:lnTo>
                    <a:pt x="570" y="80"/>
                  </a:lnTo>
                  <a:lnTo>
                    <a:pt x="577" y="68"/>
                  </a:lnTo>
                  <a:lnTo>
                    <a:pt x="582" y="61"/>
                  </a:lnTo>
                  <a:lnTo>
                    <a:pt x="585" y="52"/>
                  </a:lnTo>
                  <a:lnTo>
                    <a:pt x="582" y="38"/>
                  </a:lnTo>
                  <a:lnTo>
                    <a:pt x="580" y="35"/>
                  </a:lnTo>
                  <a:lnTo>
                    <a:pt x="573" y="35"/>
                  </a:lnTo>
                  <a:lnTo>
                    <a:pt x="573" y="33"/>
                  </a:lnTo>
                  <a:lnTo>
                    <a:pt x="563" y="33"/>
                  </a:lnTo>
                  <a:lnTo>
                    <a:pt x="551" y="26"/>
                  </a:lnTo>
                  <a:lnTo>
                    <a:pt x="533" y="23"/>
                  </a:lnTo>
                  <a:lnTo>
                    <a:pt x="528" y="19"/>
                  </a:lnTo>
                  <a:lnTo>
                    <a:pt x="528" y="16"/>
                  </a:lnTo>
                  <a:lnTo>
                    <a:pt x="528" y="9"/>
                  </a:lnTo>
                  <a:lnTo>
                    <a:pt x="523" y="4"/>
                  </a:lnTo>
                  <a:lnTo>
                    <a:pt x="509" y="2"/>
                  </a:lnTo>
                  <a:lnTo>
                    <a:pt x="502" y="0"/>
                  </a:lnTo>
                  <a:lnTo>
                    <a:pt x="499" y="16"/>
                  </a:lnTo>
                  <a:lnTo>
                    <a:pt x="497" y="28"/>
                  </a:lnTo>
                  <a:lnTo>
                    <a:pt x="485" y="21"/>
                  </a:lnTo>
                  <a:lnTo>
                    <a:pt x="466" y="14"/>
                  </a:lnTo>
                  <a:lnTo>
                    <a:pt x="457" y="9"/>
                  </a:lnTo>
                  <a:lnTo>
                    <a:pt x="443" y="2"/>
                  </a:lnTo>
                  <a:lnTo>
                    <a:pt x="440" y="9"/>
                  </a:lnTo>
                  <a:lnTo>
                    <a:pt x="443" y="19"/>
                  </a:lnTo>
                  <a:lnTo>
                    <a:pt x="440" y="28"/>
                  </a:lnTo>
                  <a:lnTo>
                    <a:pt x="440" y="42"/>
                  </a:lnTo>
                  <a:lnTo>
                    <a:pt x="431" y="66"/>
                  </a:lnTo>
                  <a:lnTo>
                    <a:pt x="424" y="78"/>
                  </a:lnTo>
                  <a:lnTo>
                    <a:pt x="421" y="78"/>
                  </a:lnTo>
                  <a:lnTo>
                    <a:pt x="419" y="80"/>
                  </a:lnTo>
                  <a:lnTo>
                    <a:pt x="414" y="87"/>
                  </a:lnTo>
                  <a:lnTo>
                    <a:pt x="410" y="94"/>
                  </a:lnTo>
                  <a:lnTo>
                    <a:pt x="398" y="97"/>
                  </a:lnTo>
                  <a:lnTo>
                    <a:pt x="395" y="104"/>
                  </a:lnTo>
                  <a:lnTo>
                    <a:pt x="393" y="109"/>
                  </a:lnTo>
                  <a:lnTo>
                    <a:pt x="393" y="118"/>
                  </a:lnTo>
                  <a:lnTo>
                    <a:pt x="388" y="128"/>
                  </a:lnTo>
                  <a:lnTo>
                    <a:pt x="386" y="139"/>
                  </a:lnTo>
                  <a:lnTo>
                    <a:pt x="384" y="146"/>
                  </a:lnTo>
                  <a:lnTo>
                    <a:pt x="379" y="151"/>
                  </a:lnTo>
                  <a:lnTo>
                    <a:pt x="369" y="154"/>
                  </a:lnTo>
                  <a:lnTo>
                    <a:pt x="360" y="151"/>
                  </a:lnTo>
                  <a:lnTo>
                    <a:pt x="355" y="146"/>
                  </a:lnTo>
                  <a:lnTo>
                    <a:pt x="353" y="144"/>
                  </a:lnTo>
                  <a:lnTo>
                    <a:pt x="348" y="142"/>
                  </a:lnTo>
                  <a:lnTo>
                    <a:pt x="343" y="144"/>
                  </a:lnTo>
                  <a:lnTo>
                    <a:pt x="341" y="149"/>
                  </a:lnTo>
                  <a:lnTo>
                    <a:pt x="341" y="168"/>
                  </a:lnTo>
                  <a:lnTo>
                    <a:pt x="336" y="177"/>
                  </a:lnTo>
                  <a:lnTo>
                    <a:pt x="336" y="187"/>
                  </a:lnTo>
                  <a:lnTo>
                    <a:pt x="329" y="199"/>
                  </a:lnTo>
                  <a:lnTo>
                    <a:pt x="327" y="217"/>
                  </a:lnTo>
                  <a:lnTo>
                    <a:pt x="313" y="251"/>
                  </a:lnTo>
                  <a:lnTo>
                    <a:pt x="308" y="262"/>
                  </a:lnTo>
                  <a:lnTo>
                    <a:pt x="308" y="272"/>
                  </a:lnTo>
                  <a:lnTo>
                    <a:pt x="310" y="274"/>
                  </a:lnTo>
                  <a:lnTo>
                    <a:pt x="313" y="277"/>
                  </a:lnTo>
                  <a:lnTo>
                    <a:pt x="310" y="286"/>
                  </a:lnTo>
                  <a:lnTo>
                    <a:pt x="308" y="293"/>
                  </a:lnTo>
                  <a:lnTo>
                    <a:pt x="303" y="300"/>
                  </a:lnTo>
                  <a:lnTo>
                    <a:pt x="296" y="307"/>
                  </a:lnTo>
                  <a:lnTo>
                    <a:pt x="291" y="303"/>
                  </a:lnTo>
                  <a:lnTo>
                    <a:pt x="291" y="303"/>
                  </a:lnTo>
                  <a:lnTo>
                    <a:pt x="272" y="317"/>
                  </a:lnTo>
                  <a:lnTo>
                    <a:pt x="268" y="317"/>
                  </a:lnTo>
                  <a:lnTo>
                    <a:pt x="261" y="317"/>
                  </a:lnTo>
                  <a:lnTo>
                    <a:pt x="258" y="317"/>
                  </a:lnTo>
                  <a:lnTo>
                    <a:pt x="258" y="317"/>
                  </a:lnTo>
                  <a:lnTo>
                    <a:pt x="256" y="319"/>
                  </a:lnTo>
                  <a:lnTo>
                    <a:pt x="258" y="326"/>
                  </a:lnTo>
                  <a:lnTo>
                    <a:pt x="256" y="331"/>
                  </a:lnTo>
                  <a:lnTo>
                    <a:pt x="253" y="333"/>
                  </a:lnTo>
                  <a:lnTo>
                    <a:pt x="242" y="338"/>
                  </a:lnTo>
                  <a:lnTo>
                    <a:pt x="230" y="343"/>
                  </a:lnTo>
                  <a:lnTo>
                    <a:pt x="225" y="345"/>
                  </a:lnTo>
                  <a:lnTo>
                    <a:pt x="211" y="338"/>
                  </a:lnTo>
                  <a:lnTo>
                    <a:pt x="206" y="348"/>
                  </a:lnTo>
                  <a:lnTo>
                    <a:pt x="201" y="352"/>
                  </a:lnTo>
                  <a:lnTo>
                    <a:pt x="194" y="360"/>
                  </a:lnTo>
                  <a:lnTo>
                    <a:pt x="192" y="360"/>
                  </a:lnTo>
                  <a:lnTo>
                    <a:pt x="185" y="360"/>
                  </a:lnTo>
                  <a:lnTo>
                    <a:pt x="173" y="355"/>
                  </a:lnTo>
                  <a:lnTo>
                    <a:pt x="166" y="355"/>
                  </a:lnTo>
                  <a:lnTo>
                    <a:pt x="161" y="352"/>
                  </a:lnTo>
                  <a:lnTo>
                    <a:pt x="156" y="348"/>
                  </a:lnTo>
                  <a:lnTo>
                    <a:pt x="152" y="341"/>
                  </a:lnTo>
                  <a:lnTo>
                    <a:pt x="147" y="336"/>
                  </a:lnTo>
                  <a:lnTo>
                    <a:pt x="147" y="331"/>
                  </a:lnTo>
                  <a:lnTo>
                    <a:pt x="147" y="326"/>
                  </a:lnTo>
                  <a:lnTo>
                    <a:pt x="114" y="367"/>
                  </a:lnTo>
                  <a:lnTo>
                    <a:pt x="100" y="381"/>
                  </a:lnTo>
                  <a:lnTo>
                    <a:pt x="86" y="393"/>
                  </a:lnTo>
                  <a:lnTo>
                    <a:pt x="86" y="395"/>
                  </a:lnTo>
                  <a:lnTo>
                    <a:pt x="83" y="405"/>
                  </a:lnTo>
                  <a:lnTo>
                    <a:pt x="74" y="416"/>
                  </a:lnTo>
                  <a:lnTo>
                    <a:pt x="69" y="426"/>
                  </a:lnTo>
                  <a:lnTo>
                    <a:pt x="57" y="438"/>
                  </a:lnTo>
                  <a:lnTo>
                    <a:pt x="48" y="450"/>
                  </a:lnTo>
                  <a:lnTo>
                    <a:pt x="24" y="466"/>
                  </a:lnTo>
                  <a:lnTo>
                    <a:pt x="10" y="471"/>
                  </a:lnTo>
                  <a:lnTo>
                    <a:pt x="0" y="480"/>
                  </a:lnTo>
                  <a:lnTo>
                    <a:pt x="22" y="476"/>
                  </a:lnTo>
                  <a:lnTo>
                    <a:pt x="71" y="466"/>
                  </a:lnTo>
                  <a:lnTo>
                    <a:pt x="104" y="459"/>
                  </a:lnTo>
                  <a:lnTo>
                    <a:pt x="133" y="452"/>
                  </a:lnTo>
                  <a:lnTo>
                    <a:pt x="149" y="450"/>
                  </a:lnTo>
                  <a:lnTo>
                    <a:pt x="171" y="445"/>
                  </a:lnTo>
                  <a:lnTo>
                    <a:pt x="175" y="440"/>
                  </a:lnTo>
                  <a:lnTo>
                    <a:pt x="185" y="440"/>
                  </a:lnTo>
                  <a:lnTo>
                    <a:pt x="199" y="435"/>
                  </a:lnTo>
                  <a:lnTo>
                    <a:pt x="201" y="438"/>
                  </a:lnTo>
                  <a:lnTo>
                    <a:pt x="239" y="431"/>
                  </a:lnTo>
                  <a:lnTo>
                    <a:pt x="275" y="421"/>
                  </a:lnTo>
                  <a:lnTo>
                    <a:pt x="310" y="414"/>
                  </a:lnTo>
                  <a:lnTo>
                    <a:pt x="346" y="407"/>
                  </a:lnTo>
                  <a:lnTo>
                    <a:pt x="381" y="397"/>
                  </a:lnTo>
                  <a:lnTo>
                    <a:pt x="417" y="388"/>
                  </a:lnTo>
                  <a:lnTo>
                    <a:pt x="452" y="381"/>
                  </a:lnTo>
                  <a:lnTo>
                    <a:pt x="490" y="371"/>
                  </a:lnTo>
                  <a:lnTo>
                    <a:pt x="525" y="362"/>
                  </a:lnTo>
                  <a:lnTo>
                    <a:pt x="561" y="352"/>
                  </a:lnTo>
                  <a:lnTo>
                    <a:pt x="596" y="343"/>
                  </a:lnTo>
                  <a:lnTo>
                    <a:pt x="632" y="333"/>
                  </a:lnTo>
                  <a:lnTo>
                    <a:pt x="667" y="324"/>
                  </a:lnTo>
                  <a:lnTo>
                    <a:pt x="703" y="315"/>
                  </a:lnTo>
                  <a:lnTo>
                    <a:pt x="738" y="305"/>
                  </a:lnTo>
                  <a:lnTo>
                    <a:pt x="762" y="298"/>
                  </a:lnTo>
                  <a:lnTo>
                    <a:pt x="769" y="296"/>
                  </a:lnTo>
                  <a:lnTo>
                    <a:pt x="771" y="293"/>
                  </a:lnTo>
                  <a:lnTo>
                    <a:pt x="764" y="281"/>
                  </a:lnTo>
                  <a:lnTo>
                    <a:pt x="757" y="2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09" name="Freeform 49">
              <a:extLst>
                <a:ext uri="{FF2B5EF4-FFF2-40B4-BE49-F238E27FC236}">
                  <a16:creationId xmlns:a16="http://schemas.microsoft.com/office/drawing/2014/main" id="{B801DA87-4A4A-4182-B548-80311AA0DE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11950" y="3317875"/>
              <a:ext cx="1400175" cy="650875"/>
            </a:xfrm>
            <a:custGeom>
              <a:avLst/>
              <a:gdLst/>
              <a:ahLst/>
              <a:cxnLst>
                <a:cxn ang="0">
                  <a:pos x="800" y="256"/>
                </a:cxn>
                <a:cxn ang="0">
                  <a:pos x="804" y="256"/>
                </a:cxn>
                <a:cxn ang="0">
                  <a:pos x="842" y="95"/>
                </a:cxn>
                <a:cxn ang="0">
                  <a:pos x="816" y="85"/>
                </a:cxn>
                <a:cxn ang="0">
                  <a:pos x="807" y="90"/>
                </a:cxn>
                <a:cxn ang="0">
                  <a:pos x="762" y="93"/>
                </a:cxn>
                <a:cxn ang="0">
                  <a:pos x="731" y="67"/>
                </a:cxn>
                <a:cxn ang="0">
                  <a:pos x="767" y="78"/>
                </a:cxn>
                <a:cxn ang="0">
                  <a:pos x="783" y="59"/>
                </a:cxn>
                <a:cxn ang="0">
                  <a:pos x="807" y="45"/>
                </a:cxn>
                <a:cxn ang="0">
                  <a:pos x="797" y="19"/>
                </a:cxn>
                <a:cxn ang="0">
                  <a:pos x="700" y="31"/>
                </a:cxn>
                <a:cxn ang="0">
                  <a:pos x="523" y="78"/>
                </a:cxn>
                <a:cxn ang="0">
                  <a:pos x="343" y="121"/>
                </a:cxn>
                <a:cxn ang="0">
                  <a:pos x="230" y="154"/>
                </a:cxn>
                <a:cxn ang="0">
                  <a:pos x="220" y="183"/>
                </a:cxn>
                <a:cxn ang="0">
                  <a:pos x="182" y="218"/>
                </a:cxn>
                <a:cxn ang="0">
                  <a:pos x="156" y="244"/>
                </a:cxn>
                <a:cxn ang="0">
                  <a:pos x="142" y="239"/>
                </a:cxn>
                <a:cxn ang="0">
                  <a:pos x="126" y="263"/>
                </a:cxn>
                <a:cxn ang="0">
                  <a:pos x="71" y="310"/>
                </a:cxn>
                <a:cxn ang="0">
                  <a:pos x="22" y="360"/>
                </a:cxn>
                <a:cxn ang="0">
                  <a:pos x="3" y="403"/>
                </a:cxn>
                <a:cxn ang="0">
                  <a:pos x="128" y="377"/>
                </a:cxn>
                <a:cxn ang="0">
                  <a:pos x="187" y="341"/>
                </a:cxn>
                <a:cxn ang="0">
                  <a:pos x="246" y="327"/>
                </a:cxn>
                <a:cxn ang="0">
                  <a:pos x="327" y="313"/>
                </a:cxn>
                <a:cxn ang="0">
                  <a:pos x="343" y="315"/>
                </a:cxn>
                <a:cxn ang="0">
                  <a:pos x="381" y="344"/>
                </a:cxn>
                <a:cxn ang="0">
                  <a:pos x="454" y="329"/>
                </a:cxn>
                <a:cxn ang="0">
                  <a:pos x="532" y="355"/>
                </a:cxn>
                <a:cxn ang="0">
                  <a:pos x="618" y="410"/>
                </a:cxn>
                <a:cxn ang="0">
                  <a:pos x="677" y="367"/>
                </a:cxn>
                <a:cxn ang="0">
                  <a:pos x="689" y="336"/>
                </a:cxn>
                <a:cxn ang="0">
                  <a:pos x="717" y="294"/>
                </a:cxn>
                <a:cxn ang="0">
                  <a:pos x="726" y="284"/>
                </a:cxn>
                <a:cxn ang="0">
                  <a:pos x="771" y="258"/>
                </a:cxn>
                <a:cxn ang="0">
                  <a:pos x="804" y="230"/>
                </a:cxn>
                <a:cxn ang="0">
                  <a:pos x="745" y="223"/>
                </a:cxn>
                <a:cxn ang="0">
                  <a:pos x="778" y="201"/>
                </a:cxn>
                <a:cxn ang="0">
                  <a:pos x="774" y="173"/>
                </a:cxn>
                <a:cxn ang="0">
                  <a:pos x="764" y="159"/>
                </a:cxn>
                <a:cxn ang="0">
                  <a:pos x="781" y="164"/>
                </a:cxn>
                <a:cxn ang="0">
                  <a:pos x="819" y="154"/>
                </a:cxn>
                <a:cxn ang="0">
                  <a:pos x="804" y="0"/>
                </a:cxn>
                <a:cxn ang="0">
                  <a:pos x="861" y="83"/>
                </a:cxn>
                <a:cxn ang="0">
                  <a:pos x="871" y="93"/>
                </a:cxn>
                <a:cxn ang="0">
                  <a:pos x="880" y="149"/>
                </a:cxn>
                <a:cxn ang="0">
                  <a:pos x="880" y="126"/>
                </a:cxn>
                <a:cxn ang="0">
                  <a:pos x="849" y="83"/>
                </a:cxn>
                <a:cxn ang="0">
                  <a:pos x="849" y="171"/>
                </a:cxn>
              </a:cxnLst>
              <a:rect l="0" t="0" r="r" b="b"/>
              <a:pathLst>
                <a:path w="882" h="410">
                  <a:moveTo>
                    <a:pt x="786" y="254"/>
                  </a:moveTo>
                  <a:lnTo>
                    <a:pt x="786" y="256"/>
                  </a:lnTo>
                  <a:lnTo>
                    <a:pt x="793" y="256"/>
                  </a:lnTo>
                  <a:lnTo>
                    <a:pt x="797" y="256"/>
                  </a:lnTo>
                  <a:lnTo>
                    <a:pt x="800" y="256"/>
                  </a:lnTo>
                  <a:lnTo>
                    <a:pt x="790" y="254"/>
                  </a:lnTo>
                  <a:lnTo>
                    <a:pt x="786" y="254"/>
                  </a:lnTo>
                  <a:close/>
                  <a:moveTo>
                    <a:pt x="807" y="239"/>
                  </a:moveTo>
                  <a:lnTo>
                    <a:pt x="802" y="258"/>
                  </a:lnTo>
                  <a:lnTo>
                    <a:pt x="804" y="256"/>
                  </a:lnTo>
                  <a:lnTo>
                    <a:pt x="814" y="232"/>
                  </a:lnTo>
                  <a:lnTo>
                    <a:pt x="823" y="211"/>
                  </a:lnTo>
                  <a:lnTo>
                    <a:pt x="819" y="216"/>
                  </a:lnTo>
                  <a:lnTo>
                    <a:pt x="807" y="239"/>
                  </a:lnTo>
                  <a:close/>
                  <a:moveTo>
                    <a:pt x="842" y="95"/>
                  </a:moveTo>
                  <a:lnTo>
                    <a:pt x="838" y="85"/>
                  </a:lnTo>
                  <a:lnTo>
                    <a:pt x="835" y="78"/>
                  </a:lnTo>
                  <a:lnTo>
                    <a:pt x="830" y="74"/>
                  </a:lnTo>
                  <a:lnTo>
                    <a:pt x="826" y="74"/>
                  </a:lnTo>
                  <a:lnTo>
                    <a:pt x="816" y="85"/>
                  </a:lnTo>
                  <a:lnTo>
                    <a:pt x="819" y="109"/>
                  </a:lnTo>
                  <a:lnTo>
                    <a:pt x="816" y="114"/>
                  </a:lnTo>
                  <a:lnTo>
                    <a:pt x="812" y="114"/>
                  </a:lnTo>
                  <a:lnTo>
                    <a:pt x="809" y="102"/>
                  </a:lnTo>
                  <a:lnTo>
                    <a:pt x="807" y="90"/>
                  </a:lnTo>
                  <a:lnTo>
                    <a:pt x="804" y="78"/>
                  </a:lnTo>
                  <a:lnTo>
                    <a:pt x="790" y="81"/>
                  </a:lnTo>
                  <a:lnTo>
                    <a:pt x="786" y="85"/>
                  </a:lnTo>
                  <a:lnTo>
                    <a:pt x="776" y="90"/>
                  </a:lnTo>
                  <a:lnTo>
                    <a:pt x="762" y="93"/>
                  </a:lnTo>
                  <a:lnTo>
                    <a:pt x="752" y="97"/>
                  </a:lnTo>
                  <a:lnTo>
                    <a:pt x="741" y="100"/>
                  </a:lnTo>
                  <a:lnTo>
                    <a:pt x="738" y="90"/>
                  </a:lnTo>
                  <a:lnTo>
                    <a:pt x="733" y="78"/>
                  </a:lnTo>
                  <a:lnTo>
                    <a:pt x="731" y="67"/>
                  </a:lnTo>
                  <a:lnTo>
                    <a:pt x="733" y="76"/>
                  </a:lnTo>
                  <a:lnTo>
                    <a:pt x="741" y="83"/>
                  </a:lnTo>
                  <a:lnTo>
                    <a:pt x="755" y="88"/>
                  </a:lnTo>
                  <a:lnTo>
                    <a:pt x="762" y="83"/>
                  </a:lnTo>
                  <a:lnTo>
                    <a:pt x="767" y="78"/>
                  </a:lnTo>
                  <a:lnTo>
                    <a:pt x="767" y="69"/>
                  </a:lnTo>
                  <a:lnTo>
                    <a:pt x="774" y="67"/>
                  </a:lnTo>
                  <a:lnTo>
                    <a:pt x="783" y="67"/>
                  </a:lnTo>
                  <a:lnTo>
                    <a:pt x="776" y="57"/>
                  </a:lnTo>
                  <a:lnTo>
                    <a:pt x="783" y="59"/>
                  </a:lnTo>
                  <a:lnTo>
                    <a:pt x="790" y="59"/>
                  </a:lnTo>
                  <a:lnTo>
                    <a:pt x="788" y="50"/>
                  </a:lnTo>
                  <a:lnTo>
                    <a:pt x="786" y="43"/>
                  </a:lnTo>
                  <a:lnTo>
                    <a:pt x="797" y="45"/>
                  </a:lnTo>
                  <a:lnTo>
                    <a:pt x="807" y="45"/>
                  </a:lnTo>
                  <a:lnTo>
                    <a:pt x="816" y="48"/>
                  </a:lnTo>
                  <a:lnTo>
                    <a:pt x="823" y="55"/>
                  </a:lnTo>
                  <a:lnTo>
                    <a:pt x="814" y="36"/>
                  </a:lnTo>
                  <a:lnTo>
                    <a:pt x="804" y="24"/>
                  </a:lnTo>
                  <a:lnTo>
                    <a:pt x="797" y="19"/>
                  </a:lnTo>
                  <a:lnTo>
                    <a:pt x="795" y="14"/>
                  </a:lnTo>
                  <a:lnTo>
                    <a:pt x="795" y="5"/>
                  </a:lnTo>
                  <a:lnTo>
                    <a:pt x="771" y="12"/>
                  </a:lnTo>
                  <a:lnTo>
                    <a:pt x="736" y="22"/>
                  </a:lnTo>
                  <a:lnTo>
                    <a:pt x="700" y="31"/>
                  </a:lnTo>
                  <a:lnTo>
                    <a:pt x="665" y="40"/>
                  </a:lnTo>
                  <a:lnTo>
                    <a:pt x="629" y="50"/>
                  </a:lnTo>
                  <a:lnTo>
                    <a:pt x="594" y="59"/>
                  </a:lnTo>
                  <a:lnTo>
                    <a:pt x="558" y="69"/>
                  </a:lnTo>
                  <a:lnTo>
                    <a:pt x="523" y="78"/>
                  </a:lnTo>
                  <a:lnTo>
                    <a:pt x="485" y="88"/>
                  </a:lnTo>
                  <a:lnTo>
                    <a:pt x="450" y="95"/>
                  </a:lnTo>
                  <a:lnTo>
                    <a:pt x="414" y="104"/>
                  </a:lnTo>
                  <a:lnTo>
                    <a:pt x="379" y="114"/>
                  </a:lnTo>
                  <a:lnTo>
                    <a:pt x="343" y="121"/>
                  </a:lnTo>
                  <a:lnTo>
                    <a:pt x="308" y="128"/>
                  </a:lnTo>
                  <a:lnTo>
                    <a:pt x="272" y="138"/>
                  </a:lnTo>
                  <a:lnTo>
                    <a:pt x="234" y="145"/>
                  </a:lnTo>
                  <a:lnTo>
                    <a:pt x="232" y="142"/>
                  </a:lnTo>
                  <a:lnTo>
                    <a:pt x="230" y="154"/>
                  </a:lnTo>
                  <a:lnTo>
                    <a:pt x="232" y="161"/>
                  </a:lnTo>
                  <a:lnTo>
                    <a:pt x="230" y="171"/>
                  </a:lnTo>
                  <a:lnTo>
                    <a:pt x="232" y="178"/>
                  </a:lnTo>
                  <a:lnTo>
                    <a:pt x="225" y="180"/>
                  </a:lnTo>
                  <a:lnTo>
                    <a:pt x="220" y="183"/>
                  </a:lnTo>
                  <a:lnTo>
                    <a:pt x="215" y="187"/>
                  </a:lnTo>
                  <a:lnTo>
                    <a:pt x="206" y="213"/>
                  </a:lnTo>
                  <a:lnTo>
                    <a:pt x="201" y="216"/>
                  </a:lnTo>
                  <a:lnTo>
                    <a:pt x="192" y="213"/>
                  </a:lnTo>
                  <a:lnTo>
                    <a:pt x="182" y="218"/>
                  </a:lnTo>
                  <a:lnTo>
                    <a:pt x="175" y="223"/>
                  </a:lnTo>
                  <a:lnTo>
                    <a:pt x="166" y="237"/>
                  </a:lnTo>
                  <a:lnTo>
                    <a:pt x="163" y="242"/>
                  </a:lnTo>
                  <a:lnTo>
                    <a:pt x="159" y="244"/>
                  </a:lnTo>
                  <a:lnTo>
                    <a:pt x="156" y="244"/>
                  </a:lnTo>
                  <a:lnTo>
                    <a:pt x="156" y="242"/>
                  </a:lnTo>
                  <a:lnTo>
                    <a:pt x="154" y="237"/>
                  </a:lnTo>
                  <a:lnTo>
                    <a:pt x="152" y="235"/>
                  </a:lnTo>
                  <a:lnTo>
                    <a:pt x="149" y="235"/>
                  </a:lnTo>
                  <a:lnTo>
                    <a:pt x="142" y="239"/>
                  </a:lnTo>
                  <a:lnTo>
                    <a:pt x="137" y="244"/>
                  </a:lnTo>
                  <a:lnTo>
                    <a:pt x="133" y="251"/>
                  </a:lnTo>
                  <a:lnTo>
                    <a:pt x="126" y="254"/>
                  </a:lnTo>
                  <a:lnTo>
                    <a:pt x="126" y="254"/>
                  </a:lnTo>
                  <a:lnTo>
                    <a:pt x="126" y="263"/>
                  </a:lnTo>
                  <a:lnTo>
                    <a:pt x="123" y="268"/>
                  </a:lnTo>
                  <a:lnTo>
                    <a:pt x="119" y="273"/>
                  </a:lnTo>
                  <a:lnTo>
                    <a:pt x="107" y="280"/>
                  </a:lnTo>
                  <a:lnTo>
                    <a:pt x="92" y="294"/>
                  </a:lnTo>
                  <a:lnTo>
                    <a:pt x="71" y="310"/>
                  </a:lnTo>
                  <a:lnTo>
                    <a:pt x="50" y="320"/>
                  </a:lnTo>
                  <a:lnTo>
                    <a:pt x="43" y="322"/>
                  </a:lnTo>
                  <a:lnTo>
                    <a:pt x="36" y="327"/>
                  </a:lnTo>
                  <a:lnTo>
                    <a:pt x="26" y="344"/>
                  </a:lnTo>
                  <a:lnTo>
                    <a:pt x="22" y="360"/>
                  </a:lnTo>
                  <a:lnTo>
                    <a:pt x="17" y="365"/>
                  </a:lnTo>
                  <a:lnTo>
                    <a:pt x="5" y="367"/>
                  </a:lnTo>
                  <a:lnTo>
                    <a:pt x="3" y="367"/>
                  </a:lnTo>
                  <a:lnTo>
                    <a:pt x="0" y="374"/>
                  </a:lnTo>
                  <a:lnTo>
                    <a:pt x="3" y="403"/>
                  </a:lnTo>
                  <a:lnTo>
                    <a:pt x="33" y="396"/>
                  </a:lnTo>
                  <a:lnTo>
                    <a:pt x="64" y="389"/>
                  </a:lnTo>
                  <a:lnTo>
                    <a:pt x="95" y="384"/>
                  </a:lnTo>
                  <a:lnTo>
                    <a:pt x="126" y="377"/>
                  </a:lnTo>
                  <a:lnTo>
                    <a:pt x="128" y="377"/>
                  </a:lnTo>
                  <a:lnTo>
                    <a:pt x="142" y="367"/>
                  </a:lnTo>
                  <a:lnTo>
                    <a:pt x="159" y="358"/>
                  </a:lnTo>
                  <a:lnTo>
                    <a:pt x="161" y="358"/>
                  </a:lnTo>
                  <a:lnTo>
                    <a:pt x="171" y="351"/>
                  </a:lnTo>
                  <a:lnTo>
                    <a:pt x="187" y="341"/>
                  </a:lnTo>
                  <a:lnTo>
                    <a:pt x="194" y="334"/>
                  </a:lnTo>
                  <a:lnTo>
                    <a:pt x="199" y="334"/>
                  </a:lnTo>
                  <a:lnTo>
                    <a:pt x="213" y="332"/>
                  </a:lnTo>
                  <a:lnTo>
                    <a:pt x="230" y="329"/>
                  </a:lnTo>
                  <a:lnTo>
                    <a:pt x="246" y="327"/>
                  </a:lnTo>
                  <a:lnTo>
                    <a:pt x="263" y="325"/>
                  </a:lnTo>
                  <a:lnTo>
                    <a:pt x="279" y="322"/>
                  </a:lnTo>
                  <a:lnTo>
                    <a:pt x="296" y="317"/>
                  </a:lnTo>
                  <a:lnTo>
                    <a:pt x="312" y="315"/>
                  </a:lnTo>
                  <a:lnTo>
                    <a:pt x="327" y="313"/>
                  </a:lnTo>
                  <a:lnTo>
                    <a:pt x="331" y="313"/>
                  </a:lnTo>
                  <a:lnTo>
                    <a:pt x="331" y="315"/>
                  </a:lnTo>
                  <a:lnTo>
                    <a:pt x="334" y="320"/>
                  </a:lnTo>
                  <a:lnTo>
                    <a:pt x="334" y="322"/>
                  </a:lnTo>
                  <a:lnTo>
                    <a:pt x="343" y="315"/>
                  </a:lnTo>
                  <a:lnTo>
                    <a:pt x="350" y="320"/>
                  </a:lnTo>
                  <a:lnTo>
                    <a:pt x="362" y="329"/>
                  </a:lnTo>
                  <a:lnTo>
                    <a:pt x="364" y="336"/>
                  </a:lnTo>
                  <a:lnTo>
                    <a:pt x="367" y="346"/>
                  </a:lnTo>
                  <a:lnTo>
                    <a:pt x="381" y="344"/>
                  </a:lnTo>
                  <a:lnTo>
                    <a:pt x="395" y="341"/>
                  </a:lnTo>
                  <a:lnTo>
                    <a:pt x="409" y="336"/>
                  </a:lnTo>
                  <a:lnTo>
                    <a:pt x="424" y="334"/>
                  </a:lnTo>
                  <a:lnTo>
                    <a:pt x="438" y="332"/>
                  </a:lnTo>
                  <a:lnTo>
                    <a:pt x="454" y="329"/>
                  </a:lnTo>
                  <a:lnTo>
                    <a:pt x="469" y="325"/>
                  </a:lnTo>
                  <a:lnTo>
                    <a:pt x="483" y="322"/>
                  </a:lnTo>
                  <a:lnTo>
                    <a:pt x="499" y="334"/>
                  </a:lnTo>
                  <a:lnTo>
                    <a:pt x="516" y="344"/>
                  </a:lnTo>
                  <a:lnTo>
                    <a:pt x="532" y="355"/>
                  </a:lnTo>
                  <a:lnTo>
                    <a:pt x="549" y="365"/>
                  </a:lnTo>
                  <a:lnTo>
                    <a:pt x="566" y="377"/>
                  </a:lnTo>
                  <a:lnTo>
                    <a:pt x="584" y="386"/>
                  </a:lnTo>
                  <a:lnTo>
                    <a:pt x="601" y="398"/>
                  </a:lnTo>
                  <a:lnTo>
                    <a:pt x="618" y="410"/>
                  </a:lnTo>
                  <a:lnTo>
                    <a:pt x="634" y="400"/>
                  </a:lnTo>
                  <a:lnTo>
                    <a:pt x="674" y="389"/>
                  </a:lnTo>
                  <a:lnTo>
                    <a:pt x="674" y="379"/>
                  </a:lnTo>
                  <a:lnTo>
                    <a:pt x="672" y="355"/>
                  </a:lnTo>
                  <a:lnTo>
                    <a:pt x="677" y="367"/>
                  </a:lnTo>
                  <a:lnTo>
                    <a:pt x="679" y="377"/>
                  </a:lnTo>
                  <a:lnTo>
                    <a:pt x="681" y="384"/>
                  </a:lnTo>
                  <a:lnTo>
                    <a:pt x="681" y="370"/>
                  </a:lnTo>
                  <a:lnTo>
                    <a:pt x="681" y="355"/>
                  </a:lnTo>
                  <a:lnTo>
                    <a:pt x="689" y="336"/>
                  </a:lnTo>
                  <a:lnTo>
                    <a:pt x="693" y="329"/>
                  </a:lnTo>
                  <a:lnTo>
                    <a:pt x="698" y="325"/>
                  </a:lnTo>
                  <a:lnTo>
                    <a:pt x="707" y="308"/>
                  </a:lnTo>
                  <a:lnTo>
                    <a:pt x="719" y="296"/>
                  </a:lnTo>
                  <a:lnTo>
                    <a:pt x="717" y="294"/>
                  </a:lnTo>
                  <a:lnTo>
                    <a:pt x="715" y="289"/>
                  </a:lnTo>
                  <a:lnTo>
                    <a:pt x="710" y="270"/>
                  </a:lnTo>
                  <a:lnTo>
                    <a:pt x="715" y="275"/>
                  </a:lnTo>
                  <a:lnTo>
                    <a:pt x="719" y="284"/>
                  </a:lnTo>
                  <a:lnTo>
                    <a:pt x="726" y="284"/>
                  </a:lnTo>
                  <a:lnTo>
                    <a:pt x="729" y="282"/>
                  </a:lnTo>
                  <a:lnTo>
                    <a:pt x="738" y="265"/>
                  </a:lnTo>
                  <a:lnTo>
                    <a:pt x="748" y="265"/>
                  </a:lnTo>
                  <a:lnTo>
                    <a:pt x="762" y="261"/>
                  </a:lnTo>
                  <a:lnTo>
                    <a:pt x="771" y="258"/>
                  </a:lnTo>
                  <a:lnTo>
                    <a:pt x="778" y="256"/>
                  </a:lnTo>
                  <a:lnTo>
                    <a:pt x="781" y="249"/>
                  </a:lnTo>
                  <a:lnTo>
                    <a:pt x="788" y="244"/>
                  </a:lnTo>
                  <a:lnTo>
                    <a:pt x="797" y="239"/>
                  </a:lnTo>
                  <a:lnTo>
                    <a:pt x="804" y="230"/>
                  </a:lnTo>
                  <a:lnTo>
                    <a:pt x="809" y="216"/>
                  </a:lnTo>
                  <a:lnTo>
                    <a:pt x="797" y="211"/>
                  </a:lnTo>
                  <a:lnTo>
                    <a:pt x="769" y="228"/>
                  </a:lnTo>
                  <a:lnTo>
                    <a:pt x="755" y="228"/>
                  </a:lnTo>
                  <a:lnTo>
                    <a:pt x="745" y="223"/>
                  </a:lnTo>
                  <a:lnTo>
                    <a:pt x="731" y="209"/>
                  </a:lnTo>
                  <a:lnTo>
                    <a:pt x="757" y="223"/>
                  </a:lnTo>
                  <a:lnTo>
                    <a:pt x="764" y="220"/>
                  </a:lnTo>
                  <a:lnTo>
                    <a:pt x="778" y="206"/>
                  </a:lnTo>
                  <a:lnTo>
                    <a:pt x="778" y="201"/>
                  </a:lnTo>
                  <a:lnTo>
                    <a:pt x="776" y="197"/>
                  </a:lnTo>
                  <a:lnTo>
                    <a:pt x="778" y="187"/>
                  </a:lnTo>
                  <a:lnTo>
                    <a:pt x="783" y="178"/>
                  </a:lnTo>
                  <a:lnTo>
                    <a:pt x="778" y="175"/>
                  </a:lnTo>
                  <a:lnTo>
                    <a:pt x="774" y="173"/>
                  </a:lnTo>
                  <a:lnTo>
                    <a:pt x="731" y="168"/>
                  </a:lnTo>
                  <a:lnTo>
                    <a:pt x="722" y="161"/>
                  </a:lnTo>
                  <a:lnTo>
                    <a:pt x="741" y="166"/>
                  </a:lnTo>
                  <a:lnTo>
                    <a:pt x="755" y="166"/>
                  </a:lnTo>
                  <a:lnTo>
                    <a:pt x="764" y="159"/>
                  </a:lnTo>
                  <a:lnTo>
                    <a:pt x="764" y="149"/>
                  </a:lnTo>
                  <a:lnTo>
                    <a:pt x="769" y="149"/>
                  </a:lnTo>
                  <a:lnTo>
                    <a:pt x="774" y="149"/>
                  </a:lnTo>
                  <a:lnTo>
                    <a:pt x="776" y="159"/>
                  </a:lnTo>
                  <a:lnTo>
                    <a:pt x="781" y="164"/>
                  </a:lnTo>
                  <a:lnTo>
                    <a:pt x="786" y="159"/>
                  </a:lnTo>
                  <a:lnTo>
                    <a:pt x="790" y="159"/>
                  </a:lnTo>
                  <a:lnTo>
                    <a:pt x="802" y="159"/>
                  </a:lnTo>
                  <a:lnTo>
                    <a:pt x="814" y="159"/>
                  </a:lnTo>
                  <a:lnTo>
                    <a:pt x="819" y="154"/>
                  </a:lnTo>
                  <a:lnTo>
                    <a:pt x="828" y="133"/>
                  </a:lnTo>
                  <a:lnTo>
                    <a:pt x="845" y="112"/>
                  </a:lnTo>
                  <a:lnTo>
                    <a:pt x="842" y="95"/>
                  </a:lnTo>
                  <a:close/>
                  <a:moveTo>
                    <a:pt x="826" y="38"/>
                  </a:moveTo>
                  <a:lnTo>
                    <a:pt x="804" y="0"/>
                  </a:lnTo>
                  <a:lnTo>
                    <a:pt x="802" y="3"/>
                  </a:lnTo>
                  <a:lnTo>
                    <a:pt x="819" y="33"/>
                  </a:lnTo>
                  <a:lnTo>
                    <a:pt x="833" y="52"/>
                  </a:lnTo>
                  <a:lnTo>
                    <a:pt x="854" y="76"/>
                  </a:lnTo>
                  <a:lnTo>
                    <a:pt x="861" y="83"/>
                  </a:lnTo>
                  <a:lnTo>
                    <a:pt x="856" y="76"/>
                  </a:lnTo>
                  <a:lnTo>
                    <a:pt x="826" y="38"/>
                  </a:lnTo>
                  <a:close/>
                  <a:moveTo>
                    <a:pt x="880" y="126"/>
                  </a:moveTo>
                  <a:lnTo>
                    <a:pt x="878" y="112"/>
                  </a:lnTo>
                  <a:lnTo>
                    <a:pt x="871" y="93"/>
                  </a:lnTo>
                  <a:lnTo>
                    <a:pt x="866" y="88"/>
                  </a:lnTo>
                  <a:lnTo>
                    <a:pt x="866" y="93"/>
                  </a:lnTo>
                  <a:lnTo>
                    <a:pt x="875" y="112"/>
                  </a:lnTo>
                  <a:lnTo>
                    <a:pt x="878" y="123"/>
                  </a:lnTo>
                  <a:lnTo>
                    <a:pt x="880" y="149"/>
                  </a:lnTo>
                  <a:lnTo>
                    <a:pt x="866" y="161"/>
                  </a:lnTo>
                  <a:lnTo>
                    <a:pt x="868" y="161"/>
                  </a:lnTo>
                  <a:lnTo>
                    <a:pt x="880" y="154"/>
                  </a:lnTo>
                  <a:lnTo>
                    <a:pt x="882" y="147"/>
                  </a:lnTo>
                  <a:lnTo>
                    <a:pt x="880" y="126"/>
                  </a:lnTo>
                  <a:close/>
                  <a:moveTo>
                    <a:pt x="849" y="81"/>
                  </a:moveTo>
                  <a:lnTo>
                    <a:pt x="849" y="78"/>
                  </a:lnTo>
                  <a:lnTo>
                    <a:pt x="847" y="74"/>
                  </a:lnTo>
                  <a:lnTo>
                    <a:pt x="840" y="71"/>
                  </a:lnTo>
                  <a:lnTo>
                    <a:pt x="849" y="83"/>
                  </a:lnTo>
                  <a:lnTo>
                    <a:pt x="849" y="81"/>
                  </a:lnTo>
                  <a:close/>
                  <a:moveTo>
                    <a:pt x="840" y="183"/>
                  </a:moveTo>
                  <a:lnTo>
                    <a:pt x="842" y="183"/>
                  </a:lnTo>
                  <a:lnTo>
                    <a:pt x="859" y="168"/>
                  </a:lnTo>
                  <a:lnTo>
                    <a:pt x="849" y="171"/>
                  </a:lnTo>
                  <a:lnTo>
                    <a:pt x="840" y="18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10" name="Freeform 50">
              <a:extLst>
                <a:ext uri="{FF2B5EF4-FFF2-40B4-BE49-F238E27FC236}">
                  <a16:creationId xmlns:a16="http://schemas.microsoft.com/office/drawing/2014/main" id="{20698D2A-F57D-459B-8E40-3C80F5F966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84913" y="4705350"/>
              <a:ext cx="1471612" cy="1236663"/>
            </a:xfrm>
            <a:custGeom>
              <a:avLst/>
              <a:gdLst/>
              <a:ahLst/>
              <a:cxnLst>
                <a:cxn ang="0">
                  <a:pos x="690" y="535"/>
                </a:cxn>
                <a:cxn ang="0">
                  <a:pos x="697" y="547"/>
                </a:cxn>
                <a:cxn ang="0">
                  <a:pos x="766" y="779"/>
                </a:cxn>
                <a:cxn ang="0">
                  <a:pos x="887" y="398"/>
                </a:cxn>
                <a:cxn ang="0">
                  <a:pos x="319" y="206"/>
                </a:cxn>
                <a:cxn ang="0">
                  <a:pos x="333" y="196"/>
                </a:cxn>
                <a:cxn ang="0">
                  <a:pos x="790" y="767"/>
                </a:cxn>
                <a:cxn ang="0">
                  <a:pos x="910" y="665"/>
                </a:cxn>
                <a:cxn ang="0">
                  <a:pos x="922" y="641"/>
                </a:cxn>
                <a:cxn ang="0">
                  <a:pos x="889" y="701"/>
                </a:cxn>
                <a:cxn ang="0">
                  <a:pos x="898" y="421"/>
                </a:cxn>
                <a:cxn ang="0">
                  <a:pos x="785" y="246"/>
                </a:cxn>
                <a:cxn ang="0">
                  <a:pos x="799" y="246"/>
                </a:cxn>
                <a:cxn ang="0">
                  <a:pos x="806" y="265"/>
                </a:cxn>
                <a:cxn ang="0">
                  <a:pos x="842" y="329"/>
                </a:cxn>
                <a:cxn ang="0">
                  <a:pos x="820" y="258"/>
                </a:cxn>
                <a:cxn ang="0">
                  <a:pos x="686" y="57"/>
                </a:cxn>
                <a:cxn ang="0">
                  <a:pos x="612" y="0"/>
                </a:cxn>
                <a:cxn ang="0">
                  <a:pos x="610" y="45"/>
                </a:cxn>
                <a:cxn ang="0">
                  <a:pos x="591" y="50"/>
                </a:cxn>
                <a:cxn ang="0">
                  <a:pos x="518" y="47"/>
                </a:cxn>
                <a:cxn ang="0">
                  <a:pos x="414" y="61"/>
                </a:cxn>
                <a:cxn ang="0">
                  <a:pos x="309" y="73"/>
                </a:cxn>
                <a:cxn ang="0">
                  <a:pos x="210" y="54"/>
                </a:cxn>
                <a:cxn ang="0">
                  <a:pos x="0" y="87"/>
                </a:cxn>
                <a:cxn ang="0">
                  <a:pos x="23" y="142"/>
                </a:cxn>
                <a:cxn ang="0">
                  <a:pos x="26" y="166"/>
                </a:cxn>
                <a:cxn ang="0">
                  <a:pos x="54" y="137"/>
                </a:cxn>
                <a:cxn ang="0">
                  <a:pos x="75" y="149"/>
                </a:cxn>
                <a:cxn ang="0">
                  <a:pos x="116" y="142"/>
                </a:cxn>
                <a:cxn ang="0">
                  <a:pos x="168" y="132"/>
                </a:cxn>
                <a:cxn ang="0">
                  <a:pos x="210" y="161"/>
                </a:cxn>
                <a:cxn ang="0">
                  <a:pos x="224" y="149"/>
                </a:cxn>
                <a:cxn ang="0">
                  <a:pos x="262" y="189"/>
                </a:cxn>
                <a:cxn ang="0">
                  <a:pos x="257" y="203"/>
                </a:cxn>
                <a:cxn ang="0">
                  <a:pos x="317" y="192"/>
                </a:cxn>
                <a:cxn ang="0">
                  <a:pos x="369" y="156"/>
                </a:cxn>
                <a:cxn ang="0">
                  <a:pos x="563" y="239"/>
                </a:cxn>
                <a:cxn ang="0">
                  <a:pos x="579" y="390"/>
                </a:cxn>
                <a:cxn ang="0">
                  <a:pos x="605" y="400"/>
                </a:cxn>
                <a:cxn ang="0">
                  <a:pos x="605" y="372"/>
                </a:cxn>
                <a:cxn ang="0">
                  <a:pos x="626" y="393"/>
                </a:cxn>
                <a:cxn ang="0">
                  <a:pos x="612" y="443"/>
                </a:cxn>
                <a:cxn ang="0">
                  <a:pos x="674" y="497"/>
                </a:cxn>
                <a:cxn ang="0">
                  <a:pos x="695" y="535"/>
                </a:cxn>
                <a:cxn ang="0">
                  <a:pos x="712" y="525"/>
                </a:cxn>
                <a:cxn ang="0">
                  <a:pos x="764" y="606"/>
                </a:cxn>
                <a:cxn ang="0">
                  <a:pos x="842" y="663"/>
                </a:cxn>
                <a:cxn ang="0">
                  <a:pos x="823" y="679"/>
                </a:cxn>
                <a:cxn ang="0">
                  <a:pos x="901" y="660"/>
                </a:cxn>
                <a:cxn ang="0">
                  <a:pos x="924" y="573"/>
                </a:cxn>
                <a:cxn ang="0">
                  <a:pos x="846" y="738"/>
                </a:cxn>
                <a:cxn ang="0">
                  <a:pos x="868" y="722"/>
                </a:cxn>
                <a:cxn ang="0">
                  <a:pos x="804" y="743"/>
                </a:cxn>
                <a:cxn ang="0">
                  <a:pos x="816" y="753"/>
                </a:cxn>
              </a:cxnLst>
              <a:rect l="0" t="0" r="r" b="b"/>
              <a:pathLst>
                <a:path w="927" h="779">
                  <a:moveTo>
                    <a:pt x="690" y="535"/>
                  </a:moveTo>
                  <a:lnTo>
                    <a:pt x="683" y="523"/>
                  </a:lnTo>
                  <a:lnTo>
                    <a:pt x="678" y="518"/>
                  </a:lnTo>
                  <a:lnTo>
                    <a:pt x="683" y="533"/>
                  </a:lnTo>
                  <a:lnTo>
                    <a:pt x="693" y="542"/>
                  </a:lnTo>
                  <a:lnTo>
                    <a:pt x="690" y="535"/>
                  </a:lnTo>
                  <a:close/>
                  <a:moveTo>
                    <a:pt x="686" y="547"/>
                  </a:moveTo>
                  <a:lnTo>
                    <a:pt x="678" y="540"/>
                  </a:lnTo>
                  <a:lnTo>
                    <a:pt x="681" y="547"/>
                  </a:lnTo>
                  <a:lnTo>
                    <a:pt x="686" y="549"/>
                  </a:lnTo>
                  <a:lnTo>
                    <a:pt x="695" y="551"/>
                  </a:lnTo>
                  <a:lnTo>
                    <a:pt x="697" y="547"/>
                  </a:lnTo>
                  <a:lnTo>
                    <a:pt x="688" y="547"/>
                  </a:lnTo>
                  <a:lnTo>
                    <a:pt x="686" y="547"/>
                  </a:lnTo>
                  <a:close/>
                  <a:moveTo>
                    <a:pt x="768" y="774"/>
                  </a:moveTo>
                  <a:lnTo>
                    <a:pt x="764" y="776"/>
                  </a:lnTo>
                  <a:lnTo>
                    <a:pt x="764" y="779"/>
                  </a:lnTo>
                  <a:lnTo>
                    <a:pt x="766" y="779"/>
                  </a:lnTo>
                  <a:lnTo>
                    <a:pt x="771" y="776"/>
                  </a:lnTo>
                  <a:lnTo>
                    <a:pt x="771" y="774"/>
                  </a:lnTo>
                  <a:lnTo>
                    <a:pt x="768" y="774"/>
                  </a:lnTo>
                  <a:close/>
                  <a:moveTo>
                    <a:pt x="875" y="388"/>
                  </a:moveTo>
                  <a:lnTo>
                    <a:pt x="889" y="407"/>
                  </a:lnTo>
                  <a:lnTo>
                    <a:pt x="887" y="398"/>
                  </a:lnTo>
                  <a:lnTo>
                    <a:pt x="858" y="353"/>
                  </a:lnTo>
                  <a:lnTo>
                    <a:pt x="851" y="341"/>
                  </a:lnTo>
                  <a:lnTo>
                    <a:pt x="844" y="334"/>
                  </a:lnTo>
                  <a:lnTo>
                    <a:pt x="856" y="357"/>
                  </a:lnTo>
                  <a:lnTo>
                    <a:pt x="875" y="388"/>
                  </a:lnTo>
                  <a:close/>
                  <a:moveTo>
                    <a:pt x="319" y="206"/>
                  </a:moveTo>
                  <a:lnTo>
                    <a:pt x="307" y="213"/>
                  </a:lnTo>
                  <a:lnTo>
                    <a:pt x="300" y="213"/>
                  </a:lnTo>
                  <a:lnTo>
                    <a:pt x="293" y="215"/>
                  </a:lnTo>
                  <a:lnTo>
                    <a:pt x="305" y="218"/>
                  </a:lnTo>
                  <a:lnTo>
                    <a:pt x="317" y="211"/>
                  </a:lnTo>
                  <a:lnTo>
                    <a:pt x="333" y="196"/>
                  </a:lnTo>
                  <a:lnTo>
                    <a:pt x="326" y="199"/>
                  </a:lnTo>
                  <a:lnTo>
                    <a:pt x="319" y="206"/>
                  </a:lnTo>
                  <a:close/>
                  <a:moveTo>
                    <a:pt x="790" y="755"/>
                  </a:moveTo>
                  <a:lnTo>
                    <a:pt x="787" y="762"/>
                  </a:lnTo>
                  <a:lnTo>
                    <a:pt x="783" y="769"/>
                  </a:lnTo>
                  <a:lnTo>
                    <a:pt x="790" y="767"/>
                  </a:lnTo>
                  <a:lnTo>
                    <a:pt x="794" y="765"/>
                  </a:lnTo>
                  <a:lnTo>
                    <a:pt x="792" y="760"/>
                  </a:lnTo>
                  <a:lnTo>
                    <a:pt x="790" y="755"/>
                  </a:lnTo>
                  <a:close/>
                  <a:moveTo>
                    <a:pt x="913" y="649"/>
                  </a:moveTo>
                  <a:lnTo>
                    <a:pt x="915" y="658"/>
                  </a:lnTo>
                  <a:lnTo>
                    <a:pt x="910" y="665"/>
                  </a:lnTo>
                  <a:lnTo>
                    <a:pt x="905" y="670"/>
                  </a:lnTo>
                  <a:lnTo>
                    <a:pt x="903" y="677"/>
                  </a:lnTo>
                  <a:lnTo>
                    <a:pt x="896" y="691"/>
                  </a:lnTo>
                  <a:lnTo>
                    <a:pt x="894" y="698"/>
                  </a:lnTo>
                  <a:lnTo>
                    <a:pt x="913" y="670"/>
                  </a:lnTo>
                  <a:lnTo>
                    <a:pt x="922" y="641"/>
                  </a:lnTo>
                  <a:lnTo>
                    <a:pt x="920" y="641"/>
                  </a:lnTo>
                  <a:lnTo>
                    <a:pt x="913" y="649"/>
                  </a:lnTo>
                  <a:close/>
                  <a:moveTo>
                    <a:pt x="887" y="708"/>
                  </a:moveTo>
                  <a:lnTo>
                    <a:pt x="889" y="705"/>
                  </a:lnTo>
                  <a:lnTo>
                    <a:pt x="891" y="701"/>
                  </a:lnTo>
                  <a:lnTo>
                    <a:pt x="889" y="701"/>
                  </a:lnTo>
                  <a:lnTo>
                    <a:pt x="887" y="708"/>
                  </a:lnTo>
                  <a:close/>
                  <a:moveTo>
                    <a:pt x="922" y="540"/>
                  </a:moveTo>
                  <a:lnTo>
                    <a:pt x="920" y="483"/>
                  </a:lnTo>
                  <a:lnTo>
                    <a:pt x="913" y="454"/>
                  </a:lnTo>
                  <a:lnTo>
                    <a:pt x="903" y="431"/>
                  </a:lnTo>
                  <a:lnTo>
                    <a:pt x="898" y="421"/>
                  </a:lnTo>
                  <a:lnTo>
                    <a:pt x="884" y="409"/>
                  </a:lnTo>
                  <a:lnTo>
                    <a:pt x="813" y="298"/>
                  </a:lnTo>
                  <a:lnTo>
                    <a:pt x="809" y="289"/>
                  </a:lnTo>
                  <a:lnTo>
                    <a:pt x="799" y="274"/>
                  </a:lnTo>
                  <a:lnTo>
                    <a:pt x="790" y="253"/>
                  </a:lnTo>
                  <a:lnTo>
                    <a:pt x="785" y="246"/>
                  </a:lnTo>
                  <a:lnTo>
                    <a:pt x="780" y="232"/>
                  </a:lnTo>
                  <a:lnTo>
                    <a:pt x="783" y="229"/>
                  </a:lnTo>
                  <a:lnTo>
                    <a:pt x="787" y="232"/>
                  </a:lnTo>
                  <a:lnTo>
                    <a:pt x="787" y="239"/>
                  </a:lnTo>
                  <a:lnTo>
                    <a:pt x="790" y="244"/>
                  </a:lnTo>
                  <a:lnTo>
                    <a:pt x="799" y="246"/>
                  </a:lnTo>
                  <a:lnTo>
                    <a:pt x="801" y="248"/>
                  </a:lnTo>
                  <a:lnTo>
                    <a:pt x="797" y="258"/>
                  </a:lnTo>
                  <a:lnTo>
                    <a:pt x="799" y="265"/>
                  </a:lnTo>
                  <a:lnTo>
                    <a:pt x="806" y="279"/>
                  </a:lnTo>
                  <a:lnTo>
                    <a:pt x="809" y="274"/>
                  </a:lnTo>
                  <a:lnTo>
                    <a:pt x="806" y="265"/>
                  </a:lnTo>
                  <a:lnTo>
                    <a:pt x="809" y="256"/>
                  </a:lnTo>
                  <a:lnTo>
                    <a:pt x="811" y="256"/>
                  </a:lnTo>
                  <a:lnTo>
                    <a:pt x="813" y="279"/>
                  </a:lnTo>
                  <a:lnTo>
                    <a:pt x="818" y="298"/>
                  </a:lnTo>
                  <a:lnTo>
                    <a:pt x="837" y="324"/>
                  </a:lnTo>
                  <a:lnTo>
                    <a:pt x="842" y="329"/>
                  </a:lnTo>
                  <a:lnTo>
                    <a:pt x="830" y="310"/>
                  </a:lnTo>
                  <a:lnTo>
                    <a:pt x="823" y="296"/>
                  </a:lnTo>
                  <a:lnTo>
                    <a:pt x="818" y="284"/>
                  </a:lnTo>
                  <a:lnTo>
                    <a:pt x="818" y="274"/>
                  </a:lnTo>
                  <a:lnTo>
                    <a:pt x="818" y="265"/>
                  </a:lnTo>
                  <a:lnTo>
                    <a:pt x="820" y="258"/>
                  </a:lnTo>
                  <a:lnTo>
                    <a:pt x="816" y="248"/>
                  </a:lnTo>
                  <a:lnTo>
                    <a:pt x="766" y="196"/>
                  </a:lnTo>
                  <a:lnTo>
                    <a:pt x="735" y="151"/>
                  </a:lnTo>
                  <a:lnTo>
                    <a:pt x="712" y="111"/>
                  </a:lnTo>
                  <a:lnTo>
                    <a:pt x="693" y="71"/>
                  </a:lnTo>
                  <a:lnTo>
                    <a:pt x="686" y="57"/>
                  </a:lnTo>
                  <a:lnTo>
                    <a:pt x="669" y="12"/>
                  </a:lnTo>
                  <a:lnTo>
                    <a:pt x="662" y="0"/>
                  </a:lnTo>
                  <a:lnTo>
                    <a:pt x="643" y="5"/>
                  </a:lnTo>
                  <a:lnTo>
                    <a:pt x="619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0" y="5"/>
                  </a:lnTo>
                  <a:lnTo>
                    <a:pt x="605" y="7"/>
                  </a:lnTo>
                  <a:lnTo>
                    <a:pt x="605" y="14"/>
                  </a:lnTo>
                  <a:lnTo>
                    <a:pt x="605" y="24"/>
                  </a:lnTo>
                  <a:lnTo>
                    <a:pt x="610" y="35"/>
                  </a:lnTo>
                  <a:lnTo>
                    <a:pt x="610" y="45"/>
                  </a:lnTo>
                  <a:lnTo>
                    <a:pt x="610" y="54"/>
                  </a:lnTo>
                  <a:lnTo>
                    <a:pt x="605" y="59"/>
                  </a:lnTo>
                  <a:lnTo>
                    <a:pt x="598" y="61"/>
                  </a:lnTo>
                  <a:lnTo>
                    <a:pt x="596" y="59"/>
                  </a:lnTo>
                  <a:lnTo>
                    <a:pt x="593" y="57"/>
                  </a:lnTo>
                  <a:lnTo>
                    <a:pt x="591" y="50"/>
                  </a:lnTo>
                  <a:lnTo>
                    <a:pt x="586" y="42"/>
                  </a:lnTo>
                  <a:lnTo>
                    <a:pt x="586" y="38"/>
                  </a:lnTo>
                  <a:lnTo>
                    <a:pt x="570" y="40"/>
                  </a:lnTo>
                  <a:lnTo>
                    <a:pt x="551" y="42"/>
                  </a:lnTo>
                  <a:lnTo>
                    <a:pt x="534" y="45"/>
                  </a:lnTo>
                  <a:lnTo>
                    <a:pt x="518" y="47"/>
                  </a:lnTo>
                  <a:lnTo>
                    <a:pt x="499" y="50"/>
                  </a:lnTo>
                  <a:lnTo>
                    <a:pt x="482" y="52"/>
                  </a:lnTo>
                  <a:lnTo>
                    <a:pt x="466" y="54"/>
                  </a:lnTo>
                  <a:lnTo>
                    <a:pt x="447" y="57"/>
                  </a:lnTo>
                  <a:lnTo>
                    <a:pt x="430" y="59"/>
                  </a:lnTo>
                  <a:lnTo>
                    <a:pt x="414" y="61"/>
                  </a:lnTo>
                  <a:lnTo>
                    <a:pt x="395" y="64"/>
                  </a:lnTo>
                  <a:lnTo>
                    <a:pt x="378" y="66"/>
                  </a:lnTo>
                  <a:lnTo>
                    <a:pt x="361" y="68"/>
                  </a:lnTo>
                  <a:lnTo>
                    <a:pt x="343" y="68"/>
                  </a:lnTo>
                  <a:lnTo>
                    <a:pt x="326" y="71"/>
                  </a:lnTo>
                  <a:lnTo>
                    <a:pt x="309" y="73"/>
                  </a:lnTo>
                  <a:lnTo>
                    <a:pt x="298" y="76"/>
                  </a:lnTo>
                  <a:lnTo>
                    <a:pt x="298" y="71"/>
                  </a:lnTo>
                  <a:lnTo>
                    <a:pt x="286" y="52"/>
                  </a:lnTo>
                  <a:lnTo>
                    <a:pt x="279" y="42"/>
                  </a:lnTo>
                  <a:lnTo>
                    <a:pt x="246" y="47"/>
                  </a:lnTo>
                  <a:lnTo>
                    <a:pt x="210" y="54"/>
                  </a:lnTo>
                  <a:lnTo>
                    <a:pt x="175" y="59"/>
                  </a:lnTo>
                  <a:lnTo>
                    <a:pt x="139" y="66"/>
                  </a:lnTo>
                  <a:lnTo>
                    <a:pt x="104" y="71"/>
                  </a:lnTo>
                  <a:lnTo>
                    <a:pt x="71" y="76"/>
                  </a:lnTo>
                  <a:lnTo>
                    <a:pt x="35" y="83"/>
                  </a:lnTo>
                  <a:lnTo>
                    <a:pt x="0" y="87"/>
                  </a:lnTo>
                  <a:lnTo>
                    <a:pt x="0" y="97"/>
                  </a:lnTo>
                  <a:lnTo>
                    <a:pt x="2" y="104"/>
                  </a:lnTo>
                  <a:lnTo>
                    <a:pt x="7" y="111"/>
                  </a:lnTo>
                  <a:lnTo>
                    <a:pt x="23" y="125"/>
                  </a:lnTo>
                  <a:lnTo>
                    <a:pt x="26" y="130"/>
                  </a:lnTo>
                  <a:lnTo>
                    <a:pt x="23" y="142"/>
                  </a:lnTo>
                  <a:lnTo>
                    <a:pt x="26" y="149"/>
                  </a:lnTo>
                  <a:lnTo>
                    <a:pt x="26" y="154"/>
                  </a:lnTo>
                  <a:lnTo>
                    <a:pt x="21" y="158"/>
                  </a:lnTo>
                  <a:lnTo>
                    <a:pt x="21" y="163"/>
                  </a:lnTo>
                  <a:lnTo>
                    <a:pt x="26" y="161"/>
                  </a:lnTo>
                  <a:lnTo>
                    <a:pt x="26" y="166"/>
                  </a:lnTo>
                  <a:lnTo>
                    <a:pt x="21" y="173"/>
                  </a:lnTo>
                  <a:lnTo>
                    <a:pt x="23" y="173"/>
                  </a:lnTo>
                  <a:lnTo>
                    <a:pt x="45" y="166"/>
                  </a:lnTo>
                  <a:lnTo>
                    <a:pt x="47" y="156"/>
                  </a:lnTo>
                  <a:lnTo>
                    <a:pt x="54" y="149"/>
                  </a:lnTo>
                  <a:lnTo>
                    <a:pt x="54" y="137"/>
                  </a:lnTo>
                  <a:lnTo>
                    <a:pt x="59" y="137"/>
                  </a:lnTo>
                  <a:lnTo>
                    <a:pt x="63" y="142"/>
                  </a:lnTo>
                  <a:lnTo>
                    <a:pt x="68" y="135"/>
                  </a:lnTo>
                  <a:lnTo>
                    <a:pt x="71" y="132"/>
                  </a:lnTo>
                  <a:lnTo>
                    <a:pt x="75" y="140"/>
                  </a:lnTo>
                  <a:lnTo>
                    <a:pt x="75" y="149"/>
                  </a:lnTo>
                  <a:lnTo>
                    <a:pt x="61" y="156"/>
                  </a:lnTo>
                  <a:lnTo>
                    <a:pt x="56" y="158"/>
                  </a:lnTo>
                  <a:lnTo>
                    <a:pt x="54" y="163"/>
                  </a:lnTo>
                  <a:lnTo>
                    <a:pt x="78" y="156"/>
                  </a:lnTo>
                  <a:lnTo>
                    <a:pt x="108" y="147"/>
                  </a:lnTo>
                  <a:lnTo>
                    <a:pt x="116" y="142"/>
                  </a:lnTo>
                  <a:lnTo>
                    <a:pt x="125" y="137"/>
                  </a:lnTo>
                  <a:lnTo>
                    <a:pt x="132" y="132"/>
                  </a:lnTo>
                  <a:lnTo>
                    <a:pt x="142" y="132"/>
                  </a:lnTo>
                  <a:lnTo>
                    <a:pt x="153" y="128"/>
                  </a:lnTo>
                  <a:lnTo>
                    <a:pt x="163" y="130"/>
                  </a:lnTo>
                  <a:lnTo>
                    <a:pt x="168" y="132"/>
                  </a:lnTo>
                  <a:lnTo>
                    <a:pt x="170" y="137"/>
                  </a:lnTo>
                  <a:lnTo>
                    <a:pt x="156" y="137"/>
                  </a:lnTo>
                  <a:lnTo>
                    <a:pt x="134" y="144"/>
                  </a:lnTo>
                  <a:lnTo>
                    <a:pt x="165" y="147"/>
                  </a:lnTo>
                  <a:lnTo>
                    <a:pt x="203" y="156"/>
                  </a:lnTo>
                  <a:lnTo>
                    <a:pt x="210" y="161"/>
                  </a:lnTo>
                  <a:lnTo>
                    <a:pt x="212" y="161"/>
                  </a:lnTo>
                  <a:lnTo>
                    <a:pt x="215" y="156"/>
                  </a:lnTo>
                  <a:lnTo>
                    <a:pt x="215" y="151"/>
                  </a:lnTo>
                  <a:lnTo>
                    <a:pt x="220" y="144"/>
                  </a:lnTo>
                  <a:lnTo>
                    <a:pt x="229" y="142"/>
                  </a:lnTo>
                  <a:lnTo>
                    <a:pt x="224" y="149"/>
                  </a:lnTo>
                  <a:lnTo>
                    <a:pt x="224" y="156"/>
                  </a:lnTo>
                  <a:lnTo>
                    <a:pt x="229" y="161"/>
                  </a:lnTo>
                  <a:lnTo>
                    <a:pt x="229" y="163"/>
                  </a:lnTo>
                  <a:lnTo>
                    <a:pt x="224" y="166"/>
                  </a:lnTo>
                  <a:lnTo>
                    <a:pt x="246" y="180"/>
                  </a:lnTo>
                  <a:lnTo>
                    <a:pt x="262" y="189"/>
                  </a:lnTo>
                  <a:lnTo>
                    <a:pt x="269" y="199"/>
                  </a:lnTo>
                  <a:lnTo>
                    <a:pt x="269" y="203"/>
                  </a:lnTo>
                  <a:lnTo>
                    <a:pt x="267" y="206"/>
                  </a:lnTo>
                  <a:lnTo>
                    <a:pt x="262" y="201"/>
                  </a:lnTo>
                  <a:lnTo>
                    <a:pt x="257" y="194"/>
                  </a:lnTo>
                  <a:lnTo>
                    <a:pt x="257" y="203"/>
                  </a:lnTo>
                  <a:lnTo>
                    <a:pt x="265" y="213"/>
                  </a:lnTo>
                  <a:lnTo>
                    <a:pt x="269" y="213"/>
                  </a:lnTo>
                  <a:lnTo>
                    <a:pt x="283" y="208"/>
                  </a:lnTo>
                  <a:lnTo>
                    <a:pt x="300" y="203"/>
                  </a:lnTo>
                  <a:lnTo>
                    <a:pt x="307" y="199"/>
                  </a:lnTo>
                  <a:lnTo>
                    <a:pt x="317" y="192"/>
                  </a:lnTo>
                  <a:lnTo>
                    <a:pt x="326" y="192"/>
                  </a:lnTo>
                  <a:lnTo>
                    <a:pt x="350" y="170"/>
                  </a:lnTo>
                  <a:lnTo>
                    <a:pt x="361" y="168"/>
                  </a:lnTo>
                  <a:lnTo>
                    <a:pt x="369" y="166"/>
                  </a:lnTo>
                  <a:lnTo>
                    <a:pt x="371" y="163"/>
                  </a:lnTo>
                  <a:lnTo>
                    <a:pt x="369" y="156"/>
                  </a:lnTo>
                  <a:lnTo>
                    <a:pt x="369" y="151"/>
                  </a:lnTo>
                  <a:lnTo>
                    <a:pt x="373" y="144"/>
                  </a:lnTo>
                  <a:lnTo>
                    <a:pt x="402" y="135"/>
                  </a:lnTo>
                  <a:lnTo>
                    <a:pt x="442" y="149"/>
                  </a:lnTo>
                  <a:lnTo>
                    <a:pt x="496" y="201"/>
                  </a:lnTo>
                  <a:lnTo>
                    <a:pt x="563" y="239"/>
                  </a:lnTo>
                  <a:lnTo>
                    <a:pt x="579" y="258"/>
                  </a:lnTo>
                  <a:lnTo>
                    <a:pt x="581" y="267"/>
                  </a:lnTo>
                  <a:lnTo>
                    <a:pt x="581" y="272"/>
                  </a:lnTo>
                  <a:lnTo>
                    <a:pt x="586" y="308"/>
                  </a:lnTo>
                  <a:lnTo>
                    <a:pt x="581" y="341"/>
                  </a:lnTo>
                  <a:lnTo>
                    <a:pt x="579" y="390"/>
                  </a:lnTo>
                  <a:lnTo>
                    <a:pt x="584" y="400"/>
                  </a:lnTo>
                  <a:lnTo>
                    <a:pt x="589" y="405"/>
                  </a:lnTo>
                  <a:lnTo>
                    <a:pt x="593" y="407"/>
                  </a:lnTo>
                  <a:lnTo>
                    <a:pt x="596" y="402"/>
                  </a:lnTo>
                  <a:lnTo>
                    <a:pt x="603" y="402"/>
                  </a:lnTo>
                  <a:lnTo>
                    <a:pt x="605" y="400"/>
                  </a:lnTo>
                  <a:lnTo>
                    <a:pt x="605" y="395"/>
                  </a:lnTo>
                  <a:lnTo>
                    <a:pt x="605" y="383"/>
                  </a:lnTo>
                  <a:lnTo>
                    <a:pt x="600" y="381"/>
                  </a:lnTo>
                  <a:lnTo>
                    <a:pt x="596" y="374"/>
                  </a:lnTo>
                  <a:lnTo>
                    <a:pt x="598" y="369"/>
                  </a:lnTo>
                  <a:lnTo>
                    <a:pt x="605" y="372"/>
                  </a:lnTo>
                  <a:lnTo>
                    <a:pt x="615" y="381"/>
                  </a:lnTo>
                  <a:lnTo>
                    <a:pt x="617" y="381"/>
                  </a:lnTo>
                  <a:lnTo>
                    <a:pt x="622" y="376"/>
                  </a:lnTo>
                  <a:lnTo>
                    <a:pt x="626" y="379"/>
                  </a:lnTo>
                  <a:lnTo>
                    <a:pt x="629" y="383"/>
                  </a:lnTo>
                  <a:lnTo>
                    <a:pt x="626" y="393"/>
                  </a:lnTo>
                  <a:lnTo>
                    <a:pt x="619" y="405"/>
                  </a:lnTo>
                  <a:lnTo>
                    <a:pt x="607" y="426"/>
                  </a:lnTo>
                  <a:lnTo>
                    <a:pt x="603" y="428"/>
                  </a:lnTo>
                  <a:lnTo>
                    <a:pt x="600" y="433"/>
                  </a:lnTo>
                  <a:lnTo>
                    <a:pt x="607" y="438"/>
                  </a:lnTo>
                  <a:lnTo>
                    <a:pt x="612" y="443"/>
                  </a:lnTo>
                  <a:lnTo>
                    <a:pt x="641" y="480"/>
                  </a:lnTo>
                  <a:lnTo>
                    <a:pt x="652" y="495"/>
                  </a:lnTo>
                  <a:lnTo>
                    <a:pt x="662" y="502"/>
                  </a:lnTo>
                  <a:lnTo>
                    <a:pt x="667" y="502"/>
                  </a:lnTo>
                  <a:lnTo>
                    <a:pt x="674" y="502"/>
                  </a:lnTo>
                  <a:lnTo>
                    <a:pt x="674" y="497"/>
                  </a:lnTo>
                  <a:lnTo>
                    <a:pt x="671" y="490"/>
                  </a:lnTo>
                  <a:lnTo>
                    <a:pt x="681" y="485"/>
                  </a:lnTo>
                  <a:lnTo>
                    <a:pt x="690" y="483"/>
                  </a:lnTo>
                  <a:lnTo>
                    <a:pt x="686" y="492"/>
                  </a:lnTo>
                  <a:lnTo>
                    <a:pt x="688" y="516"/>
                  </a:lnTo>
                  <a:lnTo>
                    <a:pt x="695" y="535"/>
                  </a:lnTo>
                  <a:lnTo>
                    <a:pt x="700" y="535"/>
                  </a:lnTo>
                  <a:lnTo>
                    <a:pt x="704" y="533"/>
                  </a:lnTo>
                  <a:lnTo>
                    <a:pt x="707" y="523"/>
                  </a:lnTo>
                  <a:lnTo>
                    <a:pt x="712" y="516"/>
                  </a:lnTo>
                  <a:lnTo>
                    <a:pt x="716" y="514"/>
                  </a:lnTo>
                  <a:lnTo>
                    <a:pt x="712" y="525"/>
                  </a:lnTo>
                  <a:lnTo>
                    <a:pt x="707" y="540"/>
                  </a:lnTo>
                  <a:lnTo>
                    <a:pt x="709" y="542"/>
                  </a:lnTo>
                  <a:lnTo>
                    <a:pt x="716" y="544"/>
                  </a:lnTo>
                  <a:lnTo>
                    <a:pt x="730" y="580"/>
                  </a:lnTo>
                  <a:lnTo>
                    <a:pt x="745" y="599"/>
                  </a:lnTo>
                  <a:lnTo>
                    <a:pt x="764" y="606"/>
                  </a:lnTo>
                  <a:lnTo>
                    <a:pt x="787" y="608"/>
                  </a:lnTo>
                  <a:lnTo>
                    <a:pt x="792" y="620"/>
                  </a:lnTo>
                  <a:lnTo>
                    <a:pt x="809" y="637"/>
                  </a:lnTo>
                  <a:lnTo>
                    <a:pt x="825" y="660"/>
                  </a:lnTo>
                  <a:lnTo>
                    <a:pt x="832" y="663"/>
                  </a:lnTo>
                  <a:lnTo>
                    <a:pt x="842" y="663"/>
                  </a:lnTo>
                  <a:lnTo>
                    <a:pt x="846" y="667"/>
                  </a:lnTo>
                  <a:lnTo>
                    <a:pt x="846" y="675"/>
                  </a:lnTo>
                  <a:lnTo>
                    <a:pt x="827" y="665"/>
                  </a:lnTo>
                  <a:lnTo>
                    <a:pt x="825" y="667"/>
                  </a:lnTo>
                  <a:lnTo>
                    <a:pt x="823" y="672"/>
                  </a:lnTo>
                  <a:lnTo>
                    <a:pt x="823" y="679"/>
                  </a:lnTo>
                  <a:lnTo>
                    <a:pt x="830" y="689"/>
                  </a:lnTo>
                  <a:lnTo>
                    <a:pt x="842" y="686"/>
                  </a:lnTo>
                  <a:lnTo>
                    <a:pt x="858" y="677"/>
                  </a:lnTo>
                  <a:lnTo>
                    <a:pt x="872" y="677"/>
                  </a:lnTo>
                  <a:lnTo>
                    <a:pt x="891" y="663"/>
                  </a:lnTo>
                  <a:lnTo>
                    <a:pt x="901" y="660"/>
                  </a:lnTo>
                  <a:lnTo>
                    <a:pt x="910" y="646"/>
                  </a:lnTo>
                  <a:lnTo>
                    <a:pt x="913" y="632"/>
                  </a:lnTo>
                  <a:lnTo>
                    <a:pt x="913" y="608"/>
                  </a:lnTo>
                  <a:lnTo>
                    <a:pt x="917" y="589"/>
                  </a:lnTo>
                  <a:lnTo>
                    <a:pt x="922" y="573"/>
                  </a:lnTo>
                  <a:lnTo>
                    <a:pt x="924" y="573"/>
                  </a:lnTo>
                  <a:lnTo>
                    <a:pt x="924" y="575"/>
                  </a:lnTo>
                  <a:lnTo>
                    <a:pt x="927" y="577"/>
                  </a:lnTo>
                  <a:lnTo>
                    <a:pt x="922" y="540"/>
                  </a:lnTo>
                  <a:close/>
                  <a:moveTo>
                    <a:pt x="837" y="741"/>
                  </a:moveTo>
                  <a:lnTo>
                    <a:pt x="842" y="743"/>
                  </a:lnTo>
                  <a:lnTo>
                    <a:pt x="846" y="738"/>
                  </a:lnTo>
                  <a:lnTo>
                    <a:pt x="853" y="736"/>
                  </a:lnTo>
                  <a:lnTo>
                    <a:pt x="858" y="731"/>
                  </a:lnTo>
                  <a:lnTo>
                    <a:pt x="842" y="738"/>
                  </a:lnTo>
                  <a:lnTo>
                    <a:pt x="837" y="741"/>
                  </a:lnTo>
                  <a:close/>
                  <a:moveTo>
                    <a:pt x="872" y="717"/>
                  </a:moveTo>
                  <a:lnTo>
                    <a:pt x="868" y="722"/>
                  </a:lnTo>
                  <a:lnTo>
                    <a:pt x="868" y="722"/>
                  </a:lnTo>
                  <a:lnTo>
                    <a:pt x="870" y="722"/>
                  </a:lnTo>
                  <a:lnTo>
                    <a:pt x="875" y="720"/>
                  </a:lnTo>
                  <a:lnTo>
                    <a:pt x="875" y="717"/>
                  </a:lnTo>
                  <a:lnTo>
                    <a:pt x="872" y="717"/>
                  </a:lnTo>
                  <a:close/>
                  <a:moveTo>
                    <a:pt x="804" y="743"/>
                  </a:moveTo>
                  <a:lnTo>
                    <a:pt x="804" y="746"/>
                  </a:lnTo>
                  <a:lnTo>
                    <a:pt x="811" y="753"/>
                  </a:lnTo>
                  <a:lnTo>
                    <a:pt x="811" y="757"/>
                  </a:lnTo>
                  <a:lnTo>
                    <a:pt x="813" y="757"/>
                  </a:lnTo>
                  <a:lnTo>
                    <a:pt x="816" y="755"/>
                  </a:lnTo>
                  <a:lnTo>
                    <a:pt x="816" y="753"/>
                  </a:lnTo>
                  <a:lnTo>
                    <a:pt x="816" y="750"/>
                  </a:lnTo>
                  <a:lnTo>
                    <a:pt x="804" y="74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11" name="Freeform 51">
              <a:extLst>
                <a:ext uri="{FF2B5EF4-FFF2-40B4-BE49-F238E27FC236}">
                  <a16:creationId xmlns:a16="http://schemas.microsoft.com/office/drawing/2014/main" id="{76B391A2-46AE-4EF4-A048-B3DE145EC5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81713" y="3990975"/>
              <a:ext cx="646112" cy="1022350"/>
            </a:xfrm>
            <a:custGeom>
              <a:avLst/>
              <a:gdLst/>
              <a:ahLst/>
              <a:cxnLst>
                <a:cxn ang="0">
                  <a:pos x="393" y="457"/>
                </a:cxn>
                <a:cxn ang="0">
                  <a:pos x="388" y="414"/>
                </a:cxn>
                <a:cxn ang="0">
                  <a:pos x="381" y="398"/>
                </a:cxn>
                <a:cxn ang="0">
                  <a:pos x="381" y="362"/>
                </a:cxn>
                <a:cxn ang="0">
                  <a:pos x="383" y="348"/>
                </a:cxn>
                <a:cxn ang="0">
                  <a:pos x="393" y="334"/>
                </a:cxn>
                <a:cxn ang="0">
                  <a:pos x="385" y="327"/>
                </a:cxn>
                <a:cxn ang="0">
                  <a:pos x="383" y="315"/>
                </a:cxn>
                <a:cxn ang="0">
                  <a:pos x="357" y="268"/>
                </a:cxn>
                <a:cxn ang="0">
                  <a:pos x="350" y="251"/>
                </a:cxn>
                <a:cxn ang="0">
                  <a:pos x="329" y="187"/>
                </a:cxn>
                <a:cxn ang="0">
                  <a:pos x="317" y="156"/>
                </a:cxn>
                <a:cxn ang="0">
                  <a:pos x="307" y="125"/>
                </a:cxn>
                <a:cxn ang="0">
                  <a:pos x="298" y="95"/>
                </a:cxn>
                <a:cxn ang="0">
                  <a:pos x="286" y="64"/>
                </a:cxn>
                <a:cxn ang="0">
                  <a:pos x="277" y="31"/>
                </a:cxn>
                <a:cxn ang="0">
                  <a:pos x="248" y="2"/>
                </a:cxn>
                <a:cxn ang="0">
                  <a:pos x="215" y="9"/>
                </a:cxn>
                <a:cxn ang="0">
                  <a:pos x="182" y="14"/>
                </a:cxn>
                <a:cxn ang="0">
                  <a:pos x="149" y="19"/>
                </a:cxn>
                <a:cxn ang="0">
                  <a:pos x="116" y="24"/>
                </a:cxn>
                <a:cxn ang="0">
                  <a:pos x="83" y="28"/>
                </a:cxn>
                <a:cxn ang="0">
                  <a:pos x="50" y="33"/>
                </a:cxn>
                <a:cxn ang="0">
                  <a:pos x="16" y="38"/>
                </a:cxn>
                <a:cxn ang="0">
                  <a:pos x="0" y="40"/>
                </a:cxn>
                <a:cxn ang="0">
                  <a:pos x="2" y="43"/>
                </a:cxn>
                <a:cxn ang="0">
                  <a:pos x="14" y="52"/>
                </a:cxn>
                <a:cxn ang="0">
                  <a:pos x="14" y="59"/>
                </a:cxn>
                <a:cxn ang="0">
                  <a:pos x="14" y="107"/>
                </a:cxn>
                <a:cxn ang="0">
                  <a:pos x="14" y="154"/>
                </a:cxn>
                <a:cxn ang="0">
                  <a:pos x="16" y="201"/>
                </a:cxn>
                <a:cxn ang="0">
                  <a:pos x="16" y="249"/>
                </a:cxn>
                <a:cxn ang="0">
                  <a:pos x="16" y="296"/>
                </a:cxn>
                <a:cxn ang="0">
                  <a:pos x="16" y="343"/>
                </a:cxn>
                <a:cxn ang="0">
                  <a:pos x="16" y="391"/>
                </a:cxn>
                <a:cxn ang="0">
                  <a:pos x="19" y="438"/>
                </a:cxn>
                <a:cxn ang="0">
                  <a:pos x="31" y="509"/>
                </a:cxn>
                <a:cxn ang="0">
                  <a:pos x="38" y="556"/>
                </a:cxn>
                <a:cxn ang="0">
                  <a:pos x="45" y="604"/>
                </a:cxn>
                <a:cxn ang="0">
                  <a:pos x="54" y="627"/>
                </a:cxn>
                <a:cxn ang="0">
                  <a:pos x="78" y="625"/>
                </a:cxn>
                <a:cxn ang="0">
                  <a:pos x="83" y="599"/>
                </a:cxn>
                <a:cxn ang="0">
                  <a:pos x="87" y="582"/>
                </a:cxn>
                <a:cxn ang="0">
                  <a:pos x="99" y="597"/>
                </a:cxn>
                <a:cxn ang="0">
                  <a:pos x="104" y="616"/>
                </a:cxn>
                <a:cxn ang="0">
                  <a:pos x="113" y="623"/>
                </a:cxn>
                <a:cxn ang="0">
                  <a:pos x="106" y="634"/>
                </a:cxn>
                <a:cxn ang="0">
                  <a:pos x="95" y="639"/>
                </a:cxn>
                <a:cxn ang="0">
                  <a:pos x="147" y="616"/>
                </a:cxn>
                <a:cxn ang="0">
                  <a:pos x="149" y="608"/>
                </a:cxn>
                <a:cxn ang="0">
                  <a:pos x="154" y="599"/>
                </a:cxn>
                <a:cxn ang="0">
                  <a:pos x="154" y="580"/>
                </a:cxn>
                <a:cxn ang="0">
                  <a:pos x="135" y="561"/>
                </a:cxn>
                <a:cxn ang="0">
                  <a:pos x="128" y="547"/>
                </a:cxn>
                <a:cxn ang="0">
                  <a:pos x="163" y="533"/>
                </a:cxn>
                <a:cxn ang="0">
                  <a:pos x="232" y="521"/>
                </a:cxn>
                <a:cxn ang="0">
                  <a:pos x="303" y="509"/>
                </a:cxn>
                <a:cxn ang="0">
                  <a:pos x="374" y="497"/>
                </a:cxn>
                <a:cxn ang="0">
                  <a:pos x="400" y="478"/>
                </a:cxn>
                <a:cxn ang="0">
                  <a:pos x="61" y="644"/>
                </a:cxn>
                <a:cxn ang="0">
                  <a:pos x="78" y="642"/>
                </a:cxn>
                <a:cxn ang="0">
                  <a:pos x="83" y="637"/>
                </a:cxn>
              </a:cxnLst>
              <a:rect l="0" t="0" r="r" b="b"/>
              <a:pathLst>
                <a:path w="407" h="644">
                  <a:moveTo>
                    <a:pt x="400" y="478"/>
                  </a:moveTo>
                  <a:lnTo>
                    <a:pt x="393" y="457"/>
                  </a:lnTo>
                  <a:lnTo>
                    <a:pt x="393" y="421"/>
                  </a:lnTo>
                  <a:lnTo>
                    <a:pt x="388" y="414"/>
                  </a:lnTo>
                  <a:lnTo>
                    <a:pt x="388" y="414"/>
                  </a:lnTo>
                  <a:lnTo>
                    <a:pt x="381" y="398"/>
                  </a:lnTo>
                  <a:lnTo>
                    <a:pt x="378" y="384"/>
                  </a:lnTo>
                  <a:lnTo>
                    <a:pt x="381" y="362"/>
                  </a:lnTo>
                  <a:lnTo>
                    <a:pt x="381" y="362"/>
                  </a:lnTo>
                  <a:lnTo>
                    <a:pt x="383" y="348"/>
                  </a:lnTo>
                  <a:lnTo>
                    <a:pt x="385" y="341"/>
                  </a:lnTo>
                  <a:lnTo>
                    <a:pt x="393" y="334"/>
                  </a:lnTo>
                  <a:lnTo>
                    <a:pt x="393" y="329"/>
                  </a:lnTo>
                  <a:lnTo>
                    <a:pt x="385" y="327"/>
                  </a:lnTo>
                  <a:lnTo>
                    <a:pt x="383" y="320"/>
                  </a:lnTo>
                  <a:lnTo>
                    <a:pt x="383" y="315"/>
                  </a:lnTo>
                  <a:lnTo>
                    <a:pt x="378" y="301"/>
                  </a:lnTo>
                  <a:lnTo>
                    <a:pt x="357" y="268"/>
                  </a:lnTo>
                  <a:lnTo>
                    <a:pt x="352" y="256"/>
                  </a:lnTo>
                  <a:lnTo>
                    <a:pt x="350" y="251"/>
                  </a:lnTo>
                  <a:lnTo>
                    <a:pt x="343" y="234"/>
                  </a:lnTo>
                  <a:lnTo>
                    <a:pt x="329" y="187"/>
                  </a:lnTo>
                  <a:lnTo>
                    <a:pt x="324" y="173"/>
                  </a:lnTo>
                  <a:lnTo>
                    <a:pt x="317" y="156"/>
                  </a:lnTo>
                  <a:lnTo>
                    <a:pt x="312" y="142"/>
                  </a:lnTo>
                  <a:lnTo>
                    <a:pt x="307" y="125"/>
                  </a:lnTo>
                  <a:lnTo>
                    <a:pt x="303" y="109"/>
                  </a:lnTo>
                  <a:lnTo>
                    <a:pt x="298" y="95"/>
                  </a:lnTo>
                  <a:lnTo>
                    <a:pt x="291" y="78"/>
                  </a:lnTo>
                  <a:lnTo>
                    <a:pt x="286" y="64"/>
                  </a:lnTo>
                  <a:lnTo>
                    <a:pt x="281" y="47"/>
                  </a:lnTo>
                  <a:lnTo>
                    <a:pt x="277" y="31"/>
                  </a:lnTo>
                  <a:lnTo>
                    <a:pt x="265" y="0"/>
                  </a:lnTo>
                  <a:lnTo>
                    <a:pt x="248" y="2"/>
                  </a:lnTo>
                  <a:lnTo>
                    <a:pt x="232" y="7"/>
                  </a:lnTo>
                  <a:lnTo>
                    <a:pt x="215" y="9"/>
                  </a:lnTo>
                  <a:lnTo>
                    <a:pt x="199" y="12"/>
                  </a:lnTo>
                  <a:lnTo>
                    <a:pt x="182" y="14"/>
                  </a:lnTo>
                  <a:lnTo>
                    <a:pt x="165" y="17"/>
                  </a:lnTo>
                  <a:lnTo>
                    <a:pt x="149" y="19"/>
                  </a:lnTo>
                  <a:lnTo>
                    <a:pt x="132" y="21"/>
                  </a:lnTo>
                  <a:lnTo>
                    <a:pt x="116" y="24"/>
                  </a:lnTo>
                  <a:lnTo>
                    <a:pt x="99" y="26"/>
                  </a:lnTo>
                  <a:lnTo>
                    <a:pt x="83" y="28"/>
                  </a:lnTo>
                  <a:lnTo>
                    <a:pt x="66" y="31"/>
                  </a:lnTo>
                  <a:lnTo>
                    <a:pt x="50" y="33"/>
                  </a:lnTo>
                  <a:lnTo>
                    <a:pt x="33" y="36"/>
                  </a:lnTo>
                  <a:lnTo>
                    <a:pt x="16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43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4" y="59"/>
                  </a:lnTo>
                  <a:lnTo>
                    <a:pt x="14" y="83"/>
                  </a:lnTo>
                  <a:lnTo>
                    <a:pt x="14" y="107"/>
                  </a:lnTo>
                  <a:lnTo>
                    <a:pt x="14" y="130"/>
                  </a:lnTo>
                  <a:lnTo>
                    <a:pt x="14" y="154"/>
                  </a:lnTo>
                  <a:lnTo>
                    <a:pt x="14" y="178"/>
                  </a:lnTo>
                  <a:lnTo>
                    <a:pt x="16" y="201"/>
                  </a:lnTo>
                  <a:lnTo>
                    <a:pt x="16" y="225"/>
                  </a:lnTo>
                  <a:lnTo>
                    <a:pt x="16" y="249"/>
                  </a:lnTo>
                  <a:lnTo>
                    <a:pt x="16" y="272"/>
                  </a:lnTo>
                  <a:lnTo>
                    <a:pt x="16" y="296"/>
                  </a:lnTo>
                  <a:lnTo>
                    <a:pt x="16" y="320"/>
                  </a:lnTo>
                  <a:lnTo>
                    <a:pt x="16" y="343"/>
                  </a:lnTo>
                  <a:lnTo>
                    <a:pt x="16" y="367"/>
                  </a:lnTo>
                  <a:lnTo>
                    <a:pt x="16" y="391"/>
                  </a:lnTo>
                  <a:lnTo>
                    <a:pt x="16" y="414"/>
                  </a:lnTo>
                  <a:lnTo>
                    <a:pt x="19" y="438"/>
                  </a:lnTo>
                  <a:lnTo>
                    <a:pt x="26" y="485"/>
                  </a:lnTo>
                  <a:lnTo>
                    <a:pt x="31" y="509"/>
                  </a:lnTo>
                  <a:lnTo>
                    <a:pt x="33" y="533"/>
                  </a:lnTo>
                  <a:lnTo>
                    <a:pt x="38" y="556"/>
                  </a:lnTo>
                  <a:lnTo>
                    <a:pt x="40" y="580"/>
                  </a:lnTo>
                  <a:lnTo>
                    <a:pt x="45" y="604"/>
                  </a:lnTo>
                  <a:lnTo>
                    <a:pt x="50" y="627"/>
                  </a:lnTo>
                  <a:lnTo>
                    <a:pt x="54" y="627"/>
                  </a:lnTo>
                  <a:lnTo>
                    <a:pt x="66" y="627"/>
                  </a:lnTo>
                  <a:lnTo>
                    <a:pt x="78" y="625"/>
                  </a:lnTo>
                  <a:lnTo>
                    <a:pt x="80" y="618"/>
                  </a:lnTo>
                  <a:lnTo>
                    <a:pt x="83" y="599"/>
                  </a:lnTo>
                  <a:lnTo>
                    <a:pt x="85" y="585"/>
                  </a:lnTo>
                  <a:lnTo>
                    <a:pt x="87" y="582"/>
                  </a:lnTo>
                  <a:lnTo>
                    <a:pt x="95" y="590"/>
                  </a:lnTo>
                  <a:lnTo>
                    <a:pt x="99" y="597"/>
                  </a:lnTo>
                  <a:lnTo>
                    <a:pt x="99" y="611"/>
                  </a:lnTo>
                  <a:lnTo>
                    <a:pt x="104" y="616"/>
                  </a:lnTo>
                  <a:lnTo>
                    <a:pt x="109" y="616"/>
                  </a:lnTo>
                  <a:lnTo>
                    <a:pt x="113" y="623"/>
                  </a:lnTo>
                  <a:lnTo>
                    <a:pt x="118" y="630"/>
                  </a:lnTo>
                  <a:lnTo>
                    <a:pt x="106" y="634"/>
                  </a:lnTo>
                  <a:lnTo>
                    <a:pt x="97" y="637"/>
                  </a:lnTo>
                  <a:lnTo>
                    <a:pt x="95" y="639"/>
                  </a:lnTo>
                  <a:lnTo>
                    <a:pt x="137" y="630"/>
                  </a:lnTo>
                  <a:lnTo>
                    <a:pt x="147" y="616"/>
                  </a:lnTo>
                  <a:lnTo>
                    <a:pt x="149" y="613"/>
                  </a:lnTo>
                  <a:lnTo>
                    <a:pt x="149" y="608"/>
                  </a:lnTo>
                  <a:lnTo>
                    <a:pt x="154" y="604"/>
                  </a:lnTo>
                  <a:lnTo>
                    <a:pt x="154" y="599"/>
                  </a:lnTo>
                  <a:lnTo>
                    <a:pt x="151" y="592"/>
                  </a:lnTo>
                  <a:lnTo>
                    <a:pt x="154" y="580"/>
                  </a:lnTo>
                  <a:lnTo>
                    <a:pt x="151" y="575"/>
                  </a:lnTo>
                  <a:lnTo>
                    <a:pt x="135" y="561"/>
                  </a:lnTo>
                  <a:lnTo>
                    <a:pt x="130" y="554"/>
                  </a:lnTo>
                  <a:lnTo>
                    <a:pt x="128" y="547"/>
                  </a:lnTo>
                  <a:lnTo>
                    <a:pt x="128" y="537"/>
                  </a:lnTo>
                  <a:lnTo>
                    <a:pt x="163" y="533"/>
                  </a:lnTo>
                  <a:lnTo>
                    <a:pt x="199" y="526"/>
                  </a:lnTo>
                  <a:lnTo>
                    <a:pt x="232" y="521"/>
                  </a:lnTo>
                  <a:lnTo>
                    <a:pt x="267" y="516"/>
                  </a:lnTo>
                  <a:lnTo>
                    <a:pt x="303" y="509"/>
                  </a:lnTo>
                  <a:lnTo>
                    <a:pt x="338" y="504"/>
                  </a:lnTo>
                  <a:lnTo>
                    <a:pt x="374" y="497"/>
                  </a:lnTo>
                  <a:lnTo>
                    <a:pt x="407" y="492"/>
                  </a:lnTo>
                  <a:lnTo>
                    <a:pt x="400" y="478"/>
                  </a:lnTo>
                  <a:close/>
                  <a:moveTo>
                    <a:pt x="66" y="642"/>
                  </a:moveTo>
                  <a:lnTo>
                    <a:pt x="61" y="644"/>
                  </a:lnTo>
                  <a:lnTo>
                    <a:pt x="64" y="644"/>
                  </a:lnTo>
                  <a:lnTo>
                    <a:pt x="78" y="642"/>
                  </a:lnTo>
                  <a:lnTo>
                    <a:pt x="87" y="639"/>
                  </a:lnTo>
                  <a:lnTo>
                    <a:pt x="83" y="637"/>
                  </a:lnTo>
                  <a:lnTo>
                    <a:pt x="66" y="64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12" name="Freeform 52">
              <a:extLst>
                <a:ext uri="{FF2B5EF4-FFF2-40B4-BE49-F238E27FC236}">
                  <a16:creationId xmlns:a16="http://schemas.microsoft.com/office/drawing/2014/main" id="{115BB0E8-4841-4C9C-8064-14B562C4D7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81650" y="4059238"/>
              <a:ext cx="579438" cy="992187"/>
            </a:xfrm>
            <a:custGeom>
              <a:avLst/>
              <a:gdLst/>
              <a:ahLst/>
              <a:cxnLst>
                <a:cxn ang="0">
                  <a:pos x="355" y="537"/>
                </a:cxn>
                <a:cxn ang="0">
                  <a:pos x="346" y="466"/>
                </a:cxn>
                <a:cxn ang="0">
                  <a:pos x="331" y="371"/>
                </a:cxn>
                <a:cxn ang="0">
                  <a:pos x="331" y="300"/>
                </a:cxn>
                <a:cxn ang="0">
                  <a:pos x="331" y="229"/>
                </a:cxn>
                <a:cxn ang="0">
                  <a:pos x="331" y="158"/>
                </a:cxn>
                <a:cxn ang="0">
                  <a:pos x="329" y="87"/>
                </a:cxn>
                <a:cxn ang="0">
                  <a:pos x="329" y="16"/>
                </a:cxn>
                <a:cxn ang="0">
                  <a:pos x="329" y="7"/>
                </a:cxn>
                <a:cxn ang="0">
                  <a:pos x="263" y="7"/>
                </a:cxn>
                <a:cxn ang="0">
                  <a:pos x="180" y="19"/>
                </a:cxn>
                <a:cxn ang="0">
                  <a:pos x="97" y="28"/>
                </a:cxn>
                <a:cxn ang="0">
                  <a:pos x="97" y="40"/>
                </a:cxn>
                <a:cxn ang="0">
                  <a:pos x="83" y="59"/>
                </a:cxn>
                <a:cxn ang="0">
                  <a:pos x="74" y="73"/>
                </a:cxn>
                <a:cxn ang="0">
                  <a:pos x="62" y="109"/>
                </a:cxn>
                <a:cxn ang="0">
                  <a:pos x="52" y="127"/>
                </a:cxn>
                <a:cxn ang="0">
                  <a:pos x="45" y="151"/>
                </a:cxn>
                <a:cxn ang="0">
                  <a:pos x="33" y="163"/>
                </a:cxn>
                <a:cxn ang="0">
                  <a:pos x="33" y="170"/>
                </a:cxn>
                <a:cxn ang="0">
                  <a:pos x="31" y="189"/>
                </a:cxn>
                <a:cxn ang="0">
                  <a:pos x="19" y="206"/>
                </a:cxn>
                <a:cxn ang="0">
                  <a:pos x="19" y="217"/>
                </a:cxn>
                <a:cxn ang="0">
                  <a:pos x="26" y="227"/>
                </a:cxn>
                <a:cxn ang="0">
                  <a:pos x="29" y="253"/>
                </a:cxn>
                <a:cxn ang="0">
                  <a:pos x="31" y="284"/>
                </a:cxn>
                <a:cxn ang="0">
                  <a:pos x="41" y="298"/>
                </a:cxn>
                <a:cxn ang="0">
                  <a:pos x="38" y="319"/>
                </a:cxn>
                <a:cxn ang="0">
                  <a:pos x="38" y="333"/>
                </a:cxn>
                <a:cxn ang="0">
                  <a:pos x="43" y="348"/>
                </a:cxn>
                <a:cxn ang="0">
                  <a:pos x="57" y="367"/>
                </a:cxn>
                <a:cxn ang="0">
                  <a:pos x="64" y="378"/>
                </a:cxn>
                <a:cxn ang="0">
                  <a:pos x="55" y="397"/>
                </a:cxn>
                <a:cxn ang="0">
                  <a:pos x="50" y="409"/>
                </a:cxn>
                <a:cxn ang="0">
                  <a:pos x="24" y="447"/>
                </a:cxn>
                <a:cxn ang="0">
                  <a:pos x="12" y="480"/>
                </a:cxn>
                <a:cxn ang="0">
                  <a:pos x="7" y="511"/>
                </a:cxn>
                <a:cxn ang="0">
                  <a:pos x="5" y="532"/>
                </a:cxn>
                <a:cxn ang="0">
                  <a:pos x="0" y="547"/>
                </a:cxn>
                <a:cxn ang="0">
                  <a:pos x="78" y="539"/>
                </a:cxn>
                <a:cxn ang="0">
                  <a:pos x="159" y="530"/>
                </a:cxn>
                <a:cxn ang="0">
                  <a:pos x="208" y="539"/>
                </a:cxn>
                <a:cxn ang="0">
                  <a:pos x="206" y="570"/>
                </a:cxn>
                <a:cxn ang="0">
                  <a:pos x="216" y="584"/>
                </a:cxn>
                <a:cxn ang="0">
                  <a:pos x="230" y="613"/>
                </a:cxn>
                <a:cxn ang="0">
                  <a:pos x="242" y="622"/>
                </a:cxn>
                <a:cxn ang="0">
                  <a:pos x="263" y="601"/>
                </a:cxn>
                <a:cxn ang="0">
                  <a:pos x="294" y="596"/>
                </a:cxn>
                <a:cxn ang="0">
                  <a:pos x="317" y="587"/>
                </a:cxn>
                <a:cxn ang="0">
                  <a:pos x="331" y="603"/>
                </a:cxn>
                <a:cxn ang="0">
                  <a:pos x="348" y="608"/>
                </a:cxn>
                <a:cxn ang="0">
                  <a:pos x="331" y="603"/>
                </a:cxn>
              </a:cxnLst>
              <a:rect l="0" t="0" r="r" b="b"/>
              <a:pathLst>
                <a:path w="365" h="625">
                  <a:moveTo>
                    <a:pt x="365" y="584"/>
                  </a:moveTo>
                  <a:lnTo>
                    <a:pt x="360" y="561"/>
                  </a:lnTo>
                  <a:lnTo>
                    <a:pt x="355" y="537"/>
                  </a:lnTo>
                  <a:lnTo>
                    <a:pt x="353" y="513"/>
                  </a:lnTo>
                  <a:lnTo>
                    <a:pt x="348" y="490"/>
                  </a:lnTo>
                  <a:lnTo>
                    <a:pt x="346" y="466"/>
                  </a:lnTo>
                  <a:lnTo>
                    <a:pt x="341" y="442"/>
                  </a:lnTo>
                  <a:lnTo>
                    <a:pt x="334" y="395"/>
                  </a:lnTo>
                  <a:lnTo>
                    <a:pt x="331" y="371"/>
                  </a:lnTo>
                  <a:lnTo>
                    <a:pt x="331" y="348"/>
                  </a:lnTo>
                  <a:lnTo>
                    <a:pt x="331" y="324"/>
                  </a:lnTo>
                  <a:lnTo>
                    <a:pt x="331" y="300"/>
                  </a:lnTo>
                  <a:lnTo>
                    <a:pt x="331" y="277"/>
                  </a:lnTo>
                  <a:lnTo>
                    <a:pt x="331" y="253"/>
                  </a:lnTo>
                  <a:lnTo>
                    <a:pt x="331" y="229"/>
                  </a:lnTo>
                  <a:lnTo>
                    <a:pt x="331" y="206"/>
                  </a:lnTo>
                  <a:lnTo>
                    <a:pt x="331" y="182"/>
                  </a:lnTo>
                  <a:lnTo>
                    <a:pt x="331" y="158"/>
                  </a:lnTo>
                  <a:lnTo>
                    <a:pt x="329" y="135"/>
                  </a:lnTo>
                  <a:lnTo>
                    <a:pt x="329" y="111"/>
                  </a:lnTo>
                  <a:lnTo>
                    <a:pt x="329" y="87"/>
                  </a:lnTo>
                  <a:lnTo>
                    <a:pt x="329" y="64"/>
                  </a:lnTo>
                  <a:lnTo>
                    <a:pt x="329" y="40"/>
                  </a:lnTo>
                  <a:lnTo>
                    <a:pt x="329" y="16"/>
                  </a:lnTo>
                  <a:lnTo>
                    <a:pt x="329" y="11"/>
                  </a:lnTo>
                  <a:lnTo>
                    <a:pt x="329" y="9"/>
                  </a:lnTo>
                  <a:lnTo>
                    <a:pt x="329" y="7"/>
                  </a:lnTo>
                  <a:lnTo>
                    <a:pt x="317" y="0"/>
                  </a:lnTo>
                  <a:lnTo>
                    <a:pt x="289" y="2"/>
                  </a:lnTo>
                  <a:lnTo>
                    <a:pt x="263" y="7"/>
                  </a:lnTo>
                  <a:lnTo>
                    <a:pt x="234" y="11"/>
                  </a:lnTo>
                  <a:lnTo>
                    <a:pt x="206" y="14"/>
                  </a:lnTo>
                  <a:lnTo>
                    <a:pt x="180" y="19"/>
                  </a:lnTo>
                  <a:lnTo>
                    <a:pt x="152" y="21"/>
                  </a:lnTo>
                  <a:lnTo>
                    <a:pt x="126" y="23"/>
                  </a:lnTo>
                  <a:lnTo>
                    <a:pt x="97" y="28"/>
                  </a:lnTo>
                  <a:lnTo>
                    <a:pt x="100" y="30"/>
                  </a:lnTo>
                  <a:lnTo>
                    <a:pt x="100" y="35"/>
                  </a:lnTo>
                  <a:lnTo>
                    <a:pt x="97" y="40"/>
                  </a:lnTo>
                  <a:lnTo>
                    <a:pt x="88" y="47"/>
                  </a:lnTo>
                  <a:lnTo>
                    <a:pt x="83" y="54"/>
                  </a:lnTo>
                  <a:lnTo>
                    <a:pt x="83" y="59"/>
                  </a:lnTo>
                  <a:lnTo>
                    <a:pt x="81" y="64"/>
                  </a:lnTo>
                  <a:lnTo>
                    <a:pt x="76" y="64"/>
                  </a:lnTo>
                  <a:lnTo>
                    <a:pt x="74" y="73"/>
                  </a:lnTo>
                  <a:lnTo>
                    <a:pt x="74" y="94"/>
                  </a:lnTo>
                  <a:lnTo>
                    <a:pt x="71" y="106"/>
                  </a:lnTo>
                  <a:lnTo>
                    <a:pt x="62" y="109"/>
                  </a:lnTo>
                  <a:lnTo>
                    <a:pt x="57" y="113"/>
                  </a:lnTo>
                  <a:lnTo>
                    <a:pt x="57" y="120"/>
                  </a:lnTo>
                  <a:lnTo>
                    <a:pt x="52" y="127"/>
                  </a:lnTo>
                  <a:lnTo>
                    <a:pt x="45" y="137"/>
                  </a:lnTo>
                  <a:lnTo>
                    <a:pt x="41" y="144"/>
                  </a:lnTo>
                  <a:lnTo>
                    <a:pt x="45" y="151"/>
                  </a:lnTo>
                  <a:lnTo>
                    <a:pt x="45" y="154"/>
                  </a:lnTo>
                  <a:lnTo>
                    <a:pt x="43" y="158"/>
                  </a:lnTo>
                  <a:lnTo>
                    <a:pt x="33" y="163"/>
                  </a:lnTo>
                  <a:lnTo>
                    <a:pt x="31" y="163"/>
                  </a:lnTo>
                  <a:lnTo>
                    <a:pt x="31" y="165"/>
                  </a:lnTo>
                  <a:lnTo>
                    <a:pt x="33" y="170"/>
                  </a:lnTo>
                  <a:lnTo>
                    <a:pt x="33" y="175"/>
                  </a:lnTo>
                  <a:lnTo>
                    <a:pt x="33" y="184"/>
                  </a:lnTo>
                  <a:lnTo>
                    <a:pt x="31" y="189"/>
                  </a:lnTo>
                  <a:lnTo>
                    <a:pt x="29" y="191"/>
                  </a:lnTo>
                  <a:lnTo>
                    <a:pt x="22" y="201"/>
                  </a:lnTo>
                  <a:lnTo>
                    <a:pt x="19" y="206"/>
                  </a:lnTo>
                  <a:lnTo>
                    <a:pt x="24" y="208"/>
                  </a:lnTo>
                  <a:lnTo>
                    <a:pt x="24" y="213"/>
                  </a:lnTo>
                  <a:lnTo>
                    <a:pt x="19" y="217"/>
                  </a:lnTo>
                  <a:lnTo>
                    <a:pt x="22" y="222"/>
                  </a:lnTo>
                  <a:lnTo>
                    <a:pt x="22" y="225"/>
                  </a:lnTo>
                  <a:lnTo>
                    <a:pt x="26" y="227"/>
                  </a:lnTo>
                  <a:lnTo>
                    <a:pt x="29" y="234"/>
                  </a:lnTo>
                  <a:lnTo>
                    <a:pt x="26" y="243"/>
                  </a:lnTo>
                  <a:lnTo>
                    <a:pt x="29" y="253"/>
                  </a:lnTo>
                  <a:lnTo>
                    <a:pt x="33" y="260"/>
                  </a:lnTo>
                  <a:lnTo>
                    <a:pt x="36" y="262"/>
                  </a:lnTo>
                  <a:lnTo>
                    <a:pt x="31" y="284"/>
                  </a:lnTo>
                  <a:lnTo>
                    <a:pt x="33" y="288"/>
                  </a:lnTo>
                  <a:lnTo>
                    <a:pt x="33" y="293"/>
                  </a:lnTo>
                  <a:lnTo>
                    <a:pt x="41" y="298"/>
                  </a:lnTo>
                  <a:lnTo>
                    <a:pt x="41" y="303"/>
                  </a:lnTo>
                  <a:lnTo>
                    <a:pt x="36" y="315"/>
                  </a:lnTo>
                  <a:lnTo>
                    <a:pt x="38" y="319"/>
                  </a:lnTo>
                  <a:lnTo>
                    <a:pt x="43" y="324"/>
                  </a:lnTo>
                  <a:lnTo>
                    <a:pt x="43" y="329"/>
                  </a:lnTo>
                  <a:lnTo>
                    <a:pt x="38" y="333"/>
                  </a:lnTo>
                  <a:lnTo>
                    <a:pt x="38" y="338"/>
                  </a:lnTo>
                  <a:lnTo>
                    <a:pt x="41" y="341"/>
                  </a:lnTo>
                  <a:lnTo>
                    <a:pt x="43" y="348"/>
                  </a:lnTo>
                  <a:lnTo>
                    <a:pt x="43" y="352"/>
                  </a:lnTo>
                  <a:lnTo>
                    <a:pt x="50" y="362"/>
                  </a:lnTo>
                  <a:lnTo>
                    <a:pt x="57" y="367"/>
                  </a:lnTo>
                  <a:lnTo>
                    <a:pt x="62" y="371"/>
                  </a:lnTo>
                  <a:lnTo>
                    <a:pt x="64" y="376"/>
                  </a:lnTo>
                  <a:lnTo>
                    <a:pt x="64" y="378"/>
                  </a:lnTo>
                  <a:lnTo>
                    <a:pt x="64" y="383"/>
                  </a:lnTo>
                  <a:lnTo>
                    <a:pt x="57" y="390"/>
                  </a:lnTo>
                  <a:lnTo>
                    <a:pt x="55" y="397"/>
                  </a:lnTo>
                  <a:lnTo>
                    <a:pt x="50" y="397"/>
                  </a:lnTo>
                  <a:lnTo>
                    <a:pt x="50" y="402"/>
                  </a:lnTo>
                  <a:lnTo>
                    <a:pt x="50" y="409"/>
                  </a:lnTo>
                  <a:lnTo>
                    <a:pt x="43" y="419"/>
                  </a:lnTo>
                  <a:lnTo>
                    <a:pt x="31" y="433"/>
                  </a:lnTo>
                  <a:lnTo>
                    <a:pt x="24" y="447"/>
                  </a:lnTo>
                  <a:lnTo>
                    <a:pt x="19" y="464"/>
                  </a:lnTo>
                  <a:lnTo>
                    <a:pt x="17" y="475"/>
                  </a:lnTo>
                  <a:lnTo>
                    <a:pt x="12" y="480"/>
                  </a:lnTo>
                  <a:lnTo>
                    <a:pt x="10" y="490"/>
                  </a:lnTo>
                  <a:lnTo>
                    <a:pt x="10" y="502"/>
                  </a:lnTo>
                  <a:lnTo>
                    <a:pt x="7" y="511"/>
                  </a:lnTo>
                  <a:lnTo>
                    <a:pt x="3" y="513"/>
                  </a:lnTo>
                  <a:lnTo>
                    <a:pt x="0" y="520"/>
                  </a:lnTo>
                  <a:lnTo>
                    <a:pt x="5" y="532"/>
                  </a:lnTo>
                  <a:lnTo>
                    <a:pt x="5" y="539"/>
                  </a:lnTo>
                  <a:lnTo>
                    <a:pt x="0" y="544"/>
                  </a:lnTo>
                  <a:lnTo>
                    <a:pt x="0" y="547"/>
                  </a:lnTo>
                  <a:lnTo>
                    <a:pt x="26" y="544"/>
                  </a:lnTo>
                  <a:lnTo>
                    <a:pt x="52" y="542"/>
                  </a:lnTo>
                  <a:lnTo>
                    <a:pt x="78" y="539"/>
                  </a:lnTo>
                  <a:lnTo>
                    <a:pt x="104" y="537"/>
                  </a:lnTo>
                  <a:lnTo>
                    <a:pt x="130" y="535"/>
                  </a:lnTo>
                  <a:lnTo>
                    <a:pt x="159" y="530"/>
                  </a:lnTo>
                  <a:lnTo>
                    <a:pt x="185" y="528"/>
                  </a:lnTo>
                  <a:lnTo>
                    <a:pt x="211" y="525"/>
                  </a:lnTo>
                  <a:lnTo>
                    <a:pt x="208" y="539"/>
                  </a:lnTo>
                  <a:lnTo>
                    <a:pt x="204" y="561"/>
                  </a:lnTo>
                  <a:lnTo>
                    <a:pt x="204" y="565"/>
                  </a:lnTo>
                  <a:lnTo>
                    <a:pt x="206" y="570"/>
                  </a:lnTo>
                  <a:lnTo>
                    <a:pt x="206" y="575"/>
                  </a:lnTo>
                  <a:lnTo>
                    <a:pt x="208" y="580"/>
                  </a:lnTo>
                  <a:lnTo>
                    <a:pt x="216" y="584"/>
                  </a:lnTo>
                  <a:lnTo>
                    <a:pt x="223" y="591"/>
                  </a:lnTo>
                  <a:lnTo>
                    <a:pt x="230" y="606"/>
                  </a:lnTo>
                  <a:lnTo>
                    <a:pt x="230" y="613"/>
                  </a:lnTo>
                  <a:lnTo>
                    <a:pt x="237" y="620"/>
                  </a:lnTo>
                  <a:lnTo>
                    <a:pt x="239" y="622"/>
                  </a:lnTo>
                  <a:lnTo>
                    <a:pt x="242" y="622"/>
                  </a:lnTo>
                  <a:lnTo>
                    <a:pt x="244" y="625"/>
                  </a:lnTo>
                  <a:lnTo>
                    <a:pt x="251" y="618"/>
                  </a:lnTo>
                  <a:lnTo>
                    <a:pt x="263" y="601"/>
                  </a:lnTo>
                  <a:lnTo>
                    <a:pt x="270" y="601"/>
                  </a:lnTo>
                  <a:lnTo>
                    <a:pt x="275" y="601"/>
                  </a:lnTo>
                  <a:lnTo>
                    <a:pt x="294" y="596"/>
                  </a:lnTo>
                  <a:lnTo>
                    <a:pt x="308" y="587"/>
                  </a:lnTo>
                  <a:lnTo>
                    <a:pt x="313" y="587"/>
                  </a:lnTo>
                  <a:lnTo>
                    <a:pt x="317" y="587"/>
                  </a:lnTo>
                  <a:lnTo>
                    <a:pt x="334" y="591"/>
                  </a:lnTo>
                  <a:lnTo>
                    <a:pt x="365" y="584"/>
                  </a:lnTo>
                  <a:close/>
                  <a:moveTo>
                    <a:pt x="331" y="603"/>
                  </a:moveTo>
                  <a:lnTo>
                    <a:pt x="331" y="606"/>
                  </a:lnTo>
                  <a:lnTo>
                    <a:pt x="339" y="608"/>
                  </a:lnTo>
                  <a:lnTo>
                    <a:pt x="348" y="608"/>
                  </a:lnTo>
                  <a:lnTo>
                    <a:pt x="350" y="608"/>
                  </a:lnTo>
                  <a:lnTo>
                    <a:pt x="348" y="606"/>
                  </a:lnTo>
                  <a:lnTo>
                    <a:pt x="331" y="60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13" name="Freeform 53">
              <a:extLst>
                <a:ext uri="{FF2B5EF4-FFF2-40B4-BE49-F238E27FC236}">
                  <a16:creationId xmlns:a16="http://schemas.microsoft.com/office/drawing/2014/main" id="{8B266F8B-D725-4C7D-B093-1AC08A0B14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43500" y="4516438"/>
              <a:ext cx="952500" cy="771525"/>
            </a:xfrm>
            <a:custGeom>
              <a:avLst/>
              <a:gdLst/>
              <a:ahLst/>
              <a:cxnLst>
                <a:cxn ang="0">
                  <a:pos x="253" y="443"/>
                </a:cxn>
                <a:cxn ang="0">
                  <a:pos x="279" y="438"/>
                </a:cxn>
                <a:cxn ang="0">
                  <a:pos x="558" y="334"/>
                </a:cxn>
                <a:cxn ang="0">
                  <a:pos x="548" y="348"/>
                </a:cxn>
                <a:cxn ang="0">
                  <a:pos x="598" y="382"/>
                </a:cxn>
                <a:cxn ang="0">
                  <a:pos x="598" y="351"/>
                </a:cxn>
                <a:cxn ang="0">
                  <a:pos x="584" y="453"/>
                </a:cxn>
                <a:cxn ang="0">
                  <a:pos x="522" y="424"/>
                </a:cxn>
                <a:cxn ang="0">
                  <a:pos x="510" y="401"/>
                </a:cxn>
                <a:cxn ang="0">
                  <a:pos x="532" y="386"/>
                </a:cxn>
                <a:cxn ang="0">
                  <a:pos x="534" y="358"/>
                </a:cxn>
                <a:cxn ang="0">
                  <a:pos x="510" y="375"/>
                </a:cxn>
                <a:cxn ang="0">
                  <a:pos x="506" y="346"/>
                </a:cxn>
                <a:cxn ang="0">
                  <a:pos x="480" y="348"/>
                </a:cxn>
                <a:cxn ang="0">
                  <a:pos x="430" y="334"/>
                </a:cxn>
                <a:cxn ang="0">
                  <a:pos x="513" y="339"/>
                </a:cxn>
                <a:cxn ang="0">
                  <a:pos x="506" y="325"/>
                </a:cxn>
                <a:cxn ang="0">
                  <a:pos x="482" y="287"/>
                </a:cxn>
                <a:cxn ang="0">
                  <a:pos x="487" y="237"/>
                </a:cxn>
                <a:cxn ang="0">
                  <a:pos x="354" y="251"/>
                </a:cxn>
                <a:cxn ang="0">
                  <a:pos x="281" y="251"/>
                </a:cxn>
                <a:cxn ang="0">
                  <a:pos x="286" y="214"/>
                </a:cxn>
                <a:cxn ang="0">
                  <a:pos x="300" y="159"/>
                </a:cxn>
                <a:cxn ang="0">
                  <a:pos x="326" y="109"/>
                </a:cxn>
                <a:cxn ang="0">
                  <a:pos x="340" y="88"/>
                </a:cxn>
                <a:cxn ang="0">
                  <a:pos x="319" y="60"/>
                </a:cxn>
                <a:cxn ang="0">
                  <a:pos x="319" y="36"/>
                </a:cxn>
                <a:cxn ang="0">
                  <a:pos x="309" y="5"/>
                </a:cxn>
                <a:cxn ang="0">
                  <a:pos x="231" y="8"/>
                </a:cxn>
                <a:cxn ang="0">
                  <a:pos x="134" y="17"/>
                </a:cxn>
                <a:cxn ang="0">
                  <a:pos x="37" y="24"/>
                </a:cxn>
                <a:cxn ang="0">
                  <a:pos x="4" y="90"/>
                </a:cxn>
                <a:cxn ang="0">
                  <a:pos x="23" y="169"/>
                </a:cxn>
                <a:cxn ang="0">
                  <a:pos x="45" y="214"/>
                </a:cxn>
                <a:cxn ang="0">
                  <a:pos x="68" y="254"/>
                </a:cxn>
                <a:cxn ang="0">
                  <a:pos x="68" y="292"/>
                </a:cxn>
                <a:cxn ang="0">
                  <a:pos x="56" y="346"/>
                </a:cxn>
                <a:cxn ang="0">
                  <a:pos x="56" y="396"/>
                </a:cxn>
                <a:cxn ang="0">
                  <a:pos x="47" y="429"/>
                </a:cxn>
                <a:cxn ang="0">
                  <a:pos x="63" y="434"/>
                </a:cxn>
                <a:cxn ang="0">
                  <a:pos x="165" y="443"/>
                </a:cxn>
                <a:cxn ang="0">
                  <a:pos x="241" y="431"/>
                </a:cxn>
                <a:cxn ang="0">
                  <a:pos x="272" y="419"/>
                </a:cxn>
                <a:cxn ang="0">
                  <a:pos x="333" y="436"/>
                </a:cxn>
                <a:cxn ang="0">
                  <a:pos x="350" y="467"/>
                </a:cxn>
                <a:cxn ang="0">
                  <a:pos x="397" y="486"/>
                </a:cxn>
                <a:cxn ang="0">
                  <a:pos x="447" y="464"/>
                </a:cxn>
                <a:cxn ang="0">
                  <a:pos x="470" y="462"/>
                </a:cxn>
                <a:cxn ang="0">
                  <a:pos x="461" y="434"/>
                </a:cxn>
                <a:cxn ang="0">
                  <a:pos x="501" y="441"/>
                </a:cxn>
                <a:cxn ang="0">
                  <a:pos x="525" y="453"/>
                </a:cxn>
                <a:cxn ang="0">
                  <a:pos x="551" y="486"/>
                </a:cxn>
                <a:cxn ang="0">
                  <a:pos x="579" y="474"/>
                </a:cxn>
              </a:cxnLst>
              <a:rect l="0" t="0" r="r" b="b"/>
              <a:pathLst>
                <a:path w="600" h="486">
                  <a:moveTo>
                    <a:pt x="276" y="438"/>
                  </a:moveTo>
                  <a:lnTo>
                    <a:pt x="267" y="434"/>
                  </a:lnTo>
                  <a:lnTo>
                    <a:pt x="260" y="434"/>
                  </a:lnTo>
                  <a:lnTo>
                    <a:pt x="253" y="438"/>
                  </a:lnTo>
                  <a:lnTo>
                    <a:pt x="253" y="443"/>
                  </a:lnTo>
                  <a:lnTo>
                    <a:pt x="274" y="453"/>
                  </a:lnTo>
                  <a:lnTo>
                    <a:pt x="276" y="450"/>
                  </a:lnTo>
                  <a:lnTo>
                    <a:pt x="281" y="446"/>
                  </a:lnTo>
                  <a:lnTo>
                    <a:pt x="281" y="441"/>
                  </a:lnTo>
                  <a:lnTo>
                    <a:pt x="279" y="438"/>
                  </a:lnTo>
                  <a:lnTo>
                    <a:pt x="276" y="438"/>
                  </a:lnTo>
                  <a:close/>
                  <a:moveTo>
                    <a:pt x="555" y="351"/>
                  </a:moveTo>
                  <a:lnTo>
                    <a:pt x="553" y="346"/>
                  </a:lnTo>
                  <a:lnTo>
                    <a:pt x="555" y="339"/>
                  </a:lnTo>
                  <a:lnTo>
                    <a:pt x="558" y="334"/>
                  </a:lnTo>
                  <a:lnTo>
                    <a:pt x="548" y="341"/>
                  </a:lnTo>
                  <a:lnTo>
                    <a:pt x="546" y="344"/>
                  </a:lnTo>
                  <a:lnTo>
                    <a:pt x="544" y="346"/>
                  </a:lnTo>
                  <a:lnTo>
                    <a:pt x="541" y="348"/>
                  </a:lnTo>
                  <a:lnTo>
                    <a:pt x="548" y="348"/>
                  </a:lnTo>
                  <a:lnTo>
                    <a:pt x="555" y="351"/>
                  </a:lnTo>
                  <a:close/>
                  <a:moveTo>
                    <a:pt x="591" y="391"/>
                  </a:moveTo>
                  <a:lnTo>
                    <a:pt x="591" y="393"/>
                  </a:lnTo>
                  <a:lnTo>
                    <a:pt x="596" y="386"/>
                  </a:lnTo>
                  <a:lnTo>
                    <a:pt x="598" y="382"/>
                  </a:lnTo>
                  <a:lnTo>
                    <a:pt x="593" y="384"/>
                  </a:lnTo>
                  <a:lnTo>
                    <a:pt x="591" y="391"/>
                  </a:lnTo>
                  <a:close/>
                  <a:moveTo>
                    <a:pt x="600" y="375"/>
                  </a:moveTo>
                  <a:lnTo>
                    <a:pt x="600" y="358"/>
                  </a:lnTo>
                  <a:lnTo>
                    <a:pt x="598" y="351"/>
                  </a:lnTo>
                  <a:lnTo>
                    <a:pt x="593" y="344"/>
                  </a:lnTo>
                  <a:lnTo>
                    <a:pt x="600" y="360"/>
                  </a:lnTo>
                  <a:lnTo>
                    <a:pt x="598" y="379"/>
                  </a:lnTo>
                  <a:lnTo>
                    <a:pt x="600" y="375"/>
                  </a:lnTo>
                  <a:close/>
                  <a:moveTo>
                    <a:pt x="584" y="453"/>
                  </a:moveTo>
                  <a:lnTo>
                    <a:pt x="577" y="448"/>
                  </a:lnTo>
                  <a:lnTo>
                    <a:pt x="570" y="438"/>
                  </a:lnTo>
                  <a:lnTo>
                    <a:pt x="563" y="441"/>
                  </a:lnTo>
                  <a:lnTo>
                    <a:pt x="532" y="434"/>
                  </a:lnTo>
                  <a:lnTo>
                    <a:pt x="522" y="424"/>
                  </a:lnTo>
                  <a:lnTo>
                    <a:pt x="510" y="419"/>
                  </a:lnTo>
                  <a:lnTo>
                    <a:pt x="506" y="410"/>
                  </a:lnTo>
                  <a:lnTo>
                    <a:pt x="508" y="408"/>
                  </a:lnTo>
                  <a:lnTo>
                    <a:pt x="508" y="403"/>
                  </a:lnTo>
                  <a:lnTo>
                    <a:pt x="510" y="401"/>
                  </a:lnTo>
                  <a:lnTo>
                    <a:pt x="515" y="403"/>
                  </a:lnTo>
                  <a:lnTo>
                    <a:pt x="522" y="398"/>
                  </a:lnTo>
                  <a:lnTo>
                    <a:pt x="518" y="396"/>
                  </a:lnTo>
                  <a:lnTo>
                    <a:pt x="525" y="389"/>
                  </a:lnTo>
                  <a:lnTo>
                    <a:pt x="532" y="386"/>
                  </a:lnTo>
                  <a:lnTo>
                    <a:pt x="544" y="379"/>
                  </a:lnTo>
                  <a:lnTo>
                    <a:pt x="541" y="377"/>
                  </a:lnTo>
                  <a:lnTo>
                    <a:pt x="541" y="367"/>
                  </a:lnTo>
                  <a:lnTo>
                    <a:pt x="536" y="360"/>
                  </a:lnTo>
                  <a:lnTo>
                    <a:pt x="534" y="358"/>
                  </a:lnTo>
                  <a:lnTo>
                    <a:pt x="534" y="353"/>
                  </a:lnTo>
                  <a:lnTo>
                    <a:pt x="525" y="353"/>
                  </a:lnTo>
                  <a:lnTo>
                    <a:pt x="518" y="360"/>
                  </a:lnTo>
                  <a:lnTo>
                    <a:pt x="515" y="372"/>
                  </a:lnTo>
                  <a:lnTo>
                    <a:pt x="510" y="375"/>
                  </a:lnTo>
                  <a:lnTo>
                    <a:pt x="499" y="372"/>
                  </a:lnTo>
                  <a:lnTo>
                    <a:pt x="489" y="363"/>
                  </a:lnTo>
                  <a:lnTo>
                    <a:pt x="494" y="358"/>
                  </a:lnTo>
                  <a:lnTo>
                    <a:pt x="501" y="353"/>
                  </a:lnTo>
                  <a:lnTo>
                    <a:pt x="506" y="346"/>
                  </a:lnTo>
                  <a:lnTo>
                    <a:pt x="503" y="344"/>
                  </a:lnTo>
                  <a:lnTo>
                    <a:pt x="496" y="341"/>
                  </a:lnTo>
                  <a:lnTo>
                    <a:pt x="494" y="346"/>
                  </a:lnTo>
                  <a:lnTo>
                    <a:pt x="489" y="348"/>
                  </a:lnTo>
                  <a:lnTo>
                    <a:pt x="480" y="348"/>
                  </a:lnTo>
                  <a:lnTo>
                    <a:pt x="470" y="358"/>
                  </a:lnTo>
                  <a:lnTo>
                    <a:pt x="449" y="365"/>
                  </a:lnTo>
                  <a:lnTo>
                    <a:pt x="437" y="360"/>
                  </a:lnTo>
                  <a:lnTo>
                    <a:pt x="423" y="353"/>
                  </a:lnTo>
                  <a:lnTo>
                    <a:pt x="430" y="334"/>
                  </a:lnTo>
                  <a:lnTo>
                    <a:pt x="440" y="320"/>
                  </a:lnTo>
                  <a:lnTo>
                    <a:pt x="451" y="320"/>
                  </a:lnTo>
                  <a:lnTo>
                    <a:pt x="461" y="322"/>
                  </a:lnTo>
                  <a:lnTo>
                    <a:pt x="470" y="332"/>
                  </a:lnTo>
                  <a:lnTo>
                    <a:pt x="513" y="339"/>
                  </a:lnTo>
                  <a:lnTo>
                    <a:pt x="520" y="337"/>
                  </a:lnTo>
                  <a:lnTo>
                    <a:pt x="518" y="334"/>
                  </a:lnTo>
                  <a:lnTo>
                    <a:pt x="515" y="334"/>
                  </a:lnTo>
                  <a:lnTo>
                    <a:pt x="513" y="332"/>
                  </a:lnTo>
                  <a:lnTo>
                    <a:pt x="506" y="325"/>
                  </a:lnTo>
                  <a:lnTo>
                    <a:pt x="506" y="318"/>
                  </a:lnTo>
                  <a:lnTo>
                    <a:pt x="499" y="303"/>
                  </a:lnTo>
                  <a:lnTo>
                    <a:pt x="492" y="296"/>
                  </a:lnTo>
                  <a:lnTo>
                    <a:pt x="484" y="292"/>
                  </a:lnTo>
                  <a:lnTo>
                    <a:pt x="482" y="287"/>
                  </a:lnTo>
                  <a:lnTo>
                    <a:pt x="482" y="282"/>
                  </a:lnTo>
                  <a:lnTo>
                    <a:pt x="480" y="277"/>
                  </a:lnTo>
                  <a:lnTo>
                    <a:pt x="480" y="273"/>
                  </a:lnTo>
                  <a:lnTo>
                    <a:pt x="484" y="251"/>
                  </a:lnTo>
                  <a:lnTo>
                    <a:pt x="487" y="237"/>
                  </a:lnTo>
                  <a:lnTo>
                    <a:pt x="461" y="240"/>
                  </a:lnTo>
                  <a:lnTo>
                    <a:pt x="435" y="242"/>
                  </a:lnTo>
                  <a:lnTo>
                    <a:pt x="406" y="247"/>
                  </a:lnTo>
                  <a:lnTo>
                    <a:pt x="380" y="249"/>
                  </a:lnTo>
                  <a:lnTo>
                    <a:pt x="354" y="251"/>
                  </a:lnTo>
                  <a:lnTo>
                    <a:pt x="328" y="254"/>
                  </a:lnTo>
                  <a:lnTo>
                    <a:pt x="302" y="256"/>
                  </a:lnTo>
                  <a:lnTo>
                    <a:pt x="276" y="259"/>
                  </a:lnTo>
                  <a:lnTo>
                    <a:pt x="276" y="256"/>
                  </a:lnTo>
                  <a:lnTo>
                    <a:pt x="281" y="251"/>
                  </a:lnTo>
                  <a:lnTo>
                    <a:pt x="281" y="244"/>
                  </a:lnTo>
                  <a:lnTo>
                    <a:pt x="276" y="232"/>
                  </a:lnTo>
                  <a:lnTo>
                    <a:pt x="279" y="225"/>
                  </a:lnTo>
                  <a:lnTo>
                    <a:pt x="283" y="223"/>
                  </a:lnTo>
                  <a:lnTo>
                    <a:pt x="286" y="214"/>
                  </a:lnTo>
                  <a:lnTo>
                    <a:pt x="286" y="202"/>
                  </a:lnTo>
                  <a:lnTo>
                    <a:pt x="288" y="192"/>
                  </a:lnTo>
                  <a:lnTo>
                    <a:pt x="293" y="187"/>
                  </a:lnTo>
                  <a:lnTo>
                    <a:pt x="295" y="176"/>
                  </a:lnTo>
                  <a:lnTo>
                    <a:pt x="300" y="159"/>
                  </a:lnTo>
                  <a:lnTo>
                    <a:pt x="307" y="145"/>
                  </a:lnTo>
                  <a:lnTo>
                    <a:pt x="319" y="131"/>
                  </a:lnTo>
                  <a:lnTo>
                    <a:pt x="326" y="121"/>
                  </a:lnTo>
                  <a:lnTo>
                    <a:pt x="326" y="114"/>
                  </a:lnTo>
                  <a:lnTo>
                    <a:pt x="326" y="109"/>
                  </a:lnTo>
                  <a:lnTo>
                    <a:pt x="331" y="109"/>
                  </a:lnTo>
                  <a:lnTo>
                    <a:pt x="333" y="102"/>
                  </a:lnTo>
                  <a:lnTo>
                    <a:pt x="340" y="95"/>
                  </a:lnTo>
                  <a:lnTo>
                    <a:pt x="340" y="90"/>
                  </a:lnTo>
                  <a:lnTo>
                    <a:pt x="340" y="88"/>
                  </a:lnTo>
                  <a:lnTo>
                    <a:pt x="338" y="83"/>
                  </a:lnTo>
                  <a:lnTo>
                    <a:pt x="333" y="79"/>
                  </a:lnTo>
                  <a:lnTo>
                    <a:pt x="326" y="74"/>
                  </a:lnTo>
                  <a:lnTo>
                    <a:pt x="319" y="64"/>
                  </a:lnTo>
                  <a:lnTo>
                    <a:pt x="319" y="60"/>
                  </a:lnTo>
                  <a:lnTo>
                    <a:pt x="317" y="53"/>
                  </a:lnTo>
                  <a:lnTo>
                    <a:pt x="314" y="50"/>
                  </a:lnTo>
                  <a:lnTo>
                    <a:pt x="314" y="45"/>
                  </a:lnTo>
                  <a:lnTo>
                    <a:pt x="319" y="41"/>
                  </a:lnTo>
                  <a:lnTo>
                    <a:pt x="319" y="36"/>
                  </a:lnTo>
                  <a:lnTo>
                    <a:pt x="314" y="31"/>
                  </a:lnTo>
                  <a:lnTo>
                    <a:pt x="312" y="27"/>
                  </a:lnTo>
                  <a:lnTo>
                    <a:pt x="317" y="15"/>
                  </a:lnTo>
                  <a:lnTo>
                    <a:pt x="317" y="10"/>
                  </a:lnTo>
                  <a:lnTo>
                    <a:pt x="309" y="5"/>
                  </a:lnTo>
                  <a:lnTo>
                    <a:pt x="309" y="0"/>
                  </a:lnTo>
                  <a:lnTo>
                    <a:pt x="288" y="3"/>
                  </a:lnTo>
                  <a:lnTo>
                    <a:pt x="269" y="3"/>
                  </a:lnTo>
                  <a:lnTo>
                    <a:pt x="250" y="5"/>
                  </a:lnTo>
                  <a:lnTo>
                    <a:pt x="231" y="8"/>
                  </a:lnTo>
                  <a:lnTo>
                    <a:pt x="210" y="10"/>
                  </a:lnTo>
                  <a:lnTo>
                    <a:pt x="191" y="12"/>
                  </a:lnTo>
                  <a:lnTo>
                    <a:pt x="172" y="12"/>
                  </a:lnTo>
                  <a:lnTo>
                    <a:pt x="153" y="15"/>
                  </a:lnTo>
                  <a:lnTo>
                    <a:pt x="134" y="17"/>
                  </a:lnTo>
                  <a:lnTo>
                    <a:pt x="115" y="17"/>
                  </a:lnTo>
                  <a:lnTo>
                    <a:pt x="97" y="19"/>
                  </a:lnTo>
                  <a:lnTo>
                    <a:pt x="78" y="22"/>
                  </a:lnTo>
                  <a:lnTo>
                    <a:pt x="59" y="22"/>
                  </a:lnTo>
                  <a:lnTo>
                    <a:pt x="37" y="24"/>
                  </a:lnTo>
                  <a:lnTo>
                    <a:pt x="19" y="27"/>
                  </a:lnTo>
                  <a:lnTo>
                    <a:pt x="0" y="27"/>
                  </a:lnTo>
                  <a:lnTo>
                    <a:pt x="2" y="43"/>
                  </a:lnTo>
                  <a:lnTo>
                    <a:pt x="2" y="76"/>
                  </a:lnTo>
                  <a:lnTo>
                    <a:pt x="4" y="90"/>
                  </a:lnTo>
                  <a:lnTo>
                    <a:pt x="4" y="107"/>
                  </a:lnTo>
                  <a:lnTo>
                    <a:pt x="7" y="124"/>
                  </a:lnTo>
                  <a:lnTo>
                    <a:pt x="7" y="140"/>
                  </a:lnTo>
                  <a:lnTo>
                    <a:pt x="7" y="154"/>
                  </a:lnTo>
                  <a:lnTo>
                    <a:pt x="23" y="169"/>
                  </a:lnTo>
                  <a:lnTo>
                    <a:pt x="30" y="180"/>
                  </a:lnTo>
                  <a:lnTo>
                    <a:pt x="33" y="185"/>
                  </a:lnTo>
                  <a:lnTo>
                    <a:pt x="35" y="204"/>
                  </a:lnTo>
                  <a:lnTo>
                    <a:pt x="37" y="209"/>
                  </a:lnTo>
                  <a:lnTo>
                    <a:pt x="45" y="214"/>
                  </a:lnTo>
                  <a:lnTo>
                    <a:pt x="45" y="218"/>
                  </a:lnTo>
                  <a:lnTo>
                    <a:pt x="54" y="232"/>
                  </a:lnTo>
                  <a:lnTo>
                    <a:pt x="54" y="237"/>
                  </a:lnTo>
                  <a:lnTo>
                    <a:pt x="63" y="251"/>
                  </a:lnTo>
                  <a:lnTo>
                    <a:pt x="68" y="254"/>
                  </a:lnTo>
                  <a:lnTo>
                    <a:pt x="68" y="263"/>
                  </a:lnTo>
                  <a:lnTo>
                    <a:pt x="71" y="270"/>
                  </a:lnTo>
                  <a:lnTo>
                    <a:pt x="68" y="277"/>
                  </a:lnTo>
                  <a:lnTo>
                    <a:pt x="71" y="285"/>
                  </a:lnTo>
                  <a:lnTo>
                    <a:pt x="68" y="292"/>
                  </a:lnTo>
                  <a:lnTo>
                    <a:pt x="68" y="299"/>
                  </a:lnTo>
                  <a:lnTo>
                    <a:pt x="63" y="313"/>
                  </a:lnTo>
                  <a:lnTo>
                    <a:pt x="59" y="320"/>
                  </a:lnTo>
                  <a:lnTo>
                    <a:pt x="54" y="334"/>
                  </a:lnTo>
                  <a:lnTo>
                    <a:pt x="56" y="346"/>
                  </a:lnTo>
                  <a:lnTo>
                    <a:pt x="52" y="358"/>
                  </a:lnTo>
                  <a:lnTo>
                    <a:pt x="52" y="363"/>
                  </a:lnTo>
                  <a:lnTo>
                    <a:pt x="56" y="370"/>
                  </a:lnTo>
                  <a:lnTo>
                    <a:pt x="59" y="391"/>
                  </a:lnTo>
                  <a:lnTo>
                    <a:pt x="56" y="396"/>
                  </a:lnTo>
                  <a:lnTo>
                    <a:pt x="52" y="408"/>
                  </a:lnTo>
                  <a:lnTo>
                    <a:pt x="54" y="412"/>
                  </a:lnTo>
                  <a:lnTo>
                    <a:pt x="54" y="417"/>
                  </a:lnTo>
                  <a:lnTo>
                    <a:pt x="49" y="424"/>
                  </a:lnTo>
                  <a:lnTo>
                    <a:pt x="47" y="429"/>
                  </a:lnTo>
                  <a:lnTo>
                    <a:pt x="42" y="429"/>
                  </a:lnTo>
                  <a:lnTo>
                    <a:pt x="45" y="436"/>
                  </a:lnTo>
                  <a:lnTo>
                    <a:pt x="49" y="441"/>
                  </a:lnTo>
                  <a:lnTo>
                    <a:pt x="56" y="436"/>
                  </a:lnTo>
                  <a:lnTo>
                    <a:pt x="63" y="434"/>
                  </a:lnTo>
                  <a:lnTo>
                    <a:pt x="97" y="431"/>
                  </a:lnTo>
                  <a:lnTo>
                    <a:pt x="108" y="429"/>
                  </a:lnTo>
                  <a:lnTo>
                    <a:pt x="120" y="429"/>
                  </a:lnTo>
                  <a:lnTo>
                    <a:pt x="146" y="434"/>
                  </a:lnTo>
                  <a:lnTo>
                    <a:pt x="165" y="443"/>
                  </a:lnTo>
                  <a:lnTo>
                    <a:pt x="179" y="446"/>
                  </a:lnTo>
                  <a:lnTo>
                    <a:pt x="224" y="448"/>
                  </a:lnTo>
                  <a:lnTo>
                    <a:pt x="243" y="441"/>
                  </a:lnTo>
                  <a:lnTo>
                    <a:pt x="246" y="438"/>
                  </a:lnTo>
                  <a:lnTo>
                    <a:pt x="241" y="431"/>
                  </a:lnTo>
                  <a:lnTo>
                    <a:pt x="236" y="429"/>
                  </a:lnTo>
                  <a:lnTo>
                    <a:pt x="243" y="419"/>
                  </a:lnTo>
                  <a:lnTo>
                    <a:pt x="248" y="415"/>
                  </a:lnTo>
                  <a:lnTo>
                    <a:pt x="262" y="408"/>
                  </a:lnTo>
                  <a:lnTo>
                    <a:pt x="272" y="419"/>
                  </a:lnTo>
                  <a:lnTo>
                    <a:pt x="288" y="417"/>
                  </a:lnTo>
                  <a:lnTo>
                    <a:pt x="302" y="434"/>
                  </a:lnTo>
                  <a:lnTo>
                    <a:pt x="307" y="441"/>
                  </a:lnTo>
                  <a:lnTo>
                    <a:pt x="328" y="443"/>
                  </a:lnTo>
                  <a:lnTo>
                    <a:pt x="333" y="436"/>
                  </a:lnTo>
                  <a:lnTo>
                    <a:pt x="338" y="436"/>
                  </a:lnTo>
                  <a:lnTo>
                    <a:pt x="335" y="443"/>
                  </a:lnTo>
                  <a:lnTo>
                    <a:pt x="338" y="450"/>
                  </a:lnTo>
                  <a:lnTo>
                    <a:pt x="350" y="462"/>
                  </a:lnTo>
                  <a:lnTo>
                    <a:pt x="350" y="467"/>
                  </a:lnTo>
                  <a:lnTo>
                    <a:pt x="340" y="464"/>
                  </a:lnTo>
                  <a:lnTo>
                    <a:pt x="335" y="467"/>
                  </a:lnTo>
                  <a:lnTo>
                    <a:pt x="335" y="472"/>
                  </a:lnTo>
                  <a:lnTo>
                    <a:pt x="369" y="479"/>
                  </a:lnTo>
                  <a:lnTo>
                    <a:pt x="397" y="486"/>
                  </a:lnTo>
                  <a:lnTo>
                    <a:pt x="404" y="481"/>
                  </a:lnTo>
                  <a:lnTo>
                    <a:pt x="414" y="464"/>
                  </a:lnTo>
                  <a:lnTo>
                    <a:pt x="423" y="460"/>
                  </a:lnTo>
                  <a:lnTo>
                    <a:pt x="437" y="460"/>
                  </a:lnTo>
                  <a:lnTo>
                    <a:pt x="447" y="464"/>
                  </a:lnTo>
                  <a:lnTo>
                    <a:pt x="454" y="479"/>
                  </a:lnTo>
                  <a:lnTo>
                    <a:pt x="456" y="481"/>
                  </a:lnTo>
                  <a:lnTo>
                    <a:pt x="466" y="476"/>
                  </a:lnTo>
                  <a:lnTo>
                    <a:pt x="468" y="469"/>
                  </a:lnTo>
                  <a:lnTo>
                    <a:pt x="470" y="462"/>
                  </a:lnTo>
                  <a:lnTo>
                    <a:pt x="470" y="455"/>
                  </a:lnTo>
                  <a:lnTo>
                    <a:pt x="473" y="450"/>
                  </a:lnTo>
                  <a:lnTo>
                    <a:pt x="470" y="438"/>
                  </a:lnTo>
                  <a:lnTo>
                    <a:pt x="466" y="434"/>
                  </a:lnTo>
                  <a:lnTo>
                    <a:pt x="461" y="434"/>
                  </a:lnTo>
                  <a:lnTo>
                    <a:pt x="458" y="431"/>
                  </a:lnTo>
                  <a:lnTo>
                    <a:pt x="458" y="427"/>
                  </a:lnTo>
                  <a:lnTo>
                    <a:pt x="489" y="434"/>
                  </a:lnTo>
                  <a:lnTo>
                    <a:pt x="496" y="436"/>
                  </a:lnTo>
                  <a:lnTo>
                    <a:pt x="501" y="441"/>
                  </a:lnTo>
                  <a:lnTo>
                    <a:pt x="501" y="448"/>
                  </a:lnTo>
                  <a:lnTo>
                    <a:pt x="510" y="448"/>
                  </a:lnTo>
                  <a:lnTo>
                    <a:pt x="515" y="448"/>
                  </a:lnTo>
                  <a:lnTo>
                    <a:pt x="520" y="448"/>
                  </a:lnTo>
                  <a:lnTo>
                    <a:pt x="525" y="453"/>
                  </a:lnTo>
                  <a:lnTo>
                    <a:pt x="532" y="455"/>
                  </a:lnTo>
                  <a:lnTo>
                    <a:pt x="541" y="460"/>
                  </a:lnTo>
                  <a:lnTo>
                    <a:pt x="548" y="472"/>
                  </a:lnTo>
                  <a:lnTo>
                    <a:pt x="553" y="474"/>
                  </a:lnTo>
                  <a:lnTo>
                    <a:pt x="551" y="486"/>
                  </a:lnTo>
                  <a:lnTo>
                    <a:pt x="558" y="483"/>
                  </a:lnTo>
                  <a:lnTo>
                    <a:pt x="567" y="472"/>
                  </a:lnTo>
                  <a:lnTo>
                    <a:pt x="572" y="474"/>
                  </a:lnTo>
                  <a:lnTo>
                    <a:pt x="577" y="479"/>
                  </a:lnTo>
                  <a:lnTo>
                    <a:pt x="579" y="474"/>
                  </a:lnTo>
                  <a:lnTo>
                    <a:pt x="579" y="467"/>
                  </a:lnTo>
                  <a:lnTo>
                    <a:pt x="589" y="460"/>
                  </a:lnTo>
                  <a:lnTo>
                    <a:pt x="589" y="453"/>
                  </a:lnTo>
                  <a:lnTo>
                    <a:pt x="584" y="45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14" name="Freeform 54">
              <a:extLst>
                <a:ext uri="{FF2B5EF4-FFF2-40B4-BE49-F238E27FC236}">
                  <a16:creationId xmlns:a16="http://schemas.microsoft.com/office/drawing/2014/main" id="{3EE4B10A-1B84-4FD0-8255-E8E4283DE9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84500" y="3881438"/>
              <a:ext cx="2271713" cy="2135187"/>
            </a:xfrm>
            <a:custGeom>
              <a:avLst/>
              <a:gdLst/>
              <a:ahLst/>
              <a:cxnLst>
                <a:cxn ang="0">
                  <a:pos x="1078" y="1059"/>
                </a:cxn>
                <a:cxn ang="0">
                  <a:pos x="1045" y="1291"/>
                </a:cxn>
                <a:cxn ang="0">
                  <a:pos x="1036" y="1134"/>
                </a:cxn>
                <a:cxn ang="0">
                  <a:pos x="1300" y="895"/>
                </a:cxn>
                <a:cxn ang="0">
                  <a:pos x="1114" y="1040"/>
                </a:cxn>
                <a:cxn ang="0">
                  <a:pos x="1423" y="651"/>
                </a:cxn>
                <a:cxn ang="0">
                  <a:pos x="1390" y="580"/>
                </a:cxn>
                <a:cxn ang="0">
                  <a:pos x="1362" y="443"/>
                </a:cxn>
                <a:cxn ang="0">
                  <a:pos x="1334" y="355"/>
                </a:cxn>
                <a:cxn ang="0">
                  <a:pos x="1284" y="346"/>
                </a:cxn>
                <a:cxn ang="0">
                  <a:pos x="1213" y="327"/>
                </a:cxn>
                <a:cxn ang="0">
                  <a:pos x="1168" y="329"/>
                </a:cxn>
                <a:cxn ang="0">
                  <a:pos x="1102" y="344"/>
                </a:cxn>
                <a:cxn ang="0">
                  <a:pos x="1069" y="337"/>
                </a:cxn>
                <a:cxn ang="0">
                  <a:pos x="1038" y="337"/>
                </a:cxn>
                <a:cxn ang="0">
                  <a:pos x="1019" y="344"/>
                </a:cxn>
                <a:cxn ang="0">
                  <a:pos x="995" y="341"/>
                </a:cxn>
                <a:cxn ang="0">
                  <a:pos x="955" y="334"/>
                </a:cxn>
                <a:cxn ang="0">
                  <a:pos x="924" y="310"/>
                </a:cxn>
                <a:cxn ang="0">
                  <a:pos x="856" y="306"/>
                </a:cxn>
                <a:cxn ang="0">
                  <a:pos x="799" y="273"/>
                </a:cxn>
                <a:cxn ang="0">
                  <a:pos x="754" y="273"/>
                </a:cxn>
                <a:cxn ang="0">
                  <a:pos x="721" y="159"/>
                </a:cxn>
                <a:cxn ang="0">
                  <a:pos x="721" y="7"/>
                </a:cxn>
                <a:cxn ang="0">
                  <a:pos x="567" y="5"/>
                </a:cxn>
                <a:cxn ang="0">
                  <a:pos x="414" y="0"/>
                </a:cxn>
                <a:cxn ang="0">
                  <a:pos x="402" y="251"/>
                </a:cxn>
                <a:cxn ang="0">
                  <a:pos x="390" y="535"/>
                </a:cxn>
                <a:cxn ang="0">
                  <a:pos x="220" y="564"/>
                </a:cxn>
                <a:cxn ang="0">
                  <a:pos x="23" y="552"/>
                </a:cxn>
                <a:cxn ang="0">
                  <a:pos x="40" y="611"/>
                </a:cxn>
                <a:cxn ang="0">
                  <a:pos x="179" y="741"/>
                </a:cxn>
                <a:cxn ang="0">
                  <a:pos x="250" y="883"/>
                </a:cxn>
                <a:cxn ang="0">
                  <a:pos x="376" y="945"/>
                </a:cxn>
                <a:cxn ang="0">
                  <a:pos x="430" y="857"/>
                </a:cxn>
                <a:cxn ang="0">
                  <a:pos x="541" y="855"/>
                </a:cxn>
                <a:cxn ang="0">
                  <a:pos x="605" y="898"/>
                </a:cxn>
                <a:cxn ang="0">
                  <a:pos x="676" y="1004"/>
                </a:cxn>
                <a:cxn ang="0">
                  <a:pos x="735" y="1099"/>
                </a:cxn>
                <a:cxn ang="0">
                  <a:pos x="785" y="1179"/>
                </a:cxn>
                <a:cxn ang="0">
                  <a:pos x="818" y="1262"/>
                </a:cxn>
                <a:cxn ang="0">
                  <a:pos x="896" y="1305"/>
                </a:cxn>
                <a:cxn ang="0">
                  <a:pos x="1028" y="1345"/>
                </a:cxn>
                <a:cxn ang="0">
                  <a:pos x="1021" y="1279"/>
                </a:cxn>
                <a:cxn ang="0">
                  <a:pos x="1012" y="1182"/>
                </a:cxn>
                <a:cxn ang="0">
                  <a:pos x="1021" y="1151"/>
                </a:cxn>
                <a:cxn ang="0">
                  <a:pos x="1059" y="1066"/>
                </a:cxn>
                <a:cxn ang="0">
                  <a:pos x="1071" y="1054"/>
                </a:cxn>
                <a:cxn ang="0">
                  <a:pos x="1118" y="1023"/>
                </a:cxn>
                <a:cxn ang="0">
                  <a:pos x="1114" y="992"/>
                </a:cxn>
                <a:cxn ang="0">
                  <a:pos x="1147" y="1011"/>
                </a:cxn>
                <a:cxn ang="0">
                  <a:pos x="1265" y="931"/>
                </a:cxn>
                <a:cxn ang="0">
                  <a:pos x="1286" y="855"/>
                </a:cxn>
                <a:cxn ang="0">
                  <a:pos x="1334" y="867"/>
                </a:cxn>
                <a:cxn ang="0">
                  <a:pos x="1405" y="808"/>
                </a:cxn>
                <a:cxn ang="0">
                  <a:pos x="1414" y="734"/>
                </a:cxn>
              </a:cxnLst>
              <a:rect l="0" t="0" r="r" b="b"/>
              <a:pathLst>
                <a:path w="1431" h="1345">
                  <a:moveTo>
                    <a:pt x="1073" y="1061"/>
                  </a:moveTo>
                  <a:lnTo>
                    <a:pt x="1064" y="1075"/>
                  </a:lnTo>
                  <a:lnTo>
                    <a:pt x="1064" y="1080"/>
                  </a:lnTo>
                  <a:lnTo>
                    <a:pt x="1059" y="1089"/>
                  </a:lnTo>
                  <a:lnTo>
                    <a:pt x="1062" y="1089"/>
                  </a:lnTo>
                  <a:lnTo>
                    <a:pt x="1071" y="1075"/>
                  </a:lnTo>
                  <a:lnTo>
                    <a:pt x="1080" y="1066"/>
                  </a:lnTo>
                  <a:lnTo>
                    <a:pt x="1078" y="1059"/>
                  </a:lnTo>
                  <a:lnTo>
                    <a:pt x="1073" y="1061"/>
                  </a:lnTo>
                  <a:close/>
                  <a:moveTo>
                    <a:pt x="1021" y="1179"/>
                  </a:moveTo>
                  <a:lnTo>
                    <a:pt x="1019" y="1191"/>
                  </a:lnTo>
                  <a:lnTo>
                    <a:pt x="1021" y="1227"/>
                  </a:lnTo>
                  <a:lnTo>
                    <a:pt x="1038" y="1288"/>
                  </a:lnTo>
                  <a:lnTo>
                    <a:pt x="1047" y="1314"/>
                  </a:lnTo>
                  <a:lnTo>
                    <a:pt x="1050" y="1310"/>
                  </a:lnTo>
                  <a:lnTo>
                    <a:pt x="1045" y="1291"/>
                  </a:lnTo>
                  <a:lnTo>
                    <a:pt x="1026" y="1229"/>
                  </a:lnTo>
                  <a:lnTo>
                    <a:pt x="1021" y="1179"/>
                  </a:lnTo>
                  <a:close/>
                  <a:moveTo>
                    <a:pt x="1047" y="1104"/>
                  </a:moveTo>
                  <a:lnTo>
                    <a:pt x="1031" y="1137"/>
                  </a:lnTo>
                  <a:lnTo>
                    <a:pt x="1021" y="1163"/>
                  </a:lnTo>
                  <a:lnTo>
                    <a:pt x="1021" y="1172"/>
                  </a:lnTo>
                  <a:lnTo>
                    <a:pt x="1024" y="1165"/>
                  </a:lnTo>
                  <a:lnTo>
                    <a:pt x="1036" y="1134"/>
                  </a:lnTo>
                  <a:lnTo>
                    <a:pt x="1057" y="1099"/>
                  </a:lnTo>
                  <a:lnTo>
                    <a:pt x="1047" y="1104"/>
                  </a:lnTo>
                  <a:close/>
                  <a:moveTo>
                    <a:pt x="1296" y="902"/>
                  </a:moveTo>
                  <a:lnTo>
                    <a:pt x="1272" y="924"/>
                  </a:lnTo>
                  <a:lnTo>
                    <a:pt x="1277" y="921"/>
                  </a:lnTo>
                  <a:lnTo>
                    <a:pt x="1296" y="907"/>
                  </a:lnTo>
                  <a:lnTo>
                    <a:pt x="1308" y="895"/>
                  </a:lnTo>
                  <a:lnTo>
                    <a:pt x="1300" y="895"/>
                  </a:lnTo>
                  <a:lnTo>
                    <a:pt x="1296" y="902"/>
                  </a:lnTo>
                  <a:close/>
                  <a:moveTo>
                    <a:pt x="1123" y="1030"/>
                  </a:moveTo>
                  <a:lnTo>
                    <a:pt x="1116" y="1033"/>
                  </a:lnTo>
                  <a:lnTo>
                    <a:pt x="1097" y="1047"/>
                  </a:lnTo>
                  <a:lnTo>
                    <a:pt x="1090" y="1049"/>
                  </a:lnTo>
                  <a:lnTo>
                    <a:pt x="1085" y="1056"/>
                  </a:lnTo>
                  <a:lnTo>
                    <a:pt x="1088" y="1056"/>
                  </a:lnTo>
                  <a:lnTo>
                    <a:pt x="1114" y="1040"/>
                  </a:lnTo>
                  <a:lnTo>
                    <a:pt x="1128" y="1033"/>
                  </a:lnTo>
                  <a:lnTo>
                    <a:pt x="1128" y="1025"/>
                  </a:lnTo>
                  <a:lnTo>
                    <a:pt x="1128" y="1025"/>
                  </a:lnTo>
                  <a:lnTo>
                    <a:pt x="1123" y="1030"/>
                  </a:lnTo>
                  <a:close/>
                  <a:moveTo>
                    <a:pt x="1431" y="670"/>
                  </a:moveTo>
                  <a:lnTo>
                    <a:pt x="1428" y="663"/>
                  </a:lnTo>
                  <a:lnTo>
                    <a:pt x="1428" y="654"/>
                  </a:lnTo>
                  <a:lnTo>
                    <a:pt x="1423" y="651"/>
                  </a:lnTo>
                  <a:lnTo>
                    <a:pt x="1414" y="637"/>
                  </a:lnTo>
                  <a:lnTo>
                    <a:pt x="1414" y="632"/>
                  </a:lnTo>
                  <a:lnTo>
                    <a:pt x="1405" y="618"/>
                  </a:lnTo>
                  <a:lnTo>
                    <a:pt x="1405" y="614"/>
                  </a:lnTo>
                  <a:lnTo>
                    <a:pt x="1397" y="609"/>
                  </a:lnTo>
                  <a:lnTo>
                    <a:pt x="1395" y="604"/>
                  </a:lnTo>
                  <a:lnTo>
                    <a:pt x="1393" y="585"/>
                  </a:lnTo>
                  <a:lnTo>
                    <a:pt x="1390" y="580"/>
                  </a:lnTo>
                  <a:lnTo>
                    <a:pt x="1383" y="569"/>
                  </a:lnTo>
                  <a:lnTo>
                    <a:pt x="1367" y="554"/>
                  </a:lnTo>
                  <a:lnTo>
                    <a:pt x="1367" y="540"/>
                  </a:lnTo>
                  <a:lnTo>
                    <a:pt x="1367" y="524"/>
                  </a:lnTo>
                  <a:lnTo>
                    <a:pt x="1364" y="507"/>
                  </a:lnTo>
                  <a:lnTo>
                    <a:pt x="1364" y="490"/>
                  </a:lnTo>
                  <a:lnTo>
                    <a:pt x="1362" y="476"/>
                  </a:lnTo>
                  <a:lnTo>
                    <a:pt x="1362" y="443"/>
                  </a:lnTo>
                  <a:lnTo>
                    <a:pt x="1360" y="427"/>
                  </a:lnTo>
                  <a:lnTo>
                    <a:pt x="1360" y="410"/>
                  </a:lnTo>
                  <a:lnTo>
                    <a:pt x="1357" y="393"/>
                  </a:lnTo>
                  <a:lnTo>
                    <a:pt x="1357" y="377"/>
                  </a:lnTo>
                  <a:lnTo>
                    <a:pt x="1355" y="358"/>
                  </a:lnTo>
                  <a:lnTo>
                    <a:pt x="1350" y="355"/>
                  </a:lnTo>
                  <a:lnTo>
                    <a:pt x="1341" y="355"/>
                  </a:lnTo>
                  <a:lnTo>
                    <a:pt x="1334" y="355"/>
                  </a:lnTo>
                  <a:lnTo>
                    <a:pt x="1329" y="355"/>
                  </a:lnTo>
                  <a:lnTo>
                    <a:pt x="1324" y="360"/>
                  </a:lnTo>
                  <a:lnTo>
                    <a:pt x="1322" y="360"/>
                  </a:lnTo>
                  <a:lnTo>
                    <a:pt x="1319" y="360"/>
                  </a:lnTo>
                  <a:lnTo>
                    <a:pt x="1319" y="358"/>
                  </a:lnTo>
                  <a:lnTo>
                    <a:pt x="1315" y="355"/>
                  </a:lnTo>
                  <a:lnTo>
                    <a:pt x="1308" y="351"/>
                  </a:lnTo>
                  <a:lnTo>
                    <a:pt x="1284" y="346"/>
                  </a:lnTo>
                  <a:lnTo>
                    <a:pt x="1277" y="341"/>
                  </a:lnTo>
                  <a:lnTo>
                    <a:pt x="1267" y="337"/>
                  </a:lnTo>
                  <a:lnTo>
                    <a:pt x="1256" y="327"/>
                  </a:lnTo>
                  <a:lnTo>
                    <a:pt x="1237" y="318"/>
                  </a:lnTo>
                  <a:lnTo>
                    <a:pt x="1230" y="315"/>
                  </a:lnTo>
                  <a:lnTo>
                    <a:pt x="1227" y="315"/>
                  </a:lnTo>
                  <a:lnTo>
                    <a:pt x="1222" y="322"/>
                  </a:lnTo>
                  <a:lnTo>
                    <a:pt x="1213" y="327"/>
                  </a:lnTo>
                  <a:lnTo>
                    <a:pt x="1206" y="327"/>
                  </a:lnTo>
                  <a:lnTo>
                    <a:pt x="1196" y="327"/>
                  </a:lnTo>
                  <a:lnTo>
                    <a:pt x="1194" y="325"/>
                  </a:lnTo>
                  <a:lnTo>
                    <a:pt x="1192" y="322"/>
                  </a:lnTo>
                  <a:lnTo>
                    <a:pt x="1189" y="320"/>
                  </a:lnTo>
                  <a:lnTo>
                    <a:pt x="1185" y="320"/>
                  </a:lnTo>
                  <a:lnTo>
                    <a:pt x="1170" y="327"/>
                  </a:lnTo>
                  <a:lnTo>
                    <a:pt x="1168" y="329"/>
                  </a:lnTo>
                  <a:lnTo>
                    <a:pt x="1161" y="332"/>
                  </a:lnTo>
                  <a:lnTo>
                    <a:pt x="1151" y="329"/>
                  </a:lnTo>
                  <a:lnTo>
                    <a:pt x="1133" y="337"/>
                  </a:lnTo>
                  <a:lnTo>
                    <a:pt x="1125" y="344"/>
                  </a:lnTo>
                  <a:lnTo>
                    <a:pt x="1116" y="346"/>
                  </a:lnTo>
                  <a:lnTo>
                    <a:pt x="1114" y="353"/>
                  </a:lnTo>
                  <a:lnTo>
                    <a:pt x="1111" y="351"/>
                  </a:lnTo>
                  <a:lnTo>
                    <a:pt x="1102" y="344"/>
                  </a:lnTo>
                  <a:lnTo>
                    <a:pt x="1095" y="344"/>
                  </a:lnTo>
                  <a:lnTo>
                    <a:pt x="1083" y="337"/>
                  </a:lnTo>
                  <a:lnTo>
                    <a:pt x="1083" y="329"/>
                  </a:lnTo>
                  <a:lnTo>
                    <a:pt x="1080" y="329"/>
                  </a:lnTo>
                  <a:lnTo>
                    <a:pt x="1080" y="329"/>
                  </a:lnTo>
                  <a:lnTo>
                    <a:pt x="1078" y="329"/>
                  </a:lnTo>
                  <a:lnTo>
                    <a:pt x="1073" y="334"/>
                  </a:lnTo>
                  <a:lnTo>
                    <a:pt x="1069" y="337"/>
                  </a:lnTo>
                  <a:lnTo>
                    <a:pt x="1066" y="337"/>
                  </a:lnTo>
                  <a:lnTo>
                    <a:pt x="1057" y="332"/>
                  </a:lnTo>
                  <a:lnTo>
                    <a:pt x="1052" y="327"/>
                  </a:lnTo>
                  <a:lnTo>
                    <a:pt x="1050" y="325"/>
                  </a:lnTo>
                  <a:lnTo>
                    <a:pt x="1047" y="325"/>
                  </a:lnTo>
                  <a:lnTo>
                    <a:pt x="1043" y="327"/>
                  </a:lnTo>
                  <a:lnTo>
                    <a:pt x="1040" y="334"/>
                  </a:lnTo>
                  <a:lnTo>
                    <a:pt x="1038" y="337"/>
                  </a:lnTo>
                  <a:lnTo>
                    <a:pt x="1033" y="337"/>
                  </a:lnTo>
                  <a:lnTo>
                    <a:pt x="1033" y="341"/>
                  </a:lnTo>
                  <a:lnTo>
                    <a:pt x="1031" y="351"/>
                  </a:lnTo>
                  <a:lnTo>
                    <a:pt x="1028" y="353"/>
                  </a:lnTo>
                  <a:lnTo>
                    <a:pt x="1026" y="353"/>
                  </a:lnTo>
                  <a:lnTo>
                    <a:pt x="1021" y="351"/>
                  </a:lnTo>
                  <a:lnTo>
                    <a:pt x="1019" y="346"/>
                  </a:lnTo>
                  <a:lnTo>
                    <a:pt x="1019" y="344"/>
                  </a:lnTo>
                  <a:lnTo>
                    <a:pt x="1021" y="337"/>
                  </a:lnTo>
                  <a:lnTo>
                    <a:pt x="1019" y="334"/>
                  </a:lnTo>
                  <a:lnTo>
                    <a:pt x="1017" y="332"/>
                  </a:lnTo>
                  <a:lnTo>
                    <a:pt x="1012" y="337"/>
                  </a:lnTo>
                  <a:lnTo>
                    <a:pt x="1007" y="337"/>
                  </a:lnTo>
                  <a:lnTo>
                    <a:pt x="1002" y="341"/>
                  </a:lnTo>
                  <a:lnTo>
                    <a:pt x="998" y="341"/>
                  </a:lnTo>
                  <a:lnTo>
                    <a:pt x="995" y="341"/>
                  </a:lnTo>
                  <a:lnTo>
                    <a:pt x="988" y="334"/>
                  </a:lnTo>
                  <a:lnTo>
                    <a:pt x="979" y="332"/>
                  </a:lnTo>
                  <a:lnTo>
                    <a:pt x="976" y="325"/>
                  </a:lnTo>
                  <a:lnTo>
                    <a:pt x="974" y="322"/>
                  </a:lnTo>
                  <a:lnTo>
                    <a:pt x="972" y="322"/>
                  </a:lnTo>
                  <a:lnTo>
                    <a:pt x="969" y="322"/>
                  </a:lnTo>
                  <a:lnTo>
                    <a:pt x="967" y="325"/>
                  </a:lnTo>
                  <a:lnTo>
                    <a:pt x="955" y="334"/>
                  </a:lnTo>
                  <a:lnTo>
                    <a:pt x="950" y="337"/>
                  </a:lnTo>
                  <a:lnTo>
                    <a:pt x="946" y="339"/>
                  </a:lnTo>
                  <a:lnTo>
                    <a:pt x="943" y="337"/>
                  </a:lnTo>
                  <a:lnTo>
                    <a:pt x="939" y="334"/>
                  </a:lnTo>
                  <a:lnTo>
                    <a:pt x="939" y="325"/>
                  </a:lnTo>
                  <a:lnTo>
                    <a:pt x="936" y="322"/>
                  </a:lnTo>
                  <a:lnTo>
                    <a:pt x="927" y="318"/>
                  </a:lnTo>
                  <a:lnTo>
                    <a:pt x="924" y="310"/>
                  </a:lnTo>
                  <a:lnTo>
                    <a:pt x="922" y="303"/>
                  </a:lnTo>
                  <a:lnTo>
                    <a:pt x="910" y="306"/>
                  </a:lnTo>
                  <a:lnTo>
                    <a:pt x="896" y="306"/>
                  </a:lnTo>
                  <a:lnTo>
                    <a:pt x="889" y="310"/>
                  </a:lnTo>
                  <a:lnTo>
                    <a:pt x="887" y="313"/>
                  </a:lnTo>
                  <a:lnTo>
                    <a:pt x="882" y="310"/>
                  </a:lnTo>
                  <a:lnTo>
                    <a:pt x="870" y="303"/>
                  </a:lnTo>
                  <a:lnTo>
                    <a:pt x="856" y="306"/>
                  </a:lnTo>
                  <a:lnTo>
                    <a:pt x="849" y="303"/>
                  </a:lnTo>
                  <a:lnTo>
                    <a:pt x="830" y="296"/>
                  </a:lnTo>
                  <a:lnTo>
                    <a:pt x="816" y="296"/>
                  </a:lnTo>
                  <a:lnTo>
                    <a:pt x="811" y="296"/>
                  </a:lnTo>
                  <a:lnTo>
                    <a:pt x="808" y="294"/>
                  </a:lnTo>
                  <a:lnTo>
                    <a:pt x="806" y="284"/>
                  </a:lnTo>
                  <a:lnTo>
                    <a:pt x="801" y="275"/>
                  </a:lnTo>
                  <a:lnTo>
                    <a:pt x="799" y="273"/>
                  </a:lnTo>
                  <a:lnTo>
                    <a:pt x="790" y="266"/>
                  </a:lnTo>
                  <a:lnTo>
                    <a:pt x="787" y="266"/>
                  </a:lnTo>
                  <a:lnTo>
                    <a:pt x="787" y="268"/>
                  </a:lnTo>
                  <a:lnTo>
                    <a:pt x="785" y="275"/>
                  </a:lnTo>
                  <a:lnTo>
                    <a:pt x="782" y="275"/>
                  </a:lnTo>
                  <a:lnTo>
                    <a:pt x="771" y="273"/>
                  </a:lnTo>
                  <a:lnTo>
                    <a:pt x="761" y="275"/>
                  </a:lnTo>
                  <a:lnTo>
                    <a:pt x="754" y="273"/>
                  </a:lnTo>
                  <a:lnTo>
                    <a:pt x="735" y="256"/>
                  </a:lnTo>
                  <a:lnTo>
                    <a:pt x="728" y="251"/>
                  </a:lnTo>
                  <a:lnTo>
                    <a:pt x="721" y="249"/>
                  </a:lnTo>
                  <a:lnTo>
                    <a:pt x="721" y="235"/>
                  </a:lnTo>
                  <a:lnTo>
                    <a:pt x="721" y="204"/>
                  </a:lnTo>
                  <a:lnTo>
                    <a:pt x="721" y="190"/>
                  </a:lnTo>
                  <a:lnTo>
                    <a:pt x="721" y="173"/>
                  </a:lnTo>
                  <a:lnTo>
                    <a:pt x="721" y="159"/>
                  </a:lnTo>
                  <a:lnTo>
                    <a:pt x="721" y="145"/>
                  </a:lnTo>
                  <a:lnTo>
                    <a:pt x="721" y="114"/>
                  </a:lnTo>
                  <a:lnTo>
                    <a:pt x="721" y="97"/>
                  </a:lnTo>
                  <a:lnTo>
                    <a:pt x="721" y="83"/>
                  </a:lnTo>
                  <a:lnTo>
                    <a:pt x="721" y="67"/>
                  </a:lnTo>
                  <a:lnTo>
                    <a:pt x="721" y="52"/>
                  </a:lnTo>
                  <a:lnTo>
                    <a:pt x="721" y="22"/>
                  </a:lnTo>
                  <a:lnTo>
                    <a:pt x="721" y="7"/>
                  </a:lnTo>
                  <a:lnTo>
                    <a:pt x="702" y="7"/>
                  </a:lnTo>
                  <a:lnTo>
                    <a:pt x="683" y="7"/>
                  </a:lnTo>
                  <a:lnTo>
                    <a:pt x="664" y="7"/>
                  </a:lnTo>
                  <a:lnTo>
                    <a:pt x="645" y="7"/>
                  </a:lnTo>
                  <a:lnTo>
                    <a:pt x="626" y="7"/>
                  </a:lnTo>
                  <a:lnTo>
                    <a:pt x="605" y="5"/>
                  </a:lnTo>
                  <a:lnTo>
                    <a:pt x="586" y="5"/>
                  </a:lnTo>
                  <a:lnTo>
                    <a:pt x="567" y="5"/>
                  </a:lnTo>
                  <a:lnTo>
                    <a:pt x="548" y="5"/>
                  </a:lnTo>
                  <a:lnTo>
                    <a:pt x="529" y="5"/>
                  </a:lnTo>
                  <a:lnTo>
                    <a:pt x="510" y="5"/>
                  </a:lnTo>
                  <a:lnTo>
                    <a:pt x="492" y="3"/>
                  </a:lnTo>
                  <a:lnTo>
                    <a:pt x="473" y="3"/>
                  </a:lnTo>
                  <a:lnTo>
                    <a:pt x="454" y="3"/>
                  </a:lnTo>
                  <a:lnTo>
                    <a:pt x="432" y="3"/>
                  </a:lnTo>
                  <a:lnTo>
                    <a:pt x="414" y="0"/>
                  </a:lnTo>
                  <a:lnTo>
                    <a:pt x="409" y="0"/>
                  </a:lnTo>
                  <a:lnTo>
                    <a:pt x="409" y="38"/>
                  </a:lnTo>
                  <a:lnTo>
                    <a:pt x="406" y="74"/>
                  </a:lnTo>
                  <a:lnTo>
                    <a:pt x="406" y="109"/>
                  </a:lnTo>
                  <a:lnTo>
                    <a:pt x="404" y="145"/>
                  </a:lnTo>
                  <a:lnTo>
                    <a:pt x="404" y="180"/>
                  </a:lnTo>
                  <a:lnTo>
                    <a:pt x="402" y="216"/>
                  </a:lnTo>
                  <a:lnTo>
                    <a:pt x="402" y="251"/>
                  </a:lnTo>
                  <a:lnTo>
                    <a:pt x="399" y="287"/>
                  </a:lnTo>
                  <a:lnTo>
                    <a:pt x="397" y="322"/>
                  </a:lnTo>
                  <a:lnTo>
                    <a:pt x="397" y="358"/>
                  </a:lnTo>
                  <a:lnTo>
                    <a:pt x="395" y="393"/>
                  </a:lnTo>
                  <a:lnTo>
                    <a:pt x="395" y="429"/>
                  </a:lnTo>
                  <a:lnTo>
                    <a:pt x="392" y="464"/>
                  </a:lnTo>
                  <a:lnTo>
                    <a:pt x="392" y="500"/>
                  </a:lnTo>
                  <a:lnTo>
                    <a:pt x="390" y="535"/>
                  </a:lnTo>
                  <a:lnTo>
                    <a:pt x="390" y="571"/>
                  </a:lnTo>
                  <a:lnTo>
                    <a:pt x="364" y="571"/>
                  </a:lnTo>
                  <a:lnTo>
                    <a:pt x="340" y="569"/>
                  </a:lnTo>
                  <a:lnTo>
                    <a:pt x="317" y="569"/>
                  </a:lnTo>
                  <a:lnTo>
                    <a:pt x="291" y="566"/>
                  </a:lnTo>
                  <a:lnTo>
                    <a:pt x="267" y="566"/>
                  </a:lnTo>
                  <a:lnTo>
                    <a:pt x="243" y="564"/>
                  </a:lnTo>
                  <a:lnTo>
                    <a:pt x="220" y="564"/>
                  </a:lnTo>
                  <a:lnTo>
                    <a:pt x="194" y="561"/>
                  </a:lnTo>
                  <a:lnTo>
                    <a:pt x="170" y="561"/>
                  </a:lnTo>
                  <a:lnTo>
                    <a:pt x="146" y="559"/>
                  </a:lnTo>
                  <a:lnTo>
                    <a:pt x="120" y="557"/>
                  </a:lnTo>
                  <a:lnTo>
                    <a:pt x="97" y="557"/>
                  </a:lnTo>
                  <a:lnTo>
                    <a:pt x="73" y="554"/>
                  </a:lnTo>
                  <a:lnTo>
                    <a:pt x="47" y="552"/>
                  </a:lnTo>
                  <a:lnTo>
                    <a:pt x="23" y="552"/>
                  </a:lnTo>
                  <a:lnTo>
                    <a:pt x="0" y="550"/>
                  </a:lnTo>
                  <a:lnTo>
                    <a:pt x="0" y="550"/>
                  </a:lnTo>
                  <a:lnTo>
                    <a:pt x="9" y="573"/>
                  </a:lnTo>
                  <a:lnTo>
                    <a:pt x="9" y="573"/>
                  </a:lnTo>
                  <a:lnTo>
                    <a:pt x="21" y="580"/>
                  </a:lnTo>
                  <a:lnTo>
                    <a:pt x="21" y="580"/>
                  </a:lnTo>
                  <a:lnTo>
                    <a:pt x="30" y="592"/>
                  </a:lnTo>
                  <a:lnTo>
                    <a:pt x="40" y="611"/>
                  </a:lnTo>
                  <a:lnTo>
                    <a:pt x="52" y="623"/>
                  </a:lnTo>
                  <a:lnTo>
                    <a:pt x="63" y="630"/>
                  </a:lnTo>
                  <a:lnTo>
                    <a:pt x="85" y="651"/>
                  </a:lnTo>
                  <a:lnTo>
                    <a:pt x="115" y="687"/>
                  </a:lnTo>
                  <a:lnTo>
                    <a:pt x="142" y="711"/>
                  </a:lnTo>
                  <a:lnTo>
                    <a:pt x="160" y="722"/>
                  </a:lnTo>
                  <a:lnTo>
                    <a:pt x="172" y="732"/>
                  </a:lnTo>
                  <a:lnTo>
                    <a:pt x="179" y="741"/>
                  </a:lnTo>
                  <a:lnTo>
                    <a:pt x="186" y="758"/>
                  </a:lnTo>
                  <a:lnTo>
                    <a:pt x="203" y="798"/>
                  </a:lnTo>
                  <a:lnTo>
                    <a:pt x="203" y="817"/>
                  </a:lnTo>
                  <a:lnTo>
                    <a:pt x="208" y="834"/>
                  </a:lnTo>
                  <a:lnTo>
                    <a:pt x="220" y="857"/>
                  </a:lnTo>
                  <a:lnTo>
                    <a:pt x="231" y="872"/>
                  </a:lnTo>
                  <a:lnTo>
                    <a:pt x="241" y="876"/>
                  </a:lnTo>
                  <a:lnTo>
                    <a:pt x="250" y="883"/>
                  </a:lnTo>
                  <a:lnTo>
                    <a:pt x="262" y="898"/>
                  </a:lnTo>
                  <a:lnTo>
                    <a:pt x="276" y="905"/>
                  </a:lnTo>
                  <a:lnTo>
                    <a:pt x="291" y="909"/>
                  </a:lnTo>
                  <a:lnTo>
                    <a:pt x="312" y="921"/>
                  </a:lnTo>
                  <a:lnTo>
                    <a:pt x="338" y="940"/>
                  </a:lnTo>
                  <a:lnTo>
                    <a:pt x="357" y="950"/>
                  </a:lnTo>
                  <a:lnTo>
                    <a:pt x="366" y="950"/>
                  </a:lnTo>
                  <a:lnTo>
                    <a:pt x="376" y="945"/>
                  </a:lnTo>
                  <a:lnTo>
                    <a:pt x="383" y="933"/>
                  </a:lnTo>
                  <a:lnTo>
                    <a:pt x="390" y="926"/>
                  </a:lnTo>
                  <a:lnTo>
                    <a:pt x="397" y="924"/>
                  </a:lnTo>
                  <a:lnTo>
                    <a:pt x="402" y="919"/>
                  </a:lnTo>
                  <a:lnTo>
                    <a:pt x="399" y="912"/>
                  </a:lnTo>
                  <a:lnTo>
                    <a:pt x="404" y="895"/>
                  </a:lnTo>
                  <a:lnTo>
                    <a:pt x="416" y="869"/>
                  </a:lnTo>
                  <a:lnTo>
                    <a:pt x="430" y="857"/>
                  </a:lnTo>
                  <a:lnTo>
                    <a:pt x="447" y="855"/>
                  </a:lnTo>
                  <a:lnTo>
                    <a:pt x="456" y="850"/>
                  </a:lnTo>
                  <a:lnTo>
                    <a:pt x="461" y="843"/>
                  </a:lnTo>
                  <a:lnTo>
                    <a:pt x="470" y="843"/>
                  </a:lnTo>
                  <a:lnTo>
                    <a:pt x="482" y="850"/>
                  </a:lnTo>
                  <a:lnTo>
                    <a:pt x="501" y="853"/>
                  </a:lnTo>
                  <a:lnTo>
                    <a:pt x="527" y="855"/>
                  </a:lnTo>
                  <a:lnTo>
                    <a:pt x="541" y="855"/>
                  </a:lnTo>
                  <a:lnTo>
                    <a:pt x="546" y="853"/>
                  </a:lnTo>
                  <a:lnTo>
                    <a:pt x="551" y="853"/>
                  </a:lnTo>
                  <a:lnTo>
                    <a:pt x="551" y="855"/>
                  </a:lnTo>
                  <a:lnTo>
                    <a:pt x="553" y="857"/>
                  </a:lnTo>
                  <a:lnTo>
                    <a:pt x="563" y="857"/>
                  </a:lnTo>
                  <a:lnTo>
                    <a:pt x="567" y="862"/>
                  </a:lnTo>
                  <a:lnTo>
                    <a:pt x="577" y="876"/>
                  </a:lnTo>
                  <a:lnTo>
                    <a:pt x="605" y="898"/>
                  </a:lnTo>
                  <a:lnTo>
                    <a:pt x="605" y="898"/>
                  </a:lnTo>
                  <a:lnTo>
                    <a:pt x="607" y="905"/>
                  </a:lnTo>
                  <a:lnTo>
                    <a:pt x="619" y="917"/>
                  </a:lnTo>
                  <a:lnTo>
                    <a:pt x="638" y="933"/>
                  </a:lnTo>
                  <a:lnTo>
                    <a:pt x="648" y="947"/>
                  </a:lnTo>
                  <a:lnTo>
                    <a:pt x="650" y="959"/>
                  </a:lnTo>
                  <a:lnTo>
                    <a:pt x="659" y="978"/>
                  </a:lnTo>
                  <a:lnTo>
                    <a:pt x="676" y="1004"/>
                  </a:lnTo>
                  <a:lnTo>
                    <a:pt x="683" y="1018"/>
                  </a:lnTo>
                  <a:lnTo>
                    <a:pt x="683" y="1021"/>
                  </a:lnTo>
                  <a:lnTo>
                    <a:pt x="683" y="1028"/>
                  </a:lnTo>
                  <a:lnTo>
                    <a:pt x="688" y="1042"/>
                  </a:lnTo>
                  <a:lnTo>
                    <a:pt x="697" y="1052"/>
                  </a:lnTo>
                  <a:lnTo>
                    <a:pt x="709" y="1061"/>
                  </a:lnTo>
                  <a:lnTo>
                    <a:pt x="721" y="1075"/>
                  </a:lnTo>
                  <a:lnTo>
                    <a:pt x="735" y="1099"/>
                  </a:lnTo>
                  <a:lnTo>
                    <a:pt x="749" y="1115"/>
                  </a:lnTo>
                  <a:lnTo>
                    <a:pt x="768" y="1127"/>
                  </a:lnTo>
                  <a:lnTo>
                    <a:pt x="778" y="1139"/>
                  </a:lnTo>
                  <a:lnTo>
                    <a:pt x="780" y="1149"/>
                  </a:lnTo>
                  <a:lnTo>
                    <a:pt x="780" y="1158"/>
                  </a:lnTo>
                  <a:lnTo>
                    <a:pt x="778" y="1165"/>
                  </a:lnTo>
                  <a:lnTo>
                    <a:pt x="780" y="1172"/>
                  </a:lnTo>
                  <a:lnTo>
                    <a:pt x="785" y="1179"/>
                  </a:lnTo>
                  <a:lnTo>
                    <a:pt x="785" y="1186"/>
                  </a:lnTo>
                  <a:lnTo>
                    <a:pt x="785" y="1198"/>
                  </a:lnTo>
                  <a:lnTo>
                    <a:pt x="785" y="1201"/>
                  </a:lnTo>
                  <a:lnTo>
                    <a:pt x="785" y="1201"/>
                  </a:lnTo>
                  <a:lnTo>
                    <a:pt x="785" y="1203"/>
                  </a:lnTo>
                  <a:lnTo>
                    <a:pt x="801" y="1222"/>
                  </a:lnTo>
                  <a:lnTo>
                    <a:pt x="811" y="1239"/>
                  </a:lnTo>
                  <a:lnTo>
                    <a:pt x="818" y="1262"/>
                  </a:lnTo>
                  <a:lnTo>
                    <a:pt x="818" y="1262"/>
                  </a:lnTo>
                  <a:lnTo>
                    <a:pt x="825" y="1276"/>
                  </a:lnTo>
                  <a:lnTo>
                    <a:pt x="835" y="1284"/>
                  </a:lnTo>
                  <a:lnTo>
                    <a:pt x="851" y="1286"/>
                  </a:lnTo>
                  <a:lnTo>
                    <a:pt x="865" y="1291"/>
                  </a:lnTo>
                  <a:lnTo>
                    <a:pt x="872" y="1298"/>
                  </a:lnTo>
                  <a:lnTo>
                    <a:pt x="884" y="1302"/>
                  </a:lnTo>
                  <a:lnTo>
                    <a:pt x="896" y="1305"/>
                  </a:lnTo>
                  <a:lnTo>
                    <a:pt x="910" y="1310"/>
                  </a:lnTo>
                  <a:lnTo>
                    <a:pt x="922" y="1319"/>
                  </a:lnTo>
                  <a:lnTo>
                    <a:pt x="943" y="1324"/>
                  </a:lnTo>
                  <a:lnTo>
                    <a:pt x="976" y="1326"/>
                  </a:lnTo>
                  <a:lnTo>
                    <a:pt x="1002" y="1331"/>
                  </a:lnTo>
                  <a:lnTo>
                    <a:pt x="1019" y="1343"/>
                  </a:lnTo>
                  <a:lnTo>
                    <a:pt x="1026" y="1345"/>
                  </a:lnTo>
                  <a:lnTo>
                    <a:pt x="1028" y="1345"/>
                  </a:lnTo>
                  <a:lnTo>
                    <a:pt x="1028" y="1343"/>
                  </a:lnTo>
                  <a:lnTo>
                    <a:pt x="1031" y="1340"/>
                  </a:lnTo>
                  <a:lnTo>
                    <a:pt x="1038" y="1336"/>
                  </a:lnTo>
                  <a:lnTo>
                    <a:pt x="1052" y="1333"/>
                  </a:lnTo>
                  <a:lnTo>
                    <a:pt x="1052" y="1324"/>
                  </a:lnTo>
                  <a:lnTo>
                    <a:pt x="1052" y="1321"/>
                  </a:lnTo>
                  <a:lnTo>
                    <a:pt x="1045" y="1319"/>
                  </a:lnTo>
                  <a:lnTo>
                    <a:pt x="1021" y="1279"/>
                  </a:lnTo>
                  <a:lnTo>
                    <a:pt x="1017" y="1269"/>
                  </a:lnTo>
                  <a:lnTo>
                    <a:pt x="1014" y="1243"/>
                  </a:lnTo>
                  <a:lnTo>
                    <a:pt x="1010" y="1234"/>
                  </a:lnTo>
                  <a:lnTo>
                    <a:pt x="1005" y="1215"/>
                  </a:lnTo>
                  <a:lnTo>
                    <a:pt x="1002" y="1208"/>
                  </a:lnTo>
                  <a:lnTo>
                    <a:pt x="1007" y="1198"/>
                  </a:lnTo>
                  <a:lnTo>
                    <a:pt x="1012" y="1189"/>
                  </a:lnTo>
                  <a:lnTo>
                    <a:pt x="1012" y="1182"/>
                  </a:lnTo>
                  <a:lnTo>
                    <a:pt x="1010" y="1175"/>
                  </a:lnTo>
                  <a:lnTo>
                    <a:pt x="986" y="1168"/>
                  </a:lnTo>
                  <a:lnTo>
                    <a:pt x="976" y="1146"/>
                  </a:lnTo>
                  <a:lnTo>
                    <a:pt x="986" y="1156"/>
                  </a:lnTo>
                  <a:lnTo>
                    <a:pt x="1005" y="1165"/>
                  </a:lnTo>
                  <a:lnTo>
                    <a:pt x="1010" y="1165"/>
                  </a:lnTo>
                  <a:lnTo>
                    <a:pt x="1014" y="1163"/>
                  </a:lnTo>
                  <a:lnTo>
                    <a:pt x="1021" y="1151"/>
                  </a:lnTo>
                  <a:lnTo>
                    <a:pt x="1031" y="1120"/>
                  </a:lnTo>
                  <a:lnTo>
                    <a:pt x="1014" y="1099"/>
                  </a:lnTo>
                  <a:lnTo>
                    <a:pt x="1017" y="1096"/>
                  </a:lnTo>
                  <a:lnTo>
                    <a:pt x="1021" y="1094"/>
                  </a:lnTo>
                  <a:lnTo>
                    <a:pt x="1033" y="1096"/>
                  </a:lnTo>
                  <a:lnTo>
                    <a:pt x="1043" y="1092"/>
                  </a:lnTo>
                  <a:lnTo>
                    <a:pt x="1054" y="1078"/>
                  </a:lnTo>
                  <a:lnTo>
                    <a:pt x="1059" y="1066"/>
                  </a:lnTo>
                  <a:lnTo>
                    <a:pt x="1045" y="1070"/>
                  </a:lnTo>
                  <a:lnTo>
                    <a:pt x="1045" y="1063"/>
                  </a:lnTo>
                  <a:lnTo>
                    <a:pt x="1045" y="1059"/>
                  </a:lnTo>
                  <a:lnTo>
                    <a:pt x="1050" y="1056"/>
                  </a:lnTo>
                  <a:lnTo>
                    <a:pt x="1059" y="1056"/>
                  </a:lnTo>
                  <a:lnTo>
                    <a:pt x="1066" y="1052"/>
                  </a:lnTo>
                  <a:lnTo>
                    <a:pt x="1069" y="1049"/>
                  </a:lnTo>
                  <a:lnTo>
                    <a:pt x="1071" y="1054"/>
                  </a:lnTo>
                  <a:lnTo>
                    <a:pt x="1073" y="1056"/>
                  </a:lnTo>
                  <a:lnTo>
                    <a:pt x="1080" y="1052"/>
                  </a:lnTo>
                  <a:lnTo>
                    <a:pt x="1083" y="1049"/>
                  </a:lnTo>
                  <a:lnTo>
                    <a:pt x="1085" y="1035"/>
                  </a:lnTo>
                  <a:lnTo>
                    <a:pt x="1085" y="1023"/>
                  </a:lnTo>
                  <a:lnTo>
                    <a:pt x="1097" y="1033"/>
                  </a:lnTo>
                  <a:lnTo>
                    <a:pt x="1111" y="1028"/>
                  </a:lnTo>
                  <a:lnTo>
                    <a:pt x="1118" y="1023"/>
                  </a:lnTo>
                  <a:lnTo>
                    <a:pt x="1125" y="1016"/>
                  </a:lnTo>
                  <a:lnTo>
                    <a:pt x="1121" y="1014"/>
                  </a:lnTo>
                  <a:lnTo>
                    <a:pt x="1114" y="1014"/>
                  </a:lnTo>
                  <a:lnTo>
                    <a:pt x="1099" y="985"/>
                  </a:lnTo>
                  <a:lnTo>
                    <a:pt x="1104" y="983"/>
                  </a:lnTo>
                  <a:lnTo>
                    <a:pt x="1107" y="985"/>
                  </a:lnTo>
                  <a:lnTo>
                    <a:pt x="1109" y="988"/>
                  </a:lnTo>
                  <a:lnTo>
                    <a:pt x="1114" y="992"/>
                  </a:lnTo>
                  <a:lnTo>
                    <a:pt x="1123" y="999"/>
                  </a:lnTo>
                  <a:lnTo>
                    <a:pt x="1130" y="995"/>
                  </a:lnTo>
                  <a:lnTo>
                    <a:pt x="1130" y="990"/>
                  </a:lnTo>
                  <a:lnTo>
                    <a:pt x="1142" y="990"/>
                  </a:lnTo>
                  <a:lnTo>
                    <a:pt x="1161" y="995"/>
                  </a:lnTo>
                  <a:lnTo>
                    <a:pt x="1170" y="992"/>
                  </a:lnTo>
                  <a:lnTo>
                    <a:pt x="1159" y="1002"/>
                  </a:lnTo>
                  <a:lnTo>
                    <a:pt x="1147" y="1011"/>
                  </a:lnTo>
                  <a:lnTo>
                    <a:pt x="1154" y="1009"/>
                  </a:lnTo>
                  <a:lnTo>
                    <a:pt x="1170" y="997"/>
                  </a:lnTo>
                  <a:lnTo>
                    <a:pt x="1189" y="990"/>
                  </a:lnTo>
                  <a:lnTo>
                    <a:pt x="1203" y="980"/>
                  </a:lnTo>
                  <a:lnTo>
                    <a:pt x="1211" y="976"/>
                  </a:lnTo>
                  <a:lnTo>
                    <a:pt x="1241" y="954"/>
                  </a:lnTo>
                  <a:lnTo>
                    <a:pt x="1253" y="947"/>
                  </a:lnTo>
                  <a:lnTo>
                    <a:pt x="1265" y="931"/>
                  </a:lnTo>
                  <a:lnTo>
                    <a:pt x="1267" y="919"/>
                  </a:lnTo>
                  <a:lnTo>
                    <a:pt x="1279" y="907"/>
                  </a:lnTo>
                  <a:lnTo>
                    <a:pt x="1293" y="893"/>
                  </a:lnTo>
                  <a:lnTo>
                    <a:pt x="1286" y="881"/>
                  </a:lnTo>
                  <a:lnTo>
                    <a:pt x="1282" y="874"/>
                  </a:lnTo>
                  <a:lnTo>
                    <a:pt x="1277" y="853"/>
                  </a:lnTo>
                  <a:lnTo>
                    <a:pt x="1282" y="850"/>
                  </a:lnTo>
                  <a:lnTo>
                    <a:pt x="1286" y="855"/>
                  </a:lnTo>
                  <a:lnTo>
                    <a:pt x="1291" y="855"/>
                  </a:lnTo>
                  <a:lnTo>
                    <a:pt x="1298" y="843"/>
                  </a:lnTo>
                  <a:lnTo>
                    <a:pt x="1308" y="843"/>
                  </a:lnTo>
                  <a:lnTo>
                    <a:pt x="1310" y="855"/>
                  </a:lnTo>
                  <a:lnTo>
                    <a:pt x="1305" y="869"/>
                  </a:lnTo>
                  <a:lnTo>
                    <a:pt x="1310" y="872"/>
                  </a:lnTo>
                  <a:lnTo>
                    <a:pt x="1324" y="867"/>
                  </a:lnTo>
                  <a:lnTo>
                    <a:pt x="1334" y="867"/>
                  </a:lnTo>
                  <a:lnTo>
                    <a:pt x="1308" y="886"/>
                  </a:lnTo>
                  <a:lnTo>
                    <a:pt x="1308" y="891"/>
                  </a:lnTo>
                  <a:lnTo>
                    <a:pt x="1326" y="876"/>
                  </a:lnTo>
                  <a:lnTo>
                    <a:pt x="1379" y="850"/>
                  </a:lnTo>
                  <a:lnTo>
                    <a:pt x="1402" y="846"/>
                  </a:lnTo>
                  <a:lnTo>
                    <a:pt x="1402" y="841"/>
                  </a:lnTo>
                  <a:lnTo>
                    <a:pt x="1395" y="829"/>
                  </a:lnTo>
                  <a:lnTo>
                    <a:pt x="1405" y="808"/>
                  </a:lnTo>
                  <a:lnTo>
                    <a:pt x="1412" y="808"/>
                  </a:lnTo>
                  <a:lnTo>
                    <a:pt x="1416" y="796"/>
                  </a:lnTo>
                  <a:lnTo>
                    <a:pt x="1419" y="791"/>
                  </a:lnTo>
                  <a:lnTo>
                    <a:pt x="1416" y="770"/>
                  </a:lnTo>
                  <a:lnTo>
                    <a:pt x="1412" y="763"/>
                  </a:lnTo>
                  <a:lnTo>
                    <a:pt x="1412" y="758"/>
                  </a:lnTo>
                  <a:lnTo>
                    <a:pt x="1416" y="746"/>
                  </a:lnTo>
                  <a:lnTo>
                    <a:pt x="1414" y="734"/>
                  </a:lnTo>
                  <a:lnTo>
                    <a:pt x="1419" y="720"/>
                  </a:lnTo>
                  <a:lnTo>
                    <a:pt x="1423" y="713"/>
                  </a:lnTo>
                  <a:lnTo>
                    <a:pt x="1428" y="699"/>
                  </a:lnTo>
                  <a:lnTo>
                    <a:pt x="1428" y="692"/>
                  </a:lnTo>
                  <a:lnTo>
                    <a:pt x="1431" y="685"/>
                  </a:lnTo>
                  <a:lnTo>
                    <a:pt x="1428" y="677"/>
                  </a:lnTo>
                  <a:lnTo>
                    <a:pt x="1431" y="6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15" name="Freeform 55">
              <a:extLst>
                <a:ext uri="{FF2B5EF4-FFF2-40B4-BE49-F238E27FC236}">
                  <a16:creationId xmlns:a16="http://schemas.microsoft.com/office/drawing/2014/main" id="{259F2567-5D1C-4997-861E-3DAA8F93E6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6088" y="2247900"/>
              <a:ext cx="1331912" cy="2190750"/>
            </a:xfrm>
            <a:custGeom>
              <a:avLst/>
              <a:gdLst/>
              <a:ahLst/>
              <a:cxnLst>
                <a:cxn ang="0">
                  <a:pos x="260" y="1214"/>
                </a:cxn>
                <a:cxn ang="0">
                  <a:pos x="201" y="1096"/>
                </a:cxn>
                <a:cxn ang="0">
                  <a:pos x="227" y="1107"/>
                </a:cxn>
                <a:cxn ang="0">
                  <a:pos x="189" y="1093"/>
                </a:cxn>
                <a:cxn ang="0">
                  <a:pos x="350" y="1259"/>
                </a:cxn>
                <a:cxn ang="0">
                  <a:pos x="366" y="1290"/>
                </a:cxn>
                <a:cxn ang="0">
                  <a:pos x="236" y="1098"/>
                </a:cxn>
                <a:cxn ang="0">
                  <a:pos x="274" y="1112"/>
                </a:cxn>
                <a:cxn ang="0">
                  <a:pos x="816" y="1164"/>
                </a:cxn>
                <a:cxn ang="0">
                  <a:pos x="799" y="1107"/>
                </a:cxn>
                <a:cxn ang="0">
                  <a:pos x="714" y="975"/>
                </a:cxn>
                <a:cxn ang="0">
                  <a:pos x="615" y="835"/>
                </a:cxn>
                <a:cxn ang="0">
                  <a:pos x="539" y="729"/>
                </a:cxn>
                <a:cxn ang="0">
                  <a:pos x="454" y="610"/>
                </a:cxn>
                <a:cxn ang="0">
                  <a:pos x="364" y="480"/>
                </a:cxn>
                <a:cxn ang="0">
                  <a:pos x="392" y="364"/>
                </a:cxn>
                <a:cxn ang="0">
                  <a:pos x="418" y="248"/>
                </a:cxn>
                <a:cxn ang="0">
                  <a:pos x="447" y="130"/>
                </a:cxn>
                <a:cxn ang="0">
                  <a:pos x="357" y="82"/>
                </a:cxn>
                <a:cxn ang="0">
                  <a:pos x="239" y="49"/>
                </a:cxn>
                <a:cxn ang="0">
                  <a:pos x="120" y="14"/>
                </a:cxn>
                <a:cxn ang="0">
                  <a:pos x="61" y="26"/>
                </a:cxn>
                <a:cxn ang="0">
                  <a:pos x="49" y="106"/>
                </a:cxn>
                <a:cxn ang="0">
                  <a:pos x="30" y="153"/>
                </a:cxn>
                <a:cxn ang="0">
                  <a:pos x="23" y="153"/>
                </a:cxn>
                <a:cxn ang="0">
                  <a:pos x="0" y="213"/>
                </a:cxn>
                <a:cxn ang="0">
                  <a:pos x="26" y="319"/>
                </a:cxn>
                <a:cxn ang="0">
                  <a:pos x="38" y="454"/>
                </a:cxn>
                <a:cxn ang="0">
                  <a:pos x="64" y="516"/>
                </a:cxn>
                <a:cxn ang="0">
                  <a:pos x="56" y="523"/>
                </a:cxn>
                <a:cxn ang="0">
                  <a:pos x="87" y="563"/>
                </a:cxn>
                <a:cxn ang="0">
                  <a:pos x="116" y="530"/>
                </a:cxn>
                <a:cxn ang="0">
                  <a:pos x="153" y="546"/>
                </a:cxn>
                <a:cxn ang="0">
                  <a:pos x="191" y="561"/>
                </a:cxn>
                <a:cxn ang="0">
                  <a:pos x="123" y="544"/>
                </a:cxn>
                <a:cxn ang="0">
                  <a:pos x="109" y="572"/>
                </a:cxn>
                <a:cxn ang="0">
                  <a:pos x="120" y="617"/>
                </a:cxn>
                <a:cxn ang="0">
                  <a:pos x="97" y="589"/>
                </a:cxn>
                <a:cxn ang="0">
                  <a:pos x="85" y="584"/>
                </a:cxn>
                <a:cxn ang="0">
                  <a:pos x="123" y="691"/>
                </a:cxn>
                <a:cxn ang="0">
                  <a:pos x="106" y="736"/>
                </a:cxn>
                <a:cxn ang="0">
                  <a:pos x="135" y="835"/>
                </a:cxn>
                <a:cxn ang="0">
                  <a:pos x="175" y="904"/>
                </a:cxn>
                <a:cxn ang="0">
                  <a:pos x="189" y="949"/>
                </a:cxn>
                <a:cxn ang="0">
                  <a:pos x="179" y="1006"/>
                </a:cxn>
                <a:cxn ang="0">
                  <a:pos x="222" y="1041"/>
                </a:cxn>
                <a:cxn ang="0">
                  <a:pos x="295" y="1077"/>
                </a:cxn>
                <a:cxn ang="0">
                  <a:pos x="371" y="1134"/>
                </a:cxn>
                <a:cxn ang="0">
                  <a:pos x="399" y="1176"/>
                </a:cxn>
                <a:cxn ang="0">
                  <a:pos x="470" y="1252"/>
                </a:cxn>
                <a:cxn ang="0">
                  <a:pos x="480" y="1335"/>
                </a:cxn>
                <a:cxn ang="0">
                  <a:pos x="518" y="1358"/>
                </a:cxn>
                <a:cxn ang="0">
                  <a:pos x="671" y="1373"/>
                </a:cxn>
                <a:cxn ang="0">
                  <a:pos x="747" y="1380"/>
                </a:cxn>
                <a:cxn ang="0">
                  <a:pos x="776" y="1351"/>
                </a:cxn>
                <a:cxn ang="0">
                  <a:pos x="761" y="1292"/>
                </a:cxn>
                <a:cxn ang="0">
                  <a:pos x="787" y="1261"/>
                </a:cxn>
                <a:cxn ang="0">
                  <a:pos x="835" y="1197"/>
                </a:cxn>
                <a:cxn ang="0">
                  <a:pos x="376" y="1216"/>
                </a:cxn>
                <a:cxn ang="0">
                  <a:pos x="366" y="1212"/>
                </a:cxn>
                <a:cxn ang="0">
                  <a:pos x="385" y="1231"/>
                </a:cxn>
              </a:cxnLst>
              <a:rect l="0" t="0" r="r" b="b"/>
              <a:pathLst>
                <a:path w="839" h="1380">
                  <a:moveTo>
                    <a:pt x="260" y="1207"/>
                  </a:moveTo>
                  <a:lnTo>
                    <a:pt x="255" y="1205"/>
                  </a:lnTo>
                  <a:lnTo>
                    <a:pt x="250" y="1205"/>
                  </a:lnTo>
                  <a:lnTo>
                    <a:pt x="253" y="1212"/>
                  </a:lnTo>
                  <a:lnTo>
                    <a:pt x="260" y="1214"/>
                  </a:lnTo>
                  <a:lnTo>
                    <a:pt x="265" y="1216"/>
                  </a:lnTo>
                  <a:lnTo>
                    <a:pt x="265" y="1214"/>
                  </a:lnTo>
                  <a:lnTo>
                    <a:pt x="260" y="1207"/>
                  </a:lnTo>
                  <a:close/>
                  <a:moveTo>
                    <a:pt x="220" y="1100"/>
                  </a:moveTo>
                  <a:lnTo>
                    <a:pt x="201" y="1096"/>
                  </a:lnTo>
                  <a:lnTo>
                    <a:pt x="208" y="1110"/>
                  </a:lnTo>
                  <a:lnTo>
                    <a:pt x="213" y="1115"/>
                  </a:lnTo>
                  <a:lnTo>
                    <a:pt x="220" y="1115"/>
                  </a:lnTo>
                  <a:lnTo>
                    <a:pt x="227" y="1107"/>
                  </a:lnTo>
                  <a:lnTo>
                    <a:pt x="227" y="1107"/>
                  </a:lnTo>
                  <a:lnTo>
                    <a:pt x="220" y="1100"/>
                  </a:lnTo>
                  <a:close/>
                  <a:moveTo>
                    <a:pt x="191" y="1086"/>
                  </a:moveTo>
                  <a:lnTo>
                    <a:pt x="187" y="1086"/>
                  </a:lnTo>
                  <a:lnTo>
                    <a:pt x="182" y="1089"/>
                  </a:lnTo>
                  <a:lnTo>
                    <a:pt x="189" y="1093"/>
                  </a:lnTo>
                  <a:lnTo>
                    <a:pt x="196" y="1093"/>
                  </a:lnTo>
                  <a:lnTo>
                    <a:pt x="191" y="1089"/>
                  </a:lnTo>
                  <a:lnTo>
                    <a:pt x="191" y="1086"/>
                  </a:lnTo>
                  <a:close/>
                  <a:moveTo>
                    <a:pt x="354" y="1271"/>
                  </a:moveTo>
                  <a:lnTo>
                    <a:pt x="350" y="1259"/>
                  </a:lnTo>
                  <a:lnTo>
                    <a:pt x="347" y="1261"/>
                  </a:lnTo>
                  <a:lnTo>
                    <a:pt x="350" y="1273"/>
                  </a:lnTo>
                  <a:lnTo>
                    <a:pt x="354" y="1285"/>
                  </a:lnTo>
                  <a:lnTo>
                    <a:pt x="362" y="1290"/>
                  </a:lnTo>
                  <a:lnTo>
                    <a:pt x="366" y="1290"/>
                  </a:lnTo>
                  <a:lnTo>
                    <a:pt x="364" y="1287"/>
                  </a:lnTo>
                  <a:lnTo>
                    <a:pt x="354" y="1271"/>
                  </a:lnTo>
                  <a:close/>
                  <a:moveTo>
                    <a:pt x="260" y="1110"/>
                  </a:moveTo>
                  <a:lnTo>
                    <a:pt x="241" y="1098"/>
                  </a:lnTo>
                  <a:lnTo>
                    <a:pt x="236" y="1098"/>
                  </a:lnTo>
                  <a:lnTo>
                    <a:pt x="239" y="1103"/>
                  </a:lnTo>
                  <a:lnTo>
                    <a:pt x="239" y="1107"/>
                  </a:lnTo>
                  <a:lnTo>
                    <a:pt x="246" y="1112"/>
                  </a:lnTo>
                  <a:lnTo>
                    <a:pt x="272" y="1115"/>
                  </a:lnTo>
                  <a:lnTo>
                    <a:pt x="274" y="1112"/>
                  </a:lnTo>
                  <a:lnTo>
                    <a:pt x="272" y="1107"/>
                  </a:lnTo>
                  <a:lnTo>
                    <a:pt x="260" y="1110"/>
                  </a:lnTo>
                  <a:close/>
                  <a:moveTo>
                    <a:pt x="837" y="1183"/>
                  </a:moveTo>
                  <a:lnTo>
                    <a:pt x="823" y="1171"/>
                  </a:lnTo>
                  <a:lnTo>
                    <a:pt x="816" y="1164"/>
                  </a:lnTo>
                  <a:lnTo>
                    <a:pt x="818" y="1157"/>
                  </a:lnTo>
                  <a:lnTo>
                    <a:pt x="816" y="1157"/>
                  </a:lnTo>
                  <a:lnTo>
                    <a:pt x="816" y="1150"/>
                  </a:lnTo>
                  <a:lnTo>
                    <a:pt x="804" y="1122"/>
                  </a:lnTo>
                  <a:lnTo>
                    <a:pt x="799" y="1107"/>
                  </a:lnTo>
                  <a:lnTo>
                    <a:pt x="802" y="1096"/>
                  </a:lnTo>
                  <a:lnTo>
                    <a:pt x="778" y="1065"/>
                  </a:lnTo>
                  <a:lnTo>
                    <a:pt x="757" y="1034"/>
                  </a:lnTo>
                  <a:lnTo>
                    <a:pt x="735" y="1006"/>
                  </a:lnTo>
                  <a:lnTo>
                    <a:pt x="714" y="975"/>
                  </a:lnTo>
                  <a:lnTo>
                    <a:pt x="693" y="947"/>
                  </a:lnTo>
                  <a:lnTo>
                    <a:pt x="671" y="916"/>
                  </a:lnTo>
                  <a:lnTo>
                    <a:pt x="650" y="885"/>
                  </a:lnTo>
                  <a:lnTo>
                    <a:pt x="629" y="857"/>
                  </a:lnTo>
                  <a:lnTo>
                    <a:pt x="615" y="835"/>
                  </a:lnTo>
                  <a:lnTo>
                    <a:pt x="598" y="814"/>
                  </a:lnTo>
                  <a:lnTo>
                    <a:pt x="584" y="793"/>
                  </a:lnTo>
                  <a:lnTo>
                    <a:pt x="570" y="771"/>
                  </a:lnTo>
                  <a:lnTo>
                    <a:pt x="553" y="750"/>
                  </a:lnTo>
                  <a:lnTo>
                    <a:pt x="539" y="729"/>
                  </a:lnTo>
                  <a:lnTo>
                    <a:pt x="525" y="707"/>
                  </a:lnTo>
                  <a:lnTo>
                    <a:pt x="511" y="686"/>
                  </a:lnTo>
                  <a:lnTo>
                    <a:pt x="492" y="662"/>
                  </a:lnTo>
                  <a:lnTo>
                    <a:pt x="473" y="636"/>
                  </a:lnTo>
                  <a:lnTo>
                    <a:pt x="454" y="610"/>
                  </a:lnTo>
                  <a:lnTo>
                    <a:pt x="437" y="584"/>
                  </a:lnTo>
                  <a:lnTo>
                    <a:pt x="418" y="558"/>
                  </a:lnTo>
                  <a:lnTo>
                    <a:pt x="399" y="532"/>
                  </a:lnTo>
                  <a:lnTo>
                    <a:pt x="383" y="506"/>
                  </a:lnTo>
                  <a:lnTo>
                    <a:pt x="364" y="480"/>
                  </a:lnTo>
                  <a:lnTo>
                    <a:pt x="371" y="456"/>
                  </a:lnTo>
                  <a:lnTo>
                    <a:pt x="376" y="435"/>
                  </a:lnTo>
                  <a:lnTo>
                    <a:pt x="381" y="411"/>
                  </a:lnTo>
                  <a:lnTo>
                    <a:pt x="388" y="388"/>
                  </a:lnTo>
                  <a:lnTo>
                    <a:pt x="392" y="364"/>
                  </a:lnTo>
                  <a:lnTo>
                    <a:pt x="397" y="340"/>
                  </a:lnTo>
                  <a:lnTo>
                    <a:pt x="402" y="317"/>
                  </a:lnTo>
                  <a:lnTo>
                    <a:pt x="409" y="293"/>
                  </a:lnTo>
                  <a:lnTo>
                    <a:pt x="414" y="269"/>
                  </a:lnTo>
                  <a:lnTo>
                    <a:pt x="418" y="248"/>
                  </a:lnTo>
                  <a:lnTo>
                    <a:pt x="425" y="224"/>
                  </a:lnTo>
                  <a:lnTo>
                    <a:pt x="430" y="201"/>
                  </a:lnTo>
                  <a:lnTo>
                    <a:pt x="437" y="177"/>
                  </a:lnTo>
                  <a:lnTo>
                    <a:pt x="442" y="153"/>
                  </a:lnTo>
                  <a:lnTo>
                    <a:pt x="447" y="130"/>
                  </a:lnTo>
                  <a:lnTo>
                    <a:pt x="454" y="106"/>
                  </a:lnTo>
                  <a:lnTo>
                    <a:pt x="428" y="101"/>
                  </a:lnTo>
                  <a:lnTo>
                    <a:pt x="404" y="94"/>
                  </a:lnTo>
                  <a:lnTo>
                    <a:pt x="381" y="87"/>
                  </a:lnTo>
                  <a:lnTo>
                    <a:pt x="357" y="82"/>
                  </a:lnTo>
                  <a:lnTo>
                    <a:pt x="333" y="75"/>
                  </a:lnTo>
                  <a:lnTo>
                    <a:pt x="310" y="68"/>
                  </a:lnTo>
                  <a:lnTo>
                    <a:pt x="286" y="63"/>
                  </a:lnTo>
                  <a:lnTo>
                    <a:pt x="262" y="56"/>
                  </a:lnTo>
                  <a:lnTo>
                    <a:pt x="239" y="49"/>
                  </a:lnTo>
                  <a:lnTo>
                    <a:pt x="215" y="42"/>
                  </a:lnTo>
                  <a:lnTo>
                    <a:pt x="191" y="35"/>
                  </a:lnTo>
                  <a:lnTo>
                    <a:pt x="168" y="28"/>
                  </a:lnTo>
                  <a:lnTo>
                    <a:pt x="144" y="21"/>
                  </a:lnTo>
                  <a:lnTo>
                    <a:pt x="120" y="14"/>
                  </a:lnTo>
                  <a:lnTo>
                    <a:pt x="97" y="7"/>
                  </a:lnTo>
                  <a:lnTo>
                    <a:pt x="71" y="0"/>
                  </a:lnTo>
                  <a:lnTo>
                    <a:pt x="73" y="2"/>
                  </a:lnTo>
                  <a:lnTo>
                    <a:pt x="68" y="14"/>
                  </a:lnTo>
                  <a:lnTo>
                    <a:pt x="61" y="26"/>
                  </a:lnTo>
                  <a:lnTo>
                    <a:pt x="66" y="35"/>
                  </a:lnTo>
                  <a:lnTo>
                    <a:pt x="68" y="49"/>
                  </a:lnTo>
                  <a:lnTo>
                    <a:pt x="66" y="71"/>
                  </a:lnTo>
                  <a:lnTo>
                    <a:pt x="64" y="80"/>
                  </a:lnTo>
                  <a:lnTo>
                    <a:pt x="49" y="106"/>
                  </a:lnTo>
                  <a:lnTo>
                    <a:pt x="42" y="130"/>
                  </a:lnTo>
                  <a:lnTo>
                    <a:pt x="30" y="146"/>
                  </a:lnTo>
                  <a:lnTo>
                    <a:pt x="28" y="149"/>
                  </a:lnTo>
                  <a:lnTo>
                    <a:pt x="28" y="151"/>
                  </a:lnTo>
                  <a:lnTo>
                    <a:pt x="30" y="153"/>
                  </a:lnTo>
                  <a:lnTo>
                    <a:pt x="28" y="156"/>
                  </a:lnTo>
                  <a:lnTo>
                    <a:pt x="26" y="161"/>
                  </a:lnTo>
                  <a:lnTo>
                    <a:pt x="23" y="158"/>
                  </a:lnTo>
                  <a:lnTo>
                    <a:pt x="23" y="156"/>
                  </a:lnTo>
                  <a:lnTo>
                    <a:pt x="23" y="153"/>
                  </a:lnTo>
                  <a:lnTo>
                    <a:pt x="21" y="158"/>
                  </a:lnTo>
                  <a:lnTo>
                    <a:pt x="12" y="170"/>
                  </a:lnTo>
                  <a:lnTo>
                    <a:pt x="4" y="182"/>
                  </a:lnTo>
                  <a:lnTo>
                    <a:pt x="2" y="196"/>
                  </a:lnTo>
                  <a:lnTo>
                    <a:pt x="0" y="213"/>
                  </a:lnTo>
                  <a:lnTo>
                    <a:pt x="14" y="239"/>
                  </a:lnTo>
                  <a:lnTo>
                    <a:pt x="26" y="274"/>
                  </a:lnTo>
                  <a:lnTo>
                    <a:pt x="28" y="286"/>
                  </a:lnTo>
                  <a:lnTo>
                    <a:pt x="28" y="307"/>
                  </a:lnTo>
                  <a:lnTo>
                    <a:pt x="26" y="319"/>
                  </a:lnTo>
                  <a:lnTo>
                    <a:pt x="16" y="336"/>
                  </a:lnTo>
                  <a:lnTo>
                    <a:pt x="16" y="371"/>
                  </a:lnTo>
                  <a:lnTo>
                    <a:pt x="12" y="397"/>
                  </a:lnTo>
                  <a:lnTo>
                    <a:pt x="28" y="433"/>
                  </a:lnTo>
                  <a:lnTo>
                    <a:pt x="38" y="454"/>
                  </a:lnTo>
                  <a:lnTo>
                    <a:pt x="49" y="468"/>
                  </a:lnTo>
                  <a:lnTo>
                    <a:pt x="52" y="490"/>
                  </a:lnTo>
                  <a:lnTo>
                    <a:pt x="59" y="494"/>
                  </a:lnTo>
                  <a:lnTo>
                    <a:pt x="64" y="506"/>
                  </a:lnTo>
                  <a:lnTo>
                    <a:pt x="64" y="516"/>
                  </a:lnTo>
                  <a:lnTo>
                    <a:pt x="56" y="501"/>
                  </a:lnTo>
                  <a:lnTo>
                    <a:pt x="54" y="518"/>
                  </a:lnTo>
                  <a:lnTo>
                    <a:pt x="47" y="525"/>
                  </a:lnTo>
                  <a:lnTo>
                    <a:pt x="47" y="530"/>
                  </a:lnTo>
                  <a:lnTo>
                    <a:pt x="56" y="523"/>
                  </a:lnTo>
                  <a:lnTo>
                    <a:pt x="61" y="527"/>
                  </a:lnTo>
                  <a:lnTo>
                    <a:pt x="68" y="542"/>
                  </a:lnTo>
                  <a:lnTo>
                    <a:pt x="75" y="549"/>
                  </a:lnTo>
                  <a:lnTo>
                    <a:pt x="82" y="556"/>
                  </a:lnTo>
                  <a:lnTo>
                    <a:pt x="87" y="563"/>
                  </a:lnTo>
                  <a:lnTo>
                    <a:pt x="94" y="563"/>
                  </a:lnTo>
                  <a:lnTo>
                    <a:pt x="94" y="549"/>
                  </a:lnTo>
                  <a:lnTo>
                    <a:pt x="101" y="530"/>
                  </a:lnTo>
                  <a:lnTo>
                    <a:pt x="111" y="527"/>
                  </a:lnTo>
                  <a:lnTo>
                    <a:pt x="116" y="530"/>
                  </a:lnTo>
                  <a:lnTo>
                    <a:pt x="125" y="542"/>
                  </a:lnTo>
                  <a:lnTo>
                    <a:pt x="130" y="544"/>
                  </a:lnTo>
                  <a:lnTo>
                    <a:pt x="144" y="539"/>
                  </a:lnTo>
                  <a:lnTo>
                    <a:pt x="149" y="539"/>
                  </a:lnTo>
                  <a:lnTo>
                    <a:pt x="153" y="546"/>
                  </a:lnTo>
                  <a:lnTo>
                    <a:pt x="158" y="549"/>
                  </a:lnTo>
                  <a:lnTo>
                    <a:pt x="170" y="551"/>
                  </a:lnTo>
                  <a:lnTo>
                    <a:pt x="177" y="554"/>
                  </a:lnTo>
                  <a:lnTo>
                    <a:pt x="182" y="554"/>
                  </a:lnTo>
                  <a:lnTo>
                    <a:pt x="191" y="561"/>
                  </a:lnTo>
                  <a:lnTo>
                    <a:pt x="187" y="561"/>
                  </a:lnTo>
                  <a:lnTo>
                    <a:pt x="179" y="558"/>
                  </a:lnTo>
                  <a:lnTo>
                    <a:pt x="172" y="558"/>
                  </a:lnTo>
                  <a:lnTo>
                    <a:pt x="137" y="546"/>
                  </a:lnTo>
                  <a:lnTo>
                    <a:pt x="123" y="544"/>
                  </a:lnTo>
                  <a:lnTo>
                    <a:pt x="113" y="546"/>
                  </a:lnTo>
                  <a:lnTo>
                    <a:pt x="106" y="549"/>
                  </a:lnTo>
                  <a:lnTo>
                    <a:pt x="106" y="556"/>
                  </a:lnTo>
                  <a:lnTo>
                    <a:pt x="109" y="558"/>
                  </a:lnTo>
                  <a:lnTo>
                    <a:pt x="109" y="572"/>
                  </a:lnTo>
                  <a:lnTo>
                    <a:pt x="113" y="582"/>
                  </a:lnTo>
                  <a:lnTo>
                    <a:pt x="116" y="598"/>
                  </a:lnTo>
                  <a:lnTo>
                    <a:pt x="118" y="608"/>
                  </a:lnTo>
                  <a:lnTo>
                    <a:pt x="118" y="613"/>
                  </a:lnTo>
                  <a:lnTo>
                    <a:pt x="120" y="617"/>
                  </a:lnTo>
                  <a:lnTo>
                    <a:pt x="116" y="617"/>
                  </a:lnTo>
                  <a:lnTo>
                    <a:pt x="111" y="613"/>
                  </a:lnTo>
                  <a:lnTo>
                    <a:pt x="109" y="603"/>
                  </a:lnTo>
                  <a:lnTo>
                    <a:pt x="101" y="598"/>
                  </a:lnTo>
                  <a:lnTo>
                    <a:pt x="97" y="589"/>
                  </a:lnTo>
                  <a:lnTo>
                    <a:pt x="97" y="577"/>
                  </a:lnTo>
                  <a:lnTo>
                    <a:pt x="99" y="572"/>
                  </a:lnTo>
                  <a:lnTo>
                    <a:pt x="94" y="568"/>
                  </a:lnTo>
                  <a:lnTo>
                    <a:pt x="87" y="570"/>
                  </a:lnTo>
                  <a:lnTo>
                    <a:pt x="85" y="584"/>
                  </a:lnTo>
                  <a:lnTo>
                    <a:pt x="80" y="598"/>
                  </a:lnTo>
                  <a:lnTo>
                    <a:pt x="85" y="622"/>
                  </a:lnTo>
                  <a:lnTo>
                    <a:pt x="80" y="643"/>
                  </a:lnTo>
                  <a:lnTo>
                    <a:pt x="97" y="677"/>
                  </a:lnTo>
                  <a:lnTo>
                    <a:pt x="123" y="691"/>
                  </a:lnTo>
                  <a:lnTo>
                    <a:pt x="127" y="703"/>
                  </a:lnTo>
                  <a:lnTo>
                    <a:pt x="127" y="710"/>
                  </a:lnTo>
                  <a:lnTo>
                    <a:pt x="125" y="719"/>
                  </a:lnTo>
                  <a:lnTo>
                    <a:pt x="118" y="726"/>
                  </a:lnTo>
                  <a:lnTo>
                    <a:pt x="106" y="736"/>
                  </a:lnTo>
                  <a:lnTo>
                    <a:pt x="104" y="752"/>
                  </a:lnTo>
                  <a:lnTo>
                    <a:pt x="104" y="767"/>
                  </a:lnTo>
                  <a:lnTo>
                    <a:pt x="120" y="793"/>
                  </a:lnTo>
                  <a:lnTo>
                    <a:pt x="132" y="828"/>
                  </a:lnTo>
                  <a:lnTo>
                    <a:pt x="135" y="835"/>
                  </a:lnTo>
                  <a:lnTo>
                    <a:pt x="142" y="847"/>
                  </a:lnTo>
                  <a:lnTo>
                    <a:pt x="144" y="864"/>
                  </a:lnTo>
                  <a:lnTo>
                    <a:pt x="156" y="875"/>
                  </a:lnTo>
                  <a:lnTo>
                    <a:pt x="163" y="894"/>
                  </a:lnTo>
                  <a:lnTo>
                    <a:pt x="175" y="904"/>
                  </a:lnTo>
                  <a:lnTo>
                    <a:pt x="177" y="913"/>
                  </a:lnTo>
                  <a:lnTo>
                    <a:pt x="172" y="923"/>
                  </a:lnTo>
                  <a:lnTo>
                    <a:pt x="172" y="932"/>
                  </a:lnTo>
                  <a:lnTo>
                    <a:pt x="187" y="942"/>
                  </a:lnTo>
                  <a:lnTo>
                    <a:pt x="189" y="949"/>
                  </a:lnTo>
                  <a:lnTo>
                    <a:pt x="191" y="954"/>
                  </a:lnTo>
                  <a:lnTo>
                    <a:pt x="184" y="970"/>
                  </a:lnTo>
                  <a:lnTo>
                    <a:pt x="184" y="987"/>
                  </a:lnTo>
                  <a:lnTo>
                    <a:pt x="182" y="994"/>
                  </a:lnTo>
                  <a:lnTo>
                    <a:pt x="179" y="1006"/>
                  </a:lnTo>
                  <a:lnTo>
                    <a:pt x="177" y="1015"/>
                  </a:lnTo>
                  <a:lnTo>
                    <a:pt x="184" y="1022"/>
                  </a:lnTo>
                  <a:lnTo>
                    <a:pt x="189" y="1034"/>
                  </a:lnTo>
                  <a:lnTo>
                    <a:pt x="198" y="1036"/>
                  </a:lnTo>
                  <a:lnTo>
                    <a:pt x="222" y="1041"/>
                  </a:lnTo>
                  <a:lnTo>
                    <a:pt x="234" y="1044"/>
                  </a:lnTo>
                  <a:lnTo>
                    <a:pt x="253" y="1058"/>
                  </a:lnTo>
                  <a:lnTo>
                    <a:pt x="267" y="1063"/>
                  </a:lnTo>
                  <a:lnTo>
                    <a:pt x="276" y="1063"/>
                  </a:lnTo>
                  <a:lnTo>
                    <a:pt x="295" y="1077"/>
                  </a:lnTo>
                  <a:lnTo>
                    <a:pt x="307" y="1091"/>
                  </a:lnTo>
                  <a:lnTo>
                    <a:pt x="310" y="1103"/>
                  </a:lnTo>
                  <a:lnTo>
                    <a:pt x="317" y="1112"/>
                  </a:lnTo>
                  <a:lnTo>
                    <a:pt x="347" y="1129"/>
                  </a:lnTo>
                  <a:lnTo>
                    <a:pt x="371" y="1134"/>
                  </a:lnTo>
                  <a:lnTo>
                    <a:pt x="381" y="1138"/>
                  </a:lnTo>
                  <a:lnTo>
                    <a:pt x="388" y="1160"/>
                  </a:lnTo>
                  <a:lnTo>
                    <a:pt x="383" y="1174"/>
                  </a:lnTo>
                  <a:lnTo>
                    <a:pt x="395" y="1181"/>
                  </a:lnTo>
                  <a:lnTo>
                    <a:pt x="399" y="1176"/>
                  </a:lnTo>
                  <a:lnTo>
                    <a:pt x="409" y="1179"/>
                  </a:lnTo>
                  <a:lnTo>
                    <a:pt x="416" y="1186"/>
                  </a:lnTo>
                  <a:lnTo>
                    <a:pt x="428" y="1200"/>
                  </a:lnTo>
                  <a:lnTo>
                    <a:pt x="442" y="1214"/>
                  </a:lnTo>
                  <a:lnTo>
                    <a:pt x="470" y="1252"/>
                  </a:lnTo>
                  <a:lnTo>
                    <a:pt x="482" y="1280"/>
                  </a:lnTo>
                  <a:lnTo>
                    <a:pt x="482" y="1302"/>
                  </a:lnTo>
                  <a:lnTo>
                    <a:pt x="482" y="1309"/>
                  </a:lnTo>
                  <a:lnTo>
                    <a:pt x="480" y="1318"/>
                  </a:lnTo>
                  <a:lnTo>
                    <a:pt x="480" y="1335"/>
                  </a:lnTo>
                  <a:lnTo>
                    <a:pt x="487" y="1335"/>
                  </a:lnTo>
                  <a:lnTo>
                    <a:pt x="489" y="1339"/>
                  </a:lnTo>
                  <a:lnTo>
                    <a:pt x="489" y="1354"/>
                  </a:lnTo>
                  <a:lnTo>
                    <a:pt x="489" y="1354"/>
                  </a:lnTo>
                  <a:lnTo>
                    <a:pt x="518" y="1358"/>
                  </a:lnTo>
                  <a:lnTo>
                    <a:pt x="548" y="1361"/>
                  </a:lnTo>
                  <a:lnTo>
                    <a:pt x="579" y="1363"/>
                  </a:lnTo>
                  <a:lnTo>
                    <a:pt x="610" y="1368"/>
                  </a:lnTo>
                  <a:lnTo>
                    <a:pt x="641" y="1370"/>
                  </a:lnTo>
                  <a:lnTo>
                    <a:pt x="671" y="1373"/>
                  </a:lnTo>
                  <a:lnTo>
                    <a:pt x="702" y="1375"/>
                  </a:lnTo>
                  <a:lnTo>
                    <a:pt x="733" y="1380"/>
                  </a:lnTo>
                  <a:lnTo>
                    <a:pt x="745" y="1380"/>
                  </a:lnTo>
                  <a:lnTo>
                    <a:pt x="747" y="1380"/>
                  </a:lnTo>
                  <a:lnTo>
                    <a:pt x="747" y="1380"/>
                  </a:lnTo>
                  <a:lnTo>
                    <a:pt x="761" y="1380"/>
                  </a:lnTo>
                  <a:lnTo>
                    <a:pt x="768" y="1377"/>
                  </a:lnTo>
                  <a:lnTo>
                    <a:pt x="773" y="1368"/>
                  </a:lnTo>
                  <a:lnTo>
                    <a:pt x="776" y="1358"/>
                  </a:lnTo>
                  <a:lnTo>
                    <a:pt x="776" y="1351"/>
                  </a:lnTo>
                  <a:lnTo>
                    <a:pt x="771" y="1342"/>
                  </a:lnTo>
                  <a:lnTo>
                    <a:pt x="761" y="1337"/>
                  </a:lnTo>
                  <a:lnTo>
                    <a:pt x="757" y="1323"/>
                  </a:lnTo>
                  <a:lnTo>
                    <a:pt x="759" y="1302"/>
                  </a:lnTo>
                  <a:lnTo>
                    <a:pt x="761" y="1292"/>
                  </a:lnTo>
                  <a:lnTo>
                    <a:pt x="766" y="1292"/>
                  </a:lnTo>
                  <a:lnTo>
                    <a:pt x="773" y="1287"/>
                  </a:lnTo>
                  <a:lnTo>
                    <a:pt x="778" y="1280"/>
                  </a:lnTo>
                  <a:lnTo>
                    <a:pt x="785" y="1271"/>
                  </a:lnTo>
                  <a:lnTo>
                    <a:pt x="787" y="1261"/>
                  </a:lnTo>
                  <a:lnTo>
                    <a:pt x="790" y="1250"/>
                  </a:lnTo>
                  <a:lnTo>
                    <a:pt x="792" y="1235"/>
                  </a:lnTo>
                  <a:lnTo>
                    <a:pt x="804" y="1216"/>
                  </a:lnTo>
                  <a:lnTo>
                    <a:pt x="813" y="1207"/>
                  </a:lnTo>
                  <a:lnTo>
                    <a:pt x="835" y="1197"/>
                  </a:lnTo>
                  <a:lnTo>
                    <a:pt x="839" y="1193"/>
                  </a:lnTo>
                  <a:lnTo>
                    <a:pt x="839" y="1190"/>
                  </a:lnTo>
                  <a:lnTo>
                    <a:pt x="839" y="1190"/>
                  </a:lnTo>
                  <a:lnTo>
                    <a:pt x="837" y="1183"/>
                  </a:lnTo>
                  <a:close/>
                  <a:moveTo>
                    <a:pt x="376" y="1216"/>
                  </a:moveTo>
                  <a:lnTo>
                    <a:pt x="362" y="1205"/>
                  </a:lnTo>
                  <a:lnTo>
                    <a:pt x="359" y="1205"/>
                  </a:lnTo>
                  <a:lnTo>
                    <a:pt x="359" y="1209"/>
                  </a:lnTo>
                  <a:lnTo>
                    <a:pt x="359" y="1209"/>
                  </a:lnTo>
                  <a:lnTo>
                    <a:pt x="366" y="1212"/>
                  </a:lnTo>
                  <a:lnTo>
                    <a:pt x="366" y="1214"/>
                  </a:lnTo>
                  <a:lnTo>
                    <a:pt x="366" y="1221"/>
                  </a:lnTo>
                  <a:lnTo>
                    <a:pt x="369" y="1226"/>
                  </a:lnTo>
                  <a:lnTo>
                    <a:pt x="376" y="1228"/>
                  </a:lnTo>
                  <a:lnTo>
                    <a:pt x="385" y="1231"/>
                  </a:lnTo>
                  <a:lnTo>
                    <a:pt x="381" y="1221"/>
                  </a:lnTo>
                  <a:lnTo>
                    <a:pt x="376" y="121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16" name="Freeform 56">
              <a:extLst>
                <a:ext uri="{FF2B5EF4-FFF2-40B4-BE49-F238E27FC236}">
                  <a16:creationId xmlns:a16="http://schemas.microsoft.com/office/drawing/2014/main" id="{5899AF9A-C8C7-49C4-AD1E-E7F4E1440D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1850" y="928688"/>
              <a:ext cx="1063625" cy="795337"/>
            </a:xfrm>
            <a:custGeom>
              <a:avLst/>
              <a:gdLst/>
              <a:ahLst/>
              <a:cxnLst>
                <a:cxn ang="0">
                  <a:pos x="194" y="87"/>
                </a:cxn>
                <a:cxn ang="0">
                  <a:pos x="190" y="113"/>
                </a:cxn>
                <a:cxn ang="0">
                  <a:pos x="197" y="142"/>
                </a:cxn>
                <a:cxn ang="0">
                  <a:pos x="197" y="125"/>
                </a:cxn>
                <a:cxn ang="0">
                  <a:pos x="187" y="101"/>
                </a:cxn>
                <a:cxn ang="0">
                  <a:pos x="190" y="49"/>
                </a:cxn>
                <a:cxn ang="0">
                  <a:pos x="180" y="40"/>
                </a:cxn>
                <a:cxn ang="0">
                  <a:pos x="185" y="73"/>
                </a:cxn>
                <a:cxn ang="0">
                  <a:pos x="178" y="68"/>
                </a:cxn>
                <a:cxn ang="0">
                  <a:pos x="185" y="2"/>
                </a:cxn>
                <a:cxn ang="0">
                  <a:pos x="138" y="224"/>
                </a:cxn>
                <a:cxn ang="0">
                  <a:pos x="178" y="172"/>
                </a:cxn>
                <a:cxn ang="0">
                  <a:pos x="182" y="175"/>
                </a:cxn>
                <a:cxn ang="0">
                  <a:pos x="178" y="198"/>
                </a:cxn>
                <a:cxn ang="0">
                  <a:pos x="175" y="215"/>
                </a:cxn>
                <a:cxn ang="0">
                  <a:pos x="168" y="45"/>
                </a:cxn>
                <a:cxn ang="0">
                  <a:pos x="660" y="123"/>
                </a:cxn>
                <a:cxn ang="0">
                  <a:pos x="454" y="75"/>
                </a:cxn>
                <a:cxn ang="0">
                  <a:pos x="249" y="19"/>
                </a:cxn>
                <a:cxn ang="0">
                  <a:pos x="213" y="37"/>
                </a:cxn>
                <a:cxn ang="0">
                  <a:pos x="213" y="68"/>
                </a:cxn>
                <a:cxn ang="0">
                  <a:pos x="197" y="78"/>
                </a:cxn>
                <a:cxn ang="0">
                  <a:pos x="211" y="104"/>
                </a:cxn>
                <a:cxn ang="0">
                  <a:pos x="206" y="127"/>
                </a:cxn>
                <a:cxn ang="0">
                  <a:pos x="211" y="130"/>
                </a:cxn>
                <a:cxn ang="0">
                  <a:pos x="194" y="165"/>
                </a:cxn>
                <a:cxn ang="0">
                  <a:pos x="190" y="187"/>
                </a:cxn>
                <a:cxn ang="0">
                  <a:pos x="168" y="222"/>
                </a:cxn>
                <a:cxn ang="0">
                  <a:pos x="138" y="234"/>
                </a:cxn>
                <a:cxn ang="0">
                  <a:pos x="142" y="210"/>
                </a:cxn>
                <a:cxn ang="0">
                  <a:pos x="156" y="220"/>
                </a:cxn>
                <a:cxn ang="0">
                  <a:pos x="166" y="179"/>
                </a:cxn>
                <a:cxn ang="0">
                  <a:pos x="185" y="163"/>
                </a:cxn>
                <a:cxn ang="0">
                  <a:pos x="180" y="153"/>
                </a:cxn>
                <a:cxn ang="0">
                  <a:pos x="130" y="187"/>
                </a:cxn>
                <a:cxn ang="0">
                  <a:pos x="128" y="201"/>
                </a:cxn>
                <a:cxn ang="0">
                  <a:pos x="161" y="153"/>
                </a:cxn>
                <a:cxn ang="0">
                  <a:pos x="175" y="127"/>
                </a:cxn>
                <a:cxn ang="0">
                  <a:pos x="159" y="116"/>
                </a:cxn>
                <a:cxn ang="0">
                  <a:pos x="81" y="78"/>
                </a:cxn>
                <a:cxn ang="0">
                  <a:pos x="31" y="47"/>
                </a:cxn>
                <a:cxn ang="0">
                  <a:pos x="24" y="163"/>
                </a:cxn>
                <a:cxn ang="0">
                  <a:pos x="26" y="215"/>
                </a:cxn>
                <a:cxn ang="0">
                  <a:pos x="26" y="258"/>
                </a:cxn>
                <a:cxn ang="0">
                  <a:pos x="10" y="284"/>
                </a:cxn>
                <a:cxn ang="0">
                  <a:pos x="36" y="319"/>
                </a:cxn>
                <a:cxn ang="0">
                  <a:pos x="76" y="345"/>
                </a:cxn>
                <a:cxn ang="0">
                  <a:pos x="97" y="423"/>
                </a:cxn>
                <a:cxn ang="0">
                  <a:pos x="164" y="435"/>
                </a:cxn>
                <a:cxn ang="0">
                  <a:pos x="263" y="464"/>
                </a:cxn>
                <a:cxn ang="0">
                  <a:pos x="414" y="464"/>
                </a:cxn>
                <a:cxn ang="0">
                  <a:pos x="509" y="483"/>
                </a:cxn>
                <a:cxn ang="0">
                  <a:pos x="596" y="485"/>
                </a:cxn>
                <a:cxn ang="0">
                  <a:pos x="599" y="447"/>
                </a:cxn>
                <a:cxn ang="0">
                  <a:pos x="625" y="326"/>
                </a:cxn>
                <a:cxn ang="0">
                  <a:pos x="651" y="206"/>
                </a:cxn>
              </a:cxnLst>
              <a:rect l="0" t="0" r="r" b="b"/>
              <a:pathLst>
                <a:path w="670" h="501">
                  <a:moveTo>
                    <a:pt x="201" y="99"/>
                  </a:moveTo>
                  <a:lnTo>
                    <a:pt x="204" y="94"/>
                  </a:lnTo>
                  <a:lnTo>
                    <a:pt x="201" y="90"/>
                  </a:lnTo>
                  <a:lnTo>
                    <a:pt x="199" y="87"/>
                  </a:lnTo>
                  <a:lnTo>
                    <a:pt x="197" y="85"/>
                  </a:lnTo>
                  <a:lnTo>
                    <a:pt x="194" y="87"/>
                  </a:lnTo>
                  <a:lnTo>
                    <a:pt x="187" y="97"/>
                  </a:lnTo>
                  <a:lnTo>
                    <a:pt x="182" y="99"/>
                  </a:lnTo>
                  <a:lnTo>
                    <a:pt x="182" y="101"/>
                  </a:lnTo>
                  <a:lnTo>
                    <a:pt x="185" y="108"/>
                  </a:lnTo>
                  <a:lnTo>
                    <a:pt x="187" y="113"/>
                  </a:lnTo>
                  <a:lnTo>
                    <a:pt x="190" y="113"/>
                  </a:lnTo>
                  <a:lnTo>
                    <a:pt x="190" y="118"/>
                  </a:lnTo>
                  <a:lnTo>
                    <a:pt x="187" y="125"/>
                  </a:lnTo>
                  <a:lnTo>
                    <a:pt x="187" y="130"/>
                  </a:lnTo>
                  <a:lnTo>
                    <a:pt x="190" y="135"/>
                  </a:lnTo>
                  <a:lnTo>
                    <a:pt x="194" y="137"/>
                  </a:lnTo>
                  <a:lnTo>
                    <a:pt x="197" y="142"/>
                  </a:lnTo>
                  <a:lnTo>
                    <a:pt x="197" y="146"/>
                  </a:lnTo>
                  <a:lnTo>
                    <a:pt x="199" y="149"/>
                  </a:lnTo>
                  <a:lnTo>
                    <a:pt x="201" y="149"/>
                  </a:lnTo>
                  <a:lnTo>
                    <a:pt x="204" y="146"/>
                  </a:lnTo>
                  <a:lnTo>
                    <a:pt x="204" y="139"/>
                  </a:lnTo>
                  <a:lnTo>
                    <a:pt x="197" y="125"/>
                  </a:lnTo>
                  <a:lnTo>
                    <a:pt x="192" y="132"/>
                  </a:lnTo>
                  <a:lnTo>
                    <a:pt x="194" y="113"/>
                  </a:lnTo>
                  <a:lnTo>
                    <a:pt x="194" y="108"/>
                  </a:lnTo>
                  <a:lnTo>
                    <a:pt x="192" y="106"/>
                  </a:lnTo>
                  <a:lnTo>
                    <a:pt x="187" y="101"/>
                  </a:lnTo>
                  <a:lnTo>
                    <a:pt x="187" y="101"/>
                  </a:lnTo>
                  <a:lnTo>
                    <a:pt x="201" y="99"/>
                  </a:lnTo>
                  <a:close/>
                  <a:moveTo>
                    <a:pt x="185" y="54"/>
                  </a:moveTo>
                  <a:lnTo>
                    <a:pt x="185" y="52"/>
                  </a:lnTo>
                  <a:lnTo>
                    <a:pt x="187" y="45"/>
                  </a:lnTo>
                  <a:lnTo>
                    <a:pt x="187" y="45"/>
                  </a:lnTo>
                  <a:lnTo>
                    <a:pt x="190" y="49"/>
                  </a:lnTo>
                  <a:lnTo>
                    <a:pt x="192" y="52"/>
                  </a:lnTo>
                  <a:lnTo>
                    <a:pt x="197" y="49"/>
                  </a:lnTo>
                  <a:lnTo>
                    <a:pt x="197" y="47"/>
                  </a:lnTo>
                  <a:lnTo>
                    <a:pt x="187" y="37"/>
                  </a:lnTo>
                  <a:lnTo>
                    <a:pt x="187" y="37"/>
                  </a:lnTo>
                  <a:lnTo>
                    <a:pt x="180" y="40"/>
                  </a:lnTo>
                  <a:lnTo>
                    <a:pt x="178" y="42"/>
                  </a:lnTo>
                  <a:lnTo>
                    <a:pt x="178" y="47"/>
                  </a:lnTo>
                  <a:lnTo>
                    <a:pt x="185" y="54"/>
                  </a:lnTo>
                  <a:close/>
                  <a:moveTo>
                    <a:pt x="182" y="75"/>
                  </a:moveTo>
                  <a:lnTo>
                    <a:pt x="185" y="75"/>
                  </a:lnTo>
                  <a:lnTo>
                    <a:pt x="185" y="73"/>
                  </a:lnTo>
                  <a:lnTo>
                    <a:pt x="182" y="66"/>
                  </a:lnTo>
                  <a:lnTo>
                    <a:pt x="185" y="59"/>
                  </a:lnTo>
                  <a:lnTo>
                    <a:pt x="182" y="59"/>
                  </a:lnTo>
                  <a:lnTo>
                    <a:pt x="180" y="59"/>
                  </a:lnTo>
                  <a:lnTo>
                    <a:pt x="178" y="66"/>
                  </a:lnTo>
                  <a:lnTo>
                    <a:pt x="178" y="68"/>
                  </a:lnTo>
                  <a:lnTo>
                    <a:pt x="178" y="73"/>
                  </a:lnTo>
                  <a:lnTo>
                    <a:pt x="182" y="75"/>
                  </a:lnTo>
                  <a:close/>
                  <a:moveTo>
                    <a:pt x="185" y="2"/>
                  </a:moveTo>
                  <a:lnTo>
                    <a:pt x="187" y="0"/>
                  </a:lnTo>
                  <a:lnTo>
                    <a:pt x="185" y="0"/>
                  </a:lnTo>
                  <a:lnTo>
                    <a:pt x="185" y="2"/>
                  </a:lnTo>
                  <a:lnTo>
                    <a:pt x="185" y="2"/>
                  </a:lnTo>
                  <a:close/>
                  <a:moveTo>
                    <a:pt x="133" y="220"/>
                  </a:moveTo>
                  <a:lnTo>
                    <a:pt x="133" y="227"/>
                  </a:lnTo>
                  <a:lnTo>
                    <a:pt x="135" y="227"/>
                  </a:lnTo>
                  <a:lnTo>
                    <a:pt x="135" y="224"/>
                  </a:lnTo>
                  <a:lnTo>
                    <a:pt x="138" y="224"/>
                  </a:lnTo>
                  <a:lnTo>
                    <a:pt x="135" y="215"/>
                  </a:lnTo>
                  <a:lnTo>
                    <a:pt x="133" y="217"/>
                  </a:lnTo>
                  <a:lnTo>
                    <a:pt x="133" y="220"/>
                  </a:lnTo>
                  <a:close/>
                  <a:moveTo>
                    <a:pt x="182" y="172"/>
                  </a:moveTo>
                  <a:lnTo>
                    <a:pt x="180" y="170"/>
                  </a:lnTo>
                  <a:lnTo>
                    <a:pt x="178" y="172"/>
                  </a:lnTo>
                  <a:lnTo>
                    <a:pt x="175" y="175"/>
                  </a:lnTo>
                  <a:lnTo>
                    <a:pt x="173" y="179"/>
                  </a:lnTo>
                  <a:lnTo>
                    <a:pt x="175" y="184"/>
                  </a:lnTo>
                  <a:lnTo>
                    <a:pt x="178" y="187"/>
                  </a:lnTo>
                  <a:lnTo>
                    <a:pt x="180" y="187"/>
                  </a:lnTo>
                  <a:lnTo>
                    <a:pt x="182" y="175"/>
                  </a:lnTo>
                  <a:lnTo>
                    <a:pt x="182" y="172"/>
                  </a:lnTo>
                  <a:close/>
                  <a:moveTo>
                    <a:pt x="175" y="217"/>
                  </a:moveTo>
                  <a:lnTo>
                    <a:pt x="180" y="215"/>
                  </a:lnTo>
                  <a:lnTo>
                    <a:pt x="180" y="213"/>
                  </a:lnTo>
                  <a:lnTo>
                    <a:pt x="178" y="206"/>
                  </a:lnTo>
                  <a:lnTo>
                    <a:pt x="178" y="198"/>
                  </a:lnTo>
                  <a:lnTo>
                    <a:pt x="178" y="198"/>
                  </a:lnTo>
                  <a:lnTo>
                    <a:pt x="173" y="206"/>
                  </a:lnTo>
                  <a:lnTo>
                    <a:pt x="171" y="215"/>
                  </a:lnTo>
                  <a:lnTo>
                    <a:pt x="175" y="210"/>
                  </a:lnTo>
                  <a:lnTo>
                    <a:pt x="175" y="213"/>
                  </a:lnTo>
                  <a:lnTo>
                    <a:pt x="175" y="215"/>
                  </a:lnTo>
                  <a:lnTo>
                    <a:pt x="175" y="217"/>
                  </a:lnTo>
                  <a:close/>
                  <a:moveTo>
                    <a:pt x="164" y="61"/>
                  </a:moveTo>
                  <a:lnTo>
                    <a:pt x="173" y="66"/>
                  </a:lnTo>
                  <a:lnTo>
                    <a:pt x="171" y="61"/>
                  </a:lnTo>
                  <a:lnTo>
                    <a:pt x="171" y="56"/>
                  </a:lnTo>
                  <a:lnTo>
                    <a:pt x="168" y="45"/>
                  </a:lnTo>
                  <a:lnTo>
                    <a:pt x="164" y="45"/>
                  </a:lnTo>
                  <a:lnTo>
                    <a:pt x="161" y="47"/>
                  </a:lnTo>
                  <a:lnTo>
                    <a:pt x="161" y="54"/>
                  </a:lnTo>
                  <a:lnTo>
                    <a:pt x="161" y="56"/>
                  </a:lnTo>
                  <a:lnTo>
                    <a:pt x="164" y="61"/>
                  </a:lnTo>
                  <a:close/>
                  <a:moveTo>
                    <a:pt x="660" y="123"/>
                  </a:moveTo>
                  <a:lnTo>
                    <a:pt x="625" y="116"/>
                  </a:lnTo>
                  <a:lnTo>
                    <a:pt x="592" y="108"/>
                  </a:lnTo>
                  <a:lnTo>
                    <a:pt x="556" y="99"/>
                  </a:lnTo>
                  <a:lnTo>
                    <a:pt x="523" y="92"/>
                  </a:lnTo>
                  <a:lnTo>
                    <a:pt x="488" y="82"/>
                  </a:lnTo>
                  <a:lnTo>
                    <a:pt x="454" y="75"/>
                  </a:lnTo>
                  <a:lnTo>
                    <a:pt x="419" y="66"/>
                  </a:lnTo>
                  <a:lnTo>
                    <a:pt x="386" y="56"/>
                  </a:lnTo>
                  <a:lnTo>
                    <a:pt x="350" y="47"/>
                  </a:lnTo>
                  <a:lnTo>
                    <a:pt x="317" y="37"/>
                  </a:lnTo>
                  <a:lnTo>
                    <a:pt x="284" y="28"/>
                  </a:lnTo>
                  <a:lnTo>
                    <a:pt x="249" y="19"/>
                  </a:lnTo>
                  <a:lnTo>
                    <a:pt x="216" y="9"/>
                  </a:lnTo>
                  <a:lnTo>
                    <a:pt x="208" y="7"/>
                  </a:lnTo>
                  <a:lnTo>
                    <a:pt x="208" y="26"/>
                  </a:lnTo>
                  <a:lnTo>
                    <a:pt x="208" y="33"/>
                  </a:lnTo>
                  <a:lnTo>
                    <a:pt x="211" y="37"/>
                  </a:lnTo>
                  <a:lnTo>
                    <a:pt x="213" y="37"/>
                  </a:lnTo>
                  <a:lnTo>
                    <a:pt x="216" y="37"/>
                  </a:lnTo>
                  <a:lnTo>
                    <a:pt x="218" y="37"/>
                  </a:lnTo>
                  <a:lnTo>
                    <a:pt x="218" y="40"/>
                  </a:lnTo>
                  <a:lnTo>
                    <a:pt x="218" y="52"/>
                  </a:lnTo>
                  <a:lnTo>
                    <a:pt x="213" y="66"/>
                  </a:lnTo>
                  <a:lnTo>
                    <a:pt x="213" y="68"/>
                  </a:lnTo>
                  <a:lnTo>
                    <a:pt x="213" y="73"/>
                  </a:lnTo>
                  <a:lnTo>
                    <a:pt x="208" y="75"/>
                  </a:lnTo>
                  <a:lnTo>
                    <a:pt x="201" y="71"/>
                  </a:lnTo>
                  <a:lnTo>
                    <a:pt x="199" y="71"/>
                  </a:lnTo>
                  <a:lnTo>
                    <a:pt x="197" y="73"/>
                  </a:lnTo>
                  <a:lnTo>
                    <a:pt x="197" y="78"/>
                  </a:lnTo>
                  <a:lnTo>
                    <a:pt x="199" y="78"/>
                  </a:lnTo>
                  <a:lnTo>
                    <a:pt x="204" y="80"/>
                  </a:lnTo>
                  <a:lnTo>
                    <a:pt x="206" y="85"/>
                  </a:lnTo>
                  <a:lnTo>
                    <a:pt x="208" y="90"/>
                  </a:lnTo>
                  <a:lnTo>
                    <a:pt x="213" y="101"/>
                  </a:lnTo>
                  <a:lnTo>
                    <a:pt x="211" y="104"/>
                  </a:lnTo>
                  <a:lnTo>
                    <a:pt x="206" y="104"/>
                  </a:lnTo>
                  <a:lnTo>
                    <a:pt x="201" y="106"/>
                  </a:lnTo>
                  <a:lnTo>
                    <a:pt x="199" y="111"/>
                  </a:lnTo>
                  <a:lnTo>
                    <a:pt x="199" y="116"/>
                  </a:lnTo>
                  <a:lnTo>
                    <a:pt x="199" y="120"/>
                  </a:lnTo>
                  <a:lnTo>
                    <a:pt x="206" y="127"/>
                  </a:lnTo>
                  <a:lnTo>
                    <a:pt x="206" y="127"/>
                  </a:lnTo>
                  <a:lnTo>
                    <a:pt x="206" y="116"/>
                  </a:lnTo>
                  <a:lnTo>
                    <a:pt x="208" y="116"/>
                  </a:lnTo>
                  <a:lnTo>
                    <a:pt x="208" y="118"/>
                  </a:lnTo>
                  <a:lnTo>
                    <a:pt x="211" y="125"/>
                  </a:lnTo>
                  <a:lnTo>
                    <a:pt x="211" y="130"/>
                  </a:lnTo>
                  <a:lnTo>
                    <a:pt x="216" y="137"/>
                  </a:lnTo>
                  <a:lnTo>
                    <a:pt x="216" y="139"/>
                  </a:lnTo>
                  <a:lnTo>
                    <a:pt x="206" y="149"/>
                  </a:lnTo>
                  <a:lnTo>
                    <a:pt x="204" y="151"/>
                  </a:lnTo>
                  <a:lnTo>
                    <a:pt x="197" y="161"/>
                  </a:lnTo>
                  <a:lnTo>
                    <a:pt x="194" y="165"/>
                  </a:lnTo>
                  <a:lnTo>
                    <a:pt x="194" y="168"/>
                  </a:lnTo>
                  <a:lnTo>
                    <a:pt x="194" y="172"/>
                  </a:lnTo>
                  <a:lnTo>
                    <a:pt x="190" y="177"/>
                  </a:lnTo>
                  <a:lnTo>
                    <a:pt x="190" y="179"/>
                  </a:lnTo>
                  <a:lnTo>
                    <a:pt x="190" y="184"/>
                  </a:lnTo>
                  <a:lnTo>
                    <a:pt x="190" y="187"/>
                  </a:lnTo>
                  <a:lnTo>
                    <a:pt x="187" y="196"/>
                  </a:lnTo>
                  <a:lnTo>
                    <a:pt x="185" y="213"/>
                  </a:lnTo>
                  <a:lnTo>
                    <a:pt x="182" y="217"/>
                  </a:lnTo>
                  <a:lnTo>
                    <a:pt x="175" y="222"/>
                  </a:lnTo>
                  <a:lnTo>
                    <a:pt x="171" y="222"/>
                  </a:lnTo>
                  <a:lnTo>
                    <a:pt x="168" y="222"/>
                  </a:lnTo>
                  <a:lnTo>
                    <a:pt x="164" y="224"/>
                  </a:lnTo>
                  <a:lnTo>
                    <a:pt x="156" y="236"/>
                  </a:lnTo>
                  <a:lnTo>
                    <a:pt x="152" y="239"/>
                  </a:lnTo>
                  <a:lnTo>
                    <a:pt x="145" y="241"/>
                  </a:lnTo>
                  <a:lnTo>
                    <a:pt x="142" y="239"/>
                  </a:lnTo>
                  <a:lnTo>
                    <a:pt x="138" y="234"/>
                  </a:lnTo>
                  <a:lnTo>
                    <a:pt x="128" y="232"/>
                  </a:lnTo>
                  <a:lnTo>
                    <a:pt x="119" y="229"/>
                  </a:lnTo>
                  <a:lnTo>
                    <a:pt x="123" y="224"/>
                  </a:lnTo>
                  <a:lnTo>
                    <a:pt x="128" y="217"/>
                  </a:lnTo>
                  <a:lnTo>
                    <a:pt x="133" y="213"/>
                  </a:lnTo>
                  <a:lnTo>
                    <a:pt x="142" y="210"/>
                  </a:lnTo>
                  <a:lnTo>
                    <a:pt x="145" y="210"/>
                  </a:lnTo>
                  <a:lnTo>
                    <a:pt x="142" y="224"/>
                  </a:lnTo>
                  <a:lnTo>
                    <a:pt x="145" y="224"/>
                  </a:lnTo>
                  <a:lnTo>
                    <a:pt x="152" y="215"/>
                  </a:lnTo>
                  <a:lnTo>
                    <a:pt x="152" y="215"/>
                  </a:lnTo>
                  <a:lnTo>
                    <a:pt x="156" y="220"/>
                  </a:lnTo>
                  <a:lnTo>
                    <a:pt x="159" y="222"/>
                  </a:lnTo>
                  <a:lnTo>
                    <a:pt x="161" y="220"/>
                  </a:lnTo>
                  <a:lnTo>
                    <a:pt x="168" y="208"/>
                  </a:lnTo>
                  <a:lnTo>
                    <a:pt x="171" y="201"/>
                  </a:lnTo>
                  <a:lnTo>
                    <a:pt x="171" y="191"/>
                  </a:lnTo>
                  <a:lnTo>
                    <a:pt x="166" y="179"/>
                  </a:lnTo>
                  <a:lnTo>
                    <a:pt x="166" y="179"/>
                  </a:lnTo>
                  <a:lnTo>
                    <a:pt x="168" y="179"/>
                  </a:lnTo>
                  <a:lnTo>
                    <a:pt x="171" y="179"/>
                  </a:lnTo>
                  <a:lnTo>
                    <a:pt x="173" y="170"/>
                  </a:lnTo>
                  <a:lnTo>
                    <a:pt x="173" y="168"/>
                  </a:lnTo>
                  <a:lnTo>
                    <a:pt x="185" y="163"/>
                  </a:lnTo>
                  <a:lnTo>
                    <a:pt x="187" y="158"/>
                  </a:lnTo>
                  <a:lnTo>
                    <a:pt x="190" y="144"/>
                  </a:lnTo>
                  <a:lnTo>
                    <a:pt x="185" y="142"/>
                  </a:lnTo>
                  <a:lnTo>
                    <a:pt x="182" y="144"/>
                  </a:lnTo>
                  <a:lnTo>
                    <a:pt x="182" y="151"/>
                  </a:lnTo>
                  <a:lnTo>
                    <a:pt x="180" y="153"/>
                  </a:lnTo>
                  <a:lnTo>
                    <a:pt x="168" y="161"/>
                  </a:lnTo>
                  <a:lnTo>
                    <a:pt x="161" y="165"/>
                  </a:lnTo>
                  <a:lnTo>
                    <a:pt x="156" y="170"/>
                  </a:lnTo>
                  <a:lnTo>
                    <a:pt x="147" y="175"/>
                  </a:lnTo>
                  <a:lnTo>
                    <a:pt x="138" y="177"/>
                  </a:lnTo>
                  <a:lnTo>
                    <a:pt x="130" y="187"/>
                  </a:lnTo>
                  <a:lnTo>
                    <a:pt x="128" y="189"/>
                  </a:lnTo>
                  <a:lnTo>
                    <a:pt x="126" y="196"/>
                  </a:lnTo>
                  <a:lnTo>
                    <a:pt x="130" y="196"/>
                  </a:lnTo>
                  <a:lnTo>
                    <a:pt x="140" y="196"/>
                  </a:lnTo>
                  <a:lnTo>
                    <a:pt x="138" y="198"/>
                  </a:lnTo>
                  <a:lnTo>
                    <a:pt x="128" y="201"/>
                  </a:lnTo>
                  <a:lnTo>
                    <a:pt x="121" y="201"/>
                  </a:lnTo>
                  <a:lnTo>
                    <a:pt x="119" y="198"/>
                  </a:lnTo>
                  <a:lnTo>
                    <a:pt x="119" y="196"/>
                  </a:lnTo>
                  <a:lnTo>
                    <a:pt x="121" y="189"/>
                  </a:lnTo>
                  <a:lnTo>
                    <a:pt x="133" y="177"/>
                  </a:lnTo>
                  <a:lnTo>
                    <a:pt x="161" y="153"/>
                  </a:lnTo>
                  <a:lnTo>
                    <a:pt x="161" y="156"/>
                  </a:lnTo>
                  <a:lnTo>
                    <a:pt x="159" y="161"/>
                  </a:lnTo>
                  <a:lnTo>
                    <a:pt x="161" y="161"/>
                  </a:lnTo>
                  <a:lnTo>
                    <a:pt x="178" y="146"/>
                  </a:lnTo>
                  <a:lnTo>
                    <a:pt x="178" y="139"/>
                  </a:lnTo>
                  <a:lnTo>
                    <a:pt x="175" y="127"/>
                  </a:lnTo>
                  <a:lnTo>
                    <a:pt x="175" y="120"/>
                  </a:lnTo>
                  <a:lnTo>
                    <a:pt x="178" y="113"/>
                  </a:lnTo>
                  <a:lnTo>
                    <a:pt x="178" y="111"/>
                  </a:lnTo>
                  <a:lnTo>
                    <a:pt x="168" y="116"/>
                  </a:lnTo>
                  <a:lnTo>
                    <a:pt x="164" y="116"/>
                  </a:lnTo>
                  <a:lnTo>
                    <a:pt x="159" y="116"/>
                  </a:lnTo>
                  <a:lnTo>
                    <a:pt x="154" y="113"/>
                  </a:lnTo>
                  <a:lnTo>
                    <a:pt x="149" y="101"/>
                  </a:lnTo>
                  <a:lnTo>
                    <a:pt x="147" y="101"/>
                  </a:lnTo>
                  <a:lnTo>
                    <a:pt x="138" y="101"/>
                  </a:lnTo>
                  <a:lnTo>
                    <a:pt x="135" y="101"/>
                  </a:lnTo>
                  <a:lnTo>
                    <a:pt x="81" y="78"/>
                  </a:lnTo>
                  <a:lnTo>
                    <a:pt x="74" y="71"/>
                  </a:lnTo>
                  <a:lnTo>
                    <a:pt x="69" y="63"/>
                  </a:lnTo>
                  <a:lnTo>
                    <a:pt x="50" y="52"/>
                  </a:lnTo>
                  <a:lnTo>
                    <a:pt x="38" y="37"/>
                  </a:lnTo>
                  <a:lnTo>
                    <a:pt x="31" y="33"/>
                  </a:lnTo>
                  <a:lnTo>
                    <a:pt x="31" y="47"/>
                  </a:lnTo>
                  <a:lnTo>
                    <a:pt x="24" y="61"/>
                  </a:lnTo>
                  <a:lnTo>
                    <a:pt x="19" y="85"/>
                  </a:lnTo>
                  <a:lnTo>
                    <a:pt x="19" y="94"/>
                  </a:lnTo>
                  <a:lnTo>
                    <a:pt x="29" y="113"/>
                  </a:lnTo>
                  <a:lnTo>
                    <a:pt x="29" y="130"/>
                  </a:lnTo>
                  <a:lnTo>
                    <a:pt x="24" y="163"/>
                  </a:lnTo>
                  <a:lnTo>
                    <a:pt x="26" y="191"/>
                  </a:lnTo>
                  <a:lnTo>
                    <a:pt x="24" y="206"/>
                  </a:lnTo>
                  <a:lnTo>
                    <a:pt x="22" y="215"/>
                  </a:lnTo>
                  <a:lnTo>
                    <a:pt x="22" y="222"/>
                  </a:lnTo>
                  <a:lnTo>
                    <a:pt x="24" y="217"/>
                  </a:lnTo>
                  <a:lnTo>
                    <a:pt x="26" y="215"/>
                  </a:lnTo>
                  <a:lnTo>
                    <a:pt x="31" y="217"/>
                  </a:lnTo>
                  <a:lnTo>
                    <a:pt x="36" y="224"/>
                  </a:lnTo>
                  <a:lnTo>
                    <a:pt x="45" y="229"/>
                  </a:lnTo>
                  <a:lnTo>
                    <a:pt x="19" y="236"/>
                  </a:lnTo>
                  <a:lnTo>
                    <a:pt x="19" y="251"/>
                  </a:lnTo>
                  <a:lnTo>
                    <a:pt x="26" y="258"/>
                  </a:lnTo>
                  <a:lnTo>
                    <a:pt x="31" y="267"/>
                  </a:lnTo>
                  <a:lnTo>
                    <a:pt x="24" y="281"/>
                  </a:lnTo>
                  <a:lnTo>
                    <a:pt x="17" y="293"/>
                  </a:lnTo>
                  <a:lnTo>
                    <a:pt x="15" y="279"/>
                  </a:lnTo>
                  <a:lnTo>
                    <a:pt x="17" y="269"/>
                  </a:lnTo>
                  <a:lnTo>
                    <a:pt x="10" y="284"/>
                  </a:lnTo>
                  <a:lnTo>
                    <a:pt x="7" y="298"/>
                  </a:lnTo>
                  <a:lnTo>
                    <a:pt x="0" y="307"/>
                  </a:lnTo>
                  <a:lnTo>
                    <a:pt x="12" y="307"/>
                  </a:lnTo>
                  <a:lnTo>
                    <a:pt x="15" y="314"/>
                  </a:lnTo>
                  <a:lnTo>
                    <a:pt x="33" y="314"/>
                  </a:lnTo>
                  <a:lnTo>
                    <a:pt x="36" y="319"/>
                  </a:lnTo>
                  <a:lnTo>
                    <a:pt x="52" y="324"/>
                  </a:lnTo>
                  <a:lnTo>
                    <a:pt x="55" y="333"/>
                  </a:lnTo>
                  <a:lnTo>
                    <a:pt x="62" y="340"/>
                  </a:lnTo>
                  <a:lnTo>
                    <a:pt x="64" y="343"/>
                  </a:lnTo>
                  <a:lnTo>
                    <a:pt x="67" y="345"/>
                  </a:lnTo>
                  <a:lnTo>
                    <a:pt x="76" y="345"/>
                  </a:lnTo>
                  <a:lnTo>
                    <a:pt x="83" y="350"/>
                  </a:lnTo>
                  <a:lnTo>
                    <a:pt x="90" y="357"/>
                  </a:lnTo>
                  <a:lnTo>
                    <a:pt x="93" y="376"/>
                  </a:lnTo>
                  <a:lnTo>
                    <a:pt x="93" y="407"/>
                  </a:lnTo>
                  <a:lnTo>
                    <a:pt x="93" y="416"/>
                  </a:lnTo>
                  <a:lnTo>
                    <a:pt x="97" y="423"/>
                  </a:lnTo>
                  <a:lnTo>
                    <a:pt x="104" y="428"/>
                  </a:lnTo>
                  <a:lnTo>
                    <a:pt x="133" y="440"/>
                  </a:lnTo>
                  <a:lnTo>
                    <a:pt x="138" y="440"/>
                  </a:lnTo>
                  <a:lnTo>
                    <a:pt x="138" y="440"/>
                  </a:lnTo>
                  <a:lnTo>
                    <a:pt x="142" y="442"/>
                  </a:lnTo>
                  <a:lnTo>
                    <a:pt x="164" y="435"/>
                  </a:lnTo>
                  <a:lnTo>
                    <a:pt x="182" y="438"/>
                  </a:lnTo>
                  <a:lnTo>
                    <a:pt x="204" y="445"/>
                  </a:lnTo>
                  <a:lnTo>
                    <a:pt x="218" y="452"/>
                  </a:lnTo>
                  <a:lnTo>
                    <a:pt x="220" y="456"/>
                  </a:lnTo>
                  <a:lnTo>
                    <a:pt x="232" y="461"/>
                  </a:lnTo>
                  <a:lnTo>
                    <a:pt x="263" y="464"/>
                  </a:lnTo>
                  <a:lnTo>
                    <a:pt x="294" y="466"/>
                  </a:lnTo>
                  <a:lnTo>
                    <a:pt x="313" y="466"/>
                  </a:lnTo>
                  <a:lnTo>
                    <a:pt x="334" y="461"/>
                  </a:lnTo>
                  <a:lnTo>
                    <a:pt x="379" y="461"/>
                  </a:lnTo>
                  <a:lnTo>
                    <a:pt x="402" y="464"/>
                  </a:lnTo>
                  <a:lnTo>
                    <a:pt x="414" y="464"/>
                  </a:lnTo>
                  <a:lnTo>
                    <a:pt x="417" y="461"/>
                  </a:lnTo>
                  <a:lnTo>
                    <a:pt x="419" y="461"/>
                  </a:lnTo>
                  <a:lnTo>
                    <a:pt x="440" y="466"/>
                  </a:lnTo>
                  <a:lnTo>
                    <a:pt x="464" y="473"/>
                  </a:lnTo>
                  <a:lnTo>
                    <a:pt x="485" y="478"/>
                  </a:lnTo>
                  <a:lnTo>
                    <a:pt x="509" y="483"/>
                  </a:lnTo>
                  <a:lnTo>
                    <a:pt x="533" y="487"/>
                  </a:lnTo>
                  <a:lnTo>
                    <a:pt x="554" y="492"/>
                  </a:lnTo>
                  <a:lnTo>
                    <a:pt x="577" y="497"/>
                  </a:lnTo>
                  <a:lnTo>
                    <a:pt x="599" y="501"/>
                  </a:lnTo>
                  <a:lnTo>
                    <a:pt x="596" y="494"/>
                  </a:lnTo>
                  <a:lnTo>
                    <a:pt x="596" y="485"/>
                  </a:lnTo>
                  <a:lnTo>
                    <a:pt x="601" y="483"/>
                  </a:lnTo>
                  <a:lnTo>
                    <a:pt x="601" y="473"/>
                  </a:lnTo>
                  <a:lnTo>
                    <a:pt x="599" y="459"/>
                  </a:lnTo>
                  <a:lnTo>
                    <a:pt x="596" y="449"/>
                  </a:lnTo>
                  <a:lnTo>
                    <a:pt x="599" y="447"/>
                  </a:lnTo>
                  <a:lnTo>
                    <a:pt x="599" y="447"/>
                  </a:lnTo>
                  <a:lnTo>
                    <a:pt x="603" y="426"/>
                  </a:lnTo>
                  <a:lnTo>
                    <a:pt x="608" y="407"/>
                  </a:lnTo>
                  <a:lnTo>
                    <a:pt x="613" y="385"/>
                  </a:lnTo>
                  <a:lnTo>
                    <a:pt x="615" y="367"/>
                  </a:lnTo>
                  <a:lnTo>
                    <a:pt x="620" y="345"/>
                  </a:lnTo>
                  <a:lnTo>
                    <a:pt x="625" y="326"/>
                  </a:lnTo>
                  <a:lnTo>
                    <a:pt x="629" y="305"/>
                  </a:lnTo>
                  <a:lnTo>
                    <a:pt x="634" y="286"/>
                  </a:lnTo>
                  <a:lnTo>
                    <a:pt x="639" y="265"/>
                  </a:lnTo>
                  <a:lnTo>
                    <a:pt x="641" y="246"/>
                  </a:lnTo>
                  <a:lnTo>
                    <a:pt x="646" y="227"/>
                  </a:lnTo>
                  <a:lnTo>
                    <a:pt x="651" y="206"/>
                  </a:lnTo>
                  <a:lnTo>
                    <a:pt x="655" y="187"/>
                  </a:lnTo>
                  <a:lnTo>
                    <a:pt x="660" y="165"/>
                  </a:lnTo>
                  <a:lnTo>
                    <a:pt x="665" y="146"/>
                  </a:lnTo>
                  <a:lnTo>
                    <a:pt x="670" y="125"/>
                  </a:lnTo>
                  <a:lnTo>
                    <a:pt x="660" y="12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dirty="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17" name="Freeform 10">
              <a:extLst>
                <a:ext uri="{FF2B5EF4-FFF2-40B4-BE49-F238E27FC236}">
                  <a16:creationId xmlns:a16="http://schemas.microsoft.com/office/drawing/2014/main" id="{88C559F1-CCD9-453A-AB27-F4DA2F51D5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4800" y="4876800"/>
              <a:ext cx="2395538" cy="1690688"/>
            </a:xfrm>
            <a:custGeom>
              <a:avLst/>
              <a:gdLst/>
              <a:ahLst/>
              <a:cxnLst>
                <a:cxn ang="0">
                  <a:pos x="2539" y="1293"/>
                </a:cxn>
                <a:cxn ang="0">
                  <a:pos x="2260" y="1229"/>
                </a:cxn>
                <a:cxn ang="0">
                  <a:pos x="1964" y="385"/>
                </a:cxn>
                <a:cxn ang="0">
                  <a:pos x="1613" y="114"/>
                </a:cxn>
                <a:cxn ang="0">
                  <a:pos x="1417" y="15"/>
                </a:cxn>
                <a:cxn ang="0">
                  <a:pos x="1213" y="114"/>
                </a:cxn>
                <a:cxn ang="0">
                  <a:pos x="1125" y="456"/>
                </a:cxn>
                <a:cxn ang="0">
                  <a:pos x="1156" y="544"/>
                </a:cxn>
                <a:cxn ang="0">
                  <a:pos x="884" y="551"/>
                </a:cxn>
                <a:cxn ang="0">
                  <a:pos x="1073" y="738"/>
                </a:cxn>
                <a:cxn ang="0">
                  <a:pos x="1000" y="885"/>
                </a:cxn>
                <a:cxn ang="0">
                  <a:pos x="865" y="1035"/>
                </a:cxn>
                <a:cxn ang="0">
                  <a:pos x="947" y="1137"/>
                </a:cxn>
                <a:cxn ang="0">
                  <a:pos x="1023" y="1215"/>
                </a:cxn>
                <a:cxn ang="0">
                  <a:pos x="1196" y="1367"/>
                </a:cxn>
                <a:cxn ang="0">
                  <a:pos x="1227" y="1533"/>
                </a:cxn>
                <a:cxn ang="0">
                  <a:pos x="1049" y="1694"/>
                </a:cxn>
                <a:cxn ang="0">
                  <a:pos x="957" y="1779"/>
                </a:cxn>
                <a:cxn ang="0">
                  <a:pos x="1111" y="1713"/>
                </a:cxn>
                <a:cxn ang="0">
                  <a:pos x="1244" y="1618"/>
                </a:cxn>
                <a:cxn ang="0">
                  <a:pos x="1419" y="1459"/>
                </a:cxn>
                <a:cxn ang="0">
                  <a:pos x="1495" y="1274"/>
                </a:cxn>
                <a:cxn ang="0">
                  <a:pos x="1637" y="1115"/>
                </a:cxn>
                <a:cxn ang="0">
                  <a:pos x="1540" y="1331"/>
                </a:cxn>
                <a:cxn ang="0">
                  <a:pos x="1663" y="1246"/>
                </a:cxn>
                <a:cxn ang="0">
                  <a:pos x="1701" y="1163"/>
                </a:cxn>
                <a:cxn ang="0">
                  <a:pos x="1796" y="1148"/>
                </a:cxn>
                <a:cxn ang="0">
                  <a:pos x="2009" y="1205"/>
                </a:cxn>
                <a:cxn ang="0">
                  <a:pos x="2165" y="1224"/>
                </a:cxn>
                <a:cxn ang="0">
                  <a:pos x="2321" y="1267"/>
                </a:cxn>
                <a:cxn ang="0">
                  <a:pos x="2414" y="1265"/>
                </a:cxn>
                <a:cxn ang="0">
                  <a:pos x="2525" y="1319"/>
                </a:cxn>
                <a:cxn ang="0">
                  <a:pos x="2684" y="1530"/>
                </a:cxn>
                <a:cxn ang="0">
                  <a:pos x="765" y="795"/>
                </a:cxn>
                <a:cxn ang="0">
                  <a:pos x="739" y="833"/>
                </a:cxn>
                <a:cxn ang="0">
                  <a:pos x="1743" y="1201"/>
                </a:cxn>
                <a:cxn ang="0">
                  <a:pos x="836" y="1156"/>
                </a:cxn>
                <a:cxn ang="0">
                  <a:pos x="1760" y="1265"/>
                </a:cxn>
                <a:cxn ang="0">
                  <a:pos x="1511" y="1433"/>
                </a:cxn>
                <a:cxn ang="0">
                  <a:pos x="1488" y="1452"/>
                </a:cxn>
                <a:cxn ang="0">
                  <a:pos x="2506" y="1336"/>
                </a:cxn>
                <a:cxn ang="0">
                  <a:pos x="2397" y="1317"/>
                </a:cxn>
                <a:cxn ang="0">
                  <a:pos x="1464" y="1511"/>
                </a:cxn>
                <a:cxn ang="0">
                  <a:pos x="1414" y="1587"/>
                </a:cxn>
                <a:cxn ang="0">
                  <a:pos x="1523" y="1542"/>
                </a:cxn>
                <a:cxn ang="0">
                  <a:pos x="2457" y="1435"/>
                </a:cxn>
                <a:cxn ang="0">
                  <a:pos x="2584" y="1459"/>
                </a:cxn>
                <a:cxn ang="0">
                  <a:pos x="2549" y="1454"/>
                </a:cxn>
                <a:cxn ang="0">
                  <a:pos x="585" y="1540"/>
                </a:cxn>
                <a:cxn ang="0">
                  <a:pos x="2625" y="1471"/>
                </a:cxn>
                <a:cxn ang="0">
                  <a:pos x="2653" y="1523"/>
                </a:cxn>
                <a:cxn ang="0">
                  <a:pos x="2634" y="1566"/>
                </a:cxn>
                <a:cxn ang="0">
                  <a:pos x="2708" y="1563"/>
                </a:cxn>
                <a:cxn ang="0">
                  <a:pos x="1049" y="1779"/>
                </a:cxn>
                <a:cxn ang="0">
                  <a:pos x="1101" y="1775"/>
                </a:cxn>
                <a:cxn ang="0">
                  <a:pos x="1120" y="1798"/>
                </a:cxn>
                <a:cxn ang="0">
                  <a:pos x="917" y="1820"/>
                </a:cxn>
                <a:cxn ang="0">
                  <a:pos x="760" y="1860"/>
                </a:cxn>
                <a:cxn ang="0">
                  <a:pos x="647" y="1929"/>
                </a:cxn>
                <a:cxn ang="0">
                  <a:pos x="568" y="1926"/>
                </a:cxn>
                <a:cxn ang="0">
                  <a:pos x="234" y="1919"/>
                </a:cxn>
                <a:cxn ang="0">
                  <a:pos x="294" y="1976"/>
                </a:cxn>
                <a:cxn ang="0">
                  <a:pos x="54" y="1931"/>
                </a:cxn>
              </a:cxnLst>
              <a:rect l="0" t="0" r="r" b="b"/>
              <a:pathLst>
                <a:path w="2800" h="1976">
                  <a:moveTo>
                    <a:pt x="2798" y="1542"/>
                  </a:moveTo>
                  <a:lnTo>
                    <a:pt x="2798" y="1535"/>
                  </a:lnTo>
                  <a:lnTo>
                    <a:pt x="2800" y="1516"/>
                  </a:lnTo>
                  <a:lnTo>
                    <a:pt x="2798" y="1511"/>
                  </a:lnTo>
                  <a:lnTo>
                    <a:pt x="2793" y="1504"/>
                  </a:lnTo>
                  <a:lnTo>
                    <a:pt x="2786" y="1495"/>
                  </a:lnTo>
                  <a:lnTo>
                    <a:pt x="2783" y="1488"/>
                  </a:lnTo>
                  <a:lnTo>
                    <a:pt x="2779" y="1480"/>
                  </a:lnTo>
                  <a:lnTo>
                    <a:pt x="2779" y="1476"/>
                  </a:lnTo>
                  <a:lnTo>
                    <a:pt x="2776" y="1469"/>
                  </a:lnTo>
                  <a:lnTo>
                    <a:pt x="2776" y="1461"/>
                  </a:lnTo>
                  <a:lnTo>
                    <a:pt x="2779" y="1454"/>
                  </a:lnTo>
                  <a:lnTo>
                    <a:pt x="2776" y="1450"/>
                  </a:lnTo>
                  <a:lnTo>
                    <a:pt x="2774" y="1443"/>
                  </a:lnTo>
                  <a:lnTo>
                    <a:pt x="2769" y="1438"/>
                  </a:lnTo>
                  <a:lnTo>
                    <a:pt x="2767" y="1435"/>
                  </a:lnTo>
                  <a:lnTo>
                    <a:pt x="2760" y="1440"/>
                  </a:lnTo>
                  <a:lnTo>
                    <a:pt x="2748" y="1440"/>
                  </a:lnTo>
                  <a:lnTo>
                    <a:pt x="2741" y="1431"/>
                  </a:lnTo>
                  <a:lnTo>
                    <a:pt x="2731" y="1431"/>
                  </a:lnTo>
                  <a:lnTo>
                    <a:pt x="2722" y="1424"/>
                  </a:lnTo>
                  <a:lnTo>
                    <a:pt x="2712" y="1424"/>
                  </a:lnTo>
                  <a:lnTo>
                    <a:pt x="2703" y="1426"/>
                  </a:lnTo>
                  <a:lnTo>
                    <a:pt x="2693" y="1424"/>
                  </a:lnTo>
                  <a:lnTo>
                    <a:pt x="2686" y="1421"/>
                  </a:lnTo>
                  <a:lnTo>
                    <a:pt x="2677" y="1416"/>
                  </a:lnTo>
                  <a:lnTo>
                    <a:pt x="2670" y="1414"/>
                  </a:lnTo>
                  <a:lnTo>
                    <a:pt x="2665" y="1416"/>
                  </a:lnTo>
                  <a:lnTo>
                    <a:pt x="2656" y="1421"/>
                  </a:lnTo>
                  <a:lnTo>
                    <a:pt x="2653" y="1412"/>
                  </a:lnTo>
                  <a:lnTo>
                    <a:pt x="2648" y="1407"/>
                  </a:lnTo>
                  <a:lnTo>
                    <a:pt x="2646" y="1400"/>
                  </a:lnTo>
                  <a:lnTo>
                    <a:pt x="2641" y="1400"/>
                  </a:lnTo>
                  <a:lnTo>
                    <a:pt x="2632" y="1400"/>
                  </a:lnTo>
                  <a:lnTo>
                    <a:pt x="2632" y="1388"/>
                  </a:lnTo>
                  <a:lnTo>
                    <a:pt x="2629" y="1381"/>
                  </a:lnTo>
                  <a:lnTo>
                    <a:pt x="2622" y="1381"/>
                  </a:lnTo>
                  <a:lnTo>
                    <a:pt x="2613" y="1381"/>
                  </a:lnTo>
                  <a:lnTo>
                    <a:pt x="2613" y="1371"/>
                  </a:lnTo>
                  <a:lnTo>
                    <a:pt x="2613" y="1367"/>
                  </a:lnTo>
                  <a:lnTo>
                    <a:pt x="2608" y="1359"/>
                  </a:lnTo>
                  <a:lnTo>
                    <a:pt x="2596" y="1348"/>
                  </a:lnTo>
                  <a:lnTo>
                    <a:pt x="2587" y="1341"/>
                  </a:lnTo>
                  <a:lnTo>
                    <a:pt x="2575" y="1329"/>
                  </a:lnTo>
                  <a:lnTo>
                    <a:pt x="2565" y="1317"/>
                  </a:lnTo>
                  <a:lnTo>
                    <a:pt x="2556" y="1310"/>
                  </a:lnTo>
                  <a:lnTo>
                    <a:pt x="2549" y="1303"/>
                  </a:lnTo>
                  <a:lnTo>
                    <a:pt x="2539" y="1293"/>
                  </a:lnTo>
                  <a:lnTo>
                    <a:pt x="2528" y="1279"/>
                  </a:lnTo>
                  <a:lnTo>
                    <a:pt x="2516" y="1269"/>
                  </a:lnTo>
                  <a:lnTo>
                    <a:pt x="2513" y="1262"/>
                  </a:lnTo>
                  <a:lnTo>
                    <a:pt x="2504" y="1255"/>
                  </a:lnTo>
                  <a:lnTo>
                    <a:pt x="2494" y="1248"/>
                  </a:lnTo>
                  <a:lnTo>
                    <a:pt x="2483" y="1239"/>
                  </a:lnTo>
                  <a:lnTo>
                    <a:pt x="2475" y="1236"/>
                  </a:lnTo>
                  <a:lnTo>
                    <a:pt x="2468" y="1234"/>
                  </a:lnTo>
                  <a:lnTo>
                    <a:pt x="2459" y="1231"/>
                  </a:lnTo>
                  <a:lnTo>
                    <a:pt x="2454" y="1227"/>
                  </a:lnTo>
                  <a:lnTo>
                    <a:pt x="2452" y="1224"/>
                  </a:lnTo>
                  <a:lnTo>
                    <a:pt x="2449" y="1220"/>
                  </a:lnTo>
                  <a:lnTo>
                    <a:pt x="2445" y="1217"/>
                  </a:lnTo>
                  <a:lnTo>
                    <a:pt x="2442" y="1212"/>
                  </a:lnTo>
                  <a:lnTo>
                    <a:pt x="2440" y="1210"/>
                  </a:lnTo>
                  <a:lnTo>
                    <a:pt x="2430" y="1205"/>
                  </a:lnTo>
                  <a:lnTo>
                    <a:pt x="2426" y="1201"/>
                  </a:lnTo>
                  <a:lnTo>
                    <a:pt x="2419" y="1198"/>
                  </a:lnTo>
                  <a:lnTo>
                    <a:pt x="2412" y="1198"/>
                  </a:lnTo>
                  <a:lnTo>
                    <a:pt x="2409" y="1196"/>
                  </a:lnTo>
                  <a:lnTo>
                    <a:pt x="2400" y="1182"/>
                  </a:lnTo>
                  <a:lnTo>
                    <a:pt x="2400" y="1177"/>
                  </a:lnTo>
                  <a:lnTo>
                    <a:pt x="2397" y="1170"/>
                  </a:lnTo>
                  <a:lnTo>
                    <a:pt x="2397" y="1167"/>
                  </a:lnTo>
                  <a:lnTo>
                    <a:pt x="2383" y="1158"/>
                  </a:lnTo>
                  <a:lnTo>
                    <a:pt x="2376" y="1156"/>
                  </a:lnTo>
                  <a:lnTo>
                    <a:pt x="2369" y="1153"/>
                  </a:lnTo>
                  <a:lnTo>
                    <a:pt x="2359" y="1163"/>
                  </a:lnTo>
                  <a:lnTo>
                    <a:pt x="2350" y="1172"/>
                  </a:lnTo>
                  <a:lnTo>
                    <a:pt x="2343" y="1177"/>
                  </a:lnTo>
                  <a:lnTo>
                    <a:pt x="2331" y="1184"/>
                  </a:lnTo>
                  <a:lnTo>
                    <a:pt x="2338" y="1191"/>
                  </a:lnTo>
                  <a:lnTo>
                    <a:pt x="2338" y="1196"/>
                  </a:lnTo>
                  <a:lnTo>
                    <a:pt x="2333" y="1201"/>
                  </a:lnTo>
                  <a:lnTo>
                    <a:pt x="2329" y="1201"/>
                  </a:lnTo>
                  <a:lnTo>
                    <a:pt x="2333" y="1220"/>
                  </a:lnTo>
                  <a:lnTo>
                    <a:pt x="2331" y="1234"/>
                  </a:lnTo>
                  <a:lnTo>
                    <a:pt x="2319" y="1239"/>
                  </a:lnTo>
                  <a:lnTo>
                    <a:pt x="2312" y="1246"/>
                  </a:lnTo>
                  <a:lnTo>
                    <a:pt x="2305" y="1255"/>
                  </a:lnTo>
                  <a:lnTo>
                    <a:pt x="2298" y="1262"/>
                  </a:lnTo>
                  <a:lnTo>
                    <a:pt x="2293" y="1272"/>
                  </a:lnTo>
                  <a:lnTo>
                    <a:pt x="2288" y="1272"/>
                  </a:lnTo>
                  <a:lnTo>
                    <a:pt x="2288" y="1265"/>
                  </a:lnTo>
                  <a:lnTo>
                    <a:pt x="2281" y="1250"/>
                  </a:lnTo>
                  <a:lnTo>
                    <a:pt x="2276" y="1241"/>
                  </a:lnTo>
                  <a:lnTo>
                    <a:pt x="2269" y="1236"/>
                  </a:lnTo>
                  <a:lnTo>
                    <a:pt x="2260" y="1229"/>
                  </a:lnTo>
                  <a:lnTo>
                    <a:pt x="2250" y="1224"/>
                  </a:lnTo>
                  <a:lnTo>
                    <a:pt x="2239" y="1215"/>
                  </a:lnTo>
                  <a:lnTo>
                    <a:pt x="2231" y="1210"/>
                  </a:lnTo>
                  <a:lnTo>
                    <a:pt x="2222" y="1203"/>
                  </a:lnTo>
                  <a:lnTo>
                    <a:pt x="2210" y="1196"/>
                  </a:lnTo>
                  <a:lnTo>
                    <a:pt x="2205" y="1184"/>
                  </a:lnTo>
                  <a:lnTo>
                    <a:pt x="2196" y="1182"/>
                  </a:lnTo>
                  <a:lnTo>
                    <a:pt x="2186" y="1177"/>
                  </a:lnTo>
                  <a:lnTo>
                    <a:pt x="2184" y="1177"/>
                  </a:lnTo>
                  <a:lnTo>
                    <a:pt x="2177" y="1170"/>
                  </a:lnTo>
                  <a:lnTo>
                    <a:pt x="2177" y="1160"/>
                  </a:lnTo>
                  <a:lnTo>
                    <a:pt x="2177" y="1148"/>
                  </a:lnTo>
                  <a:lnTo>
                    <a:pt x="2177" y="1141"/>
                  </a:lnTo>
                  <a:lnTo>
                    <a:pt x="2170" y="1144"/>
                  </a:lnTo>
                  <a:lnTo>
                    <a:pt x="2158" y="1146"/>
                  </a:lnTo>
                  <a:lnTo>
                    <a:pt x="2146" y="1151"/>
                  </a:lnTo>
                  <a:lnTo>
                    <a:pt x="2141" y="1160"/>
                  </a:lnTo>
                  <a:lnTo>
                    <a:pt x="2137" y="1167"/>
                  </a:lnTo>
                  <a:lnTo>
                    <a:pt x="2123" y="1165"/>
                  </a:lnTo>
                  <a:lnTo>
                    <a:pt x="2108" y="1160"/>
                  </a:lnTo>
                  <a:lnTo>
                    <a:pt x="2108" y="1170"/>
                  </a:lnTo>
                  <a:lnTo>
                    <a:pt x="2094" y="1170"/>
                  </a:lnTo>
                  <a:lnTo>
                    <a:pt x="2082" y="1167"/>
                  </a:lnTo>
                  <a:lnTo>
                    <a:pt x="2077" y="1137"/>
                  </a:lnTo>
                  <a:lnTo>
                    <a:pt x="2070" y="1103"/>
                  </a:lnTo>
                  <a:lnTo>
                    <a:pt x="2066" y="1073"/>
                  </a:lnTo>
                  <a:lnTo>
                    <a:pt x="2061" y="1042"/>
                  </a:lnTo>
                  <a:lnTo>
                    <a:pt x="2056" y="1011"/>
                  </a:lnTo>
                  <a:lnTo>
                    <a:pt x="2051" y="980"/>
                  </a:lnTo>
                  <a:lnTo>
                    <a:pt x="2044" y="947"/>
                  </a:lnTo>
                  <a:lnTo>
                    <a:pt x="2040" y="916"/>
                  </a:lnTo>
                  <a:lnTo>
                    <a:pt x="2035" y="885"/>
                  </a:lnTo>
                  <a:lnTo>
                    <a:pt x="2030" y="854"/>
                  </a:lnTo>
                  <a:lnTo>
                    <a:pt x="2025" y="823"/>
                  </a:lnTo>
                  <a:lnTo>
                    <a:pt x="2021" y="793"/>
                  </a:lnTo>
                  <a:lnTo>
                    <a:pt x="2016" y="759"/>
                  </a:lnTo>
                  <a:lnTo>
                    <a:pt x="2011" y="729"/>
                  </a:lnTo>
                  <a:lnTo>
                    <a:pt x="2006" y="698"/>
                  </a:lnTo>
                  <a:lnTo>
                    <a:pt x="2002" y="667"/>
                  </a:lnTo>
                  <a:lnTo>
                    <a:pt x="1999" y="636"/>
                  </a:lnTo>
                  <a:lnTo>
                    <a:pt x="1995" y="603"/>
                  </a:lnTo>
                  <a:lnTo>
                    <a:pt x="1990" y="572"/>
                  </a:lnTo>
                  <a:lnTo>
                    <a:pt x="1985" y="541"/>
                  </a:lnTo>
                  <a:lnTo>
                    <a:pt x="1980" y="510"/>
                  </a:lnTo>
                  <a:lnTo>
                    <a:pt x="1978" y="477"/>
                  </a:lnTo>
                  <a:lnTo>
                    <a:pt x="1973" y="446"/>
                  </a:lnTo>
                  <a:lnTo>
                    <a:pt x="1969" y="416"/>
                  </a:lnTo>
                  <a:lnTo>
                    <a:pt x="1964" y="385"/>
                  </a:lnTo>
                  <a:lnTo>
                    <a:pt x="1961" y="354"/>
                  </a:lnTo>
                  <a:lnTo>
                    <a:pt x="1957" y="321"/>
                  </a:lnTo>
                  <a:lnTo>
                    <a:pt x="1952" y="290"/>
                  </a:lnTo>
                  <a:lnTo>
                    <a:pt x="1950" y="259"/>
                  </a:lnTo>
                  <a:lnTo>
                    <a:pt x="1945" y="228"/>
                  </a:lnTo>
                  <a:lnTo>
                    <a:pt x="1942" y="197"/>
                  </a:lnTo>
                  <a:lnTo>
                    <a:pt x="1938" y="164"/>
                  </a:lnTo>
                  <a:lnTo>
                    <a:pt x="1935" y="164"/>
                  </a:lnTo>
                  <a:lnTo>
                    <a:pt x="1928" y="166"/>
                  </a:lnTo>
                  <a:lnTo>
                    <a:pt x="1926" y="166"/>
                  </a:lnTo>
                  <a:lnTo>
                    <a:pt x="1924" y="166"/>
                  </a:lnTo>
                  <a:lnTo>
                    <a:pt x="1919" y="162"/>
                  </a:lnTo>
                  <a:lnTo>
                    <a:pt x="1912" y="157"/>
                  </a:lnTo>
                  <a:lnTo>
                    <a:pt x="1890" y="150"/>
                  </a:lnTo>
                  <a:lnTo>
                    <a:pt x="1886" y="143"/>
                  </a:lnTo>
                  <a:lnTo>
                    <a:pt x="1874" y="133"/>
                  </a:lnTo>
                  <a:lnTo>
                    <a:pt x="1857" y="129"/>
                  </a:lnTo>
                  <a:lnTo>
                    <a:pt x="1855" y="131"/>
                  </a:lnTo>
                  <a:lnTo>
                    <a:pt x="1852" y="131"/>
                  </a:lnTo>
                  <a:lnTo>
                    <a:pt x="1845" y="131"/>
                  </a:lnTo>
                  <a:lnTo>
                    <a:pt x="1838" y="131"/>
                  </a:lnTo>
                  <a:lnTo>
                    <a:pt x="1826" y="138"/>
                  </a:lnTo>
                  <a:lnTo>
                    <a:pt x="1815" y="140"/>
                  </a:lnTo>
                  <a:lnTo>
                    <a:pt x="1807" y="147"/>
                  </a:lnTo>
                  <a:lnTo>
                    <a:pt x="1788" y="147"/>
                  </a:lnTo>
                  <a:lnTo>
                    <a:pt x="1786" y="145"/>
                  </a:lnTo>
                  <a:lnTo>
                    <a:pt x="1779" y="145"/>
                  </a:lnTo>
                  <a:lnTo>
                    <a:pt x="1765" y="133"/>
                  </a:lnTo>
                  <a:lnTo>
                    <a:pt x="1758" y="136"/>
                  </a:lnTo>
                  <a:lnTo>
                    <a:pt x="1751" y="133"/>
                  </a:lnTo>
                  <a:lnTo>
                    <a:pt x="1734" y="133"/>
                  </a:lnTo>
                  <a:lnTo>
                    <a:pt x="1722" y="136"/>
                  </a:lnTo>
                  <a:lnTo>
                    <a:pt x="1701" y="133"/>
                  </a:lnTo>
                  <a:lnTo>
                    <a:pt x="1698" y="131"/>
                  </a:lnTo>
                  <a:lnTo>
                    <a:pt x="1694" y="124"/>
                  </a:lnTo>
                  <a:lnTo>
                    <a:pt x="1689" y="124"/>
                  </a:lnTo>
                  <a:lnTo>
                    <a:pt x="1684" y="119"/>
                  </a:lnTo>
                  <a:lnTo>
                    <a:pt x="1682" y="119"/>
                  </a:lnTo>
                  <a:lnTo>
                    <a:pt x="1677" y="124"/>
                  </a:lnTo>
                  <a:lnTo>
                    <a:pt x="1675" y="124"/>
                  </a:lnTo>
                  <a:lnTo>
                    <a:pt x="1668" y="114"/>
                  </a:lnTo>
                  <a:lnTo>
                    <a:pt x="1661" y="112"/>
                  </a:lnTo>
                  <a:lnTo>
                    <a:pt x="1646" y="105"/>
                  </a:lnTo>
                  <a:lnTo>
                    <a:pt x="1642" y="107"/>
                  </a:lnTo>
                  <a:lnTo>
                    <a:pt x="1637" y="105"/>
                  </a:lnTo>
                  <a:lnTo>
                    <a:pt x="1627" y="105"/>
                  </a:lnTo>
                  <a:lnTo>
                    <a:pt x="1618" y="112"/>
                  </a:lnTo>
                  <a:lnTo>
                    <a:pt x="1613" y="114"/>
                  </a:lnTo>
                  <a:lnTo>
                    <a:pt x="1608" y="112"/>
                  </a:lnTo>
                  <a:lnTo>
                    <a:pt x="1604" y="107"/>
                  </a:lnTo>
                  <a:lnTo>
                    <a:pt x="1599" y="105"/>
                  </a:lnTo>
                  <a:lnTo>
                    <a:pt x="1589" y="112"/>
                  </a:lnTo>
                  <a:lnTo>
                    <a:pt x="1585" y="112"/>
                  </a:lnTo>
                  <a:lnTo>
                    <a:pt x="1580" y="117"/>
                  </a:lnTo>
                  <a:lnTo>
                    <a:pt x="1556" y="112"/>
                  </a:lnTo>
                  <a:lnTo>
                    <a:pt x="1561" y="107"/>
                  </a:lnTo>
                  <a:lnTo>
                    <a:pt x="1561" y="102"/>
                  </a:lnTo>
                  <a:lnTo>
                    <a:pt x="1563" y="100"/>
                  </a:lnTo>
                  <a:lnTo>
                    <a:pt x="1549" y="100"/>
                  </a:lnTo>
                  <a:lnTo>
                    <a:pt x="1547" y="100"/>
                  </a:lnTo>
                  <a:lnTo>
                    <a:pt x="1547" y="95"/>
                  </a:lnTo>
                  <a:lnTo>
                    <a:pt x="1542" y="93"/>
                  </a:lnTo>
                  <a:lnTo>
                    <a:pt x="1540" y="91"/>
                  </a:lnTo>
                  <a:lnTo>
                    <a:pt x="1542" y="81"/>
                  </a:lnTo>
                  <a:lnTo>
                    <a:pt x="1549" y="74"/>
                  </a:lnTo>
                  <a:lnTo>
                    <a:pt x="1547" y="69"/>
                  </a:lnTo>
                  <a:lnTo>
                    <a:pt x="1540" y="64"/>
                  </a:lnTo>
                  <a:lnTo>
                    <a:pt x="1535" y="64"/>
                  </a:lnTo>
                  <a:lnTo>
                    <a:pt x="1530" y="67"/>
                  </a:lnTo>
                  <a:lnTo>
                    <a:pt x="1516" y="60"/>
                  </a:lnTo>
                  <a:lnTo>
                    <a:pt x="1507" y="64"/>
                  </a:lnTo>
                  <a:lnTo>
                    <a:pt x="1502" y="62"/>
                  </a:lnTo>
                  <a:lnTo>
                    <a:pt x="1495" y="64"/>
                  </a:lnTo>
                  <a:lnTo>
                    <a:pt x="1483" y="72"/>
                  </a:lnTo>
                  <a:lnTo>
                    <a:pt x="1478" y="69"/>
                  </a:lnTo>
                  <a:lnTo>
                    <a:pt x="1471" y="67"/>
                  </a:lnTo>
                  <a:lnTo>
                    <a:pt x="1466" y="62"/>
                  </a:lnTo>
                  <a:lnTo>
                    <a:pt x="1466" y="57"/>
                  </a:lnTo>
                  <a:lnTo>
                    <a:pt x="1469" y="53"/>
                  </a:lnTo>
                  <a:lnTo>
                    <a:pt x="1466" y="45"/>
                  </a:lnTo>
                  <a:lnTo>
                    <a:pt x="1462" y="41"/>
                  </a:lnTo>
                  <a:lnTo>
                    <a:pt x="1454" y="38"/>
                  </a:lnTo>
                  <a:lnTo>
                    <a:pt x="1452" y="41"/>
                  </a:lnTo>
                  <a:lnTo>
                    <a:pt x="1450" y="48"/>
                  </a:lnTo>
                  <a:lnTo>
                    <a:pt x="1438" y="60"/>
                  </a:lnTo>
                  <a:lnTo>
                    <a:pt x="1433" y="64"/>
                  </a:lnTo>
                  <a:lnTo>
                    <a:pt x="1428" y="67"/>
                  </a:lnTo>
                  <a:lnTo>
                    <a:pt x="1426" y="64"/>
                  </a:lnTo>
                  <a:lnTo>
                    <a:pt x="1424" y="57"/>
                  </a:lnTo>
                  <a:lnTo>
                    <a:pt x="1421" y="55"/>
                  </a:lnTo>
                  <a:lnTo>
                    <a:pt x="1433" y="48"/>
                  </a:lnTo>
                  <a:lnTo>
                    <a:pt x="1440" y="41"/>
                  </a:lnTo>
                  <a:lnTo>
                    <a:pt x="1443" y="36"/>
                  </a:lnTo>
                  <a:lnTo>
                    <a:pt x="1440" y="29"/>
                  </a:lnTo>
                  <a:lnTo>
                    <a:pt x="1436" y="27"/>
                  </a:lnTo>
                  <a:lnTo>
                    <a:pt x="1417" y="15"/>
                  </a:lnTo>
                  <a:lnTo>
                    <a:pt x="1414" y="8"/>
                  </a:lnTo>
                  <a:lnTo>
                    <a:pt x="1417" y="5"/>
                  </a:lnTo>
                  <a:lnTo>
                    <a:pt x="1419" y="3"/>
                  </a:lnTo>
                  <a:lnTo>
                    <a:pt x="1417" y="0"/>
                  </a:lnTo>
                  <a:lnTo>
                    <a:pt x="1405" y="10"/>
                  </a:lnTo>
                  <a:lnTo>
                    <a:pt x="1398" y="19"/>
                  </a:lnTo>
                  <a:lnTo>
                    <a:pt x="1388" y="34"/>
                  </a:lnTo>
                  <a:lnTo>
                    <a:pt x="1383" y="38"/>
                  </a:lnTo>
                  <a:lnTo>
                    <a:pt x="1374" y="50"/>
                  </a:lnTo>
                  <a:lnTo>
                    <a:pt x="1362" y="57"/>
                  </a:lnTo>
                  <a:lnTo>
                    <a:pt x="1360" y="60"/>
                  </a:lnTo>
                  <a:lnTo>
                    <a:pt x="1343" y="57"/>
                  </a:lnTo>
                  <a:lnTo>
                    <a:pt x="1341" y="60"/>
                  </a:lnTo>
                  <a:lnTo>
                    <a:pt x="1338" y="62"/>
                  </a:lnTo>
                  <a:lnTo>
                    <a:pt x="1327" y="60"/>
                  </a:lnTo>
                  <a:lnTo>
                    <a:pt x="1322" y="62"/>
                  </a:lnTo>
                  <a:lnTo>
                    <a:pt x="1317" y="64"/>
                  </a:lnTo>
                  <a:lnTo>
                    <a:pt x="1315" y="64"/>
                  </a:lnTo>
                  <a:lnTo>
                    <a:pt x="1315" y="60"/>
                  </a:lnTo>
                  <a:lnTo>
                    <a:pt x="1317" y="57"/>
                  </a:lnTo>
                  <a:lnTo>
                    <a:pt x="1319" y="55"/>
                  </a:lnTo>
                  <a:lnTo>
                    <a:pt x="1319" y="53"/>
                  </a:lnTo>
                  <a:lnTo>
                    <a:pt x="1319" y="50"/>
                  </a:lnTo>
                  <a:lnTo>
                    <a:pt x="1317" y="50"/>
                  </a:lnTo>
                  <a:lnTo>
                    <a:pt x="1303" y="57"/>
                  </a:lnTo>
                  <a:lnTo>
                    <a:pt x="1286" y="74"/>
                  </a:lnTo>
                  <a:lnTo>
                    <a:pt x="1291" y="74"/>
                  </a:lnTo>
                  <a:lnTo>
                    <a:pt x="1296" y="86"/>
                  </a:lnTo>
                  <a:lnTo>
                    <a:pt x="1308" y="88"/>
                  </a:lnTo>
                  <a:lnTo>
                    <a:pt x="1298" y="93"/>
                  </a:lnTo>
                  <a:lnTo>
                    <a:pt x="1293" y="91"/>
                  </a:lnTo>
                  <a:lnTo>
                    <a:pt x="1291" y="95"/>
                  </a:lnTo>
                  <a:lnTo>
                    <a:pt x="1289" y="100"/>
                  </a:lnTo>
                  <a:lnTo>
                    <a:pt x="1289" y="107"/>
                  </a:lnTo>
                  <a:lnTo>
                    <a:pt x="1286" y="114"/>
                  </a:lnTo>
                  <a:lnTo>
                    <a:pt x="1286" y="107"/>
                  </a:lnTo>
                  <a:lnTo>
                    <a:pt x="1282" y="107"/>
                  </a:lnTo>
                  <a:lnTo>
                    <a:pt x="1286" y="93"/>
                  </a:lnTo>
                  <a:lnTo>
                    <a:pt x="1284" y="91"/>
                  </a:lnTo>
                  <a:lnTo>
                    <a:pt x="1289" y="81"/>
                  </a:lnTo>
                  <a:lnTo>
                    <a:pt x="1286" y="79"/>
                  </a:lnTo>
                  <a:lnTo>
                    <a:pt x="1284" y="79"/>
                  </a:lnTo>
                  <a:lnTo>
                    <a:pt x="1265" y="91"/>
                  </a:lnTo>
                  <a:lnTo>
                    <a:pt x="1265" y="93"/>
                  </a:lnTo>
                  <a:lnTo>
                    <a:pt x="1251" y="105"/>
                  </a:lnTo>
                  <a:lnTo>
                    <a:pt x="1227" y="110"/>
                  </a:lnTo>
                  <a:lnTo>
                    <a:pt x="1222" y="112"/>
                  </a:lnTo>
                  <a:lnTo>
                    <a:pt x="1213" y="114"/>
                  </a:lnTo>
                  <a:lnTo>
                    <a:pt x="1210" y="114"/>
                  </a:lnTo>
                  <a:lnTo>
                    <a:pt x="1213" y="112"/>
                  </a:lnTo>
                  <a:lnTo>
                    <a:pt x="1218" y="110"/>
                  </a:lnTo>
                  <a:lnTo>
                    <a:pt x="1222" y="107"/>
                  </a:lnTo>
                  <a:lnTo>
                    <a:pt x="1225" y="105"/>
                  </a:lnTo>
                  <a:lnTo>
                    <a:pt x="1222" y="102"/>
                  </a:lnTo>
                  <a:lnTo>
                    <a:pt x="1222" y="102"/>
                  </a:lnTo>
                  <a:lnTo>
                    <a:pt x="1222" y="98"/>
                  </a:lnTo>
                  <a:lnTo>
                    <a:pt x="1218" y="100"/>
                  </a:lnTo>
                  <a:lnTo>
                    <a:pt x="1213" y="107"/>
                  </a:lnTo>
                  <a:lnTo>
                    <a:pt x="1201" y="119"/>
                  </a:lnTo>
                  <a:lnTo>
                    <a:pt x="1173" y="152"/>
                  </a:lnTo>
                  <a:lnTo>
                    <a:pt x="1163" y="169"/>
                  </a:lnTo>
                  <a:lnTo>
                    <a:pt x="1158" y="185"/>
                  </a:lnTo>
                  <a:lnTo>
                    <a:pt x="1156" y="193"/>
                  </a:lnTo>
                  <a:lnTo>
                    <a:pt x="1156" y="193"/>
                  </a:lnTo>
                  <a:lnTo>
                    <a:pt x="1156" y="193"/>
                  </a:lnTo>
                  <a:lnTo>
                    <a:pt x="1154" y="197"/>
                  </a:lnTo>
                  <a:lnTo>
                    <a:pt x="1139" y="214"/>
                  </a:lnTo>
                  <a:lnTo>
                    <a:pt x="1123" y="226"/>
                  </a:lnTo>
                  <a:lnTo>
                    <a:pt x="1111" y="233"/>
                  </a:lnTo>
                  <a:lnTo>
                    <a:pt x="1106" y="233"/>
                  </a:lnTo>
                  <a:lnTo>
                    <a:pt x="1085" y="233"/>
                  </a:lnTo>
                  <a:lnTo>
                    <a:pt x="1078" y="233"/>
                  </a:lnTo>
                  <a:lnTo>
                    <a:pt x="1061" y="230"/>
                  </a:lnTo>
                  <a:lnTo>
                    <a:pt x="1038" y="223"/>
                  </a:lnTo>
                  <a:lnTo>
                    <a:pt x="1038" y="233"/>
                  </a:lnTo>
                  <a:lnTo>
                    <a:pt x="1028" y="257"/>
                  </a:lnTo>
                  <a:lnTo>
                    <a:pt x="1019" y="273"/>
                  </a:lnTo>
                  <a:lnTo>
                    <a:pt x="1016" y="276"/>
                  </a:lnTo>
                  <a:lnTo>
                    <a:pt x="1011" y="278"/>
                  </a:lnTo>
                  <a:lnTo>
                    <a:pt x="1009" y="276"/>
                  </a:lnTo>
                  <a:lnTo>
                    <a:pt x="1014" y="271"/>
                  </a:lnTo>
                  <a:lnTo>
                    <a:pt x="1009" y="271"/>
                  </a:lnTo>
                  <a:lnTo>
                    <a:pt x="1004" y="276"/>
                  </a:lnTo>
                  <a:lnTo>
                    <a:pt x="1009" y="283"/>
                  </a:lnTo>
                  <a:lnTo>
                    <a:pt x="1016" y="285"/>
                  </a:lnTo>
                  <a:lnTo>
                    <a:pt x="1021" y="290"/>
                  </a:lnTo>
                  <a:lnTo>
                    <a:pt x="1028" y="304"/>
                  </a:lnTo>
                  <a:lnTo>
                    <a:pt x="1045" y="323"/>
                  </a:lnTo>
                  <a:lnTo>
                    <a:pt x="1080" y="380"/>
                  </a:lnTo>
                  <a:lnTo>
                    <a:pt x="1085" y="397"/>
                  </a:lnTo>
                  <a:lnTo>
                    <a:pt x="1085" y="420"/>
                  </a:lnTo>
                  <a:lnTo>
                    <a:pt x="1085" y="427"/>
                  </a:lnTo>
                  <a:lnTo>
                    <a:pt x="1092" y="439"/>
                  </a:lnTo>
                  <a:lnTo>
                    <a:pt x="1109" y="451"/>
                  </a:lnTo>
                  <a:lnTo>
                    <a:pt x="1118" y="453"/>
                  </a:lnTo>
                  <a:lnTo>
                    <a:pt x="1125" y="456"/>
                  </a:lnTo>
                  <a:lnTo>
                    <a:pt x="1135" y="449"/>
                  </a:lnTo>
                  <a:lnTo>
                    <a:pt x="1132" y="453"/>
                  </a:lnTo>
                  <a:lnTo>
                    <a:pt x="1132" y="458"/>
                  </a:lnTo>
                  <a:lnTo>
                    <a:pt x="1149" y="456"/>
                  </a:lnTo>
                  <a:lnTo>
                    <a:pt x="1158" y="461"/>
                  </a:lnTo>
                  <a:lnTo>
                    <a:pt x="1161" y="468"/>
                  </a:lnTo>
                  <a:lnTo>
                    <a:pt x="1156" y="472"/>
                  </a:lnTo>
                  <a:lnTo>
                    <a:pt x="1149" y="484"/>
                  </a:lnTo>
                  <a:lnTo>
                    <a:pt x="1146" y="496"/>
                  </a:lnTo>
                  <a:lnTo>
                    <a:pt x="1154" y="503"/>
                  </a:lnTo>
                  <a:lnTo>
                    <a:pt x="1156" y="510"/>
                  </a:lnTo>
                  <a:lnTo>
                    <a:pt x="1163" y="515"/>
                  </a:lnTo>
                  <a:lnTo>
                    <a:pt x="1177" y="506"/>
                  </a:lnTo>
                  <a:lnTo>
                    <a:pt x="1184" y="506"/>
                  </a:lnTo>
                  <a:lnTo>
                    <a:pt x="1191" y="513"/>
                  </a:lnTo>
                  <a:lnTo>
                    <a:pt x="1203" y="515"/>
                  </a:lnTo>
                  <a:lnTo>
                    <a:pt x="1208" y="520"/>
                  </a:lnTo>
                  <a:lnTo>
                    <a:pt x="1208" y="527"/>
                  </a:lnTo>
                  <a:lnTo>
                    <a:pt x="1206" y="536"/>
                  </a:lnTo>
                  <a:lnTo>
                    <a:pt x="1189" y="539"/>
                  </a:lnTo>
                  <a:lnTo>
                    <a:pt x="1184" y="536"/>
                  </a:lnTo>
                  <a:lnTo>
                    <a:pt x="1175" y="525"/>
                  </a:lnTo>
                  <a:lnTo>
                    <a:pt x="1170" y="522"/>
                  </a:lnTo>
                  <a:lnTo>
                    <a:pt x="1163" y="522"/>
                  </a:lnTo>
                  <a:lnTo>
                    <a:pt x="1154" y="525"/>
                  </a:lnTo>
                  <a:lnTo>
                    <a:pt x="1142" y="510"/>
                  </a:lnTo>
                  <a:lnTo>
                    <a:pt x="1139" y="499"/>
                  </a:lnTo>
                  <a:lnTo>
                    <a:pt x="1142" y="487"/>
                  </a:lnTo>
                  <a:lnTo>
                    <a:pt x="1139" y="482"/>
                  </a:lnTo>
                  <a:lnTo>
                    <a:pt x="1137" y="470"/>
                  </a:lnTo>
                  <a:lnTo>
                    <a:pt x="1132" y="465"/>
                  </a:lnTo>
                  <a:lnTo>
                    <a:pt x="1128" y="465"/>
                  </a:lnTo>
                  <a:lnTo>
                    <a:pt x="1123" y="470"/>
                  </a:lnTo>
                  <a:lnTo>
                    <a:pt x="1123" y="480"/>
                  </a:lnTo>
                  <a:lnTo>
                    <a:pt x="1125" y="489"/>
                  </a:lnTo>
                  <a:lnTo>
                    <a:pt x="1130" y="489"/>
                  </a:lnTo>
                  <a:lnTo>
                    <a:pt x="1135" y="494"/>
                  </a:lnTo>
                  <a:lnTo>
                    <a:pt x="1142" y="517"/>
                  </a:lnTo>
                  <a:lnTo>
                    <a:pt x="1139" y="527"/>
                  </a:lnTo>
                  <a:lnTo>
                    <a:pt x="1142" y="532"/>
                  </a:lnTo>
                  <a:lnTo>
                    <a:pt x="1154" y="529"/>
                  </a:lnTo>
                  <a:lnTo>
                    <a:pt x="1170" y="541"/>
                  </a:lnTo>
                  <a:lnTo>
                    <a:pt x="1170" y="546"/>
                  </a:lnTo>
                  <a:lnTo>
                    <a:pt x="1170" y="558"/>
                  </a:lnTo>
                  <a:lnTo>
                    <a:pt x="1168" y="551"/>
                  </a:lnTo>
                  <a:lnTo>
                    <a:pt x="1163" y="553"/>
                  </a:lnTo>
                  <a:lnTo>
                    <a:pt x="1158" y="548"/>
                  </a:lnTo>
                  <a:lnTo>
                    <a:pt x="1156" y="544"/>
                  </a:lnTo>
                  <a:lnTo>
                    <a:pt x="1151" y="548"/>
                  </a:lnTo>
                  <a:lnTo>
                    <a:pt x="1137" y="567"/>
                  </a:lnTo>
                  <a:lnTo>
                    <a:pt x="1132" y="567"/>
                  </a:lnTo>
                  <a:lnTo>
                    <a:pt x="1120" y="563"/>
                  </a:lnTo>
                  <a:lnTo>
                    <a:pt x="1106" y="563"/>
                  </a:lnTo>
                  <a:lnTo>
                    <a:pt x="1101" y="560"/>
                  </a:lnTo>
                  <a:lnTo>
                    <a:pt x="1094" y="555"/>
                  </a:lnTo>
                  <a:lnTo>
                    <a:pt x="1083" y="555"/>
                  </a:lnTo>
                  <a:lnTo>
                    <a:pt x="1064" y="551"/>
                  </a:lnTo>
                  <a:lnTo>
                    <a:pt x="1052" y="534"/>
                  </a:lnTo>
                  <a:lnTo>
                    <a:pt x="1056" y="529"/>
                  </a:lnTo>
                  <a:lnTo>
                    <a:pt x="1059" y="527"/>
                  </a:lnTo>
                  <a:lnTo>
                    <a:pt x="1061" y="517"/>
                  </a:lnTo>
                  <a:lnTo>
                    <a:pt x="1068" y="506"/>
                  </a:lnTo>
                  <a:lnTo>
                    <a:pt x="1068" y="501"/>
                  </a:lnTo>
                  <a:lnTo>
                    <a:pt x="1068" y="496"/>
                  </a:lnTo>
                  <a:lnTo>
                    <a:pt x="1066" y="496"/>
                  </a:lnTo>
                  <a:lnTo>
                    <a:pt x="1068" y="496"/>
                  </a:lnTo>
                  <a:lnTo>
                    <a:pt x="1075" y="496"/>
                  </a:lnTo>
                  <a:lnTo>
                    <a:pt x="1073" y="491"/>
                  </a:lnTo>
                  <a:lnTo>
                    <a:pt x="1059" y="489"/>
                  </a:lnTo>
                  <a:lnTo>
                    <a:pt x="1045" y="489"/>
                  </a:lnTo>
                  <a:lnTo>
                    <a:pt x="1035" y="491"/>
                  </a:lnTo>
                  <a:lnTo>
                    <a:pt x="1016" y="501"/>
                  </a:lnTo>
                  <a:lnTo>
                    <a:pt x="1011" y="499"/>
                  </a:lnTo>
                  <a:lnTo>
                    <a:pt x="1002" y="501"/>
                  </a:lnTo>
                  <a:lnTo>
                    <a:pt x="985" y="508"/>
                  </a:lnTo>
                  <a:lnTo>
                    <a:pt x="985" y="510"/>
                  </a:lnTo>
                  <a:lnTo>
                    <a:pt x="983" y="515"/>
                  </a:lnTo>
                  <a:lnTo>
                    <a:pt x="990" y="527"/>
                  </a:lnTo>
                  <a:lnTo>
                    <a:pt x="990" y="529"/>
                  </a:lnTo>
                  <a:lnTo>
                    <a:pt x="988" y="529"/>
                  </a:lnTo>
                  <a:lnTo>
                    <a:pt x="983" y="532"/>
                  </a:lnTo>
                  <a:lnTo>
                    <a:pt x="974" y="527"/>
                  </a:lnTo>
                  <a:lnTo>
                    <a:pt x="971" y="527"/>
                  </a:lnTo>
                  <a:lnTo>
                    <a:pt x="966" y="520"/>
                  </a:lnTo>
                  <a:lnTo>
                    <a:pt x="957" y="520"/>
                  </a:lnTo>
                  <a:lnTo>
                    <a:pt x="952" y="525"/>
                  </a:lnTo>
                  <a:lnTo>
                    <a:pt x="943" y="527"/>
                  </a:lnTo>
                  <a:lnTo>
                    <a:pt x="933" y="536"/>
                  </a:lnTo>
                  <a:lnTo>
                    <a:pt x="929" y="541"/>
                  </a:lnTo>
                  <a:lnTo>
                    <a:pt x="924" y="544"/>
                  </a:lnTo>
                  <a:lnTo>
                    <a:pt x="912" y="541"/>
                  </a:lnTo>
                  <a:lnTo>
                    <a:pt x="902" y="551"/>
                  </a:lnTo>
                  <a:lnTo>
                    <a:pt x="886" y="555"/>
                  </a:lnTo>
                  <a:lnTo>
                    <a:pt x="886" y="553"/>
                  </a:lnTo>
                  <a:lnTo>
                    <a:pt x="888" y="548"/>
                  </a:lnTo>
                  <a:lnTo>
                    <a:pt x="884" y="551"/>
                  </a:lnTo>
                  <a:lnTo>
                    <a:pt x="879" y="558"/>
                  </a:lnTo>
                  <a:lnTo>
                    <a:pt x="879" y="565"/>
                  </a:lnTo>
                  <a:lnTo>
                    <a:pt x="881" y="567"/>
                  </a:lnTo>
                  <a:lnTo>
                    <a:pt x="900" y="591"/>
                  </a:lnTo>
                  <a:lnTo>
                    <a:pt x="926" y="608"/>
                  </a:lnTo>
                  <a:lnTo>
                    <a:pt x="929" y="605"/>
                  </a:lnTo>
                  <a:lnTo>
                    <a:pt x="945" y="615"/>
                  </a:lnTo>
                  <a:lnTo>
                    <a:pt x="945" y="617"/>
                  </a:lnTo>
                  <a:lnTo>
                    <a:pt x="947" y="619"/>
                  </a:lnTo>
                  <a:lnTo>
                    <a:pt x="940" y="617"/>
                  </a:lnTo>
                  <a:lnTo>
                    <a:pt x="933" y="619"/>
                  </a:lnTo>
                  <a:lnTo>
                    <a:pt x="929" y="629"/>
                  </a:lnTo>
                  <a:lnTo>
                    <a:pt x="919" y="629"/>
                  </a:lnTo>
                  <a:lnTo>
                    <a:pt x="914" y="627"/>
                  </a:lnTo>
                  <a:lnTo>
                    <a:pt x="912" y="624"/>
                  </a:lnTo>
                  <a:lnTo>
                    <a:pt x="912" y="624"/>
                  </a:lnTo>
                  <a:lnTo>
                    <a:pt x="914" y="631"/>
                  </a:lnTo>
                  <a:lnTo>
                    <a:pt x="921" y="650"/>
                  </a:lnTo>
                  <a:lnTo>
                    <a:pt x="926" y="655"/>
                  </a:lnTo>
                  <a:lnTo>
                    <a:pt x="924" y="665"/>
                  </a:lnTo>
                  <a:lnTo>
                    <a:pt x="921" y="667"/>
                  </a:lnTo>
                  <a:lnTo>
                    <a:pt x="919" y="676"/>
                  </a:lnTo>
                  <a:lnTo>
                    <a:pt x="924" y="688"/>
                  </a:lnTo>
                  <a:lnTo>
                    <a:pt x="929" y="695"/>
                  </a:lnTo>
                  <a:lnTo>
                    <a:pt x="957" y="710"/>
                  </a:lnTo>
                  <a:lnTo>
                    <a:pt x="969" y="717"/>
                  </a:lnTo>
                  <a:lnTo>
                    <a:pt x="976" y="719"/>
                  </a:lnTo>
                  <a:lnTo>
                    <a:pt x="978" y="719"/>
                  </a:lnTo>
                  <a:lnTo>
                    <a:pt x="981" y="717"/>
                  </a:lnTo>
                  <a:lnTo>
                    <a:pt x="983" y="714"/>
                  </a:lnTo>
                  <a:lnTo>
                    <a:pt x="985" y="712"/>
                  </a:lnTo>
                  <a:lnTo>
                    <a:pt x="988" y="714"/>
                  </a:lnTo>
                  <a:lnTo>
                    <a:pt x="988" y="717"/>
                  </a:lnTo>
                  <a:lnTo>
                    <a:pt x="1007" y="712"/>
                  </a:lnTo>
                  <a:lnTo>
                    <a:pt x="1030" y="714"/>
                  </a:lnTo>
                  <a:lnTo>
                    <a:pt x="1040" y="721"/>
                  </a:lnTo>
                  <a:lnTo>
                    <a:pt x="1047" y="731"/>
                  </a:lnTo>
                  <a:lnTo>
                    <a:pt x="1052" y="738"/>
                  </a:lnTo>
                  <a:lnTo>
                    <a:pt x="1054" y="733"/>
                  </a:lnTo>
                  <a:lnTo>
                    <a:pt x="1056" y="729"/>
                  </a:lnTo>
                  <a:lnTo>
                    <a:pt x="1052" y="726"/>
                  </a:lnTo>
                  <a:lnTo>
                    <a:pt x="1049" y="721"/>
                  </a:lnTo>
                  <a:lnTo>
                    <a:pt x="1049" y="717"/>
                  </a:lnTo>
                  <a:lnTo>
                    <a:pt x="1054" y="712"/>
                  </a:lnTo>
                  <a:lnTo>
                    <a:pt x="1064" y="729"/>
                  </a:lnTo>
                  <a:lnTo>
                    <a:pt x="1066" y="745"/>
                  </a:lnTo>
                  <a:lnTo>
                    <a:pt x="1068" y="745"/>
                  </a:lnTo>
                  <a:lnTo>
                    <a:pt x="1073" y="738"/>
                  </a:lnTo>
                  <a:lnTo>
                    <a:pt x="1090" y="724"/>
                  </a:lnTo>
                  <a:lnTo>
                    <a:pt x="1097" y="717"/>
                  </a:lnTo>
                  <a:lnTo>
                    <a:pt x="1111" y="712"/>
                  </a:lnTo>
                  <a:lnTo>
                    <a:pt x="1118" y="705"/>
                  </a:lnTo>
                  <a:lnTo>
                    <a:pt x="1123" y="707"/>
                  </a:lnTo>
                  <a:lnTo>
                    <a:pt x="1130" y="710"/>
                  </a:lnTo>
                  <a:lnTo>
                    <a:pt x="1142" y="695"/>
                  </a:lnTo>
                  <a:lnTo>
                    <a:pt x="1144" y="695"/>
                  </a:lnTo>
                  <a:lnTo>
                    <a:pt x="1146" y="700"/>
                  </a:lnTo>
                  <a:lnTo>
                    <a:pt x="1151" y="707"/>
                  </a:lnTo>
                  <a:lnTo>
                    <a:pt x="1154" y="712"/>
                  </a:lnTo>
                  <a:lnTo>
                    <a:pt x="1154" y="717"/>
                  </a:lnTo>
                  <a:lnTo>
                    <a:pt x="1154" y="724"/>
                  </a:lnTo>
                  <a:lnTo>
                    <a:pt x="1149" y="731"/>
                  </a:lnTo>
                  <a:lnTo>
                    <a:pt x="1149" y="736"/>
                  </a:lnTo>
                  <a:lnTo>
                    <a:pt x="1142" y="740"/>
                  </a:lnTo>
                  <a:lnTo>
                    <a:pt x="1135" y="740"/>
                  </a:lnTo>
                  <a:lnTo>
                    <a:pt x="1128" y="738"/>
                  </a:lnTo>
                  <a:lnTo>
                    <a:pt x="1123" y="748"/>
                  </a:lnTo>
                  <a:lnTo>
                    <a:pt x="1128" y="748"/>
                  </a:lnTo>
                  <a:lnTo>
                    <a:pt x="1132" y="755"/>
                  </a:lnTo>
                  <a:lnTo>
                    <a:pt x="1139" y="771"/>
                  </a:lnTo>
                  <a:lnTo>
                    <a:pt x="1142" y="797"/>
                  </a:lnTo>
                  <a:lnTo>
                    <a:pt x="1142" y="807"/>
                  </a:lnTo>
                  <a:lnTo>
                    <a:pt x="1144" y="821"/>
                  </a:lnTo>
                  <a:lnTo>
                    <a:pt x="1139" y="831"/>
                  </a:lnTo>
                  <a:lnTo>
                    <a:pt x="1135" y="838"/>
                  </a:lnTo>
                  <a:lnTo>
                    <a:pt x="1125" y="847"/>
                  </a:lnTo>
                  <a:lnTo>
                    <a:pt x="1116" y="854"/>
                  </a:lnTo>
                  <a:lnTo>
                    <a:pt x="1106" y="854"/>
                  </a:lnTo>
                  <a:lnTo>
                    <a:pt x="1085" y="854"/>
                  </a:lnTo>
                  <a:lnTo>
                    <a:pt x="1083" y="852"/>
                  </a:lnTo>
                  <a:lnTo>
                    <a:pt x="1080" y="845"/>
                  </a:lnTo>
                  <a:lnTo>
                    <a:pt x="1078" y="842"/>
                  </a:lnTo>
                  <a:lnTo>
                    <a:pt x="1073" y="842"/>
                  </a:lnTo>
                  <a:lnTo>
                    <a:pt x="1068" y="852"/>
                  </a:lnTo>
                  <a:lnTo>
                    <a:pt x="1054" y="871"/>
                  </a:lnTo>
                  <a:lnTo>
                    <a:pt x="1045" y="876"/>
                  </a:lnTo>
                  <a:lnTo>
                    <a:pt x="1038" y="885"/>
                  </a:lnTo>
                  <a:lnTo>
                    <a:pt x="1030" y="887"/>
                  </a:lnTo>
                  <a:lnTo>
                    <a:pt x="1021" y="890"/>
                  </a:lnTo>
                  <a:lnTo>
                    <a:pt x="1016" y="887"/>
                  </a:lnTo>
                  <a:lnTo>
                    <a:pt x="1014" y="883"/>
                  </a:lnTo>
                  <a:lnTo>
                    <a:pt x="1011" y="880"/>
                  </a:lnTo>
                  <a:lnTo>
                    <a:pt x="1004" y="885"/>
                  </a:lnTo>
                  <a:lnTo>
                    <a:pt x="1000" y="890"/>
                  </a:lnTo>
                  <a:lnTo>
                    <a:pt x="1000" y="887"/>
                  </a:lnTo>
                  <a:lnTo>
                    <a:pt x="1000" y="885"/>
                  </a:lnTo>
                  <a:lnTo>
                    <a:pt x="1004" y="883"/>
                  </a:lnTo>
                  <a:lnTo>
                    <a:pt x="1007" y="880"/>
                  </a:lnTo>
                  <a:lnTo>
                    <a:pt x="1007" y="878"/>
                  </a:lnTo>
                  <a:lnTo>
                    <a:pt x="1002" y="869"/>
                  </a:lnTo>
                  <a:lnTo>
                    <a:pt x="995" y="861"/>
                  </a:lnTo>
                  <a:lnTo>
                    <a:pt x="988" y="859"/>
                  </a:lnTo>
                  <a:lnTo>
                    <a:pt x="974" y="861"/>
                  </a:lnTo>
                  <a:lnTo>
                    <a:pt x="971" y="864"/>
                  </a:lnTo>
                  <a:lnTo>
                    <a:pt x="966" y="871"/>
                  </a:lnTo>
                  <a:lnTo>
                    <a:pt x="971" y="880"/>
                  </a:lnTo>
                  <a:lnTo>
                    <a:pt x="971" y="883"/>
                  </a:lnTo>
                  <a:lnTo>
                    <a:pt x="969" y="880"/>
                  </a:lnTo>
                  <a:lnTo>
                    <a:pt x="959" y="880"/>
                  </a:lnTo>
                  <a:lnTo>
                    <a:pt x="952" y="885"/>
                  </a:lnTo>
                  <a:lnTo>
                    <a:pt x="950" y="890"/>
                  </a:lnTo>
                  <a:lnTo>
                    <a:pt x="947" y="904"/>
                  </a:lnTo>
                  <a:lnTo>
                    <a:pt x="945" y="916"/>
                  </a:lnTo>
                  <a:lnTo>
                    <a:pt x="945" y="923"/>
                  </a:lnTo>
                  <a:lnTo>
                    <a:pt x="950" y="918"/>
                  </a:lnTo>
                  <a:lnTo>
                    <a:pt x="957" y="916"/>
                  </a:lnTo>
                  <a:lnTo>
                    <a:pt x="955" y="918"/>
                  </a:lnTo>
                  <a:lnTo>
                    <a:pt x="950" y="925"/>
                  </a:lnTo>
                  <a:lnTo>
                    <a:pt x="943" y="928"/>
                  </a:lnTo>
                  <a:lnTo>
                    <a:pt x="943" y="935"/>
                  </a:lnTo>
                  <a:lnTo>
                    <a:pt x="945" y="937"/>
                  </a:lnTo>
                  <a:lnTo>
                    <a:pt x="943" y="940"/>
                  </a:lnTo>
                  <a:lnTo>
                    <a:pt x="938" y="935"/>
                  </a:lnTo>
                  <a:lnTo>
                    <a:pt x="933" y="930"/>
                  </a:lnTo>
                  <a:lnTo>
                    <a:pt x="929" y="933"/>
                  </a:lnTo>
                  <a:lnTo>
                    <a:pt x="924" y="935"/>
                  </a:lnTo>
                  <a:lnTo>
                    <a:pt x="910" y="952"/>
                  </a:lnTo>
                  <a:lnTo>
                    <a:pt x="893" y="973"/>
                  </a:lnTo>
                  <a:lnTo>
                    <a:pt x="891" y="982"/>
                  </a:lnTo>
                  <a:lnTo>
                    <a:pt x="891" y="987"/>
                  </a:lnTo>
                  <a:lnTo>
                    <a:pt x="891" y="992"/>
                  </a:lnTo>
                  <a:lnTo>
                    <a:pt x="893" y="999"/>
                  </a:lnTo>
                  <a:lnTo>
                    <a:pt x="881" y="999"/>
                  </a:lnTo>
                  <a:lnTo>
                    <a:pt x="874" y="999"/>
                  </a:lnTo>
                  <a:lnTo>
                    <a:pt x="869" y="1001"/>
                  </a:lnTo>
                  <a:lnTo>
                    <a:pt x="872" y="1008"/>
                  </a:lnTo>
                  <a:lnTo>
                    <a:pt x="881" y="1016"/>
                  </a:lnTo>
                  <a:lnTo>
                    <a:pt x="879" y="1018"/>
                  </a:lnTo>
                  <a:lnTo>
                    <a:pt x="867" y="1018"/>
                  </a:lnTo>
                  <a:lnTo>
                    <a:pt x="865" y="1018"/>
                  </a:lnTo>
                  <a:lnTo>
                    <a:pt x="862" y="1018"/>
                  </a:lnTo>
                  <a:lnTo>
                    <a:pt x="862" y="1025"/>
                  </a:lnTo>
                  <a:lnTo>
                    <a:pt x="862" y="1030"/>
                  </a:lnTo>
                  <a:lnTo>
                    <a:pt x="865" y="1035"/>
                  </a:lnTo>
                  <a:lnTo>
                    <a:pt x="872" y="1030"/>
                  </a:lnTo>
                  <a:lnTo>
                    <a:pt x="876" y="1032"/>
                  </a:lnTo>
                  <a:lnTo>
                    <a:pt x="876" y="1039"/>
                  </a:lnTo>
                  <a:lnTo>
                    <a:pt x="869" y="1046"/>
                  </a:lnTo>
                  <a:lnTo>
                    <a:pt x="872" y="1056"/>
                  </a:lnTo>
                  <a:lnTo>
                    <a:pt x="879" y="1061"/>
                  </a:lnTo>
                  <a:lnTo>
                    <a:pt x="879" y="1077"/>
                  </a:lnTo>
                  <a:lnTo>
                    <a:pt x="879" y="1084"/>
                  </a:lnTo>
                  <a:lnTo>
                    <a:pt x="884" y="1084"/>
                  </a:lnTo>
                  <a:lnTo>
                    <a:pt x="888" y="1084"/>
                  </a:lnTo>
                  <a:lnTo>
                    <a:pt x="891" y="1077"/>
                  </a:lnTo>
                  <a:lnTo>
                    <a:pt x="891" y="1073"/>
                  </a:lnTo>
                  <a:lnTo>
                    <a:pt x="893" y="1068"/>
                  </a:lnTo>
                  <a:lnTo>
                    <a:pt x="898" y="1068"/>
                  </a:lnTo>
                  <a:lnTo>
                    <a:pt x="898" y="1068"/>
                  </a:lnTo>
                  <a:lnTo>
                    <a:pt x="895" y="1073"/>
                  </a:lnTo>
                  <a:lnTo>
                    <a:pt x="893" y="1075"/>
                  </a:lnTo>
                  <a:lnTo>
                    <a:pt x="895" y="1080"/>
                  </a:lnTo>
                  <a:lnTo>
                    <a:pt x="898" y="1082"/>
                  </a:lnTo>
                  <a:lnTo>
                    <a:pt x="900" y="1080"/>
                  </a:lnTo>
                  <a:lnTo>
                    <a:pt x="902" y="1077"/>
                  </a:lnTo>
                  <a:lnTo>
                    <a:pt x="900" y="1084"/>
                  </a:lnTo>
                  <a:lnTo>
                    <a:pt x="902" y="1089"/>
                  </a:lnTo>
                  <a:lnTo>
                    <a:pt x="910" y="1089"/>
                  </a:lnTo>
                  <a:lnTo>
                    <a:pt x="912" y="1089"/>
                  </a:lnTo>
                  <a:lnTo>
                    <a:pt x="912" y="1091"/>
                  </a:lnTo>
                  <a:lnTo>
                    <a:pt x="905" y="1096"/>
                  </a:lnTo>
                  <a:lnTo>
                    <a:pt x="895" y="1103"/>
                  </a:lnTo>
                  <a:lnTo>
                    <a:pt x="898" y="1108"/>
                  </a:lnTo>
                  <a:lnTo>
                    <a:pt x="900" y="1108"/>
                  </a:lnTo>
                  <a:lnTo>
                    <a:pt x="914" y="1110"/>
                  </a:lnTo>
                  <a:lnTo>
                    <a:pt x="929" y="1120"/>
                  </a:lnTo>
                  <a:lnTo>
                    <a:pt x="950" y="1125"/>
                  </a:lnTo>
                  <a:lnTo>
                    <a:pt x="964" y="1115"/>
                  </a:lnTo>
                  <a:lnTo>
                    <a:pt x="966" y="1120"/>
                  </a:lnTo>
                  <a:lnTo>
                    <a:pt x="969" y="1125"/>
                  </a:lnTo>
                  <a:lnTo>
                    <a:pt x="966" y="1127"/>
                  </a:lnTo>
                  <a:lnTo>
                    <a:pt x="957" y="1125"/>
                  </a:lnTo>
                  <a:lnTo>
                    <a:pt x="955" y="1127"/>
                  </a:lnTo>
                  <a:lnTo>
                    <a:pt x="966" y="1132"/>
                  </a:lnTo>
                  <a:lnTo>
                    <a:pt x="971" y="1137"/>
                  </a:lnTo>
                  <a:lnTo>
                    <a:pt x="976" y="1141"/>
                  </a:lnTo>
                  <a:lnTo>
                    <a:pt x="969" y="1151"/>
                  </a:lnTo>
                  <a:lnTo>
                    <a:pt x="957" y="1158"/>
                  </a:lnTo>
                  <a:lnTo>
                    <a:pt x="955" y="1148"/>
                  </a:lnTo>
                  <a:lnTo>
                    <a:pt x="952" y="1139"/>
                  </a:lnTo>
                  <a:lnTo>
                    <a:pt x="950" y="1137"/>
                  </a:lnTo>
                  <a:lnTo>
                    <a:pt x="947" y="1137"/>
                  </a:lnTo>
                  <a:lnTo>
                    <a:pt x="940" y="1144"/>
                  </a:lnTo>
                  <a:lnTo>
                    <a:pt x="931" y="1151"/>
                  </a:lnTo>
                  <a:lnTo>
                    <a:pt x="926" y="1151"/>
                  </a:lnTo>
                  <a:lnTo>
                    <a:pt x="931" y="1146"/>
                  </a:lnTo>
                  <a:lnTo>
                    <a:pt x="936" y="1139"/>
                  </a:lnTo>
                  <a:lnTo>
                    <a:pt x="933" y="1132"/>
                  </a:lnTo>
                  <a:lnTo>
                    <a:pt x="931" y="1129"/>
                  </a:lnTo>
                  <a:lnTo>
                    <a:pt x="924" y="1125"/>
                  </a:lnTo>
                  <a:lnTo>
                    <a:pt x="917" y="1118"/>
                  </a:lnTo>
                  <a:lnTo>
                    <a:pt x="912" y="1115"/>
                  </a:lnTo>
                  <a:lnTo>
                    <a:pt x="907" y="1115"/>
                  </a:lnTo>
                  <a:lnTo>
                    <a:pt x="900" y="1129"/>
                  </a:lnTo>
                  <a:lnTo>
                    <a:pt x="879" y="1148"/>
                  </a:lnTo>
                  <a:lnTo>
                    <a:pt x="886" y="1151"/>
                  </a:lnTo>
                  <a:lnTo>
                    <a:pt x="891" y="1153"/>
                  </a:lnTo>
                  <a:lnTo>
                    <a:pt x="895" y="1156"/>
                  </a:lnTo>
                  <a:lnTo>
                    <a:pt x="893" y="1160"/>
                  </a:lnTo>
                  <a:lnTo>
                    <a:pt x="891" y="1165"/>
                  </a:lnTo>
                  <a:lnTo>
                    <a:pt x="898" y="1174"/>
                  </a:lnTo>
                  <a:lnTo>
                    <a:pt x="902" y="1179"/>
                  </a:lnTo>
                  <a:lnTo>
                    <a:pt x="907" y="1182"/>
                  </a:lnTo>
                  <a:lnTo>
                    <a:pt x="914" y="1201"/>
                  </a:lnTo>
                  <a:lnTo>
                    <a:pt x="929" y="1220"/>
                  </a:lnTo>
                  <a:lnTo>
                    <a:pt x="929" y="1224"/>
                  </a:lnTo>
                  <a:lnTo>
                    <a:pt x="926" y="1231"/>
                  </a:lnTo>
                  <a:lnTo>
                    <a:pt x="938" y="1243"/>
                  </a:lnTo>
                  <a:lnTo>
                    <a:pt x="947" y="1246"/>
                  </a:lnTo>
                  <a:lnTo>
                    <a:pt x="971" y="1243"/>
                  </a:lnTo>
                  <a:lnTo>
                    <a:pt x="990" y="1239"/>
                  </a:lnTo>
                  <a:lnTo>
                    <a:pt x="997" y="1231"/>
                  </a:lnTo>
                  <a:lnTo>
                    <a:pt x="1004" y="1234"/>
                  </a:lnTo>
                  <a:lnTo>
                    <a:pt x="1007" y="1229"/>
                  </a:lnTo>
                  <a:lnTo>
                    <a:pt x="1011" y="1220"/>
                  </a:lnTo>
                  <a:lnTo>
                    <a:pt x="1011" y="1210"/>
                  </a:lnTo>
                  <a:lnTo>
                    <a:pt x="1009" y="1208"/>
                  </a:lnTo>
                  <a:lnTo>
                    <a:pt x="1004" y="1201"/>
                  </a:lnTo>
                  <a:lnTo>
                    <a:pt x="1009" y="1198"/>
                  </a:lnTo>
                  <a:lnTo>
                    <a:pt x="1016" y="1189"/>
                  </a:lnTo>
                  <a:lnTo>
                    <a:pt x="1028" y="1167"/>
                  </a:lnTo>
                  <a:lnTo>
                    <a:pt x="1033" y="1165"/>
                  </a:lnTo>
                  <a:lnTo>
                    <a:pt x="1035" y="1160"/>
                  </a:lnTo>
                  <a:lnTo>
                    <a:pt x="1040" y="1158"/>
                  </a:lnTo>
                  <a:lnTo>
                    <a:pt x="1045" y="1160"/>
                  </a:lnTo>
                  <a:lnTo>
                    <a:pt x="1045" y="1160"/>
                  </a:lnTo>
                  <a:lnTo>
                    <a:pt x="1035" y="1167"/>
                  </a:lnTo>
                  <a:lnTo>
                    <a:pt x="1026" y="1184"/>
                  </a:lnTo>
                  <a:lnTo>
                    <a:pt x="1016" y="1201"/>
                  </a:lnTo>
                  <a:lnTo>
                    <a:pt x="1023" y="1215"/>
                  </a:lnTo>
                  <a:lnTo>
                    <a:pt x="1026" y="1239"/>
                  </a:lnTo>
                  <a:lnTo>
                    <a:pt x="1035" y="1269"/>
                  </a:lnTo>
                  <a:lnTo>
                    <a:pt x="1038" y="1284"/>
                  </a:lnTo>
                  <a:lnTo>
                    <a:pt x="1035" y="1291"/>
                  </a:lnTo>
                  <a:lnTo>
                    <a:pt x="1033" y="1300"/>
                  </a:lnTo>
                  <a:lnTo>
                    <a:pt x="1030" y="1307"/>
                  </a:lnTo>
                  <a:lnTo>
                    <a:pt x="1023" y="1314"/>
                  </a:lnTo>
                  <a:lnTo>
                    <a:pt x="1023" y="1331"/>
                  </a:lnTo>
                  <a:lnTo>
                    <a:pt x="1028" y="1341"/>
                  </a:lnTo>
                  <a:lnTo>
                    <a:pt x="1033" y="1336"/>
                  </a:lnTo>
                  <a:lnTo>
                    <a:pt x="1040" y="1338"/>
                  </a:lnTo>
                  <a:lnTo>
                    <a:pt x="1033" y="1348"/>
                  </a:lnTo>
                  <a:lnTo>
                    <a:pt x="1030" y="1355"/>
                  </a:lnTo>
                  <a:lnTo>
                    <a:pt x="1030" y="1359"/>
                  </a:lnTo>
                  <a:lnTo>
                    <a:pt x="1033" y="1371"/>
                  </a:lnTo>
                  <a:lnTo>
                    <a:pt x="1026" y="1381"/>
                  </a:lnTo>
                  <a:lnTo>
                    <a:pt x="1016" y="1383"/>
                  </a:lnTo>
                  <a:lnTo>
                    <a:pt x="1009" y="1386"/>
                  </a:lnTo>
                  <a:lnTo>
                    <a:pt x="1028" y="1393"/>
                  </a:lnTo>
                  <a:lnTo>
                    <a:pt x="1049" y="1388"/>
                  </a:lnTo>
                  <a:lnTo>
                    <a:pt x="1052" y="1381"/>
                  </a:lnTo>
                  <a:lnTo>
                    <a:pt x="1054" y="1378"/>
                  </a:lnTo>
                  <a:lnTo>
                    <a:pt x="1056" y="1374"/>
                  </a:lnTo>
                  <a:lnTo>
                    <a:pt x="1059" y="1374"/>
                  </a:lnTo>
                  <a:lnTo>
                    <a:pt x="1075" y="1369"/>
                  </a:lnTo>
                  <a:lnTo>
                    <a:pt x="1080" y="1369"/>
                  </a:lnTo>
                  <a:lnTo>
                    <a:pt x="1090" y="1362"/>
                  </a:lnTo>
                  <a:lnTo>
                    <a:pt x="1097" y="1355"/>
                  </a:lnTo>
                  <a:lnTo>
                    <a:pt x="1104" y="1352"/>
                  </a:lnTo>
                  <a:lnTo>
                    <a:pt x="1109" y="1362"/>
                  </a:lnTo>
                  <a:lnTo>
                    <a:pt x="1113" y="1369"/>
                  </a:lnTo>
                  <a:lnTo>
                    <a:pt x="1125" y="1381"/>
                  </a:lnTo>
                  <a:lnTo>
                    <a:pt x="1130" y="1378"/>
                  </a:lnTo>
                  <a:lnTo>
                    <a:pt x="1135" y="1374"/>
                  </a:lnTo>
                  <a:lnTo>
                    <a:pt x="1139" y="1371"/>
                  </a:lnTo>
                  <a:lnTo>
                    <a:pt x="1149" y="1386"/>
                  </a:lnTo>
                  <a:lnTo>
                    <a:pt x="1154" y="1393"/>
                  </a:lnTo>
                  <a:lnTo>
                    <a:pt x="1165" y="1424"/>
                  </a:lnTo>
                  <a:lnTo>
                    <a:pt x="1173" y="1431"/>
                  </a:lnTo>
                  <a:lnTo>
                    <a:pt x="1182" y="1428"/>
                  </a:lnTo>
                  <a:lnTo>
                    <a:pt x="1182" y="1419"/>
                  </a:lnTo>
                  <a:lnTo>
                    <a:pt x="1180" y="1395"/>
                  </a:lnTo>
                  <a:lnTo>
                    <a:pt x="1182" y="1388"/>
                  </a:lnTo>
                  <a:lnTo>
                    <a:pt x="1184" y="1376"/>
                  </a:lnTo>
                  <a:lnTo>
                    <a:pt x="1184" y="1369"/>
                  </a:lnTo>
                  <a:lnTo>
                    <a:pt x="1187" y="1371"/>
                  </a:lnTo>
                  <a:lnTo>
                    <a:pt x="1189" y="1374"/>
                  </a:lnTo>
                  <a:lnTo>
                    <a:pt x="1196" y="1367"/>
                  </a:lnTo>
                  <a:lnTo>
                    <a:pt x="1199" y="1359"/>
                  </a:lnTo>
                  <a:lnTo>
                    <a:pt x="1203" y="1357"/>
                  </a:lnTo>
                  <a:lnTo>
                    <a:pt x="1215" y="1364"/>
                  </a:lnTo>
                  <a:lnTo>
                    <a:pt x="1222" y="1371"/>
                  </a:lnTo>
                  <a:lnTo>
                    <a:pt x="1215" y="1369"/>
                  </a:lnTo>
                  <a:lnTo>
                    <a:pt x="1210" y="1367"/>
                  </a:lnTo>
                  <a:lnTo>
                    <a:pt x="1203" y="1367"/>
                  </a:lnTo>
                  <a:lnTo>
                    <a:pt x="1201" y="1374"/>
                  </a:lnTo>
                  <a:lnTo>
                    <a:pt x="1199" y="1383"/>
                  </a:lnTo>
                  <a:lnTo>
                    <a:pt x="1201" y="1390"/>
                  </a:lnTo>
                  <a:lnTo>
                    <a:pt x="1203" y="1395"/>
                  </a:lnTo>
                  <a:lnTo>
                    <a:pt x="1208" y="1407"/>
                  </a:lnTo>
                  <a:lnTo>
                    <a:pt x="1213" y="1409"/>
                  </a:lnTo>
                  <a:lnTo>
                    <a:pt x="1222" y="1409"/>
                  </a:lnTo>
                  <a:lnTo>
                    <a:pt x="1241" y="1397"/>
                  </a:lnTo>
                  <a:lnTo>
                    <a:pt x="1270" y="1386"/>
                  </a:lnTo>
                  <a:lnTo>
                    <a:pt x="1279" y="1374"/>
                  </a:lnTo>
                  <a:lnTo>
                    <a:pt x="1289" y="1357"/>
                  </a:lnTo>
                  <a:lnTo>
                    <a:pt x="1282" y="1376"/>
                  </a:lnTo>
                  <a:lnTo>
                    <a:pt x="1274" y="1397"/>
                  </a:lnTo>
                  <a:lnTo>
                    <a:pt x="1274" y="1400"/>
                  </a:lnTo>
                  <a:lnTo>
                    <a:pt x="1277" y="1400"/>
                  </a:lnTo>
                  <a:lnTo>
                    <a:pt x="1263" y="1412"/>
                  </a:lnTo>
                  <a:lnTo>
                    <a:pt x="1251" y="1426"/>
                  </a:lnTo>
                  <a:lnTo>
                    <a:pt x="1248" y="1433"/>
                  </a:lnTo>
                  <a:lnTo>
                    <a:pt x="1246" y="1443"/>
                  </a:lnTo>
                  <a:lnTo>
                    <a:pt x="1248" y="1452"/>
                  </a:lnTo>
                  <a:lnTo>
                    <a:pt x="1253" y="1454"/>
                  </a:lnTo>
                  <a:lnTo>
                    <a:pt x="1255" y="1454"/>
                  </a:lnTo>
                  <a:lnTo>
                    <a:pt x="1263" y="1461"/>
                  </a:lnTo>
                  <a:lnTo>
                    <a:pt x="1251" y="1461"/>
                  </a:lnTo>
                  <a:lnTo>
                    <a:pt x="1244" y="1466"/>
                  </a:lnTo>
                  <a:lnTo>
                    <a:pt x="1241" y="1476"/>
                  </a:lnTo>
                  <a:lnTo>
                    <a:pt x="1239" y="1492"/>
                  </a:lnTo>
                  <a:lnTo>
                    <a:pt x="1237" y="1509"/>
                  </a:lnTo>
                  <a:lnTo>
                    <a:pt x="1234" y="1516"/>
                  </a:lnTo>
                  <a:lnTo>
                    <a:pt x="1237" y="1521"/>
                  </a:lnTo>
                  <a:lnTo>
                    <a:pt x="1239" y="1526"/>
                  </a:lnTo>
                  <a:lnTo>
                    <a:pt x="1241" y="1533"/>
                  </a:lnTo>
                  <a:lnTo>
                    <a:pt x="1244" y="1533"/>
                  </a:lnTo>
                  <a:lnTo>
                    <a:pt x="1246" y="1535"/>
                  </a:lnTo>
                  <a:lnTo>
                    <a:pt x="1246" y="1535"/>
                  </a:lnTo>
                  <a:lnTo>
                    <a:pt x="1244" y="1537"/>
                  </a:lnTo>
                  <a:lnTo>
                    <a:pt x="1237" y="1537"/>
                  </a:lnTo>
                  <a:lnTo>
                    <a:pt x="1234" y="1535"/>
                  </a:lnTo>
                  <a:lnTo>
                    <a:pt x="1234" y="1533"/>
                  </a:lnTo>
                  <a:lnTo>
                    <a:pt x="1232" y="1530"/>
                  </a:lnTo>
                  <a:lnTo>
                    <a:pt x="1227" y="1533"/>
                  </a:lnTo>
                  <a:lnTo>
                    <a:pt x="1222" y="1535"/>
                  </a:lnTo>
                  <a:lnTo>
                    <a:pt x="1215" y="1544"/>
                  </a:lnTo>
                  <a:lnTo>
                    <a:pt x="1210" y="1549"/>
                  </a:lnTo>
                  <a:lnTo>
                    <a:pt x="1206" y="1552"/>
                  </a:lnTo>
                  <a:lnTo>
                    <a:pt x="1199" y="1556"/>
                  </a:lnTo>
                  <a:lnTo>
                    <a:pt x="1191" y="1566"/>
                  </a:lnTo>
                  <a:lnTo>
                    <a:pt x="1184" y="1575"/>
                  </a:lnTo>
                  <a:lnTo>
                    <a:pt x="1180" y="1585"/>
                  </a:lnTo>
                  <a:lnTo>
                    <a:pt x="1180" y="1587"/>
                  </a:lnTo>
                  <a:lnTo>
                    <a:pt x="1177" y="1594"/>
                  </a:lnTo>
                  <a:lnTo>
                    <a:pt x="1177" y="1601"/>
                  </a:lnTo>
                  <a:lnTo>
                    <a:pt x="1180" y="1606"/>
                  </a:lnTo>
                  <a:lnTo>
                    <a:pt x="1177" y="1611"/>
                  </a:lnTo>
                  <a:lnTo>
                    <a:pt x="1175" y="1611"/>
                  </a:lnTo>
                  <a:lnTo>
                    <a:pt x="1173" y="1611"/>
                  </a:lnTo>
                  <a:lnTo>
                    <a:pt x="1165" y="1609"/>
                  </a:lnTo>
                  <a:lnTo>
                    <a:pt x="1165" y="1604"/>
                  </a:lnTo>
                  <a:lnTo>
                    <a:pt x="1165" y="1599"/>
                  </a:lnTo>
                  <a:lnTo>
                    <a:pt x="1161" y="1601"/>
                  </a:lnTo>
                  <a:lnTo>
                    <a:pt x="1151" y="1611"/>
                  </a:lnTo>
                  <a:lnTo>
                    <a:pt x="1144" y="1620"/>
                  </a:lnTo>
                  <a:lnTo>
                    <a:pt x="1116" y="1632"/>
                  </a:lnTo>
                  <a:lnTo>
                    <a:pt x="1101" y="1644"/>
                  </a:lnTo>
                  <a:lnTo>
                    <a:pt x="1094" y="1649"/>
                  </a:lnTo>
                  <a:lnTo>
                    <a:pt x="1085" y="1656"/>
                  </a:lnTo>
                  <a:lnTo>
                    <a:pt x="1080" y="1663"/>
                  </a:lnTo>
                  <a:lnTo>
                    <a:pt x="1075" y="1675"/>
                  </a:lnTo>
                  <a:lnTo>
                    <a:pt x="1073" y="1684"/>
                  </a:lnTo>
                  <a:lnTo>
                    <a:pt x="1071" y="1689"/>
                  </a:lnTo>
                  <a:lnTo>
                    <a:pt x="1071" y="1694"/>
                  </a:lnTo>
                  <a:lnTo>
                    <a:pt x="1073" y="1699"/>
                  </a:lnTo>
                  <a:lnTo>
                    <a:pt x="1083" y="1706"/>
                  </a:lnTo>
                  <a:lnTo>
                    <a:pt x="1085" y="1711"/>
                  </a:lnTo>
                  <a:lnTo>
                    <a:pt x="1083" y="1713"/>
                  </a:lnTo>
                  <a:lnTo>
                    <a:pt x="1080" y="1713"/>
                  </a:lnTo>
                  <a:lnTo>
                    <a:pt x="1075" y="1711"/>
                  </a:lnTo>
                  <a:lnTo>
                    <a:pt x="1071" y="1708"/>
                  </a:lnTo>
                  <a:lnTo>
                    <a:pt x="1071" y="1706"/>
                  </a:lnTo>
                  <a:lnTo>
                    <a:pt x="1066" y="1703"/>
                  </a:lnTo>
                  <a:lnTo>
                    <a:pt x="1061" y="1703"/>
                  </a:lnTo>
                  <a:lnTo>
                    <a:pt x="1056" y="1706"/>
                  </a:lnTo>
                  <a:lnTo>
                    <a:pt x="1056" y="1715"/>
                  </a:lnTo>
                  <a:lnTo>
                    <a:pt x="1056" y="1715"/>
                  </a:lnTo>
                  <a:lnTo>
                    <a:pt x="1054" y="1715"/>
                  </a:lnTo>
                  <a:lnTo>
                    <a:pt x="1052" y="1713"/>
                  </a:lnTo>
                  <a:lnTo>
                    <a:pt x="1045" y="1701"/>
                  </a:lnTo>
                  <a:lnTo>
                    <a:pt x="1045" y="1696"/>
                  </a:lnTo>
                  <a:lnTo>
                    <a:pt x="1049" y="1694"/>
                  </a:lnTo>
                  <a:lnTo>
                    <a:pt x="1052" y="1692"/>
                  </a:lnTo>
                  <a:lnTo>
                    <a:pt x="1049" y="1689"/>
                  </a:lnTo>
                  <a:lnTo>
                    <a:pt x="1047" y="1692"/>
                  </a:lnTo>
                  <a:lnTo>
                    <a:pt x="1038" y="1692"/>
                  </a:lnTo>
                  <a:lnTo>
                    <a:pt x="1033" y="1692"/>
                  </a:lnTo>
                  <a:lnTo>
                    <a:pt x="1033" y="1689"/>
                  </a:lnTo>
                  <a:lnTo>
                    <a:pt x="1035" y="1684"/>
                  </a:lnTo>
                  <a:lnTo>
                    <a:pt x="1033" y="1684"/>
                  </a:lnTo>
                  <a:lnTo>
                    <a:pt x="1004" y="1694"/>
                  </a:lnTo>
                  <a:lnTo>
                    <a:pt x="993" y="1701"/>
                  </a:lnTo>
                  <a:lnTo>
                    <a:pt x="978" y="1711"/>
                  </a:lnTo>
                  <a:lnTo>
                    <a:pt x="966" y="1722"/>
                  </a:lnTo>
                  <a:lnTo>
                    <a:pt x="957" y="1739"/>
                  </a:lnTo>
                  <a:lnTo>
                    <a:pt x="947" y="1748"/>
                  </a:lnTo>
                  <a:lnTo>
                    <a:pt x="938" y="1753"/>
                  </a:lnTo>
                  <a:lnTo>
                    <a:pt x="936" y="1758"/>
                  </a:lnTo>
                  <a:lnTo>
                    <a:pt x="933" y="1760"/>
                  </a:lnTo>
                  <a:lnTo>
                    <a:pt x="931" y="1763"/>
                  </a:lnTo>
                  <a:lnTo>
                    <a:pt x="929" y="1765"/>
                  </a:lnTo>
                  <a:lnTo>
                    <a:pt x="926" y="1763"/>
                  </a:lnTo>
                  <a:lnTo>
                    <a:pt x="924" y="1760"/>
                  </a:lnTo>
                  <a:lnTo>
                    <a:pt x="919" y="1763"/>
                  </a:lnTo>
                  <a:lnTo>
                    <a:pt x="910" y="1770"/>
                  </a:lnTo>
                  <a:lnTo>
                    <a:pt x="907" y="1772"/>
                  </a:lnTo>
                  <a:lnTo>
                    <a:pt x="907" y="1775"/>
                  </a:lnTo>
                  <a:lnTo>
                    <a:pt x="907" y="1782"/>
                  </a:lnTo>
                  <a:lnTo>
                    <a:pt x="907" y="1789"/>
                  </a:lnTo>
                  <a:lnTo>
                    <a:pt x="905" y="1796"/>
                  </a:lnTo>
                  <a:lnTo>
                    <a:pt x="902" y="1801"/>
                  </a:lnTo>
                  <a:lnTo>
                    <a:pt x="907" y="1801"/>
                  </a:lnTo>
                  <a:lnTo>
                    <a:pt x="910" y="1798"/>
                  </a:lnTo>
                  <a:lnTo>
                    <a:pt x="917" y="1794"/>
                  </a:lnTo>
                  <a:lnTo>
                    <a:pt x="919" y="1786"/>
                  </a:lnTo>
                  <a:lnTo>
                    <a:pt x="917" y="1779"/>
                  </a:lnTo>
                  <a:lnTo>
                    <a:pt x="919" y="1777"/>
                  </a:lnTo>
                  <a:lnTo>
                    <a:pt x="924" y="1779"/>
                  </a:lnTo>
                  <a:lnTo>
                    <a:pt x="931" y="1791"/>
                  </a:lnTo>
                  <a:lnTo>
                    <a:pt x="933" y="1791"/>
                  </a:lnTo>
                  <a:lnTo>
                    <a:pt x="943" y="1789"/>
                  </a:lnTo>
                  <a:lnTo>
                    <a:pt x="945" y="1784"/>
                  </a:lnTo>
                  <a:lnTo>
                    <a:pt x="947" y="1779"/>
                  </a:lnTo>
                  <a:lnTo>
                    <a:pt x="947" y="1763"/>
                  </a:lnTo>
                  <a:lnTo>
                    <a:pt x="947" y="1760"/>
                  </a:lnTo>
                  <a:lnTo>
                    <a:pt x="952" y="1760"/>
                  </a:lnTo>
                  <a:lnTo>
                    <a:pt x="955" y="1765"/>
                  </a:lnTo>
                  <a:lnTo>
                    <a:pt x="957" y="1772"/>
                  </a:lnTo>
                  <a:lnTo>
                    <a:pt x="959" y="1777"/>
                  </a:lnTo>
                  <a:lnTo>
                    <a:pt x="957" y="1779"/>
                  </a:lnTo>
                  <a:lnTo>
                    <a:pt x="955" y="1779"/>
                  </a:lnTo>
                  <a:lnTo>
                    <a:pt x="957" y="1782"/>
                  </a:lnTo>
                  <a:lnTo>
                    <a:pt x="959" y="1784"/>
                  </a:lnTo>
                  <a:lnTo>
                    <a:pt x="962" y="1784"/>
                  </a:lnTo>
                  <a:lnTo>
                    <a:pt x="966" y="1782"/>
                  </a:lnTo>
                  <a:lnTo>
                    <a:pt x="969" y="1777"/>
                  </a:lnTo>
                  <a:lnTo>
                    <a:pt x="974" y="1775"/>
                  </a:lnTo>
                  <a:lnTo>
                    <a:pt x="978" y="1777"/>
                  </a:lnTo>
                  <a:lnTo>
                    <a:pt x="983" y="1770"/>
                  </a:lnTo>
                  <a:lnTo>
                    <a:pt x="1000" y="1751"/>
                  </a:lnTo>
                  <a:lnTo>
                    <a:pt x="1000" y="1748"/>
                  </a:lnTo>
                  <a:lnTo>
                    <a:pt x="1002" y="1734"/>
                  </a:lnTo>
                  <a:lnTo>
                    <a:pt x="1004" y="1732"/>
                  </a:lnTo>
                  <a:lnTo>
                    <a:pt x="1009" y="1730"/>
                  </a:lnTo>
                  <a:lnTo>
                    <a:pt x="1014" y="1727"/>
                  </a:lnTo>
                  <a:lnTo>
                    <a:pt x="1016" y="1725"/>
                  </a:lnTo>
                  <a:lnTo>
                    <a:pt x="1021" y="1730"/>
                  </a:lnTo>
                  <a:lnTo>
                    <a:pt x="1028" y="1732"/>
                  </a:lnTo>
                  <a:lnTo>
                    <a:pt x="1030" y="1734"/>
                  </a:lnTo>
                  <a:lnTo>
                    <a:pt x="1030" y="1737"/>
                  </a:lnTo>
                  <a:lnTo>
                    <a:pt x="1023" y="1734"/>
                  </a:lnTo>
                  <a:lnTo>
                    <a:pt x="1021" y="1734"/>
                  </a:lnTo>
                  <a:lnTo>
                    <a:pt x="1019" y="1737"/>
                  </a:lnTo>
                  <a:lnTo>
                    <a:pt x="1016" y="1739"/>
                  </a:lnTo>
                  <a:lnTo>
                    <a:pt x="1014" y="1744"/>
                  </a:lnTo>
                  <a:lnTo>
                    <a:pt x="1014" y="1751"/>
                  </a:lnTo>
                  <a:lnTo>
                    <a:pt x="1014" y="1753"/>
                  </a:lnTo>
                  <a:lnTo>
                    <a:pt x="1019" y="1756"/>
                  </a:lnTo>
                  <a:lnTo>
                    <a:pt x="1030" y="1753"/>
                  </a:lnTo>
                  <a:lnTo>
                    <a:pt x="1035" y="1753"/>
                  </a:lnTo>
                  <a:lnTo>
                    <a:pt x="1040" y="1748"/>
                  </a:lnTo>
                  <a:lnTo>
                    <a:pt x="1045" y="1744"/>
                  </a:lnTo>
                  <a:lnTo>
                    <a:pt x="1047" y="1741"/>
                  </a:lnTo>
                  <a:lnTo>
                    <a:pt x="1054" y="1746"/>
                  </a:lnTo>
                  <a:lnTo>
                    <a:pt x="1056" y="1744"/>
                  </a:lnTo>
                  <a:lnTo>
                    <a:pt x="1059" y="1741"/>
                  </a:lnTo>
                  <a:lnTo>
                    <a:pt x="1064" y="1739"/>
                  </a:lnTo>
                  <a:lnTo>
                    <a:pt x="1066" y="1741"/>
                  </a:lnTo>
                  <a:lnTo>
                    <a:pt x="1071" y="1741"/>
                  </a:lnTo>
                  <a:lnTo>
                    <a:pt x="1071" y="1739"/>
                  </a:lnTo>
                  <a:lnTo>
                    <a:pt x="1075" y="1734"/>
                  </a:lnTo>
                  <a:lnTo>
                    <a:pt x="1078" y="1732"/>
                  </a:lnTo>
                  <a:lnTo>
                    <a:pt x="1085" y="1730"/>
                  </a:lnTo>
                  <a:lnTo>
                    <a:pt x="1097" y="1720"/>
                  </a:lnTo>
                  <a:lnTo>
                    <a:pt x="1101" y="1715"/>
                  </a:lnTo>
                  <a:lnTo>
                    <a:pt x="1104" y="1718"/>
                  </a:lnTo>
                  <a:lnTo>
                    <a:pt x="1106" y="1715"/>
                  </a:lnTo>
                  <a:lnTo>
                    <a:pt x="1111" y="1713"/>
                  </a:lnTo>
                  <a:lnTo>
                    <a:pt x="1113" y="1713"/>
                  </a:lnTo>
                  <a:lnTo>
                    <a:pt x="1113" y="1713"/>
                  </a:lnTo>
                  <a:lnTo>
                    <a:pt x="1118" y="1715"/>
                  </a:lnTo>
                  <a:lnTo>
                    <a:pt x="1118" y="1718"/>
                  </a:lnTo>
                  <a:lnTo>
                    <a:pt x="1116" y="1734"/>
                  </a:lnTo>
                  <a:lnTo>
                    <a:pt x="1118" y="1737"/>
                  </a:lnTo>
                  <a:lnTo>
                    <a:pt x="1120" y="1734"/>
                  </a:lnTo>
                  <a:lnTo>
                    <a:pt x="1123" y="1730"/>
                  </a:lnTo>
                  <a:lnTo>
                    <a:pt x="1125" y="1722"/>
                  </a:lnTo>
                  <a:lnTo>
                    <a:pt x="1125" y="1718"/>
                  </a:lnTo>
                  <a:lnTo>
                    <a:pt x="1132" y="1713"/>
                  </a:lnTo>
                  <a:lnTo>
                    <a:pt x="1168" y="1701"/>
                  </a:lnTo>
                  <a:lnTo>
                    <a:pt x="1173" y="1694"/>
                  </a:lnTo>
                  <a:lnTo>
                    <a:pt x="1177" y="1682"/>
                  </a:lnTo>
                  <a:lnTo>
                    <a:pt x="1180" y="1680"/>
                  </a:lnTo>
                  <a:lnTo>
                    <a:pt x="1182" y="1680"/>
                  </a:lnTo>
                  <a:lnTo>
                    <a:pt x="1182" y="1682"/>
                  </a:lnTo>
                  <a:lnTo>
                    <a:pt x="1182" y="1692"/>
                  </a:lnTo>
                  <a:lnTo>
                    <a:pt x="1184" y="1694"/>
                  </a:lnTo>
                  <a:lnTo>
                    <a:pt x="1187" y="1692"/>
                  </a:lnTo>
                  <a:lnTo>
                    <a:pt x="1189" y="1687"/>
                  </a:lnTo>
                  <a:lnTo>
                    <a:pt x="1196" y="1680"/>
                  </a:lnTo>
                  <a:lnTo>
                    <a:pt x="1196" y="1677"/>
                  </a:lnTo>
                  <a:lnTo>
                    <a:pt x="1196" y="1673"/>
                  </a:lnTo>
                  <a:lnTo>
                    <a:pt x="1194" y="1670"/>
                  </a:lnTo>
                  <a:lnTo>
                    <a:pt x="1191" y="1668"/>
                  </a:lnTo>
                  <a:lnTo>
                    <a:pt x="1187" y="1665"/>
                  </a:lnTo>
                  <a:lnTo>
                    <a:pt x="1184" y="1665"/>
                  </a:lnTo>
                  <a:lnTo>
                    <a:pt x="1182" y="1665"/>
                  </a:lnTo>
                  <a:lnTo>
                    <a:pt x="1184" y="1663"/>
                  </a:lnTo>
                  <a:lnTo>
                    <a:pt x="1191" y="1651"/>
                  </a:lnTo>
                  <a:lnTo>
                    <a:pt x="1194" y="1649"/>
                  </a:lnTo>
                  <a:lnTo>
                    <a:pt x="1203" y="1649"/>
                  </a:lnTo>
                  <a:lnTo>
                    <a:pt x="1206" y="1646"/>
                  </a:lnTo>
                  <a:lnTo>
                    <a:pt x="1210" y="1644"/>
                  </a:lnTo>
                  <a:lnTo>
                    <a:pt x="1215" y="1644"/>
                  </a:lnTo>
                  <a:lnTo>
                    <a:pt x="1218" y="1644"/>
                  </a:lnTo>
                  <a:lnTo>
                    <a:pt x="1218" y="1642"/>
                  </a:lnTo>
                  <a:lnTo>
                    <a:pt x="1215" y="1642"/>
                  </a:lnTo>
                  <a:lnTo>
                    <a:pt x="1210" y="1639"/>
                  </a:lnTo>
                  <a:lnTo>
                    <a:pt x="1213" y="1635"/>
                  </a:lnTo>
                  <a:lnTo>
                    <a:pt x="1222" y="1630"/>
                  </a:lnTo>
                  <a:lnTo>
                    <a:pt x="1227" y="1630"/>
                  </a:lnTo>
                  <a:lnTo>
                    <a:pt x="1232" y="1632"/>
                  </a:lnTo>
                  <a:lnTo>
                    <a:pt x="1237" y="1632"/>
                  </a:lnTo>
                  <a:lnTo>
                    <a:pt x="1237" y="1632"/>
                  </a:lnTo>
                  <a:lnTo>
                    <a:pt x="1241" y="1628"/>
                  </a:lnTo>
                  <a:lnTo>
                    <a:pt x="1244" y="1618"/>
                  </a:lnTo>
                  <a:lnTo>
                    <a:pt x="1246" y="1616"/>
                  </a:lnTo>
                  <a:lnTo>
                    <a:pt x="1248" y="1613"/>
                  </a:lnTo>
                  <a:lnTo>
                    <a:pt x="1251" y="1613"/>
                  </a:lnTo>
                  <a:lnTo>
                    <a:pt x="1255" y="1613"/>
                  </a:lnTo>
                  <a:lnTo>
                    <a:pt x="1258" y="1613"/>
                  </a:lnTo>
                  <a:lnTo>
                    <a:pt x="1263" y="1613"/>
                  </a:lnTo>
                  <a:lnTo>
                    <a:pt x="1265" y="1609"/>
                  </a:lnTo>
                  <a:lnTo>
                    <a:pt x="1270" y="1604"/>
                  </a:lnTo>
                  <a:lnTo>
                    <a:pt x="1274" y="1599"/>
                  </a:lnTo>
                  <a:lnTo>
                    <a:pt x="1277" y="1599"/>
                  </a:lnTo>
                  <a:lnTo>
                    <a:pt x="1279" y="1597"/>
                  </a:lnTo>
                  <a:lnTo>
                    <a:pt x="1282" y="1594"/>
                  </a:lnTo>
                  <a:lnTo>
                    <a:pt x="1286" y="1592"/>
                  </a:lnTo>
                  <a:lnTo>
                    <a:pt x="1291" y="1594"/>
                  </a:lnTo>
                  <a:lnTo>
                    <a:pt x="1293" y="1587"/>
                  </a:lnTo>
                  <a:lnTo>
                    <a:pt x="1298" y="1585"/>
                  </a:lnTo>
                  <a:lnTo>
                    <a:pt x="1298" y="1582"/>
                  </a:lnTo>
                  <a:lnTo>
                    <a:pt x="1303" y="1573"/>
                  </a:lnTo>
                  <a:lnTo>
                    <a:pt x="1303" y="1568"/>
                  </a:lnTo>
                  <a:lnTo>
                    <a:pt x="1300" y="1561"/>
                  </a:lnTo>
                  <a:lnTo>
                    <a:pt x="1300" y="1561"/>
                  </a:lnTo>
                  <a:lnTo>
                    <a:pt x="1298" y="1559"/>
                  </a:lnTo>
                  <a:lnTo>
                    <a:pt x="1300" y="1554"/>
                  </a:lnTo>
                  <a:lnTo>
                    <a:pt x="1312" y="1544"/>
                  </a:lnTo>
                  <a:lnTo>
                    <a:pt x="1317" y="1544"/>
                  </a:lnTo>
                  <a:lnTo>
                    <a:pt x="1319" y="1547"/>
                  </a:lnTo>
                  <a:lnTo>
                    <a:pt x="1322" y="1547"/>
                  </a:lnTo>
                  <a:lnTo>
                    <a:pt x="1324" y="1537"/>
                  </a:lnTo>
                  <a:lnTo>
                    <a:pt x="1324" y="1535"/>
                  </a:lnTo>
                  <a:lnTo>
                    <a:pt x="1336" y="1533"/>
                  </a:lnTo>
                  <a:lnTo>
                    <a:pt x="1338" y="1533"/>
                  </a:lnTo>
                  <a:lnTo>
                    <a:pt x="1341" y="1526"/>
                  </a:lnTo>
                  <a:lnTo>
                    <a:pt x="1345" y="1521"/>
                  </a:lnTo>
                  <a:lnTo>
                    <a:pt x="1348" y="1518"/>
                  </a:lnTo>
                  <a:lnTo>
                    <a:pt x="1348" y="1514"/>
                  </a:lnTo>
                  <a:lnTo>
                    <a:pt x="1350" y="1511"/>
                  </a:lnTo>
                  <a:lnTo>
                    <a:pt x="1357" y="1509"/>
                  </a:lnTo>
                  <a:lnTo>
                    <a:pt x="1362" y="1507"/>
                  </a:lnTo>
                  <a:lnTo>
                    <a:pt x="1372" y="1499"/>
                  </a:lnTo>
                  <a:lnTo>
                    <a:pt x="1374" y="1495"/>
                  </a:lnTo>
                  <a:lnTo>
                    <a:pt x="1379" y="1483"/>
                  </a:lnTo>
                  <a:lnTo>
                    <a:pt x="1402" y="1480"/>
                  </a:lnTo>
                  <a:lnTo>
                    <a:pt x="1402" y="1473"/>
                  </a:lnTo>
                  <a:lnTo>
                    <a:pt x="1402" y="1473"/>
                  </a:lnTo>
                  <a:lnTo>
                    <a:pt x="1412" y="1469"/>
                  </a:lnTo>
                  <a:lnTo>
                    <a:pt x="1417" y="1471"/>
                  </a:lnTo>
                  <a:lnTo>
                    <a:pt x="1419" y="1469"/>
                  </a:lnTo>
                  <a:lnTo>
                    <a:pt x="1419" y="1459"/>
                  </a:lnTo>
                  <a:lnTo>
                    <a:pt x="1421" y="1454"/>
                  </a:lnTo>
                  <a:lnTo>
                    <a:pt x="1417" y="1454"/>
                  </a:lnTo>
                  <a:lnTo>
                    <a:pt x="1417" y="1452"/>
                  </a:lnTo>
                  <a:lnTo>
                    <a:pt x="1428" y="1445"/>
                  </a:lnTo>
                  <a:lnTo>
                    <a:pt x="1428" y="1443"/>
                  </a:lnTo>
                  <a:lnTo>
                    <a:pt x="1428" y="1438"/>
                  </a:lnTo>
                  <a:lnTo>
                    <a:pt x="1431" y="1431"/>
                  </a:lnTo>
                  <a:lnTo>
                    <a:pt x="1440" y="1421"/>
                  </a:lnTo>
                  <a:lnTo>
                    <a:pt x="1443" y="1419"/>
                  </a:lnTo>
                  <a:lnTo>
                    <a:pt x="1447" y="1416"/>
                  </a:lnTo>
                  <a:lnTo>
                    <a:pt x="1452" y="1414"/>
                  </a:lnTo>
                  <a:lnTo>
                    <a:pt x="1462" y="1402"/>
                  </a:lnTo>
                  <a:lnTo>
                    <a:pt x="1466" y="1395"/>
                  </a:lnTo>
                  <a:lnTo>
                    <a:pt x="1466" y="1390"/>
                  </a:lnTo>
                  <a:lnTo>
                    <a:pt x="1466" y="1388"/>
                  </a:lnTo>
                  <a:lnTo>
                    <a:pt x="1466" y="1386"/>
                  </a:lnTo>
                  <a:lnTo>
                    <a:pt x="1462" y="1381"/>
                  </a:lnTo>
                  <a:lnTo>
                    <a:pt x="1450" y="1371"/>
                  </a:lnTo>
                  <a:lnTo>
                    <a:pt x="1443" y="1369"/>
                  </a:lnTo>
                  <a:lnTo>
                    <a:pt x="1438" y="1367"/>
                  </a:lnTo>
                  <a:lnTo>
                    <a:pt x="1426" y="1362"/>
                  </a:lnTo>
                  <a:lnTo>
                    <a:pt x="1424" y="1357"/>
                  </a:lnTo>
                  <a:lnTo>
                    <a:pt x="1426" y="1350"/>
                  </a:lnTo>
                  <a:lnTo>
                    <a:pt x="1428" y="1338"/>
                  </a:lnTo>
                  <a:lnTo>
                    <a:pt x="1428" y="1336"/>
                  </a:lnTo>
                  <a:lnTo>
                    <a:pt x="1443" y="1324"/>
                  </a:lnTo>
                  <a:lnTo>
                    <a:pt x="1445" y="1319"/>
                  </a:lnTo>
                  <a:lnTo>
                    <a:pt x="1447" y="1314"/>
                  </a:lnTo>
                  <a:lnTo>
                    <a:pt x="1452" y="1310"/>
                  </a:lnTo>
                  <a:lnTo>
                    <a:pt x="1452" y="1307"/>
                  </a:lnTo>
                  <a:lnTo>
                    <a:pt x="1450" y="1305"/>
                  </a:lnTo>
                  <a:lnTo>
                    <a:pt x="1450" y="1305"/>
                  </a:lnTo>
                  <a:lnTo>
                    <a:pt x="1459" y="1295"/>
                  </a:lnTo>
                  <a:lnTo>
                    <a:pt x="1462" y="1293"/>
                  </a:lnTo>
                  <a:lnTo>
                    <a:pt x="1464" y="1295"/>
                  </a:lnTo>
                  <a:lnTo>
                    <a:pt x="1464" y="1295"/>
                  </a:lnTo>
                  <a:lnTo>
                    <a:pt x="1464" y="1303"/>
                  </a:lnTo>
                  <a:lnTo>
                    <a:pt x="1464" y="1303"/>
                  </a:lnTo>
                  <a:lnTo>
                    <a:pt x="1471" y="1300"/>
                  </a:lnTo>
                  <a:lnTo>
                    <a:pt x="1478" y="1298"/>
                  </a:lnTo>
                  <a:lnTo>
                    <a:pt x="1481" y="1295"/>
                  </a:lnTo>
                  <a:lnTo>
                    <a:pt x="1481" y="1288"/>
                  </a:lnTo>
                  <a:lnTo>
                    <a:pt x="1481" y="1286"/>
                  </a:lnTo>
                  <a:lnTo>
                    <a:pt x="1471" y="1281"/>
                  </a:lnTo>
                  <a:lnTo>
                    <a:pt x="1473" y="1281"/>
                  </a:lnTo>
                  <a:lnTo>
                    <a:pt x="1478" y="1279"/>
                  </a:lnTo>
                  <a:lnTo>
                    <a:pt x="1490" y="1276"/>
                  </a:lnTo>
                  <a:lnTo>
                    <a:pt x="1495" y="1274"/>
                  </a:lnTo>
                  <a:lnTo>
                    <a:pt x="1499" y="1265"/>
                  </a:lnTo>
                  <a:lnTo>
                    <a:pt x="1502" y="1260"/>
                  </a:lnTo>
                  <a:lnTo>
                    <a:pt x="1502" y="1255"/>
                  </a:lnTo>
                  <a:lnTo>
                    <a:pt x="1499" y="1250"/>
                  </a:lnTo>
                  <a:lnTo>
                    <a:pt x="1495" y="1246"/>
                  </a:lnTo>
                  <a:lnTo>
                    <a:pt x="1488" y="1239"/>
                  </a:lnTo>
                  <a:lnTo>
                    <a:pt x="1481" y="1234"/>
                  </a:lnTo>
                  <a:lnTo>
                    <a:pt x="1481" y="1231"/>
                  </a:lnTo>
                  <a:lnTo>
                    <a:pt x="1485" y="1231"/>
                  </a:lnTo>
                  <a:lnTo>
                    <a:pt x="1492" y="1236"/>
                  </a:lnTo>
                  <a:lnTo>
                    <a:pt x="1497" y="1239"/>
                  </a:lnTo>
                  <a:lnTo>
                    <a:pt x="1499" y="1239"/>
                  </a:lnTo>
                  <a:lnTo>
                    <a:pt x="1507" y="1236"/>
                  </a:lnTo>
                  <a:lnTo>
                    <a:pt x="1514" y="1227"/>
                  </a:lnTo>
                  <a:lnTo>
                    <a:pt x="1518" y="1222"/>
                  </a:lnTo>
                  <a:lnTo>
                    <a:pt x="1518" y="1220"/>
                  </a:lnTo>
                  <a:lnTo>
                    <a:pt x="1516" y="1215"/>
                  </a:lnTo>
                  <a:lnTo>
                    <a:pt x="1516" y="1212"/>
                  </a:lnTo>
                  <a:lnTo>
                    <a:pt x="1518" y="1205"/>
                  </a:lnTo>
                  <a:lnTo>
                    <a:pt x="1533" y="1189"/>
                  </a:lnTo>
                  <a:lnTo>
                    <a:pt x="1537" y="1182"/>
                  </a:lnTo>
                  <a:lnTo>
                    <a:pt x="1542" y="1182"/>
                  </a:lnTo>
                  <a:lnTo>
                    <a:pt x="1544" y="1179"/>
                  </a:lnTo>
                  <a:lnTo>
                    <a:pt x="1542" y="1172"/>
                  </a:lnTo>
                  <a:lnTo>
                    <a:pt x="1542" y="1170"/>
                  </a:lnTo>
                  <a:lnTo>
                    <a:pt x="1544" y="1163"/>
                  </a:lnTo>
                  <a:lnTo>
                    <a:pt x="1552" y="1156"/>
                  </a:lnTo>
                  <a:lnTo>
                    <a:pt x="1556" y="1151"/>
                  </a:lnTo>
                  <a:lnTo>
                    <a:pt x="1566" y="1148"/>
                  </a:lnTo>
                  <a:lnTo>
                    <a:pt x="1573" y="1144"/>
                  </a:lnTo>
                  <a:lnTo>
                    <a:pt x="1575" y="1137"/>
                  </a:lnTo>
                  <a:lnTo>
                    <a:pt x="1582" y="1129"/>
                  </a:lnTo>
                  <a:lnTo>
                    <a:pt x="1599" y="1118"/>
                  </a:lnTo>
                  <a:lnTo>
                    <a:pt x="1599" y="1118"/>
                  </a:lnTo>
                  <a:lnTo>
                    <a:pt x="1601" y="1118"/>
                  </a:lnTo>
                  <a:lnTo>
                    <a:pt x="1606" y="1122"/>
                  </a:lnTo>
                  <a:lnTo>
                    <a:pt x="1623" y="1120"/>
                  </a:lnTo>
                  <a:lnTo>
                    <a:pt x="1630" y="1118"/>
                  </a:lnTo>
                  <a:lnTo>
                    <a:pt x="1630" y="1118"/>
                  </a:lnTo>
                  <a:lnTo>
                    <a:pt x="1634" y="1108"/>
                  </a:lnTo>
                  <a:lnTo>
                    <a:pt x="1637" y="1103"/>
                  </a:lnTo>
                  <a:lnTo>
                    <a:pt x="1642" y="1096"/>
                  </a:lnTo>
                  <a:lnTo>
                    <a:pt x="1644" y="1094"/>
                  </a:lnTo>
                  <a:lnTo>
                    <a:pt x="1653" y="1091"/>
                  </a:lnTo>
                  <a:lnTo>
                    <a:pt x="1658" y="1094"/>
                  </a:lnTo>
                  <a:lnTo>
                    <a:pt x="1646" y="1103"/>
                  </a:lnTo>
                  <a:lnTo>
                    <a:pt x="1639" y="1108"/>
                  </a:lnTo>
                  <a:lnTo>
                    <a:pt x="1637" y="1115"/>
                  </a:lnTo>
                  <a:lnTo>
                    <a:pt x="1634" y="1120"/>
                  </a:lnTo>
                  <a:lnTo>
                    <a:pt x="1632" y="1125"/>
                  </a:lnTo>
                  <a:lnTo>
                    <a:pt x="1632" y="1125"/>
                  </a:lnTo>
                  <a:lnTo>
                    <a:pt x="1627" y="1127"/>
                  </a:lnTo>
                  <a:lnTo>
                    <a:pt x="1625" y="1132"/>
                  </a:lnTo>
                  <a:lnTo>
                    <a:pt x="1630" y="1137"/>
                  </a:lnTo>
                  <a:lnTo>
                    <a:pt x="1649" y="1148"/>
                  </a:lnTo>
                  <a:lnTo>
                    <a:pt x="1656" y="1151"/>
                  </a:lnTo>
                  <a:lnTo>
                    <a:pt x="1672" y="1153"/>
                  </a:lnTo>
                  <a:lnTo>
                    <a:pt x="1675" y="1158"/>
                  </a:lnTo>
                  <a:lnTo>
                    <a:pt x="1675" y="1160"/>
                  </a:lnTo>
                  <a:lnTo>
                    <a:pt x="1670" y="1160"/>
                  </a:lnTo>
                  <a:lnTo>
                    <a:pt x="1646" y="1153"/>
                  </a:lnTo>
                  <a:lnTo>
                    <a:pt x="1637" y="1153"/>
                  </a:lnTo>
                  <a:lnTo>
                    <a:pt x="1630" y="1156"/>
                  </a:lnTo>
                  <a:lnTo>
                    <a:pt x="1623" y="1158"/>
                  </a:lnTo>
                  <a:lnTo>
                    <a:pt x="1620" y="1156"/>
                  </a:lnTo>
                  <a:lnTo>
                    <a:pt x="1616" y="1151"/>
                  </a:lnTo>
                  <a:lnTo>
                    <a:pt x="1611" y="1148"/>
                  </a:lnTo>
                  <a:lnTo>
                    <a:pt x="1608" y="1148"/>
                  </a:lnTo>
                  <a:lnTo>
                    <a:pt x="1592" y="1160"/>
                  </a:lnTo>
                  <a:lnTo>
                    <a:pt x="1582" y="1170"/>
                  </a:lnTo>
                  <a:lnTo>
                    <a:pt x="1566" y="1182"/>
                  </a:lnTo>
                  <a:lnTo>
                    <a:pt x="1563" y="1184"/>
                  </a:lnTo>
                  <a:lnTo>
                    <a:pt x="1563" y="1191"/>
                  </a:lnTo>
                  <a:lnTo>
                    <a:pt x="1566" y="1201"/>
                  </a:lnTo>
                  <a:lnTo>
                    <a:pt x="1566" y="1210"/>
                  </a:lnTo>
                  <a:lnTo>
                    <a:pt x="1563" y="1231"/>
                  </a:lnTo>
                  <a:lnTo>
                    <a:pt x="1561" y="1241"/>
                  </a:lnTo>
                  <a:lnTo>
                    <a:pt x="1552" y="1253"/>
                  </a:lnTo>
                  <a:lnTo>
                    <a:pt x="1547" y="1265"/>
                  </a:lnTo>
                  <a:lnTo>
                    <a:pt x="1544" y="1272"/>
                  </a:lnTo>
                  <a:lnTo>
                    <a:pt x="1542" y="1288"/>
                  </a:lnTo>
                  <a:lnTo>
                    <a:pt x="1542" y="1293"/>
                  </a:lnTo>
                  <a:lnTo>
                    <a:pt x="1547" y="1295"/>
                  </a:lnTo>
                  <a:lnTo>
                    <a:pt x="1559" y="1300"/>
                  </a:lnTo>
                  <a:lnTo>
                    <a:pt x="1561" y="1300"/>
                  </a:lnTo>
                  <a:lnTo>
                    <a:pt x="1563" y="1300"/>
                  </a:lnTo>
                  <a:lnTo>
                    <a:pt x="1580" y="1286"/>
                  </a:lnTo>
                  <a:lnTo>
                    <a:pt x="1582" y="1286"/>
                  </a:lnTo>
                  <a:lnTo>
                    <a:pt x="1582" y="1286"/>
                  </a:lnTo>
                  <a:lnTo>
                    <a:pt x="1575" y="1303"/>
                  </a:lnTo>
                  <a:lnTo>
                    <a:pt x="1571" y="1307"/>
                  </a:lnTo>
                  <a:lnTo>
                    <a:pt x="1566" y="1317"/>
                  </a:lnTo>
                  <a:lnTo>
                    <a:pt x="1559" y="1319"/>
                  </a:lnTo>
                  <a:lnTo>
                    <a:pt x="1549" y="1322"/>
                  </a:lnTo>
                  <a:lnTo>
                    <a:pt x="1542" y="1329"/>
                  </a:lnTo>
                  <a:lnTo>
                    <a:pt x="1540" y="1331"/>
                  </a:lnTo>
                  <a:lnTo>
                    <a:pt x="1537" y="1336"/>
                  </a:lnTo>
                  <a:lnTo>
                    <a:pt x="1537" y="1343"/>
                  </a:lnTo>
                  <a:lnTo>
                    <a:pt x="1537" y="1345"/>
                  </a:lnTo>
                  <a:lnTo>
                    <a:pt x="1540" y="1345"/>
                  </a:lnTo>
                  <a:lnTo>
                    <a:pt x="1549" y="1352"/>
                  </a:lnTo>
                  <a:lnTo>
                    <a:pt x="1554" y="1352"/>
                  </a:lnTo>
                  <a:lnTo>
                    <a:pt x="1561" y="1348"/>
                  </a:lnTo>
                  <a:lnTo>
                    <a:pt x="1568" y="1345"/>
                  </a:lnTo>
                  <a:lnTo>
                    <a:pt x="1573" y="1348"/>
                  </a:lnTo>
                  <a:lnTo>
                    <a:pt x="1575" y="1348"/>
                  </a:lnTo>
                  <a:lnTo>
                    <a:pt x="1578" y="1345"/>
                  </a:lnTo>
                  <a:lnTo>
                    <a:pt x="1578" y="1343"/>
                  </a:lnTo>
                  <a:lnTo>
                    <a:pt x="1575" y="1341"/>
                  </a:lnTo>
                  <a:lnTo>
                    <a:pt x="1578" y="1338"/>
                  </a:lnTo>
                  <a:lnTo>
                    <a:pt x="1582" y="1341"/>
                  </a:lnTo>
                  <a:lnTo>
                    <a:pt x="1589" y="1345"/>
                  </a:lnTo>
                  <a:lnTo>
                    <a:pt x="1589" y="1345"/>
                  </a:lnTo>
                  <a:lnTo>
                    <a:pt x="1592" y="1338"/>
                  </a:lnTo>
                  <a:lnTo>
                    <a:pt x="1594" y="1333"/>
                  </a:lnTo>
                  <a:lnTo>
                    <a:pt x="1601" y="1324"/>
                  </a:lnTo>
                  <a:lnTo>
                    <a:pt x="1604" y="1319"/>
                  </a:lnTo>
                  <a:lnTo>
                    <a:pt x="1604" y="1312"/>
                  </a:lnTo>
                  <a:lnTo>
                    <a:pt x="1606" y="1310"/>
                  </a:lnTo>
                  <a:lnTo>
                    <a:pt x="1606" y="1310"/>
                  </a:lnTo>
                  <a:lnTo>
                    <a:pt x="1608" y="1312"/>
                  </a:lnTo>
                  <a:lnTo>
                    <a:pt x="1611" y="1312"/>
                  </a:lnTo>
                  <a:lnTo>
                    <a:pt x="1618" y="1307"/>
                  </a:lnTo>
                  <a:lnTo>
                    <a:pt x="1620" y="1305"/>
                  </a:lnTo>
                  <a:lnTo>
                    <a:pt x="1623" y="1307"/>
                  </a:lnTo>
                  <a:lnTo>
                    <a:pt x="1625" y="1307"/>
                  </a:lnTo>
                  <a:lnTo>
                    <a:pt x="1637" y="1293"/>
                  </a:lnTo>
                  <a:lnTo>
                    <a:pt x="1637" y="1291"/>
                  </a:lnTo>
                  <a:lnTo>
                    <a:pt x="1634" y="1284"/>
                  </a:lnTo>
                  <a:lnTo>
                    <a:pt x="1634" y="1284"/>
                  </a:lnTo>
                  <a:lnTo>
                    <a:pt x="1637" y="1284"/>
                  </a:lnTo>
                  <a:lnTo>
                    <a:pt x="1646" y="1288"/>
                  </a:lnTo>
                  <a:lnTo>
                    <a:pt x="1646" y="1286"/>
                  </a:lnTo>
                  <a:lnTo>
                    <a:pt x="1644" y="1276"/>
                  </a:lnTo>
                  <a:lnTo>
                    <a:pt x="1644" y="1274"/>
                  </a:lnTo>
                  <a:lnTo>
                    <a:pt x="1649" y="1267"/>
                  </a:lnTo>
                  <a:lnTo>
                    <a:pt x="1651" y="1269"/>
                  </a:lnTo>
                  <a:lnTo>
                    <a:pt x="1653" y="1281"/>
                  </a:lnTo>
                  <a:lnTo>
                    <a:pt x="1656" y="1284"/>
                  </a:lnTo>
                  <a:lnTo>
                    <a:pt x="1656" y="1284"/>
                  </a:lnTo>
                  <a:lnTo>
                    <a:pt x="1658" y="1269"/>
                  </a:lnTo>
                  <a:lnTo>
                    <a:pt x="1661" y="1262"/>
                  </a:lnTo>
                  <a:lnTo>
                    <a:pt x="1663" y="1258"/>
                  </a:lnTo>
                  <a:lnTo>
                    <a:pt x="1663" y="1246"/>
                  </a:lnTo>
                  <a:lnTo>
                    <a:pt x="1663" y="1246"/>
                  </a:lnTo>
                  <a:lnTo>
                    <a:pt x="1670" y="1255"/>
                  </a:lnTo>
                  <a:lnTo>
                    <a:pt x="1670" y="1258"/>
                  </a:lnTo>
                  <a:lnTo>
                    <a:pt x="1677" y="1253"/>
                  </a:lnTo>
                  <a:lnTo>
                    <a:pt x="1682" y="1255"/>
                  </a:lnTo>
                  <a:lnTo>
                    <a:pt x="1684" y="1258"/>
                  </a:lnTo>
                  <a:lnTo>
                    <a:pt x="1694" y="1260"/>
                  </a:lnTo>
                  <a:lnTo>
                    <a:pt x="1698" y="1260"/>
                  </a:lnTo>
                  <a:lnTo>
                    <a:pt x="1703" y="1260"/>
                  </a:lnTo>
                  <a:lnTo>
                    <a:pt x="1706" y="1258"/>
                  </a:lnTo>
                  <a:lnTo>
                    <a:pt x="1708" y="1255"/>
                  </a:lnTo>
                  <a:lnTo>
                    <a:pt x="1710" y="1255"/>
                  </a:lnTo>
                  <a:lnTo>
                    <a:pt x="1713" y="1255"/>
                  </a:lnTo>
                  <a:lnTo>
                    <a:pt x="1713" y="1255"/>
                  </a:lnTo>
                  <a:lnTo>
                    <a:pt x="1717" y="1239"/>
                  </a:lnTo>
                  <a:lnTo>
                    <a:pt x="1720" y="1236"/>
                  </a:lnTo>
                  <a:lnTo>
                    <a:pt x="1722" y="1236"/>
                  </a:lnTo>
                  <a:lnTo>
                    <a:pt x="1722" y="1236"/>
                  </a:lnTo>
                  <a:lnTo>
                    <a:pt x="1725" y="1234"/>
                  </a:lnTo>
                  <a:lnTo>
                    <a:pt x="1722" y="1224"/>
                  </a:lnTo>
                  <a:lnTo>
                    <a:pt x="1722" y="1217"/>
                  </a:lnTo>
                  <a:lnTo>
                    <a:pt x="1722" y="1212"/>
                  </a:lnTo>
                  <a:lnTo>
                    <a:pt x="1722" y="1210"/>
                  </a:lnTo>
                  <a:lnTo>
                    <a:pt x="1725" y="1208"/>
                  </a:lnTo>
                  <a:lnTo>
                    <a:pt x="1729" y="1205"/>
                  </a:lnTo>
                  <a:lnTo>
                    <a:pt x="1732" y="1203"/>
                  </a:lnTo>
                  <a:lnTo>
                    <a:pt x="1732" y="1198"/>
                  </a:lnTo>
                  <a:lnTo>
                    <a:pt x="1732" y="1193"/>
                  </a:lnTo>
                  <a:lnTo>
                    <a:pt x="1727" y="1189"/>
                  </a:lnTo>
                  <a:lnTo>
                    <a:pt x="1725" y="1189"/>
                  </a:lnTo>
                  <a:lnTo>
                    <a:pt x="1722" y="1193"/>
                  </a:lnTo>
                  <a:lnTo>
                    <a:pt x="1715" y="1193"/>
                  </a:lnTo>
                  <a:lnTo>
                    <a:pt x="1708" y="1196"/>
                  </a:lnTo>
                  <a:lnTo>
                    <a:pt x="1703" y="1198"/>
                  </a:lnTo>
                  <a:lnTo>
                    <a:pt x="1701" y="1201"/>
                  </a:lnTo>
                  <a:lnTo>
                    <a:pt x="1698" y="1201"/>
                  </a:lnTo>
                  <a:lnTo>
                    <a:pt x="1701" y="1196"/>
                  </a:lnTo>
                  <a:lnTo>
                    <a:pt x="1706" y="1191"/>
                  </a:lnTo>
                  <a:lnTo>
                    <a:pt x="1708" y="1191"/>
                  </a:lnTo>
                  <a:lnTo>
                    <a:pt x="1713" y="1191"/>
                  </a:lnTo>
                  <a:lnTo>
                    <a:pt x="1715" y="1189"/>
                  </a:lnTo>
                  <a:lnTo>
                    <a:pt x="1715" y="1186"/>
                  </a:lnTo>
                  <a:lnTo>
                    <a:pt x="1717" y="1179"/>
                  </a:lnTo>
                  <a:lnTo>
                    <a:pt x="1715" y="1177"/>
                  </a:lnTo>
                  <a:lnTo>
                    <a:pt x="1713" y="1174"/>
                  </a:lnTo>
                  <a:lnTo>
                    <a:pt x="1710" y="1172"/>
                  </a:lnTo>
                  <a:lnTo>
                    <a:pt x="1701" y="1165"/>
                  </a:lnTo>
                  <a:lnTo>
                    <a:pt x="1701" y="1163"/>
                  </a:lnTo>
                  <a:lnTo>
                    <a:pt x="1706" y="1163"/>
                  </a:lnTo>
                  <a:lnTo>
                    <a:pt x="1708" y="1163"/>
                  </a:lnTo>
                  <a:lnTo>
                    <a:pt x="1710" y="1160"/>
                  </a:lnTo>
                  <a:lnTo>
                    <a:pt x="1713" y="1151"/>
                  </a:lnTo>
                  <a:lnTo>
                    <a:pt x="1717" y="1139"/>
                  </a:lnTo>
                  <a:lnTo>
                    <a:pt x="1715" y="1139"/>
                  </a:lnTo>
                  <a:lnTo>
                    <a:pt x="1713" y="1139"/>
                  </a:lnTo>
                  <a:lnTo>
                    <a:pt x="1708" y="1144"/>
                  </a:lnTo>
                  <a:lnTo>
                    <a:pt x="1706" y="1144"/>
                  </a:lnTo>
                  <a:lnTo>
                    <a:pt x="1708" y="1139"/>
                  </a:lnTo>
                  <a:lnTo>
                    <a:pt x="1710" y="1137"/>
                  </a:lnTo>
                  <a:lnTo>
                    <a:pt x="1713" y="1134"/>
                  </a:lnTo>
                  <a:lnTo>
                    <a:pt x="1715" y="1134"/>
                  </a:lnTo>
                  <a:lnTo>
                    <a:pt x="1720" y="1134"/>
                  </a:lnTo>
                  <a:lnTo>
                    <a:pt x="1725" y="1134"/>
                  </a:lnTo>
                  <a:lnTo>
                    <a:pt x="1727" y="1129"/>
                  </a:lnTo>
                  <a:lnTo>
                    <a:pt x="1734" y="1120"/>
                  </a:lnTo>
                  <a:lnTo>
                    <a:pt x="1736" y="1118"/>
                  </a:lnTo>
                  <a:lnTo>
                    <a:pt x="1736" y="1118"/>
                  </a:lnTo>
                  <a:lnTo>
                    <a:pt x="1729" y="1139"/>
                  </a:lnTo>
                  <a:lnTo>
                    <a:pt x="1727" y="1146"/>
                  </a:lnTo>
                  <a:lnTo>
                    <a:pt x="1727" y="1148"/>
                  </a:lnTo>
                  <a:lnTo>
                    <a:pt x="1734" y="1153"/>
                  </a:lnTo>
                  <a:lnTo>
                    <a:pt x="1736" y="1153"/>
                  </a:lnTo>
                  <a:lnTo>
                    <a:pt x="1743" y="1151"/>
                  </a:lnTo>
                  <a:lnTo>
                    <a:pt x="1746" y="1148"/>
                  </a:lnTo>
                  <a:lnTo>
                    <a:pt x="1748" y="1141"/>
                  </a:lnTo>
                  <a:lnTo>
                    <a:pt x="1748" y="1141"/>
                  </a:lnTo>
                  <a:lnTo>
                    <a:pt x="1751" y="1144"/>
                  </a:lnTo>
                  <a:lnTo>
                    <a:pt x="1755" y="1144"/>
                  </a:lnTo>
                  <a:lnTo>
                    <a:pt x="1758" y="1148"/>
                  </a:lnTo>
                  <a:lnTo>
                    <a:pt x="1760" y="1148"/>
                  </a:lnTo>
                  <a:lnTo>
                    <a:pt x="1760" y="1146"/>
                  </a:lnTo>
                  <a:lnTo>
                    <a:pt x="1762" y="1144"/>
                  </a:lnTo>
                  <a:lnTo>
                    <a:pt x="1765" y="1141"/>
                  </a:lnTo>
                  <a:lnTo>
                    <a:pt x="1767" y="1139"/>
                  </a:lnTo>
                  <a:lnTo>
                    <a:pt x="1770" y="1137"/>
                  </a:lnTo>
                  <a:lnTo>
                    <a:pt x="1774" y="1139"/>
                  </a:lnTo>
                  <a:lnTo>
                    <a:pt x="1777" y="1139"/>
                  </a:lnTo>
                  <a:lnTo>
                    <a:pt x="1781" y="1137"/>
                  </a:lnTo>
                  <a:lnTo>
                    <a:pt x="1788" y="1127"/>
                  </a:lnTo>
                  <a:lnTo>
                    <a:pt x="1796" y="1120"/>
                  </a:lnTo>
                  <a:lnTo>
                    <a:pt x="1805" y="1120"/>
                  </a:lnTo>
                  <a:lnTo>
                    <a:pt x="1810" y="1120"/>
                  </a:lnTo>
                  <a:lnTo>
                    <a:pt x="1796" y="1129"/>
                  </a:lnTo>
                  <a:lnTo>
                    <a:pt x="1793" y="1137"/>
                  </a:lnTo>
                  <a:lnTo>
                    <a:pt x="1796" y="1146"/>
                  </a:lnTo>
                  <a:lnTo>
                    <a:pt x="1796" y="1148"/>
                  </a:lnTo>
                  <a:lnTo>
                    <a:pt x="1800" y="1153"/>
                  </a:lnTo>
                  <a:lnTo>
                    <a:pt x="1807" y="1156"/>
                  </a:lnTo>
                  <a:lnTo>
                    <a:pt x="1803" y="1160"/>
                  </a:lnTo>
                  <a:lnTo>
                    <a:pt x="1800" y="1163"/>
                  </a:lnTo>
                  <a:lnTo>
                    <a:pt x="1800" y="1165"/>
                  </a:lnTo>
                  <a:lnTo>
                    <a:pt x="1803" y="1167"/>
                  </a:lnTo>
                  <a:lnTo>
                    <a:pt x="1810" y="1163"/>
                  </a:lnTo>
                  <a:lnTo>
                    <a:pt x="1815" y="1160"/>
                  </a:lnTo>
                  <a:lnTo>
                    <a:pt x="1819" y="1163"/>
                  </a:lnTo>
                  <a:lnTo>
                    <a:pt x="1819" y="1163"/>
                  </a:lnTo>
                  <a:lnTo>
                    <a:pt x="1819" y="1165"/>
                  </a:lnTo>
                  <a:lnTo>
                    <a:pt x="1822" y="1170"/>
                  </a:lnTo>
                  <a:lnTo>
                    <a:pt x="1845" y="1167"/>
                  </a:lnTo>
                  <a:lnTo>
                    <a:pt x="1845" y="1170"/>
                  </a:lnTo>
                  <a:lnTo>
                    <a:pt x="1841" y="1177"/>
                  </a:lnTo>
                  <a:lnTo>
                    <a:pt x="1841" y="1182"/>
                  </a:lnTo>
                  <a:lnTo>
                    <a:pt x="1836" y="1189"/>
                  </a:lnTo>
                  <a:lnTo>
                    <a:pt x="1838" y="1189"/>
                  </a:lnTo>
                  <a:lnTo>
                    <a:pt x="1845" y="1189"/>
                  </a:lnTo>
                  <a:lnTo>
                    <a:pt x="1852" y="1189"/>
                  </a:lnTo>
                  <a:lnTo>
                    <a:pt x="1862" y="1193"/>
                  </a:lnTo>
                  <a:lnTo>
                    <a:pt x="1869" y="1193"/>
                  </a:lnTo>
                  <a:lnTo>
                    <a:pt x="1874" y="1189"/>
                  </a:lnTo>
                  <a:lnTo>
                    <a:pt x="1876" y="1184"/>
                  </a:lnTo>
                  <a:lnTo>
                    <a:pt x="1881" y="1174"/>
                  </a:lnTo>
                  <a:lnTo>
                    <a:pt x="1886" y="1167"/>
                  </a:lnTo>
                  <a:lnTo>
                    <a:pt x="1893" y="1160"/>
                  </a:lnTo>
                  <a:lnTo>
                    <a:pt x="1893" y="1158"/>
                  </a:lnTo>
                  <a:lnTo>
                    <a:pt x="1890" y="1170"/>
                  </a:lnTo>
                  <a:lnTo>
                    <a:pt x="1888" y="1174"/>
                  </a:lnTo>
                  <a:lnTo>
                    <a:pt x="1888" y="1184"/>
                  </a:lnTo>
                  <a:lnTo>
                    <a:pt x="1888" y="1196"/>
                  </a:lnTo>
                  <a:lnTo>
                    <a:pt x="1890" y="1201"/>
                  </a:lnTo>
                  <a:lnTo>
                    <a:pt x="1895" y="1203"/>
                  </a:lnTo>
                  <a:lnTo>
                    <a:pt x="1900" y="1205"/>
                  </a:lnTo>
                  <a:lnTo>
                    <a:pt x="1902" y="1208"/>
                  </a:lnTo>
                  <a:lnTo>
                    <a:pt x="1907" y="1208"/>
                  </a:lnTo>
                  <a:lnTo>
                    <a:pt x="1916" y="1208"/>
                  </a:lnTo>
                  <a:lnTo>
                    <a:pt x="1926" y="1212"/>
                  </a:lnTo>
                  <a:lnTo>
                    <a:pt x="1931" y="1217"/>
                  </a:lnTo>
                  <a:lnTo>
                    <a:pt x="1931" y="1220"/>
                  </a:lnTo>
                  <a:lnTo>
                    <a:pt x="1928" y="1222"/>
                  </a:lnTo>
                  <a:lnTo>
                    <a:pt x="1928" y="1227"/>
                  </a:lnTo>
                  <a:lnTo>
                    <a:pt x="1938" y="1224"/>
                  </a:lnTo>
                  <a:lnTo>
                    <a:pt x="1947" y="1224"/>
                  </a:lnTo>
                  <a:lnTo>
                    <a:pt x="1961" y="1217"/>
                  </a:lnTo>
                  <a:lnTo>
                    <a:pt x="1987" y="1208"/>
                  </a:lnTo>
                  <a:lnTo>
                    <a:pt x="2009" y="1205"/>
                  </a:lnTo>
                  <a:lnTo>
                    <a:pt x="2032" y="1205"/>
                  </a:lnTo>
                  <a:lnTo>
                    <a:pt x="2054" y="1208"/>
                  </a:lnTo>
                  <a:lnTo>
                    <a:pt x="2061" y="1205"/>
                  </a:lnTo>
                  <a:lnTo>
                    <a:pt x="2066" y="1201"/>
                  </a:lnTo>
                  <a:lnTo>
                    <a:pt x="2066" y="1198"/>
                  </a:lnTo>
                  <a:lnTo>
                    <a:pt x="2066" y="1193"/>
                  </a:lnTo>
                  <a:lnTo>
                    <a:pt x="2066" y="1191"/>
                  </a:lnTo>
                  <a:lnTo>
                    <a:pt x="2066" y="1191"/>
                  </a:lnTo>
                  <a:lnTo>
                    <a:pt x="2068" y="1191"/>
                  </a:lnTo>
                  <a:lnTo>
                    <a:pt x="2070" y="1193"/>
                  </a:lnTo>
                  <a:lnTo>
                    <a:pt x="2073" y="1201"/>
                  </a:lnTo>
                  <a:lnTo>
                    <a:pt x="2073" y="1203"/>
                  </a:lnTo>
                  <a:lnTo>
                    <a:pt x="2068" y="1212"/>
                  </a:lnTo>
                  <a:lnTo>
                    <a:pt x="2073" y="1215"/>
                  </a:lnTo>
                  <a:lnTo>
                    <a:pt x="2101" y="1224"/>
                  </a:lnTo>
                  <a:lnTo>
                    <a:pt x="2111" y="1224"/>
                  </a:lnTo>
                  <a:lnTo>
                    <a:pt x="2123" y="1224"/>
                  </a:lnTo>
                  <a:lnTo>
                    <a:pt x="2132" y="1220"/>
                  </a:lnTo>
                  <a:lnTo>
                    <a:pt x="2146" y="1208"/>
                  </a:lnTo>
                  <a:lnTo>
                    <a:pt x="2149" y="1205"/>
                  </a:lnTo>
                  <a:lnTo>
                    <a:pt x="2158" y="1186"/>
                  </a:lnTo>
                  <a:lnTo>
                    <a:pt x="2163" y="1182"/>
                  </a:lnTo>
                  <a:lnTo>
                    <a:pt x="2165" y="1182"/>
                  </a:lnTo>
                  <a:lnTo>
                    <a:pt x="2168" y="1182"/>
                  </a:lnTo>
                  <a:lnTo>
                    <a:pt x="2177" y="1191"/>
                  </a:lnTo>
                  <a:lnTo>
                    <a:pt x="2191" y="1193"/>
                  </a:lnTo>
                  <a:lnTo>
                    <a:pt x="2189" y="1196"/>
                  </a:lnTo>
                  <a:lnTo>
                    <a:pt x="2182" y="1196"/>
                  </a:lnTo>
                  <a:lnTo>
                    <a:pt x="2182" y="1198"/>
                  </a:lnTo>
                  <a:lnTo>
                    <a:pt x="2179" y="1203"/>
                  </a:lnTo>
                  <a:lnTo>
                    <a:pt x="2179" y="1208"/>
                  </a:lnTo>
                  <a:lnTo>
                    <a:pt x="2182" y="1215"/>
                  </a:lnTo>
                  <a:lnTo>
                    <a:pt x="2182" y="1220"/>
                  </a:lnTo>
                  <a:lnTo>
                    <a:pt x="2182" y="1222"/>
                  </a:lnTo>
                  <a:lnTo>
                    <a:pt x="2177" y="1208"/>
                  </a:lnTo>
                  <a:lnTo>
                    <a:pt x="2175" y="1196"/>
                  </a:lnTo>
                  <a:lnTo>
                    <a:pt x="2175" y="1193"/>
                  </a:lnTo>
                  <a:lnTo>
                    <a:pt x="2168" y="1186"/>
                  </a:lnTo>
                  <a:lnTo>
                    <a:pt x="2165" y="1186"/>
                  </a:lnTo>
                  <a:lnTo>
                    <a:pt x="2163" y="1189"/>
                  </a:lnTo>
                  <a:lnTo>
                    <a:pt x="2163" y="1191"/>
                  </a:lnTo>
                  <a:lnTo>
                    <a:pt x="2160" y="1193"/>
                  </a:lnTo>
                  <a:lnTo>
                    <a:pt x="2160" y="1196"/>
                  </a:lnTo>
                  <a:lnTo>
                    <a:pt x="2163" y="1201"/>
                  </a:lnTo>
                  <a:lnTo>
                    <a:pt x="2165" y="1205"/>
                  </a:lnTo>
                  <a:lnTo>
                    <a:pt x="2168" y="1212"/>
                  </a:lnTo>
                  <a:lnTo>
                    <a:pt x="2168" y="1215"/>
                  </a:lnTo>
                  <a:lnTo>
                    <a:pt x="2165" y="1224"/>
                  </a:lnTo>
                  <a:lnTo>
                    <a:pt x="2163" y="1229"/>
                  </a:lnTo>
                  <a:lnTo>
                    <a:pt x="2158" y="1231"/>
                  </a:lnTo>
                  <a:lnTo>
                    <a:pt x="2158" y="1234"/>
                  </a:lnTo>
                  <a:lnTo>
                    <a:pt x="2158" y="1236"/>
                  </a:lnTo>
                  <a:lnTo>
                    <a:pt x="2163" y="1239"/>
                  </a:lnTo>
                  <a:lnTo>
                    <a:pt x="2170" y="1241"/>
                  </a:lnTo>
                  <a:lnTo>
                    <a:pt x="2184" y="1248"/>
                  </a:lnTo>
                  <a:lnTo>
                    <a:pt x="2210" y="1255"/>
                  </a:lnTo>
                  <a:lnTo>
                    <a:pt x="2222" y="1260"/>
                  </a:lnTo>
                  <a:lnTo>
                    <a:pt x="2231" y="1260"/>
                  </a:lnTo>
                  <a:lnTo>
                    <a:pt x="2231" y="1260"/>
                  </a:lnTo>
                  <a:lnTo>
                    <a:pt x="2229" y="1265"/>
                  </a:lnTo>
                  <a:lnTo>
                    <a:pt x="2231" y="1265"/>
                  </a:lnTo>
                  <a:lnTo>
                    <a:pt x="2236" y="1265"/>
                  </a:lnTo>
                  <a:lnTo>
                    <a:pt x="2241" y="1265"/>
                  </a:lnTo>
                  <a:lnTo>
                    <a:pt x="2248" y="1269"/>
                  </a:lnTo>
                  <a:lnTo>
                    <a:pt x="2262" y="1276"/>
                  </a:lnTo>
                  <a:lnTo>
                    <a:pt x="2267" y="1281"/>
                  </a:lnTo>
                  <a:lnTo>
                    <a:pt x="2269" y="1286"/>
                  </a:lnTo>
                  <a:lnTo>
                    <a:pt x="2274" y="1291"/>
                  </a:lnTo>
                  <a:lnTo>
                    <a:pt x="2281" y="1298"/>
                  </a:lnTo>
                  <a:lnTo>
                    <a:pt x="2286" y="1303"/>
                  </a:lnTo>
                  <a:lnTo>
                    <a:pt x="2291" y="1303"/>
                  </a:lnTo>
                  <a:lnTo>
                    <a:pt x="2293" y="1303"/>
                  </a:lnTo>
                  <a:lnTo>
                    <a:pt x="2293" y="1307"/>
                  </a:lnTo>
                  <a:lnTo>
                    <a:pt x="2295" y="1307"/>
                  </a:lnTo>
                  <a:lnTo>
                    <a:pt x="2324" y="1322"/>
                  </a:lnTo>
                  <a:lnTo>
                    <a:pt x="2336" y="1324"/>
                  </a:lnTo>
                  <a:lnTo>
                    <a:pt x="2348" y="1329"/>
                  </a:lnTo>
                  <a:lnTo>
                    <a:pt x="2352" y="1331"/>
                  </a:lnTo>
                  <a:lnTo>
                    <a:pt x="2355" y="1329"/>
                  </a:lnTo>
                  <a:lnTo>
                    <a:pt x="2357" y="1319"/>
                  </a:lnTo>
                  <a:lnTo>
                    <a:pt x="2374" y="1312"/>
                  </a:lnTo>
                  <a:lnTo>
                    <a:pt x="2376" y="1310"/>
                  </a:lnTo>
                  <a:lnTo>
                    <a:pt x="2378" y="1307"/>
                  </a:lnTo>
                  <a:lnTo>
                    <a:pt x="2376" y="1300"/>
                  </a:lnTo>
                  <a:lnTo>
                    <a:pt x="2371" y="1295"/>
                  </a:lnTo>
                  <a:lnTo>
                    <a:pt x="2364" y="1288"/>
                  </a:lnTo>
                  <a:lnTo>
                    <a:pt x="2357" y="1286"/>
                  </a:lnTo>
                  <a:lnTo>
                    <a:pt x="2350" y="1288"/>
                  </a:lnTo>
                  <a:lnTo>
                    <a:pt x="2352" y="1281"/>
                  </a:lnTo>
                  <a:lnTo>
                    <a:pt x="2350" y="1279"/>
                  </a:lnTo>
                  <a:lnTo>
                    <a:pt x="2343" y="1276"/>
                  </a:lnTo>
                  <a:lnTo>
                    <a:pt x="2343" y="1276"/>
                  </a:lnTo>
                  <a:lnTo>
                    <a:pt x="2340" y="1274"/>
                  </a:lnTo>
                  <a:lnTo>
                    <a:pt x="2338" y="1272"/>
                  </a:lnTo>
                  <a:lnTo>
                    <a:pt x="2331" y="1269"/>
                  </a:lnTo>
                  <a:lnTo>
                    <a:pt x="2321" y="1267"/>
                  </a:lnTo>
                  <a:lnTo>
                    <a:pt x="2317" y="1269"/>
                  </a:lnTo>
                  <a:lnTo>
                    <a:pt x="2314" y="1272"/>
                  </a:lnTo>
                  <a:lnTo>
                    <a:pt x="2312" y="1272"/>
                  </a:lnTo>
                  <a:lnTo>
                    <a:pt x="2314" y="1265"/>
                  </a:lnTo>
                  <a:lnTo>
                    <a:pt x="2317" y="1262"/>
                  </a:lnTo>
                  <a:lnTo>
                    <a:pt x="2317" y="1260"/>
                  </a:lnTo>
                  <a:lnTo>
                    <a:pt x="2312" y="1255"/>
                  </a:lnTo>
                  <a:lnTo>
                    <a:pt x="2312" y="1253"/>
                  </a:lnTo>
                  <a:lnTo>
                    <a:pt x="2321" y="1255"/>
                  </a:lnTo>
                  <a:lnTo>
                    <a:pt x="2336" y="1258"/>
                  </a:lnTo>
                  <a:lnTo>
                    <a:pt x="2340" y="1260"/>
                  </a:lnTo>
                  <a:lnTo>
                    <a:pt x="2343" y="1265"/>
                  </a:lnTo>
                  <a:lnTo>
                    <a:pt x="2345" y="1265"/>
                  </a:lnTo>
                  <a:lnTo>
                    <a:pt x="2350" y="1267"/>
                  </a:lnTo>
                  <a:lnTo>
                    <a:pt x="2355" y="1269"/>
                  </a:lnTo>
                  <a:lnTo>
                    <a:pt x="2359" y="1269"/>
                  </a:lnTo>
                  <a:lnTo>
                    <a:pt x="2359" y="1269"/>
                  </a:lnTo>
                  <a:lnTo>
                    <a:pt x="2362" y="1267"/>
                  </a:lnTo>
                  <a:lnTo>
                    <a:pt x="2362" y="1262"/>
                  </a:lnTo>
                  <a:lnTo>
                    <a:pt x="2362" y="1258"/>
                  </a:lnTo>
                  <a:lnTo>
                    <a:pt x="2359" y="1255"/>
                  </a:lnTo>
                  <a:lnTo>
                    <a:pt x="2357" y="1250"/>
                  </a:lnTo>
                  <a:lnTo>
                    <a:pt x="2355" y="1239"/>
                  </a:lnTo>
                  <a:lnTo>
                    <a:pt x="2357" y="1241"/>
                  </a:lnTo>
                  <a:lnTo>
                    <a:pt x="2359" y="1243"/>
                  </a:lnTo>
                  <a:lnTo>
                    <a:pt x="2364" y="1255"/>
                  </a:lnTo>
                  <a:lnTo>
                    <a:pt x="2367" y="1255"/>
                  </a:lnTo>
                  <a:lnTo>
                    <a:pt x="2369" y="1250"/>
                  </a:lnTo>
                  <a:lnTo>
                    <a:pt x="2376" y="1250"/>
                  </a:lnTo>
                  <a:lnTo>
                    <a:pt x="2367" y="1262"/>
                  </a:lnTo>
                  <a:lnTo>
                    <a:pt x="2367" y="1265"/>
                  </a:lnTo>
                  <a:lnTo>
                    <a:pt x="2381" y="1281"/>
                  </a:lnTo>
                  <a:lnTo>
                    <a:pt x="2383" y="1284"/>
                  </a:lnTo>
                  <a:lnTo>
                    <a:pt x="2383" y="1298"/>
                  </a:lnTo>
                  <a:lnTo>
                    <a:pt x="2385" y="1303"/>
                  </a:lnTo>
                  <a:lnTo>
                    <a:pt x="2388" y="1303"/>
                  </a:lnTo>
                  <a:lnTo>
                    <a:pt x="2402" y="1298"/>
                  </a:lnTo>
                  <a:lnTo>
                    <a:pt x="2409" y="1300"/>
                  </a:lnTo>
                  <a:lnTo>
                    <a:pt x="2416" y="1305"/>
                  </a:lnTo>
                  <a:lnTo>
                    <a:pt x="2421" y="1310"/>
                  </a:lnTo>
                  <a:lnTo>
                    <a:pt x="2428" y="1310"/>
                  </a:lnTo>
                  <a:lnTo>
                    <a:pt x="2430" y="1307"/>
                  </a:lnTo>
                  <a:lnTo>
                    <a:pt x="2433" y="1303"/>
                  </a:lnTo>
                  <a:lnTo>
                    <a:pt x="2433" y="1300"/>
                  </a:lnTo>
                  <a:lnTo>
                    <a:pt x="2430" y="1298"/>
                  </a:lnTo>
                  <a:lnTo>
                    <a:pt x="2421" y="1281"/>
                  </a:lnTo>
                  <a:lnTo>
                    <a:pt x="2416" y="1272"/>
                  </a:lnTo>
                  <a:lnTo>
                    <a:pt x="2414" y="1265"/>
                  </a:lnTo>
                  <a:lnTo>
                    <a:pt x="2409" y="1255"/>
                  </a:lnTo>
                  <a:lnTo>
                    <a:pt x="2400" y="1241"/>
                  </a:lnTo>
                  <a:lnTo>
                    <a:pt x="2393" y="1224"/>
                  </a:lnTo>
                  <a:lnTo>
                    <a:pt x="2383" y="1215"/>
                  </a:lnTo>
                  <a:lnTo>
                    <a:pt x="2388" y="1212"/>
                  </a:lnTo>
                  <a:lnTo>
                    <a:pt x="2388" y="1212"/>
                  </a:lnTo>
                  <a:lnTo>
                    <a:pt x="2388" y="1208"/>
                  </a:lnTo>
                  <a:lnTo>
                    <a:pt x="2381" y="1203"/>
                  </a:lnTo>
                  <a:lnTo>
                    <a:pt x="2385" y="1201"/>
                  </a:lnTo>
                  <a:lnTo>
                    <a:pt x="2385" y="1196"/>
                  </a:lnTo>
                  <a:lnTo>
                    <a:pt x="2385" y="1189"/>
                  </a:lnTo>
                  <a:lnTo>
                    <a:pt x="2385" y="1191"/>
                  </a:lnTo>
                  <a:lnTo>
                    <a:pt x="2388" y="1198"/>
                  </a:lnTo>
                  <a:lnTo>
                    <a:pt x="2393" y="1208"/>
                  </a:lnTo>
                  <a:lnTo>
                    <a:pt x="2402" y="1222"/>
                  </a:lnTo>
                  <a:lnTo>
                    <a:pt x="2412" y="1246"/>
                  </a:lnTo>
                  <a:lnTo>
                    <a:pt x="2416" y="1250"/>
                  </a:lnTo>
                  <a:lnTo>
                    <a:pt x="2423" y="1250"/>
                  </a:lnTo>
                  <a:lnTo>
                    <a:pt x="2423" y="1253"/>
                  </a:lnTo>
                  <a:lnTo>
                    <a:pt x="2428" y="1262"/>
                  </a:lnTo>
                  <a:lnTo>
                    <a:pt x="2442" y="1281"/>
                  </a:lnTo>
                  <a:lnTo>
                    <a:pt x="2449" y="1286"/>
                  </a:lnTo>
                  <a:lnTo>
                    <a:pt x="2459" y="1286"/>
                  </a:lnTo>
                  <a:lnTo>
                    <a:pt x="2468" y="1288"/>
                  </a:lnTo>
                  <a:lnTo>
                    <a:pt x="2475" y="1293"/>
                  </a:lnTo>
                  <a:lnTo>
                    <a:pt x="2478" y="1295"/>
                  </a:lnTo>
                  <a:lnTo>
                    <a:pt x="2480" y="1288"/>
                  </a:lnTo>
                  <a:lnTo>
                    <a:pt x="2480" y="1272"/>
                  </a:lnTo>
                  <a:lnTo>
                    <a:pt x="2483" y="1262"/>
                  </a:lnTo>
                  <a:lnTo>
                    <a:pt x="2485" y="1260"/>
                  </a:lnTo>
                  <a:lnTo>
                    <a:pt x="2487" y="1260"/>
                  </a:lnTo>
                  <a:lnTo>
                    <a:pt x="2487" y="1262"/>
                  </a:lnTo>
                  <a:lnTo>
                    <a:pt x="2485" y="1265"/>
                  </a:lnTo>
                  <a:lnTo>
                    <a:pt x="2485" y="1286"/>
                  </a:lnTo>
                  <a:lnTo>
                    <a:pt x="2485" y="1293"/>
                  </a:lnTo>
                  <a:lnTo>
                    <a:pt x="2490" y="1303"/>
                  </a:lnTo>
                  <a:lnTo>
                    <a:pt x="2492" y="1307"/>
                  </a:lnTo>
                  <a:lnTo>
                    <a:pt x="2502" y="1314"/>
                  </a:lnTo>
                  <a:lnTo>
                    <a:pt x="2506" y="1319"/>
                  </a:lnTo>
                  <a:lnTo>
                    <a:pt x="2513" y="1326"/>
                  </a:lnTo>
                  <a:lnTo>
                    <a:pt x="2516" y="1326"/>
                  </a:lnTo>
                  <a:lnTo>
                    <a:pt x="2518" y="1326"/>
                  </a:lnTo>
                  <a:lnTo>
                    <a:pt x="2520" y="1324"/>
                  </a:lnTo>
                  <a:lnTo>
                    <a:pt x="2520" y="1314"/>
                  </a:lnTo>
                  <a:lnTo>
                    <a:pt x="2525" y="1314"/>
                  </a:lnTo>
                  <a:lnTo>
                    <a:pt x="2542" y="1314"/>
                  </a:lnTo>
                  <a:lnTo>
                    <a:pt x="2542" y="1314"/>
                  </a:lnTo>
                  <a:lnTo>
                    <a:pt x="2525" y="1319"/>
                  </a:lnTo>
                  <a:lnTo>
                    <a:pt x="2523" y="1322"/>
                  </a:lnTo>
                  <a:lnTo>
                    <a:pt x="2525" y="1324"/>
                  </a:lnTo>
                  <a:lnTo>
                    <a:pt x="2528" y="1331"/>
                  </a:lnTo>
                  <a:lnTo>
                    <a:pt x="2532" y="1333"/>
                  </a:lnTo>
                  <a:lnTo>
                    <a:pt x="2556" y="1345"/>
                  </a:lnTo>
                  <a:lnTo>
                    <a:pt x="2554" y="1345"/>
                  </a:lnTo>
                  <a:lnTo>
                    <a:pt x="2542" y="1343"/>
                  </a:lnTo>
                  <a:lnTo>
                    <a:pt x="2528" y="1338"/>
                  </a:lnTo>
                  <a:lnTo>
                    <a:pt x="2525" y="1341"/>
                  </a:lnTo>
                  <a:lnTo>
                    <a:pt x="2525" y="1343"/>
                  </a:lnTo>
                  <a:lnTo>
                    <a:pt x="2525" y="1345"/>
                  </a:lnTo>
                  <a:lnTo>
                    <a:pt x="2532" y="1352"/>
                  </a:lnTo>
                  <a:lnTo>
                    <a:pt x="2547" y="1374"/>
                  </a:lnTo>
                  <a:lnTo>
                    <a:pt x="2549" y="1390"/>
                  </a:lnTo>
                  <a:lnTo>
                    <a:pt x="2582" y="1395"/>
                  </a:lnTo>
                  <a:lnTo>
                    <a:pt x="2587" y="1393"/>
                  </a:lnTo>
                  <a:lnTo>
                    <a:pt x="2589" y="1393"/>
                  </a:lnTo>
                  <a:lnTo>
                    <a:pt x="2589" y="1402"/>
                  </a:lnTo>
                  <a:lnTo>
                    <a:pt x="2592" y="1405"/>
                  </a:lnTo>
                  <a:lnTo>
                    <a:pt x="2594" y="1407"/>
                  </a:lnTo>
                  <a:lnTo>
                    <a:pt x="2601" y="1414"/>
                  </a:lnTo>
                  <a:lnTo>
                    <a:pt x="2606" y="1414"/>
                  </a:lnTo>
                  <a:lnTo>
                    <a:pt x="2615" y="1414"/>
                  </a:lnTo>
                  <a:lnTo>
                    <a:pt x="2620" y="1426"/>
                  </a:lnTo>
                  <a:lnTo>
                    <a:pt x="2622" y="1428"/>
                  </a:lnTo>
                  <a:lnTo>
                    <a:pt x="2627" y="1426"/>
                  </a:lnTo>
                  <a:lnTo>
                    <a:pt x="2627" y="1428"/>
                  </a:lnTo>
                  <a:lnTo>
                    <a:pt x="2629" y="1433"/>
                  </a:lnTo>
                  <a:lnTo>
                    <a:pt x="2632" y="1438"/>
                  </a:lnTo>
                  <a:lnTo>
                    <a:pt x="2637" y="1440"/>
                  </a:lnTo>
                  <a:lnTo>
                    <a:pt x="2641" y="1445"/>
                  </a:lnTo>
                  <a:lnTo>
                    <a:pt x="2646" y="1445"/>
                  </a:lnTo>
                  <a:lnTo>
                    <a:pt x="2653" y="1445"/>
                  </a:lnTo>
                  <a:lnTo>
                    <a:pt x="2658" y="1450"/>
                  </a:lnTo>
                  <a:lnTo>
                    <a:pt x="2660" y="1454"/>
                  </a:lnTo>
                  <a:lnTo>
                    <a:pt x="2665" y="1457"/>
                  </a:lnTo>
                  <a:lnTo>
                    <a:pt x="2667" y="1457"/>
                  </a:lnTo>
                  <a:lnTo>
                    <a:pt x="2684" y="1454"/>
                  </a:lnTo>
                  <a:lnTo>
                    <a:pt x="2674" y="1461"/>
                  </a:lnTo>
                  <a:lnTo>
                    <a:pt x="2670" y="1464"/>
                  </a:lnTo>
                  <a:lnTo>
                    <a:pt x="2667" y="1492"/>
                  </a:lnTo>
                  <a:lnTo>
                    <a:pt x="2667" y="1502"/>
                  </a:lnTo>
                  <a:lnTo>
                    <a:pt x="2665" y="1509"/>
                  </a:lnTo>
                  <a:lnTo>
                    <a:pt x="2663" y="1514"/>
                  </a:lnTo>
                  <a:lnTo>
                    <a:pt x="2663" y="1516"/>
                  </a:lnTo>
                  <a:lnTo>
                    <a:pt x="2672" y="1528"/>
                  </a:lnTo>
                  <a:lnTo>
                    <a:pt x="2674" y="1530"/>
                  </a:lnTo>
                  <a:lnTo>
                    <a:pt x="2684" y="1530"/>
                  </a:lnTo>
                  <a:lnTo>
                    <a:pt x="2684" y="1528"/>
                  </a:lnTo>
                  <a:lnTo>
                    <a:pt x="2686" y="1518"/>
                  </a:lnTo>
                  <a:lnTo>
                    <a:pt x="2684" y="1507"/>
                  </a:lnTo>
                  <a:lnTo>
                    <a:pt x="2684" y="1504"/>
                  </a:lnTo>
                  <a:lnTo>
                    <a:pt x="2684" y="1502"/>
                  </a:lnTo>
                  <a:lnTo>
                    <a:pt x="2682" y="1497"/>
                  </a:lnTo>
                  <a:lnTo>
                    <a:pt x="2682" y="1495"/>
                  </a:lnTo>
                  <a:lnTo>
                    <a:pt x="2682" y="1492"/>
                  </a:lnTo>
                  <a:lnTo>
                    <a:pt x="2689" y="1483"/>
                  </a:lnTo>
                  <a:lnTo>
                    <a:pt x="2705" y="1469"/>
                  </a:lnTo>
                  <a:lnTo>
                    <a:pt x="2717" y="1457"/>
                  </a:lnTo>
                  <a:lnTo>
                    <a:pt x="2715" y="1461"/>
                  </a:lnTo>
                  <a:lnTo>
                    <a:pt x="2712" y="1466"/>
                  </a:lnTo>
                  <a:lnTo>
                    <a:pt x="2715" y="1471"/>
                  </a:lnTo>
                  <a:lnTo>
                    <a:pt x="2729" y="1483"/>
                  </a:lnTo>
                  <a:lnTo>
                    <a:pt x="2734" y="1490"/>
                  </a:lnTo>
                  <a:lnTo>
                    <a:pt x="2741" y="1502"/>
                  </a:lnTo>
                  <a:lnTo>
                    <a:pt x="2743" y="1507"/>
                  </a:lnTo>
                  <a:lnTo>
                    <a:pt x="2746" y="1516"/>
                  </a:lnTo>
                  <a:lnTo>
                    <a:pt x="2753" y="1526"/>
                  </a:lnTo>
                  <a:lnTo>
                    <a:pt x="2753" y="1528"/>
                  </a:lnTo>
                  <a:lnTo>
                    <a:pt x="2760" y="1528"/>
                  </a:lnTo>
                  <a:lnTo>
                    <a:pt x="2760" y="1530"/>
                  </a:lnTo>
                  <a:lnTo>
                    <a:pt x="2748" y="1540"/>
                  </a:lnTo>
                  <a:lnTo>
                    <a:pt x="2748" y="1549"/>
                  </a:lnTo>
                  <a:lnTo>
                    <a:pt x="2748" y="1552"/>
                  </a:lnTo>
                  <a:lnTo>
                    <a:pt x="2755" y="1559"/>
                  </a:lnTo>
                  <a:lnTo>
                    <a:pt x="2762" y="1568"/>
                  </a:lnTo>
                  <a:lnTo>
                    <a:pt x="2772" y="1582"/>
                  </a:lnTo>
                  <a:lnTo>
                    <a:pt x="2786" y="1578"/>
                  </a:lnTo>
                  <a:lnTo>
                    <a:pt x="2788" y="1580"/>
                  </a:lnTo>
                  <a:lnTo>
                    <a:pt x="2791" y="1571"/>
                  </a:lnTo>
                  <a:lnTo>
                    <a:pt x="2798" y="1556"/>
                  </a:lnTo>
                  <a:lnTo>
                    <a:pt x="2800" y="1547"/>
                  </a:lnTo>
                  <a:lnTo>
                    <a:pt x="2798" y="1542"/>
                  </a:lnTo>
                  <a:close/>
                  <a:moveTo>
                    <a:pt x="985" y="508"/>
                  </a:moveTo>
                  <a:lnTo>
                    <a:pt x="985" y="506"/>
                  </a:lnTo>
                  <a:lnTo>
                    <a:pt x="976" y="510"/>
                  </a:lnTo>
                  <a:lnTo>
                    <a:pt x="971" y="513"/>
                  </a:lnTo>
                  <a:lnTo>
                    <a:pt x="969" y="515"/>
                  </a:lnTo>
                  <a:lnTo>
                    <a:pt x="971" y="515"/>
                  </a:lnTo>
                  <a:lnTo>
                    <a:pt x="978" y="510"/>
                  </a:lnTo>
                  <a:lnTo>
                    <a:pt x="985" y="508"/>
                  </a:lnTo>
                  <a:close/>
                  <a:moveTo>
                    <a:pt x="784" y="816"/>
                  </a:moveTo>
                  <a:lnTo>
                    <a:pt x="789" y="807"/>
                  </a:lnTo>
                  <a:lnTo>
                    <a:pt x="779" y="800"/>
                  </a:lnTo>
                  <a:lnTo>
                    <a:pt x="770" y="795"/>
                  </a:lnTo>
                  <a:lnTo>
                    <a:pt x="765" y="795"/>
                  </a:lnTo>
                  <a:lnTo>
                    <a:pt x="760" y="793"/>
                  </a:lnTo>
                  <a:lnTo>
                    <a:pt x="756" y="788"/>
                  </a:lnTo>
                  <a:lnTo>
                    <a:pt x="756" y="786"/>
                  </a:lnTo>
                  <a:lnTo>
                    <a:pt x="753" y="781"/>
                  </a:lnTo>
                  <a:lnTo>
                    <a:pt x="749" y="778"/>
                  </a:lnTo>
                  <a:lnTo>
                    <a:pt x="739" y="771"/>
                  </a:lnTo>
                  <a:lnTo>
                    <a:pt x="739" y="767"/>
                  </a:lnTo>
                  <a:lnTo>
                    <a:pt x="739" y="759"/>
                  </a:lnTo>
                  <a:lnTo>
                    <a:pt x="739" y="755"/>
                  </a:lnTo>
                  <a:lnTo>
                    <a:pt x="737" y="752"/>
                  </a:lnTo>
                  <a:lnTo>
                    <a:pt x="732" y="745"/>
                  </a:lnTo>
                  <a:lnTo>
                    <a:pt x="727" y="743"/>
                  </a:lnTo>
                  <a:lnTo>
                    <a:pt x="722" y="743"/>
                  </a:lnTo>
                  <a:lnTo>
                    <a:pt x="718" y="743"/>
                  </a:lnTo>
                  <a:lnTo>
                    <a:pt x="706" y="748"/>
                  </a:lnTo>
                  <a:lnTo>
                    <a:pt x="699" y="748"/>
                  </a:lnTo>
                  <a:lnTo>
                    <a:pt x="694" y="740"/>
                  </a:lnTo>
                  <a:lnTo>
                    <a:pt x="687" y="738"/>
                  </a:lnTo>
                  <a:lnTo>
                    <a:pt x="682" y="738"/>
                  </a:lnTo>
                  <a:lnTo>
                    <a:pt x="685" y="736"/>
                  </a:lnTo>
                  <a:lnTo>
                    <a:pt x="677" y="721"/>
                  </a:lnTo>
                  <a:lnTo>
                    <a:pt x="673" y="724"/>
                  </a:lnTo>
                  <a:lnTo>
                    <a:pt x="668" y="736"/>
                  </a:lnTo>
                  <a:lnTo>
                    <a:pt x="666" y="740"/>
                  </a:lnTo>
                  <a:lnTo>
                    <a:pt x="663" y="748"/>
                  </a:lnTo>
                  <a:lnTo>
                    <a:pt x="663" y="752"/>
                  </a:lnTo>
                  <a:lnTo>
                    <a:pt x="663" y="757"/>
                  </a:lnTo>
                  <a:lnTo>
                    <a:pt x="668" y="764"/>
                  </a:lnTo>
                  <a:lnTo>
                    <a:pt x="670" y="767"/>
                  </a:lnTo>
                  <a:lnTo>
                    <a:pt x="677" y="769"/>
                  </a:lnTo>
                  <a:lnTo>
                    <a:pt x="682" y="767"/>
                  </a:lnTo>
                  <a:lnTo>
                    <a:pt x="689" y="762"/>
                  </a:lnTo>
                  <a:lnTo>
                    <a:pt x="694" y="762"/>
                  </a:lnTo>
                  <a:lnTo>
                    <a:pt x="699" y="762"/>
                  </a:lnTo>
                  <a:lnTo>
                    <a:pt x="703" y="764"/>
                  </a:lnTo>
                  <a:lnTo>
                    <a:pt x="715" y="776"/>
                  </a:lnTo>
                  <a:lnTo>
                    <a:pt x="718" y="781"/>
                  </a:lnTo>
                  <a:lnTo>
                    <a:pt x="720" y="786"/>
                  </a:lnTo>
                  <a:lnTo>
                    <a:pt x="722" y="790"/>
                  </a:lnTo>
                  <a:lnTo>
                    <a:pt x="722" y="795"/>
                  </a:lnTo>
                  <a:lnTo>
                    <a:pt x="722" y="800"/>
                  </a:lnTo>
                  <a:lnTo>
                    <a:pt x="727" y="802"/>
                  </a:lnTo>
                  <a:lnTo>
                    <a:pt x="732" y="804"/>
                  </a:lnTo>
                  <a:lnTo>
                    <a:pt x="737" y="812"/>
                  </a:lnTo>
                  <a:lnTo>
                    <a:pt x="737" y="814"/>
                  </a:lnTo>
                  <a:lnTo>
                    <a:pt x="739" y="816"/>
                  </a:lnTo>
                  <a:lnTo>
                    <a:pt x="739" y="828"/>
                  </a:lnTo>
                  <a:lnTo>
                    <a:pt x="739" y="833"/>
                  </a:lnTo>
                  <a:lnTo>
                    <a:pt x="741" y="833"/>
                  </a:lnTo>
                  <a:lnTo>
                    <a:pt x="744" y="831"/>
                  </a:lnTo>
                  <a:lnTo>
                    <a:pt x="746" y="823"/>
                  </a:lnTo>
                  <a:lnTo>
                    <a:pt x="753" y="819"/>
                  </a:lnTo>
                  <a:lnTo>
                    <a:pt x="758" y="814"/>
                  </a:lnTo>
                  <a:lnTo>
                    <a:pt x="770" y="816"/>
                  </a:lnTo>
                  <a:lnTo>
                    <a:pt x="779" y="819"/>
                  </a:lnTo>
                  <a:lnTo>
                    <a:pt x="784" y="816"/>
                  </a:lnTo>
                  <a:close/>
                  <a:moveTo>
                    <a:pt x="1725" y="1151"/>
                  </a:moveTo>
                  <a:lnTo>
                    <a:pt x="1722" y="1151"/>
                  </a:lnTo>
                  <a:lnTo>
                    <a:pt x="1722" y="1153"/>
                  </a:lnTo>
                  <a:lnTo>
                    <a:pt x="1722" y="1160"/>
                  </a:lnTo>
                  <a:lnTo>
                    <a:pt x="1722" y="1160"/>
                  </a:lnTo>
                  <a:lnTo>
                    <a:pt x="1725" y="1163"/>
                  </a:lnTo>
                  <a:lnTo>
                    <a:pt x="1732" y="1160"/>
                  </a:lnTo>
                  <a:lnTo>
                    <a:pt x="1732" y="1156"/>
                  </a:lnTo>
                  <a:lnTo>
                    <a:pt x="1729" y="1153"/>
                  </a:lnTo>
                  <a:lnTo>
                    <a:pt x="1725" y="1151"/>
                  </a:lnTo>
                  <a:close/>
                  <a:moveTo>
                    <a:pt x="545" y="1073"/>
                  </a:moveTo>
                  <a:lnTo>
                    <a:pt x="538" y="1073"/>
                  </a:lnTo>
                  <a:lnTo>
                    <a:pt x="531" y="1061"/>
                  </a:lnTo>
                  <a:lnTo>
                    <a:pt x="526" y="1054"/>
                  </a:lnTo>
                  <a:lnTo>
                    <a:pt x="526" y="1042"/>
                  </a:lnTo>
                  <a:lnTo>
                    <a:pt x="521" y="1044"/>
                  </a:lnTo>
                  <a:lnTo>
                    <a:pt x="516" y="1051"/>
                  </a:lnTo>
                  <a:lnTo>
                    <a:pt x="521" y="1058"/>
                  </a:lnTo>
                  <a:lnTo>
                    <a:pt x="533" y="1077"/>
                  </a:lnTo>
                  <a:lnTo>
                    <a:pt x="542" y="1082"/>
                  </a:lnTo>
                  <a:lnTo>
                    <a:pt x="550" y="1087"/>
                  </a:lnTo>
                  <a:lnTo>
                    <a:pt x="550" y="1082"/>
                  </a:lnTo>
                  <a:lnTo>
                    <a:pt x="545" y="1073"/>
                  </a:lnTo>
                  <a:close/>
                  <a:moveTo>
                    <a:pt x="1530" y="1224"/>
                  </a:moveTo>
                  <a:lnTo>
                    <a:pt x="1533" y="1222"/>
                  </a:lnTo>
                  <a:lnTo>
                    <a:pt x="1537" y="1212"/>
                  </a:lnTo>
                  <a:lnTo>
                    <a:pt x="1537" y="1210"/>
                  </a:lnTo>
                  <a:lnTo>
                    <a:pt x="1535" y="1208"/>
                  </a:lnTo>
                  <a:lnTo>
                    <a:pt x="1533" y="1220"/>
                  </a:lnTo>
                  <a:lnTo>
                    <a:pt x="1528" y="1224"/>
                  </a:lnTo>
                  <a:lnTo>
                    <a:pt x="1530" y="1224"/>
                  </a:lnTo>
                  <a:close/>
                  <a:moveTo>
                    <a:pt x="1748" y="1210"/>
                  </a:moveTo>
                  <a:lnTo>
                    <a:pt x="1748" y="1205"/>
                  </a:lnTo>
                  <a:lnTo>
                    <a:pt x="1748" y="1203"/>
                  </a:lnTo>
                  <a:lnTo>
                    <a:pt x="1748" y="1201"/>
                  </a:lnTo>
                  <a:lnTo>
                    <a:pt x="1746" y="1196"/>
                  </a:lnTo>
                  <a:lnTo>
                    <a:pt x="1746" y="1196"/>
                  </a:lnTo>
                  <a:lnTo>
                    <a:pt x="1743" y="1201"/>
                  </a:lnTo>
                  <a:lnTo>
                    <a:pt x="1743" y="1203"/>
                  </a:lnTo>
                  <a:lnTo>
                    <a:pt x="1743" y="1201"/>
                  </a:lnTo>
                  <a:lnTo>
                    <a:pt x="1741" y="1201"/>
                  </a:lnTo>
                  <a:lnTo>
                    <a:pt x="1741" y="1201"/>
                  </a:lnTo>
                  <a:lnTo>
                    <a:pt x="1741" y="1210"/>
                  </a:lnTo>
                  <a:lnTo>
                    <a:pt x="1739" y="1212"/>
                  </a:lnTo>
                  <a:lnTo>
                    <a:pt x="1739" y="1215"/>
                  </a:lnTo>
                  <a:lnTo>
                    <a:pt x="1739" y="1217"/>
                  </a:lnTo>
                  <a:lnTo>
                    <a:pt x="1739" y="1227"/>
                  </a:lnTo>
                  <a:lnTo>
                    <a:pt x="1743" y="1224"/>
                  </a:lnTo>
                  <a:lnTo>
                    <a:pt x="1741" y="1229"/>
                  </a:lnTo>
                  <a:lnTo>
                    <a:pt x="1743" y="1231"/>
                  </a:lnTo>
                  <a:lnTo>
                    <a:pt x="1743" y="1231"/>
                  </a:lnTo>
                  <a:lnTo>
                    <a:pt x="1746" y="1229"/>
                  </a:lnTo>
                  <a:lnTo>
                    <a:pt x="1746" y="1227"/>
                  </a:lnTo>
                  <a:lnTo>
                    <a:pt x="1748" y="1220"/>
                  </a:lnTo>
                  <a:lnTo>
                    <a:pt x="1748" y="1210"/>
                  </a:lnTo>
                  <a:close/>
                  <a:moveTo>
                    <a:pt x="1822" y="1196"/>
                  </a:moveTo>
                  <a:lnTo>
                    <a:pt x="1812" y="1196"/>
                  </a:lnTo>
                  <a:lnTo>
                    <a:pt x="1812" y="1193"/>
                  </a:lnTo>
                  <a:lnTo>
                    <a:pt x="1803" y="1191"/>
                  </a:lnTo>
                  <a:lnTo>
                    <a:pt x="1800" y="1193"/>
                  </a:lnTo>
                  <a:lnTo>
                    <a:pt x="1798" y="1198"/>
                  </a:lnTo>
                  <a:lnTo>
                    <a:pt x="1796" y="1201"/>
                  </a:lnTo>
                  <a:lnTo>
                    <a:pt x="1796" y="1201"/>
                  </a:lnTo>
                  <a:lnTo>
                    <a:pt x="1798" y="1205"/>
                  </a:lnTo>
                  <a:lnTo>
                    <a:pt x="1800" y="1208"/>
                  </a:lnTo>
                  <a:lnTo>
                    <a:pt x="1803" y="1215"/>
                  </a:lnTo>
                  <a:lnTo>
                    <a:pt x="1803" y="1215"/>
                  </a:lnTo>
                  <a:lnTo>
                    <a:pt x="1812" y="1208"/>
                  </a:lnTo>
                  <a:lnTo>
                    <a:pt x="1822" y="1201"/>
                  </a:lnTo>
                  <a:lnTo>
                    <a:pt x="1824" y="1198"/>
                  </a:lnTo>
                  <a:lnTo>
                    <a:pt x="1826" y="1196"/>
                  </a:lnTo>
                  <a:lnTo>
                    <a:pt x="1824" y="1196"/>
                  </a:lnTo>
                  <a:lnTo>
                    <a:pt x="1822" y="1196"/>
                  </a:lnTo>
                  <a:close/>
                  <a:moveTo>
                    <a:pt x="1874" y="1191"/>
                  </a:moveTo>
                  <a:lnTo>
                    <a:pt x="1869" y="1198"/>
                  </a:lnTo>
                  <a:lnTo>
                    <a:pt x="1871" y="1201"/>
                  </a:lnTo>
                  <a:lnTo>
                    <a:pt x="1874" y="1201"/>
                  </a:lnTo>
                  <a:lnTo>
                    <a:pt x="1876" y="1198"/>
                  </a:lnTo>
                  <a:lnTo>
                    <a:pt x="1876" y="1193"/>
                  </a:lnTo>
                  <a:lnTo>
                    <a:pt x="1874" y="1191"/>
                  </a:lnTo>
                  <a:close/>
                  <a:moveTo>
                    <a:pt x="857" y="1174"/>
                  </a:moveTo>
                  <a:lnTo>
                    <a:pt x="857" y="1170"/>
                  </a:lnTo>
                  <a:lnTo>
                    <a:pt x="855" y="1167"/>
                  </a:lnTo>
                  <a:lnTo>
                    <a:pt x="853" y="1165"/>
                  </a:lnTo>
                  <a:lnTo>
                    <a:pt x="846" y="1165"/>
                  </a:lnTo>
                  <a:lnTo>
                    <a:pt x="843" y="1165"/>
                  </a:lnTo>
                  <a:lnTo>
                    <a:pt x="839" y="1158"/>
                  </a:lnTo>
                  <a:lnTo>
                    <a:pt x="836" y="1156"/>
                  </a:lnTo>
                  <a:lnTo>
                    <a:pt x="834" y="1156"/>
                  </a:lnTo>
                  <a:lnTo>
                    <a:pt x="827" y="1158"/>
                  </a:lnTo>
                  <a:lnTo>
                    <a:pt x="824" y="1156"/>
                  </a:lnTo>
                  <a:lnTo>
                    <a:pt x="822" y="1153"/>
                  </a:lnTo>
                  <a:lnTo>
                    <a:pt x="815" y="1158"/>
                  </a:lnTo>
                  <a:lnTo>
                    <a:pt x="810" y="1158"/>
                  </a:lnTo>
                  <a:lnTo>
                    <a:pt x="805" y="1160"/>
                  </a:lnTo>
                  <a:lnTo>
                    <a:pt x="803" y="1167"/>
                  </a:lnTo>
                  <a:lnTo>
                    <a:pt x="782" y="1163"/>
                  </a:lnTo>
                  <a:lnTo>
                    <a:pt x="777" y="1163"/>
                  </a:lnTo>
                  <a:lnTo>
                    <a:pt x="772" y="1163"/>
                  </a:lnTo>
                  <a:lnTo>
                    <a:pt x="777" y="1177"/>
                  </a:lnTo>
                  <a:lnTo>
                    <a:pt x="784" y="1189"/>
                  </a:lnTo>
                  <a:lnTo>
                    <a:pt x="791" y="1193"/>
                  </a:lnTo>
                  <a:lnTo>
                    <a:pt x="805" y="1210"/>
                  </a:lnTo>
                  <a:lnTo>
                    <a:pt x="817" y="1217"/>
                  </a:lnTo>
                  <a:lnTo>
                    <a:pt x="822" y="1220"/>
                  </a:lnTo>
                  <a:lnTo>
                    <a:pt x="824" y="1224"/>
                  </a:lnTo>
                  <a:lnTo>
                    <a:pt x="827" y="1227"/>
                  </a:lnTo>
                  <a:lnTo>
                    <a:pt x="829" y="1224"/>
                  </a:lnTo>
                  <a:lnTo>
                    <a:pt x="829" y="1220"/>
                  </a:lnTo>
                  <a:lnTo>
                    <a:pt x="831" y="1217"/>
                  </a:lnTo>
                  <a:lnTo>
                    <a:pt x="839" y="1215"/>
                  </a:lnTo>
                  <a:lnTo>
                    <a:pt x="848" y="1215"/>
                  </a:lnTo>
                  <a:lnTo>
                    <a:pt x="855" y="1215"/>
                  </a:lnTo>
                  <a:lnTo>
                    <a:pt x="857" y="1208"/>
                  </a:lnTo>
                  <a:lnTo>
                    <a:pt x="857" y="1203"/>
                  </a:lnTo>
                  <a:lnTo>
                    <a:pt x="853" y="1196"/>
                  </a:lnTo>
                  <a:lnTo>
                    <a:pt x="855" y="1193"/>
                  </a:lnTo>
                  <a:lnTo>
                    <a:pt x="855" y="1186"/>
                  </a:lnTo>
                  <a:lnTo>
                    <a:pt x="857" y="1179"/>
                  </a:lnTo>
                  <a:lnTo>
                    <a:pt x="857" y="1174"/>
                  </a:lnTo>
                  <a:close/>
                  <a:moveTo>
                    <a:pt x="1777" y="1208"/>
                  </a:moveTo>
                  <a:lnTo>
                    <a:pt x="1772" y="1208"/>
                  </a:lnTo>
                  <a:lnTo>
                    <a:pt x="1772" y="1212"/>
                  </a:lnTo>
                  <a:lnTo>
                    <a:pt x="1767" y="1229"/>
                  </a:lnTo>
                  <a:lnTo>
                    <a:pt x="1760" y="1239"/>
                  </a:lnTo>
                  <a:lnTo>
                    <a:pt x="1755" y="1246"/>
                  </a:lnTo>
                  <a:lnTo>
                    <a:pt x="1748" y="1255"/>
                  </a:lnTo>
                  <a:lnTo>
                    <a:pt x="1748" y="1258"/>
                  </a:lnTo>
                  <a:lnTo>
                    <a:pt x="1746" y="1262"/>
                  </a:lnTo>
                  <a:lnTo>
                    <a:pt x="1743" y="1269"/>
                  </a:lnTo>
                  <a:lnTo>
                    <a:pt x="1743" y="1272"/>
                  </a:lnTo>
                  <a:lnTo>
                    <a:pt x="1751" y="1269"/>
                  </a:lnTo>
                  <a:lnTo>
                    <a:pt x="1753" y="1269"/>
                  </a:lnTo>
                  <a:lnTo>
                    <a:pt x="1753" y="1265"/>
                  </a:lnTo>
                  <a:lnTo>
                    <a:pt x="1755" y="1265"/>
                  </a:lnTo>
                  <a:lnTo>
                    <a:pt x="1760" y="1265"/>
                  </a:lnTo>
                  <a:lnTo>
                    <a:pt x="1760" y="1260"/>
                  </a:lnTo>
                  <a:lnTo>
                    <a:pt x="1762" y="1255"/>
                  </a:lnTo>
                  <a:lnTo>
                    <a:pt x="1762" y="1253"/>
                  </a:lnTo>
                  <a:lnTo>
                    <a:pt x="1765" y="1253"/>
                  </a:lnTo>
                  <a:lnTo>
                    <a:pt x="1767" y="1250"/>
                  </a:lnTo>
                  <a:lnTo>
                    <a:pt x="1767" y="1243"/>
                  </a:lnTo>
                  <a:lnTo>
                    <a:pt x="1770" y="1241"/>
                  </a:lnTo>
                  <a:lnTo>
                    <a:pt x="1784" y="1220"/>
                  </a:lnTo>
                  <a:lnTo>
                    <a:pt x="1784" y="1215"/>
                  </a:lnTo>
                  <a:lnTo>
                    <a:pt x="1781" y="1210"/>
                  </a:lnTo>
                  <a:lnTo>
                    <a:pt x="1777" y="1208"/>
                  </a:lnTo>
                  <a:close/>
                  <a:moveTo>
                    <a:pt x="1722" y="1241"/>
                  </a:moveTo>
                  <a:lnTo>
                    <a:pt x="1720" y="1248"/>
                  </a:lnTo>
                  <a:lnTo>
                    <a:pt x="1732" y="1248"/>
                  </a:lnTo>
                  <a:lnTo>
                    <a:pt x="1734" y="1243"/>
                  </a:lnTo>
                  <a:lnTo>
                    <a:pt x="1739" y="1241"/>
                  </a:lnTo>
                  <a:lnTo>
                    <a:pt x="1729" y="1236"/>
                  </a:lnTo>
                  <a:lnTo>
                    <a:pt x="1722" y="1241"/>
                  </a:lnTo>
                  <a:close/>
                  <a:moveTo>
                    <a:pt x="1919" y="1229"/>
                  </a:moveTo>
                  <a:lnTo>
                    <a:pt x="1914" y="1234"/>
                  </a:lnTo>
                  <a:lnTo>
                    <a:pt x="1912" y="1243"/>
                  </a:lnTo>
                  <a:lnTo>
                    <a:pt x="1909" y="1250"/>
                  </a:lnTo>
                  <a:lnTo>
                    <a:pt x="1912" y="1250"/>
                  </a:lnTo>
                  <a:lnTo>
                    <a:pt x="1916" y="1239"/>
                  </a:lnTo>
                  <a:lnTo>
                    <a:pt x="1924" y="1229"/>
                  </a:lnTo>
                  <a:lnTo>
                    <a:pt x="1924" y="1227"/>
                  </a:lnTo>
                  <a:lnTo>
                    <a:pt x="1919" y="1229"/>
                  </a:lnTo>
                  <a:close/>
                  <a:moveTo>
                    <a:pt x="1073" y="1402"/>
                  </a:moveTo>
                  <a:lnTo>
                    <a:pt x="1085" y="1378"/>
                  </a:lnTo>
                  <a:lnTo>
                    <a:pt x="1083" y="1378"/>
                  </a:lnTo>
                  <a:lnTo>
                    <a:pt x="1071" y="1383"/>
                  </a:lnTo>
                  <a:lnTo>
                    <a:pt x="1064" y="1390"/>
                  </a:lnTo>
                  <a:lnTo>
                    <a:pt x="1061" y="1390"/>
                  </a:lnTo>
                  <a:lnTo>
                    <a:pt x="1064" y="1402"/>
                  </a:lnTo>
                  <a:lnTo>
                    <a:pt x="1068" y="1402"/>
                  </a:lnTo>
                  <a:lnTo>
                    <a:pt x="1073" y="1402"/>
                  </a:lnTo>
                  <a:close/>
                  <a:moveTo>
                    <a:pt x="1511" y="1433"/>
                  </a:moveTo>
                  <a:lnTo>
                    <a:pt x="1511" y="1431"/>
                  </a:lnTo>
                  <a:lnTo>
                    <a:pt x="1516" y="1426"/>
                  </a:lnTo>
                  <a:lnTo>
                    <a:pt x="1518" y="1421"/>
                  </a:lnTo>
                  <a:lnTo>
                    <a:pt x="1518" y="1419"/>
                  </a:lnTo>
                  <a:lnTo>
                    <a:pt x="1518" y="1416"/>
                  </a:lnTo>
                  <a:lnTo>
                    <a:pt x="1516" y="1416"/>
                  </a:lnTo>
                  <a:lnTo>
                    <a:pt x="1514" y="1416"/>
                  </a:lnTo>
                  <a:lnTo>
                    <a:pt x="1507" y="1424"/>
                  </a:lnTo>
                  <a:lnTo>
                    <a:pt x="1504" y="1426"/>
                  </a:lnTo>
                  <a:lnTo>
                    <a:pt x="1507" y="1428"/>
                  </a:lnTo>
                  <a:lnTo>
                    <a:pt x="1511" y="1433"/>
                  </a:lnTo>
                  <a:close/>
                  <a:moveTo>
                    <a:pt x="1466" y="1476"/>
                  </a:moveTo>
                  <a:lnTo>
                    <a:pt x="1469" y="1478"/>
                  </a:lnTo>
                  <a:lnTo>
                    <a:pt x="1488" y="1485"/>
                  </a:lnTo>
                  <a:lnTo>
                    <a:pt x="1490" y="1485"/>
                  </a:lnTo>
                  <a:lnTo>
                    <a:pt x="1495" y="1483"/>
                  </a:lnTo>
                  <a:lnTo>
                    <a:pt x="1497" y="1483"/>
                  </a:lnTo>
                  <a:lnTo>
                    <a:pt x="1499" y="1483"/>
                  </a:lnTo>
                  <a:lnTo>
                    <a:pt x="1502" y="1478"/>
                  </a:lnTo>
                  <a:lnTo>
                    <a:pt x="1504" y="1473"/>
                  </a:lnTo>
                  <a:lnTo>
                    <a:pt x="1507" y="1466"/>
                  </a:lnTo>
                  <a:lnTo>
                    <a:pt x="1509" y="1466"/>
                  </a:lnTo>
                  <a:lnTo>
                    <a:pt x="1509" y="1471"/>
                  </a:lnTo>
                  <a:lnTo>
                    <a:pt x="1511" y="1473"/>
                  </a:lnTo>
                  <a:lnTo>
                    <a:pt x="1514" y="1471"/>
                  </a:lnTo>
                  <a:lnTo>
                    <a:pt x="1518" y="1471"/>
                  </a:lnTo>
                  <a:lnTo>
                    <a:pt x="1523" y="1471"/>
                  </a:lnTo>
                  <a:lnTo>
                    <a:pt x="1523" y="1469"/>
                  </a:lnTo>
                  <a:lnTo>
                    <a:pt x="1521" y="1464"/>
                  </a:lnTo>
                  <a:lnTo>
                    <a:pt x="1521" y="1461"/>
                  </a:lnTo>
                  <a:lnTo>
                    <a:pt x="1523" y="1457"/>
                  </a:lnTo>
                  <a:lnTo>
                    <a:pt x="1526" y="1457"/>
                  </a:lnTo>
                  <a:lnTo>
                    <a:pt x="1526" y="1461"/>
                  </a:lnTo>
                  <a:lnTo>
                    <a:pt x="1528" y="1464"/>
                  </a:lnTo>
                  <a:lnTo>
                    <a:pt x="1530" y="1464"/>
                  </a:lnTo>
                  <a:lnTo>
                    <a:pt x="1533" y="1466"/>
                  </a:lnTo>
                  <a:lnTo>
                    <a:pt x="1535" y="1464"/>
                  </a:lnTo>
                  <a:lnTo>
                    <a:pt x="1540" y="1457"/>
                  </a:lnTo>
                  <a:lnTo>
                    <a:pt x="1540" y="1450"/>
                  </a:lnTo>
                  <a:lnTo>
                    <a:pt x="1537" y="1450"/>
                  </a:lnTo>
                  <a:lnTo>
                    <a:pt x="1535" y="1450"/>
                  </a:lnTo>
                  <a:lnTo>
                    <a:pt x="1535" y="1450"/>
                  </a:lnTo>
                  <a:lnTo>
                    <a:pt x="1530" y="1443"/>
                  </a:lnTo>
                  <a:lnTo>
                    <a:pt x="1528" y="1445"/>
                  </a:lnTo>
                  <a:lnTo>
                    <a:pt x="1521" y="1440"/>
                  </a:lnTo>
                  <a:lnTo>
                    <a:pt x="1521" y="1440"/>
                  </a:lnTo>
                  <a:lnTo>
                    <a:pt x="1518" y="1445"/>
                  </a:lnTo>
                  <a:lnTo>
                    <a:pt x="1516" y="1445"/>
                  </a:lnTo>
                  <a:lnTo>
                    <a:pt x="1514" y="1440"/>
                  </a:lnTo>
                  <a:lnTo>
                    <a:pt x="1509" y="1438"/>
                  </a:lnTo>
                  <a:lnTo>
                    <a:pt x="1504" y="1435"/>
                  </a:lnTo>
                  <a:lnTo>
                    <a:pt x="1502" y="1435"/>
                  </a:lnTo>
                  <a:lnTo>
                    <a:pt x="1492" y="1440"/>
                  </a:lnTo>
                  <a:lnTo>
                    <a:pt x="1492" y="1443"/>
                  </a:lnTo>
                  <a:lnTo>
                    <a:pt x="1497" y="1447"/>
                  </a:lnTo>
                  <a:lnTo>
                    <a:pt x="1497" y="1454"/>
                  </a:lnTo>
                  <a:lnTo>
                    <a:pt x="1495" y="1454"/>
                  </a:lnTo>
                  <a:lnTo>
                    <a:pt x="1490" y="1452"/>
                  </a:lnTo>
                  <a:lnTo>
                    <a:pt x="1488" y="1452"/>
                  </a:lnTo>
                  <a:lnTo>
                    <a:pt x="1478" y="1459"/>
                  </a:lnTo>
                  <a:lnTo>
                    <a:pt x="1466" y="1476"/>
                  </a:lnTo>
                  <a:close/>
                  <a:moveTo>
                    <a:pt x="2438" y="1293"/>
                  </a:moveTo>
                  <a:lnTo>
                    <a:pt x="2438" y="1295"/>
                  </a:lnTo>
                  <a:lnTo>
                    <a:pt x="2440" y="1303"/>
                  </a:lnTo>
                  <a:lnTo>
                    <a:pt x="2445" y="1307"/>
                  </a:lnTo>
                  <a:lnTo>
                    <a:pt x="2449" y="1312"/>
                  </a:lnTo>
                  <a:lnTo>
                    <a:pt x="2452" y="1319"/>
                  </a:lnTo>
                  <a:lnTo>
                    <a:pt x="2457" y="1329"/>
                  </a:lnTo>
                  <a:lnTo>
                    <a:pt x="2466" y="1355"/>
                  </a:lnTo>
                  <a:lnTo>
                    <a:pt x="2471" y="1364"/>
                  </a:lnTo>
                  <a:lnTo>
                    <a:pt x="2478" y="1369"/>
                  </a:lnTo>
                  <a:lnTo>
                    <a:pt x="2485" y="1376"/>
                  </a:lnTo>
                  <a:lnTo>
                    <a:pt x="2487" y="1383"/>
                  </a:lnTo>
                  <a:lnTo>
                    <a:pt x="2487" y="1405"/>
                  </a:lnTo>
                  <a:lnTo>
                    <a:pt x="2487" y="1409"/>
                  </a:lnTo>
                  <a:lnTo>
                    <a:pt x="2490" y="1414"/>
                  </a:lnTo>
                  <a:lnTo>
                    <a:pt x="2492" y="1419"/>
                  </a:lnTo>
                  <a:lnTo>
                    <a:pt x="2494" y="1421"/>
                  </a:lnTo>
                  <a:lnTo>
                    <a:pt x="2497" y="1424"/>
                  </a:lnTo>
                  <a:lnTo>
                    <a:pt x="2502" y="1419"/>
                  </a:lnTo>
                  <a:lnTo>
                    <a:pt x="2509" y="1407"/>
                  </a:lnTo>
                  <a:lnTo>
                    <a:pt x="2511" y="1388"/>
                  </a:lnTo>
                  <a:lnTo>
                    <a:pt x="2520" y="1383"/>
                  </a:lnTo>
                  <a:lnTo>
                    <a:pt x="2520" y="1381"/>
                  </a:lnTo>
                  <a:lnTo>
                    <a:pt x="2520" y="1378"/>
                  </a:lnTo>
                  <a:lnTo>
                    <a:pt x="2513" y="1371"/>
                  </a:lnTo>
                  <a:lnTo>
                    <a:pt x="2516" y="1367"/>
                  </a:lnTo>
                  <a:lnTo>
                    <a:pt x="2511" y="1357"/>
                  </a:lnTo>
                  <a:lnTo>
                    <a:pt x="2509" y="1355"/>
                  </a:lnTo>
                  <a:lnTo>
                    <a:pt x="2499" y="1345"/>
                  </a:lnTo>
                  <a:lnTo>
                    <a:pt x="2485" y="1331"/>
                  </a:lnTo>
                  <a:lnTo>
                    <a:pt x="2480" y="1324"/>
                  </a:lnTo>
                  <a:lnTo>
                    <a:pt x="2478" y="1317"/>
                  </a:lnTo>
                  <a:lnTo>
                    <a:pt x="2478" y="1314"/>
                  </a:lnTo>
                  <a:lnTo>
                    <a:pt x="2480" y="1314"/>
                  </a:lnTo>
                  <a:lnTo>
                    <a:pt x="2483" y="1314"/>
                  </a:lnTo>
                  <a:lnTo>
                    <a:pt x="2485" y="1317"/>
                  </a:lnTo>
                  <a:lnTo>
                    <a:pt x="2487" y="1319"/>
                  </a:lnTo>
                  <a:lnTo>
                    <a:pt x="2494" y="1329"/>
                  </a:lnTo>
                  <a:lnTo>
                    <a:pt x="2497" y="1333"/>
                  </a:lnTo>
                  <a:lnTo>
                    <a:pt x="2499" y="1333"/>
                  </a:lnTo>
                  <a:lnTo>
                    <a:pt x="2502" y="1338"/>
                  </a:lnTo>
                  <a:lnTo>
                    <a:pt x="2509" y="1348"/>
                  </a:lnTo>
                  <a:lnTo>
                    <a:pt x="2516" y="1352"/>
                  </a:lnTo>
                  <a:lnTo>
                    <a:pt x="2516" y="1350"/>
                  </a:lnTo>
                  <a:lnTo>
                    <a:pt x="2511" y="1343"/>
                  </a:lnTo>
                  <a:lnTo>
                    <a:pt x="2506" y="1336"/>
                  </a:lnTo>
                  <a:lnTo>
                    <a:pt x="2502" y="1326"/>
                  </a:lnTo>
                  <a:lnTo>
                    <a:pt x="2492" y="1317"/>
                  </a:lnTo>
                  <a:lnTo>
                    <a:pt x="2478" y="1305"/>
                  </a:lnTo>
                  <a:lnTo>
                    <a:pt x="2468" y="1307"/>
                  </a:lnTo>
                  <a:lnTo>
                    <a:pt x="2457" y="1310"/>
                  </a:lnTo>
                  <a:lnTo>
                    <a:pt x="2452" y="1303"/>
                  </a:lnTo>
                  <a:lnTo>
                    <a:pt x="2442" y="1295"/>
                  </a:lnTo>
                  <a:lnTo>
                    <a:pt x="2438" y="1293"/>
                  </a:lnTo>
                  <a:close/>
                  <a:moveTo>
                    <a:pt x="2457" y="1300"/>
                  </a:moveTo>
                  <a:lnTo>
                    <a:pt x="2466" y="1300"/>
                  </a:lnTo>
                  <a:lnTo>
                    <a:pt x="2473" y="1300"/>
                  </a:lnTo>
                  <a:lnTo>
                    <a:pt x="2473" y="1295"/>
                  </a:lnTo>
                  <a:lnTo>
                    <a:pt x="2466" y="1291"/>
                  </a:lnTo>
                  <a:lnTo>
                    <a:pt x="2459" y="1288"/>
                  </a:lnTo>
                  <a:lnTo>
                    <a:pt x="2452" y="1293"/>
                  </a:lnTo>
                  <a:lnTo>
                    <a:pt x="2452" y="1295"/>
                  </a:lnTo>
                  <a:lnTo>
                    <a:pt x="2457" y="1300"/>
                  </a:lnTo>
                  <a:close/>
                  <a:moveTo>
                    <a:pt x="2421" y="1383"/>
                  </a:moveTo>
                  <a:lnTo>
                    <a:pt x="2421" y="1376"/>
                  </a:lnTo>
                  <a:lnTo>
                    <a:pt x="2423" y="1374"/>
                  </a:lnTo>
                  <a:lnTo>
                    <a:pt x="2426" y="1374"/>
                  </a:lnTo>
                  <a:lnTo>
                    <a:pt x="2445" y="1378"/>
                  </a:lnTo>
                  <a:lnTo>
                    <a:pt x="2452" y="1383"/>
                  </a:lnTo>
                  <a:lnTo>
                    <a:pt x="2461" y="1383"/>
                  </a:lnTo>
                  <a:lnTo>
                    <a:pt x="2461" y="1371"/>
                  </a:lnTo>
                  <a:lnTo>
                    <a:pt x="2459" y="1367"/>
                  </a:lnTo>
                  <a:lnTo>
                    <a:pt x="2452" y="1359"/>
                  </a:lnTo>
                  <a:lnTo>
                    <a:pt x="2438" y="1362"/>
                  </a:lnTo>
                  <a:lnTo>
                    <a:pt x="2433" y="1359"/>
                  </a:lnTo>
                  <a:lnTo>
                    <a:pt x="2438" y="1355"/>
                  </a:lnTo>
                  <a:lnTo>
                    <a:pt x="2440" y="1355"/>
                  </a:lnTo>
                  <a:lnTo>
                    <a:pt x="2445" y="1355"/>
                  </a:lnTo>
                  <a:lnTo>
                    <a:pt x="2449" y="1350"/>
                  </a:lnTo>
                  <a:lnTo>
                    <a:pt x="2449" y="1336"/>
                  </a:lnTo>
                  <a:lnTo>
                    <a:pt x="2445" y="1329"/>
                  </a:lnTo>
                  <a:lnTo>
                    <a:pt x="2442" y="1326"/>
                  </a:lnTo>
                  <a:lnTo>
                    <a:pt x="2433" y="1324"/>
                  </a:lnTo>
                  <a:lnTo>
                    <a:pt x="2421" y="1324"/>
                  </a:lnTo>
                  <a:lnTo>
                    <a:pt x="2421" y="1324"/>
                  </a:lnTo>
                  <a:lnTo>
                    <a:pt x="2419" y="1326"/>
                  </a:lnTo>
                  <a:lnTo>
                    <a:pt x="2414" y="1341"/>
                  </a:lnTo>
                  <a:lnTo>
                    <a:pt x="2412" y="1343"/>
                  </a:lnTo>
                  <a:lnTo>
                    <a:pt x="2407" y="1341"/>
                  </a:lnTo>
                  <a:lnTo>
                    <a:pt x="2407" y="1338"/>
                  </a:lnTo>
                  <a:lnTo>
                    <a:pt x="2409" y="1336"/>
                  </a:lnTo>
                  <a:lnTo>
                    <a:pt x="2409" y="1329"/>
                  </a:lnTo>
                  <a:lnTo>
                    <a:pt x="2409" y="1326"/>
                  </a:lnTo>
                  <a:lnTo>
                    <a:pt x="2397" y="1317"/>
                  </a:lnTo>
                  <a:lnTo>
                    <a:pt x="2395" y="1314"/>
                  </a:lnTo>
                  <a:lnTo>
                    <a:pt x="2390" y="1319"/>
                  </a:lnTo>
                  <a:lnTo>
                    <a:pt x="2388" y="1324"/>
                  </a:lnTo>
                  <a:lnTo>
                    <a:pt x="2385" y="1326"/>
                  </a:lnTo>
                  <a:lnTo>
                    <a:pt x="2381" y="1329"/>
                  </a:lnTo>
                  <a:lnTo>
                    <a:pt x="2378" y="1333"/>
                  </a:lnTo>
                  <a:lnTo>
                    <a:pt x="2381" y="1338"/>
                  </a:lnTo>
                  <a:lnTo>
                    <a:pt x="2374" y="1333"/>
                  </a:lnTo>
                  <a:lnTo>
                    <a:pt x="2369" y="1329"/>
                  </a:lnTo>
                  <a:lnTo>
                    <a:pt x="2367" y="1338"/>
                  </a:lnTo>
                  <a:lnTo>
                    <a:pt x="2364" y="1343"/>
                  </a:lnTo>
                  <a:lnTo>
                    <a:pt x="2362" y="1345"/>
                  </a:lnTo>
                  <a:lnTo>
                    <a:pt x="2362" y="1350"/>
                  </a:lnTo>
                  <a:lnTo>
                    <a:pt x="2362" y="1357"/>
                  </a:lnTo>
                  <a:lnTo>
                    <a:pt x="2369" y="1367"/>
                  </a:lnTo>
                  <a:lnTo>
                    <a:pt x="2376" y="1369"/>
                  </a:lnTo>
                  <a:lnTo>
                    <a:pt x="2395" y="1381"/>
                  </a:lnTo>
                  <a:lnTo>
                    <a:pt x="2404" y="1395"/>
                  </a:lnTo>
                  <a:lnTo>
                    <a:pt x="2412" y="1402"/>
                  </a:lnTo>
                  <a:lnTo>
                    <a:pt x="2423" y="1402"/>
                  </a:lnTo>
                  <a:lnTo>
                    <a:pt x="2426" y="1395"/>
                  </a:lnTo>
                  <a:lnTo>
                    <a:pt x="2421" y="1383"/>
                  </a:lnTo>
                  <a:close/>
                  <a:moveTo>
                    <a:pt x="1528" y="1528"/>
                  </a:moveTo>
                  <a:lnTo>
                    <a:pt x="1518" y="1523"/>
                  </a:lnTo>
                  <a:lnTo>
                    <a:pt x="1514" y="1518"/>
                  </a:lnTo>
                  <a:lnTo>
                    <a:pt x="1514" y="1514"/>
                  </a:lnTo>
                  <a:lnTo>
                    <a:pt x="1518" y="1509"/>
                  </a:lnTo>
                  <a:lnTo>
                    <a:pt x="1518" y="1507"/>
                  </a:lnTo>
                  <a:lnTo>
                    <a:pt x="1516" y="1504"/>
                  </a:lnTo>
                  <a:lnTo>
                    <a:pt x="1511" y="1502"/>
                  </a:lnTo>
                  <a:lnTo>
                    <a:pt x="1507" y="1502"/>
                  </a:lnTo>
                  <a:lnTo>
                    <a:pt x="1502" y="1504"/>
                  </a:lnTo>
                  <a:lnTo>
                    <a:pt x="1495" y="1511"/>
                  </a:lnTo>
                  <a:lnTo>
                    <a:pt x="1492" y="1511"/>
                  </a:lnTo>
                  <a:lnTo>
                    <a:pt x="1492" y="1504"/>
                  </a:lnTo>
                  <a:lnTo>
                    <a:pt x="1495" y="1497"/>
                  </a:lnTo>
                  <a:lnTo>
                    <a:pt x="1490" y="1492"/>
                  </a:lnTo>
                  <a:lnTo>
                    <a:pt x="1478" y="1490"/>
                  </a:lnTo>
                  <a:lnTo>
                    <a:pt x="1473" y="1490"/>
                  </a:lnTo>
                  <a:lnTo>
                    <a:pt x="1478" y="1495"/>
                  </a:lnTo>
                  <a:lnTo>
                    <a:pt x="1476" y="1499"/>
                  </a:lnTo>
                  <a:lnTo>
                    <a:pt x="1476" y="1502"/>
                  </a:lnTo>
                  <a:lnTo>
                    <a:pt x="1476" y="1507"/>
                  </a:lnTo>
                  <a:lnTo>
                    <a:pt x="1476" y="1509"/>
                  </a:lnTo>
                  <a:lnTo>
                    <a:pt x="1473" y="1509"/>
                  </a:lnTo>
                  <a:lnTo>
                    <a:pt x="1466" y="1507"/>
                  </a:lnTo>
                  <a:lnTo>
                    <a:pt x="1466" y="1509"/>
                  </a:lnTo>
                  <a:lnTo>
                    <a:pt x="1464" y="1511"/>
                  </a:lnTo>
                  <a:lnTo>
                    <a:pt x="1462" y="1514"/>
                  </a:lnTo>
                  <a:lnTo>
                    <a:pt x="1459" y="1516"/>
                  </a:lnTo>
                  <a:lnTo>
                    <a:pt x="1459" y="1516"/>
                  </a:lnTo>
                  <a:lnTo>
                    <a:pt x="1457" y="1511"/>
                  </a:lnTo>
                  <a:lnTo>
                    <a:pt x="1450" y="1502"/>
                  </a:lnTo>
                  <a:lnTo>
                    <a:pt x="1450" y="1499"/>
                  </a:lnTo>
                  <a:lnTo>
                    <a:pt x="1445" y="1499"/>
                  </a:lnTo>
                  <a:lnTo>
                    <a:pt x="1443" y="1499"/>
                  </a:lnTo>
                  <a:lnTo>
                    <a:pt x="1440" y="1502"/>
                  </a:lnTo>
                  <a:lnTo>
                    <a:pt x="1438" y="1507"/>
                  </a:lnTo>
                  <a:lnTo>
                    <a:pt x="1438" y="1509"/>
                  </a:lnTo>
                  <a:lnTo>
                    <a:pt x="1440" y="1514"/>
                  </a:lnTo>
                  <a:lnTo>
                    <a:pt x="1443" y="1518"/>
                  </a:lnTo>
                  <a:lnTo>
                    <a:pt x="1450" y="1523"/>
                  </a:lnTo>
                  <a:lnTo>
                    <a:pt x="1450" y="1526"/>
                  </a:lnTo>
                  <a:lnTo>
                    <a:pt x="1443" y="1526"/>
                  </a:lnTo>
                  <a:lnTo>
                    <a:pt x="1443" y="1526"/>
                  </a:lnTo>
                  <a:lnTo>
                    <a:pt x="1443" y="1530"/>
                  </a:lnTo>
                  <a:lnTo>
                    <a:pt x="1445" y="1547"/>
                  </a:lnTo>
                  <a:lnTo>
                    <a:pt x="1447" y="1556"/>
                  </a:lnTo>
                  <a:lnTo>
                    <a:pt x="1450" y="1563"/>
                  </a:lnTo>
                  <a:lnTo>
                    <a:pt x="1447" y="1561"/>
                  </a:lnTo>
                  <a:lnTo>
                    <a:pt x="1445" y="1556"/>
                  </a:lnTo>
                  <a:lnTo>
                    <a:pt x="1440" y="1549"/>
                  </a:lnTo>
                  <a:lnTo>
                    <a:pt x="1436" y="1537"/>
                  </a:lnTo>
                  <a:lnTo>
                    <a:pt x="1433" y="1535"/>
                  </a:lnTo>
                  <a:lnTo>
                    <a:pt x="1433" y="1535"/>
                  </a:lnTo>
                  <a:lnTo>
                    <a:pt x="1433" y="1533"/>
                  </a:lnTo>
                  <a:lnTo>
                    <a:pt x="1431" y="1528"/>
                  </a:lnTo>
                  <a:lnTo>
                    <a:pt x="1426" y="1526"/>
                  </a:lnTo>
                  <a:lnTo>
                    <a:pt x="1424" y="1526"/>
                  </a:lnTo>
                  <a:lnTo>
                    <a:pt x="1419" y="1526"/>
                  </a:lnTo>
                  <a:lnTo>
                    <a:pt x="1412" y="1530"/>
                  </a:lnTo>
                  <a:lnTo>
                    <a:pt x="1405" y="1535"/>
                  </a:lnTo>
                  <a:lnTo>
                    <a:pt x="1398" y="1547"/>
                  </a:lnTo>
                  <a:lnTo>
                    <a:pt x="1395" y="1556"/>
                  </a:lnTo>
                  <a:lnTo>
                    <a:pt x="1395" y="1559"/>
                  </a:lnTo>
                  <a:lnTo>
                    <a:pt x="1402" y="1573"/>
                  </a:lnTo>
                  <a:lnTo>
                    <a:pt x="1407" y="1592"/>
                  </a:lnTo>
                  <a:lnTo>
                    <a:pt x="1417" y="1606"/>
                  </a:lnTo>
                  <a:lnTo>
                    <a:pt x="1419" y="1606"/>
                  </a:lnTo>
                  <a:lnTo>
                    <a:pt x="1424" y="1601"/>
                  </a:lnTo>
                  <a:lnTo>
                    <a:pt x="1424" y="1597"/>
                  </a:lnTo>
                  <a:lnTo>
                    <a:pt x="1424" y="1592"/>
                  </a:lnTo>
                  <a:lnTo>
                    <a:pt x="1421" y="1590"/>
                  </a:lnTo>
                  <a:lnTo>
                    <a:pt x="1421" y="1587"/>
                  </a:lnTo>
                  <a:lnTo>
                    <a:pt x="1419" y="1585"/>
                  </a:lnTo>
                  <a:lnTo>
                    <a:pt x="1414" y="1587"/>
                  </a:lnTo>
                  <a:lnTo>
                    <a:pt x="1414" y="1585"/>
                  </a:lnTo>
                  <a:lnTo>
                    <a:pt x="1417" y="1582"/>
                  </a:lnTo>
                  <a:lnTo>
                    <a:pt x="1421" y="1580"/>
                  </a:lnTo>
                  <a:lnTo>
                    <a:pt x="1426" y="1580"/>
                  </a:lnTo>
                  <a:lnTo>
                    <a:pt x="1431" y="1582"/>
                  </a:lnTo>
                  <a:lnTo>
                    <a:pt x="1431" y="1582"/>
                  </a:lnTo>
                  <a:lnTo>
                    <a:pt x="1433" y="1585"/>
                  </a:lnTo>
                  <a:lnTo>
                    <a:pt x="1428" y="1590"/>
                  </a:lnTo>
                  <a:lnTo>
                    <a:pt x="1428" y="1594"/>
                  </a:lnTo>
                  <a:lnTo>
                    <a:pt x="1428" y="1594"/>
                  </a:lnTo>
                  <a:lnTo>
                    <a:pt x="1433" y="1592"/>
                  </a:lnTo>
                  <a:lnTo>
                    <a:pt x="1440" y="1597"/>
                  </a:lnTo>
                  <a:lnTo>
                    <a:pt x="1445" y="1597"/>
                  </a:lnTo>
                  <a:lnTo>
                    <a:pt x="1445" y="1597"/>
                  </a:lnTo>
                  <a:lnTo>
                    <a:pt x="1431" y="1616"/>
                  </a:lnTo>
                  <a:lnTo>
                    <a:pt x="1431" y="1618"/>
                  </a:lnTo>
                  <a:lnTo>
                    <a:pt x="1431" y="1620"/>
                  </a:lnTo>
                  <a:lnTo>
                    <a:pt x="1433" y="1620"/>
                  </a:lnTo>
                  <a:lnTo>
                    <a:pt x="1436" y="1623"/>
                  </a:lnTo>
                  <a:lnTo>
                    <a:pt x="1447" y="1613"/>
                  </a:lnTo>
                  <a:lnTo>
                    <a:pt x="1454" y="1601"/>
                  </a:lnTo>
                  <a:lnTo>
                    <a:pt x="1454" y="1599"/>
                  </a:lnTo>
                  <a:lnTo>
                    <a:pt x="1454" y="1594"/>
                  </a:lnTo>
                  <a:lnTo>
                    <a:pt x="1454" y="1594"/>
                  </a:lnTo>
                  <a:lnTo>
                    <a:pt x="1447" y="1592"/>
                  </a:lnTo>
                  <a:lnTo>
                    <a:pt x="1457" y="1587"/>
                  </a:lnTo>
                  <a:lnTo>
                    <a:pt x="1459" y="1585"/>
                  </a:lnTo>
                  <a:lnTo>
                    <a:pt x="1462" y="1580"/>
                  </a:lnTo>
                  <a:lnTo>
                    <a:pt x="1464" y="1578"/>
                  </a:lnTo>
                  <a:lnTo>
                    <a:pt x="1473" y="1571"/>
                  </a:lnTo>
                  <a:lnTo>
                    <a:pt x="1485" y="1571"/>
                  </a:lnTo>
                  <a:lnTo>
                    <a:pt x="1488" y="1566"/>
                  </a:lnTo>
                  <a:lnTo>
                    <a:pt x="1495" y="1561"/>
                  </a:lnTo>
                  <a:lnTo>
                    <a:pt x="1499" y="1561"/>
                  </a:lnTo>
                  <a:lnTo>
                    <a:pt x="1504" y="1559"/>
                  </a:lnTo>
                  <a:lnTo>
                    <a:pt x="1504" y="1556"/>
                  </a:lnTo>
                  <a:lnTo>
                    <a:pt x="1504" y="1554"/>
                  </a:lnTo>
                  <a:lnTo>
                    <a:pt x="1502" y="1549"/>
                  </a:lnTo>
                  <a:lnTo>
                    <a:pt x="1499" y="1547"/>
                  </a:lnTo>
                  <a:lnTo>
                    <a:pt x="1490" y="1544"/>
                  </a:lnTo>
                  <a:lnTo>
                    <a:pt x="1488" y="1544"/>
                  </a:lnTo>
                  <a:lnTo>
                    <a:pt x="1490" y="1542"/>
                  </a:lnTo>
                  <a:lnTo>
                    <a:pt x="1492" y="1540"/>
                  </a:lnTo>
                  <a:lnTo>
                    <a:pt x="1497" y="1540"/>
                  </a:lnTo>
                  <a:lnTo>
                    <a:pt x="1507" y="1544"/>
                  </a:lnTo>
                  <a:lnTo>
                    <a:pt x="1518" y="1544"/>
                  </a:lnTo>
                  <a:lnTo>
                    <a:pt x="1521" y="1544"/>
                  </a:lnTo>
                  <a:lnTo>
                    <a:pt x="1523" y="1542"/>
                  </a:lnTo>
                  <a:lnTo>
                    <a:pt x="1530" y="1530"/>
                  </a:lnTo>
                  <a:lnTo>
                    <a:pt x="1530" y="1528"/>
                  </a:lnTo>
                  <a:lnTo>
                    <a:pt x="1528" y="1528"/>
                  </a:lnTo>
                  <a:close/>
                  <a:moveTo>
                    <a:pt x="1459" y="1490"/>
                  </a:moveTo>
                  <a:lnTo>
                    <a:pt x="1459" y="1492"/>
                  </a:lnTo>
                  <a:lnTo>
                    <a:pt x="1462" y="1497"/>
                  </a:lnTo>
                  <a:lnTo>
                    <a:pt x="1466" y="1502"/>
                  </a:lnTo>
                  <a:lnTo>
                    <a:pt x="1471" y="1504"/>
                  </a:lnTo>
                  <a:lnTo>
                    <a:pt x="1471" y="1507"/>
                  </a:lnTo>
                  <a:lnTo>
                    <a:pt x="1473" y="1502"/>
                  </a:lnTo>
                  <a:lnTo>
                    <a:pt x="1471" y="1497"/>
                  </a:lnTo>
                  <a:lnTo>
                    <a:pt x="1469" y="1492"/>
                  </a:lnTo>
                  <a:lnTo>
                    <a:pt x="1459" y="1490"/>
                  </a:lnTo>
                  <a:lnTo>
                    <a:pt x="1459" y="1490"/>
                  </a:lnTo>
                  <a:close/>
                  <a:moveTo>
                    <a:pt x="2509" y="1488"/>
                  </a:moveTo>
                  <a:lnTo>
                    <a:pt x="2504" y="1478"/>
                  </a:lnTo>
                  <a:lnTo>
                    <a:pt x="2504" y="1476"/>
                  </a:lnTo>
                  <a:lnTo>
                    <a:pt x="2504" y="1473"/>
                  </a:lnTo>
                  <a:lnTo>
                    <a:pt x="2504" y="1469"/>
                  </a:lnTo>
                  <a:lnTo>
                    <a:pt x="2502" y="1457"/>
                  </a:lnTo>
                  <a:lnTo>
                    <a:pt x="2499" y="1454"/>
                  </a:lnTo>
                  <a:lnTo>
                    <a:pt x="2494" y="1445"/>
                  </a:lnTo>
                  <a:lnTo>
                    <a:pt x="2483" y="1426"/>
                  </a:lnTo>
                  <a:lnTo>
                    <a:pt x="2478" y="1416"/>
                  </a:lnTo>
                  <a:lnTo>
                    <a:pt x="2471" y="1407"/>
                  </a:lnTo>
                  <a:lnTo>
                    <a:pt x="2464" y="1397"/>
                  </a:lnTo>
                  <a:lnTo>
                    <a:pt x="2457" y="1393"/>
                  </a:lnTo>
                  <a:lnTo>
                    <a:pt x="2452" y="1393"/>
                  </a:lnTo>
                  <a:lnTo>
                    <a:pt x="2438" y="1386"/>
                  </a:lnTo>
                  <a:lnTo>
                    <a:pt x="2433" y="1386"/>
                  </a:lnTo>
                  <a:lnTo>
                    <a:pt x="2430" y="1390"/>
                  </a:lnTo>
                  <a:lnTo>
                    <a:pt x="2430" y="1400"/>
                  </a:lnTo>
                  <a:lnTo>
                    <a:pt x="2430" y="1405"/>
                  </a:lnTo>
                  <a:lnTo>
                    <a:pt x="2428" y="1409"/>
                  </a:lnTo>
                  <a:lnTo>
                    <a:pt x="2426" y="1412"/>
                  </a:lnTo>
                  <a:lnTo>
                    <a:pt x="2421" y="1414"/>
                  </a:lnTo>
                  <a:lnTo>
                    <a:pt x="2421" y="1419"/>
                  </a:lnTo>
                  <a:lnTo>
                    <a:pt x="2421" y="1424"/>
                  </a:lnTo>
                  <a:lnTo>
                    <a:pt x="2428" y="1438"/>
                  </a:lnTo>
                  <a:lnTo>
                    <a:pt x="2428" y="1443"/>
                  </a:lnTo>
                  <a:lnTo>
                    <a:pt x="2428" y="1447"/>
                  </a:lnTo>
                  <a:lnTo>
                    <a:pt x="2435" y="1443"/>
                  </a:lnTo>
                  <a:lnTo>
                    <a:pt x="2438" y="1438"/>
                  </a:lnTo>
                  <a:lnTo>
                    <a:pt x="2438" y="1419"/>
                  </a:lnTo>
                  <a:lnTo>
                    <a:pt x="2440" y="1416"/>
                  </a:lnTo>
                  <a:lnTo>
                    <a:pt x="2447" y="1421"/>
                  </a:lnTo>
                  <a:lnTo>
                    <a:pt x="2452" y="1433"/>
                  </a:lnTo>
                  <a:lnTo>
                    <a:pt x="2457" y="1435"/>
                  </a:lnTo>
                  <a:lnTo>
                    <a:pt x="2459" y="1433"/>
                  </a:lnTo>
                  <a:lnTo>
                    <a:pt x="2461" y="1435"/>
                  </a:lnTo>
                  <a:lnTo>
                    <a:pt x="2457" y="1447"/>
                  </a:lnTo>
                  <a:lnTo>
                    <a:pt x="2457" y="1452"/>
                  </a:lnTo>
                  <a:lnTo>
                    <a:pt x="2459" y="1457"/>
                  </a:lnTo>
                  <a:lnTo>
                    <a:pt x="2459" y="1459"/>
                  </a:lnTo>
                  <a:lnTo>
                    <a:pt x="2464" y="1461"/>
                  </a:lnTo>
                  <a:lnTo>
                    <a:pt x="2468" y="1457"/>
                  </a:lnTo>
                  <a:lnTo>
                    <a:pt x="2471" y="1459"/>
                  </a:lnTo>
                  <a:lnTo>
                    <a:pt x="2471" y="1466"/>
                  </a:lnTo>
                  <a:lnTo>
                    <a:pt x="2475" y="1469"/>
                  </a:lnTo>
                  <a:lnTo>
                    <a:pt x="2480" y="1471"/>
                  </a:lnTo>
                  <a:lnTo>
                    <a:pt x="2485" y="1469"/>
                  </a:lnTo>
                  <a:lnTo>
                    <a:pt x="2487" y="1466"/>
                  </a:lnTo>
                  <a:lnTo>
                    <a:pt x="2490" y="1466"/>
                  </a:lnTo>
                  <a:lnTo>
                    <a:pt x="2487" y="1473"/>
                  </a:lnTo>
                  <a:lnTo>
                    <a:pt x="2485" y="1476"/>
                  </a:lnTo>
                  <a:lnTo>
                    <a:pt x="2485" y="1480"/>
                  </a:lnTo>
                  <a:lnTo>
                    <a:pt x="2487" y="1485"/>
                  </a:lnTo>
                  <a:lnTo>
                    <a:pt x="2492" y="1490"/>
                  </a:lnTo>
                  <a:lnTo>
                    <a:pt x="2502" y="1502"/>
                  </a:lnTo>
                  <a:lnTo>
                    <a:pt x="2504" y="1507"/>
                  </a:lnTo>
                  <a:lnTo>
                    <a:pt x="2509" y="1509"/>
                  </a:lnTo>
                  <a:lnTo>
                    <a:pt x="2513" y="1511"/>
                  </a:lnTo>
                  <a:lnTo>
                    <a:pt x="2513" y="1509"/>
                  </a:lnTo>
                  <a:lnTo>
                    <a:pt x="2513" y="1502"/>
                  </a:lnTo>
                  <a:lnTo>
                    <a:pt x="2509" y="1488"/>
                  </a:lnTo>
                  <a:close/>
                  <a:moveTo>
                    <a:pt x="559" y="1457"/>
                  </a:moveTo>
                  <a:lnTo>
                    <a:pt x="561" y="1461"/>
                  </a:lnTo>
                  <a:lnTo>
                    <a:pt x="564" y="1464"/>
                  </a:lnTo>
                  <a:lnTo>
                    <a:pt x="571" y="1461"/>
                  </a:lnTo>
                  <a:lnTo>
                    <a:pt x="576" y="1454"/>
                  </a:lnTo>
                  <a:lnTo>
                    <a:pt x="559" y="1454"/>
                  </a:lnTo>
                  <a:lnTo>
                    <a:pt x="559" y="1457"/>
                  </a:lnTo>
                  <a:close/>
                  <a:moveTo>
                    <a:pt x="1492" y="1578"/>
                  </a:moveTo>
                  <a:lnTo>
                    <a:pt x="1473" y="1575"/>
                  </a:lnTo>
                  <a:lnTo>
                    <a:pt x="1469" y="1582"/>
                  </a:lnTo>
                  <a:lnTo>
                    <a:pt x="1469" y="1590"/>
                  </a:lnTo>
                  <a:lnTo>
                    <a:pt x="1473" y="1597"/>
                  </a:lnTo>
                  <a:lnTo>
                    <a:pt x="1476" y="1592"/>
                  </a:lnTo>
                  <a:lnTo>
                    <a:pt x="1481" y="1585"/>
                  </a:lnTo>
                  <a:lnTo>
                    <a:pt x="1481" y="1585"/>
                  </a:lnTo>
                  <a:lnTo>
                    <a:pt x="1488" y="1582"/>
                  </a:lnTo>
                  <a:lnTo>
                    <a:pt x="1492" y="1582"/>
                  </a:lnTo>
                  <a:lnTo>
                    <a:pt x="1492" y="1580"/>
                  </a:lnTo>
                  <a:lnTo>
                    <a:pt x="1492" y="1580"/>
                  </a:lnTo>
                  <a:lnTo>
                    <a:pt x="1492" y="1578"/>
                  </a:lnTo>
                  <a:close/>
                  <a:moveTo>
                    <a:pt x="2584" y="1459"/>
                  </a:moveTo>
                  <a:lnTo>
                    <a:pt x="2587" y="1457"/>
                  </a:lnTo>
                  <a:lnTo>
                    <a:pt x="2587" y="1454"/>
                  </a:lnTo>
                  <a:lnTo>
                    <a:pt x="2587" y="1452"/>
                  </a:lnTo>
                  <a:lnTo>
                    <a:pt x="2584" y="1447"/>
                  </a:lnTo>
                  <a:lnTo>
                    <a:pt x="2584" y="1443"/>
                  </a:lnTo>
                  <a:lnTo>
                    <a:pt x="2582" y="1440"/>
                  </a:lnTo>
                  <a:lnTo>
                    <a:pt x="2577" y="1435"/>
                  </a:lnTo>
                  <a:lnTo>
                    <a:pt x="2575" y="1433"/>
                  </a:lnTo>
                  <a:lnTo>
                    <a:pt x="2570" y="1428"/>
                  </a:lnTo>
                  <a:lnTo>
                    <a:pt x="2568" y="1426"/>
                  </a:lnTo>
                  <a:lnTo>
                    <a:pt x="2568" y="1424"/>
                  </a:lnTo>
                  <a:lnTo>
                    <a:pt x="2573" y="1426"/>
                  </a:lnTo>
                  <a:lnTo>
                    <a:pt x="2582" y="1435"/>
                  </a:lnTo>
                  <a:lnTo>
                    <a:pt x="2589" y="1440"/>
                  </a:lnTo>
                  <a:lnTo>
                    <a:pt x="2592" y="1440"/>
                  </a:lnTo>
                  <a:lnTo>
                    <a:pt x="2592" y="1435"/>
                  </a:lnTo>
                  <a:lnTo>
                    <a:pt x="2592" y="1433"/>
                  </a:lnTo>
                  <a:lnTo>
                    <a:pt x="2592" y="1428"/>
                  </a:lnTo>
                  <a:lnTo>
                    <a:pt x="2589" y="1421"/>
                  </a:lnTo>
                  <a:lnTo>
                    <a:pt x="2587" y="1414"/>
                  </a:lnTo>
                  <a:lnTo>
                    <a:pt x="2587" y="1412"/>
                  </a:lnTo>
                  <a:lnTo>
                    <a:pt x="2582" y="1407"/>
                  </a:lnTo>
                  <a:lnTo>
                    <a:pt x="2577" y="1405"/>
                  </a:lnTo>
                  <a:lnTo>
                    <a:pt x="2568" y="1405"/>
                  </a:lnTo>
                  <a:lnTo>
                    <a:pt x="2565" y="1405"/>
                  </a:lnTo>
                  <a:lnTo>
                    <a:pt x="2563" y="1409"/>
                  </a:lnTo>
                  <a:lnTo>
                    <a:pt x="2561" y="1407"/>
                  </a:lnTo>
                  <a:lnTo>
                    <a:pt x="2539" y="1407"/>
                  </a:lnTo>
                  <a:lnTo>
                    <a:pt x="2530" y="1409"/>
                  </a:lnTo>
                  <a:lnTo>
                    <a:pt x="2528" y="1414"/>
                  </a:lnTo>
                  <a:lnTo>
                    <a:pt x="2528" y="1416"/>
                  </a:lnTo>
                  <a:lnTo>
                    <a:pt x="2532" y="1421"/>
                  </a:lnTo>
                  <a:lnTo>
                    <a:pt x="2537" y="1424"/>
                  </a:lnTo>
                  <a:lnTo>
                    <a:pt x="2542" y="1426"/>
                  </a:lnTo>
                  <a:lnTo>
                    <a:pt x="2549" y="1433"/>
                  </a:lnTo>
                  <a:lnTo>
                    <a:pt x="2551" y="1443"/>
                  </a:lnTo>
                  <a:lnTo>
                    <a:pt x="2556" y="1454"/>
                  </a:lnTo>
                  <a:lnTo>
                    <a:pt x="2561" y="1461"/>
                  </a:lnTo>
                  <a:lnTo>
                    <a:pt x="2561" y="1464"/>
                  </a:lnTo>
                  <a:lnTo>
                    <a:pt x="2563" y="1466"/>
                  </a:lnTo>
                  <a:lnTo>
                    <a:pt x="2570" y="1466"/>
                  </a:lnTo>
                  <a:lnTo>
                    <a:pt x="2575" y="1461"/>
                  </a:lnTo>
                  <a:lnTo>
                    <a:pt x="2584" y="1459"/>
                  </a:lnTo>
                  <a:close/>
                  <a:moveTo>
                    <a:pt x="2554" y="1490"/>
                  </a:moveTo>
                  <a:lnTo>
                    <a:pt x="2551" y="1478"/>
                  </a:lnTo>
                  <a:lnTo>
                    <a:pt x="2549" y="1469"/>
                  </a:lnTo>
                  <a:lnTo>
                    <a:pt x="2547" y="1459"/>
                  </a:lnTo>
                  <a:lnTo>
                    <a:pt x="2549" y="1454"/>
                  </a:lnTo>
                  <a:lnTo>
                    <a:pt x="2551" y="1454"/>
                  </a:lnTo>
                  <a:lnTo>
                    <a:pt x="2551" y="1450"/>
                  </a:lnTo>
                  <a:lnTo>
                    <a:pt x="2547" y="1443"/>
                  </a:lnTo>
                  <a:lnTo>
                    <a:pt x="2542" y="1438"/>
                  </a:lnTo>
                  <a:lnTo>
                    <a:pt x="2537" y="1440"/>
                  </a:lnTo>
                  <a:lnTo>
                    <a:pt x="2532" y="1433"/>
                  </a:lnTo>
                  <a:lnTo>
                    <a:pt x="2530" y="1431"/>
                  </a:lnTo>
                  <a:lnTo>
                    <a:pt x="2525" y="1431"/>
                  </a:lnTo>
                  <a:lnTo>
                    <a:pt x="2520" y="1428"/>
                  </a:lnTo>
                  <a:lnTo>
                    <a:pt x="2513" y="1431"/>
                  </a:lnTo>
                  <a:lnTo>
                    <a:pt x="2511" y="1440"/>
                  </a:lnTo>
                  <a:lnTo>
                    <a:pt x="2513" y="1450"/>
                  </a:lnTo>
                  <a:lnTo>
                    <a:pt x="2513" y="1454"/>
                  </a:lnTo>
                  <a:lnTo>
                    <a:pt x="2523" y="1461"/>
                  </a:lnTo>
                  <a:lnTo>
                    <a:pt x="2523" y="1466"/>
                  </a:lnTo>
                  <a:lnTo>
                    <a:pt x="2532" y="1471"/>
                  </a:lnTo>
                  <a:lnTo>
                    <a:pt x="2537" y="1476"/>
                  </a:lnTo>
                  <a:lnTo>
                    <a:pt x="2532" y="1483"/>
                  </a:lnTo>
                  <a:lnTo>
                    <a:pt x="2537" y="1504"/>
                  </a:lnTo>
                  <a:lnTo>
                    <a:pt x="2544" y="1516"/>
                  </a:lnTo>
                  <a:lnTo>
                    <a:pt x="2547" y="1516"/>
                  </a:lnTo>
                  <a:lnTo>
                    <a:pt x="2549" y="1509"/>
                  </a:lnTo>
                  <a:lnTo>
                    <a:pt x="2551" y="1509"/>
                  </a:lnTo>
                  <a:lnTo>
                    <a:pt x="2554" y="1511"/>
                  </a:lnTo>
                  <a:lnTo>
                    <a:pt x="2556" y="1509"/>
                  </a:lnTo>
                  <a:lnTo>
                    <a:pt x="2556" y="1507"/>
                  </a:lnTo>
                  <a:lnTo>
                    <a:pt x="2554" y="1499"/>
                  </a:lnTo>
                  <a:lnTo>
                    <a:pt x="2554" y="1490"/>
                  </a:lnTo>
                  <a:close/>
                  <a:moveTo>
                    <a:pt x="2608" y="1426"/>
                  </a:moveTo>
                  <a:lnTo>
                    <a:pt x="2594" y="1419"/>
                  </a:lnTo>
                  <a:lnTo>
                    <a:pt x="2596" y="1428"/>
                  </a:lnTo>
                  <a:lnTo>
                    <a:pt x="2596" y="1435"/>
                  </a:lnTo>
                  <a:lnTo>
                    <a:pt x="2596" y="1440"/>
                  </a:lnTo>
                  <a:lnTo>
                    <a:pt x="2596" y="1445"/>
                  </a:lnTo>
                  <a:lnTo>
                    <a:pt x="2599" y="1447"/>
                  </a:lnTo>
                  <a:lnTo>
                    <a:pt x="2601" y="1447"/>
                  </a:lnTo>
                  <a:lnTo>
                    <a:pt x="2608" y="1447"/>
                  </a:lnTo>
                  <a:lnTo>
                    <a:pt x="2608" y="1445"/>
                  </a:lnTo>
                  <a:lnTo>
                    <a:pt x="2611" y="1443"/>
                  </a:lnTo>
                  <a:lnTo>
                    <a:pt x="2613" y="1440"/>
                  </a:lnTo>
                  <a:lnTo>
                    <a:pt x="2615" y="1435"/>
                  </a:lnTo>
                  <a:lnTo>
                    <a:pt x="2613" y="1431"/>
                  </a:lnTo>
                  <a:lnTo>
                    <a:pt x="2608" y="1426"/>
                  </a:lnTo>
                  <a:close/>
                  <a:moveTo>
                    <a:pt x="592" y="1530"/>
                  </a:moveTo>
                  <a:lnTo>
                    <a:pt x="587" y="1530"/>
                  </a:lnTo>
                  <a:lnTo>
                    <a:pt x="580" y="1528"/>
                  </a:lnTo>
                  <a:lnTo>
                    <a:pt x="580" y="1530"/>
                  </a:lnTo>
                  <a:lnTo>
                    <a:pt x="585" y="1540"/>
                  </a:lnTo>
                  <a:lnTo>
                    <a:pt x="587" y="1540"/>
                  </a:lnTo>
                  <a:lnTo>
                    <a:pt x="595" y="1535"/>
                  </a:lnTo>
                  <a:lnTo>
                    <a:pt x="595" y="1533"/>
                  </a:lnTo>
                  <a:lnTo>
                    <a:pt x="592" y="1530"/>
                  </a:lnTo>
                  <a:close/>
                  <a:moveTo>
                    <a:pt x="1428" y="1642"/>
                  </a:moveTo>
                  <a:lnTo>
                    <a:pt x="1424" y="1639"/>
                  </a:lnTo>
                  <a:lnTo>
                    <a:pt x="1417" y="1644"/>
                  </a:lnTo>
                  <a:lnTo>
                    <a:pt x="1417" y="1649"/>
                  </a:lnTo>
                  <a:lnTo>
                    <a:pt x="1421" y="1651"/>
                  </a:lnTo>
                  <a:lnTo>
                    <a:pt x="1424" y="1651"/>
                  </a:lnTo>
                  <a:lnTo>
                    <a:pt x="1426" y="1649"/>
                  </a:lnTo>
                  <a:lnTo>
                    <a:pt x="1428" y="1646"/>
                  </a:lnTo>
                  <a:lnTo>
                    <a:pt x="1428" y="1646"/>
                  </a:lnTo>
                  <a:lnTo>
                    <a:pt x="1428" y="1644"/>
                  </a:lnTo>
                  <a:lnTo>
                    <a:pt x="1428" y="1642"/>
                  </a:lnTo>
                  <a:close/>
                  <a:moveTo>
                    <a:pt x="1407" y="1642"/>
                  </a:moveTo>
                  <a:lnTo>
                    <a:pt x="1400" y="1644"/>
                  </a:lnTo>
                  <a:lnTo>
                    <a:pt x="1395" y="1651"/>
                  </a:lnTo>
                  <a:lnTo>
                    <a:pt x="1393" y="1656"/>
                  </a:lnTo>
                  <a:lnTo>
                    <a:pt x="1393" y="1658"/>
                  </a:lnTo>
                  <a:lnTo>
                    <a:pt x="1393" y="1661"/>
                  </a:lnTo>
                  <a:lnTo>
                    <a:pt x="1393" y="1661"/>
                  </a:lnTo>
                  <a:lnTo>
                    <a:pt x="1398" y="1658"/>
                  </a:lnTo>
                  <a:lnTo>
                    <a:pt x="1407" y="1649"/>
                  </a:lnTo>
                  <a:lnTo>
                    <a:pt x="1409" y="1644"/>
                  </a:lnTo>
                  <a:lnTo>
                    <a:pt x="1409" y="1642"/>
                  </a:lnTo>
                  <a:lnTo>
                    <a:pt x="1407" y="1642"/>
                  </a:lnTo>
                  <a:close/>
                  <a:moveTo>
                    <a:pt x="2622" y="1478"/>
                  </a:moveTo>
                  <a:lnTo>
                    <a:pt x="2625" y="1483"/>
                  </a:lnTo>
                  <a:lnTo>
                    <a:pt x="2627" y="1488"/>
                  </a:lnTo>
                  <a:lnTo>
                    <a:pt x="2632" y="1490"/>
                  </a:lnTo>
                  <a:lnTo>
                    <a:pt x="2639" y="1488"/>
                  </a:lnTo>
                  <a:lnTo>
                    <a:pt x="2644" y="1490"/>
                  </a:lnTo>
                  <a:lnTo>
                    <a:pt x="2644" y="1495"/>
                  </a:lnTo>
                  <a:lnTo>
                    <a:pt x="2646" y="1497"/>
                  </a:lnTo>
                  <a:lnTo>
                    <a:pt x="2648" y="1497"/>
                  </a:lnTo>
                  <a:lnTo>
                    <a:pt x="2653" y="1497"/>
                  </a:lnTo>
                  <a:lnTo>
                    <a:pt x="2656" y="1492"/>
                  </a:lnTo>
                  <a:lnTo>
                    <a:pt x="2658" y="1492"/>
                  </a:lnTo>
                  <a:lnTo>
                    <a:pt x="2660" y="1492"/>
                  </a:lnTo>
                  <a:lnTo>
                    <a:pt x="2656" y="1476"/>
                  </a:lnTo>
                  <a:lnTo>
                    <a:pt x="2656" y="1461"/>
                  </a:lnTo>
                  <a:lnTo>
                    <a:pt x="2641" y="1447"/>
                  </a:lnTo>
                  <a:lnTo>
                    <a:pt x="2632" y="1440"/>
                  </a:lnTo>
                  <a:lnTo>
                    <a:pt x="2629" y="1440"/>
                  </a:lnTo>
                  <a:lnTo>
                    <a:pt x="2627" y="1459"/>
                  </a:lnTo>
                  <a:lnTo>
                    <a:pt x="2627" y="1461"/>
                  </a:lnTo>
                  <a:lnTo>
                    <a:pt x="2625" y="1471"/>
                  </a:lnTo>
                  <a:lnTo>
                    <a:pt x="2622" y="1473"/>
                  </a:lnTo>
                  <a:lnTo>
                    <a:pt x="2622" y="1478"/>
                  </a:lnTo>
                  <a:close/>
                  <a:moveTo>
                    <a:pt x="2601" y="1457"/>
                  </a:moveTo>
                  <a:lnTo>
                    <a:pt x="2599" y="1464"/>
                  </a:lnTo>
                  <a:lnTo>
                    <a:pt x="2599" y="1466"/>
                  </a:lnTo>
                  <a:lnTo>
                    <a:pt x="2599" y="1469"/>
                  </a:lnTo>
                  <a:lnTo>
                    <a:pt x="2608" y="1473"/>
                  </a:lnTo>
                  <a:lnTo>
                    <a:pt x="2613" y="1476"/>
                  </a:lnTo>
                  <a:lnTo>
                    <a:pt x="2615" y="1473"/>
                  </a:lnTo>
                  <a:lnTo>
                    <a:pt x="2620" y="1469"/>
                  </a:lnTo>
                  <a:lnTo>
                    <a:pt x="2620" y="1464"/>
                  </a:lnTo>
                  <a:lnTo>
                    <a:pt x="2620" y="1461"/>
                  </a:lnTo>
                  <a:lnTo>
                    <a:pt x="2618" y="1459"/>
                  </a:lnTo>
                  <a:lnTo>
                    <a:pt x="2620" y="1457"/>
                  </a:lnTo>
                  <a:lnTo>
                    <a:pt x="2618" y="1454"/>
                  </a:lnTo>
                  <a:lnTo>
                    <a:pt x="2618" y="1452"/>
                  </a:lnTo>
                  <a:lnTo>
                    <a:pt x="2613" y="1452"/>
                  </a:lnTo>
                  <a:lnTo>
                    <a:pt x="2603" y="1454"/>
                  </a:lnTo>
                  <a:lnTo>
                    <a:pt x="2601" y="1457"/>
                  </a:lnTo>
                  <a:close/>
                  <a:moveTo>
                    <a:pt x="2708" y="1601"/>
                  </a:moveTo>
                  <a:lnTo>
                    <a:pt x="2705" y="1599"/>
                  </a:lnTo>
                  <a:lnTo>
                    <a:pt x="2703" y="1597"/>
                  </a:lnTo>
                  <a:lnTo>
                    <a:pt x="2703" y="1592"/>
                  </a:lnTo>
                  <a:lnTo>
                    <a:pt x="2703" y="1590"/>
                  </a:lnTo>
                  <a:lnTo>
                    <a:pt x="2698" y="1582"/>
                  </a:lnTo>
                  <a:lnTo>
                    <a:pt x="2696" y="1563"/>
                  </a:lnTo>
                  <a:lnTo>
                    <a:pt x="2693" y="1563"/>
                  </a:lnTo>
                  <a:lnTo>
                    <a:pt x="2684" y="1566"/>
                  </a:lnTo>
                  <a:lnTo>
                    <a:pt x="2682" y="1568"/>
                  </a:lnTo>
                  <a:lnTo>
                    <a:pt x="2682" y="1566"/>
                  </a:lnTo>
                  <a:lnTo>
                    <a:pt x="2682" y="1563"/>
                  </a:lnTo>
                  <a:lnTo>
                    <a:pt x="2682" y="1559"/>
                  </a:lnTo>
                  <a:lnTo>
                    <a:pt x="2682" y="1556"/>
                  </a:lnTo>
                  <a:lnTo>
                    <a:pt x="2674" y="1552"/>
                  </a:lnTo>
                  <a:lnTo>
                    <a:pt x="2672" y="1552"/>
                  </a:lnTo>
                  <a:lnTo>
                    <a:pt x="2660" y="1544"/>
                  </a:lnTo>
                  <a:lnTo>
                    <a:pt x="2651" y="1549"/>
                  </a:lnTo>
                  <a:lnTo>
                    <a:pt x="2648" y="1549"/>
                  </a:lnTo>
                  <a:lnTo>
                    <a:pt x="2651" y="1547"/>
                  </a:lnTo>
                  <a:lnTo>
                    <a:pt x="2651" y="1542"/>
                  </a:lnTo>
                  <a:lnTo>
                    <a:pt x="2651" y="1535"/>
                  </a:lnTo>
                  <a:lnTo>
                    <a:pt x="2651" y="1535"/>
                  </a:lnTo>
                  <a:lnTo>
                    <a:pt x="2667" y="1540"/>
                  </a:lnTo>
                  <a:lnTo>
                    <a:pt x="2672" y="1540"/>
                  </a:lnTo>
                  <a:lnTo>
                    <a:pt x="2674" y="1540"/>
                  </a:lnTo>
                  <a:lnTo>
                    <a:pt x="2670" y="1537"/>
                  </a:lnTo>
                  <a:lnTo>
                    <a:pt x="2665" y="1535"/>
                  </a:lnTo>
                  <a:lnTo>
                    <a:pt x="2653" y="1523"/>
                  </a:lnTo>
                  <a:lnTo>
                    <a:pt x="2646" y="1514"/>
                  </a:lnTo>
                  <a:lnTo>
                    <a:pt x="2641" y="1511"/>
                  </a:lnTo>
                  <a:lnTo>
                    <a:pt x="2637" y="1507"/>
                  </a:lnTo>
                  <a:lnTo>
                    <a:pt x="2625" y="1499"/>
                  </a:lnTo>
                  <a:lnTo>
                    <a:pt x="2603" y="1495"/>
                  </a:lnTo>
                  <a:lnTo>
                    <a:pt x="2603" y="1495"/>
                  </a:lnTo>
                  <a:lnTo>
                    <a:pt x="2603" y="1492"/>
                  </a:lnTo>
                  <a:lnTo>
                    <a:pt x="2603" y="1488"/>
                  </a:lnTo>
                  <a:lnTo>
                    <a:pt x="2601" y="1485"/>
                  </a:lnTo>
                  <a:lnTo>
                    <a:pt x="2599" y="1480"/>
                  </a:lnTo>
                  <a:lnTo>
                    <a:pt x="2594" y="1478"/>
                  </a:lnTo>
                  <a:lnTo>
                    <a:pt x="2589" y="1473"/>
                  </a:lnTo>
                  <a:lnTo>
                    <a:pt x="2580" y="1478"/>
                  </a:lnTo>
                  <a:lnTo>
                    <a:pt x="2570" y="1478"/>
                  </a:lnTo>
                  <a:lnTo>
                    <a:pt x="2568" y="1480"/>
                  </a:lnTo>
                  <a:lnTo>
                    <a:pt x="2573" y="1492"/>
                  </a:lnTo>
                  <a:lnTo>
                    <a:pt x="2577" y="1495"/>
                  </a:lnTo>
                  <a:lnTo>
                    <a:pt x="2577" y="1497"/>
                  </a:lnTo>
                  <a:lnTo>
                    <a:pt x="2575" y="1504"/>
                  </a:lnTo>
                  <a:lnTo>
                    <a:pt x="2570" y="1516"/>
                  </a:lnTo>
                  <a:lnTo>
                    <a:pt x="2573" y="1521"/>
                  </a:lnTo>
                  <a:lnTo>
                    <a:pt x="2575" y="1521"/>
                  </a:lnTo>
                  <a:lnTo>
                    <a:pt x="2582" y="1514"/>
                  </a:lnTo>
                  <a:lnTo>
                    <a:pt x="2589" y="1507"/>
                  </a:lnTo>
                  <a:lnTo>
                    <a:pt x="2596" y="1507"/>
                  </a:lnTo>
                  <a:lnTo>
                    <a:pt x="2599" y="1511"/>
                  </a:lnTo>
                  <a:lnTo>
                    <a:pt x="2601" y="1516"/>
                  </a:lnTo>
                  <a:lnTo>
                    <a:pt x="2599" y="1521"/>
                  </a:lnTo>
                  <a:lnTo>
                    <a:pt x="2599" y="1526"/>
                  </a:lnTo>
                  <a:lnTo>
                    <a:pt x="2596" y="1530"/>
                  </a:lnTo>
                  <a:lnTo>
                    <a:pt x="2594" y="1533"/>
                  </a:lnTo>
                  <a:lnTo>
                    <a:pt x="2587" y="1530"/>
                  </a:lnTo>
                  <a:lnTo>
                    <a:pt x="2584" y="1530"/>
                  </a:lnTo>
                  <a:lnTo>
                    <a:pt x="2582" y="1535"/>
                  </a:lnTo>
                  <a:lnTo>
                    <a:pt x="2582" y="1537"/>
                  </a:lnTo>
                  <a:lnTo>
                    <a:pt x="2584" y="1540"/>
                  </a:lnTo>
                  <a:lnTo>
                    <a:pt x="2592" y="1544"/>
                  </a:lnTo>
                  <a:lnTo>
                    <a:pt x="2594" y="1544"/>
                  </a:lnTo>
                  <a:lnTo>
                    <a:pt x="2601" y="1542"/>
                  </a:lnTo>
                  <a:lnTo>
                    <a:pt x="2603" y="1544"/>
                  </a:lnTo>
                  <a:lnTo>
                    <a:pt x="2608" y="1549"/>
                  </a:lnTo>
                  <a:lnTo>
                    <a:pt x="2611" y="1549"/>
                  </a:lnTo>
                  <a:lnTo>
                    <a:pt x="2620" y="1544"/>
                  </a:lnTo>
                  <a:lnTo>
                    <a:pt x="2622" y="1547"/>
                  </a:lnTo>
                  <a:lnTo>
                    <a:pt x="2622" y="1552"/>
                  </a:lnTo>
                  <a:lnTo>
                    <a:pt x="2622" y="1556"/>
                  </a:lnTo>
                  <a:lnTo>
                    <a:pt x="2634" y="1563"/>
                  </a:lnTo>
                  <a:lnTo>
                    <a:pt x="2634" y="1566"/>
                  </a:lnTo>
                  <a:lnTo>
                    <a:pt x="2629" y="1568"/>
                  </a:lnTo>
                  <a:lnTo>
                    <a:pt x="2627" y="1571"/>
                  </a:lnTo>
                  <a:lnTo>
                    <a:pt x="2627" y="1573"/>
                  </a:lnTo>
                  <a:lnTo>
                    <a:pt x="2632" y="1575"/>
                  </a:lnTo>
                  <a:lnTo>
                    <a:pt x="2644" y="1585"/>
                  </a:lnTo>
                  <a:lnTo>
                    <a:pt x="2656" y="1597"/>
                  </a:lnTo>
                  <a:lnTo>
                    <a:pt x="2660" y="1597"/>
                  </a:lnTo>
                  <a:lnTo>
                    <a:pt x="2660" y="1592"/>
                  </a:lnTo>
                  <a:lnTo>
                    <a:pt x="2658" y="1587"/>
                  </a:lnTo>
                  <a:lnTo>
                    <a:pt x="2658" y="1585"/>
                  </a:lnTo>
                  <a:lnTo>
                    <a:pt x="2660" y="1585"/>
                  </a:lnTo>
                  <a:lnTo>
                    <a:pt x="2663" y="1587"/>
                  </a:lnTo>
                  <a:lnTo>
                    <a:pt x="2665" y="1592"/>
                  </a:lnTo>
                  <a:lnTo>
                    <a:pt x="2667" y="1599"/>
                  </a:lnTo>
                  <a:lnTo>
                    <a:pt x="2672" y="1601"/>
                  </a:lnTo>
                  <a:lnTo>
                    <a:pt x="2674" y="1601"/>
                  </a:lnTo>
                  <a:lnTo>
                    <a:pt x="2677" y="1601"/>
                  </a:lnTo>
                  <a:lnTo>
                    <a:pt x="2682" y="1601"/>
                  </a:lnTo>
                  <a:lnTo>
                    <a:pt x="2684" y="1601"/>
                  </a:lnTo>
                  <a:lnTo>
                    <a:pt x="2693" y="1611"/>
                  </a:lnTo>
                  <a:lnTo>
                    <a:pt x="2698" y="1616"/>
                  </a:lnTo>
                  <a:lnTo>
                    <a:pt x="2703" y="1618"/>
                  </a:lnTo>
                  <a:lnTo>
                    <a:pt x="2708" y="1616"/>
                  </a:lnTo>
                  <a:lnTo>
                    <a:pt x="2708" y="1613"/>
                  </a:lnTo>
                  <a:lnTo>
                    <a:pt x="2708" y="1606"/>
                  </a:lnTo>
                  <a:lnTo>
                    <a:pt x="2708" y="1601"/>
                  </a:lnTo>
                  <a:close/>
                  <a:moveTo>
                    <a:pt x="2719" y="1542"/>
                  </a:moveTo>
                  <a:lnTo>
                    <a:pt x="2724" y="1547"/>
                  </a:lnTo>
                  <a:lnTo>
                    <a:pt x="2727" y="1547"/>
                  </a:lnTo>
                  <a:lnTo>
                    <a:pt x="2729" y="1544"/>
                  </a:lnTo>
                  <a:lnTo>
                    <a:pt x="2734" y="1549"/>
                  </a:lnTo>
                  <a:lnTo>
                    <a:pt x="2738" y="1549"/>
                  </a:lnTo>
                  <a:lnTo>
                    <a:pt x="2743" y="1540"/>
                  </a:lnTo>
                  <a:lnTo>
                    <a:pt x="2743" y="1528"/>
                  </a:lnTo>
                  <a:lnTo>
                    <a:pt x="2741" y="1516"/>
                  </a:lnTo>
                  <a:lnTo>
                    <a:pt x="2738" y="1507"/>
                  </a:lnTo>
                  <a:lnTo>
                    <a:pt x="2734" y="1497"/>
                  </a:lnTo>
                  <a:lnTo>
                    <a:pt x="2731" y="1492"/>
                  </a:lnTo>
                  <a:lnTo>
                    <a:pt x="2719" y="1480"/>
                  </a:lnTo>
                  <a:lnTo>
                    <a:pt x="2710" y="1473"/>
                  </a:lnTo>
                  <a:lnTo>
                    <a:pt x="2708" y="1473"/>
                  </a:lnTo>
                  <a:lnTo>
                    <a:pt x="2693" y="1495"/>
                  </a:lnTo>
                  <a:lnTo>
                    <a:pt x="2701" y="1518"/>
                  </a:lnTo>
                  <a:lnTo>
                    <a:pt x="2696" y="1530"/>
                  </a:lnTo>
                  <a:lnTo>
                    <a:pt x="2696" y="1540"/>
                  </a:lnTo>
                  <a:lnTo>
                    <a:pt x="2696" y="1547"/>
                  </a:lnTo>
                  <a:lnTo>
                    <a:pt x="2703" y="1559"/>
                  </a:lnTo>
                  <a:lnTo>
                    <a:pt x="2708" y="1563"/>
                  </a:lnTo>
                  <a:lnTo>
                    <a:pt x="2708" y="1559"/>
                  </a:lnTo>
                  <a:lnTo>
                    <a:pt x="2710" y="1549"/>
                  </a:lnTo>
                  <a:lnTo>
                    <a:pt x="2715" y="1542"/>
                  </a:lnTo>
                  <a:lnTo>
                    <a:pt x="2717" y="1537"/>
                  </a:lnTo>
                  <a:lnTo>
                    <a:pt x="2717" y="1533"/>
                  </a:lnTo>
                  <a:lnTo>
                    <a:pt x="2719" y="1537"/>
                  </a:lnTo>
                  <a:lnTo>
                    <a:pt x="2719" y="1542"/>
                  </a:lnTo>
                  <a:close/>
                  <a:moveTo>
                    <a:pt x="1348" y="1715"/>
                  </a:moveTo>
                  <a:lnTo>
                    <a:pt x="1348" y="1715"/>
                  </a:lnTo>
                  <a:lnTo>
                    <a:pt x="1345" y="1715"/>
                  </a:lnTo>
                  <a:lnTo>
                    <a:pt x="1338" y="1725"/>
                  </a:lnTo>
                  <a:lnTo>
                    <a:pt x="1338" y="1730"/>
                  </a:lnTo>
                  <a:lnTo>
                    <a:pt x="1341" y="1730"/>
                  </a:lnTo>
                  <a:lnTo>
                    <a:pt x="1345" y="1730"/>
                  </a:lnTo>
                  <a:lnTo>
                    <a:pt x="1348" y="1727"/>
                  </a:lnTo>
                  <a:lnTo>
                    <a:pt x="1348" y="1720"/>
                  </a:lnTo>
                  <a:lnTo>
                    <a:pt x="1348" y="1715"/>
                  </a:lnTo>
                  <a:close/>
                  <a:moveTo>
                    <a:pt x="2613" y="1559"/>
                  </a:moveTo>
                  <a:lnTo>
                    <a:pt x="2611" y="1556"/>
                  </a:lnTo>
                  <a:lnTo>
                    <a:pt x="2606" y="1554"/>
                  </a:lnTo>
                  <a:lnTo>
                    <a:pt x="2601" y="1561"/>
                  </a:lnTo>
                  <a:lnTo>
                    <a:pt x="2596" y="1561"/>
                  </a:lnTo>
                  <a:lnTo>
                    <a:pt x="2592" y="1561"/>
                  </a:lnTo>
                  <a:lnTo>
                    <a:pt x="2587" y="1568"/>
                  </a:lnTo>
                  <a:lnTo>
                    <a:pt x="2596" y="1575"/>
                  </a:lnTo>
                  <a:lnTo>
                    <a:pt x="2599" y="1590"/>
                  </a:lnTo>
                  <a:lnTo>
                    <a:pt x="2603" y="1582"/>
                  </a:lnTo>
                  <a:lnTo>
                    <a:pt x="2606" y="1578"/>
                  </a:lnTo>
                  <a:lnTo>
                    <a:pt x="2606" y="1575"/>
                  </a:lnTo>
                  <a:lnTo>
                    <a:pt x="2606" y="1571"/>
                  </a:lnTo>
                  <a:lnTo>
                    <a:pt x="2606" y="1568"/>
                  </a:lnTo>
                  <a:lnTo>
                    <a:pt x="2613" y="1559"/>
                  </a:lnTo>
                  <a:lnTo>
                    <a:pt x="2613" y="1559"/>
                  </a:lnTo>
                  <a:close/>
                  <a:moveTo>
                    <a:pt x="1064" y="1767"/>
                  </a:moveTo>
                  <a:lnTo>
                    <a:pt x="1066" y="1760"/>
                  </a:lnTo>
                  <a:lnTo>
                    <a:pt x="1066" y="1758"/>
                  </a:lnTo>
                  <a:lnTo>
                    <a:pt x="1064" y="1760"/>
                  </a:lnTo>
                  <a:lnTo>
                    <a:pt x="1061" y="1765"/>
                  </a:lnTo>
                  <a:lnTo>
                    <a:pt x="1059" y="1765"/>
                  </a:lnTo>
                  <a:lnTo>
                    <a:pt x="1059" y="1765"/>
                  </a:lnTo>
                  <a:lnTo>
                    <a:pt x="1059" y="1760"/>
                  </a:lnTo>
                  <a:lnTo>
                    <a:pt x="1059" y="1758"/>
                  </a:lnTo>
                  <a:lnTo>
                    <a:pt x="1056" y="1756"/>
                  </a:lnTo>
                  <a:lnTo>
                    <a:pt x="1056" y="1756"/>
                  </a:lnTo>
                  <a:lnTo>
                    <a:pt x="1052" y="1758"/>
                  </a:lnTo>
                  <a:lnTo>
                    <a:pt x="1049" y="1763"/>
                  </a:lnTo>
                  <a:lnTo>
                    <a:pt x="1049" y="1765"/>
                  </a:lnTo>
                  <a:lnTo>
                    <a:pt x="1049" y="1779"/>
                  </a:lnTo>
                  <a:lnTo>
                    <a:pt x="1049" y="1784"/>
                  </a:lnTo>
                  <a:lnTo>
                    <a:pt x="1054" y="1782"/>
                  </a:lnTo>
                  <a:lnTo>
                    <a:pt x="1056" y="1782"/>
                  </a:lnTo>
                  <a:lnTo>
                    <a:pt x="1061" y="1784"/>
                  </a:lnTo>
                  <a:lnTo>
                    <a:pt x="1068" y="1782"/>
                  </a:lnTo>
                  <a:lnTo>
                    <a:pt x="1068" y="1779"/>
                  </a:lnTo>
                  <a:lnTo>
                    <a:pt x="1066" y="1775"/>
                  </a:lnTo>
                  <a:lnTo>
                    <a:pt x="1064" y="1767"/>
                  </a:lnTo>
                  <a:close/>
                  <a:moveTo>
                    <a:pt x="1075" y="1763"/>
                  </a:moveTo>
                  <a:lnTo>
                    <a:pt x="1068" y="1763"/>
                  </a:lnTo>
                  <a:lnTo>
                    <a:pt x="1068" y="1765"/>
                  </a:lnTo>
                  <a:lnTo>
                    <a:pt x="1068" y="1767"/>
                  </a:lnTo>
                  <a:lnTo>
                    <a:pt x="1078" y="1775"/>
                  </a:lnTo>
                  <a:lnTo>
                    <a:pt x="1078" y="1765"/>
                  </a:lnTo>
                  <a:lnTo>
                    <a:pt x="1075" y="1763"/>
                  </a:lnTo>
                  <a:close/>
                  <a:moveTo>
                    <a:pt x="2672" y="1623"/>
                  </a:moveTo>
                  <a:lnTo>
                    <a:pt x="2670" y="1616"/>
                  </a:lnTo>
                  <a:lnTo>
                    <a:pt x="2670" y="1609"/>
                  </a:lnTo>
                  <a:lnTo>
                    <a:pt x="2667" y="1609"/>
                  </a:lnTo>
                  <a:lnTo>
                    <a:pt x="2665" y="1609"/>
                  </a:lnTo>
                  <a:lnTo>
                    <a:pt x="2660" y="1609"/>
                  </a:lnTo>
                  <a:lnTo>
                    <a:pt x="2658" y="1613"/>
                  </a:lnTo>
                  <a:lnTo>
                    <a:pt x="2658" y="1616"/>
                  </a:lnTo>
                  <a:lnTo>
                    <a:pt x="2656" y="1613"/>
                  </a:lnTo>
                  <a:lnTo>
                    <a:pt x="2648" y="1604"/>
                  </a:lnTo>
                  <a:lnTo>
                    <a:pt x="2644" y="1601"/>
                  </a:lnTo>
                  <a:lnTo>
                    <a:pt x="2641" y="1594"/>
                  </a:lnTo>
                  <a:lnTo>
                    <a:pt x="2634" y="1590"/>
                  </a:lnTo>
                  <a:lnTo>
                    <a:pt x="2632" y="1585"/>
                  </a:lnTo>
                  <a:lnTo>
                    <a:pt x="2618" y="1578"/>
                  </a:lnTo>
                  <a:lnTo>
                    <a:pt x="2611" y="1582"/>
                  </a:lnTo>
                  <a:lnTo>
                    <a:pt x="2611" y="1587"/>
                  </a:lnTo>
                  <a:lnTo>
                    <a:pt x="2615" y="1592"/>
                  </a:lnTo>
                  <a:lnTo>
                    <a:pt x="2620" y="1592"/>
                  </a:lnTo>
                  <a:lnTo>
                    <a:pt x="2625" y="1592"/>
                  </a:lnTo>
                  <a:lnTo>
                    <a:pt x="2629" y="1601"/>
                  </a:lnTo>
                  <a:lnTo>
                    <a:pt x="2639" y="1611"/>
                  </a:lnTo>
                  <a:lnTo>
                    <a:pt x="2641" y="1613"/>
                  </a:lnTo>
                  <a:lnTo>
                    <a:pt x="2644" y="1616"/>
                  </a:lnTo>
                  <a:lnTo>
                    <a:pt x="2648" y="1620"/>
                  </a:lnTo>
                  <a:lnTo>
                    <a:pt x="2658" y="1628"/>
                  </a:lnTo>
                  <a:lnTo>
                    <a:pt x="2665" y="1632"/>
                  </a:lnTo>
                  <a:lnTo>
                    <a:pt x="2672" y="1632"/>
                  </a:lnTo>
                  <a:lnTo>
                    <a:pt x="2672" y="1628"/>
                  </a:lnTo>
                  <a:lnTo>
                    <a:pt x="2672" y="1623"/>
                  </a:lnTo>
                  <a:close/>
                  <a:moveTo>
                    <a:pt x="1104" y="1775"/>
                  </a:moveTo>
                  <a:lnTo>
                    <a:pt x="1101" y="1775"/>
                  </a:lnTo>
                  <a:lnTo>
                    <a:pt x="1101" y="1775"/>
                  </a:lnTo>
                  <a:lnTo>
                    <a:pt x="1097" y="1782"/>
                  </a:lnTo>
                  <a:lnTo>
                    <a:pt x="1094" y="1782"/>
                  </a:lnTo>
                  <a:lnTo>
                    <a:pt x="1090" y="1789"/>
                  </a:lnTo>
                  <a:lnTo>
                    <a:pt x="1087" y="1791"/>
                  </a:lnTo>
                  <a:lnTo>
                    <a:pt x="1085" y="1789"/>
                  </a:lnTo>
                  <a:lnTo>
                    <a:pt x="1087" y="1798"/>
                  </a:lnTo>
                  <a:lnTo>
                    <a:pt x="1087" y="1798"/>
                  </a:lnTo>
                  <a:lnTo>
                    <a:pt x="1085" y="1803"/>
                  </a:lnTo>
                  <a:lnTo>
                    <a:pt x="1083" y="1813"/>
                  </a:lnTo>
                  <a:lnTo>
                    <a:pt x="1085" y="1810"/>
                  </a:lnTo>
                  <a:lnTo>
                    <a:pt x="1092" y="1798"/>
                  </a:lnTo>
                  <a:lnTo>
                    <a:pt x="1094" y="1796"/>
                  </a:lnTo>
                  <a:lnTo>
                    <a:pt x="1097" y="1796"/>
                  </a:lnTo>
                  <a:lnTo>
                    <a:pt x="1099" y="1794"/>
                  </a:lnTo>
                  <a:lnTo>
                    <a:pt x="1101" y="1791"/>
                  </a:lnTo>
                  <a:lnTo>
                    <a:pt x="1104" y="1789"/>
                  </a:lnTo>
                  <a:lnTo>
                    <a:pt x="1104" y="1784"/>
                  </a:lnTo>
                  <a:lnTo>
                    <a:pt x="1101" y="1779"/>
                  </a:lnTo>
                  <a:lnTo>
                    <a:pt x="1104" y="1775"/>
                  </a:lnTo>
                  <a:close/>
                  <a:moveTo>
                    <a:pt x="2734" y="1563"/>
                  </a:moveTo>
                  <a:lnTo>
                    <a:pt x="2727" y="1552"/>
                  </a:lnTo>
                  <a:lnTo>
                    <a:pt x="2719" y="1549"/>
                  </a:lnTo>
                  <a:lnTo>
                    <a:pt x="2715" y="1549"/>
                  </a:lnTo>
                  <a:lnTo>
                    <a:pt x="2715" y="1552"/>
                  </a:lnTo>
                  <a:lnTo>
                    <a:pt x="2717" y="1556"/>
                  </a:lnTo>
                  <a:lnTo>
                    <a:pt x="2719" y="1563"/>
                  </a:lnTo>
                  <a:lnTo>
                    <a:pt x="2719" y="1568"/>
                  </a:lnTo>
                  <a:lnTo>
                    <a:pt x="2722" y="1575"/>
                  </a:lnTo>
                  <a:lnTo>
                    <a:pt x="2724" y="1571"/>
                  </a:lnTo>
                  <a:lnTo>
                    <a:pt x="2729" y="1571"/>
                  </a:lnTo>
                  <a:lnTo>
                    <a:pt x="2731" y="1575"/>
                  </a:lnTo>
                  <a:lnTo>
                    <a:pt x="2734" y="1582"/>
                  </a:lnTo>
                  <a:lnTo>
                    <a:pt x="2734" y="1585"/>
                  </a:lnTo>
                  <a:lnTo>
                    <a:pt x="2738" y="1585"/>
                  </a:lnTo>
                  <a:lnTo>
                    <a:pt x="2741" y="1582"/>
                  </a:lnTo>
                  <a:lnTo>
                    <a:pt x="2748" y="1580"/>
                  </a:lnTo>
                  <a:lnTo>
                    <a:pt x="2746" y="1575"/>
                  </a:lnTo>
                  <a:lnTo>
                    <a:pt x="2734" y="1563"/>
                  </a:lnTo>
                  <a:close/>
                  <a:moveTo>
                    <a:pt x="1123" y="1782"/>
                  </a:moveTo>
                  <a:lnTo>
                    <a:pt x="1120" y="1782"/>
                  </a:lnTo>
                  <a:lnTo>
                    <a:pt x="1118" y="1786"/>
                  </a:lnTo>
                  <a:lnTo>
                    <a:pt x="1118" y="1789"/>
                  </a:lnTo>
                  <a:lnTo>
                    <a:pt x="1118" y="1794"/>
                  </a:lnTo>
                  <a:lnTo>
                    <a:pt x="1116" y="1794"/>
                  </a:lnTo>
                  <a:lnTo>
                    <a:pt x="1116" y="1796"/>
                  </a:lnTo>
                  <a:lnTo>
                    <a:pt x="1116" y="1798"/>
                  </a:lnTo>
                  <a:lnTo>
                    <a:pt x="1116" y="1801"/>
                  </a:lnTo>
                  <a:lnTo>
                    <a:pt x="1120" y="1798"/>
                  </a:lnTo>
                  <a:lnTo>
                    <a:pt x="1120" y="1801"/>
                  </a:lnTo>
                  <a:lnTo>
                    <a:pt x="1123" y="1798"/>
                  </a:lnTo>
                  <a:lnTo>
                    <a:pt x="1123" y="1789"/>
                  </a:lnTo>
                  <a:lnTo>
                    <a:pt x="1123" y="1782"/>
                  </a:lnTo>
                  <a:close/>
                  <a:moveTo>
                    <a:pt x="1130" y="1803"/>
                  </a:moveTo>
                  <a:lnTo>
                    <a:pt x="1125" y="1801"/>
                  </a:lnTo>
                  <a:lnTo>
                    <a:pt x="1125" y="1803"/>
                  </a:lnTo>
                  <a:lnTo>
                    <a:pt x="1128" y="1810"/>
                  </a:lnTo>
                  <a:lnTo>
                    <a:pt x="1130" y="1810"/>
                  </a:lnTo>
                  <a:lnTo>
                    <a:pt x="1130" y="1810"/>
                  </a:lnTo>
                  <a:lnTo>
                    <a:pt x="1132" y="1808"/>
                  </a:lnTo>
                  <a:lnTo>
                    <a:pt x="1130" y="1803"/>
                  </a:lnTo>
                  <a:close/>
                  <a:moveTo>
                    <a:pt x="914" y="1815"/>
                  </a:moveTo>
                  <a:lnTo>
                    <a:pt x="912" y="1810"/>
                  </a:lnTo>
                  <a:lnTo>
                    <a:pt x="907" y="1808"/>
                  </a:lnTo>
                  <a:lnTo>
                    <a:pt x="902" y="1805"/>
                  </a:lnTo>
                  <a:lnTo>
                    <a:pt x="900" y="1803"/>
                  </a:lnTo>
                  <a:lnTo>
                    <a:pt x="898" y="1784"/>
                  </a:lnTo>
                  <a:lnTo>
                    <a:pt x="895" y="1779"/>
                  </a:lnTo>
                  <a:lnTo>
                    <a:pt x="893" y="1777"/>
                  </a:lnTo>
                  <a:lnTo>
                    <a:pt x="891" y="1775"/>
                  </a:lnTo>
                  <a:lnTo>
                    <a:pt x="879" y="1772"/>
                  </a:lnTo>
                  <a:lnTo>
                    <a:pt x="876" y="1772"/>
                  </a:lnTo>
                  <a:lnTo>
                    <a:pt x="860" y="1779"/>
                  </a:lnTo>
                  <a:lnTo>
                    <a:pt x="850" y="1784"/>
                  </a:lnTo>
                  <a:lnTo>
                    <a:pt x="843" y="1782"/>
                  </a:lnTo>
                  <a:lnTo>
                    <a:pt x="839" y="1782"/>
                  </a:lnTo>
                  <a:lnTo>
                    <a:pt x="836" y="1784"/>
                  </a:lnTo>
                  <a:lnTo>
                    <a:pt x="824" y="1803"/>
                  </a:lnTo>
                  <a:lnTo>
                    <a:pt x="822" y="1808"/>
                  </a:lnTo>
                  <a:lnTo>
                    <a:pt x="812" y="1813"/>
                  </a:lnTo>
                  <a:lnTo>
                    <a:pt x="812" y="1815"/>
                  </a:lnTo>
                  <a:lnTo>
                    <a:pt x="810" y="1817"/>
                  </a:lnTo>
                  <a:lnTo>
                    <a:pt x="812" y="1829"/>
                  </a:lnTo>
                  <a:lnTo>
                    <a:pt x="815" y="1834"/>
                  </a:lnTo>
                  <a:lnTo>
                    <a:pt x="820" y="1836"/>
                  </a:lnTo>
                  <a:lnTo>
                    <a:pt x="827" y="1836"/>
                  </a:lnTo>
                  <a:lnTo>
                    <a:pt x="834" y="1836"/>
                  </a:lnTo>
                  <a:lnTo>
                    <a:pt x="839" y="1834"/>
                  </a:lnTo>
                  <a:lnTo>
                    <a:pt x="843" y="1831"/>
                  </a:lnTo>
                  <a:lnTo>
                    <a:pt x="850" y="1822"/>
                  </a:lnTo>
                  <a:lnTo>
                    <a:pt x="853" y="1820"/>
                  </a:lnTo>
                  <a:lnTo>
                    <a:pt x="860" y="1817"/>
                  </a:lnTo>
                  <a:lnTo>
                    <a:pt x="888" y="1822"/>
                  </a:lnTo>
                  <a:lnTo>
                    <a:pt x="891" y="1820"/>
                  </a:lnTo>
                  <a:lnTo>
                    <a:pt x="900" y="1810"/>
                  </a:lnTo>
                  <a:lnTo>
                    <a:pt x="917" y="1822"/>
                  </a:lnTo>
                  <a:lnTo>
                    <a:pt x="917" y="1820"/>
                  </a:lnTo>
                  <a:lnTo>
                    <a:pt x="914" y="1815"/>
                  </a:lnTo>
                  <a:close/>
                  <a:moveTo>
                    <a:pt x="966" y="1791"/>
                  </a:moveTo>
                  <a:lnTo>
                    <a:pt x="964" y="1791"/>
                  </a:lnTo>
                  <a:lnTo>
                    <a:pt x="955" y="1796"/>
                  </a:lnTo>
                  <a:lnTo>
                    <a:pt x="957" y="1801"/>
                  </a:lnTo>
                  <a:lnTo>
                    <a:pt x="957" y="1803"/>
                  </a:lnTo>
                  <a:lnTo>
                    <a:pt x="962" y="1808"/>
                  </a:lnTo>
                  <a:lnTo>
                    <a:pt x="962" y="1808"/>
                  </a:lnTo>
                  <a:lnTo>
                    <a:pt x="964" y="1805"/>
                  </a:lnTo>
                  <a:lnTo>
                    <a:pt x="966" y="1798"/>
                  </a:lnTo>
                  <a:lnTo>
                    <a:pt x="966" y="1796"/>
                  </a:lnTo>
                  <a:lnTo>
                    <a:pt x="966" y="1791"/>
                  </a:lnTo>
                  <a:close/>
                  <a:moveTo>
                    <a:pt x="940" y="1848"/>
                  </a:moveTo>
                  <a:lnTo>
                    <a:pt x="929" y="1843"/>
                  </a:lnTo>
                  <a:lnTo>
                    <a:pt x="931" y="1848"/>
                  </a:lnTo>
                  <a:lnTo>
                    <a:pt x="933" y="1853"/>
                  </a:lnTo>
                  <a:lnTo>
                    <a:pt x="938" y="1858"/>
                  </a:lnTo>
                  <a:lnTo>
                    <a:pt x="945" y="1855"/>
                  </a:lnTo>
                  <a:lnTo>
                    <a:pt x="940" y="1850"/>
                  </a:lnTo>
                  <a:lnTo>
                    <a:pt x="940" y="1848"/>
                  </a:lnTo>
                  <a:close/>
                  <a:moveTo>
                    <a:pt x="775" y="1848"/>
                  </a:moveTo>
                  <a:lnTo>
                    <a:pt x="772" y="1841"/>
                  </a:lnTo>
                  <a:lnTo>
                    <a:pt x="772" y="1841"/>
                  </a:lnTo>
                  <a:lnTo>
                    <a:pt x="770" y="1841"/>
                  </a:lnTo>
                  <a:lnTo>
                    <a:pt x="765" y="1843"/>
                  </a:lnTo>
                  <a:lnTo>
                    <a:pt x="765" y="1850"/>
                  </a:lnTo>
                  <a:lnTo>
                    <a:pt x="765" y="1855"/>
                  </a:lnTo>
                  <a:lnTo>
                    <a:pt x="765" y="1858"/>
                  </a:lnTo>
                  <a:lnTo>
                    <a:pt x="770" y="1858"/>
                  </a:lnTo>
                  <a:lnTo>
                    <a:pt x="775" y="1853"/>
                  </a:lnTo>
                  <a:lnTo>
                    <a:pt x="779" y="1853"/>
                  </a:lnTo>
                  <a:lnTo>
                    <a:pt x="777" y="1850"/>
                  </a:lnTo>
                  <a:lnTo>
                    <a:pt x="775" y="1848"/>
                  </a:lnTo>
                  <a:close/>
                  <a:moveTo>
                    <a:pt x="758" y="1853"/>
                  </a:moveTo>
                  <a:lnTo>
                    <a:pt x="751" y="1846"/>
                  </a:lnTo>
                  <a:lnTo>
                    <a:pt x="746" y="1843"/>
                  </a:lnTo>
                  <a:lnTo>
                    <a:pt x="741" y="1846"/>
                  </a:lnTo>
                  <a:lnTo>
                    <a:pt x="739" y="1848"/>
                  </a:lnTo>
                  <a:lnTo>
                    <a:pt x="737" y="1850"/>
                  </a:lnTo>
                  <a:lnTo>
                    <a:pt x="737" y="1853"/>
                  </a:lnTo>
                  <a:lnTo>
                    <a:pt x="739" y="1860"/>
                  </a:lnTo>
                  <a:lnTo>
                    <a:pt x="741" y="1862"/>
                  </a:lnTo>
                  <a:lnTo>
                    <a:pt x="746" y="1862"/>
                  </a:lnTo>
                  <a:lnTo>
                    <a:pt x="749" y="1862"/>
                  </a:lnTo>
                  <a:lnTo>
                    <a:pt x="749" y="1862"/>
                  </a:lnTo>
                  <a:lnTo>
                    <a:pt x="751" y="1862"/>
                  </a:lnTo>
                  <a:lnTo>
                    <a:pt x="758" y="1862"/>
                  </a:lnTo>
                  <a:lnTo>
                    <a:pt x="760" y="1860"/>
                  </a:lnTo>
                  <a:lnTo>
                    <a:pt x="760" y="1858"/>
                  </a:lnTo>
                  <a:lnTo>
                    <a:pt x="758" y="1853"/>
                  </a:lnTo>
                  <a:close/>
                  <a:moveTo>
                    <a:pt x="722" y="1879"/>
                  </a:moveTo>
                  <a:lnTo>
                    <a:pt x="727" y="1872"/>
                  </a:lnTo>
                  <a:lnTo>
                    <a:pt x="722" y="1867"/>
                  </a:lnTo>
                  <a:lnTo>
                    <a:pt x="720" y="1862"/>
                  </a:lnTo>
                  <a:lnTo>
                    <a:pt x="718" y="1865"/>
                  </a:lnTo>
                  <a:lnTo>
                    <a:pt x="715" y="1872"/>
                  </a:lnTo>
                  <a:lnTo>
                    <a:pt x="711" y="1874"/>
                  </a:lnTo>
                  <a:lnTo>
                    <a:pt x="706" y="1877"/>
                  </a:lnTo>
                  <a:lnTo>
                    <a:pt x="706" y="1872"/>
                  </a:lnTo>
                  <a:lnTo>
                    <a:pt x="706" y="1860"/>
                  </a:lnTo>
                  <a:lnTo>
                    <a:pt x="703" y="1860"/>
                  </a:lnTo>
                  <a:lnTo>
                    <a:pt x="699" y="1860"/>
                  </a:lnTo>
                  <a:lnTo>
                    <a:pt x="692" y="1860"/>
                  </a:lnTo>
                  <a:lnTo>
                    <a:pt x="685" y="1860"/>
                  </a:lnTo>
                  <a:lnTo>
                    <a:pt x="682" y="1862"/>
                  </a:lnTo>
                  <a:lnTo>
                    <a:pt x="677" y="1865"/>
                  </a:lnTo>
                  <a:lnTo>
                    <a:pt x="675" y="1869"/>
                  </a:lnTo>
                  <a:lnTo>
                    <a:pt x="675" y="1872"/>
                  </a:lnTo>
                  <a:lnTo>
                    <a:pt x="675" y="1877"/>
                  </a:lnTo>
                  <a:lnTo>
                    <a:pt x="677" y="1879"/>
                  </a:lnTo>
                  <a:lnTo>
                    <a:pt x="680" y="1881"/>
                  </a:lnTo>
                  <a:lnTo>
                    <a:pt x="682" y="1881"/>
                  </a:lnTo>
                  <a:lnTo>
                    <a:pt x="687" y="1884"/>
                  </a:lnTo>
                  <a:lnTo>
                    <a:pt x="694" y="1888"/>
                  </a:lnTo>
                  <a:lnTo>
                    <a:pt x="696" y="1891"/>
                  </a:lnTo>
                  <a:lnTo>
                    <a:pt x="692" y="1893"/>
                  </a:lnTo>
                  <a:lnTo>
                    <a:pt x="689" y="1898"/>
                  </a:lnTo>
                  <a:lnTo>
                    <a:pt x="689" y="1898"/>
                  </a:lnTo>
                  <a:lnTo>
                    <a:pt x="689" y="1898"/>
                  </a:lnTo>
                  <a:lnTo>
                    <a:pt x="687" y="1891"/>
                  </a:lnTo>
                  <a:lnTo>
                    <a:pt x="680" y="1888"/>
                  </a:lnTo>
                  <a:lnTo>
                    <a:pt x="677" y="1893"/>
                  </a:lnTo>
                  <a:lnTo>
                    <a:pt x="673" y="1896"/>
                  </a:lnTo>
                  <a:lnTo>
                    <a:pt x="670" y="1907"/>
                  </a:lnTo>
                  <a:lnTo>
                    <a:pt x="666" y="1910"/>
                  </a:lnTo>
                  <a:lnTo>
                    <a:pt x="651" y="1912"/>
                  </a:lnTo>
                  <a:lnTo>
                    <a:pt x="644" y="1917"/>
                  </a:lnTo>
                  <a:lnTo>
                    <a:pt x="640" y="1917"/>
                  </a:lnTo>
                  <a:lnTo>
                    <a:pt x="635" y="1917"/>
                  </a:lnTo>
                  <a:lnTo>
                    <a:pt x="628" y="1922"/>
                  </a:lnTo>
                  <a:lnTo>
                    <a:pt x="630" y="1924"/>
                  </a:lnTo>
                  <a:lnTo>
                    <a:pt x="635" y="1929"/>
                  </a:lnTo>
                  <a:lnTo>
                    <a:pt x="637" y="1931"/>
                  </a:lnTo>
                  <a:lnTo>
                    <a:pt x="640" y="1929"/>
                  </a:lnTo>
                  <a:lnTo>
                    <a:pt x="644" y="1931"/>
                  </a:lnTo>
                  <a:lnTo>
                    <a:pt x="647" y="1929"/>
                  </a:lnTo>
                  <a:lnTo>
                    <a:pt x="649" y="1926"/>
                  </a:lnTo>
                  <a:lnTo>
                    <a:pt x="654" y="1924"/>
                  </a:lnTo>
                  <a:lnTo>
                    <a:pt x="656" y="1924"/>
                  </a:lnTo>
                  <a:lnTo>
                    <a:pt x="658" y="1924"/>
                  </a:lnTo>
                  <a:lnTo>
                    <a:pt x="661" y="1922"/>
                  </a:lnTo>
                  <a:lnTo>
                    <a:pt x="668" y="1919"/>
                  </a:lnTo>
                  <a:lnTo>
                    <a:pt x="680" y="1917"/>
                  </a:lnTo>
                  <a:lnTo>
                    <a:pt x="685" y="1919"/>
                  </a:lnTo>
                  <a:lnTo>
                    <a:pt x="689" y="1917"/>
                  </a:lnTo>
                  <a:lnTo>
                    <a:pt x="694" y="1912"/>
                  </a:lnTo>
                  <a:lnTo>
                    <a:pt x="706" y="1905"/>
                  </a:lnTo>
                  <a:lnTo>
                    <a:pt x="711" y="1900"/>
                  </a:lnTo>
                  <a:lnTo>
                    <a:pt x="718" y="1900"/>
                  </a:lnTo>
                  <a:lnTo>
                    <a:pt x="720" y="1898"/>
                  </a:lnTo>
                  <a:lnTo>
                    <a:pt x="718" y="1896"/>
                  </a:lnTo>
                  <a:lnTo>
                    <a:pt x="715" y="1893"/>
                  </a:lnTo>
                  <a:lnTo>
                    <a:pt x="706" y="1896"/>
                  </a:lnTo>
                  <a:lnTo>
                    <a:pt x="706" y="1891"/>
                  </a:lnTo>
                  <a:lnTo>
                    <a:pt x="711" y="1886"/>
                  </a:lnTo>
                  <a:lnTo>
                    <a:pt x="722" y="1879"/>
                  </a:lnTo>
                  <a:close/>
                  <a:moveTo>
                    <a:pt x="730" y="1884"/>
                  </a:moveTo>
                  <a:lnTo>
                    <a:pt x="730" y="1886"/>
                  </a:lnTo>
                  <a:lnTo>
                    <a:pt x="725" y="1888"/>
                  </a:lnTo>
                  <a:lnTo>
                    <a:pt x="725" y="1891"/>
                  </a:lnTo>
                  <a:lnTo>
                    <a:pt x="725" y="1893"/>
                  </a:lnTo>
                  <a:lnTo>
                    <a:pt x="725" y="1896"/>
                  </a:lnTo>
                  <a:lnTo>
                    <a:pt x="727" y="1896"/>
                  </a:lnTo>
                  <a:lnTo>
                    <a:pt x="727" y="1893"/>
                  </a:lnTo>
                  <a:lnTo>
                    <a:pt x="732" y="1888"/>
                  </a:lnTo>
                  <a:lnTo>
                    <a:pt x="734" y="1886"/>
                  </a:lnTo>
                  <a:lnTo>
                    <a:pt x="734" y="1884"/>
                  </a:lnTo>
                  <a:lnTo>
                    <a:pt x="730" y="1884"/>
                  </a:lnTo>
                  <a:close/>
                  <a:moveTo>
                    <a:pt x="621" y="1893"/>
                  </a:moveTo>
                  <a:lnTo>
                    <a:pt x="616" y="1891"/>
                  </a:lnTo>
                  <a:lnTo>
                    <a:pt x="609" y="1893"/>
                  </a:lnTo>
                  <a:lnTo>
                    <a:pt x="604" y="1896"/>
                  </a:lnTo>
                  <a:lnTo>
                    <a:pt x="599" y="1898"/>
                  </a:lnTo>
                  <a:lnTo>
                    <a:pt x="595" y="1903"/>
                  </a:lnTo>
                  <a:lnTo>
                    <a:pt x="595" y="1910"/>
                  </a:lnTo>
                  <a:lnTo>
                    <a:pt x="595" y="1915"/>
                  </a:lnTo>
                  <a:lnTo>
                    <a:pt x="595" y="1917"/>
                  </a:lnTo>
                  <a:lnTo>
                    <a:pt x="595" y="1917"/>
                  </a:lnTo>
                  <a:lnTo>
                    <a:pt x="590" y="1919"/>
                  </a:lnTo>
                  <a:lnTo>
                    <a:pt x="583" y="1917"/>
                  </a:lnTo>
                  <a:lnTo>
                    <a:pt x="578" y="1917"/>
                  </a:lnTo>
                  <a:lnTo>
                    <a:pt x="576" y="1919"/>
                  </a:lnTo>
                  <a:lnTo>
                    <a:pt x="571" y="1924"/>
                  </a:lnTo>
                  <a:lnTo>
                    <a:pt x="568" y="1926"/>
                  </a:lnTo>
                  <a:lnTo>
                    <a:pt x="568" y="1936"/>
                  </a:lnTo>
                  <a:lnTo>
                    <a:pt x="566" y="1938"/>
                  </a:lnTo>
                  <a:lnTo>
                    <a:pt x="564" y="1941"/>
                  </a:lnTo>
                  <a:lnTo>
                    <a:pt x="559" y="1948"/>
                  </a:lnTo>
                  <a:lnTo>
                    <a:pt x="554" y="1950"/>
                  </a:lnTo>
                  <a:lnTo>
                    <a:pt x="547" y="1955"/>
                  </a:lnTo>
                  <a:lnTo>
                    <a:pt x="545" y="1957"/>
                  </a:lnTo>
                  <a:lnTo>
                    <a:pt x="547" y="1957"/>
                  </a:lnTo>
                  <a:lnTo>
                    <a:pt x="568" y="1950"/>
                  </a:lnTo>
                  <a:lnTo>
                    <a:pt x="571" y="1950"/>
                  </a:lnTo>
                  <a:lnTo>
                    <a:pt x="578" y="1945"/>
                  </a:lnTo>
                  <a:lnTo>
                    <a:pt x="580" y="1943"/>
                  </a:lnTo>
                  <a:lnTo>
                    <a:pt x="583" y="1943"/>
                  </a:lnTo>
                  <a:lnTo>
                    <a:pt x="587" y="1938"/>
                  </a:lnTo>
                  <a:lnTo>
                    <a:pt x="592" y="1931"/>
                  </a:lnTo>
                  <a:lnTo>
                    <a:pt x="599" y="1924"/>
                  </a:lnTo>
                  <a:lnTo>
                    <a:pt x="618" y="1917"/>
                  </a:lnTo>
                  <a:lnTo>
                    <a:pt x="625" y="1912"/>
                  </a:lnTo>
                  <a:lnTo>
                    <a:pt x="628" y="1907"/>
                  </a:lnTo>
                  <a:lnTo>
                    <a:pt x="630" y="1903"/>
                  </a:lnTo>
                  <a:lnTo>
                    <a:pt x="630" y="1900"/>
                  </a:lnTo>
                  <a:lnTo>
                    <a:pt x="621" y="1893"/>
                  </a:lnTo>
                  <a:close/>
                  <a:moveTo>
                    <a:pt x="507" y="1943"/>
                  </a:moveTo>
                  <a:lnTo>
                    <a:pt x="504" y="1943"/>
                  </a:lnTo>
                  <a:lnTo>
                    <a:pt x="495" y="1943"/>
                  </a:lnTo>
                  <a:lnTo>
                    <a:pt x="493" y="1945"/>
                  </a:lnTo>
                  <a:lnTo>
                    <a:pt x="493" y="1948"/>
                  </a:lnTo>
                  <a:lnTo>
                    <a:pt x="500" y="1948"/>
                  </a:lnTo>
                  <a:lnTo>
                    <a:pt x="509" y="1952"/>
                  </a:lnTo>
                  <a:lnTo>
                    <a:pt x="509" y="1952"/>
                  </a:lnTo>
                  <a:lnTo>
                    <a:pt x="512" y="1948"/>
                  </a:lnTo>
                  <a:lnTo>
                    <a:pt x="509" y="1945"/>
                  </a:lnTo>
                  <a:lnTo>
                    <a:pt x="507" y="1943"/>
                  </a:lnTo>
                  <a:close/>
                  <a:moveTo>
                    <a:pt x="450" y="1950"/>
                  </a:moveTo>
                  <a:lnTo>
                    <a:pt x="443" y="1955"/>
                  </a:lnTo>
                  <a:lnTo>
                    <a:pt x="441" y="1957"/>
                  </a:lnTo>
                  <a:lnTo>
                    <a:pt x="441" y="1962"/>
                  </a:lnTo>
                  <a:lnTo>
                    <a:pt x="441" y="1964"/>
                  </a:lnTo>
                  <a:lnTo>
                    <a:pt x="445" y="1962"/>
                  </a:lnTo>
                  <a:lnTo>
                    <a:pt x="448" y="1960"/>
                  </a:lnTo>
                  <a:lnTo>
                    <a:pt x="450" y="1962"/>
                  </a:lnTo>
                  <a:lnTo>
                    <a:pt x="452" y="1960"/>
                  </a:lnTo>
                  <a:lnTo>
                    <a:pt x="455" y="1957"/>
                  </a:lnTo>
                  <a:lnTo>
                    <a:pt x="455" y="1955"/>
                  </a:lnTo>
                  <a:lnTo>
                    <a:pt x="455" y="1952"/>
                  </a:lnTo>
                  <a:lnTo>
                    <a:pt x="450" y="1950"/>
                  </a:lnTo>
                  <a:close/>
                  <a:moveTo>
                    <a:pt x="244" y="1917"/>
                  </a:moveTo>
                  <a:lnTo>
                    <a:pt x="234" y="1919"/>
                  </a:lnTo>
                  <a:lnTo>
                    <a:pt x="230" y="1922"/>
                  </a:lnTo>
                  <a:lnTo>
                    <a:pt x="225" y="1924"/>
                  </a:lnTo>
                  <a:lnTo>
                    <a:pt x="227" y="1926"/>
                  </a:lnTo>
                  <a:lnTo>
                    <a:pt x="234" y="1931"/>
                  </a:lnTo>
                  <a:lnTo>
                    <a:pt x="230" y="1938"/>
                  </a:lnTo>
                  <a:lnTo>
                    <a:pt x="220" y="1938"/>
                  </a:lnTo>
                  <a:lnTo>
                    <a:pt x="208" y="1938"/>
                  </a:lnTo>
                  <a:lnTo>
                    <a:pt x="192" y="1938"/>
                  </a:lnTo>
                  <a:lnTo>
                    <a:pt x="180" y="1938"/>
                  </a:lnTo>
                  <a:lnTo>
                    <a:pt x="175" y="1938"/>
                  </a:lnTo>
                  <a:lnTo>
                    <a:pt x="170" y="1938"/>
                  </a:lnTo>
                  <a:lnTo>
                    <a:pt x="173" y="1943"/>
                  </a:lnTo>
                  <a:lnTo>
                    <a:pt x="206" y="1950"/>
                  </a:lnTo>
                  <a:lnTo>
                    <a:pt x="225" y="1952"/>
                  </a:lnTo>
                  <a:lnTo>
                    <a:pt x="239" y="1950"/>
                  </a:lnTo>
                  <a:lnTo>
                    <a:pt x="237" y="1941"/>
                  </a:lnTo>
                  <a:lnTo>
                    <a:pt x="239" y="1938"/>
                  </a:lnTo>
                  <a:lnTo>
                    <a:pt x="246" y="1938"/>
                  </a:lnTo>
                  <a:lnTo>
                    <a:pt x="249" y="1933"/>
                  </a:lnTo>
                  <a:lnTo>
                    <a:pt x="251" y="1931"/>
                  </a:lnTo>
                  <a:lnTo>
                    <a:pt x="249" y="1926"/>
                  </a:lnTo>
                  <a:lnTo>
                    <a:pt x="244" y="1917"/>
                  </a:lnTo>
                  <a:close/>
                  <a:moveTo>
                    <a:pt x="341" y="1952"/>
                  </a:moveTo>
                  <a:lnTo>
                    <a:pt x="336" y="1955"/>
                  </a:lnTo>
                  <a:lnTo>
                    <a:pt x="334" y="1957"/>
                  </a:lnTo>
                  <a:lnTo>
                    <a:pt x="329" y="1962"/>
                  </a:lnTo>
                  <a:lnTo>
                    <a:pt x="334" y="1967"/>
                  </a:lnTo>
                  <a:lnTo>
                    <a:pt x="339" y="1967"/>
                  </a:lnTo>
                  <a:lnTo>
                    <a:pt x="348" y="1962"/>
                  </a:lnTo>
                  <a:lnTo>
                    <a:pt x="346" y="1957"/>
                  </a:lnTo>
                  <a:lnTo>
                    <a:pt x="341" y="1952"/>
                  </a:lnTo>
                  <a:close/>
                  <a:moveTo>
                    <a:pt x="298" y="1974"/>
                  </a:moveTo>
                  <a:lnTo>
                    <a:pt x="284" y="1969"/>
                  </a:lnTo>
                  <a:lnTo>
                    <a:pt x="272" y="1960"/>
                  </a:lnTo>
                  <a:lnTo>
                    <a:pt x="268" y="1957"/>
                  </a:lnTo>
                  <a:lnTo>
                    <a:pt x="258" y="1957"/>
                  </a:lnTo>
                  <a:lnTo>
                    <a:pt x="258" y="1960"/>
                  </a:lnTo>
                  <a:lnTo>
                    <a:pt x="251" y="1955"/>
                  </a:lnTo>
                  <a:lnTo>
                    <a:pt x="246" y="1952"/>
                  </a:lnTo>
                  <a:lnTo>
                    <a:pt x="246" y="1955"/>
                  </a:lnTo>
                  <a:lnTo>
                    <a:pt x="249" y="1960"/>
                  </a:lnTo>
                  <a:lnTo>
                    <a:pt x="251" y="1964"/>
                  </a:lnTo>
                  <a:lnTo>
                    <a:pt x="253" y="1964"/>
                  </a:lnTo>
                  <a:lnTo>
                    <a:pt x="263" y="1967"/>
                  </a:lnTo>
                  <a:lnTo>
                    <a:pt x="275" y="1974"/>
                  </a:lnTo>
                  <a:lnTo>
                    <a:pt x="282" y="1974"/>
                  </a:lnTo>
                  <a:lnTo>
                    <a:pt x="289" y="1974"/>
                  </a:lnTo>
                  <a:lnTo>
                    <a:pt x="294" y="1976"/>
                  </a:lnTo>
                  <a:lnTo>
                    <a:pt x="303" y="1976"/>
                  </a:lnTo>
                  <a:lnTo>
                    <a:pt x="303" y="1976"/>
                  </a:lnTo>
                  <a:lnTo>
                    <a:pt x="298" y="1974"/>
                  </a:lnTo>
                  <a:close/>
                  <a:moveTo>
                    <a:pt x="128" y="1917"/>
                  </a:moveTo>
                  <a:lnTo>
                    <a:pt x="125" y="1912"/>
                  </a:lnTo>
                  <a:lnTo>
                    <a:pt x="123" y="1912"/>
                  </a:lnTo>
                  <a:lnTo>
                    <a:pt x="118" y="1915"/>
                  </a:lnTo>
                  <a:lnTo>
                    <a:pt x="118" y="1919"/>
                  </a:lnTo>
                  <a:lnTo>
                    <a:pt x="121" y="1922"/>
                  </a:lnTo>
                  <a:lnTo>
                    <a:pt x="125" y="1926"/>
                  </a:lnTo>
                  <a:lnTo>
                    <a:pt x="128" y="1924"/>
                  </a:lnTo>
                  <a:lnTo>
                    <a:pt x="130" y="1924"/>
                  </a:lnTo>
                  <a:lnTo>
                    <a:pt x="130" y="1919"/>
                  </a:lnTo>
                  <a:lnTo>
                    <a:pt x="128" y="1917"/>
                  </a:lnTo>
                  <a:close/>
                  <a:moveTo>
                    <a:pt x="90" y="1931"/>
                  </a:moveTo>
                  <a:lnTo>
                    <a:pt x="90" y="1926"/>
                  </a:lnTo>
                  <a:lnTo>
                    <a:pt x="95" y="1922"/>
                  </a:lnTo>
                  <a:lnTo>
                    <a:pt x="95" y="1919"/>
                  </a:lnTo>
                  <a:lnTo>
                    <a:pt x="95" y="1915"/>
                  </a:lnTo>
                  <a:lnTo>
                    <a:pt x="88" y="1912"/>
                  </a:lnTo>
                  <a:lnTo>
                    <a:pt x="83" y="1922"/>
                  </a:lnTo>
                  <a:lnTo>
                    <a:pt x="83" y="1926"/>
                  </a:lnTo>
                  <a:lnTo>
                    <a:pt x="80" y="1929"/>
                  </a:lnTo>
                  <a:lnTo>
                    <a:pt x="73" y="1929"/>
                  </a:lnTo>
                  <a:lnTo>
                    <a:pt x="64" y="1948"/>
                  </a:lnTo>
                  <a:lnTo>
                    <a:pt x="71" y="1943"/>
                  </a:lnTo>
                  <a:lnTo>
                    <a:pt x="76" y="1950"/>
                  </a:lnTo>
                  <a:lnTo>
                    <a:pt x="90" y="1945"/>
                  </a:lnTo>
                  <a:lnTo>
                    <a:pt x="92" y="1943"/>
                  </a:lnTo>
                  <a:lnTo>
                    <a:pt x="95" y="1945"/>
                  </a:lnTo>
                  <a:lnTo>
                    <a:pt x="95" y="1945"/>
                  </a:lnTo>
                  <a:lnTo>
                    <a:pt x="97" y="1943"/>
                  </a:lnTo>
                  <a:lnTo>
                    <a:pt x="99" y="1936"/>
                  </a:lnTo>
                  <a:lnTo>
                    <a:pt x="97" y="1933"/>
                  </a:lnTo>
                  <a:lnTo>
                    <a:pt x="90" y="1931"/>
                  </a:lnTo>
                  <a:close/>
                  <a:moveTo>
                    <a:pt x="62" y="1907"/>
                  </a:moveTo>
                  <a:lnTo>
                    <a:pt x="59" y="1910"/>
                  </a:lnTo>
                  <a:lnTo>
                    <a:pt x="54" y="1917"/>
                  </a:lnTo>
                  <a:lnTo>
                    <a:pt x="52" y="1919"/>
                  </a:lnTo>
                  <a:lnTo>
                    <a:pt x="47" y="1919"/>
                  </a:lnTo>
                  <a:lnTo>
                    <a:pt x="26" y="1919"/>
                  </a:lnTo>
                  <a:lnTo>
                    <a:pt x="26" y="1919"/>
                  </a:lnTo>
                  <a:lnTo>
                    <a:pt x="26" y="1924"/>
                  </a:lnTo>
                  <a:lnTo>
                    <a:pt x="31" y="1924"/>
                  </a:lnTo>
                  <a:lnTo>
                    <a:pt x="35" y="1924"/>
                  </a:lnTo>
                  <a:lnTo>
                    <a:pt x="43" y="1926"/>
                  </a:lnTo>
                  <a:lnTo>
                    <a:pt x="50" y="1931"/>
                  </a:lnTo>
                  <a:lnTo>
                    <a:pt x="54" y="1931"/>
                  </a:lnTo>
                  <a:lnTo>
                    <a:pt x="54" y="1931"/>
                  </a:lnTo>
                  <a:lnTo>
                    <a:pt x="59" y="1922"/>
                  </a:lnTo>
                  <a:lnTo>
                    <a:pt x="59" y="1919"/>
                  </a:lnTo>
                  <a:lnTo>
                    <a:pt x="64" y="1917"/>
                  </a:lnTo>
                  <a:lnTo>
                    <a:pt x="66" y="1912"/>
                  </a:lnTo>
                  <a:lnTo>
                    <a:pt x="64" y="1907"/>
                  </a:lnTo>
                  <a:lnTo>
                    <a:pt x="62" y="1907"/>
                  </a:lnTo>
                  <a:close/>
                  <a:moveTo>
                    <a:pt x="21" y="1903"/>
                  </a:moveTo>
                  <a:lnTo>
                    <a:pt x="19" y="1898"/>
                  </a:lnTo>
                  <a:lnTo>
                    <a:pt x="14" y="1891"/>
                  </a:lnTo>
                  <a:lnTo>
                    <a:pt x="5" y="1886"/>
                  </a:lnTo>
                  <a:lnTo>
                    <a:pt x="2" y="1886"/>
                  </a:lnTo>
                  <a:lnTo>
                    <a:pt x="0" y="1888"/>
                  </a:lnTo>
                  <a:lnTo>
                    <a:pt x="2" y="1893"/>
                  </a:lnTo>
                  <a:lnTo>
                    <a:pt x="7" y="1900"/>
                  </a:lnTo>
                  <a:lnTo>
                    <a:pt x="9" y="1905"/>
                  </a:lnTo>
                  <a:lnTo>
                    <a:pt x="9" y="1910"/>
                  </a:lnTo>
                  <a:lnTo>
                    <a:pt x="7" y="1910"/>
                  </a:lnTo>
                  <a:lnTo>
                    <a:pt x="2" y="1912"/>
                  </a:lnTo>
                  <a:lnTo>
                    <a:pt x="2" y="1915"/>
                  </a:lnTo>
                  <a:lnTo>
                    <a:pt x="7" y="1924"/>
                  </a:lnTo>
                  <a:lnTo>
                    <a:pt x="9" y="1924"/>
                  </a:lnTo>
                  <a:lnTo>
                    <a:pt x="12" y="1922"/>
                  </a:lnTo>
                  <a:lnTo>
                    <a:pt x="16" y="1919"/>
                  </a:lnTo>
                  <a:lnTo>
                    <a:pt x="21" y="1910"/>
                  </a:lnTo>
                  <a:lnTo>
                    <a:pt x="24" y="1907"/>
                  </a:lnTo>
                  <a:lnTo>
                    <a:pt x="31" y="1907"/>
                  </a:lnTo>
                  <a:lnTo>
                    <a:pt x="21" y="1903"/>
                  </a:lnTo>
                  <a:close/>
                  <a:moveTo>
                    <a:pt x="114" y="1933"/>
                  </a:moveTo>
                  <a:lnTo>
                    <a:pt x="111" y="1938"/>
                  </a:lnTo>
                  <a:lnTo>
                    <a:pt x="118" y="1948"/>
                  </a:lnTo>
                  <a:lnTo>
                    <a:pt x="123" y="1945"/>
                  </a:lnTo>
                  <a:lnTo>
                    <a:pt x="121" y="1941"/>
                  </a:lnTo>
                  <a:lnTo>
                    <a:pt x="114" y="1933"/>
                  </a:lnTo>
                  <a:close/>
                  <a:moveTo>
                    <a:pt x="99" y="1933"/>
                  </a:moveTo>
                  <a:lnTo>
                    <a:pt x="99" y="1943"/>
                  </a:lnTo>
                  <a:lnTo>
                    <a:pt x="102" y="1948"/>
                  </a:lnTo>
                  <a:lnTo>
                    <a:pt x="107" y="1943"/>
                  </a:lnTo>
                  <a:lnTo>
                    <a:pt x="107" y="1941"/>
                  </a:lnTo>
                  <a:lnTo>
                    <a:pt x="104" y="1933"/>
                  </a:lnTo>
                  <a:lnTo>
                    <a:pt x="99" y="19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  <p:sp>
          <p:nvSpPr>
            <p:cNvPr id="618" name="Freeform 14">
              <a:extLst>
                <a:ext uri="{FF2B5EF4-FFF2-40B4-BE49-F238E27FC236}">
                  <a16:creationId xmlns:a16="http://schemas.microsoft.com/office/drawing/2014/main" id="{5BD90C4A-7722-484A-8BAA-2C95668CB1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71800" y="5791200"/>
              <a:ext cx="876300" cy="658813"/>
            </a:xfrm>
            <a:custGeom>
              <a:avLst/>
              <a:gdLst/>
              <a:ahLst/>
              <a:cxnLst>
                <a:cxn ang="0">
                  <a:pos x="46" y="22"/>
                </a:cxn>
                <a:cxn ang="0">
                  <a:pos x="70" y="36"/>
                </a:cxn>
                <a:cxn ang="0">
                  <a:pos x="86" y="31"/>
                </a:cxn>
                <a:cxn ang="0">
                  <a:pos x="89" y="12"/>
                </a:cxn>
                <a:cxn ang="0">
                  <a:pos x="48" y="5"/>
                </a:cxn>
                <a:cxn ang="0">
                  <a:pos x="0" y="29"/>
                </a:cxn>
                <a:cxn ang="0">
                  <a:pos x="5" y="31"/>
                </a:cxn>
                <a:cxn ang="0">
                  <a:pos x="15" y="19"/>
                </a:cxn>
                <a:cxn ang="0">
                  <a:pos x="8" y="19"/>
                </a:cxn>
                <a:cxn ang="0">
                  <a:pos x="235" y="111"/>
                </a:cxn>
                <a:cxn ang="0">
                  <a:pos x="220" y="84"/>
                </a:cxn>
                <a:cxn ang="0">
                  <a:pos x="192" y="92"/>
                </a:cxn>
                <a:cxn ang="0">
                  <a:pos x="206" y="116"/>
                </a:cxn>
                <a:cxn ang="0">
                  <a:pos x="223" y="125"/>
                </a:cxn>
                <a:cxn ang="0">
                  <a:pos x="223" y="121"/>
                </a:cxn>
                <a:cxn ang="0">
                  <a:pos x="235" y="130"/>
                </a:cxn>
                <a:cxn ang="0">
                  <a:pos x="256" y="133"/>
                </a:cxn>
                <a:cxn ang="0">
                  <a:pos x="246" y="113"/>
                </a:cxn>
                <a:cxn ang="0">
                  <a:pos x="344" y="166"/>
                </a:cxn>
                <a:cxn ang="0">
                  <a:pos x="328" y="157"/>
                </a:cxn>
                <a:cxn ang="0">
                  <a:pos x="297" y="147"/>
                </a:cxn>
                <a:cxn ang="0">
                  <a:pos x="292" y="154"/>
                </a:cxn>
                <a:cxn ang="0">
                  <a:pos x="332" y="171"/>
                </a:cxn>
                <a:cxn ang="0">
                  <a:pos x="359" y="200"/>
                </a:cxn>
                <a:cxn ang="0">
                  <a:pos x="378" y="215"/>
                </a:cxn>
                <a:cxn ang="0">
                  <a:pos x="392" y="227"/>
                </a:cxn>
                <a:cxn ang="0">
                  <a:pos x="418" y="219"/>
                </a:cxn>
                <a:cxn ang="0">
                  <a:pos x="409" y="205"/>
                </a:cxn>
                <a:cxn ang="0">
                  <a:pos x="385" y="190"/>
                </a:cxn>
                <a:cxn ang="0">
                  <a:pos x="366" y="181"/>
                </a:cxn>
                <a:cxn ang="0">
                  <a:pos x="349" y="183"/>
                </a:cxn>
                <a:cxn ang="0">
                  <a:pos x="340" y="195"/>
                </a:cxn>
                <a:cxn ang="0">
                  <a:pos x="325" y="183"/>
                </a:cxn>
                <a:cxn ang="0">
                  <a:pos x="325" y="202"/>
                </a:cxn>
                <a:cxn ang="0">
                  <a:pos x="536" y="347"/>
                </a:cxn>
                <a:cxn ang="0">
                  <a:pos x="519" y="321"/>
                </a:cxn>
                <a:cxn ang="0">
                  <a:pos x="442" y="268"/>
                </a:cxn>
                <a:cxn ang="0">
                  <a:pos x="445" y="296"/>
                </a:cxn>
                <a:cxn ang="0">
                  <a:pos x="426" y="323"/>
                </a:cxn>
                <a:cxn ang="0">
                  <a:pos x="447" y="393"/>
                </a:cxn>
                <a:cxn ang="0">
                  <a:pos x="476" y="415"/>
                </a:cxn>
                <a:cxn ang="0">
                  <a:pos x="504" y="386"/>
                </a:cxn>
                <a:cxn ang="0">
                  <a:pos x="552" y="362"/>
                </a:cxn>
              </a:cxnLst>
              <a:rect l="0" t="0" r="r" b="b"/>
              <a:pathLst>
                <a:path w="552" h="415">
                  <a:moveTo>
                    <a:pt x="48" y="5"/>
                  </a:moveTo>
                  <a:lnTo>
                    <a:pt x="43" y="17"/>
                  </a:lnTo>
                  <a:lnTo>
                    <a:pt x="46" y="22"/>
                  </a:lnTo>
                  <a:lnTo>
                    <a:pt x="58" y="29"/>
                  </a:lnTo>
                  <a:lnTo>
                    <a:pt x="60" y="34"/>
                  </a:lnTo>
                  <a:lnTo>
                    <a:pt x="70" y="36"/>
                  </a:lnTo>
                  <a:lnTo>
                    <a:pt x="74" y="41"/>
                  </a:lnTo>
                  <a:lnTo>
                    <a:pt x="84" y="36"/>
                  </a:lnTo>
                  <a:lnTo>
                    <a:pt x="86" y="31"/>
                  </a:lnTo>
                  <a:lnTo>
                    <a:pt x="86" y="22"/>
                  </a:lnTo>
                  <a:lnTo>
                    <a:pt x="89" y="17"/>
                  </a:lnTo>
                  <a:lnTo>
                    <a:pt x="89" y="12"/>
                  </a:lnTo>
                  <a:lnTo>
                    <a:pt x="84" y="5"/>
                  </a:lnTo>
                  <a:lnTo>
                    <a:pt x="63" y="0"/>
                  </a:lnTo>
                  <a:lnTo>
                    <a:pt x="48" y="5"/>
                  </a:lnTo>
                  <a:close/>
                  <a:moveTo>
                    <a:pt x="8" y="19"/>
                  </a:moveTo>
                  <a:lnTo>
                    <a:pt x="0" y="24"/>
                  </a:lnTo>
                  <a:lnTo>
                    <a:pt x="0" y="29"/>
                  </a:lnTo>
                  <a:lnTo>
                    <a:pt x="0" y="34"/>
                  </a:lnTo>
                  <a:lnTo>
                    <a:pt x="3" y="36"/>
                  </a:lnTo>
                  <a:lnTo>
                    <a:pt x="5" y="31"/>
                  </a:lnTo>
                  <a:lnTo>
                    <a:pt x="8" y="27"/>
                  </a:lnTo>
                  <a:lnTo>
                    <a:pt x="15" y="24"/>
                  </a:lnTo>
                  <a:lnTo>
                    <a:pt x="15" y="19"/>
                  </a:lnTo>
                  <a:lnTo>
                    <a:pt x="17" y="15"/>
                  </a:lnTo>
                  <a:lnTo>
                    <a:pt x="12" y="12"/>
                  </a:lnTo>
                  <a:lnTo>
                    <a:pt x="8" y="19"/>
                  </a:lnTo>
                  <a:close/>
                  <a:moveTo>
                    <a:pt x="242" y="113"/>
                  </a:moveTo>
                  <a:lnTo>
                    <a:pt x="239" y="113"/>
                  </a:lnTo>
                  <a:lnTo>
                    <a:pt x="235" y="111"/>
                  </a:lnTo>
                  <a:lnTo>
                    <a:pt x="232" y="106"/>
                  </a:lnTo>
                  <a:lnTo>
                    <a:pt x="232" y="101"/>
                  </a:lnTo>
                  <a:lnTo>
                    <a:pt x="220" y="84"/>
                  </a:lnTo>
                  <a:lnTo>
                    <a:pt x="215" y="84"/>
                  </a:lnTo>
                  <a:lnTo>
                    <a:pt x="206" y="92"/>
                  </a:lnTo>
                  <a:lnTo>
                    <a:pt x="192" y="92"/>
                  </a:lnTo>
                  <a:lnTo>
                    <a:pt x="196" y="99"/>
                  </a:lnTo>
                  <a:lnTo>
                    <a:pt x="196" y="104"/>
                  </a:lnTo>
                  <a:lnTo>
                    <a:pt x="206" y="116"/>
                  </a:lnTo>
                  <a:lnTo>
                    <a:pt x="208" y="123"/>
                  </a:lnTo>
                  <a:lnTo>
                    <a:pt x="213" y="125"/>
                  </a:lnTo>
                  <a:lnTo>
                    <a:pt x="223" y="125"/>
                  </a:lnTo>
                  <a:lnTo>
                    <a:pt x="218" y="121"/>
                  </a:lnTo>
                  <a:lnTo>
                    <a:pt x="223" y="118"/>
                  </a:lnTo>
                  <a:lnTo>
                    <a:pt x="223" y="121"/>
                  </a:lnTo>
                  <a:lnTo>
                    <a:pt x="225" y="125"/>
                  </a:lnTo>
                  <a:lnTo>
                    <a:pt x="230" y="125"/>
                  </a:lnTo>
                  <a:lnTo>
                    <a:pt x="235" y="130"/>
                  </a:lnTo>
                  <a:lnTo>
                    <a:pt x="239" y="133"/>
                  </a:lnTo>
                  <a:lnTo>
                    <a:pt x="251" y="135"/>
                  </a:lnTo>
                  <a:lnTo>
                    <a:pt x="256" y="133"/>
                  </a:lnTo>
                  <a:lnTo>
                    <a:pt x="254" y="128"/>
                  </a:lnTo>
                  <a:lnTo>
                    <a:pt x="249" y="123"/>
                  </a:lnTo>
                  <a:lnTo>
                    <a:pt x="246" y="113"/>
                  </a:lnTo>
                  <a:lnTo>
                    <a:pt x="242" y="113"/>
                  </a:lnTo>
                  <a:close/>
                  <a:moveTo>
                    <a:pt x="332" y="171"/>
                  </a:moveTo>
                  <a:lnTo>
                    <a:pt x="344" y="166"/>
                  </a:lnTo>
                  <a:lnTo>
                    <a:pt x="347" y="162"/>
                  </a:lnTo>
                  <a:lnTo>
                    <a:pt x="344" y="159"/>
                  </a:lnTo>
                  <a:lnTo>
                    <a:pt x="328" y="157"/>
                  </a:lnTo>
                  <a:lnTo>
                    <a:pt x="323" y="154"/>
                  </a:lnTo>
                  <a:lnTo>
                    <a:pt x="318" y="154"/>
                  </a:lnTo>
                  <a:lnTo>
                    <a:pt x="297" y="147"/>
                  </a:lnTo>
                  <a:lnTo>
                    <a:pt x="294" y="147"/>
                  </a:lnTo>
                  <a:lnTo>
                    <a:pt x="294" y="152"/>
                  </a:lnTo>
                  <a:lnTo>
                    <a:pt x="292" y="154"/>
                  </a:lnTo>
                  <a:lnTo>
                    <a:pt x="292" y="159"/>
                  </a:lnTo>
                  <a:lnTo>
                    <a:pt x="318" y="164"/>
                  </a:lnTo>
                  <a:lnTo>
                    <a:pt x="332" y="171"/>
                  </a:lnTo>
                  <a:close/>
                  <a:moveTo>
                    <a:pt x="349" y="183"/>
                  </a:moveTo>
                  <a:lnTo>
                    <a:pt x="352" y="190"/>
                  </a:lnTo>
                  <a:lnTo>
                    <a:pt x="359" y="200"/>
                  </a:lnTo>
                  <a:lnTo>
                    <a:pt x="366" y="202"/>
                  </a:lnTo>
                  <a:lnTo>
                    <a:pt x="373" y="202"/>
                  </a:lnTo>
                  <a:lnTo>
                    <a:pt x="378" y="215"/>
                  </a:lnTo>
                  <a:lnTo>
                    <a:pt x="378" y="224"/>
                  </a:lnTo>
                  <a:lnTo>
                    <a:pt x="383" y="227"/>
                  </a:lnTo>
                  <a:lnTo>
                    <a:pt x="392" y="227"/>
                  </a:lnTo>
                  <a:lnTo>
                    <a:pt x="399" y="224"/>
                  </a:lnTo>
                  <a:lnTo>
                    <a:pt x="411" y="224"/>
                  </a:lnTo>
                  <a:lnTo>
                    <a:pt x="418" y="219"/>
                  </a:lnTo>
                  <a:lnTo>
                    <a:pt x="421" y="215"/>
                  </a:lnTo>
                  <a:lnTo>
                    <a:pt x="418" y="210"/>
                  </a:lnTo>
                  <a:lnTo>
                    <a:pt x="409" y="205"/>
                  </a:lnTo>
                  <a:lnTo>
                    <a:pt x="404" y="198"/>
                  </a:lnTo>
                  <a:lnTo>
                    <a:pt x="392" y="190"/>
                  </a:lnTo>
                  <a:lnTo>
                    <a:pt x="385" y="190"/>
                  </a:lnTo>
                  <a:lnTo>
                    <a:pt x="373" y="190"/>
                  </a:lnTo>
                  <a:lnTo>
                    <a:pt x="371" y="188"/>
                  </a:lnTo>
                  <a:lnTo>
                    <a:pt x="366" y="181"/>
                  </a:lnTo>
                  <a:lnTo>
                    <a:pt x="361" y="176"/>
                  </a:lnTo>
                  <a:lnTo>
                    <a:pt x="354" y="176"/>
                  </a:lnTo>
                  <a:lnTo>
                    <a:pt x="349" y="183"/>
                  </a:lnTo>
                  <a:close/>
                  <a:moveTo>
                    <a:pt x="330" y="205"/>
                  </a:moveTo>
                  <a:lnTo>
                    <a:pt x="337" y="202"/>
                  </a:lnTo>
                  <a:lnTo>
                    <a:pt x="340" y="195"/>
                  </a:lnTo>
                  <a:lnTo>
                    <a:pt x="337" y="190"/>
                  </a:lnTo>
                  <a:lnTo>
                    <a:pt x="332" y="186"/>
                  </a:lnTo>
                  <a:lnTo>
                    <a:pt x="325" y="183"/>
                  </a:lnTo>
                  <a:lnTo>
                    <a:pt x="316" y="183"/>
                  </a:lnTo>
                  <a:lnTo>
                    <a:pt x="323" y="193"/>
                  </a:lnTo>
                  <a:lnTo>
                    <a:pt x="325" y="202"/>
                  </a:lnTo>
                  <a:lnTo>
                    <a:pt x="330" y="205"/>
                  </a:lnTo>
                  <a:close/>
                  <a:moveTo>
                    <a:pt x="547" y="357"/>
                  </a:moveTo>
                  <a:lnTo>
                    <a:pt x="536" y="347"/>
                  </a:lnTo>
                  <a:lnTo>
                    <a:pt x="531" y="337"/>
                  </a:lnTo>
                  <a:lnTo>
                    <a:pt x="524" y="335"/>
                  </a:lnTo>
                  <a:lnTo>
                    <a:pt x="519" y="321"/>
                  </a:lnTo>
                  <a:lnTo>
                    <a:pt x="507" y="306"/>
                  </a:lnTo>
                  <a:lnTo>
                    <a:pt x="464" y="284"/>
                  </a:lnTo>
                  <a:lnTo>
                    <a:pt x="442" y="268"/>
                  </a:lnTo>
                  <a:lnTo>
                    <a:pt x="438" y="270"/>
                  </a:lnTo>
                  <a:lnTo>
                    <a:pt x="438" y="280"/>
                  </a:lnTo>
                  <a:lnTo>
                    <a:pt x="445" y="296"/>
                  </a:lnTo>
                  <a:lnTo>
                    <a:pt x="438" y="308"/>
                  </a:lnTo>
                  <a:lnTo>
                    <a:pt x="430" y="316"/>
                  </a:lnTo>
                  <a:lnTo>
                    <a:pt x="426" y="323"/>
                  </a:lnTo>
                  <a:lnTo>
                    <a:pt x="435" y="342"/>
                  </a:lnTo>
                  <a:lnTo>
                    <a:pt x="445" y="366"/>
                  </a:lnTo>
                  <a:lnTo>
                    <a:pt x="447" y="393"/>
                  </a:lnTo>
                  <a:lnTo>
                    <a:pt x="450" y="400"/>
                  </a:lnTo>
                  <a:lnTo>
                    <a:pt x="471" y="412"/>
                  </a:lnTo>
                  <a:lnTo>
                    <a:pt x="476" y="415"/>
                  </a:lnTo>
                  <a:lnTo>
                    <a:pt x="481" y="410"/>
                  </a:lnTo>
                  <a:lnTo>
                    <a:pt x="483" y="400"/>
                  </a:lnTo>
                  <a:lnTo>
                    <a:pt x="504" y="386"/>
                  </a:lnTo>
                  <a:lnTo>
                    <a:pt x="528" y="381"/>
                  </a:lnTo>
                  <a:lnTo>
                    <a:pt x="547" y="369"/>
                  </a:lnTo>
                  <a:lnTo>
                    <a:pt x="552" y="362"/>
                  </a:lnTo>
                  <a:lnTo>
                    <a:pt x="547" y="35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390" name="TextBox 389">
            <a:extLst>
              <a:ext uri="{FF2B5EF4-FFF2-40B4-BE49-F238E27FC236}">
                <a16:creationId xmlns:a16="http://schemas.microsoft.com/office/drawing/2014/main" id="{C365F23E-81FE-4438-8C9B-75F8D3FD6EE2}"/>
              </a:ext>
            </a:extLst>
          </p:cNvPr>
          <p:cNvSpPr txBox="1"/>
          <p:nvPr/>
        </p:nvSpPr>
        <p:spPr>
          <a:xfrm>
            <a:off x="1640547" y="1073592"/>
            <a:ext cx="91884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Washington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65AA00CD-B0FD-4B0C-86FE-9F639335E81F}"/>
              </a:ext>
            </a:extLst>
          </p:cNvPr>
          <p:cNvSpPr txBox="1"/>
          <p:nvPr/>
        </p:nvSpPr>
        <p:spPr>
          <a:xfrm>
            <a:off x="1580225" y="1740208"/>
            <a:ext cx="639919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Oregon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9C195FAE-1923-4CBE-AD31-3F4B579E0A56}"/>
              </a:ext>
            </a:extLst>
          </p:cNvPr>
          <p:cNvSpPr txBox="1"/>
          <p:nvPr/>
        </p:nvSpPr>
        <p:spPr>
          <a:xfrm>
            <a:off x="3398652" y="1137363"/>
            <a:ext cx="712054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Montana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C650F66C-1390-42FF-824B-814910021475}"/>
              </a:ext>
            </a:extLst>
          </p:cNvPr>
          <p:cNvSpPr txBox="1"/>
          <p:nvPr/>
        </p:nvSpPr>
        <p:spPr>
          <a:xfrm>
            <a:off x="1300443" y="3314208"/>
            <a:ext cx="77457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California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F2588A24-1F1E-4158-80F5-90078FF3AD2C}"/>
              </a:ext>
            </a:extLst>
          </p:cNvPr>
          <p:cNvSpPr txBox="1"/>
          <p:nvPr/>
        </p:nvSpPr>
        <p:spPr>
          <a:xfrm>
            <a:off x="2599991" y="3697913"/>
            <a:ext cx="65434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Arizona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2B95804D-B1F2-49D7-AFA2-11F2790B738A}"/>
              </a:ext>
            </a:extLst>
          </p:cNvPr>
          <p:cNvSpPr txBox="1"/>
          <p:nvPr/>
        </p:nvSpPr>
        <p:spPr>
          <a:xfrm>
            <a:off x="3504772" y="2218468"/>
            <a:ext cx="761747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Wyoming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044020B4-88B8-4FD5-804E-F5C8B29BDD3A}"/>
              </a:ext>
            </a:extLst>
          </p:cNvPr>
          <p:cNvSpPr txBox="1"/>
          <p:nvPr/>
        </p:nvSpPr>
        <p:spPr>
          <a:xfrm>
            <a:off x="1956893" y="2888109"/>
            <a:ext cx="63831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Nevada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FC128418-FCFE-4BCF-8708-5CB67D2745D7}"/>
              </a:ext>
            </a:extLst>
          </p:cNvPr>
          <p:cNvSpPr txBox="1"/>
          <p:nvPr/>
        </p:nvSpPr>
        <p:spPr>
          <a:xfrm>
            <a:off x="2666083" y="2049208"/>
            <a:ext cx="52610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Idaho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20B22E9A-B6AB-4619-BB76-0C95E822369A}"/>
              </a:ext>
            </a:extLst>
          </p:cNvPr>
          <p:cNvSpPr txBox="1"/>
          <p:nvPr/>
        </p:nvSpPr>
        <p:spPr>
          <a:xfrm>
            <a:off x="2814546" y="3035756"/>
            <a:ext cx="47000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Utah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7007C4A1-3BE2-44F8-8CAE-944263A66808}"/>
              </a:ext>
            </a:extLst>
          </p:cNvPr>
          <p:cNvSpPr txBox="1"/>
          <p:nvPr/>
        </p:nvSpPr>
        <p:spPr>
          <a:xfrm>
            <a:off x="3695670" y="3203764"/>
            <a:ext cx="74732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Colorado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5D8CD910-93DD-4237-B1CE-CDE1886269B6}"/>
              </a:ext>
            </a:extLst>
          </p:cNvPr>
          <p:cNvSpPr txBox="1"/>
          <p:nvPr/>
        </p:nvSpPr>
        <p:spPr>
          <a:xfrm>
            <a:off x="3616501" y="4087472"/>
            <a:ext cx="61747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New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Mexico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C17A08C6-61E8-4590-8042-F1C4053063A7}"/>
              </a:ext>
            </a:extLst>
          </p:cNvPr>
          <p:cNvSpPr txBox="1"/>
          <p:nvPr/>
        </p:nvSpPr>
        <p:spPr>
          <a:xfrm>
            <a:off x="4870896" y="4660086"/>
            <a:ext cx="54534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Texas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B4090361-9500-4F3C-9D7F-F870FA1197E0}"/>
              </a:ext>
            </a:extLst>
          </p:cNvPr>
          <p:cNvSpPr txBox="1"/>
          <p:nvPr/>
        </p:nvSpPr>
        <p:spPr>
          <a:xfrm>
            <a:off x="5107638" y="3685438"/>
            <a:ext cx="80182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Oklahoma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70B188D4-7898-4E9A-A588-3D7C963A202F}"/>
              </a:ext>
            </a:extLst>
          </p:cNvPr>
          <p:cNvSpPr txBox="1"/>
          <p:nvPr/>
        </p:nvSpPr>
        <p:spPr>
          <a:xfrm>
            <a:off x="4655514" y="1017051"/>
            <a:ext cx="61106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North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Dakota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5EE94D6C-1859-4B5E-972C-69D05D66FE47}"/>
              </a:ext>
            </a:extLst>
          </p:cNvPr>
          <p:cNvSpPr txBox="1"/>
          <p:nvPr/>
        </p:nvSpPr>
        <p:spPr>
          <a:xfrm>
            <a:off x="4754304" y="1698248"/>
            <a:ext cx="8064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South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Dakota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689CA25D-B4EA-4E59-8552-8104FD2CE7A1}"/>
              </a:ext>
            </a:extLst>
          </p:cNvPr>
          <p:cNvSpPr txBox="1"/>
          <p:nvPr/>
        </p:nvSpPr>
        <p:spPr>
          <a:xfrm>
            <a:off x="4674136" y="2467111"/>
            <a:ext cx="75854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Nebraska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id="{7ACC51AB-5106-4E22-A33D-5325A3B87964}"/>
              </a:ext>
            </a:extLst>
          </p:cNvPr>
          <p:cNvSpPr txBox="1"/>
          <p:nvPr/>
        </p:nvSpPr>
        <p:spPr>
          <a:xfrm>
            <a:off x="4794127" y="3269346"/>
            <a:ext cx="63831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Kansas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34A0EF3E-D788-470C-9B6A-729186348465}"/>
              </a:ext>
            </a:extLst>
          </p:cNvPr>
          <p:cNvSpPr txBox="1"/>
          <p:nvPr/>
        </p:nvSpPr>
        <p:spPr>
          <a:xfrm>
            <a:off x="6037567" y="4597083"/>
            <a:ext cx="78098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Louisiana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AD7FE36F-ED13-453D-93A3-C07900760AB3}"/>
              </a:ext>
            </a:extLst>
          </p:cNvPr>
          <p:cNvSpPr txBox="1"/>
          <p:nvPr/>
        </p:nvSpPr>
        <p:spPr>
          <a:xfrm>
            <a:off x="6014975" y="3792718"/>
            <a:ext cx="75854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Arkansas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659924AA-9E70-4D91-A64D-1C1CDB8A5B1E}"/>
              </a:ext>
            </a:extLst>
          </p:cNvPr>
          <p:cNvSpPr txBox="1"/>
          <p:nvPr/>
        </p:nvSpPr>
        <p:spPr>
          <a:xfrm>
            <a:off x="6059070" y="3308744"/>
            <a:ext cx="71045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Missouri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A6D8D791-FDC6-4639-A2E5-78F9984586E1}"/>
              </a:ext>
            </a:extLst>
          </p:cNvPr>
          <p:cNvSpPr txBox="1"/>
          <p:nvPr/>
        </p:nvSpPr>
        <p:spPr>
          <a:xfrm>
            <a:off x="5835871" y="2246454"/>
            <a:ext cx="468398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Iowa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A6077F46-484E-47EC-96B5-3798704CE812}"/>
              </a:ext>
            </a:extLst>
          </p:cNvPr>
          <p:cNvSpPr txBox="1"/>
          <p:nvPr/>
        </p:nvSpPr>
        <p:spPr>
          <a:xfrm>
            <a:off x="5486171" y="1220604"/>
            <a:ext cx="81785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Minnesota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D07B8371-A195-49E1-95FD-8BBFE58A4E26}"/>
              </a:ext>
            </a:extLst>
          </p:cNvPr>
          <p:cNvSpPr txBox="1"/>
          <p:nvPr/>
        </p:nvSpPr>
        <p:spPr>
          <a:xfrm>
            <a:off x="6184076" y="1673886"/>
            <a:ext cx="824265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Wisconsin</a:t>
            </a:r>
          </a:p>
        </p:txBody>
      </p:sp>
      <p:sp>
        <p:nvSpPr>
          <p:cNvPr id="413" name="TextBox 412">
            <a:extLst>
              <a:ext uri="{FF2B5EF4-FFF2-40B4-BE49-F238E27FC236}">
                <a16:creationId xmlns:a16="http://schemas.microsoft.com/office/drawing/2014/main" id="{3D811034-606C-48F9-B9CC-7185D1644B13}"/>
              </a:ext>
            </a:extLst>
          </p:cNvPr>
          <p:cNvSpPr txBox="1"/>
          <p:nvPr/>
        </p:nvSpPr>
        <p:spPr>
          <a:xfrm>
            <a:off x="6526454" y="2550173"/>
            <a:ext cx="58862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Illinois</a:t>
            </a:r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D88498A8-B33B-4AE8-83D3-E33903576C75}"/>
              </a:ext>
            </a:extLst>
          </p:cNvPr>
          <p:cNvSpPr txBox="1"/>
          <p:nvPr/>
        </p:nvSpPr>
        <p:spPr>
          <a:xfrm>
            <a:off x="7014539" y="2453015"/>
            <a:ext cx="631904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Indiana</a:t>
            </a:r>
          </a:p>
        </p:txBody>
      </p:sp>
      <p:sp>
        <p:nvSpPr>
          <p:cNvPr id="520" name="TextBox 519">
            <a:extLst>
              <a:ext uri="{FF2B5EF4-FFF2-40B4-BE49-F238E27FC236}">
                <a16:creationId xmlns:a16="http://schemas.microsoft.com/office/drawing/2014/main" id="{CB7B6B17-672A-4B68-8344-563070F59AC7}"/>
              </a:ext>
            </a:extLst>
          </p:cNvPr>
          <p:cNvSpPr txBox="1"/>
          <p:nvPr/>
        </p:nvSpPr>
        <p:spPr>
          <a:xfrm>
            <a:off x="7102841" y="1761285"/>
            <a:ext cx="73930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Michigan</a:t>
            </a:r>
          </a:p>
        </p:txBody>
      </p:sp>
      <p:sp>
        <p:nvSpPr>
          <p:cNvPr id="521" name="TextBox 520">
            <a:extLst>
              <a:ext uri="{FF2B5EF4-FFF2-40B4-BE49-F238E27FC236}">
                <a16:creationId xmlns:a16="http://schemas.microsoft.com/office/drawing/2014/main" id="{3D3AFCA8-E18A-487F-A909-4880AC773D72}"/>
              </a:ext>
            </a:extLst>
          </p:cNvPr>
          <p:cNvSpPr txBox="1"/>
          <p:nvPr/>
        </p:nvSpPr>
        <p:spPr>
          <a:xfrm>
            <a:off x="7607373" y="2401692"/>
            <a:ext cx="47641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Ohio</a:t>
            </a:r>
          </a:p>
        </p:txBody>
      </p:sp>
      <p:sp>
        <p:nvSpPr>
          <p:cNvPr id="522" name="TextBox 521">
            <a:extLst>
              <a:ext uri="{FF2B5EF4-FFF2-40B4-BE49-F238E27FC236}">
                <a16:creationId xmlns:a16="http://schemas.microsoft.com/office/drawing/2014/main" id="{98E3DD70-EDDD-4E8F-A4AE-06271DA65DE3}"/>
              </a:ext>
            </a:extLst>
          </p:cNvPr>
          <p:cNvSpPr txBox="1"/>
          <p:nvPr/>
        </p:nvSpPr>
        <p:spPr>
          <a:xfrm>
            <a:off x="7135552" y="3235865"/>
            <a:ext cx="760144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Kentucky</a:t>
            </a:r>
          </a:p>
        </p:txBody>
      </p:sp>
      <p:sp>
        <p:nvSpPr>
          <p:cNvPr id="526" name="TextBox 525">
            <a:extLst>
              <a:ext uri="{FF2B5EF4-FFF2-40B4-BE49-F238E27FC236}">
                <a16:creationId xmlns:a16="http://schemas.microsoft.com/office/drawing/2014/main" id="{3F49D30F-1B90-4093-9076-1D4A797151AA}"/>
              </a:ext>
            </a:extLst>
          </p:cNvPr>
          <p:cNvSpPr txBox="1"/>
          <p:nvPr/>
        </p:nvSpPr>
        <p:spPr>
          <a:xfrm>
            <a:off x="6841676" y="3665462"/>
            <a:ext cx="84350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Tennessee</a:t>
            </a:r>
          </a:p>
        </p:txBody>
      </p:sp>
      <p:sp>
        <p:nvSpPr>
          <p:cNvPr id="527" name="TextBox 526">
            <a:extLst>
              <a:ext uri="{FF2B5EF4-FFF2-40B4-BE49-F238E27FC236}">
                <a16:creationId xmlns:a16="http://schemas.microsoft.com/office/drawing/2014/main" id="{35049616-8B29-4EBD-BC62-3509553B3914}"/>
              </a:ext>
            </a:extLst>
          </p:cNvPr>
          <p:cNvSpPr txBox="1"/>
          <p:nvPr/>
        </p:nvSpPr>
        <p:spPr>
          <a:xfrm>
            <a:off x="8346189" y="5114901"/>
            <a:ext cx="61106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Florida</a:t>
            </a:r>
          </a:p>
        </p:txBody>
      </p:sp>
      <p:sp>
        <p:nvSpPr>
          <p:cNvPr id="528" name="TextBox 527">
            <a:extLst>
              <a:ext uri="{FF2B5EF4-FFF2-40B4-BE49-F238E27FC236}">
                <a16:creationId xmlns:a16="http://schemas.microsoft.com/office/drawing/2014/main" id="{BCE89CAE-BCCE-48DA-9AED-769D9AFA9C03}"/>
              </a:ext>
            </a:extLst>
          </p:cNvPr>
          <p:cNvSpPr txBox="1"/>
          <p:nvPr/>
        </p:nvSpPr>
        <p:spPr>
          <a:xfrm>
            <a:off x="6587280" y="4246001"/>
            <a:ext cx="872355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Mississippi</a:t>
            </a:r>
          </a:p>
        </p:txBody>
      </p:sp>
      <p:sp>
        <p:nvSpPr>
          <p:cNvPr id="532" name="TextBox 531">
            <a:extLst>
              <a:ext uri="{FF2B5EF4-FFF2-40B4-BE49-F238E27FC236}">
                <a16:creationId xmlns:a16="http://schemas.microsoft.com/office/drawing/2014/main" id="{C6C785A7-8782-46F2-9527-23148C276EA7}"/>
              </a:ext>
            </a:extLst>
          </p:cNvPr>
          <p:cNvSpPr txBox="1"/>
          <p:nvPr/>
        </p:nvSpPr>
        <p:spPr>
          <a:xfrm>
            <a:off x="7086699" y="3984405"/>
            <a:ext cx="71686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Alabama</a:t>
            </a:r>
          </a:p>
        </p:txBody>
      </p:sp>
      <p:sp>
        <p:nvSpPr>
          <p:cNvPr id="533" name="TextBox 532">
            <a:extLst>
              <a:ext uri="{FF2B5EF4-FFF2-40B4-BE49-F238E27FC236}">
                <a16:creationId xmlns:a16="http://schemas.microsoft.com/office/drawing/2014/main" id="{4753C0E5-B937-4620-9D85-3018F304A7FC}"/>
              </a:ext>
            </a:extLst>
          </p:cNvPr>
          <p:cNvSpPr txBox="1"/>
          <p:nvPr/>
        </p:nvSpPr>
        <p:spPr>
          <a:xfrm>
            <a:off x="7849248" y="4369619"/>
            <a:ext cx="66717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Georgia</a:t>
            </a:r>
          </a:p>
        </p:txBody>
      </p:sp>
      <p:sp>
        <p:nvSpPr>
          <p:cNvPr id="534" name="TextBox 533">
            <a:extLst>
              <a:ext uri="{FF2B5EF4-FFF2-40B4-BE49-F238E27FC236}">
                <a16:creationId xmlns:a16="http://schemas.microsoft.com/office/drawing/2014/main" id="{2C74BBDB-7D72-45B0-8A0F-6EC707396B4F}"/>
              </a:ext>
            </a:extLst>
          </p:cNvPr>
          <p:cNvSpPr txBox="1"/>
          <p:nvPr/>
        </p:nvSpPr>
        <p:spPr>
          <a:xfrm>
            <a:off x="8508443" y="3893932"/>
            <a:ext cx="69602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South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Carolina</a:t>
            </a:r>
          </a:p>
        </p:txBody>
      </p:sp>
      <p:sp>
        <p:nvSpPr>
          <p:cNvPr id="538" name="TextBox 537">
            <a:extLst>
              <a:ext uri="{FF2B5EF4-FFF2-40B4-BE49-F238E27FC236}">
                <a16:creationId xmlns:a16="http://schemas.microsoft.com/office/drawing/2014/main" id="{DEB55896-96B2-4E67-98B3-9A3DAF231EF2}"/>
              </a:ext>
            </a:extLst>
          </p:cNvPr>
          <p:cNvSpPr txBox="1"/>
          <p:nvPr/>
        </p:nvSpPr>
        <p:spPr>
          <a:xfrm>
            <a:off x="8908261" y="3308744"/>
            <a:ext cx="69602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North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Carolina</a:t>
            </a: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3A38618D-E15C-41BE-8E95-7B6BBA43B205}"/>
              </a:ext>
            </a:extLst>
          </p:cNvPr>
          <p:cNvSpPr txBox="1"/>
          <p:nvPr/>
        </p:nvSpPr>
        <p:spPr>
          <a:xfrm>
            <a:off x="8287642" y="3072120"/>
            <a:ext cx="65274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Virginia</a:t>
            </a:r>
          </a:p>
        </p:txBody>
      </p:sp>
      <p:sp>
        <p:nvSpPr>
          <p:cNvPr id="540" name="TextBox 539">
            <a:extLst>
              <a:ext uri="{FF2B5EF4-FFF2-40B4-BE49-F238E27FC236}">
                <a16:creationId xmlns:a16="http://schemas.microsoft.com/office/drawing/2014/main" id="{73467CFE-6CF1-421B-B901-74489EC20CA4}"/>
              </a:ext>
            </a:extLst>
          </p:cNvPr>
          <p:cNvSpPr txBox="1"/>
          <p:nvPr/>
        </p:nvSpPr>
        <p:spPr>
          <a:xfrm>
            <a:off x="8064434" y="2619630"/>
            <a:ext cx="65274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West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Virginia</a:t>
            </a:r>
          </a:p>
        </p:txBody>
      </p:sp>
      <p:sp>
        <p:nvSpPr>
          <p:cNvPr id="544" name="TextBox 543">
            <a:extLst>
              <a:ext uri="{FF2B5EF4-FFF2-40B4-BE49-F238E27FC236}">
                <a16:creationId xmlns:a16="http://schemas.microsoft.com/office/drawing/2014/main" id="{FDA46120-582F-41C4-B6F9-04628BAE6FDA}"/>
              </a:ext>
            </a:extLst>
          </p:cNvPr>
          <p:cNvSpPr txBox="1"/>
          <p:nvPr/>
        </p:nvSpPr>
        <p:spPr>
          <a:xfrm>
            <a:off x="8164451" y="2085606"/>
            <a:ext cx="99899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Pennsylvania</a:t>
            </a:r>
          </a:p>
        </p:txBody>
      </p:sp>
      <p:sp>
        <p:nvSpPr>
          <p:cNvPr id="545" name="TextBox 544">
            <a:extLst>
              <a:ext uri="{FF2B5EF4-FFF2-40B4-BE49-F238E27FC236}">
                <a16:creationId xmlns:a16="http://schemas.microsoft.com/office/drawing/2014/main" id="{DAFC839A-04F6-4651-AE56-B011421D8AF5}"/>
              </a:ext>
            </a:extLst>
          </p:cNvPr>
          <p:cNvSpPr txBox="1"/>
          <p:nvPr/>
        </p:nvSpPr>
        <p:spPr>
          <a:xfrm>
            <a:off x="8639301" y="2457471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Md.</a:t>
            </a:r>
          </a:p>
        </p:txBody>
      </p:sp>
      <p:sp>
        <p:nvSpPr>
          <p:cNvPr id="546" name="TextBox 545">
            <a:extLst>
              <a:ext uri="{FF2B5EF4-FFF2-40B4-BE49-F238E27FC236}">
                <a16:creationId xmlns:a16="http://schemas.microsoft.com/office/drawing/2014/main" id="{91264384-2FBE-4A06-8276-942482F4AEEA}"/>
              </a:ext>
            </a:extLst>
          </p:cNvPr>
          <p:cNvSpPr txBox="1"/>
          <p:nvPr/>
        </p:nvSpPr>
        <p:spPr>
          <a:xfrm>
            <a:off x="8377002" y="1739230"/>
            <a:ext cx="75935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New York</a:t>
            </a:r>
          </a:p>
        </p:txBody>
      </p:sp>
      <p:sp>
        <p:nvSpPr>
          <p:cNvPr id="550" name="TextBox 549">
            <a:extLst>
              <a:ext uri="{FF2B5EF4-FFF2-40B4-BE49-F238E27FC236}">
                <a16:creationId xmlns:a16="http://schemas.microsoft.com/office/drawing/2014/main" id="{C8A7DA6F-5D06-4E85-893E-FBEC25B7624B}"/>
              </a:ext>
            </a:extLst>
          </p:cNvPr>
          <p:cNvSpPr txBox="1"/>
          <p:nvPr/>
        </p:nvSpPr>
        <p:spPr>
          <a:xfrm>
            <a:off x="9388422" y="723355"/>
            <a:ext cx="54694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Maine</a:t>
            </a:r>
          </a:p>
        </p:txBody>
      </p:sp>
      <p:sp>
        <p:nvSpPr>
          <p:cNvPr id="551" name="TextBox 550">
            <a:extLst>
              <a:ext uri="{FF2B5EF4-FFF2-40B4-BE49-F238E27FC236}">
                <a16:creationId xmlns:a16="http://schemas.microsoft.com/office/drawing/2014/main" id="{00038D18-BDB5-4987-9D96-1D1CFF562A3F}"/>
              </a:ext>
            </a:extLst>
          </p:cNvPr>
          <p:cNvSpPr txBox="1"/>
          <p:nvPr/>
        </p:nvSpPr>
        <p:spPr>
          <a:xfrm>
            <a:off x="2047462" y="5352634"/>
            <a:ext cx="595035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Alaska</a:t>
            </a:r>
          </a:p>
        </p:txBody>
      </p:sp>
      <p:sp>
        <p:nvSpPr>
          <p:cNvPr id="552" name="TextBox 551">
            <a:extLst>
              <a:ext uri="{FF2B5EF4-FFF2-40B4-BE49-F238E27FC236}">
                <a16:creationId xmlns:a16="http://schemas.microsoft.com/office/drawing/2014/main" id="{0C21C29B-F615-401B-95C0-D23A2BD42C6B}"/>
              </a:ext>
            </a:extLst>
          </p:cNvPr>
          <p:cNvSpPr txBox="1"/>
          <p:nvPr/>
        </p:nvSpPr>
        <p:spPr>
          <a:xfrm>
            <a:off x="4007661" y="5934455"/>
            <a:ext cx="588623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Hawaii</a:t>
            </a:r>
          </a:p>
        </p:txBody>
      </p:sp>
      <p:sp>
        <p:nvSpPr>
          <p:cNvPr id="556" name="TextBox 555">
            <a:extLst>
              <a:ext uri="{FF2B5EF4-FFF2-40B4-BE49-F238E27FC236}">
                <a16:creationId xmlns:a16="http://schemas.microsoft.com/office/drawing/2014/main" id="{5237F2DD-1F79-4CF6-893F-8441D551531B}"/>
              </a:ext>
            </a:extLst>
          </p:cNvPr>
          <p:cNvSpPr txBox="1"/>
          <p:nvPr/>
        </p:nvSpPr>
        <p:spPr>
          <a:xfrm>
            <a:off x="9081101" y="2580878"/>
            <a:ext cx="744114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Delaware</a:t>
            </a:r>
          </a:p>
        </p:txBody>
      </p:sp>
      <p:sp>
        <p:nvSpPr>
          <p:cNvPr id="557" name="TextBox 556">
            <a:extLst>
              <a:ext uri="{FF2B5EF4-FFF2-40B4-BE49-F238E27FC236}">
                <a16:creationId xmlns:a16="http://schemas.microsoft.com/office/drawing/2014/main" id="{8DC976D8-BA20-411B-88D0-269C38C60EA8}"/>
              </a:ext>
            </a:extLst>
          </p:cNvPr>
          <p:cNvSpPr txBox="1"/>
          <p:nvPr/>
        </p:nvSpPr>
        <p:spPr>
          <a:xfrm>
            <a:off x="9169935" y="2247665"/>
            <a:ext cx="94078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New Jersey</a:t>
            </a:r>
          </a:p>
        </p:txBody>
      </p:sp>
      <p:sp>
        <p:nvSpPr>
          <p:cNvPr id="558" name="TextBox 557">
            <a:extLst>
              <a:ext uri="{FF2B5EF4-FFF2-40B4-BE49-F238E27FC236}">
                <a16:creationId xmlns:a16="http://schemas.microsoft.com/office/drawing/2014/main" id="{AB40750B-393B-4D0F-A10C-9B48F987C7D1}"/>
              </a:ext>
            </a:extLst>
          </p:cNvPr>
          <p:cNvSpPr txBox="1"/>
          <p:nvPr/>
        </p:nvSpPr>
        <p:spPr>
          <a:xfrm>
            <a:off x="9101713" y="1371589"/>
            <a:ext cx="34817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Vt.</a:t>
            </a:r>
          </a:p>
        </p:txBody>
      </p:sp>
      <p:sp>
        <p:nvSpPr>
          <p:cNvPr id="562" name="TextBox 561">
            <a:extLst>
              <a:ext uri="{FF2B5EF4-FFF2-40B4-BE49-F238E27FC236}">
                <a16:creationId xmlns:a16="http://schemas.microsoft.com/office/drawing/2014/main" id="{C7B5044F-5A99-40D9-9428-44887CBC33BA}"/>
              </a:ext>
            </a:extLst>
          </p:cNvPr>
          <p:cNvSpPr txBox="1"/>
          <p:nvPr/>
        </p:nvSpPr>
        <p:spPr>
          <a:xfrm>
            <a:off x="9253971" y="1212283"/>
            <a:ext cx="370614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NH</a:t>
            </a:r>
          </a:p>
        </p:txBody>
      </p:sp>
      <p:sp>
        <p:nvSpPr>
          <p:cNvPr id="563" name="TextBox 562">
            <a:extLst>
              <a:ext uri="{FF2B5EF4-FFF2-40B4-BE49-F238E27FC236}">
                <a16:creationId xmlns:a16="http://schemas.microsoft.com/office/drawing/2014/main" id="{9432F27F-01FC-421C-9320-776BAAFAA0D4}"/>
              </a:ext>
            </a:extLst>
          </p:cNvPr>
          <p:cNvSpPr txBox="1"/>
          <p:nvPr/>
        </p:nvSpPr>
        <p:spPr>
          <a:xfrm>
            <a:off x="9189999" y="1563359"/>
            <a:ext cx="53893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Mass.</a:t>
            </a:r>
          </a:p>
        </p:txBody>
      </p:sp>
      <p:sp>
        <p:nvSpPr>
          <p:cNvPr id="564" name="TextBox 563">
            <a:extLst>
              <a:ext uri="{FF2B5EF4-FFF2-40B4-BE49-F238E27FC236}">
                <a16:creationId xmlns:a16="http://schemas.microsoft.com/office/drawing/2014/main" id="{3F658161-EF96-4485-B1DC-12E148E46526}"/>
              </a:ext>
            </a:extLst>
          </p:cNvPr>
          <p:cNvSpPr txBox="1"/>
          <p:nvPr/>
        </p:nvSpPr>
        <p:spPr>
          <a:xfrm>
            <a:off x="9372515" y="1981230"/>
            <a:ext cx="548548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Conn.</a:t>
            </a:r>
          </a:p>
        </p:txBody>
      </p:sp>
      <p:sp>
        <p:nvSpPr>
          <p:cNvPr id="565" name="TextBox 564">
            <a:extLst>
              <a:ext uri="{FF2B5EF4-FFF2-40B4-BE49-F238E27FC236}">
                <a16:creationId xmlns:a16="http://schemas.microsoft.com/office/drawing/2014/main" id="{D4907DCD-FA86-482D-80BD-7390D728380D}"/>
              </a:ext>
            </a:extLst>
          </p:cNvPr>
          <p:cNvSpPr txBox="1"/>
          <p:nvPr/>
        </p:nvSpPr>
        <p:spPr>
          <a:xfrm>
            <a:off x="9391918" y="1830141"/>
            <a:ext cx="356188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RL</a:t>
            </a:r>
          </a:p>
        </p:txBody>
      </p:sp>
      <p:sp>
        <p:nvSpPr>
          <p:cNvPr id="910" name="TextBox 909">
            <a:extLst>
              <a:ext uri="{FF2B5EF4-FFF2-40B4-BE49-F238E27FC236}">
                <a16:creationId xmlns:a16="http://schemas.microsoft.com/office/drawing/2014/main" id="{6F0B74E2-4FF4-4FBB-86EA-AF7070D7B8B3}"/>
              </a:ext>
            </a:extLst>
          </p:cNvPr>
          <p:cNvSpPr txBox="1"/>
          <p:nvPr/>
        </p:nvSpPr>
        <p:spPr>
          <a:xfrm>
            <a:off x="9923506" y="1671122"/>
            <a:ext cx="631903" cy="20005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Providence</a:t>
            </a:r>
            <a:endParaRPr lang="en-US" sz="1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8" name="TextBox 917">
            <a:extLst>
              <a:ext uri="{FF2B5EF4-FFF2-40B4-BE49-F238E27FC236}">
                <a16:creationId xmlns:a16="http://schemas.microsoft.com/office/drawing/2014/main" id="{C9E1580D-C49E-4EE2-8354-4D5AAB927B2C}"/>
              </a:ext>
            </a:extLst>
          </p:cNvPr>
          <p:cNvSpPr txBox="1"/>
          <p:nvPr/>
        </p:nvSpPr>
        <p:spPr>
          <a:xfrm>
            <a:off x="8085838" y="1146326"/>
            <a:ext cx="603050" cy="20005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Montpelier</a:t>
            </a:r>
            <a:endParaRPr lang="en-US" sz="1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" name="TextBox 922">
            <a:extLst>
              <a:ext uri="{FF2B5EF4-FFF2-40B4-BE49-F238E27FC236}">
                <a16:creationId xmlns:a16="http://schemas.microsoft.com/office/drawing/2014/main" id="{91FEC014-B64B-4EB2-8FDB-066EA2EBEF53}"/>
              </a:ext>
            </a:extLst>
          </p:cNvPr>
          <p:cNvSpPr txBox="1"/>
          <p:nvPr/>
        </p:nvSpPr>
        <p:spPr>
          <a:xfrm>
            <a:off x="9872812" y="1379809"/>
            <a:ext cx="522900" cy="20005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Concord</a:t>
            </a:r>
            <a:endParaRPr lang="en-US" sz="1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4" name="TextBox 923">
            <a:extLst>
              <a:ext uri="{FF2B5EF4-FFF2-40B4-BE49-F238E27FC236}">
                <a16:creationId xmlns:a16="http://schemas.microsoft.com/office/drawing/2014/main" id="{92E9578A-DA75-481D-9C86-A6DA1A4894D4}"/>
              </a:ext>
            </a:extLst>
          </p:cNvPr>
          <p:cNvSpPr txBox="1"/>
          <p:nvPr/>
        </p:nvSpPr>
        <p:spPr>
          <a:xfrm>
            <a:off x="9995527" y="1501189"/>
            <a:ext cx="463588" cy="20005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Boston</a:t>
            </a:r>
            <a:endParaRPr lang="en-US" sz="1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5" name="TextBox 924">
            <a:extLst>
              <a:ext uri="{FF2B5EF4-FFF2-40B4-BE49-F238E27FC236}">
                <a16:creationId xmlns:a16="http://schemas.microsoft.com/office/drawing/2014/main" id="{21299CB9-AD25-4B61-B228-3BE5356B41F7}"/>
              </a:ext>
            </a:extLst>
          </p:cNvPr>
          <p:cNvSpPr txBox="1"/>
          <p:nvPr/>
        </p:nvSpPr>
        <p:spPr>
          <a:xfrm>
            <a:off x="10627737" y="1776318"/>
            <a:ext cx="510076" cy="20005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Hartford</a:t>
            </a:r>
            <a:endParaRPr lang="en-US" sz="1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9" name="TextBox 928">
            <a:extLst>
              <a:ext uri="{FF2B5EF4-FFF2-40B4-BE49-F238E27FC236}">
                <a16:creationId xmlns:a16="http://schemas.microsoft.com/office/drawing/2014/main" id="{FC8DEC5C-28CB-439F-8E25-49373B7CD634}"/>
              </a:ext>
            </a:extLst>
          </p:cNvPr>
          <p:cNvSpPr txBox="1"/>
          <p:nvPr/>
        </p:nvSpPr>
        <p:spPr>
          <a:xfrm>
            <a:off x="9641525" y="2185372"/>
            <a:ext cx="494046" cy="20005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Trenton</a:t>
            </a:r>
            <a:endParaRPr lang="en-US" sz="1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6" name="TextBox 935">
            <a:extLst>
              <a:ext uri="{FF2B5EF4-FFF2-40B4-BE49-F238E27FC236}">
                <a16:creationId xmlns:a16="http://schemas.microsoft.com/office/drawing/2014/main" id="{7A0CD0EB-D7A2-47B3-882A-A73E81FC7F02}"/>
              </a:ext>
            </a:extLst>
          </p:cNvPr>
          <p:cNvSpPr txBox="1"/>
          <p:nvPr/>
        </p:nvSpPr>
        <p:spPr>
          <a:xfrm>
            <a:off x="10319390" y="2452409"/>
            <a:ext cx="423514" cy="20005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Dover</a:t>
            </a:r>
            <a:endParaRPr lang="en-US" sz="1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4" name="TextBox 943">
            <a:extLst>
              <a:ext uri="{FF2B5EF4-FFF2-40B4-BE49-F238E27FC236}">
                <a16:creationId xmlns:a16="http://schemas.microsoft.com/office/drawing/2014/main" id="{BA8AC5C3-A781-4930-9FF7-8931F01783AD}"/>
              </a:ext>
            </a:extLst>
          </p:cNvPr>
          <p:cNvSpPr txBox="1"/>
          <p:nvPr/>
        </p:nvSpPr>
        <p:spPr>
          <a:xfrm>
            <a:off x="9879106" y="2525238"/>
            <a:ext cx="575799" cy="20005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Annapolis</a:t>
            </a:r>
            <a:endParaRPr lang="en-US" sz="1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5" name="TextBox 944">
            <a:extLst>
              <a:ext uri="{FF2B5EF4-FFF2-40B4-BE49-F238E27FC236}">
                <a16:creationId xmlns:a16="http://schemas.microsoft.com/office/drawing/2014/main" id="{BCCD07EB-9A8A-4915-874D-B4115C33C26C}"/>
              </a:ext>
            </a:extLst>
          </p:cNvPr>
          <p:cNvSpPr txBox="1"/>
          <p:nvPr/>
        </p:nvSpPr>
        <p:spPr>
          <a:xfrm>
            <a:off x="9719756" y="2679754"/>
            <a:ext cx="1590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WASHINGTON, D.C.</a:t>
            </a:r>
          </a:p>
        </p:txBody>
      </p:sp>
      <p:sp>
        <p:nvSpPr>
          <p:cNvPr id="970" name="TextBox 969">
            <a:extLst>
              <a:ext uri="{FF2B5EF4-FFF2-40B4-BE49-F238E27FC236}">
                <a16:creationId xmlns:a16="http://schemas.microsoft.com/office/drawing/2014/main" id="{E226C95D-9CC4-418D-BC06-15E6CEEBFBC8}"/>
              </a:ext>
            </a:extLst>
          </p:cNvPr>
          <p:cNvSpPr txBox="1"/>
          <p:nvPr/>
        </p:nvSpPr>
        <p:spPr>
          <a:xfrm>
            <a:off x="7974428" y="1403429"/>
            <a:ext cx="61106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Ottawa</a:t>
            </a:r>
          </a:p>
        </p:txBody>
      </p:sp>
      <p:grpSp>
        <p:nvGrpSpPr>
          <p:cNvPr id="658" name="Group 657">
            <a:extLst>
              <a:ext uri="{FF2B5EF4-FFF2-40B4-BE49-F238E27FC236}">
                <a16:creationId xmlns:a16="http://schemas.microsoft.com/office/drawing/2014/main" id="{A4C3D812-75C9-4776-A644-112A5CA43211}"/>
              </a:ext>
            </a:extLst>
          </p:cNvPr>
          <p:cNvGrpSpPr/>
          <p:nvPr/>
        </p:nvGrpSpPr>
        <p:grpSpPr>
          <a:xfrm>
            <a:off x="1704372" y="984261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659" name="Oval 658">
              <a:extLst>
                <a:ext uri="{FF2B5EF4-FFF2-40B4-BE49-F238E27FC236}">
                  <a16:creationId xmlns:a16="http://schemas.microsoft.com/office/drawing/2014/main" id="{D2A40822-78FB-4FD9-8A7F-8DFC193EF191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0" name="Oval 659">
              <a:extLst>
                <a:ext uri="{FF2B5EF4-FFF2-40B4-BE49-F238E27FC236}">
                  <a16:creationId xmlns:a16="http://schemas.microsoft.com/office/drawing/2014/main" id="{032A5AE7-C9F2-4639-AC19-06CA29D93C69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661" name="TextBox 660">
            <a:extLst>
              <a:ext uri="{FF2B5EF4-FFF2-40B4-BE49-F238E27FC236}">
                <a16:creationId xmlns:a16="http://schemas.microsoft.com/office/drawing/2014/main" id="{3B53BB04-114A-4B24-ACB2-AF7C72462AF8}"/>
              </a:ext>
            </a:extLst>
          </p:cNvPr>
          <p:cNvSpPr txBox="1"/>
          <p:nvPr/>
        </p:nvSpPr>
        <p:spPr>
          <a:xfrm>
            <a:off x="1755190" y="926977"/>
            <a:ext cx="5132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Olympia</a:t>
            </a:r>
          </a:p>
        </p:txBody>
      </p:sp>
      <p:sp>
        <p:nvSpPr>
          <p:cNvPr id="662" name="TextBox 661">
            <a:extLst>
              <a:ext uri="{FF2B5EF4-FFF2-40B4-BE49-F238E27FC236}">
                <a16:creationId xmlns:a16="http://schemas.microsoft.com/office/drawing/2014/main" id="{818F073E-A48D-4482-8127-4FD98566AC49}"/>
              </a:ext>
            </a:extLst>
          </p:cNvPr>
          <p:cNvSpPr txBox="1"/>
          <p:nvPr/>
        </p:nvSpPr>
        <p:spPr>
          <a:xfrm>
            <a:off x="1741880" y="1352044"/>
            <a:ext cx="43794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Salem</a:t>
            </a:r>
          </a:p>
        </p:txBody>
      </p:sp>
      <p:grpSp>
        <p:nvGrpSpPr>
          <p:cNvPr id="663" name="Group 662">
            <a:extLst>
              <a:ext uri="{FF2B5EF4-FFF2-40B4-BE49-F238E27FC236}">
                <a16:creationId xmlns:a16="http://schemas.microsoft.com/office/drawing/2014/main" id="{D9EFCC49-FECB-4BEA-8822-64B4CF3E36B6}"/>
              </a:ext>
            </a:extLst>
          </p:cNvPr>
          <p:cNvGrpSpPr/>
          <p:nvPr/>
        </p:nvGrpSpPr>
        <p:grpSpPr>
          <a:xfrm>
            <a:off x="1632590" y="1407312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664" name="Oval 663">
              <a:extLst>
                <a:ext uri="{FF2B5EF4-FFF2-40B4-BE49-F238E27FC236}">
                  <a16:creationId xmlns:a16="http://schemas.microsoft.com/office/drawing/2014/main" id="{2F4F0346-36E4-41E7-9FAA-FE0E52A39A71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5" name="Oval 664">
              <a:extLst>
                <a:ext uri="{FF2B5EF4-FFF2-40B4-BE49-F238E27FC236}">
                  <a16:creationId xmlns:a16="http://schemas.microsoft.com/office/drawing/2014/main" id="{AC56CCF6-1ED7-49E9-92B2-DB442913A29C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666" name="TextBox 665">
            <a:extLst>
              <a:ext uri="{FF2B5EF4-FFF2-40B4-BE49-F238E27FC236}">
                <a16:creationId xmlns:a16="http://schemas.microsoft.com/office/drawing/2014/main" id="{BC42B68F-2D8B-47AD-A83B-85B00553D5C8}"/>
              </a:ext>
            </a:extLst>
          </p:cNvPr>
          <p:cNvSpPr txBox="1"/>
          <p:nvPr/>
        </p:nvSpPr>
        <p:spPr>
          <a:xfrm>
            <a:off x="2583638" y="1763791"/>
            <a:ext cx="4074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Bolse</a:t>
            </a:r>
          </a:p>
        </p:txBody>
      </p:sp>
      <p:grpSp>
        <p:nvGrpSpPr>
          <p:cNvPr id="667" name="Group 666">
            <a:extLst>
              <a:ext uri="{FF2B5EF4-FFF2-40B4-BE49-F238E27FC236}">
                <a16:creationId xmlns:a16="http://schemas.microsoft.com/office/drawing/2014/main" id="{392C54FD-12CA-4480-90A6-F97F0C1F6266}"/>
              </a:ext>
            </a:extLst>
          </p:cNvPr>
          <p:cNvGrpSpPr/>
          <p:nvPr/>
        </p:nvGrpSpPr>
        <p:grpSpPr>
          <a:xfrm>
            <a:off x="2538601" y="1815224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668" name="Oval 667">
              <a:extLst>
                <a:ext uri="{FF2B5EF4-FFF2-40B4-BE49-F238E27FC236}">
                  <a16:creationId xmlns:a16="http://schemas.microsoft.com/office/drawing/2014/main" id="{915025A0-98D6-4434-9B94-2E6CF2188515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9" name="Oval 668">
              <a:extLst>
                <a:ext uri="{FF2B5EF4-FFF2-40B4-BE49-F238E27FC236}">
                  <a16:creationId xmlns:a16="http://schemas.microsoft.com/office/drawing/2014/main" id="{B2FCA2B9-F60B-4342-8FD2-B36AC927B67A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670" name="TextBox 669">
            <a:extLst>
              <a:ext uri="{FF2B5EF4-FFF2-40B4-BE49-F238E27FC236}">
                <a16:creationId xmlns:a16="http://schemas.microsoft.com/office/drawing/2014/main" id="{5CCEF7ED-17A3-4148-A52F-C1847A942A67}"/>
              </a:ext>
            </a:extLst>
          </p:cNvPr>
          <p:cNvSpPr txBox="1"/>
          <p:nvPr/>
        </p:nvSpPr>
        <p:spPr>
          <a:xfrm>
            <a:off x="3008894" y="1562369"/>
            <a:ext cx="4667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Helena</a:t>
            </a:r>
          </a:p>
        </p:txBody>
      </p:sp>
      <p:grpSp>
        <p:nvGrpSpPr>
          <p:cNvPr id="671" name="Group 670">
            <a:extLst>
              <a:ext uri="{FF2B5EF4-FFF2-40B4-BE49-F238E27FC236}">
                <a16:creationId xmlns:a16="http://schemas.microsoft.com/office/drawing/2014/main" id="{B49552FC-2013-4EE1-98C7-BC80D55EC45E}"/>
              </a:ext>
            </a:extLst>
          </p:cNvPr>
          <p:cNvGrpSpPr/>
          <p:nvPr/>
        </p:nvGrpSpPr>
        <p:grpSpPr>
          <a:xfrm>
            <a:off x="3279051" y="1472980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672" name="Oval 671">
              <a:extLst>
                <a:ext uri="{FF2B5EF4-FFF2-40B4-BE49-F238E27FC236}">
                  <a16:creationId xmlns:a16="http://schemas.microsoft.com/office/drawing/2014/main" id="{2056F398-2AC8-4223-AF2F-A3162DED40E3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3" name="Oval 672">
              <a:extLst>
                <a:ext uri="{FF2B5EF4-FFF2-40B4-BE49-F238E27FC236}">
                  <a16:creationId xmlns:a16="http://schemas.microsoft.com/office/drawing/2014/main" id="{108620BC-C74F-4000-B492-807F8B079C73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674" name="TextBox 673">
            <a:extLst>
              <a:ext uri="{FF2B5EF4-FFF2-40B4-BE49-F238E27FC236}">
                <a16:creationId xmlns:a16="http://schemas.microsoft.com/office/drawing/2014/main" id="{B0CCF143-5DCD-482B-8656-C9EA3DC84068}"/>
              </a:ext>
            </a:extLst>
          </p:cNvPr>
          <p:cNvSpPr txBox="1"/>
          <p:nvPr/>
        </p:nvSpPr>
        <p:spPr>
          <a:xfrm>
            <a:off x="4643508" y="1396296"/>
            <a:ext cx="55335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Bismarck</a:t>
            </a:r>
          </a:p>
        </p:txBody>
      </p:sp>
      <p:grpSp>
        <p:nvGrpSpPr>
          <p:cNvPr id="675" name="Group 674">
            <a:extLst>
              <a:ext uri="{FF2B5EF4-FFF2-40B4-BE49-F238E27FC236}">
                <a16:creationId xmlns:a16="http://schemas.microsoft.com/office/drawing/2014/main" id="{BCA9A3BA-3375-4953-8506-A9B74358C62B}"/>
              </a:ext>
            </a:extLst>
          </p:cNvPr>
          <p:cNvGrpSpPr/>
          <p:nvPr/>
        </p:nvGrpSpPr>
        <p:grpSpPr>
          <a:xfrm>
            <a:off x="5159036" y="1454852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676" name="Oval 675">
              <a:extLst>
                <a:ext uri="{FF2B5EF4-FFF2-40B4-BE49-F238E27FC236}">
                  <a16:creationId xmlns:a16="http://schemas.microsoft.com/office/drawing/2014/main" id="{12EB15F5-E4BC-479B-8A4B-ECC617C53153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7" name="Oval 676">
              <a:extLst>
                <a:ext uri="{FF2B5EF4-FFF2-40B4-BE49-F238E27FC236}">
                  <a16:creationId xmlns:a16="http://schemas.microsoft.com/office/drawing/2014/main" id="{ECD156AC-2D33-476E-BE69-36F7FFA06478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678" name="TextBox 677">
            <a:extLst>
              <a:ext uri="{FF2B5EF4-FFF2-40B4-BE49-F238E27FC236}">
                <a16:creationId xmlns:a16="http://schemas.microsoft.com/office/drawing/2014/main" id="{2857B523-29FA-4B9A-BE85-FC0DD0917AC6}"/>
              </a:ext>
            </a:extLst>
          </p:cNvPr>
          <p:cNvSpPr txBox="1"/>
          <p:nvPr/>
        </p:nvSpPr>
        <p:spPr>
          <a:xfrm>
            <a:off x="3695670" y="2461234"/>
            <a:ext cx="59182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Cheyenne</a:t>
            </a:r>
          </a:p>
        </p:txBody>
      </p:sp>
      <p:grpSp>
        <p:nvGrpSpPr>
          <p:cNvPr id="679" name="Group 678">
            <a:extLst>
              <a:ext uri="{FF2B5EF4-FFF2-40B4-BE49-F238E27FC236}">
                <a16:creationId xmlns:a16="http://schemas.microsoft.com/office/drawing/2014/main" id="{BE89614F-2FB3-452D-AEE5-522229EE971E}"/>
              </a:ext>
            </a:extLst>
          </p:cNvPr>
          <p:cNvGrpSpPr/>
          <p:nvPr/>
        </p:nvGrpSpPr>
        <p:grpSpPr>
          <a:xfrm>
            <a:off x="4208874" y="2589136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680" name="Oval 679">
              <a:extLst>
                <a:ext uri="{FF2B5EF4-FFF2-40B4-BE49-F238E27FC236}">
                  <a16:creationId xmlns:a16="http://schemas.microsoft.com/office/drawing/2014/main" id="{E0B4F960-85C3-4D3B-8022-6EF3FBE544CD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1" name="Oval 680">
              <a:extLst>
                <a:ext uri="{FF2B5EF4-FFF2-40B4-BE49-F238E27FC236}">
                  <a16:creationId xmlns:a16="http://schemas.microsoft.com/office/drawing/2014/main" id="{31611207-4BDB-47E3-9192-1960625AFAEF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682" name="TextBox 681">
            <a:extLst>
              <a:ext uri="{FF2B5EF4-FFF2-40B4-BE49-F238E27FC236}">
                <a16:creationId xmlns:a16="http://schemas.microsoft.com/office/drawing/2014/main" id="{76DE1E6A-4603-4C9E-BAB5-A34F4EAD2366}"/>
              </a:ext>
            </a:extLst>
          </p:cNvPr>
          <p:cNvSpPr txBox="1"/>
          <p:nvPr/>
        </p:nvSpPr>
        <p:spPr>
          <a:xfrm>
            <a:off x="5664630" y="1942087"/>
            <a:ext cx="49885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St. Paul</a:t>
            </a:r>
          </a:p>
        </p:txBody>
      </p:sp>
      <p:grpSp>
        <p:nvGrpSpPr>
          <p:cNvPr id="683" name="Group 682">
            <a:extLst>
              <a:ext uri="{FF2B5EF4-FFF2-40B4-BE49-F238E27FC236}">
                <a16:creationId xmlns:a16="http://schemas.microsoft.com/office/drawing/2014/main" id="{3232F13C-3F1F-4CC3-BBBF-78C14D43FA08}"/>
              </a:ext>
            </a:extLst>
          </p:cNvPr>
          <p:cNvGrpSpPr/>
          <p:nvPr/>
        </p:nvGrpSpPr>
        <p:grpSpPr>
          <a:xfrm>
            <a:off x="5996519" y="1863166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684" name="Oval 683">
              <a:extLst>
                <a:ext uri="{FF2B5EF4-FFF2-40B4-BE49-F238E27FC236}">
                  <a16:creationId xmlns:a16="http://schemas.microsoft.com/office/drawing/2014/main" id="{A891EBB1-7107-4EC5-B6CC-9DD90080E58B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5" name="Oval 684">
              <a:extLst>
                <a:ext uri="{FF2B5EF4-FFF2-40B4-BE49-F238E27FC236}">
                  <a16:creationId xmlns:a16="http://schemas.microsoft.com/office/drawing/2014/main" id="{EE4234D9-56D8-44A8-8240-A39AF48E467B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792" name="TextBox 791">
            <a:extLst>
              <a:ext uri="{FF2B5EF4-FFF2-40B4-BE49-F238E27FC236}">
                <a16:creationId xmlns:a16="http://schemas.microsoft.com/office/drawing/2014/main" id="{09A4C90F-62A5-4F85-860C-D726014AEFD7}"/>
              </a:ext>
            </a:extLst>
          </p:cNvPr>
          <p:cNvSpPr txBox="1"/>
          <p:nvPr/>
        </p:nvSpPr>
        <p:spPr>
          <a:xfrm>
            <a:off x="6500558" y="1899734"/>
            <a:ext cx="52290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Madison</a:t>
            </a:r>
          </a:p>
        </p:txBody>
      </p:sp>
      <p:grpSp>
        <p:nvGrpSpPr>
          <p:cNvPr id="793" name="Group 792">
            <a:extLst>
              <a:ext uri="{FF2B5EF4-FFF2-40B4-BE49-F238E27FC236}">
                <a16:creationId xmlns:a16="http://schemas.microsoft.com/office/drawing/2014/main" id="{56A79170-0623-4268-9A9C-5F3348C3D8D7}"/>
              </a:ext>
            </a:extLst>
          </p:cNvPr>
          <p:cNvGrpSpPr/>
          <p:nvPr/>
        </p:nvGrpSpPr>
        <p:grpSpPr>
          <a:xfrm>
            <a:off x="6784932" y="2084559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794" name="Oval 793">
              <a:extLst>
                <a:ext uri="{FF2B5EF4-FFF2-40B4-BE49-F238E27FC236}">
                  <a16:creationId xmlns:a16="http://schemas.microsoft.com/office/drawing/2014/main" id="{5B8A1156-A9E3-472C-B7F7-D8F3F851A0DE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95" name="Oval 794">
              <a:extLst>
                <a:ext uri="{FF2B5EF4-FFF2-40B4-BE49-F238E27FC236}">
                  <a16:creationId xmlns:a16="http://schemas.microsoft.com/office/drawing/2014/main" id="{51D17D0A-187D-46E4-AEBF-6A9CA7F349A3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796" name="Group 795">
            <a:extLst>
              <a:ext uri="{FF2B5EF4-FFF2-40B4-BE49-F238E27FC236}">
                <a16:creationId xmlns:a16="http://schemas.microsoft.com/office/drawing/2014/main" id="{8C7AE7CE-40CF-40BC-8491-C74B9C0AEE03}"/>
              </a:ext>
            </a:extLst>
          </p:cNvPr>
          <p:cNvGrpSpPr/>
          <p:nvPr/>
        </p:nvGrpSpPr>
        <p:grpSpPr>
          <a:xfrm>
            <a:off x="7576005" y="2172440"/>
            <a:ext cx="85490" cy="85486"/>
            <a:chOff x="2711064" y="1495425"/>
            <a:chExt cx="85490" cy="85486"/>
          </a:xfrm>
        </p:grpSpPr>
        <p:sp>
          <p:nvSpPr>
            <p:cNvPr id="797" name="Oval 796">
              <a:extLst>
                <a:ext uri="{FF2B5EF4-FFF2-40B4-BE49-F238E27FC236}">
                  <a16:creationId xmlns:a16="http://schemas.microsoft.com/office/drawing/2014/main" id="{4CF58537-C427-426F-852B-416DCDFE028E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98" name="Oval 797">
              <a:extLst>
                <a:ext uri="{FF2B5EF4-FFF2-40B4-BE49-F238E27FC236}">
                  <a16:creationId xmlns:a16="http://schemas.microsoft.com/office/drawing/2014/main" id="{82C099E8-5012-48EE-8E1A-6904137E3666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799" name="TextBox 798">
            <a:extLst>
              <a:ext uri="{FF2B5EF4-FFF2-40B4-BE49-F238E27FC236}">
                <a16:creationId xmlns:a16="http://schemas.microsoft.com/office/drawing/2014/main" id="{A7FF72D2-DCD4-48C4-861C-DED5C6FCF630}"/>
              </a:ext>
            </a:extLst>
          </p:cNvPr>
          <p:cNvSpPr txBox="1"/>
          <p:nvPr/>
        </p:nvSpPr>
        <p:spPr>
          <a:xfrm>
            <a:off x="7304906" y="1976166"/>
            <a:ext cx="4972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Lansing</a:t>
            </a:r>
          </a:p>
        </p:txBody>
      </p:sp>
      <p:sp>
        <p:nvSpPr>
          <p:cNvPr id="800" name="TextBox 799">
            <a:extLst>
              <a:ext uri="{FF2B5EF4-FFF2-40B4-BE49-F238E27FC236}">
                <a16:creationId xmlns:a16="http://schemas.microsoft.com/office/drawing/2014/main" id="{B13C531D-AE6E-42C5-BD78-757EEF4192C4}"/>
              </a:ext>
            </a:extLst>
          </p:cNvPr>
          <p:cNvSpPr txBox="1"/>
          <p:nvPr/>
        </p:nvSpPr>
        <p:spPr>
          <a:xfrm>
            <a:off x="1047889" y="2588456"/>
            <a:ext cx="66877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Sacramento</a:t>
            </a:r>
          </a:p>
        </p:txBody>
      </p:sp>
      <p:grpSp>
        <p:nvGrpSpPr>
          <p:cNvPr id="801" name="Group 800">
            <a:extLst>
              <a:ext uri="{FF2B5EF4-FFF2-40B4-BE49-F238E27FC236}">
                <a16:creationId xmlns:a16="http://schemas.microsoft.com/office/drawing/2014/main" id="{3CD34D8C-D791-41D3-A53F-9D9163E63FC1}"/>
              </a:ext>
            </a:extLst>
          </p:cNvPr>
          <p:cNvGrpSpPr/>
          <p:nvPr/>
        </p:nvGrpSpPr>
        <p:grpSpPr>
          <a:xfrm>
            <a:off x="1401565" y="2785285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02" name="Oval 801">
              <a:extLst>
                <a:ext uri="{FF2B5EF4-FFF2-40B4-BE49-F238E27FC236}">
                  <a16:creationId xmlns:a16="http://schemas.microsoft.com/office/drawing/2014/main" id="{045AF3C5-2293-4B72-8C4E-C785C4F28D10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03" name="Oval 802">
              <a:extLst>
                <a:ext uri="{FF2B5EF4-FFF2-40B4-BE49-F238E27FC236}">
                  <a16:creationId xmlns:a16="http://schemas.microsoft.com/office/drawing/2014/main" id="{F72A2EF9-A637-422C-87B1-89FE1618FE93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804" name="Group 803">
            <a:extLst>
              <a:ext uri="{FF2B5EF4-FFF2-40B4-BE49-F238E27FC236}">
                <a16:creationId xmlns:a16="http://schemas.microsoft.com/office/drawing/2014/main" id="{0A86DDED-E884-41E4-8333-071FABD4A356}"/>
              </a:ext>
            </a:extLst>
          </p:cNvPr>
          <p:cNvGrpSpPr/>
          <p:nvPr/>
        </p:nvGrpSpPr>
        <p:grpSpPr>
          <a:xfrm>
            <a:off x="1714307" y="2734651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05" name="Oval 804">
              <a:extLst>
                <a:ext uri="{FF2B5EF4-FFF2-40B4-BE49-F238E27FC236}">
                  <a16:creationId xmlns:a16="http://schemas.microsoft.com/office/drawing/2014/main" id="{04330ECC-CF22-46DF-98E4-D3DE5CF51742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06" name="Oval 805">
              <a:extLst>
                <a:ext uri="{FF2B5EF4-FFF2-40B4-BE49-F238E27FC236}">
                  <a16:creationId xmlns:a16="http://schemas.microsoft.com/office/drawing/2014/main" id="{3D4EEED2-54D8-4C1E-BB4E-60B42EAB4037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07" name="TextBox 806">
            <a:extLst>
              <a:ext uri="{FF2B5EF4-FFF2-40B4-BE49-F238E27FC236}">
                <a16:creationId xmlns:a16="http://schemas.microsoft.com/office/drawing/2014/main" id="{3F892C73-2D0A-4D2F-9343-B60AA5B618B3}"/>
              </a:ext>
            </a:extLst>
          </p:cNvPr>
          <p:cNvSpPr txBox="1"/>
          <p:nvPr/>
        </p:nvSpPr>
        <p:spPr>
          <a:xfrm>
            <a:off x="1762521" y="2680604"/>
            <a:ext cx="6527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Carson City</a:t>
            </a:r>
          </a:p>
        </p:txBody>
      </p:sp>
      <p:sp>
        <p:nvSpPr>
          <p:cNvPr id="808" name="TextBox 807">
            <a:extLst>
              <a:ext uri="{FF2B5EF4-FFF2-40B4-BE49-F238E27FC236}">
                <a16:creationId xmlns:a16="http://schemas.microsoft.com/office/drawing/2014/main" id="{4F7D9334-6C52-4A0D-9742-20E1DCC1BDDC}"/>
              </a:ext>
            </a:extLst>
          </p:cNvPr>
          <p:cNvSpPr txBox="1"/>
          <p:nvPr/>
        </p:nvSpPr>
        <p:spPr>
          <a:xfrm>
            <a:off x="2674892" y="4093987"/>
            <a:ext cx="5068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Phoenix</a:t>
            </a:r>
          </a:p>
        </p:txBody>
      </p:sp>
      <p:grpSp>
        <p:nvGrpSpPr>
          <p:cNvPr id="809" name="Group 808">
            <a:extLst>
              <a:ext uri="{FF2B5EF4-FFF2-40B4-BE49-F238E27FC236}">
                <a16:creationId xmlns:a16="http://schemas.microsoft.com/office/drawing/2014/main" id="{AC9FA173-3882-4731-97DB-453F3D6F6BB5}"/>
              </a:ext>
            </a:extLst>
          </p:cNvPr>
          <p:cNvGrpSpPr/>
          <p:nvPr/>
        </p:nvGrpSpPr>
        <p:grpSpPr>
          <a:xfrm>
            <a:off x="2880496" y="4286680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10" name="Oval 809">
              <a:extLst>
                <a:ext uri="{FF2B5EF4-FFF2-40B4-BE49-F238E27FC236}">
                  <a16:creationId xmlns:a16="http://schemas.microsoft.com/office/drawing/2014/main" id="{445BBEB6-89DE-46C0-8894-D43C92805D98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11" name="Oval 810">
              <a:extLst>
                <a:ext uri="{FF2B5EF4-FFF2-40B4-BE49-F238E27FC236}">
                  <a16:creationId xmlns:a16="http://schemas.microsoft.com/office/drawing/2014/main" id="{550E3260-3264-4F2F-97F0-11088C6E75AA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12" name="TextBox 811">
            <a:extLst>
              <a:ext uri="{FF2B5EF4-FFF2-40B4-BE49-F238E27FC236}">
                <a16:creationId xmlns:a16="http://schemas.microsoft.com/office/drawing/2014/main" id="{D535D4CD-D43A-48F0-9142-9EBCA240268A}"/>
              </a:ext>
            </a:extLst>
          </p:cNvPr>
          <p:cNvSpPr txBox="1"/>
          <p:nvPr/>
        </p:nvSpPr>
        <p:spPr>
          <a:xfrm>
            <a:off x="3743375" y="3663596"/>
            <a:ext cx="54854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Santa Fe</a:t>
            </a:r>
          </a:p>
        </p:txBody>
      </p:sp>
      <p:grpSp>
        <p:nvGrpSpPr>
          <p:cNvPr id="813" name="Group 812">
            <a:extLst>
              <a:ext uri="{FF2B5EF4-FFF2-40B4-BE49-F238E27FC236}">
                <a16:creationId xmlns:a16="http://schemas.microsoft.com/office/drawing/2014/main" id="{5C2E6932-1BC2-4638-B6DB-F0E8AF17FF6F}"/>
              </a:ext>
            </a:extLst>
          </p:cNvPr>
          <p:cNvGrpSpPr/>
          <p:nvPr/>
        </p:nvGrpSpPr>
        <p:grpSpPr>
          <a:xfrm>
            <a:off x="3984896" y="3823625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14" name="Oval 813">
              <a:extLst>
                <a:ext uri="{FF2B5EF4-FFF2-40B4-BE49-F238E27FC236}">
                  <a16:creationId xmlns:a16="http://schemas.microsoft.com/office/drawing/2014/main" id="{60BFD0CB-6592-485B-B1B1-6AD8870AB9DF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15" name="Oval 814">
              <a:extLst>
                <a:ext uri="{FF2B5EF4-FFF2-40B4-BE49-F238E27FC236}">
                  <a16:creationId xmlns:a16="http://schemas.microsoft.com/office/drawing/2014/main" id="{53665B94-8866-4E63-AA7C-6843EFAD5807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16" name="TextBox 815">
            <a:extLst>
              <a:ext uri="{FF2B5EF4-FFF2-40B4-BE49-F238E27FC236}">
                <a16:creationId xmlns:a16="http://schemas.microsoft.com/office/drawing/2014/main" id="{D6A1FBA0-C9A4-4DCD-8A67-23739D3E477A}"/>
              </a:ext>
            </a:extLst>
          </p:cNvPr>
          <p:cNvSpPr txBox="1"/>
          <p:nvPr/>
        </p:nvSpPr>
        <p:spPr>
          <a:xfrm>
            <a:off x="5380062" y="4902073"/>
            <a:ext cx="4331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Austin</a:t>
            </a:r>
          </a:p>
        </p:txBody>
      </p:sp>
      <p:grpSp>
        <p:nvGrpSpPr>
          <p:cNvPr id="817" name="Group 816">
            <a:extLst>
              <a:ext uri="{FF2B5EF4-FFF2-40B4-BE49-F238E27FC236}">
                <a16:creationId xmlns:a16="http://schemas.microsoft.com/office/drawing/2014/main" id="{189BC20E-7FB0-4417-8AF3-5426142D9F58}"/>
              </a:ext>
            </a:extLst>
          </p:cNvPr>
          <p:cNvGrpSpPr/>
          <p:nvPr/>
        </p:nvGrpSpPr>
        <p:grpSpPr>
          <a:xfrm>
            <a:off x="5553882" y="5095018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18" name="Oval 817">
              <a:extLst>
                <a:ext uri="{FF2B5EF4-FFF2-40B4-BE49-F238E27FC236}">
                  <a16:creationId xmlns:a16="http://schemas.microsoft.com/office/drawing/2014/main" id="{2D695130-8DD8-4F82-A5E4-FACCBA68B8A3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19" name="Oval 818">
              <a:extLst>
                <a:ext uri="{FF2B5EF4-FFF2-40B4-BE49-F238E27FC236}">
                  <a16:creationId xmlns:a16="http://schemas.microsoft.com/office/drawing/2014/main" id="{87FD7FEC-2D6B-47EA-BCAC-ED7382B2986C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820" name="Group 819">
            <a:extLst>
              <a:ext uri="{FF2B5EF4-FFF2-40B4-BE49-F238E27FC236}">
                <a16:creationId xmlns:a16="http://schemas.microsoft.com/office/drawing/2014/main" id="{B7BA357A-3862-43A6-995D-1CE5030A6D34}"/>
              </a:ext>
            </a:extLst>
          </p:cNvPr>
          <p:cNvGrpSpPr/>
          <p:nvPr/>
        </p:nvGrpSpPr>
        <p:grpSpPr>
          <a:xfrm>
            <a:off x="6755748" y="4963895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21" name="Oval 820">
              <a:extLst>
                <a:ext uri="{FF2B5EF4-FFF2-40B4-BE49-F238E27FC236}">
                  <a16:creationId xmlns:a16="http://schemas.microsoft.com/office/drawing/2014/main" id="{C20F5A25-5372-4142-AC75-8CB64E1AA77D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22" name="Oval 821">
              <a:extLst>
                <a:ext uri="{FF2B5EF4-FFF2-40B4-BE49-F238E27FC236}">
                  <a16:creationId xmlns:a16="http://schemas.microsoft.com/office/drawing/2014/main" id="{7DC26006-6688-4D10-B1CA-1D9082E5BD5E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23" name="TextBox 822">
            <a:extLst>
              <a:ext uri="{FF2B5EF4-FFF2-40B4-BE49-F238E27FC236}">
                <a16:creationId xmlns:a16="http://schemas.microsoft.com/office/drawing/2014/main" id="{B22BEF2F-987B-4657-9C35-3CBF6110E5D2}"/>
              </a:ext>
            </a:extLst>
          </p:cNvPr>
          <p:cNvSpPr txBox="1"/>
          <p:nvPr/>
        </p:nvSpPr>
        <p:spPr>
          <a:xfrm>
            <a:off x="6316270" y="4848211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Baton</a:t>
            </a:r>
          </a:p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Rouge</a:t>
            </a:r>
          </a:p>
        </p:txBody>
      </p:sp>
      <p:grpSp>
        <p:nvGrpSpPr>
          <p:cNvPr id="824" name="Group 823">
            <a:extLst>
              <a:ext uri="{FF2B5EF4-FFF2-40B4-BE49-F238E27FC236}">
                <a16:creationId xmlns:a16="http://schemas.microsoft.com/office/drawing/2014/main" id="{4104FF1D-0A3F-4C37-A00E-D7306D248A65}"/>
              </a:ext>
            </a:extLst>
          </p:cNvPr>
          <p:cNvGrpSpPr/>
          <p:nvPr/>
        </p:nvGrpSpPr>
        <p:grpSpPr>
          <a:xfrm>
            <a:off x="6324928" y="4042964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25" name="Oval 824">
              <a:extLst>
                <a:ext uri="{FF2B5EF4-FFF2-40B4-BE49-F238E27FC236}">
                  <a16:creationId xmlns:a16="http://schemas.microsoft.com/office/drawing/2014/main" id="{D8B665E4-BE1C-4774-BA82-F25C3A5B6BEB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26" name="Oval 825">
              <a:extLst>
                <a:ext uri="{FF2B5EF4-FFF2-40B4-BE49-F238E27FC236}">
                  <a16:creationId xmlns:a16="http://schemas.microsoft.com/office/drawing/2014/main" id="{0640DBCC-CF70-4501-A101-2871FDA3D626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27" name="TextBox 826">
            <a:extLst>
              <a:ext uri="{FF2B5EF4-FFF2-40B4-BE49-F238E27FC236}">
                <a16:creationId xmlns:a16="http://schemas.microsoft.com/office/drawing/2014/main" id="{1038BECE-4030-4EE8-A120-701D5792C51E}"/>
              </a:ext>
            </a:extLst>
          </p:cNvPr>
          <p:cNvSpPr txBox="1"/>
          <p:nvPr/>
        </p:nvSpPr>
        <p:spPr>
          <a:xfrm>
            <a:off x="6070408" y="4118048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Little Rock</a:t>
            </a:r>
          </a:p>
        </p:txBody>
      </p:sp>
      <p:grpSp>
        <p:nvGrpSpPr>
          <p:cNvPr id="828" name="Group 827">
            <a:extLst>
              <a:ext uri="{FF2B5EF4-FFF2-40B4-BE49-F238E27FC236}">
                <a16:creationId xmlns:a16="http://schemas.microsoft.com/office/drawing/2014/main" id="{31295094-BC13-46B3-B9D6-E05253272A7A}"/>
              </a:ext>
            </a:extLst>
          </p:cNvPr>
          <p:cNvGrpSpPr/>
          <p:nvPr/>
        </p:nvGrpSpPr>
        <p:grpSpPr>
          <a:xfrm>
            <a:off x="6749791" y="4517119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29" name="Oval 828">
              <a:extLst>
                <a:ext uri="{FF2B5EF4-FFF2-40B4-BE49-F238E27FC236}">
                  <a16:creationId xmlns:a16="http://schemas.microsoft.com/office/drawing/2014/main" id="{8BEC9621-7355-4D32-AAC8-B6CEEF2E43D8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0" name="Oval 829">
              <a:extLst>
                <a:ext uri="{FF2B5EF4-FFF2-40B4-BE49-F238E27FC236}">
                  <a16:creationId xmlns:a16="http://schemas.microsoft.com/office/drawing/2014/main" id="{9666E4E6-1E45-4D1B-8433-1C5B6E37A5D2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31" name="TextBox 830">
            <a:extLst>
              <a:ext uri="{FF2B5EF4-FFF2-40B4-BE49-F238E27FC236}">
                <a16:creationId xmlns:a16="http://schemas.microsoft.com/office/drawing/2014/main" id="{E926F4C5-8C6C-443B-9169-C1C061FD30D6}"/>
              </a:ext>
            </a:extLst>
          </p:cNvPr>
          <p:cNvSpPr txBox="1"/>
          <p:nvPr/>
        </p:nvSpPr>
        <p:spPr>
          <a:xfrm>
            <a:off x="6764299" y="4489627"/>
            <a:ext cx="5132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Jackson</a:t>
            </a:r>
          </a:p>
        </p:txBody>
      </p:sp>
      <p:grpSp>
        <p:nvGrpSpPr>
          <p:cNvPr id="832" name="Group 831">
            <a:extLst>
              <a:ext uri="{FF2B5EF4-FFF2-40B4-BE49-F238E27FC236}">
                <a16:creationId xmlns:a16="http://schemas.microsoft.com/office/drawing/2014/main" id="{3167170F-63EB-4E2A-BA17-2F2F90CBBE8C}"/>
              </a:ext>
            </a:extLst>
          </p:cNvPr>
          <p:cNvGrpSpPr/>
          <p:nvPr/>
        </p:nvGrpSpPr>
        <p:grpSpPr>
          <a:xfrm>
            <a:off x="5501015" y="3938189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33" name="Oval 832">
              <a:extLst>
                <a:ext uri="{FF2B5EF4-FFF2-40B4-BE49-F238E27FC236}">
                  <a16:creationId xmlns:a16="http://schemas.microsoft.com/office/drawing/2014/main" id="{C838F186-76C2-46E4-ACFD-4198772177E4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4" name="Oval 833">
              <a:extLst>
                <a:ext uri="{FF2B5EF4-FFF2-40B4-BE49-F238E27FC236}">
                  <a16:creationId xmlns:a16="http://schemas.microsoft.com/office/drawing/2014/main" id="{665F9646-8864-41DA-91A4-1D51DEDA8085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35" name="TextBox 834">
            <a:extLst>
              <a:ext uri="{FF2B5EF4-FFF2-40B4-BE49-F238E27FC236}">
                <a16:creationId xmlns:a16="http://schemas.microsoft.com/office/drawing/2014/main" id="{96D28072-5561-448F-85DA-4C5C12CC649B}"/>
              </a:ext>
            </a:extLst>
          </p:cNvPr>
          <p:cNvSpPr txBox="1"/>
          <p:nvPr/>
        </p:nvSpPr>
        <p:spPr>
          <a:xfrm>
            <a:off x="5161535" y="4013273"/>
            <a:ext cx="7729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Oklahoma City</a:t>
            </a:r>
          </a:p>
        </p:txBody>
      </p:sp>
      <p:grpSp>
        <p:nvGrpSpPr>
          <p:cNvPr id="836" name="Group 835">
            <a:extLst>
              <a:ext uri="{FF2B5EF4-FFF2-40B4-BE49-F238E27FC236}">
                <a16:creationId xmlns:a16="http://schemas.microsoft.com/office/drawing/2014/main" id="{1BA2C838-C296-43DB-BF8A-B9FF18406B7F}"/>
              </a:ext>
            </a:extLst>
          </p:cNvPr>
          <p:cNvGrpSpPr/>
          <p:nvPr/>
        </p:nvGrpSpPr>
        <p:grpSpPr>
          <a:xfrm>
            <a:off x="5653415" y="3023789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37" name="Oval 836">
              <a:extLst>
                <a:ext uri="{FF2B5EF4-FFF2-40B4-BE49-F238E27FC236}">
                  <a16:creationId xmlns:a16="http://schemas.microsoft.com/office/drawing/2014/main" id="{36EB76FD-F7C1-41AB-9E8C-1E24A30BAAC0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8" name="Oval 837">
              <a:extLst>
                <a:ext uri="{FF2B5EF4-FFF2-40B4-BE49-F238E27FC236}">
                  <a16:creationId xmlns:a16="http://schemas.microsoft.com/office/drawing/2014/main" id="{196D6907-3570-4D4B-AF5C-6DB53FDD6E7C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39" name="TextBox 838">
            <a:extLst>
              <a:ext uri="{FF2B5EF4-FFF2-40B4-BE49-F238E27FC236}">
                <a16:creationId xmlns:a16="http://schemas.microsoft.com/office/drawing/2014/main" id="{6861392F-BF6E-435A-BCF3-35813793DD25}"/>
              </a:ext>
            </a:extLst>
          </p:cNvPr>
          <p:cNvSpPr txBox="1"/>
          <p:nvPr/>
        </p:nvSpPr>
        <p:spPr>
          <a:xfrm>
            <a:off x="5030653" y="2994003"/>
            <a:ext cx="48282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Topeka</a:t>
            </a:r>
          </a:p>
        </p:txBody>
      </p:sp>
      <p:grpSp>
        <p:nvGrpSpPr>
          <p:cNvPr id="840" name="Group 839">
            <a:extLst>
              <a:ext uri="{FF2B5EF4-FFF2-40B4-BE49-F238E27FC236}">
                <a16:creationId xmlns:a16="http://schemas.microsoft.com/office/drawing/2014/main" id="{EC598D4E-6C6A-4298-9ECA-0314E522A1DC}"/>
              </a:ext>
            </a:extLst>
          </p:cNvPr>
          <p:cNvGrpSpPr/>
          <p:nvPr/>
        </p:nvGrpSpPr>
        <p:grpSpPr>
          <a:xfrm>
            <a:off x="4158148" y="2930327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41" name="Oval 840">
              <a:extLst>
                <a:ext uri="{FF2B5EF4-FFF2-40B4-BE49-F238E27FC236}">
                  <a16:creationId xmlns:a16="http://schemas.microsoft.com/office/drawing/2014/main" id="{7DCDEE85-B6D2-4D18-8D7C-644A836B0A1A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42" name="Oval 841">
              <a:extLst>
                <a:ext uri="{FF2B5EF4-FFF2-40B4-BE49-F238E27FC236}">
                  <a16:creationId xmlns:a16="http://schemas.microsoft.com/office/drawing/2014/main" id="{6F055318-2A1E-437E-84DE-ECDFE483427E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43" name="TextBox 842">
            <a:extLst>
              <a:ext uri="{FF2B5EF4-FFF2-40B4-BE49-F238E27FC236}">
                <a16:creationId xmlns:a16="http://schemas.microsoft.com/office/drawing/2014/main" id="{790C6F64-3155-4178-BA43-CA45D1CB844A}"/>
              </a:ext>
            </a:extLst>
          </p:cNvPr>
          <p:cNvSpPr txBox="1"/>
          <p:nvPr/>
        </p:nvSpPr>
        <p:spPr>
          <a:xfrm>
            <a:off x="4206786" y="2922566"/>
            <a:ext cx="4732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Denver</a:t>
            </a:r>
          </a:p>
        </p:txBody>
      </p:sp>
      <p:sp>
        <p:nvSpPr>
          <p:cNvPr id="844" name="TextBox 843">
            <a:extLst>
              <a:ext uri="{FF2B5EF4-FFF2-40B4-BE49-F238E27FC236}">
                <a16:creationId xmlns:a16="http://schemas.microsoft.com/office/drawing/2014/main" id="{EA1F9BD7-8DC5-4C51-9DF1-E4FC21895B0D}"/>
              </a:ext>
            </a:extLst>
          </p:cNvPr>
          <p:cNvSpPr txBox="1"/>
          <p:nvPr/>
        </p:nvSpPr>
        <p:spPr>
          <a:xfrm>
            <a:off x="8026121" y="4723596"/>
            <a:ext cx="66556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Tallahassee</a:t>
            </a:r>
          </a:p>
        </p:txBody>
      </p:sp>
      <p:grpSp>
        <p:nvGrpSpPr>
          <p:cNvPr id="845" name="Group 844">
            <a:extLst>
              <a:ext uri="{FF2B5EF4-FFF2-40B4-BE49-F238E27FC236}">
                <a16:creationId xmlns:a16="http://schemas.microsoft.com/office/drawing/2014/main" id="{CA4D5DAC-94E1-43FF-A6D9-9EAB33FE28CD}"/>
              </a:ext>
            </a:extLst>
          </p:cNvPr>
          <p:cNvGrpSpPr/>
          <p:nvPr/>
        </p:nvGrpSpPr>
        <p:grpSpPr>
          <a:xfrm>
            <a:off x="7982623" y="4776410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46" name="Oval 845">
              <a:extLst>
                <a:ext uri="{FF2B5EF4-FFF2-40B4-BE49-F238E27FC236}">
                  <a16:creationId xmlns:a16="http://schemas.microsoft.com/office/drawing/2014/main" id="{1000E42C-1D16-477F-BCA9-7AB96BCB5AD0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47" name="Oval 846">
              <a:extLst>
                <a:ext uri="{FF2B5EF4-FFF2-40B4-BE49-F238E27FC236}">
                  <a16:creationId xmlns:a16="http://schemas.microsoft.com/office/drawing/2014/main" id="{F067DA2A-418F-4444-9319-6819F4DE34DA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848" name="Group 847">
            <a:extLst>
              <a:ext uri="{FF2B5EF4-FFF2-40B4-BE49-F238E27FC236}">
                <a16:creationId xmlns:a16="http://schemas.microsoft.com/office/drawing/2014/main" id="{AC994B87-CF04-45BE-B5E5-E2BA07659488}"/>
              </a:ext>
            </a:extLst>
          </p:cNvPr>
          <p:cNvGrpSpPr/>
          <p:nvPr/>
        </p:nvGrpSpPr>
        <p:grpSpPr>
          <a:xfrm>
            <a:off x="7852951" y="4052620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49" name="Oval 848">
              <a:extLst>
                <a:ext uri="{FF2B5EF4-FFF2-40B4-BE49-F238E27FC236}">
                  <a16:creationId xmlns:a16="http://schemas.microsoft.com/office/drawing/2014/main" id="{E6D62BDB-4882-4A02-B5DD-7793CA7B5605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50" name="Oval 849">
              <a:extLst>
                <a:ext uri="{FF2B5EF4-FFF2-40B4-BE49-F238E27FC236}">
                  <a16:creationId xmlns:a16="http://schemas.microsoft.com/office/drawing/2014/main" id="{A12B3B4A-9F9A-4CD5-8943-086B8190D1E5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51" name="TextBox 850">
            <a:extLst>
              <a:ext uri="{FF2B5EF4-FFF2-40B4-BE49-F238E27FC236}">
                <a16:creationId xmlns:a16="http://schemas.microsoft.com/office/drawing/2014/main" id="{4DA97EDC-6146-447C-B936-8F85249FC24E}"/>
              </a:ext>
            </a:extLst>
          </p:cNvPr>
          <p:cNvSpPr txBox="1"/>
          <p:nvPr/>
        </p:nvSpPr>
        <p:spPr>
          <a:xfrm>
            <a:off x="7900157" y="4065754"/>
            <a:ext cx="46358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Atlanta</a:t>
            </a:r>
          </a:p>
        </p:txBody>
      </p:sp>
      <p:sp>
        <p:nvSpPr>
          <p:cNvPr id="852" name="TextBox 851">
            <a:extLst>
              <a:ext uri="{FF2B5EF4-FFF2-40B4-BE49-F238E27FC236}">
                <a16:creationId xmlns:a16="http://schemas.microsoft.com/office/drawing/2014/main" id="{1D8800A7-714B-452E-ACF0-C56CAC4BB5FC}"/>
              </a:ext>
            </a:extLst>
          </p:cNvPr>
          <p:cNvSpPr txBox="1"/>
          <p:nvPr/>
        </p:nvSpPr>
        <p:spPr>
          <a:xfrm>
            <a:off x="8212872" y="3700946"/>
            <a:ext cx="56137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Columbia</a:t>
            </a:r>
          </a:p>
        </p:txBody>
      </p:sp>
      <p:grpSp>
        <p:nvGrpSpPr>
          <p:cNvPr id="853" name="Group 852">
            <a:extLst>
              <a:ext uri="{FF2B5EF4-FFF2-40B4-BE49-F238E27FC236}">
                <a16:creationId xmlns:a16="http://schemas.microsoft.com/office/drawing/2014/main" id="{10278681-47C9-4815-B4BD-8C3C9CB8E78E}"/>
              </a:ext>
            </a:extLst>
          </p:cNvPr>
          <p:cNvGrpSpPr/>
          <p:nvPr/>
        </p:nvGrpSpPr>
        <p:grpSpPr>
          <a:xfrm>
            <a:off x="8473673" y="3870881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54" name="Oval 853">
              <a:extLst>
                <a:ext uri="{FF2B5EF4-FFF2-40B4-BE49-F238E27FC236}">
                  <a16:creationId xmlns:a16="http://schemas.microsoft.com/office/drawing/2014/main" id="{61E7635B-507A-4C02-9FE5-C9735DAFEE07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55" name="Oval 854">
              <a:extLst>
                <a:ext uri="{FF2B5EF4-FFF2-40B4-BE49-F238E27FC236}">
                  <a16:creationId xmlns:a16="http://schemas.microsoft.com/office/drawing/2014/main" id="{8ADCCE4D-7C06-4C85-90A6-C54BAF1177AA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856" name="Group 855">
            <a:extLst>
              <a:ext uri="{FF2B5EF4-FFF2-40B4-BE49-F238E27FC236}">
                <a16:creationId xmlns:a16="http://schemas.microsoft.com/office/drawing/2014/main" id="{2D92563E-20E1-4270-952D-227D2C6FCB82}"/>
              </a:ext>
            </a:extLst>
          </p:cNvPr>
          <p:cNvGrpSpPr/>
          <p:nvPr/>
        </p:nvGrpSpPr>
        <p:grpSpPr>
          <a:xfrm>
            <a:off x="8764693" y="3387286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57" name="Oval 856">
              <a:extLst>
                <a:ext uri="{FF2B5EF4-FFF2-40B4-BE49-F238E27FC236}">
                  <a16:creationId xmlns:a16="http://schemas.microsoft.com/office/drawing/2014/main" id="{8AEFB205-8356-4ABC-ACF5-2950A4F0217E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58" name="Oval 857">
              <a:extLst>
                <a:ext uri="{FF2B5EF4-FFF2-40B4-BE49-F238E27FC236}">
                  <a16:creationId xmlns:a16="http://schemas.microsoft.com/office/drawing/2014/main" id="{324A33F1-6E2E-4A2D-806C-15CE44911B34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59" name="TextBox 858">
            <a:extLst>
              <a:ext uri="{FF2B5EF4-FFF2-40B4-BE49-F238E27FC236}">
                <a16:creationId xmlns:a16="http://schemas.microsoft.com/office/drawing/2014/main" id="{3B9A8E16-2A9F-46C4-9EFD-FB7278867F2D}"/>
              </a:ext>
            </a:extLst>
          </p:cNvPr>
          <p:cNvSpPr txBox="1"/>
          <p:nvPr/>
        </p:nvSpPr>
        <p:spPr>
          <a:xfrm>
            <a:off x="8298548" y="3374500"/>
            <a:ext cx="48603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Raleigh</a:t>
            </a:r>
          </a:p>
        </p:txBody>
      </p:sp>
      <p:grpSp>
        <p:nvGrpSpPr>
          <p:cNvPr id="860" name="Group 859">
            <a:extLst>
              <a:ext uri="{FF2B5EF4-FFF2-40B4-BE49-F238E27FC236}">
                <a16:creationId xmlns:a16="http://schemas.microsoft.com/office/drawing/2014/main" id="{98AED9B9-31EB-4933-A7AA-A39C47F830FE}"/>
              </a:ext>
            </a:extLst>
          </p:cNvPr>
          <p:cNvGrpSpPr/>
          <p:nvPr/>
        </p:nvGrpSpPr>
        <p:grpSpPr>
          <a:xfrm>
            <a:off x="5929305" y="2653838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61" name="Oval 860">
              <a:extLst>
                <a:ext uri="{FF2B5EF4-FFF2-40B4-BE49-F238E27FC236}">
                  <a16:creationId xmlns:a16="http://schemas.microsoft.com/office/drawing/2014/main" id="{4E068EA9-5905-47B5-9F7B-4994ABEC5409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62" name="Oval 861">
              <a:extLst>
                <a:ext uri="{FF2B5EF4-FFF2-40B4-BE49-F238E27FC236}">
                  <a16:creationId xmlns:a16="http://schemas.microsoft.com/office/drawing/2014/main" id="{FF887CA9-B4BC-4EA7-92DF-4B7EB808B479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63" name="TextBox 862">
            <a:extLst>
              <a:ext uri="{FF2B5EF4-FFF2-40B4-BE49-F238E27FC236}">
                <a16:creationId xmlns:a16="http://schemas.microsoft.com/office/drawing/2014/main" id="{D4F919FC-257F-4A83-B7FE-5B56F27A1FF0}"/>
              </a:ext>
            </a:extLst>
          </p:cNvPr>
          <p:cNvSpPr txBox="1"/>
          <p:nvPr/>
        </p:nvSpPr>
        <p:spPr>
          <a:xfrm>
            <a:off x="5973532" y="2915114"/>
            <a:ext cx="5549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Jefferson</a:t>
            </a:r>
          </a:p>
        </p:txBody>
      </p:sp>
      <p:sp>
        <p:nvSpPr>
          <p:cNvPr id="864" name="TextBox 863">
            <a:extLst>
              <a:ext uri="{FF2B5EF4-FFF2-40B4-BE49-F238E27FC236}">
                <a16:creationId xmlns:a16="http://schemas.microsoft.com/office/drawing/2014/main" id="{2D140EBB-4C60-4572-B663-DEC550CAA19C}"/>
              </a:ext>
            </a:extLst>
          </p:cNvPr>
          <p:cNvSpPr txBox="1"/>
          <p:nvPr/>
        </p:nvSpPr>
        <p:spPr>
          <a:xfrm>
            <a:off x="5872480" y="2450060"/>
            <a:ext cx="6575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Moines</a:t>
            </a:r>
          </a:p>
        </p:txBody>
      </p:sp>
      <p:grpSp>
        <p:nvGrpSpPr>
          <p:cNvPr id="865" name="Group 864">
            <a:extLst>
              <a:ext uri="{FF2B5EF4-FFF2-40B4-BE49-F238E27FC236}">
                <a16:creationId xmlns:a16="http://schemas.microsoft.com/office/drawing/2014/main" id="{51809CD2-AC8C-426F-BD06-A1856D71E22A}"/>
              </a:ext>
            </a:extLst>
          </p:cNvPr>
          <p:cNvGrpSpPr/>
          <p:nvPr/>
        </p:nvGrpSpPr>
        <p:grpSpPr>
          <a:xfrm>
            <a:off x="6775448" y="2829172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66" name="Oval 865">
              <a:extLst>
                <a:ext uri="{FF2B5EF4-FFF2-40B4-BE49-F238E27FC236}">
                  <a16:creationId xmlns:a16="http://schemas.microsoft.com/office/drawing/2014/main" id="{D7C2BD12-5B8E-421F-ADF1-3EB195BA7181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67" name="Oval 866">
              <a:extLst>
                <a:ext uri="{FF2B5EF4-FFF2-40B4-BE49-F238E27FC236}">
                  <a16:creationId xmlns:a16="http://schemas.microsoft.com/office/drawing/2014/main" id="{81448EBB-F904-4341-BC09-7EF38B46BA83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68" name="TextBox 867">
            <a:extLst>
              <a:ext uri="{FF2B5EF4-FFF2-40B4-BE49-F238E27FC236}">
                <a16:creationId xmlns:a16="http://schemas.microsoft.com/office/drawing/2014/main" id="{C973840D-6743-4852-8C0C-5FBA7E92E0AB}"/>
              </a:ext>
            </a:extLst>
          </p:cNvPr>
          <p:cNvSpPr txBox="1"/>
          <p:nvPr/>
        </p:nvSpPr>
        <p:spPr>
          <a:xfrm>
            <a:off x="6579002" y="2954558"/>
            <a:ext cx="6062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Springfield</a:t>
            </a:r>
          </a:p>
        </p:txBody>
      </p:sp>
      <p:grpSp>
        <p:nvGrpSpPr>
          <p:cNvPr id="869" name="Group 868">
            <a:extLst>
              <a:ext uri="{FF2B5EF4-FFF2-40B4-BE49-F238E27FC236}">
                <a16:creationId xmlns:a16="http://schemas.microsoft.com/office/drawing/2014/main" id="{FF393F76-DF07-4F62-8B20-FA3F76AF141C}"/>
              </a:ext>
            </a:extLst>
          </p:cNvPr>
          <p:cNvGrpSpPr/>
          <p:nvPr/>
        </p:nvGrpSpPr>
        <p:grpSpPr>
          <a:xfrm>
            <a:off x="7295401" y="2710838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70" name="Oval 869">
              <a:extLst>
                <a:ext uri="{FF2B5EF4-FFF2-40B4-BE49-F238E27FC236}">
                  <a16:creationId xmlns:a16="http://schemas.microsoft.com/office/drawing/2014/main" id="{64AC829A-CFCC-4D69-9D4F-C3B2019090E0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71" name="Oval 870">
              <a:extLst>
                <a:ext uri="{FF2B5EF4-FFF2-40B4-BE49-F238E27FC236}">
                  <a16:creationId xmlns:a16="http://schemas.microsoft.com/office/drawing/2014/main" id="{65EB1575-6E05-44F4-AC35-4D3F18AF5374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72" name="TextBox 871">
            <a:extLst>
              <a:ext uri="{FF2B5EF4-FFF2-40B4-BE49-F238E27FC236}">
                <a16:creationId xmlns:a16="http://schemas.microsoft.com/office/drawing/2014/main" id="{3A5EDFD8-8F6E-4D30-BF9D-ED58B4C78153}"/>
              </a:ext>
            </a:extLst>
          </p:cNvPr>
          <p:cNvSpPr txBox="1"/>
          <p:nvPr/>
        </p:nvSpPr>
        <p:spPr>
          <a:xfrm>
            <a:off x="7020327" y="2797244"/>
            <a:ext cx="66075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Indianapolis</a:t>
            </a:r>
          </a:p>
        </p:txBody>
      </p:sp>
      <p:sp>
        <p:nvSpPr>
          <p:cNvPr id="873" name="TextBox 872">
            <a:extLst>
              <a:ext uri="{FF2B5EF4-FFF2-40B4-BE49-F238E27FC236}">
                <a16:creationId xmlns:a16="http://schemas.microsoft.com/office/drawing/2014/main" id="{C16FE8D1-BC59-427C-92CF-862DE06B587D}"/>
              </a:ext>
            </a:extLst>
          </p:cNvPr>
          <p:cNvSpPr txBox="1"/>
          <p:nvPr/>
        </p:nvSpPr>
        <p:spPr>
          <a:xfrm>
            <a:off x="2876354" y="2726392"/>
            <a:ext cx="37382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Utah</a:t>
            </a:r>
          </a:p>
        </p:txBody>
      </p:sp>
      <p:grpSp>
        <p:nvGrpSpPr>
          <p:cNvPr id="875" name="Group 874">
            <a:extLst>
              <a:ext uri="{FF2B5EF4-FFF2-40B4-BE49-F238E27FC236}">
                <a16:creationId xmlns:a16="http://schemas.microsoft.com/office/drawing/2014/main" id="{D7C96BB9-7822-45B2-90A5-9C0D6018D503}"/>
              </a:ext>
            </a:extLst>
          </p:cNvPr>
          <p:cNvGrpSpPr/>
          <p:nvPr/>
        </p:nvGrpSpPr>
        <p:grpSpPr>
          <a:xfrm>
            <a:off x="3098092" y="2614737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76" name="Oval 875">
              <a:extLst>
                <a:ext uri="{FF2B5EF4-FFF2-40B4-BE49-F238E27FC236}">
                  <a16:creationId xmlns:a16="http://schemas.microsoft.com/office/drawing/2014/main" id="{B45B9340-49DD-4097-9C5D-F3579188E85C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77" name="Oval 876">
              <a:extLst>
                <a:ext uri="{FF2B5EF4-FFF2-40B4-BE49-F238E27FC236}">
                  <a16:creationId xmlns:a16="http://schemas.microsoft.com/office/drawing/2014/main" id="{CC522AAE-E5F1-4EB3-974E-44D6C7B3F04B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878" name="Group 877">
            <a:extLst>
              <a:ext uri="{FF2B5EF4-FFF2-40B4-BE49-F238E27FC236}">
                <a16:creationId xmlns:a16="http://schemas.microsoft.com/office/drawing/2014/main" id="{F7AECB48-12AB-47A7-B223-D78BD844B646}"/>
              </a:ext>
            </a:extLst>
          </p:cNvPr>
          <p:cNvGrpSpPr/>
          <p:nvPr/>
        </p:nvGrpSpPr>
        <p:grpSpPr>
          <a:xfrm>
            <a:off x="4722212" y="1991005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79" name="Oval 878">
              <a:extLst>
                <a:ext uri="{FF2B5EF4-FFF2-40B4-BE49-F238E27FC236}">
                  <a16:creationId xmlns:a16="http://schemas.microsoft.com/office/drawing/2014/main" id="{EB3F2BF2-DA7D-43A3-897C-FD3FE208BCE4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0" name="Oval 879">
              <a:extLst>
                <a:ext uri="{FF2B5EF4-FFF2-40B4-BE49-F238E27FC236}">
                  <a16:creationId xmlns:a16="http://schemas.microsoft.com/office/drawing/2014/main" id="{E3E3ADB4-3E6A-4935-A919-99C7C3FFE57A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81" name="TextBox 880">
            <a:extLst>
              <a:ext uri="{FF2B5EF4-FFF2-40B4-BE49-F238E27FC236}">
                <a16:creationId xmlns:a16="http://schemas.microsoft.com/office/drawing/2014/main" id="{80ADFFB5-DC6F-4ED6-B84D-D6D4A6E56373}"/>
              </a:ext>
            </a:extLst>
          </p:cNvPr>
          <p:cNvSpPr txBox="1"/>
          <p:nvPr/>
        </p:nvSpPr>
        <p:spPr>
          <a:xfrm>
            <a:off x="4480993" y="2075989"/>
            <a:ext cx="4235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Pierre</a:t>
            </a:r>
          </a:p>
        </p:txBody>
      </p:sp>
      <p:grpSp>
        <p:nvGrpSpPr>
          <p:cNvPr id="882" name="Group 881">
            <a:extLst>
              <a:ext uri="{FF2B5EF4-FFF2-40B4-BE49-F238E27FC236}">
                <a16:creationId xmlns:a16="http://schemas.microsoft.com/office/drawing/2014/main" id="{2E081AAC-E4BB-4949-9A35-ED48DA1E4E1B}"/>
              </a:ext>
            </a:extLst>
          </p:cNvPr>
          <p:cNvGrpSpPr/>
          <p:nvPr/>
        </p:nvGrpSpPr>
        <p:grpSpPr>
          <a:xfrm>
            <a:off x="5564402" y="2744614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83" name="Oval 882">
              <a:extLst>
                <a:ext uri="{FF2B5EF4-FFF2-40B4-BE49-F238E27FC236}">
                  <a16:creationId xmlns:a16="http://schemas.microsoft.com/office/drawing/2014/main" id="{13D415EA-3AA9-416B-BB3F-8F823A4E8351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4" name="Oval 883">
              <a:extLst>
                <a:ext uri="{FF2B5EF4-FFF2-40B4-BE49-F238E27FC236}">
                  <a16:creationId xmlns:a16="http://schemas.microsoft.com/office/drawing/2014/main" id="{600EE45B-6E50-4CB0-B370-A8E52C56365D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85" name="TextBox 884">
            <a:extLst>
              <a:ext uri="{FF2B5EF4-FFF2-40B4-BE49-F238E27FC236}">
                <a16:creationId xmlns:a16="http://schemas.microsoft.com/office/drawing/2014/main" id="{55ACD866-B2BF-4B7A-9F64-AA2BCC5B656A}"/>
              </a:ext>
            </a:extLst>
          </p:cNvPr>
          <p:cNvSpPr txBox="1"/>
          <p:nvPr/>
        </p:nvSpPr>
        <p:spPr>
          <a:xfrm>
            <a:off x="5071877" y="2690551"/>
            <a:ext cx="4732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LincoIn</a:t>
            </a:r>
            <a:endParaRPr lang="en-IN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6" name="Group 885">
            <a:extLst>
              <a:ext uri="{FF2B5EF4-FFF2-40B4-BE49-F238E27FC236}">
                <a16:creationId xmlns:a16="http://schemas.microsoft.com/office/drawing/2014/main" id="{46CFF4E2-8346-4E7F-8ED2-D9C48A7AF67C}"/>
              </a:ext>
            </a:extLst>
          </p:cNvPr>
          <p:cNvGrpSpPr/>
          <p:nvPr/>
        </p:nvGrpSpPr>
        <p:grpSpPr>
          <a:xfrm>
            <a:off x="7860042" y="2619630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87" name="Oval 886">
              <a:extLst>
                <a:ext uri="{FF2B5EF4-FFF2-40B4-BE49-F238E27FC236}">
                  <a16:creationId xmlns:a16="http://schemas.microsoft.com/office/drawing/2014/main" id="{4FF0AEDC-A8C8-43F6-BCA9-D2B3F1ACB47E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8" name="Oval 887">
              <a:extLst>
                <a:ext uri="{FF2B5EF4-FFF2-40B4-BE49-F238E27FC236}">
                  <a16:creationId xmlns:a16="http://schemas.microsoft.com/office/drawing/2014/main" id="{DFA68B4B-11E5-4372-A684-2CE0F8F4EAB1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89" name="TextBox 888">
            <a:extLst>
              <a:ext uri="{FF2B5EF4-FFF2-40B4-BE49-F238E27FC236}">
                <a16:creationId xmlns:a16="http://schemas.microsoft.com/office/drawing/2014/main" id="{8183C48A-214B-4DBD-9CF3-095FA07A1926}"/>
              </a:ext>
            </a:extLst>
          </p:cNvPr>
          <p:cNvSpPr txBox="1"/>
          <p:nvPr/>
        </p:nvSpPr>
        <p:spPr>
          <a:xfrm>
            <a:off x="7595813" y="2702433"/>
            <a:ext cx="5870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Columbus</a:t>
            </a:r>
          </a:p>
        </p:txBody>
      </p:sp>
      <p:grpSp>
        <p:nvGrpSpPr>
          <p:cNvPr id="890" name="Group 889">
            <a:extLst>
              <a:ext uri="{FF2B5EF4-FFF2-40B4-BE49-F238E27FC236}">
                <a16:creationId xmlns:a16="http://schemas.microsoft.com/office/drawing/2014/main" id="{750493F3-35C4-4CD1-9ECA-7B887CBB326F}"/>
              </a:ext>
            </a:extLst>
          </p:cNvPr>
          <p:cNvGrpSpPr/>
          <p:nvPr/>
        </p:nvGrpSpPr>
        <p:grpSpPr>
          <a:xfrm>
            <a:off x="8705660" y="2364731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91" name="Oval 890">
              <a:extLst>
                <a:ext uri="{FF2B5EF4-FFF2-40B4-BE49-F238E27FC236}">
                  <a16:creationId xmlns:a16="http://schemas.microsoft.com/office/drawing/2014/main" id="{39C89C50-2521-48AC-BC2C-45926AFE15E1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92" name="Oval 891">
              <a:extLst>
                <a:ext uri="{FF2B5EF4-FFF2-40B4-BE49-F238E27FC236}">
                  <a16:creationId xmlns:a16="http://schemas.microsoft.com/office/drawing/2014/main" id="{9F555585-C8E5-4C2F-8C62-66C6474B7413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893" name="TextBox 892">
            <a:extLst>
              <a:ext uri="{FF2B5EF4-FFF2-40B4-BE49-F238E27FC236}">
                <a16:creationId xmlns:a16="http://schemas.microsoft.com/office/drawing/2014/main" id="{065C6001-936E-4400-9951-8F1C4E766068}"/>
              </a:ext>
            </a:extLst>
          </p:cNvPr>
          <p:cNvSpPr txBox="1"/>
          <p:nvPr/>
        </p:nvSpPr>
        <p:spPr>
          <a:xfrm>
            <a:off x="8142102" y="2305924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Harrisburg</a:t>
            </a:r>
          </a:p>
        </p:txBody>
      </p:sp>
      <p:grpSp>
        <p:nvGrpSpPr>
          <p:cNvPr id="895" name="Group 894">
            <a:extLst>
              <a:ext uri="{FF2B5EF4-FFF2-40B4-BE49-F238E27FC236}">
                <a16:creationId xmlns:a16="http://schemas.microsoft.com/office/drawing/2014/main" id="{153F4126-BE6F-4E5B-8BA8-597286783180}"/>
              </a:ext>
            </a:extLst>
          </p:cNvPr>
          <p:cNvGrpSpPr/>
          <p:nvPr/>
        </p:nvGrpSpPr>
        <p:grpSpPr>
          <a:xfrm>
            <a:off x="9603813" y="1094620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96" name="Oval 895">
              <a:extLst>
                <a:ext uri="{FF2B5EF4-FFF2-40B4-BE49-F238E27FC236}">
                  <a16:creationId xmlns:a16="http://schemas.microsoft.com/office/drawing/2014/main" id="{F350AF23-3A6C-4125-AD16-C15879AF8721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97" name="Oval 896">
              <a:extLst>
                <a:ext uri="{FF2B5EF4-FFF2-40B4-BE49-F238E27FC236}">
                  <a16:creationId xmlns:a16="http://schemas.microsoft.com/office/drawing/2014/main" id="{29907130-95E5-4E7A-AAF8-22CAA3C44419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898" name="Group 897">
            <a:extLst>
              <a:ext uri="{FF2B5EF4-FFF2-40B4-BE49-F238E27FC236}">
                <a16:creationId xmlns:a16="http://schemas.microsoft.com/office/drawing/2014/main" id="{B1622722-CBD9-406C-A910-24001AA5335F}"/>
              </a:ext>
            </a:extLst>
          </p:cNvPr>
          <p:cNvGrpSpPr/>
          <p:nvPr/>
        </p:nvGrpSpPr>
        <p:grpSpPr>
          <a:xfrm>
            <a:off x="9587629" y="1572051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899" name="Oval 898">
              <a:extLst>
                <a:ext uri="{FF2B5EF4-FFF2-40B4-BE49-F238E27FC236}">
                  <a16:creationId xmlns:a16="http://schemas.microsoft.com/office/drawing/2014/main" id="{563527AB-9443-4366-9610-38A2DE5A6AB2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0" name="Oval 899">
              <a:extLst>
                <a:ext uri="{FF2B5EF4-FFF2-40B4-BE49-F238E27FC236}">
                  <a16:creationId xmlns:a16="http://schemas.microsoft.com/office/drawing/2014/main" id="{A0ADADA6-75CA-4CE8-9870-DB77500AA43E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901" name="Group 900">
            <a:extLst>
              <a:ext uri="{FF2B5EF4-FFF2-40B4-BE49-F238E27FC236}">
                <a16:creationId xmlns:a16="http://schemas.microsoft.com/office/drawing/2014/main" id="{20A495BA-0B1D-4DAD-9233-F5542DED2128}"/>
              </a:ext>
            </a:extLst>
          </p:cNvPr>
          <p:cNvGrpSpPr/>
          <p:nvPr/>
        </p:nvGrpSpPr>
        <p:grpSpPr>
          <a:xfrm>
            <a:off x="9425788" y="1438531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02" name="Oval 901">
              <a:extLst>
                <a:ext uri="{FF2B5EF4-FFF2-40B4-BE49-F238E27FC236}">
                  <a16:creationId xmlns:a16="http://schemas.microsoft.com/office/drawing/2014/main" id="{D71101C8-D330-47AC-BE7C-63F5E70901AF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3" name="Oval 902">
              <a:extLst>
                <a:ext uri="{FF2B5EF4-FFF2-40B4-BE49-F238E27FC236}">
                  <a16:creationId xmlns:a16="http://schemas.microsoft.com/office/drawing/2014/main" id="{6A2F933F-F615-46EE-A949-689CFBB86B4B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904" name="Group 903">
            <a:extLst>
              <a:ext uri="{FF2B5EF4-FFF2-40B4-BE49-F238E27FC236}">
                <a16:creationId xmlns:a16="http://schemas.microsoft.com/office/drawing/2014/main" id="{94DB84FD-3B22-44AC-9D55-0F75F3D9B4D0}"/>
              </a:ext>
            </a:extLst>
          </p:cNvPr>
          <p:cNvGrpSpPr/>
          <p:nvPr/>
        </p:nvGrpSpPr>
        <p:grpSpPr>
          <a:xfrm>
            <a:off x="9187073" y="1220046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05" name="Oval 904">
              <a:extLst>
                <a:ext uri="{FF2B5EF4-FFF2-40B4-BE49-F238E27FC236}">
                  <a16:creationId xmlns:a16="http://schemas.microsoft.com/office/drawing/2014/main" id="{36108602-20A6-49A4-8F64-FE5E63805676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6" name="Oval 905">
              <a:extLst>
                <a:ext uri="{FF2B5EF4-FFF2-40B4-BE49-F238E27FC236}">
                  <a16:creationId xmlns:a16="http://schemas.microsoft.com/office/drawing/2014/main" id="{38FEECDE-EC34-4A4B-806E-9D801492B264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907" name="Group 906">
            <a:extLst>
              <a:ext uri="{FF2B5EF4-FFF2-40B4-BE49-F238E27FC236}">
                <a16:creationId xmlns:a16="http://schemas.microsoft.com/office/drawing/2014/main" id="{0DAF9FC3-7632-45E9-9C13-1120B6E01C50}"/>
              </a:ext>
            </a:extLst>
          </p:cNvPr>
          <p:cNvGrpSpPr/>
          <p:nvPr/>
        </p:nvGrpSpPr>
        <p:grpSpPr>
          <a:xfrm>
            <a:off x="9550127" y="1732909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08" name="Oval 907">
              <a:extLst>
                <a:ext uri="{FF2B5EF4-FFF2-40B4-BE49-F238E27FC236}">
                  <a16:creationId xmlns:a16="http://schemas.microsoft.com/office/drawing/2014/main" id="{C8CBD474-114F-42B3-B62D-7B0BB5E78DA9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9" name="Oval 908">
              <a:extLst>
                <a:ext uri="{FF2B5EF4-FFF2-40B4-BE49-F238E27FC236}">
                  <a16:creationId xmlns:a16="http://schemas.microsoft.com/office/drawing/2014/main" id="{5E199855-02AE-4BBD-931C-14856ADDE447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7D3BAD-9824-4E60-BBA0-0B377E7A82CA}"/>
              </a:ext>
            </a:extLst>
          </p:cNvPr>
          <p:cNvCxnSpPr/>
          <p:nvPr/>
        </p:nvCxnSpPr>
        <p:spPr>
          <a:xfrm>
            <a:off x="9653234" y="1778844"/>
            <a:ext cx="3048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1" name="Straight Connector 910">
            <a:extLst>
              <a:ext uri="{FF2B5EF4-FFF2-40B4-BE49-F238E27FC236}">
                <a16:creationId xmlns:a16="http://schemas.microsoft.com/office/drawing/2014/main" id="{C5A9D656-D0BC-4F89-9ABB-78B88AB0DA94}"/>
              </a:ext>
            </a:extLst>
          </p:cNvPr>
          <p:cNvCxnSpPr/>
          <p:nvPr/>
        </p:nvCxnSpPr>
        <p:spPr>
          <a:xfrm>
            <a:off x="9713402" y="1610792"/>
            <a:ext cx="3048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2" name="Straight Connector 911">
            <a:extLst>
              <a:ext uri="{FF2B5EF4-FFF2-40B4-BE49-F238E27FC236}">
                <a16:creationId xmlns:a16="http://schemas.microsoft.com/office/drawing/2014/main" id="{41130071-0302-443D-855F-093A9AA5AB4D}"/>
              </a:ext>
            </a:extLst>
          </p:cNvPr>
          <p:cNvCxnSpPr>
            <a:cxnSpLocks/>
          </p:cNvCxnSpPr>
          <p:nvPr/>
        </p:nvCxnSpPr>
        <p:spPr>
          <a:xfrm>
            <a:off x="9539423" y="1485365"/>
            <a:ext cx="321849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3" name="Straight Connector 912">
            <a:extLst>
              <a:ext uri="{FF2B5EF4-FFF2-40B4-BE49-F238E27FC236}">
                <a16:creationId xmlns:a16="http://schemas.microsoft.com/office/drawing/2014/main" id="{6BD398DB-74F6-4385-A391-45C756B51628}"/>
              </a:ext>
            </a:extLst>
          </p:cNvPr>
          <p:cNvCxnSpPr>
            <a:cxnSpLocks/>
          </p:cNvCxnSpPr>
          <p:nvPr/>
        </p:nvCxnSpPr>
        <p:spPr>
          <a:xfrm>
            <a:off x="9717448" y="1133362"/>
            <a:ext cx="52261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4" name="Group 913">
            <a:extLst>
              <a:ext uri="{FF2B5EF4-FFF2-40B4-BE49-F238E27FC236}">
                <a16:creationId xmlns:a16="http://schemas.microsoft.com/office/drawing/2014/main" id="{4B98365B-26EF-43F6-BE52-C5EDF5BAE7DB}"/>
              </a:ext>
            </a:extLst>
          </p:cNvPr>
          <p:cNvGrpSpPr/>
          <p:nvPr/>
        </p:nvGrpSpPr>
        <p:grpSpPr>
          <a:xfrm>
            <a:off x="9388422" y="1835068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15" name="Oval 914">
              <a:extLst>
                <a:ext uri="{FF2B5EF4-FFF2-40B4-BE49-F238E27FC236}">
                  <a16:creationId xmlns:a16="http://schemas.microsoft.com/office/drawing/2014/main" id="{EB823F11-AFCB-4A4A-B64C-3CA628324C21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16" name="Oval 915">
              <a:extLst>
                <a:ext uri="{FF2B5EF4-FFF2-40B4-BE49-F238E27FC236}">
                  <a16:creationId xmlns:a16="http://schemas.microsoft.com/office/drawing/2014/main" id="{E501CD59-98CD-403D-89AC-C7A2E7E97AD2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917" name="Straight Connector 916">
            <a:extLst>
              <a:ext uri="{FF2B5EF4-FFF2-40B4-BE49-F238E27FC236}">
                <a16:creationId xmlns:a16="http://schemas.microsoft.com/office/drawing/2014/main" id="{3D6A5A09-8C94-4777-A94D-5E3B201706F1}"/>
              </a:ext>
            </a:extLst>
          </p:cNvPr>
          <p:cNvCxnSpPr>
            <a:cxnSpLocks/>
          </p:cNvCxnSpPr>
          <p:nvPr/>
        </p:nvCxnSpPr>
        <p:spPr>
          <a:xfrm>
            <a:off x="9511278" y="1880827"/>
            <a:ext cx="1121243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9" name="Group 918">
            <a:extLst>
              <a:ext uri="{FF2B5EF4-FFF2-40B4-BE49-F238E27FC236}">
                <a16:creationId xmlns:a16="http://schemas.microsoft.com/office/drawing/2014/main" id="{B3841BF4-7A5F-4965-9273-8CA7C625509C}"/>
              </a:ext>
            </a:extLst>
          </p:cNvPr>
          <p:cNvGrpSpPr/>
          <p:nvPr/>
        </p:nvGrpSpPr>
        <p:grpSpPr>
          <a:xfrm>
            <a:off x="9101713" y="1680939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20" name="Oval 919">
              <a:extLst>
                <a:ext uri="{FF2B5EF4-FFF2-40B4-BE49-F238E27FC236}">
                  <a16:creationId xmlns:a16="http://schemas.microsoft.com/office/drawing/2014/main" id="{EA21DD2E-5E79-49FD-86A1-03442E4252EE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21" name="Oval 920">
              <a:extLst>
                <a:ext uri="{FF2B5EF4-FFF2-40B4-BE49-F238E27FC236}">
                  <a16:creationId xmlns:a16="http://schemas.microsoft.com/office/drawing/2014/main" id="{B3E50895-9E65-4ECA-B14E-ABD9DDD12A68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922" name="TextBox 921">
            <a:extLst>
              <a:ext uri="{FF2B5EF4-FFF2-40B4-BE49-F238E27FC236}">
                <a16:creationId xmlns:a16="http://schemas.microsoft.com/office/drawing/2014/main" id="{ED85028E-9AEB-4044-8CA0-87981298BC96}"/>
              </a:ext>
            </a:extLst>
          </p:cNvPr>
          <p:cNvSpPr txBox="1"/>
          <p:nvPr/>
        </p:nvSpPr>
        <p:spPr>
          <a:xfrm>
            <a:off x="8741022" y="1508858"/>
            <a:ext cx="45717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Albany</a:t>
            </a:r>
          </a:p>
        </p:txBody>
      </p:sp>
      <p:grpSp>
        <p:nvGrpSpPr>
          <p:cNvPr id="926" name="Group 925">
            <a:extLst>
              <a:ext uri="{FF2B5EF4-FFF2-40B4-BE49-F238E27FC236}">
                <a16:creationId xmlns:a16="http://schemas.microsoft.com/office/drawing/2014/main" id="{E28DE625-FF19-49D0-A021-BE666F8DD161}"/>
              </a:ext>
            </a:extLst>
          </p:cNvPr>
          <p:cNvGrpSpPr/>
          <p:nvPr/>
        </p:nvGrpSpPr>
        <p:grpSpPr>
          <a:xfrm>
            <a:off x="9214892" y="2239397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27" name="Oval 926">
              <a:extLst>
                <a:ext uri="{FF2B5EF4-FFF2-40B4-BE49-F238E27FC236}">
                  <a16:creationId xmlns:a16="http://schemas.microsoft.com/office/drawing/2014/main" id="{2A4922AD-80EA-463B-825E-B88CA312796B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28" name="Oval 927">
              <a:extLst>
                <a:ext uri="{FF2B5EF4-FFF2-40B4-BE49-F238E27FC236}">
                  <a16:creationId xmlns:a16="http://schemas.microsoft.com/office/drawing/2014/main" id="{4B169A9B-978C-472B-AC0B-F4D47F71FEC8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930" name="Straight Connector 929">
            <a:extLst>
              <a:ext uri="{FF2B5EF4-FFF2-40B4-BE49-F238E27FC236}">
                <a16:creationId xmlns:a16="http://schemas.microsoft.com/office/drawing/2014/main" id="{63F4E705-4A97-4C11-95A9-5AC2C9948A58}"/>
              </a:ext>
            </a:extLst>
          </p:cNvPr>
          <p:cNvCxnSpPr>
            <a:cxnSpLocks/>
          </p:cNvCxnSpPr>
          <p:nvPr/>
        </p:nvCxnSpPr>
        <p:spPr>
          <a:xfrm>
            <a:off x="9349260" y="2282431"/>
            <a:ext cx="321849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1" name="Group 930">
            <a:extLst>
              <a:ext uri="{FF2B5EF4-FFF2-40B4-BE49-F238E27FC236}">
                <a16:creationId xmlns:a16="http://schemas.microsoft.com/office/drawing/2014/main" id="{60AED7C7-DF22-45D1-A000-9DA99D68F6A9}"/>
              </a:ext>
            </a:extLst>
          </p:cNvPr>
          <p:cNvGrpSpPr/>
          <p:nvPr/>
        </p:nvGrpSpPr>
        <p:grpSpPr>
          <a:xfrm>
            <a:off x="9105650" y="2510480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32" name="Oval 931">
              <a:extLst>
                <a:ext uri="{FF2B5EF4-FFF2-40B4-BE49-F238E27FC236}">
                  <a16:creationId xmlns:a16="http://schemas.microsoft.com/office/drawing/2014/main" id="{4E9071EF-C2B1-4951-9F7E-A90922AB7BD9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33" name="Oval 932">
              <a:extLst>
                <a:ext uri="{FF2B5EF4-FFF2-40B4-BE49-F238E27FC236}">
                  <a16:creationId xmlns:a16="http://schemas.microsoft.com/office/drawing/2014/main" id="{F7466EC9-B265-4E6D-B536-495190738EB6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935" name="Straight Connector 934">
            <a:extLst>
              <a:ext uri="{FF2B5EF4-FFF2-40B4-BE49-F238E27FC236}">
                <a16:creationId xmlns:a16="http://schemas.microsoft.com/office/drawing/2014/main" id="{A2CD28DA-3488-46AC-85C9-C07957DE0A81}"/>
              </a:ext>
            </a:extLst>
          </p:cNvPr>
          <p:cNvCxnSpPr>
            <a:cxnSpLocks/>
          </p:cNvCxnSpPr>
          <p:nvPr/>
        </p:nvCxnSpPr>
        <p:spPr>
          <a:xfrm>
            <a:off x="9215919" y="2552466"/>
            <a:ext cx="1121243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8" name="TextBox 937">
            <a:extLst>
              <a:ext uri="{FF2B5EF4-FFF2-40B4-BE49-F238E27FC236}">
                <a16:creationId xmlns:a16="http://schemas.microsoft.com/office/drawing/2014/main" id="{2AA4C58D-A208-4B5C-9D6D-999B907BA20A}"/>
              </a:ext>
            </a:extLst>
          </p:cNvPr>
          <p:cNvSpPr txBox="1"/>
          <p:nvPr/>
        </p:nvSpPr>
        <p:spPr>
          <a:xfrm>
            <a:off x="10263603" y="1035022"/>
            <a:ext cx="5132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Augusta</a:t>
            </a:r>
          </a:p>
        </p:txBody>
      </p:sp>
      <p:cxnSp>
        <p:nvCxnSpPr>
          <p:cNvPr id="939" name="Straight Connector 938">
            <a:extLst>
              <a:ext uri="{FF2B5EF4-FFF2-40B4-BE49-F238E27FC236}">
                <a16:creationId xmlns:a16="http://schemas.microsoft.com/office/drawing/2014/main" id="{6E0686AD-F214-48AA-9463-F0B94452372D}"/>
              </a:ext>
            </a:extLst>
          </p:cNvPr>
          <p:cNvCxnSpPr>
            <a:cxnSpLocks/>
          </p:cNvCxnSpPr>
          <p:nvPr/>
        </p:nvCxnSpPr>
        <p:spPr>
          <a:xfrm>
            <a:off x="8657391" y="1258789"/>
            <a:ext cx="52261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0" name="Group 939">
            <a:extLst>
              <a:ext uri="{FF2B5EF4-FFF2-40B4-BE49-F238E27FC236}">
                <a16:creationId xmlns:a16="http://schemas.microsoft.com/office/drawing/2014/main" id="{02824461-CC4E-4A6E-94C8-02B9EF2932BD}"/>
              </a:ext>
            </a:extLst>
          </p:cNvPr>
          <p:cNvGrpSpPr/>
          <p:nvPr/>
        </p:nvGrpSpPr>
        <p:grpSpPr>
          <a:xfrm>
            <a:off x="8948678" y="2578387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41" name="Oval 940">
              <a:extLst>
                <a:ext uri="{FF2B5EF4-FFF2-40B4-BE49-F238E27FC236}">
                  <a16:creationId xmlns:a16="http://schemas.microsoft.com/office/drawing/2014/main" id="{FD9F151F-645E-4330-8F7F-E21A55AA6349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42" name="Oval 941">
              <a:extLst>
                <a:ext uri="{FF2B5EF4-FFF2-40B4-BE49-F238E27FC236}">
                  <a16:creationId xmlns:a16="http://schemas.microsoft.com/office/drawing/2014/main" id="{0EAA8F25-77A7-4C1C-B49E-3E6CEF3A5D1D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943" name="Straight Connector 942">
            <a:extLst>
              <a:ext uri="{FF2B5EF4-FFF2-40B4-BE49-F238E27FC236}">
                <a16:creationId xmlns:a16="http://schemas.microsoft.com/office/drawing/2014/main" id="{2241A0E5-A56B-4F88-AF62-B6368A051361}"/>
              </a:ext>
            </a:extLst>
          </p:cNvPr>
          <p:cNvCxnSpPr>
            <a:cxnSpLocks/>
          </p:cNvCxnSpPr>
          <p:nvPr/>
        </p:nvCxnSpPr>
        <p:spPr>
          <a:xfrm>
            <a:off x="9066216" y="2629340"/>
            <a:ext cx="882528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012FDFF6-6371-4BD0-A73F-B5082C343732}"/>
              </a:ext>
            </a:extLst>
          </p:cNvPr>
          <p:cNvSpPr/>
          <p:nvPr/>
        </p:nvSpPr>
        <p:spPr>
          <a:xfrm>
            <a:off x="8890990" y="2659859"/>
            <a:ext cx="228100" cy="2281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14FC2E-D7B4-45D0-A66A-484C12539B76}"/>
              </a:ext>
            </a:extLst>
          </p:cNvPr>
          <p:cNvCxnSpPr>
            <a:cxnSpLocks/>
          </p:cNvCxnSpPr>
          <p:nvPr/>
        </p:nvCxnSpPr>
        <p:spPr>
          <a:xfrm>
            <a:off x="9148395" y="2834757"/>
            <a:ext cx="59181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6" name="Group 945">
            <a:extLst>
              <a:ext uri="{FF2B5EF4-FFF2-40B4-BE49-F238E27FC236}">
                <a16:creationId xmlns:a16="http://schemas.microsoft.com/office/drawing/2014/main" id="{3E3D2ECE-2716-4989-8FCB-0F7222AD8E45}"/>
              </a:ext>
            </a:extLst>
          </p:cNvPr>
          <p:cNvGrpSpPr/>
          <p:nvPr/>
        </p:nvGrpSpPr>
        <p:grpSpPr>
          <a:xfrm>
            <a:off x="8094711" y="3024232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47" name="Oval 946">
              <a:extLst>
                <a:ext uri="{FF2B5EF4-FFF2-40B4-BE49-F238E27FC236}">
                  <a16:creationId xmlns:a16="http://schemas.microsoft.com/office/drawing/2014/main" id="{C292EF3E-6158-4680-9EEC-762BB6B68504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48" name="Oval 947">
              <a:extLst>
                <a:ext uri="{FF2B5EF4-FFF2-40B4-BE49-F238E27FC236}">
                  <a16:creationId xmlns:a16="http://schemas.microsoft.com/office/drawing/2014/main" id="{BEBA2F1C-C627-4D52-9805-0FBAEFF9E1BD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949" name="TextBox 948">
            <a:extLst>
              <a:ext uri="{FF2B5EF4-FFF2-40B4-BE49-F238E27FC236}">
                <a16:creationId xmlns:a16="http://schemas.microsoft.com/office/drawing/2014/main" id="{DB834ADA-C2FB-469E-8C23-17801A90BD97}"/>
              </a:ext>
            </a:extLst>
          </p:cNvPr>
          <p:cNvSpPr txBox="1"/>
          <p:nvPr/>
        </p:nvSpPr>
        <p:spPr>
          <a:xfrm>
            <a:off x="8104018" y="2975890"/>
            <a:ext cx="61747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Charleston</a:t>
            </a:r>
          </a:p>
        </p:txBody>
      </p:sp>
      <p:sp>
        <p:nvSpPr>
          <p:cNvPr id="950" name="TextBox 949">
            <a:extLst>
              <a:ext uri="{FF2B5EF4-FFF2-40B4-BE49-F238E27FC236}">
                <a16:creationId xmlns:a16="http://schemas.microsoft.com/office/drawing/2014/main" id="{1274FC96-1FA4-4386-B09B-B84A5F2FCE2D}"/>
              </a:ext>
            </a:extLst>
          </p:cNvPr>
          <p:cNvSpPr txBox="1"/>
          <p:nvPr/>
        </p:nvSpPr>
        <p:spPr>
          <a:xfrm>
            <a:off x="9153190" y="2912021"/>
            <a:ext cx="5870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Richmond</a:t>
            </a:r>
          </a:p>
        </p:txBody>
      </p:sp>
      <p:grpSp>
        <p:nvGrpSpPr>
          <p:cNvPr id="951" name="Group 950">
            <a:extLst>
              <a:ext uri="{FF2B5EF4-FFF2-40B4-BE49-F238E27FC236}">
                <a16:creationId xmlns:a16="http://schemas.microsoft.com/office/drawing/2014/main" id="{4846E74B-9B46-4103-B143-0CE60C580618}"/>
              </a:ext>
            </a:extLst>
          </p:cNvPr>
          <p:cNvGrpSpPr/>
          <p:nvPr/>
        </p:nvGrpSpPr>
        <p:grpSpPr>
          <a:xfrm>
            <a:off x="8847271" y="2971634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52" name="Oval 951">
              <a:extLst>
                <a:ext uri="{FF2B5EF4-FFF2-40B4-BE49-F238E27FC236}">
                  <a16:creationId xmlns:a16="http://schemas.microsoft.com/office/drawing/2014/main" id="{E413CAFC-5476-4BAA-913E-8A1BEFC6D593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53" name="Oval 952">
              <a:extLst>
                <a:ext uri="{FF2B5EF4-FFF2-40B4-BE49-F238E27FC236}">
                  <a16:creationId xmlns:a16="http://schemas.microsoft.com/office/drawing/2014/main" id="{D5A51EE0-583D-4568-9082-21D22D125EE4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954" name="Straight Connector 953">
            <a:extLst>
              <a:ext uri="{FF2B5EF4-FFF2-40B4-BE49-F238E27FC236}">
                <a16:creationId xmlns:a16="http://schemas.microsoft.com/office/drawing/2014/main" id="{9E744844-C508-41F9-A897-AA05D18F6FD6}"/>
              </a:ext>
            </a:extLst>
          </p:cNvPr>
          <p:cNvCxnSpPr>
            <a:cxnSpLocks/>
            <a:endCxn id="950" idx="1"/>
          </p:cNvCxnSpPr>
          <p:nvPr/>
        </p:nvCxnSpPr>
        <p:spPr>
          <a:xfrm flipV="1">
            <a:off x="8981072" y="3012049"/>
            <a:ext cx="172118" cy="675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6" name="Group 955">
            <a:extLst>
              <a:ext uri="{FF2B5EF4-FFF2-40B4-BE49-F238E27FC236}">
                <a16:creationId xmlns:a16="http://schemas.microsoft.com/office/drawing/2014/main" id="{62437AAF-37F6-4B67-BB9F-836443BFA997}"/>
              </a:ext>
            </a:extLst>
          </p:cNvPr>
          <p:cNvGrpSpPr/>
          <p:nvPr/>
        </p:nvGrpSpPr>
        <p:grpSpPr>
          <a:xfrm>
            <a:off x="7605143" y="3076830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57" name="Oval 956">
              <a:extLst>
                <a:ext uri="{FF2B5EF4-FFF2-40B4-BE49-F238E27FC236}">
                  <a16:creationId xmlns:a16="http://schemas.microsoft.com/office/drawing/2014/main" id="{A9608ABA-888C-45C5-823F-EEA664B7A82B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58" name="Oval 957">
              <a:extLst>
                <a:ext uri="{FF2B5EF4-FFF2-40B4-BE49-F238E27FC236}">
                  <a16:creationId xmlns:a16="http://schemas.microsoft.com/office/drawing/2014/main" id="{5D58B030-9EBE-449A-9A3C-A356A0AB11E6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959" name="TextBox 958">
            <a:extLst>
              <a:ext uri="{FF2B5EF4-FFF2-40B4-BE49-F238E27FC236}">
                <a16:creationId xmlns:a16="http://schemas.microsoft.com/office/drawing/2014/main" id="{A1B395EE-EE07-466A-A5DA-A60078B73924}"/>
              </a:ext>
            </a:extLst>
          </p:cNvPr>
          <p:cNvSpPr txBox="1"/>
          <p:nvPr/>
        </p:nvSpPr>
        <p:spPr>
          <a:xfrm>
            <a:off x="7516333" y="3119601"/>
            <a:ext cx="54534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Frankfort</a:t>
            </a:r>
          </a:p>
        </p:txBody>
      </p:sp>
      <p:grpSp>
        <p:nvGrpSpPr>
          <p:cNvPr id="960" name="Group 959">
            <a:extLst>
              <a:ext uri="{FF2B5EF4-FFF2-40B4-BE49-F238E27FC236}">
                <a16:creationId xmlns:a16="http://schemas.microsoft.com/office/drawing/2014/main" id="{8E490294-FC86-47F7-B7A0-BA74EA2665AB}"/>
              </a:ext>
            </a:extLst>
          </p:cNvPr>
          <p:cNvGrpSpPr/>
          <p:nvPr/>
        </p:nvGrpSpPr>
        <p:grpSpPr>
          <a:xfrm>
            <a:off x="7366428" y="3562352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61" name="Oval 960">
              <a:extLst>
                <a:ext uri="{FF2B5EF4-FFF2-40B4-BE49-F238E27FC236}">
                  <a16:creationId xmlns:a16="http://schemas.microsoft.com/office/drawing/2014/main" id="{D2929297-96AB-454A-8446-E82FC21ADDB7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62" name="Oval 961">
              <a:extLst>
                <a:ext uri="{FF2B5EF4-FFF2-40B4-BE49-F238E27FC236}">
                  <a16:creationId xmlns:a16="http://schemas.microsoft.com/office/drawing/2014/main" id="{468D95A7-8545-469B-AF90-025E47B07CDE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963" name="TextBox 962">
            <a:extLst>
              <a:ext uri="{FF2B5EF4-FFF2-40B4-BE49-F238E27FC236}">
                <a16:creationId xmlns:a16="http://schemas.microsoft.com/office/drawing/2014/main" id="{2483CFAA-A398-4D3D-A612-A15765568F52}"/>
              </a:ext>
            </a:extLst>
          </p:cNvPr>
          <p:cNvSpPr txBox="1"/>
          <p:nvPr/>
        </p:nvSpPr>
        <p:spPr>
          <a:xfrm>
            <a:off x="7399226" y="3520686"/>
            <a:ext cx="54534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Nashville</a:t>
            </a:r>
          </a:p>
        </p:txBody>
      </p:sp>
      <p:sp>
        <p:nvSpPr>
          <p:cNvPr id="964" name="TextBox 963">
            <a:extLst>
              <a:ext uri="{FF2B5EF4-FFF2-40B4-BE49-F238E27FC236}">
                <a16:creationId xmlns:a16="http://schemas.microsoft.com/office/drawing/2014/main" id="{5D7483C1-8041-47E2-9B24-CAA4145EC6C3}"/>
              </a:ext>
            </a:extLst>
          </p:cNvPr>
          <p:cNvSpPr txBox="1"/>
          <p:nvPr/>
        </p:nvSpPr>
        <p:spPr>
          <a:xfrm>
            <a:off x="7257439" y="4482694"/>
            <a:ext cx="53732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Alabama</a:t>
            </a:r>
          </a:p>
        </p:txBody>
      </p:sp>
      <p:grpSp>
        <p:nvGrpSpPr>
          <p:cNvPr id="966" name="Group 965">
            <a:extLst>
              <a:ext uri="{FF2B5EF4-FFF2-40B4-BE49-F238E27FC236}">
                <a16:creationId xmlns:a16="http://schemas.microsoft.com/office/drawing/2014/main" id="{247BCE5F-7426-46DA-A319-78EE2A001CD2}"/>
              </a:ext>
            </a:extLst>
          </p:cNvPr>
          <p:cNvGrpSpPr/>
          <p:nvPr/>
        </p:nvGrpSpPr>
        <p:grpSpPr>
          <a:xfrm>
            <a:off x="7561638" y="4400578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67" name="Oval 966">
              <a:extLst>
                <a:ext uri="{FF2B5EF4-FFF2-40B4-BE49-F238E27FC236}">
                  <a16:creationId xmlns:a16="http://schemas.microsoft.com/office/drawing/2014/main" id="{CA2FCF98-CF83-4C67-B9B2-011706B76E21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68" name="Oval 967">
              <a:extLst>
                <a:ext uri="{FF2B5EF4-FFF2-40B4-BE49-F238E27FC236}">
                  <a16:creationId xmlns:a16="http://schemas.microsoft.com/office/drawing/2014/main" id="{023B16CF-7160-42BD-B304-FA4B9E082FA0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969" name="Star: 5 Points 968">
            <a:extLst>
              <a:ext uri="{FF2B5EF4-FFF2-40B4-BE49-F238E27FC236}">
                <a16:creationId xmlns:a16="http://schemas.microsoft.com/office/drawing/2014/main" id="{3D3ED460-5C08-4EA4-9302-6B471F2D2882}"/>
              </a:ext>
            </a:extLst>
          </p:cNvPr>
          <p:cNvSpPr/>
          <p:nvPr/>
        </p:nvSpPr>
        <p:spPr>
          <a:xfrm>
            <a:off x="8536069" y="1483435"/>
            <a:ext cx="129134" cy="129134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71" name="Group 970">
            <a:extLst>
              <a:ext uri="{FF2B5EF4-FFF2-40B4-BE49-F238E27FC236}">
                <a16:creationId xmlns:a16="http://schemas.microsoft.com/office/drawing/2014/main" id="{A1093017-EBBF-44E8-81B2-B142FE4C4D1A}"/>
              </a:ext>
            </a:extLst>
          </p:cNvPr>
          <p:cNvGrpSpPr/>
          <p:nvPr/>
        </p:nvGrpSpPr>
        <p:grpSpPr>
          <a:xfrm>
            <a:off x="6375535" y="3216070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72" name="Oval 971">
              <a:extLst>
                <a:ext uri="{FF2B5EF4-FFF2-40B4-BE49-F238E27FC236}">
                  <a16:creationId xmlns:a16="http://schemas.microsoft.com/office/drawing/2014/main" id="{340A2D31-7DEE-497B-AE32-6C6B76623F5F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73" name="Oval 972">
              <a:extLst>
                <a:ext uri="{FF2B5EF4-FFF2-40B4-BE49-F238E27FC236}">
                  <a16:creationId xmlns:a16="http://schemas.microsoft.com/office/drawing/2014/main" id="{78FED65F-D88D-483E-86BA-B083A556DBCA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974" name="TextBox 973">
            <a:extLst>
              <a:ext uri="{FF2B5EF4-FFF2-40B4-BE49-F238E27FC236}">
                <a16:creationId xmlns:a16="http://schemas.microsoft.com/office/drawing/2014/main" id="{E3868C7A-8A71-4DA8-B86A-6C569A7A89A6}"/>
              </a:ext>
            </a:extLst>
          </p:cNvPr>
          <p:cNvSpPr txBox="1"/>
          <p:nvPr/>
        </p:nvSpPr>
        <p:spPr>
          <a:xfrm>
            <a:off x="3068614" y="5791596"/>
            <a:ext cx="47801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Juneau</a:t>
            </a:r>
          </a:p>
        </p:txBody>
      </p:sp>
      <p:grpSp>
        <p:nvGrpSpPr>
          <p:cNvPr id="975" name="Group 974">
            <a:extLst>
              <a:ext uri="{FF2B5EF4-FFF2-40B4-BE49-F238E27FC236}">
                <a16:creationId xmlns:a16="http://schemas.microsoft.com/office/drawing/2014/main" id="{2BEE51F8-63FB-44D9-9C2D-F8761D904FF6}"/>
              </a:ext>
            </a:extLst>
          </p:cNvPr>
          <p:cNvGrpSpPr/>
          <p:nvPr/>
        </p:nvGrpSpPr>
        <p:grpSpPr>
          <a:xfrm>
            <a:off x="3049965" y="5958144"/>
            <a:ext cx="85490" cy="85486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976" name="Oval 975">
              <a:extLst>
                <a:ext uri="{FF2B5EF4-FFF2-40B4-BE49-F238E27FC236}">
                  <a16:creationId xmlns:a16="http://schemas.microsoft.com/office/drawing/2014/main" id="{68026FE0-E78B-4470-9E13-57392F72BE37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77" name="Oval 976">
              <a:extLst>
                <a:ext uri="{FF2B5EF4-FFF2-40B4-BE49-F238E27FC236}">
                  <a16:creationId xmlns:a16="http://schemas.microsoft.com/office/drawing/2014/main" id="{B6D9F16A-DC4E-431B-980E-3F7DA6B6B6EF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" name="Group 3">
            <a:extLst>
              <a:ext uri="{FF2B5EF4-FFF2-40B4-BE49-F238E27FC236}">
                <a16:creationId xmlns:a16="http://schemas.microsoft.com/office/drawing/2014/main" id="{64077B4C-43EC-4BDF-9B18-B4EE44321B23}"/>
              </a:ext>
            </a:extLst>
          </p:cNvPr>
          <p:cNvGrpSpPr>
            <a:grpSpLocks/>
          </p:cNvGrpSpPr>
          <p:nvPr/>
        </p:nvGrpSpPr>
        <p:grpSpPr bwMode="auto">
          <a:xfrm rot="878561">
            <a:off x="9921063" y="6297098"/>
            <a:ext cx="674653" cy="258905"/>
            <a:chOff x="308" y="1154"/>
            <a:chExt cx="5037" cy="1933"/>
          </a:xfrm>
          <a:solidFill>
            <a:schemeClr val="accent1">
              <a:lumMod val="75000"/>
            </a:schemeClr>
          </a:solidFill>
        </p:grpSpPr>
        <p:grpSp>
          <p:nvGrpSpPr>
            <p:cNvPr id="318" name="Group 4">
              <a:extLst>
                <a:ext uri="{FF2B5EF4-FFF2-40B4-BE49-F238E27FC236}">
                  <a16:creationId xmlns:a16="http://schemas.microsoft.com/office/drawing/2014/main" id="{9BA0CEED-9FF4-46D5-9CDB-830FB14D41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8" y="1560"/>
              <a:ext cx="2806" cy="1527"/>
              <a:chOff x="308" y="1560"/>
              <a:chExt cx="2806" cy="1527"/>
            </a:xfrm>
            <a:grpFill/>
          </p:grpSpPr>
          <p:sp>
            <p:nvSpPr>
              <p:cNvPr id="370" name="Freeform 5">
                <a:extLst>
                  <a:ext uri="{FF2B5EF4-FFF2-40B4-BE49-F238E27FC236}">
                    <a16:creationId xmlns:a16="http://schemas.microsoft.com/office/drawing/2014/main" id="{7E4CEB35-2250-441A-9CD3-7ADADFAFEA2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53" y="1891"/>
                <a:ext cx="493" cy="401"/>
              </a:xfrm>
              <a:custGeom>
                <a:avLst/>
                <a:gdLst>
                  <a:gd name="T0" fmla="*/ 425 w 493"/>
                  <a:gd name="T1" fmla="*/ 10 h 401"/>
                  <a:gd name="T2" fmla="*/ 444 w 493"/>
                  <a:gd name="T3" fmla="*/ 5 h 401"/>
                  <a:gd name="T4" fmla="*/ 464 w 493"/>
                  <a:gd name="T5" fmla="*/ 20 h 401"/>
                  <a:gd name="T6" fmla="*/ 488 w 493"/>
                  <a:gd name="T7" fmla="*/ 35 h 401"/>
                  <a:gd name="T8" fmla="*/ 483 w 493"/>
                  <a:gd name="T9" fmla="*/ 44 h 401"/>
                  <a:gd name="T10" fmla="*/ 473 w 493"/>
                  <a:gd name="T11" fmla="*/ 79 h 401"/>
                  <a:gd name="T12" fmla="*/ 449 w 493"/>
                  <a:gd name="T13" fmla="*/ 88 h 401"/>
                  <a:gd name="T14" fmla="*/ 449 w 493"/>
                  <a:gd name="T15" fmla="*/ 98 h 401"/>
                  <a:gd name="T16" fmla="*/ 444 w 493"/>
                  <a:gd name="T17" fmla="*/ 132 h 401"/>
                  <a:gd name="T18" fmla="*/ 454 w 493"/>
                  <a:gd name="T19" fmla="*/ 152 h 401"/>
                  <a:gd name="T20" fmla="*/ 444 w 493"/>
                  <a:gd name="T21" fmla="*/ 181 h 401"/>
                  <a:gd name="T22" fmla="*/ 425 w 493"/>
                  <a:gd name="T23" fmla="*/ 171 h 401"/>
                  <a:gd name="T24" fmla="*/ 405 w 493"/>
                  <a:gd name="T25" fmla="*/ 205 h 401"/>
                  <a:gd name="T26" fmla="*/ 410 w 493"/>
                  <a:gd name="T27" fmla="*/ 230 h 401"/>
                  <a:gd name="T28" fmla="*/ 400 w 493"/>
                  <a:gd name="T29" fmla="*/ 259 h 401"/>
                  <a:gd name="T30" fmla="*/ 390 w 493"/>
                  <a:gd name="T31" fmla="*/ 288 h 401"/>
                  <a:gd name="T32" fmla="*/ 395 w 493"/>
                  <a:gd name="T33" fmla="*/ 318 h 401"/>
                  <a:gd name="T34" fmla="*/ 386 w 493"/>
                  <a:gd name="T35" fmla="*/ 347 h 401"/>
                  <a:gd name="T36" fmla="*/ 395 w 493"/>
                  <a:gd name="T37" fmla="*/ 357 h 401"/>
                  <a:gd name="T38" fmla="*/ 376 w 493"/>
                  <a:gd name="T39" fmla="*/ 381 h 401"/>
                  <a:gd name="T40" fmla="*/ 347 w 493"/>
                  <a:gd name="T41" fmla="*/ 396 h 401"/>
                  <a:gd name="T42" fmla="*/ 351 w 493"/>
                  <a:gd name="T43" fmla="*/ 376 h 401"/>
                  <a:gd name="T44" fmla="*/ 361 w 493"/>
                  <a:gd name="T45" fmla="*/ 347 h 401"/>
                  <a:gd name="T46" fmla="*/ 332 w 493"/>
                  <a:gd name="T47" fmla="*/ 328 h 401"/>
                  <a:gd name="T48" fmla="*/ 317 w 493"/>
                  <a:gd name="T49" fmla="*/ 303 h 401"/>
                  <a:gd name="T50" fmla="*/ 298 w 493"/>
                  <a:gd name="T51" fmla="*/ 284 h 401"/>
                  <a:gd name="T52" fmla="*/ 268 w 493"/>
                  <a:gd name="T53" fmla="*/ 279 h 401"/>
                  <a:gd name="T54" fmla="*/ 239 w 493"/>
                  <a:gd name="T55" fmla="*/ 274 h 401"/>
                  <a:gd name="T56" fmla="*/ 205 w 493"/>
                  <a:gd name="T57" fmla="*/ 284 h 401"/>
                  <a:gd name="T58" fmla="*/ 171 w 493"/>
                  <a:gd name="T59" fmla="*/ 288 h 401"/>
                  <a:gd name="T60" fmla="*/ 146 w 493"/>
                  <a:gd name="T61" fmla="*/ 269 h 401"/>
                  <a:gd name="T62" fmla="*/ 127 w 493"/>
                  <a:gd name="T63" fmla="*/ 259 h 401"/>
                  <a:gd name="T64" fmla="*/ 93 w 493"/>
                  <a:gd name="T65" fmla="*/ 254 h 401"/>
                  <a:gd name="T66" fmla="*/ 88 w 493"/>
                  <a:gd name="T67" fmla="*/ 274 h 401"/>
                  <a:gd name="T68" fmla="*/ 88 w 493"/>
                  <a:gd name="T69" fmla="*/ 298 h 401"/>
                  <a:gd name="T70" fmla="*/ 63 w 493"/>
                  <a:gd name="T71" fmla="*/ 308 h 401"/>
                  <a:gd name="T72" fmla="*/ 34 w 493"/>
                  <a:gd name="T73" fmla="*/ 288 h 401"/>
                  <a:gd name="T74" fmla="*/ 24 w 493"/>
                  <a:gd name="T75" fmla="*/ 254 h 401"/>
                  <a:gd name="T76" fmla="*/ 15 w 493"/>
                  <a:gd name="T77" fmla="*/ 230 h 401"/>
                  <a:gd name="T78" fmla="*/ 10 w 493"/>
                  <a:gd name="T79" fmla="*/ 220 h 401"/>
                  <a:gd name="T80" fmla="*/ 5 w 493"/>
                  <a:gd name="T81" fmla="*/ 201 h 401"/>
                  <a:gd name="T82" fmla="*/ 10 w 493"/>
                  <a:gd name="T83" fmla="*/ 181 h 401"/>
                  <a:gd name="T84" fmla="*/ 10 w 493"/>
                  <a:gd name="T85" fmla="*/ 162 h 401"/>
                  <a:gd name="T86" fmla="*/ 5 w 493"/>
                  <a:gd name="T87" fmla="*/ 132 h 401"/>
                  <a:gd name="T88" fmla="*/ 63 w 493"/>
                  <a:gd name="T89" fmla="*/ 113 h 401"/>
                  <a:gd name="T90" fmla="*/ 112 w 493"/>
                  <a:gd name="T91" fmla="*/ 83 h 401"/>
                  <a:gd name="T92" fmla="*/ 132 w 493"/>
                  <a:gd name="T93" fmla="*/ 54 h 401"/>
                  <a:gd name="T94" fmla="*/ 156 w 493"/>
                  <a:gd name="T95" fmla="*/ 35 h 401"/>
                  <a:gd name="T96" fmla="*/ 190 w 493"/>
                  <a:gd name="T97" fmla="*/ 40 h 401"/>
                  <a:gd name="T98" fmla="*/ 200 w 493"/>
                  <a:gd name="T99" fmla="*/ 69 h 401"/>
                  <a:gd name="T100" fmla="*/ 225 w 493"/>
                  <a:gd name="T101" fmla="*/ 79 h 401"/>
                  <a:gd name="T102" fmla="*/ 254 w 493"/>
                  <a:gd name="T103" fmla="*/ 59 h 401"/>
                  <a:gd name="T104" fmla="*/ 283 w 493"/>
                  <a:gd name="T105" fmla="*/ 44 h 401"/>
                  <a:gd name="T106" fmla="*/ 317 w 493"/>
                  <a:gd name="T107" fmla="*/ 40 h 401"/>
                  <a:gd name="T108" fmla="*/ 342 w 493"/>
                  <a:gd name="T109" fmla="*/ 25 h 401"/>
                  <a:gd name="T110" fmla="*/ 366 w 493"/>
                  <a:gd name="T111" fmla="*/ 15 h 401"/>
                  <a:gd name="T112" fmla="*/ 395 w 493"/>
                  <a:gd name="T113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93" h="401">
                    <a:moveTo>
                      <a:pt x="410" y="5"/>
                    </a:moveTo>
                    <a:lnTo>
                      <a:pt x="405" y="15"/>
                    </a:lnTo>
                    <a:lnTo>
                      <a:pt x="400" y="20"/>
                    </a:lnTo>
                    <a:lnTo>
                      <a:pt x="405" y="15"/>
                    </a:lnTo>
                    <a:lnTo>
                      <a:pt x="410" y="15"/>
                    </a:lnTo>
                    <a:lnTo>
                      <a:pt x="415" y="15"/>
                    </a:lnTo>
                    <a:lnTo>
                      <a:pt x="420" y="15"/>
                    </a:lnTo>
                    <a:lnTo>
                      <a:pt x="425" y="15"/>
                    </a:lnTo>
                    <a:lnTo>
                      <a:pt x="425" y="10"/>
                    </a:lnTo>
                    <a:lnTo>
                      <a:pt x="430" y="10"/>
                    </a:lnTo>
                    <a:lnTo>
                      <a:pt x="430" y="5"/>
                    </a:lnTo>
                    <a:lnTo>
                      <a:pt x="430" y="10"/>
                    </a:lnTo>
                    <a:lnTo>
                      <a:pt x="434" y="10"/>
                    </a:lnTo>
                    <a:lnTo>
                      <a:pt x="434" y="5"/>
                    </a:lnTo>
                    <a:lnTo>
                      <a:pt x="439" y="5"/>
                    </a:lnTo>
                    <a:lnTo>
                      <a:pt x="439" y="0"/>
                    </a:lnTo>
                    <a:lnTo>
                      <a:pt x="439" y="5"/>
                    </a:lnTo>
                    <a:lnTo>
                      <a:pt x="444" y="5"/>
                    </a:lnTo>
                    <a:lnTo>
                      <a:pt x="449" y="5"/>
                    </a:lnTo>
                    <a:lnTo>
                      <a:pt x="454" y="5"/>
                    </a:lnTo>
                    <a:lnTo>
                      <a:pt x="454" y="10"/>
                    </a:lnTo>
                    <a:lnTo>
                      <a:pt x="459" y="10"/>
                    </a:lnTo>
                    <a:lnTo>
                      <a:pt x="459" y="5"/>
                    </a:lnTo>
                    <a:lnTo>
                      <a:pt x="459" y="10"/>
                    </a:lnTo>
                    <a:lnTo>
                      <a:pt x="459" y="15"/>
                    </a:lnTo>
                    <a:lnTo>
                      <a:pt x="459" y="20"/>
                    </a:lnTo>
                    <a:lnTo>
                      <a:pt x="464" y="20"/>
                    </a:lnTo>
                    <a:lnTo>
                      <a:pt x="469" y="20"/>
                    </a:lnTo>
                    <a:lnTo>
                      <a:pt x="473" y="25"/>
                    </a:lnTo>
                    <a:lnTo>
                      <a:pt x="478" y="25"/>
                    </a:lnTo>
                    <a:lnTo>
                      <a:pt x="478" y="30"/>
                    </a:lnTo>
                    <a:lnTo>
                      <a:pt x="483" y="30"/>
                    </a:lnTo>
                    <a:lnTo>
                      <a:pt x="478" y="30"/>
                    </a:lnTo>
                    <a:lnTo>
                      <a:pt x="483" y="30"/>
                    </a:lnTo>
                    <a:lnTo>
                      <a:pt x="483" y="35"/>
                    </a:lnTo>
                    <a:lnTo>
                      <a:pt x="488" y="35"/>
                    </a:lnTo>
                    <a:lnTo>
                      <a:pt x="488" y="40"/>
                    </a:lnTo>
                    <a:lnTo>
                      <a:pt x="493" y="40"/>
                    </a:lnTo>
                    <a:lnTo>
                      <a:pt x="493" y="44"/>
                    </a:lnTo>
                    <a:lnTo>
                      <a:pt x="493" y="40"/>
                    </a:lnTo>
                    <a:lnTo>
                      <a:pt x="493" y="44"/>
                    </a:lnTo>
                    <a:lnTo>
                      <a:pt x="488" y="44"/>
                    </a:lnTo>
                    <a:lnTo>
                      <a:pt x="488" y="40"/>
                    </a:lnTo>
                    <a:lnTo>
                      <a:pt x="488" y="44"/>
                    </a:lnTo>
                    <a:lnTo>
                      <a:pt x="483" y="44"/>
                    </a:lnTo>
                    <a:lnTo>
                      <a:pt x="483" y="49"/>
                    </a:lnTo>
                    <a:lnTo>
                      <a:pt x="483" y="54"/>
                    </a:lnTo>
                    <a:lnTo>
                      <a:pt x="483" y="59"/>
                    </a:lnTo>
                    <a:lnTo>
                      <a:pt x="483" y="64"/>
                    </a:lnTo>
                    <a:lnTo>
                      <a:pt x="483" y="69"/>
                    </a:lnTo>
                    <a:lnTo>
                      <a:pt x="483" y="74"/>
                    </a:lnTo>
                    <a:lnTo>
                      <a:pt x="478" y="74"/>
                    </a:lnTo>
                    <a:lnTo>
                      <a:pt x="478" y="79"/>
                    </a:lnTo>
                    <a:lnTo>
                      <a:pt x="473" y="79"/>
                    </a:lnTo>
                    <a:lnTo>
                      <a:pt x="469" y="79"/>
                    </a:lnTo>
                    <a:lnTo>
                      <a:pt x="469" y="83"/>
                    </a:lnTo>
                    <a:lnTo>
                      <a:pt x="464" y="83"/>
                    </a:lnTo>
                    <a:lnTo>
                      <a:pt x="459" y="83"/>
                    </a:lnTo>
                    <a:lnTo>
                      <a:pt x="459" y="88"/>
                    </a:lnTo>
                    <a:lnTo>
                      <a:pt x="459" y="83"/>
                    </a:lnTo>
                    <a:lnTo>
                      <a:pt x="454" y="83"/>
                    </a:lnTo>
                    <a:lnTo>
                      <a:pt x="454" y="88"/>
                    </a:lnTo>
                    <a:lnTo>
                      <a:pt x="449" y="88"/>
                    </a:lnTo>
                    <a:lnTo>
                      <a:pt x="444" y="88"/>
                    </a:lnTo>
                    <a:lnTo>
                      <a:pt x="444" y="93"/>
                    </a:lnTo>
                    <a:lnTo>
                      <a:pt x="439" y="93"/>
                    </a:lnTo>
                    <a:lnTo>
                      <a:pt x="444" y="93"/>
                    </a:lnTo>
                    <a:lnTo>
                      <a:pt x="444" y="88"/>
                    </a:lnTo>
                    <a:lnTo>
                      <a:pt x="449" y="93"/>
                    </a:lnTo>
                    <a:lnTo>
                      <a:pt x="444" y="93"/>
                    </a:lnTo>
                    <a:lnTo>
                      <a:pt x="444" y="98"/>
                    </a:lnTo>
                    <a:lnTo>
                      <a:pt x="449" y="98"/>
                    </a:lnTo>
                    <a:lnTo>
                      <a:pt x="449" y="103"/>
                    </a:lnTo>
                    <a:lnTo>
                      <a:pt x="449" y="108"/>
                    </a:lnTo>
                    <a:lnTo>
                      <a:pt x="449" y="113"/>
                    </a:lnTo>
                    <a:lnTo>
                      <a:pt x="449" y="118"/>
                    </a:lnTo>
                    <a:lnTo>
                      <a:pt x="444" y="123"/>
                    </a:lnTo>
                    <a:lnTo>
                      <a:pt x="449" y="123"/>
                    </a:lnTo>
                    <a:lnTo>
                      <a:pt x="449" y="127"/>
                    </a:lnTo>
                    <a:lnTo>
                      <a:pt x="444" y="127"/>
                    </a:lnTo>
                    <a:lnTo>
                      <a:pt x="444" y="132"/>
                    </a:lnTo>
                    <a:lnTo>
                      <a:pt x="449" y="132"/>
                    </a:lnTo>
                    <a:lnTo>
                      <a:pt x="454" y="132"/>
                    </a:lnTo>
                    <a:lnTo>
                      <a:pt x="454" y="137"/>
                    </a:lnTo>
                    <a:lnTo>
                      <a:pt x="449" y="142"/>
                    </a:lnTo>
                    <a:lnTo>
                      <a:pt x="449" y="147"/>
                    </a:lnTo>
                    <a:lnTo>
                      <a:pt x="449" y="152"/>
                    </a:lnTo>
                    <a:lnTo>
                      <a:pt x="454" y="152"/>
                    </a:lnTo>
                    <a:lnTo>
                      <a:pt x="449" y="152"/>
                    </a:lnTo>
                    <a:lnTo>
                      <a:pt x="454" y="152"/>
                    </a:lnTo>
                    <a:lnTo>
                      <a:pt x="454" y="157"/>
                    </a:lnTo>
                    <a:lnTo>
                      <a:pt x="449" y="157"/>
                    </a:lnTo>
                    <a:lnTo>
                      <a:pt x="449" y="162"/>
                    </a:lnTo>
                    <a:lnTo>
                      <a:pt x="444" y="162"/>
                    </a:lnTo>
                    <a:lnTo>
                      <a:pt x="449" y="162"/>
                    </a:lnTo>
                    <a:lnTo>
                      <a:pt x="444" y="162"/>
                    </a:lnTo>
                    <a:lnTo>
                      <a:pt x="444" y="166"/>
                    </a:lnTo>
                    <a:lnTo>
                      <a:pt x="444" y="176"/>
                    </a:lnTo>
                    <a:lnTo>
                      <a:pt x="444" y="181"/>
                    </a:lnTo>
                    <a:lnTo>
                      <a:pt x="444" y="186"/>
                    </a:lnTo>
                    <a:lnTo>
                      <a:pt x="439" y="186"/>
                    </a:lnTo>
                    <a:lnTo>
                      <a:pt x="439" y="181"/>
                    </a:lnTo>
                    <a:lnTo>
                      <a:pt x="434" y="181"/>
                    </a:lnTo>
                    <a:lnTo>
                      <a:pt x="430" y="181"/>
                    </a:lnTo>
                    <a:lnTo>
                      <a:pt x="430" y="176"/>
                    </a:lnTo>
                    <a:lnTo>
                      <a:pt x="425" y="181"/>
                    </a:lnTo>
                    <a:lnTo>
                      <a:pt x="425" y="176"/>
                    </a:lnTo>
                    <a:lnTo>
                      <a:pt x="425" y="171"/>
                    </a:lnTo>
                    <a:lnTo>
                      <a:pt x="420" y="171"/>
                    </a:lnTo>
                    <a:lnTo>
                      <a:pt x="415" y="171"/>
                    </a:lnTo>
                    <a:lnTo>
                      <a:pt x="410" y="171"/>
                    </a:lnTo>
                    <a:lnTo>
                      <a:pt x="410" y="176"/>
                    </a:lnTo>
                    <a:lnTo>
                      <a:pt x="405" y="176"/>
                    </a:lnTo>
                    <a:lnTo>
                      <a:pt x="405" y="186"/>
                    </a:lnTo>
                    <a:lnTo>
                      <a:pt x="410" y="201"/>
                    </a:lnTo>
                    <a:lnTo>
                      <a:pt x="410" y="205"/>
                    </a:lnTo>
                    <a:lnTo>
                      <a:pt x="405" y="205"/>
                    </a:lnTo>
                    <a:lnTo>
                      <a:pt x="405" y="201"/>
                    </a:lnTo>
                    <a:lnTo>
                      <a:pt x="400" y="205"/>
                    </a:lnTo>
                    <a:lnTo>
                      <a:pt x="405" y="205"/>
                    </a:lnTo>
                    <a:lnTo>
                      <a:pt x="405" y="210"/>
                    </a:lnTo>
                    <a:lnTo>
                      <a:pt x="410" y="210"/>
                    </a:lnTo>
                    <a:lnTo>
                      <a:pt x="410" y="215"/>
                    </a:lnTo>
                    <a:lnTo>
                      <a:pt x="410" y="220"/>
                    </a:lnTo>
                    <a:lnTo>
                      <a:pt x="410" y="225"/>
                    </a:lnTo>
                    <a:lnTo>
                      <a:pt x="410" y="230"/>
                    </a:lnTo>
                    <a:lnTo>
                      <a:pt x="410" y="235"/>
                    </a:lnTo>
                    <a:lnTo>
                      <a:pt x="410" y="240"/>
                    </a:lnTo>
                    <a:lnTo>
                      <a:pt x="415" y="240"/>
                    </a:lnTo>
                    <a:lnTo>
                      <a:pt x="415" y="245"/>
                    </a:lnTo>
                    <a:lnTo>
                      <a:pt x="410" y="245"/>
                    </a:lnTo>
                    <a:lnTo>
                      <a:pt x="410" y="249"/>
                    </a:lnTo>
                    <a:lnTo>
                      <a:pt x="405" y="249"/>
                    </a:lnTo>
                    <a:lnTo>
                      <a:pt x="405" y="254"/>
                    </a:lnTo>
                    <a:lnTo>
                      <a:pt x="400" y="259"/>
                    </a:lnTo>
                    <a:lnTo>
                      <a:pt x="400" y="264"/>
                    </a:lnTo>
                    <a:lnTo>
                      <a:pt x="395" y="264"/>
                    </a:lnTo>
                    <a:lnTo>
                      <a:pt x="395" y="269"/>
                    </a:lnTo>
                    <a:lnTo>
                      <a:pt x="395" y="274"/>
                    </a:lnTo>
                    <a:lnTo>
                      <a:pt x="400" y="274"/>
                    </a:lnTo>
                    <a:lnTo>
                      <a:pt x="395" y="279"/>
                    </a:lnTo>
                    <a:lnTo>
                      <a:pt x="395" y="284"/>
                    </a:lnTo>
                    <a:lnTo>
                      <a:pt x="395" y="288"/>
                    </a:lnTo>
                    <a:lnTo>
                      <a:pt x="390" y="288"/>
                    </a:lnTo>
                    <a:lnTo>
                      <a:pt x="390" y="293"/>
                    </a:lnTo>
                    <a:lnTo>
                      <a:pt x="395" y="293"/>
                    </a:lnTo>
                    <a:lnTo>
                      <a:pt x="395" y="298"/>
                    </a:lnTo>
                    <a:lnTo>
                      <a:pt x="395" y="303"/>
                    </a:lnTo>
                    <a:lnTo>
                      <a:pt x="400" y="303"/>
                    </a:lnTo>
                    <a:lnTo>
                      <a:pt x="400" y="308"/>
                    </a:lnTo>
                    <a:lnTo>
                      <a:pt x="400" y="313"/>
                    </a:lnTo>
                    <a:lnTo>
                      <a:pt x="400" y="318"/>
                    </a:lnTo>
                    <a:lnTo>
                      <a:pt x="395" y="318"/>
                    </a:lnTo>
                    <a:lnTo>
                      <a:pt x="390" y="318"/>
                    </a:lnTo>
                    <a:lnTo>
                      <a:pt x="386" y="318"/>
                    </a:lnTo>
                    <a:lnTo>
                      <a:pt x="386" y="323"/>
                    </a:lnTo>
                    <a:lnTo>
                      <a:pt x="381" y="323"/>
                    </a:lnTo>
                    <a:lnTo>
                      <a:pt x="386" y="328"/>
                    </a:lnTo>
                    <a:lnTo>
                      <a:pt x="386" y="332"/>
                    </a:lnTo>
                    <a:lnTo>
                      <a:pt x="386" y="337"/>
                    </a:lnTo>
                    <a:lnTo>
                      <a:pt x="386" y="342"/>
                    </a:lnTo>
                    <a:lnTo>
                      <a:pt x="386" y="347"/>
                    </a:lnTo>
                    <a:lnTo>
                      <a:pt x="381" y="347"/>
                    </a:lnTo>
                    <a:lnTo>
                      <a:pt x="381" y="352"/>
                    </a:lnTo>
                    <a:lnTo>
                      <a:pt x="386" y="347"/>
                    </a:lnTo>
                    <a:lnTo>
                      <a:pt x="390" y="347"/>
                    </a:lnTo>
                    <a:lnTo>
                      <a:pt x="390" y="352"/>
                    </a:lnTo>
                    <a:lnTo>
                      <a:pt x="390" y="357"/>
                    </a:lnTo>
                    <a:lnTo>
                      <a:pt x="390" y="362"/>
                    </a:lnTo>
                    <a:lnTo>
                      <a:pt x="395" y="362"/>
                    </a:lnTo>
                    <a:lnTo>
                      <a:pt x="395" y="357"/>
                    </a:lnTo>
                    <a:lnTo>
                      <a:pt x="395" y="362"/>
                    </a:lnTo>
                    <a:lnTo>
                      <a:pt x="395" y="367"/>
                    </a:lnTo>
                    <a:lnTo>
                      <a:pt x="395" y="371"/>
                    </a:lnTo>
                    <a:lnTo>
                      <a:pt x="390" y="371"/>
                    </a:lnTo>
                    <a:lnTo>
                      <a:pt x="386" y="371"/>
                    </a:lnTo>
                    <a:lnTo>
                      <a:pt x="386" y="376"/>
                    </a:lnTo>
                    <a:lnTo>
                      <a:pt x="381" y="376"/>
                    </a:lnTo>
                    <a:lnTo>
                      <a:pt x="376" y="376"/>
                    </a:lnTo>
                    <a:lnTo>
                      <a:pt x="376" y="381"/>
                    </a:lnTo>
                    <a:lnTo>
                      <a:pt x="371" y="381"/>
                    </a:lnTo>
                    <a:lnTo>
                      <a:pt x="371" y="386"/>
                    </a:lnTo>
                    <a:lnTo>
                      <a:pt x="366" y="386"/>
                    </a:lnTo>
                    <a:lnTo>
                      <a:pt x="366" y="391"/>
                    </a:lnTo>
                    <a:lnTo>
                      <a:pt x="361" y="391"/>
                    </a:lnTo>
                    <a:lnTo>
                      <a:pt x="356" y="391"/>
                    </a:lnTo>
                    <a:lnTo>
                      <a:pt x="351" y="396"/>
                    </a:lnTo>
                    <a:lnTo>
                      <a:pt x="351" y="401"/>
                    </a:lnTo>
                    <a:lnTo>
                      <a:pt x="347" y="396"/>
                    </a:lnTo>
                    <a:lnTo>
                      <a:pt x="347" y="401"/>
                    </a:lnTo>
                    <a:lnTo>
                      <a:pt x="347" y="396"/>
                    </a:lnTo>
                    <a:lnTo>
                      <a:pt x="347" y="391"/>
                    </a:lnTo>
                    <a:lnTo>
                      <a:pt x="347" y="386"/>
                    </a:lnTo>
                    <a:lnTo>
                      <a:pt x="347" y="381"/>
                    </a:lnTo>
                    <a:lnTo>
                      <a:pt x="342" y="381"/>
                    </a:lnTo>
                    <a:lnTo>
                      <a:pt x="347" y="381"/>
                    </a:lnTo>
                    <a:lnTo>
                      <a:pt x="347" y="376"/>
                    </a:lnTo>
                    <a:lnTo>
                      <a:pt x="351" y="376"/>
                    </a:lnTo>
                    <a:lnTo>
                      <a:pt x="351" y="371"/>
                    </a:lnTo>
                    <a:lnTo>
                      <a:pt x="356" y="367"/>
                    </a:lnTo>
                    <a:lnTo>
                      <a:pt x="351" y="367"/>
                    </a:lnTo>
                    <a:lnTo>
                      <a:pt x="351" y="362"/>
                    </a:lnTo>
                    <a:lnTo>
                      <a:pt x="356" y="362"/>
                    </a:lnTo>
                    <a:lnTo>
                      <a:pt x="356" y="357"/>
                    </a:lnTo>
                    <a:lnTo>
                      <a:pt x="356" y="352"/>
                    </a:lnTo>
                    <a:lnTo>
                      <a:pt x="361" y="352"/>
                    </a:lnTo>
                    <a:lnTo>
                      <a:pt x="361" y="347"/>
                    </a:lnTo>
                    <a:lnTo>
                      <a:pt x="361" y="342"/>
                    </a:lnTo>
                    <a:lnTo>
                      <a:pt x="356" y="342"/>
                    </a:lnTo>
                    <a:lnTo>
                      <a:pt x="351" y="342"/>
                    </a:lnTo>
                    <a:lnTo>
                      <a:pt x="351" y="337"/>
                    </a:lnTo>
                    <a:lnTo>
                      <a:pt x="347" y="337"/>
                    </a:lnTo>
                    <a:lnTo>
                      <a:pt x="342" y="332"/>
                    </a:lnTo>
                    <a:lnTo>
                      <a:pt x="337" y="332"/>
                    </a:lnTo>
                    <a:lnTo>
                      <a:pt x="332" y="332"/>
                    </a:lnTo>
                    <a:lnTo>
                      <a:pt x="332" y="328"/>
                    </a:lnTo>
                    <a:lnTo>
                      <a:pt x="327" y="328"/>
                    </a:lnTo>
                    <a:lnTo>
                      <a:pt x="322" y="328"/>
                    </a:lnTo>
                    <a:lnTo>
                      <a:pt x="322" y="323"/>
                    </a:lnTo>
                    <a:lnTo>
                      <a:pt x="322" y="318"/>
                    </a:lnTo>
                    <a:lnTo>
                      <a:pt x="317" y="318"/>
                    </a:lnTo>
                    <a:lnTo>
                      <a:pt x="317" y="313"/>
                    </a:lnTo>
                    <a:lnTo>
                      <a:pt x="312" y="308"/>
                    </a:lnTo>
                    <a:lnTo>
                      <a:pt x="317" y="308"/>
                    </a:lnTo>
                    <a:lnTo>
                      <a:pt x="317" y="303"/>
                    </a:lnTo>
                    <a:lnTo>
                      <a:pt x="322" y="298"/>
                    </a:lnTo>
                    <a:lnTo>
                      <a:pt x="317" y="298"/>
                    </a:lnTo>
                    <a:lnTo>
                      <a:pt x="317" y="293"/>
                    </a:lnTo>
                    <a:lnTo>
                      <a:pt x="317" y="288"/>
                    </a:lnTo>
                    <a:lnTo>
                      <a:pt x="312" y="288"/>
                    </a:lnTo>
                    <a:lnTo>
                      <a:pt x="307" y="288"/>
                    </a:lnTo>
                    <a:lnTo>
                      <a:pt x="307" y="284"/>
                    </a:lnTo>
                    <a:lnTo>
                      <a:pt x="303" y="284"/>
                    </a:lnTo>
                    <a:lnTo>
                      <a:pt x="298" y="284"/>
                    </a:lnTo>
                    <a:lnTo>
                      <a:pt x="293" y="279"/>
                    </a:lnTo>
                    <a:lnTo>
                      <a:pt x="293" y="274"/>
                    </a:lnTo>
                    <a:lnTo>
                      <a:pt x="288" y="274"/>
                    </a:lnTo>
                    <a:lnTo>
                      <a:pt x="288" y="279"/>
                    </a:lnTo>
                    <a:lnTo>
                      <a:pt x="283" y="279"/>
                    </a:lnTo>
                    <a:lnTo>
                      <a:pt x="278" y="279"/>
                    </a:lnTo>
                    <a:lnTo>
                      <a:pt x="278" y="274"/>
                    </a:lnTo>
                    <a:lnTo>
                      <a:pt x="273" y="279"/>
                    </a:lnTo>
                    <a:lnTo>
                      <a:pt x="268" y="279"/>
                    </a:lnTo>
                    <a:lnTo>
                      <a:pt x="264" y="279"/>
                    </a:lnTo>
                    <a:lnTo>
                      <a:pt x="259" y="279"/>
                    </a:lnTo>
                    <a:lnTo>
                      <a:pt x="254" y="279"/>
                    </a:lnTo>
                    <a:lnTo>
                      <a:pt x="249" y="279"/>
                    </a:lnTo>
                    <a:lnTo>
                      <a:pt x="249" y="274"/>
                    </a:lnTo>
                    <a:lnTo>
                      <a:pt x="244" y="274"/>
                    </a:lnTo>
                    <a:lnTo>
                      <a:pt x="244" y="279"/>
                    </a:lnTo>
                    <a:lnTo>
                      <a:pt x="239" y="279"/>
                    </a:lnTo>
                    <a:lnTo>
                      <a:pt x="239" y="274"/>
                    </a:lnTo>
                    <a:lnTo>
                      <a:pt x="239" y="279"/>
                    </a:lnTo>
                    <a:lnTo>
                      <a:pt x="234" y="279"/>
                    </a:lnTo>
                    <a:lnTo>
                      <a:pt x="229" y="279"/>
                    </a:lnTo>
                    <a:lnTo>
                      <a:pt x="225" y="279"/>
                    </a:lnTo>
                    <a:lnTo>
                      <a:pt x="225" y="274"/>
                    </a:lnTo>
                    <a:lnTo>
                      <a:pt x="220" y="274"/>
                    </a:lnTo>
                    <a:lnTo>
                      <a:pt x="215" y="274"/>
                    </a:lnTo>
                    <a:lnTo>
                      <a:pt x="210" y="279"/>
                    </a:lnTo>
                    <a:lnTo>
                      <a:pt x="205" y="284"/>
                    </a:lnTo>
                    <a:lnTo>
                      <a:pt x="205" y="288"/>
                    </a:lnTo>
                    <a:lnTo>
                      <a:pt x="200" y="288"/>
                    </a:lnTo>
                    <a:lnTo>
                      <a:pt x="195" y="288"/>
                    </a:lnTo>
                    <a:lnTo>
                      <a:pt x="190" y="288"/>
                    </a:lnTo>
                    <a:lnTo>
                      <a:pt x="185" y="288"/>
                    </a:lnTo>
                    <a:lnTo>
                      <a:pt x="181" y="288"/>
                    </a:lnTo>
                    <a:lnTo>
                      <a:pt x="176" y="288"/>
                    </a:lnTo>
                    <a:lnTo>
                      <a:pt x="171" y="293"/>
                    </a:lnTo>
                    <a:lnTo>
                      <a:pt x="171" y="288"/>
                    </a:lnTo>
                    <a:lnTo>
                      <a:pt x="166" y="288"/>
                    </a:lnTo>
                    <a:lnTo>
                      <a:pt x="161" y="288"/>
                    </a:lnTo>
                    <a:lnTo>
                      <a:pt x="161" y="284"/>
                    </a:lnTo>
                    <a:lnTo>
                      <a:pt x="161" y="279"/>
                    </a:lnTo>
                    <a:lnTo>
                      <a:pt x="156" y="279"/>
                    </a:lnTo>
                    <a:lnTo>
                      <a:pt x="156" y="274"/>
                    </a:lnTo>
                    <a:lnTo>
                      <a:pt x="151" y="274"/>
                    </a:lnTo>
                    <a:lnTo>
                      <a:pt x="151" y="269"/>
                    </a:lnTo>
                    <a:lnTo>
                      <a:pt x="146" y="269"/>
                    </a:lnTo>
                    <a:lnTo>
                      <a:pt x="146" y="264"/>
                    </a:lnTo>
                    <a:lnTo>
                      <a:pt x="142" y="264"/>
                    </a:lnTo>
                    <a:lnTo>
                      <a:pt x="142" y="259"/>
                    </a:lnTo>
                    <a:lnTo>
                      <a:pt x="137" y="259"/>
                    </a:lnTo>
                    <a:lnTo>
                      <a:pt x="137" y="264"/>
                    </a:lnTo>
                    <a:lnTo>
                      <a:pt x="132" y="264"/>
                    </a:lnTo>
                    <a:lnTo>
                      <a:pt x="127" y="259"/>
                    </a:lnTo>
                    <a:lnTo>
                      <a:pt x="127" y="264"/>
                    </a:lnTo>
                    <a:lnTo>
                      <a:pt x="127" y="259"/>
                    </a:lnTo>
                    <a:lnTo>
                      <a:pt x="122" y="259"/>
                    </a:lnTo>
                    <a:lnTo>
                      <a:pt x="122" y="254"/>
                    </a:lnTo>
                    <a:lnTo>
                      <a:pt x="122" y="249"/>
                    </a:lnTo>
                    <a:lnTo>
                      <a:pt x="117" y="249"/>
                    </a:lnTo>
                    <a:lnTo>
                      <a:pt x="112" y="249"/>
                    </a:lnTo>
                    <a:lnTo>
                      <a:pt x="107" y="254"/>
                    </a:lnTo>
                    <a:lnTo>
                      <a:pt x="102" y="254"/>
                    </a:lnTo>
                    <a:lnTo>
                      <a:pt x="98" y="254"/>
                    </a:lnTo>
                    <a:lnTo>
                      <a:pt x="93" y="254"/>
                    </a:lnTo>
                    <a:lnTo>
                      <a:pt x="88" y="254"/>
                    </a:lnTo>
                    <a:lnTo>
                      <a:pt x="88" y="259"/>
                    </a:lnTo>
                    <a:lnTo>
                      <a:pt x="93" y="259"/>
                    </a:lnTo>
                    <a:lnTo>
                      <a:pt x="93" y="264"/>
                    </a:lnTo>
                    <a:lnTo>
                      <a:pt x="88" y="264"/>
                    </a:lnTo>
                    <a:lnTo>
                      <a:pt x="93" y="269"/>
                    </a:lnTo>
                    <a:lnTo>
                      <a:pt x="88" y="269"/>
                    </a:lnTo>
                    <a:lnTo>
                      <a:pt x="93" y="269"/>
                    </a:lnTo>
                    <a:lnTo>
                      <a:pt x="88" y="274"/>
                    </a:lnTo>
                    <a:lnTo>
                      <a:pt x="88" y="269"/>
                    </a:lnTo>
                    <a:lnTo>
                      <a:pt x="83" y="269"/>
                    </a:lnTo>
                    <a:lnTo>
                      <a:pt x="83" y="274"/>
                    </a:lnTo>
                    <a:lnTo>
                      <a:pt x="83" y="279"/>
                    </a:lnTo>
                    <a:lnTo>
                      <a:pt x="83" y="284"/>
                    </a:lnTo>
                    <a:lnTo>
                      <a:pt x="83" y="288"/>
                    </a:lnTo>
                    <a:lnTo>
                      <a:pt x="83" y="293"/>
                    </a:lnTo>
                    <a:lnTo>
                      <a:pt x="88" y="293"/>
                    </a:lnTo>
                    <a:lnTo>
                      <a:pt x="88" y="298"/>
                    </a:lnTo>
                    <a:lnTo>
                      <a:pt x="88" y="303"/>
                    </a:lnTo>
                    <a:lnTo>
                      <a:pt x="83" y="303"/>
                    </a:lnTo>
                    <a:lnTo>
                      <a:pt x="83" y="308"/>
                    </a:lnTo>
                    <a:lnTo>
                      <a:pt x="78" y="308"/>
                    </a:lnTo>
                    <a:lnTo>
                      <a:pt x="73" y="308"/>
                    </a:lnTo>
                    <a:lnTo>
                      <a:pt x="68" y="308"/>
                    </a:lnTo>
                    <a:lnTo>
                      <a:pt x="68" y="303"/>
                    </a:lnTo>
                    <a:lnTo>
                      <a:pt x="68" y="308"/>
                    </a:lnTo>
                    <a:lnTo>
                      <a:pt x="63" y="308"/>
                    </a:lnTo>
                    <a:lnTo>
                      <a:pt x="59" y="308"/>
                    </a:lnTo>
                    <a:lnTo>
                      <a:pt x="54" y="308"/>
                    </a:lnTo>
                    <a:lnTo>
                      <a:pt x="54" y="298"/>
                    </a:lnTo>
                    <a:lnTo>
                      <a:pt x="49" y="298"/>
                    </a:lnTo>
                    <a:lnTo>
                      <a:pt x="49" y="293"/>
                    </a:lnTo>
                    <a:lnTo>
                      <a:pt x="44" y="293"/>
                    </a:lnTo>
                    <a:lnTo>
                      <a:pt x="39" y="293"/>
                    </a:lnTo>
                    <a:lnTo>
                      <a:pt x="39" y="288"/>
                    </a:lnTo>
                    <a:lnTo>
                      <a:pt x="34" y="288"/>
                    </a:lnTo>
                    <a:lnTo>
                      <a:pt x="34" y="284"/>
                    </a:lnTo>
                    <a:lnTo>
                      <a:pt x="29" y="284"/>
                    </a:lnTo>
                    <a:lnTo>
                      <a:pt x="29" y="279"/>
                    </a:lnTo>
                    <a:lnTo>
                      <a:pt x="29" y="274"/>
                    </a:lnTo>
                    <a:lnTo>
                      <a:pt x="29" y="269"/>
                    </a:lnTo>
                    <a:lnTo>
                      <a:pt x="29" y="264"/>
                    </a:lnTo>
                    <a:lnTo>
                      <a:pt x="29" y="259"/>
                    </a:lnTo>
                    <a:lnTo>
                      <a:pt x="24" y="259"/>
                    </a:lnTo>
                    <a:lnTo>
                      <a:pt x="24" y="254"/>
                    </a:lnTo>
                    <a:lnTo>
                      <a:pt x="24" y="249"/>
                    </a:lnTo>
                    <a:lnTo>
                      <a:pt x="24" y="245"/>
                    </a:lnTo>
                    <a:lnTo>
                      <a:pt x="29" y="245"/>
                    </a:lnTo>
                    <a:lnTo>
                      <a:pt x="24" y="245"/>
                    </a:lnTo>
                    <a:lnTo>
                      <a:pt x="24" y="240"/>
                    </a:lnTo>
                    <a:lnTo>
                      <a:pt x="20" y="240"/>
                    </a:lnTo>
                    <a:lnTo>
                      <a:pt x="20" y="235"/>
                    </a:lnTo>
                    <a:lnTo>
                      <a:pt x="15" y="235"/>
                    </a:lnTo>
                    <a:lnTo>
                      <a:pt x="15" y="230"/>
                    </a:lnTo>
                    <a:lnTo>
                      <a:pt x="20" y="230"/>
                    </a:lnTo>
                    <a:lnTo>
                      <a:pt x="20" y="225"/>
                    </a:lnTo>
                    <a:lnTo>
                      <a:pt x="20" y="220"/>
                    </a:lnTo>
                    <a:lnTo>
                      <a:pt x="15" y="220"/>
                    </a:lnTo>
                    <a:lnTo>
                      <a:pt x="20" y="220"/>
                    </a:lnTo>
                    <a:lnTo>
                      <a:pt x="20" y="215"/>
                    </a:lnTo>
                    <a:lnTo>
                      <a:pt x="15" y="215"/>
                    </a:lnTo>
                    <a:lnTo>
                      <a:pt x="15" y="220"/>
                    </a:lnTo>
                    <a:lnTo>
                      <a:pt x="10" y="220"/>
                    </a:lnTo>
                    <a:lnTo>
                      <a:pt x="10" y="215"/>
                    </a:lnTo>
                    <a:lnTo>
                      <a:pt x="10" y="210"/>
                    </a:lnTo>
                    <a:lnTo>
                      <a:pt x="10" y="205"/>
                    </a:lnTo>
                    <a:lnTo>
                      <a:pt x="15" y="205"/>
                    </a:lnTo>
                    <a:lnTo>
                      <a:pt x="10" y="205"/>
                    </a:lnTo>
                    <a:lnTo>
                      <a:pt x="10" y="201"/>
                    </a:lnTo>
                    <a:lnTo>
                      <a:pt x="10" y="205"/>
                    </a:lnTo>
                    <a:lnTo>
                      <a:pt x="5" y="205"/>
                    </a:lnTo>
                    <a:lnTo>
                      <a:pt x="5" y="201"/>
                    </a:lnTo>
                    <a:lnTo>
                      <a:pt x="10" y="201"/>
                    </a:lnTo>
                    <a:lnTo>
                      <a:pt x="10" y="196"/>
                    </a:lnTo>
                    <a:lnTo>
                      <a:pt x="10" y="191"/>
                    </a:lnTo>
                    <a:lnTo>
                      <a:pt x="10" y="196"/>
                    </a:lnTo>
                    <a:lnTo>
                      <a:pt x="10" y="191"/>
                    </a:lnTo>
                    <a:lnTo>
                      <a:pt x="15" y="191"/>
                    </a:lnTo>
                    <a:lnTo>
                      <a:pt x="15" y="186"/>
                    </a:lnTo>
                    <a:lnTo>
                      <a:pt x="15" y="181"/>
                    </a:lnTo>
                    <a:lnTo>
                      <a:pt x="10" y="181"/>
                    </a:lnTo>
                    <a:lnTo>
                      <a:pt x="10" y="176"/>
                    </a:lnTo>
                    <a:lnTo>
                      <a:pt x="15" y="176"/>
                    </a:lnTo>
                    <a:lnTo>
                      <a:pt x="15" y="171"/>
                    </a:lnTo>
                    <a:lnTo>
                      <a:pt x="10" y="171"/>
                    </a:lnTo>
                    <a:lnTo>
                      <a:pt x="10" y="176"/>
                    </a:lnTo>
                    <a:lnTo>
                      <a:pt x="10" y="171"/>
                    </a:lnTo>
                    <a:lnTo>
                      <a:pt x="10" y="166"/>
                    </a:lnTo>
                    <a:lnTo>
                      <a:pt x="15" y="162"/>
                    </a:lnTo>
                    <a:lnTo>
                      <a:pt x="10" y="162"/>
                    </a:lnTo>
                    <a:lnTo>
                      <a:pt x="10" y="157"/>
                    </a:lnTo>
                    <a:lnTo>
                      <a:pt x="10" y="152"/>
                    </a:lnTo>
                    <a:lnTo>
                      <a:pt x="10" y="147"/>
                    </a:lnTo>
                    <a:lnTo>
                      <a:pt x="5" y="147"/>
                    </a:lnTo>
                    <a:lnTo>
                      <a:pt x="5" y="142"/>
                    </a:lnTo>
                    <a:lnTo>
                      <a:pt x="0" y="142"/>
                    </a:lnTo>
                    <a:lnTo>
                      <a:pt x="5" y="142"/>
                    </a:lnTo>
                    <a:lnTo>
                      <a:pt x="5" y="137"/>
                    </a:lnTo>
                    <a:lnTo>
                      <a:pt x="5" y="132"/>
                    </a:lnTo>
                    <a:lnTo>
                      <a:pt x="10" y="132"/>
                    </a:lnTo>
                    <a:lnTo>
                      <a:pt x="5" y="132"/>
                    </a:lnTo>
                    <a:lnTo>
                      <a:pt x="5" y="127"/>
                    </a:lnTo>
                    <a:lnTo>
                      <a:pt x="0" y="123"/>
                    </a:lnTo>
                    <a:lnTo>
                      <a:pt x="10" y="123"/>
                    </a:lnTo>
                    <a:lnTo>
                      <a:pt x="34" y="118"/>
                    </a:lnTo>
                    <a:lnTo>
                      <a:pt x="39" y="113"/>
                    </a:lnTo>
                    <a:lnTo>
                      <a:pt x="59" y="113"/>
                    </a:lnTo>
                    <a:lnTo>
                      <a:pt x="63" y="113"/>
                    </a:lnTo>
                    <a:lnTo>
                      <a:pt x="78" y="108"/>
                    </a:lnTo>
                    <a:lnTo>
                      <a:pt x="83" y="108"/>
                    </a:lnTo>
                    <a:lnTo>
                      <a:pt x="93" y="103"/>
                    </a:lnTo>
                    <a:lnTo>
                      <a:pt x="107" y="103"/>
                    </a:lnTo>
                    <a:lnTo>
                      <a:pt x="102" y="93"/>
                    </a:lnTo>
                    <a:lnTo>
                      <a:pt x="107" y="93"/>
                    </a:lnTo>
                    <a:lnTo>
                      <a:pt x="107" y="88"/>
                    </a:lnTo>
                    <a:lnTo>
                      <a:pt x="107" y="83"/>
                    </a:lnTo>
                    <a:lnTo>
                      <a:pt x="112" y="83"/>
                    </a:lnTo>
                    <a:lnTo>
                      <a:pt x="112" y="79"/>
                    </a:lnTo>
                    <a:lnTo>
                      <a:pt x="112" y="74"/>
                    </a:lnTo>
                    <a:lnTo>
                      <a:pt x="117" y="74"/>
                    </a:lnTo>
                    <a:lnTo>
                      <a:pt x="117" y="69"/>
                    </a:lnTo>
                    <a:lnTo>
                      <a:pt x="122" y="69"/>
                    </a:lnTo>
                    <a:lnTo>
                      <a:pt x="122" y="64"/>
                    </a:lnTo>
                    <a:lnTo>
                      <a:pt x="127" y="59"/>
                    </a:lnTo>
                    <a:lnTo>
                      <a:pt x="132" y="59"/>
                    </a:lnTo>
                    <a:lnTo>
                      <a:pt x="132" y="54"/>
                    </a:lnTo>
                    <a:lnTo>
                      <a:pt x="137" y="54"/>
                    </a:lnTo>
                    <a:lnTo>
                      <a:pt x="137" y="49"/>
                    </a:lnTo>
                    <a:lnTo>
                      <a:pt x="142" y="49"/>
                    </a:lnTo>
                    <a:lnTo>
                      <a:pt x="142" y="44"/>
                    </a:lnTo>
                    <a:lnTo>
                      <a:pt x="146" y="44"/>
                    </a:lnTo>
                    <a:lnTo>
                      <a:pt x="146" y="40"/>
                    </a:lnTo>
                    <a:lnTo>
                      <a:pt x="151" y="40"/>
                    </a:lnTo>
                    <a:lnTo>
                      <a:pt x="151" y="35"/>
                    </a:lnTo>
                    <a:lnTo>
                      <a:pt x="156" y="35"/>
                    </a:lnTo>
                    <a:lnTo>
                      <a:pt x="156" y="30"/>
                    </a:lnTo>
                    <a:lnTo>
                      <a:pt x="156" y="25"/>
                    </a:lnTo>
                    <a:lnTo>
                      <a:pt x="161" y="25"/>
                    </a:lnTo>
                    <a:lnTo>
                      <a:pt x="161" y="30"/>
                    </a:lnTo>
                    <a:lnTo>
                      <a:pt x="166" y="30"/>
                    </a:lnTo>
                    <a:lnTo>
                      <a:pt x="166" y="25"/>
                    </a:lnTo>
                    <a:lnTo>
                      <a:pt x="171" y="25"/>
                    </a:lnTo>
                    <a:lnTo>
                      <a:pt x="185" y="40"/>
                    </a:lnTo>
                    <a:lnTo>
                      <a:pt x="190" y="40"/>
                    </a:lnTo>
                    <a:lnTo>
                      <a:pt x="195" y="44"/>
                    </a:lnTo>
                    <a:lnTo>
                      <a:pt x="195" y="49"/>
                    </a:lnTo>
                    <a:lnTo>
                      <a:pt x="190" y="49"/>
                    </a:lnTo>
                    <a:lnTo>
                      <a:pt x="190" y="54"/>
                    </a:lnTo>
                    <a:lnTo>
                      <a:pt x="190" y="59"/>
                    </a:lnTo>
                    <a:lnTo>
                      <a:pt x="195" y="59"/>
                    </a:lnTo>
                    <a:lnTo>
                      <a:pt x="195" y="64"/>
                    </a:lnTo>
                    <a:lnTo>
                      <a:pt x="195" y="69"/>
                    </a:lnTo>
                    <a:lnTo>
                      <a:pt x="200" y="69"/>
                    </a:lnTo>
                    <a:lnTo>
                      <a:pt x="200" y="74"/>
                    </a:lnTo>
                    <a:lnTo>
                      <a:pt x="200" y="79"/>
                    </a:lnTo>
                    <a:lnTo>
                      <a:pt x="205" y="79"/>
                    </a:lnTo>
                    <a:lnTo>
                      <a:pt x="205" y="83"/>
                    </a:lnTo>
                    <a:lnTo>
                      <a:pt x="210" y="83"/>
                    </a:lnTo>
                    <a:lnTo>
                      <a:pt x="215" y="83"/>
                    </a:lnTo>
                    <a:lnTo>
                      <a:pt x="220" y="83"/>
                    </a:lnTo>
                    <a:lnTo>
                      <a:pt x="220" y="79"/>
                    </a:lnTo>
                    <a:lnTo>
                      <a:pt x="225" y="79"/>
                    </a:lnTo>
                    <a:lnTo>
                      <a:pt x="229" y="74"/>
                    </a:lnTo>
                    <a:lnTo>
                      <a:pt x="229" y="69"/>
                    </a:lnTo>
                    <a:lnTo>
                      <a:pt x="234" y="69"/>
                    </a:lnTo>
                    <a:lnTo>
                      <a:pt x="234" y="64"/>
                    </a:lnTo>
                    <a:lnTo>
                      <a:pt x="239" y="64"/>
                    </a:lnTo>
                    <a:lnTo>
                      <a:pt x="244" y="64"/>
                    </a:lnTo>
                    <a:lnTo>
                      <a:pt x="244" y="59"/>
                    </a:lnTo>
                    <a:lnTo>
                      <a:pt x="249" y="59"/>
                    </a:lnTo>
                    <a:lnTo>
                      <a:pt x="254" y="59"/>
                    </a:lnTo>
                    <a:lnTo>
                      <a:pt x="259" y="59"/>
                    </a:lnTo>
                    <a:lnTo>
                      <a:pt x="264" y="59"/>
                    </a:lnTo>
                    <a:lnTo>
                      <a:pt x="268" y="59"/>
                    </a:lnTo>
                    <a:lnTo>
                      <a:pt x="268" y="54"/>
                    </a:lnTo>
                    <a:lnTo>
                      <a:pt x="273" y="54"/>
                    </a:lnTo>
                    <a:lnTo>
                      <a:pt x="278" y="54"/>
                    </a:lnTo>
                    <a:lnTo>
                      <a:pt x="278" y="49"/>
                    </a:lnTo>
                    <a:lnTo>
                      <a:pt x="283" y="49"/>
                    </a:lnTo>
                    <a:lnTo>
                      <a:pt x="283" y="44"/>
                    </a:lnTo>
                    <a:lnTo>
                      <a:pt x="288" y="44"/>
                    </a:lnTo>
                    <a:lnTo>
                      <a:pt x="293" y="44"/>
                    </a:lnTo>
                    <a:lnTo>
                      <a:pt x="298" y="44"/>
                    </a:lnTo>
                    <a:lnTo>
                      <a:pt x="303" y="44"/>
                    </a:lnTo>
                    <a:lnTo>
                      <a:pt x="307" y="49"/>
                    </a:lnTo>
                    <a:lnTo>
                      <a:pt x="307" y="44"/>
                    </a:lnTo>
                    <a:lnTo>
                      <a:pt x="312" y="44"/>
                    </a:lnTo>
                    <a:lnTo>
                      <a:pt x="317" y="44"/>
                    </a:lnTo>
                    <a:lnTo>
                      <a:pt x="317" y="40"/>
                    </a:lnTo>
                    <a:lnTo>
                      <a:pt x="322" y="35"/>
                    </a:lnTo>
                    <a:lnTo>
                      <a:pt x="322" y="30"/>
                    </a:lnTo>
                    <a:lnTo>
                      <a:pt x="322" y="25"/>
                    </a:lnTo>
                    <a:lnTo>
                      <a:pt x="327" y="25"/>
                    </a:lnTo>
                    <a:lnTo>
                      <a:pt x="332" y="25"/>
                    </a:lnTo>
                    <a:lnTo>
                      <a:pt x="332" y="30"/>
                    </a:lnTo>
                    <a:lnTo>
                      <a:pt x="337" y="30"/>
                    </a:lnTo>
                    <a:lnTo>
                      <a:pt x="342" y="30"/>
                    </a:lnTo>
                    <a:lnTo>
                      <a:pt x="342" y="25"/>
                    </a:lnTo>
                    <a:lnTo>
                      <a:pt x="347" y="25"/>
                    </a:lnTo>
                    <a:lnTo>
                      <a:pt x="347" y="30"/>
                    </a:lnTo>
                    <a:lnTo>
                      <a:pt x="351" y="30"/>
                    </a:lnTo>
                    <a:lnTo>
                      <a:pt x="351" y="25"/>
                    </a:lnTo>
                    <a:lnTo>
                      <a:pt x="356" y="25"/>
                    </a:lnTo>
                    <a:lnTo>
                      <a:pt x="356" y="20"/>
                    </a:lnTo>
                    <a:lnTo>
                      <a:pt x="361" y="20"/>
                    </a:lnTo>
                    <a:lnTo>
                      <a:pt x="361" y="15"/>
                    </a:lnTo>
                    <a:lnTo>
                      <a:pt x="366" y="15"/>
                    </a:lnTo>
                    <a:lnTo>
                      <a:pt x="371" y="15"/>
                    </a:lnTo>
                    <a:lnTo>
                      <a:pt x="376" y="15"/>
                    </a:lnTo>
                    <a:lnTo>
                      <a:pt x="376" y="10"/>
                    </a:lnTo>
                    <a:lnTo>
                      <a:pt x="381" y="10"/>
                    </a:lnTo>
                    <a:lnTo>
                      <a:pt x="381" y="5"/>
                    </a:lnTo>
                    <a:lnTo>
                      <a:pt x="386" y="0"/>
                    </a:lnTo>
                    <a:lnTo>
                      <a:pt x="386" y="5"/>
                    </a:lnTo>
                    <a:lnTo>
                      <a:pt x="390" y="0"/>
                    </a:lnTo>
                    <a:lnTo>
                      <a:pt x="395" y="0"/>
                    </a:lnTo>
                    <a:lnTo>
                      <a:pt x="400" y="5"/>
                    </a:lnTo>
                    <a:lnTo>
                      <a:pt x="405" y="5"/>
                    </a:lnTo>
                    <a:lnTo>
                      <a:pt x="410" y="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" name="Freeform 6">
                <a:extLst>
                  <a:ext uri="{FF2B5EF4-FFF2-40B4-BE49-F238E27FC236}">
                    <a16:creationId xmlns:a16="http://schemas.microsoft.com/office/drawing/2014/main" id="{4C2EACF8-C929-460B-B70E-A44C635CCF5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77" y="2140"/>
                <a:ext cx="337" cy="259"/>
              </a:xfrm>
              <a:custGeom>
                <a:avLst/>
                <a:gdLst>
                  <a:gd name="T0" fmla="*/ 337 w 337"/>
                  <a:gd name="T1" fmla="*/ 157 h 259"/>
                  <a:gd name="T2" fmla="*/ 332 w 337"/>
                  <a:gd name="T3" fmla="*/ 181 h 259"/>
                  <a:gd name="T4" fmla="*/ 323 w 337"/>
                  <a:gd name="T5" fmla="*/ 196 h 259"/>
                  <a:gd name="T6" fmla="*/ 308 w 337"/>
                  <a:gd name="T7" fmla="*/ 196 h 259"/>
                  <a:gd name="T8" fmla="*/ 288 w 337"/>
                  <a:gd name="T9" fmla="*/ 201 h 259"/>
                  <a:gd name="T10" fmla="*/ 269 w 337"/>
                  <a:gd name="T11" fmla="*/ 210 h 259"/>
                  <a:gd name="T12" fmla="*/ 254 w 337"/>
                  <a:gd name="T13" fmla="*/ 210 h 259"/>
                  <a:gd name="T14" fmla="*/ 254 w 337"/>
                  <a:gd name="T15" fmla="*/ 220 h 259"/>
                  <a:gd name="T16" fmla="*/ 244 w 337"/>
                  <a:gd name="T17" fmla="*/ 235 h 259"/>
                  <a:gd name="T18" fmla="*/ 244 w 337"/>
                  <a:gd name="T19" fmla="*/ 249 h 259"/>
                  <a:gd name="T20" fmla="*/ 225 w 337"/>
                  <a:gd name="T21" fmla="*/ 249 h 259"/>
                  <a:gd name="T22" fmla="*/ 205 w 337"/>
                  <a:gd name="T23" fmla="*/ 259 h 259"/>
                  <a:gd name="T24" fmla="*/ 191 w 337"/>
                  <a:gd name="T25" fmla="*/ 249 h 259"/>
                  <a:gd name="T26" fmla="*/ 176 w 337"/>
                  <a:gd name="T27" fmla="*/ 235 h 259"/>
                  <a:gd name="T28" fmla="*/ 161 w 337"/>
                  <a:gd name="T29" fmla="*/ 225 h 259"/>
                  <a:gd name="T30" fmla="*/ 142 w 337"/>
                  <a:gd name="T31" fmla="*/ 230 h 259"/>
                  <a:gd name="T32" fmla="*/ 122 w 337"/>
                  <a:gd name="T33" fmla="*/ 240 h 259"/>
                  <a:gd name="T34" fmla="*/ 108 w 337"/>
                  <a:gd name="T35" fmla="*/ 244 h 259"/>
                  <a:gd name="T36" fmla="*/ 88 w 337"/>
                  <a:gd name="T37" fmla="*/ 235 h 259"/>
                  <a:gd name="T38" fmla="*/ 78 w 337"/>
                  <a:gd name="T39" fmla="*/ 220 h 259"/>
                  <a:gd name="T40" fmla="*/ 54 w 337"/>
                  <a:gd name="T41" fmla="*/ 220 h 259"/>
                  <a:gd name="T42" fmla="*/ 39 w 337"/>
                  <a:gd name="T43" fmla="*/ 205 h 259"/>
                  <a:gd name="T44" fmla="*/ 35 w 337"/>
                  <a:gd name="T45" fmla="*/ 186 h 259"/>
                  <a:gd name="T46" fmla="*/ 35 w 337"/>
                  <a:gd name="T47" fmla="*/ 171 h 259"/>
                  <a:gd name="T48" fmla="*/ 20 w 337"/>
                  <a:gd name="T49" fmla="*/ 161 h 259"/>
                  <a:gd name="T50" fmla="*/ 15 w 337"/>
                  <a:gd name="T51" fmla="*/ 152 h 259"/>
                  <a:gd name="T52" fmla="*/ 10 w 337"/>
                  <a:gd name="T53" fmla="*/ 142 h 259"/>
                  <a:gd name="T54" fmla="*/ 10 w 337"/>
                  <a:gd name="T55" fmla="*/ 127 h 259"/>
                  <a:gd name="T56" fmla="*/ 5 w 337"/>
                  <a:gd name="T57" fmla="*/ 108 h 259"/>
                  <a:gd name="T58" fmla="*/ 5 w 337"/>
                  <a:gd name="T59" fmla="*/ 88 h 259"/>
                  <a:gd name="T60" fmla="*/ 0 w 337"/>
                  <a:gd name="T61" fmla="*/ 69 h 259"/>
                  <a:gd name="T62" fmla="*/ 15 w 337"/>
                  <a:gd name="T63" fmla="*/ 59 h 259"/>
                  <a:gd name="T64" fmla="*/ 39 w 337"/>
                  <a:gd name="T65" fmla="*/ 59 h 259"/>
                  <a:gd name="T66" fmla="*/ 54 w 337"/>
                  <a:gd name="T67" fmla="*/ 59 h 259"/>
                  <a:gd name="T68" fmla="*/ 64 w 337"/>
                  <a:gd name="T69" fmla="*/ 44 h 259"/>
                  <a:gd name="T70" fmla="*/ 59 w 337"/>
                  <a:gd name="T71" fmla="*/ 25 h 259"/>
                  <a:gd name="T72" fmla="*/ 64 w 337"/>
                  <a:gd name="T73" fmla="*/ 20 h 259"/>
                  <a:gd name="T74" fmla="*/ 64 w 337"/>
                  <a:gd name="T75" fmla="*/ 10 h 259"/>
                  <a:gd name="T76" fmla="*/ 83 w 337"/>
                  <a:gd name="T77" fmla="*/ 5 h 259"/>
                  <a:gd name="T78" fmla="*/ 98 w 337"/>
                  <a:gd name="T79" fmla="*/ 10 h 259"/>
                  <a:gd name="T80" fmla="*/ 113 w 337"/>
                  <a:gd name="T81" fmla="*/ 15 h 259"/>
                  <a:gd name="T82" fmla="*/ 122 w 337"/>
                  <a:gd name="T83" fmla="*/ 20 h 259"/>
                  <a:gd name="T84" fmla="*/ 137 w 337"/>
                  <a:gd name="T85" fmla="*/ 30 h 259"/>
                  <a:gd name="T86" fmla="*/ 147 w 337"/>
                  <a:gd name="T87" fmla="*/ 44 h 259"/>
                  <a:gd name="T88" fmla="*/ 171 w 337"/>
                  <a:gd name="T89" fmla="*/ 39 h 259"/>
                  <a:gd name="T90" fmla="*/ 191 w 337"/>
                  <a:gd name="T91" fmla="*/ 25 h 259"/>
                  <a:gd name="T92" fmla="*/ 210 w 337"/>
                  <a:gd name="T93" fmla="*/ 30 h 259"/>
                  <a:gd name="T94" fmla="*/ 220 w 337"/>
                  <a:gd name="T95" fmla="*/ 25 h 259"/>
                  <a:gd name="T96" fmla="*/ 240 w 337"/>
                  <a:gd name="T97" fmla="*/ 30 h 259"/>
                  <a:gd name="T98" fmla="*/ 259 w 337"/>
                  <a:gd name="T99" fmla="*/ 30 h 259"/>
                  <a:gd name="T100" fmla="*/ 274 w 337"/>
                  <a:gd name="T101" fmla="*/ 35 h 259"/>
                  <a:gd name="T102" fmla="*/ 293 w 337"/>
                  <a:gd name="T103" fmla="*/ 39 h 259"/>
                  <a:gd name="T104" fmla="*/ 293 w 337"/>
                  <a:gd name="T105" fmla="*/ 59 h 259"/>
                  <a:gd name="T106" fmla="*/ 298 w 337"/>
                  <a:gd name="T107" fmla="*/ 74 h 259"/>
                  <a:gd name="T108" fmla="*/ 313 w 337"/>
                  <a:gd name="T109" fmla="*/ 83 h 259"/>
                  <a:gd name="T110" fmla="*/ 332 w 337"/>
                  <a:gd name="T111" fmla="*/ 93 h 259"/>
                  <a:gd name="T112" fmla="*/ 332 w 337"/>
                  <a:gd name="T113" fmla="*/ 108 h 259"/>
                  <a:gd name="T114" fmla="*/ 327 w 337"/>
                  <a:gd name="T115" fmla="*/ 122 h 259"/>
                  <a:gd name="T116" fmla="*/ 323 w 337"/>
                  <a:gd name="T117" fmla="*/ 132 h 259"/>
                  <a:gd name="T118" fmla="*/ 323 w 337"/>
                  <a:gd name="T119" fmla="*/ 147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7" h="259">
                    <a:moveTo>
                      <a:pt x="337" y="142"/>
                    </a:moveTo>
                    <a:lnTo>
                      <a:pt x="337" y="147"/>
                    </a:lnTo>
                    <a:lnTo>
                      <a:pt x="332" y="152"/>
                    </a:lnTo>
                    <a:lnTo>
                      <a:pt x="332" y="157"/>
                    </a:lnTo>
                    <a:lnTo>
                      <a:pt x="337" y="157"/>
                    </a:lnTo>
                    <a:lnTo>
                      <a:pt x="337" y="161"/>
                    </a:lnTo>
                    <a:lnTo>
                      <a:pt x="337" y="166"/>
                    </a:lnTo>
                    <a:lnTo>
                      <a:pt x="332" y="171"/>
                    </a:lnTo>
                    <a:lnTo>
                      <a:pt x="332" y="176"/>
                    </a:lnTo>
                    <a:lnTo>
                      <a:pt x="332" y="181"/>
                    </a:lnTo>
                    <a:lnTo>
                      <a:pt x="332" y="186"/>
                    </a:lnTo>
                    <a:lnTo>
                      <a:pt x="332" y="191"/>
                    </a:lnTo>
                    <a:lnTo>
                      <a:pt x="327" y="191"/>
                    </a:lnTo>
                    <a:lnTo>
                      <a:pt x="327" y="196"/>
                    </a:lnTo>
                    <a:lnTo>
                      <a:pt x="323" y="196"/>
                    </a:lnTo>
                    <a:lnTo>
                      <a:pt x="318" y="196"/>
                    </a:lnTo>
                    <a:lnTo>
                      <a:pt x="318" y="191"/>
                    </a:lnTo>
                    <a:lnTo>
                      <a:pt x="313" y="191"/>
                    </a:lnTo>
                    <a:lnTo>
                      <a:pt x="313" y="196"/>
                    </a:lnTo>
                    <a:lnTo>
                      <a:pt x="308" y="196"/>
                    </a:lnTo>
                    <a:lnTo>
                      <a:pt x="308" y="201"/>
                    </a:lnTo>
                    <a:lnTo>
                      <a:pt x="303" y="201"/>
                    </a:lnTo>
                    <a:lnTo>
                      <a:pt x="298" y="201"/>
                    </a:lnTo>
                    <a:lnTo>
                      <a:pt x="293" y="201"/>
                    </a:lnTo>
                    <a:lnTo>
                      <a:pt x="288" y="201"/>
                    </a:lnTo>
                    <a:lnTo>
                      <a:pt x="288" y="205"/>
                    </a:lnTo>
                    <a:lnTo>
                      <a:pt x="283" y="205"/>
                    </a:lnTo>
                    <a:lnTo>
                      <a:pt x="279" y="205"/>
                    </a:lnTo>
                    <a:lnTo>
                      <a:pt x="274" y="210"/>
                    </a:lnTo>
                    <a:lnTo>
                      <a:pt x="269" y="210"/>
                    </a:lnTo>
                    <a:lnTo>
                      <a:pt x="264" y="210"/>
                    </a:lnTo>
                    <a:lnTo>
                      <a:pt x="264" y="205"/>
                    </a:lnTo>
                    <a:lnTo>
                      <a:pt x="259" y="205"/>
                    </a:lnTo>
                    <a:lnTo>
                      <a:pt x="259" y="210"/>
                    </a:lnTo>
                    <a:lnTo>
                      <a:pt x="254" y="210"/>
                    </a:lnTo>
                    <a:lnTo>
                      <a:pt x="259" y="210"/>
                    </a:lnTo>
                    <a:lnTo>
                      <a:pt x="254" y="215"/>
                    </a:lnTo>
                    <a:lnTo>
                      <a:pt x="259" y="215"/>
                    </a:lnTo>
                    <a:lnTo>
                      <a:pt x="254" y="215"/>
                    </a:lnTo>
                    <a:lnTo>
                      <a:pt x="254" y="220"/>
                    </a:lnTo>
                    <a:lnTo>
                      <a:pt x="249" y="220"/>
                    </a:lnTo>
                    <a:lnTo>
                      <a:pt x="249" y="225"/>
                    </a:lnTo>
                    <a:lnTo>
                      <a:pt x="249" y="230"/>
                    </a:lnTo>
                    <a:lnTo>
                      <a:pt x="244" y="230"/>
                    </a:lnTo>
                    <a:lnTo>
                      <a:pt x="244" y="235"/>
                    </a:lnTo>
                    <a:lnTo>
                      <a:pt x="244" y="240"/>
                    </a:lnTo>
                    <a:lnTo>
                      <a:pt x="249" y="240"/>
                    </a:lnTo>
                    <a:lnTo>
                      <a:pt x="249" y="244"/>
                    </a:lnTo>
                    <a:lnTo>
                      <a:pt x="244" y="244"/>
                    </a:lnTo>
                    <a:lnTo>
                      <a:pt x="244" y="249"/>
                    </a:lnTo>
                    <a:lnTo>
                      <a:pt x="240" y="254"/>
                    </a:lnTo>
                    <a:lnTo>
                      <a:pt x="235" y="254"/>
                    </a:lnTo>
                    <a:lnTo>
                      <a:pt x="230" y="254"/>
                    </a:lnTo>
                    <a:lnTo>
                      <a:pt x="230" y="249"/>
                    </a:lnTo>
                    <a:lnTo>
                      <a:pt x="225" y="249"/>
                    </a:lnTo>
                    <a:lnTo>
                      <a:pt x="220" y="249"/>
                    </a:lnTo>
                    <a:lnTo>
                      <a:pt x="215" y="249"/>
                    </a:lnTo>
                    <a:lnTo>
                      <a:pt x="210" y="254"/>
                    </a:lnTo>
                    <a:lnTo>
                      <a:pt x="205" y="254"/>
                    </a:lnTo>
                    <a:lnTo>
                      <a:pt x="205" y="259"/>
                    </a:lnTo>
                    <a:lnTo>
                      <a:pt x="201" y="259"/>
                    </a:lnTo>
                    <a:lnTo>
                      <a:pt x="196" y="259"/>
                    </a:lnTo>
                    <a:lnTo>
                      <a:pt x="196" y="254"/>
                    </a:lnTo>
                    <a:lnTo>
                      <a:pt x="191" y="254"/>
                    </a:lnTo>
                    <a:lnTo>
                      <a:pt x="191" y="249"/>
                    </a:lnTo>
                    <a:lnTo>
                      <a:pt x="186" y="244"/>
                    </a:lnTo>
                    <a:lnTo>
                      <a:pt x="186" y="240"/>
                    </a:lnTo>
                    <a:lnTo>
                      <a:pt x="181" y="240"/>
                    </a:lnTo>
                    <a:lnTo>
                      <a:pt x="181" y="235"/>
                    </a:lnTo>
                    <a:lnTo>
                      <a:pt x="176" y="235"/>
                    </a:lnTo>
                    <a:lnTo>
                      <a:pt x="171" y="235"/>
                    </a:lnTo>
                    <a:lnTo>
                      <a:pt x="171" y="230"/>
                    </a:lnTo>
                    <a:lnTo>
                      <a:pt x="166" y="230"/>
                    </a:lnTo>
                    <a:lnTo>
                      <a:pt x="166" y="225"/>
                    </a:lnTo>
                    <a:lnTo>
                      <a:pt x="161" y="225"/>
                    </a:lnTo>
                    <a:lnTo>
                      <a:pt x="157" y="230"/>
                    </a:lnTo>
                    <a:lnTo>
                      <a:pt x="152" y="230"/>
                    </a:lnTo>
                    <a:lnTo>
                      <a:pt x="147" y="235"/>
                    </a:lnTo>
                    <a:lnTo>
                      <a:pt x="142" y="235"/>
                    </a:lnTo>
                    <a:lnTo>
                      <a:pt x="142" y="230"/>
                    </a:lnTo>
                    <a:lnTo>
                      <a:pt x="137" y="230"/>
                    </a:lnTo>
                    <a:lnTo>
                      <a:pt x="132" y="230"/>
                    </a:lnTo>
                    <a:lnTo>
                      <a:pt x="127" y="230"/>
                    </a:lnTo>
                    <a:lnTo>
                      <a:pt x="122" y="235"/>
                    </a:lnTo>
                    <a:lnTo>
                      <a:pt x="122" y="240"/>
                    </a:lnTo>
                    <a:lnTo>
                      <a:pt x="118" y="240"/>
                    </a:lnTo>
                    <a:lnTo>
                      <a:pt x="113" y="240"/>
                    </a:lnTo>
                    <a:lnTo>
                      <a:pt x="113" y="244"/>
                    </a:lnTo>
                    <a:lnTo>
                      <a:pt x="113" y="240"/>
                    </a:lnTo>
                    <a:lnTo>
                      <a:pt x="108" y="244"/>
                    </a:lnTo>
                    <a:lnTo>
                      <a:pt x="103" y="244"/>
                    </a:lnTo>
                    <a:lnTo>
                      <a:pt x="103" y="240"/>
                    </a:lnTo>
                    <a:lnTo>
                      <a:pt x="98" y="235"/>
                    </a:lnTo>
                    <a:lnTo>
                      <a:pt x="93" y="235"/>
                    </a:lnTo>
                    <a:lnTo>
                      <a:pt x="88" y="235"/>
                    </a:lnTo>
                    <a:lnTo>
                      <a:pt x="88" y="230"/>
                    </a:lnTo>
                    <a:lnTo>
                      <a:pt x="88" y="225"/>
                    </a:lnTo>
                    <a:lnTo>
                      <a:pt x="88" y="220"/>
                    </a:lnTo>
                    <a:lnTo>
                      <a:pt x="83" y="220"/>
                    </a:lnTo>
                    <a:lnTo>
                      <a:pt x="78" y="220"/>
                    </a:lnTo>
                    <a:lnTo>
                      <a:pt x="74" y="220"/>
                    </a:lnTo>
                    <a:lnTo>
                      <a:pt x="69" y="220"/>
                    </a:lnTo>
                    <a:lnTo>
                      <a:pt x="64" y="220"/>
                    </a:lnTo>
                    <a:lnTo>
                      <a:pt x="59" y="220"/>
                    </a:lnTo>
                    <a:lnTo>
                      <a:pt x="54" y="220"/>
                    </a:lnTo>
                    <a:lnTo>
                      <a:pt x="54" y="215"/>
                    </a:lnTo>
                    <a:lnTo>
                      <a:pt x="49" y="210"/>
                    </a:lnTo>
                    <a:lnTo>
                      <a:pt x="44" y="210"/>
                    </a:lnTo>
                    <a:lnTo>
                      <a:pt x="44" y="205"/>
                    </a:lnTo>
                    <a:lnTo>
                      <a:pt x="39" y="205"/>
                    </a:lnTo>
                    <a:lnTo>
                      <a:pt x="39" y="201"/>
                    </a:lnTo>
                    <a:lnTo>
                      <a:pt x="39" y="196"/>
                    </a:lnTo>
                    <a:lnTo>
                      <a:pt x="44" y="191"/>
                    </a:lnTo>
                    <a:lnTo>
                      <a:pt x="39" y="186"/>
                    </a:lnTo>
                    <a:lnTo>
                      <a:pt x="35" y="186"/>
                    </a:lnTo>
                    <a:lnTo>
                      <a:pt x="35" y="181"/>
                    </a:lnTo>
                    <a:lnTo>
                      <a:pt x="39" y="181"/>
                    </a:lnTo>
                    <a:lnTo>
                      <a:pt x="39" y="176"/>
                    </a:lnTo>
                    <a:lnTo>
                      <a:pt x="35" y="176"/>
                    </a:lnTo>
                    <a:lnTo>
                      <a:pt x="35" y="171"/>
                    </a:lnTo>
                    <a:lnTo>
                      <a:pt x="30" y="171"/>
                    </a:lnTo>
                    <a:lnTo>
                      <a:pt x="30" y="166"/>
                    </a:lnTo>
                    <a:lnTo>
                      <a:pt x="25" y="166"/>
                    </a:lnTo>
                    <a:lnTo>
                      <a:pt x="20" y="166"/>
                    </a:lnTo>
                    <a:lnTo>
                      <a:pt x="20" y="161"/>
                    </a:lnTo>
                    <a:lnTo>
                      <a:pt x="15" y="161"/>
                    </a:lnTo>
                    <a:lnTo>
                      <a:pt x="15" y="157"/>
                    </a:lnTo>
                    <a:lnTo>
                      <a:pt x="10" y="157"/>
                    </a:lnTo>
                    <a:lnTo>
                      <a:pt x="15" y="157"/>
                    </a:lnTo>
                    <a:lnTo>
                      <a:pt x="15" y="152"/>
                    </a:lnTo>
                    <a:lnTo>
                      <a:pt x="10" y="152"/>
                    </a:lnTo>
                    <a:lnTo>
                      <a:pt x="10" y="147"/>
                    </a:lnTo>
                    <a:lnTo>
                      <a:pt x="5" y="147"/>
                    </a:lnTo>
                    <a:lnTo>
                      <a:pt x="5" y="142"/>
                    </a:lnTo>
                    <a:lnTo>
                      <a:pt x="10" y="142"/>
                    </a:lnTo>
                    <a:lnTo>
                      <a:pt x="15" y="142"/>
                    </a:lnTo>
                    <a:lnTo>
                      <a:pt x="15" y="137"/>
                    </a:lnTo>
                    <a:lnTo>
                      <a:pt x="15" y="132"/>
                    </a:lnTo>
                    <a:lnTo>
                      <a:pt x="10" y="132"/>
                    </a:lnTo>
                    <a:lnTo>
                      <a:pt x="10" y="127"/>
                    </a:lnTo>
                    <a:lnTo>
                      <a:pt x="10" y="122"/>
                    </a:lnTo>
                    <a:lnTo>
                      <a:pt x="5" y="118"/>
                    </a:lnTo>
                    <a:lnTo>
                      <a:pt x="5" y="113"/>
                    </a:lnTo>
                    <a:lnTo>
                      <a:pt x="0" y="108"/>
                    </a:lnTo>
                    <a:lnTo>
                      <a:pt x="5" y="108"/>
                    </a:lnTo>
                    <a:lnTo>
                      <a:pt x="5" y="98"/>
                    </a:lnTo>
                    <a:lnTo>
                      <a:pt x="5" y="93"/>
                    </a:lnTo>
                    <a:lnTo>
                      <a:pt x="0" y="93"/>
                    </a:lnTo>
                    <a:lnTo>
                      <a:pt x="0" y="88"/>
                    </a:lnTo>
                    <a:lnTo>
                      <a:pt x="5" y="88"/>
                    </a:lnTo>
                    <a:lnTo>
                      <a:pt x="5" y="83"/>
                    </a:lnTo>
                    <a:lnTo>
                      <a:pt x="10" y="83"/>
                    </a:lnTo>
                    <a:lnTo>
                      <a:pt x="10" y="79"/>
                    </a:lnTo>
                    <a:lnTo>
                      <a:pt x="5" y="74"/>
                    </a:lnTo>
                    <a:lnTo>
                      <a:pt x="0" y="69"/>
                    </a:lnTo>
                    <a:lnTo>
                      <a:pt x="5" y="69"/>
                    </a:lnTo>
                    <a:lnTo>
                      <a:pt x="5" y="64"/>
                    </a:lnTo>
                    <a:lnTo>
                      <a:pt x="5" y="59"/>
                    </a:lnTo>
                    <a:lnTo>
                      <a:pt x="10" y="59"/>
                    </a:lnTo>
                    <a:lnTo>
                      <a:pt x="15" y="59"/>
                    </a:lnTo>
                    <a:lnTo>
                      <a:pt x="20" y="59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39" y="59"/>
                    </a:lnTo>
                    <a:lnTo>
                      <a:pt x="44" y="59"/>
                    </a:lnTo>
                    <a:lnTo>
                      <a:pt x="44" y="54"/>
                    </a:lnTo>
                    <a:lnTo>
                      <a:pt x="44" y="59"/>
                    </a:lnTo>
                    <a:lnTo>
                      <a:pt x="49" y="59"/>
                    </a:lnTo>
                    <a:lnTo>
                      <a:pt x="54" y="59"/>
                    </a:lnTo>
                    <a:lnTo>
                      <a:pt x="59" y="59"/>
                    </a:lnTo>
                    <a:lnTo>
                      <a:pt x="59" y="54"/>
                    </a:lnTo>
                    <a:lnTo>
                      <a:pt x="64" y="54"/>
                    </a:lnTo>
                    <a:lnTo>
                      <a:pt x="64" y="49"/>
                    </a:lnTo>
                    <a:lnTo>
                      <a:pt x="64" y="44"/>
                    </a:lnTo>
                    <a:lnTo>
                      <a:pt x="59" y="44"/>
                    </a:lnTo>
                    <a:lnTo>
                      <a:pt x="59" y="39"/>
                    </a:lnTo>
                    <a:lnTo>
                      <a:pt x="59" y="35"/>
                    </a:lnTo>
                    <a:lnTo>
                      <a:pt x="59" y="30"/>
                    </a:lnTo>
                    <a:lnTo>
                      <a:pt x="59" y="25"/>
                    </a:lnTo>
                    <a:lnTo>
                      <a:pt x="59" y="20"/>
                    </a:lnTo>
                    <a:lnTo>
                      <a:pt x="64" y="20"/>
                    </a:lnTo>
                    <a:lnTo>
                      <a:pt x="64" y="25"/>
                    </a:lnTo>
                    <a:lnTo>
                      <a:pt x="69" y="20"/>
                    </a:lnTo>
                    <a:lnTo>
                      <a:pt x="64" y="20"/>
                    </a:lnTo>
                    <a:lnTo>
                      <a:pt x="69" y="20"/>
                    </a:lnTo>
                    <a:lnTo>
                      <a:pt x="64" y="15"/>
                    </a:lnTo>
                    <a:lnTo>
                      <a:pt x="69" y="15"/>
                    </a:lnTo>
                    <a:lnTo>
                      <a:pt x="69" y="10"/>
                    </a:lnTo>
                    <a:lnTo>
                      <a:pt x="64" y="10"/>
                    </a:lnTo>
                    <a:lnTo>
                      <a:pt x="64" y="5"/>
                    </a:lnTo>
                    <a:lnTo>
                      <a:pt x="69" y="5"/>
                    </a:lnTo>
                    <a:lnTo>
                      <a:pt x="74" y="5"/>
                    </a:lnTo>
                    <a:lnTo>
                      <a:pt x="78" y="5"/>
                    </a:lnTo>
                    <a:lnTo>
                      <a:pt x="83" y="5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98" y="0"/>
                    </a:lnTo>
                    <a:lnTo>
                      <a:pt x="98" y="5"/>
                    </a:lnTo>
                    <a:lnTo>
                      <a:pt x="98" y="10"/>
                    </a:lnTo>
                    <a:lnTo>
                      <a:pt x="103" y="10"/>
                    </a:lnTo>
                    <a:lnTo>
                      <a:pt x="103" y="15"/>
                    </a:lnTo>
                    <a:lnTo>
                      <a:pt x="103" y="10"/>
                    </a:lnTo>
                    <a:lnTo>
                      <a:pt x="108" y="15"/>
                    </a:lnTo>
                    <a:lnTo>
                      <a:pt x="113" y="15"/>
                    </a:lnTo>
                    <a:lnTo>
                      <a:pt x="113" y="10"/>
                    </a:lnTo>
                    <a:lnTo>
                      <a:pt x="118" y="10"/>
                    </a:lnTo>
                    <a:lnTo>
                      <a:pt x="118" y="15"/>
                    </a:lnTo>
                    <a:lnTo>
                      <a:pt x="122" y="15"/>
                    </a:lnTo>
                    <a:lnTo>
                      <a:pt x="122" y="20"/>
                    </a:lnTo>
                    <a:lnTo>
                      <a:pt x="127" y="20"/>
                    </a:lnTo>
                    <a:lnTo>
                      <a:pt x="127" y="25"/>
                    </a:lnTo>
                    <a:lnTo>
                      <a:pt x="132" y="25"/>
                    </a:lnTo>
                    <a:lnTo>
                      <a:pt x="132" y="30"/>
                    </a:lnTo>
                    <a:lnTo>
                      <a:pt x="137" y="30"/>
                    </a:lnTo>
                    <a:lnTo>
                      <a:pt x="137" y="35"/>
                    </a:lnTo>
                    <a:lnTo>
                      <a:pt x="137" y="39"/>
                    </a:lnTo>
                    <a:lnTo>
                      <a:pt x="142" y="39"/>
                    </a:lnTo>
                    <a:lnTo>
                      <a:pt x="147" y="39"/>
                    </a:lnTo>
                    <a:lnTo>
                      <a:pt x="147" y="44"/>
                    </a:lnTo>
                    <a:lnTo>
                      <a:pt x="152" y="39"/>
                    </a:lnTo>
                    <a:lnTo>
                      <a:pt x="157" y="39"/>
                    </a:lnTo>
                    <a:lnTo>
                      <a:pt x="161" y="39"/>
                    </a:lnTo>
                    <a:lnTo>
                      <a:pt x="166" y="39"/>
                    </a:lnTo>
                    <a:lnTo>
                      <a:pt x="171" y="39"/>
                    </a:lnTo>
                    <a:lnTo>
                      <a:pt x="176" y="39"/>
                    </a:lnTo>
                    <a:lnTo>
                      <a:pt x="181" y="39"/>
                    </a:lnTo>
                    <a:lnTo>
                      <a:pt x="181" y="35"/>
                    </a:lnTo>
                    <a:lnTo>
                      <a:pt x="186" y="30"/>
                    </a:lnTo>
                    <a:lnTo>
                      <a:pt x="191" y="25"/>
                    </a:lnTo>
                    <a:lnTo>
                      <a:pt x="196" y="25"/>
                    </a:lnTo>
                    <a:lnTo>
                      <a:pt x="201" y="25"/>
                    </a:lnTo>
                    <a:lnTo>
                      <a:pt x="201" y="30"/>
                    </a:lnTo>
                    <a:lnTo>
                      <a:pt x="205" y="30"/>
                    </a:lnTo>
                    <a:lnTo>
                      <a:pt x="210" y="30"/>
                    </a:lnTo>
                    <a:lnTo>
                      <a:pt x="215" y="30"/>
                    </a:lnTo>
                    <a:lnTo>
                      <a:pt x="215" y="25"/>
                    </a:lnTo>
                    <a:lnTo>
                      <a:pt x="215" y="30"/>
                    </a:lnTo>
                    <a:lnTo>
                      <a:pt x="220" y="30"/>
                    </a:lnTo>
                    <a:lnTo>
                      <a:pt x="220" y="25"/>
                    </a:lnTo>
                    <a:lnTo>
                      <a:pt x="225" y="25"/>
                    </a:lnTo>
                    <a:lnTo>
                      <a:pt x="225" y="30"/>
                    </a:lnTo>
                    <a:lnTo>
                      <a:pt x="230" y="30"/>
                    </a:lnTo>
                    <a:lnTo>
                      <a:pt x="235" y="30"/>
                    </a:lnTo>
                    <a:lnTo>
                      <a:pt x="240" y="30"/>
                    </a:lnTo>
                    <a:lnTo>
                      <a:pt x="244" y="30"/>
                    </a:lnTo>
                    <a:lnTo>
                      <a:pt x="249" y="30"/>
                    </a:lnTo>
                    <a:lnTo>
                      <a:pt x="254" y="25"/>
                    </a:lnTo>
                    <a:lnTo>
                      <a:pt x="254" y="30"/>
                    </a:lnTo>
                    <a:lnTo>
                      <a:pt x="259" y="30"/>
                    </a:lnTo>
                    <a:lnTo>
                      <a:pt x="264" y="30"/>
                    </a:lnTo>
                    <a:lnTo>
                      <a:pt x="264" y="25"/>
                    </a:lnTo>
                    <a:lnTo>
                      <a:pt x="269" y="25"/>
                    </a:lnTo>
                    <a:lnTo>
                      <a:pt x="269" y="30"/>
                    </a:lnTo>
                    <a:lnTo>
                      <a:pt x="274" y="35"/>
                    </a:lnTo>
                    <a:lnTo>
                      <a:pt x="279" y="35"/>
                    </a:lnTo>
                    <a:lnTo>
                      <a:pt x="283" y="35"/>
                    </a:lnTo>
                    <a:lnTo>
                      <a:pt x="283" y="39"/>
                    </a:lnTo>
                    <a:lnTo>
                      <a:pt x="288" y="39"/>
                    </a:lnTo>
                    <a:lnTo>
                      <a:pt x="293" y="39"/>
                    </a:lnTo>
                    <a:lnTo>
                      <a:pt x="293" y="44"/>
                    </a:lnTo>
                    <a:lnTo>
                      <a:pt x="293" y="49"/>
                    </a:lnTo>
                    <a:lnTo>
                      <a:pt x="298" y="49"/>
                    </a:lnTo>
                    <a:lnTo>
                      <a:pt x="293" y="54"/>
                    </a:lnTo>
                    <a:lnTo>
                      <a:pt x="293" y="59"/>
                    </a:lnTo>
                    <a:lnTo>
                      <a:pt x="288" y="59"/>
                    </a:lnTo>
                    <a:lnTo>
                      <a:pt x="293" y="64"/>
                    </a:lnTo>
                    <a:lnTo>
                      <a:pt x="293" y="69"/>
                    </a:lnTo>
                    <a:lnTo>
                      <a:pt x="298" y="69"/>
                    </a:lnTo>
                    <a:lnTo>
                      <a:pt x="298" y="74"/>
                    </a:lnTo>
                    <a:lnTo>
                      <a:pt x="298" y="79"/>
                    </a:lnTo>
                    <a:lnTo>
                      <a:pt x="303" y="79"/>
                    </a:lnTo>
                    <a:lnTo>
                      <a:pt x="308" y="79"/>
                    </a:lnTo>
                    <a:lnTo>
                      <a:pt x="308" y="83"/>
                    </a:lnTo>
                    <a:lnTo>
                      <a:pt x="313" y="83"/>
                    </a:lnTo>
                    <a:lnTo>
                      <a:pt x="318" y="83"/>
                    </a:lnTo>
                    <a:lnTo>
                      <a:pt x="323" y="88"/>
                    </a:lnTo>
                    <a:lnTo>
                      <a:pt x="327" y="88"/>
                    </a:lnTo>
                    <a:lnTo>
                      <a:pt x="327" y="93"/>
                    </a:lnTo>
                    <a:lnTo>
                      <a:pt x="332" y="93"/>
                    </a:lnTo>
                    <a:lnTo>
                      <a:pt x="337" y="93"/>
                    </a:lnTo>
                    <a:lnTo>
                      <a:pt x="337" y="98"/>
                    </a:lnTo>
                    <a:lnTo>
                      <a:pt x="337" y="103"/>
                    </a:lnTo>
                    <a:lnTo>
                      <a:pt x="332" y="103"/>
                    </a:lnTo>
                    <a:lnTo>
                      <a:pt x="332" y="108"/>
                    </a:lnTo>
                    <a:lnTo>
                      <a:pt x="332" y="113"/>
                    </a:lnTo>
                    <a:lnTo>
                      <a:pt x="327" y="113"/>
                    </a:lnTo>
                    <a:lnTo>
                      <a:pt x="327" y="118"/>
                    </a:lnTo>
                    <a:lnTo>
                      <a:pt x="332" y="118"/>
                    </a:lnTo>
                    <a:lnTo>
                      <a:pt x="327" y="122"/>
                    </a:lnTo>
                    <a:lnTo>
                      <a:pt x="327" y="127"/>
                    </a:lnTo>
                    <a:lnTo>
                      <a:pt x="323" y="127"/>
                    </a:lnTo>
                    <a:lnTo>
                      <a:pt x="323" y="132"/>
                    </a:lnTo>
                    <a:lnTo>
                      <a:pt x="318" y="132"/>
                    </a:lnTo>
                    <a:lnTo>
                      <a:pt x="323" y="132"/>
                    </a:lnTo>
                    <a:lnTo>
                      <a:pt x="323" y="137"/>
                    </a:lnTo>
                    <a:lnTo>
                      <a:pt x="323" y="142"/>
                    </a:lnTo>
                    <a:lnTo>
                      <a:pt x="323" y="147"/>
                    </a:lnTo>
                    <a:lnTo>
                      <a:pt x="323" y="152"/>
                    </a:lnTo>
                    <a:lnTo>
                      <a:pt x="323" y="147"/>
                    </a:lnTo>
                    <a:lnTo>
                      <a:pt x="327" y="152"/>
                    </a:lnTo>
                    <a:lnTo>
                      <a:pt x="327" y="147"/>
                    </a:lnTo>
                    <a:lnTo>
                      <a:pt x="332" y="142"/>
                    </a:lnTo>
                    <a:lnTo>
                      <a:pt x="337" y="142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" name="Freeform 7">
                <a:extLst>
                  <a:ext uri="{FF2B5EF4-FFF2-40B4-BE49-F238E27FC236}">
                    <a16:creationId xmlns:a16="http://schemas.microsoft.com/office/drawing/2014/main" id="{F7B118DF-65E8-4508-BDE7-BF012C25D61B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2675" y="2204"/>
                <a:ext cx="439" cy="561"/>
              </a:xfrm>
              <a:custGeom>
                <a:avLst/>
                <a:gdLst>
                  <a:gd name="T0" fmla="*/ 430 w 439"/>
                  <a:gd name="T1" fmla="*/ 507 h 561"/>
                  <a:gd name="T2" fmla="*/ 425 w 439"/>
                  <a:gd name="T3" fmla="*/ 527 h 561"/>
                  <a:gd name="T4" fmla="*/ 405 w 439"/>
                  <a:gd name="T5" fmla="*/ 551 h 561"/>
                  <a:gd name="T6" fmla="*/ 415 w 439"/>
                  <a:gd name="T7" fmla="*/ 517 h 561"/>
                  <a:gd name="T8" fmla="*/ 98 w 439"/>
                  <a:gd name="T9" fmla="*/ 493 h 561"/>
                  <a:gd name="T10" fmla="*/ 176 w 439"/>
                  <a:gd name="T11" fmla="*/ 459 h 561"/>
                  <a:gd name="T12" fmla="*/ 269 w 439"/>
                  <a:gd name="T13" fmla="*/ 425 h 561"/>
                  <a:gd name="T14" fmla="*/ 327 w 439"/>
                  <a:gd name="T15" fmla="*/ 405 h 561"/>
                  <a:gd name="T16" fmla="*/ 249 w 439"/>
                  <a:gd name="T17" fmla="*/ 415 h 561"/>
                  <a:gd name="T18" fmla="*/ 239 w 439"/>
                  <a:gd name="T19" fmla="*/ 44 h 561"/>
                  <a:gd name="T20" fmla="*/ 249 w 439"/>
                  <a:gd name="T21" fmla="*/ 83 h 561"/>
                  <a:gd name="T22" fmla="*/ 269 w 439"/>
                  <a:gd name="T23" fmla="*/ 107 h 561"/>
                  <a:gd name="T24" fmla="*/ 283 w 439"/>
                  <a:gd name="T25" fmla="*/ 137 h 561"/>
                  <a:gd name="T26" fmla="*/ 288 w 439"/>
                  <a:gd name="T27" fmla="*/ 166 h 561"/>
                  <a:gd name="T28" fmla="*/ 303 w 439"/>
                  <a:gd name="T29" fmla="*/ 195 h 561"/>
                  <a:gd name="T30" fmla="*/ 317 w 439"/>
                  <a:gd name="T31" fmla="*/ 220 h 561"/>
                  <a:gd name="T32" fmla="*/ 327 w 439"/>
                  <a:gd name="T33" fmla="*/ 249 h 561"/>
                  <a:gd name="T34" fmla="*/ 332 w 439"/>
                  <a:gd name="T35" fmla="*/ 278 h 561"/>
                  <a:gd name="T36" fmla="*/ 347 w 439"/>
                  <a:gd name="T37" fmla="*/ 298 h 561"/>
                  <a:gd name="T38" fmla="*/ 347 w 439"/>
                  <a:gd name="T39" fmla="*/ 327 h 561"/>
                  <a:gd name="T40" fmla="*/ 342 w 439"/>
                  <a:gd name="T41" fmla="*/ 337 h 561"/>
                  <a:gd name="T42" fmla="*/ 352 w 439"/>
                  <a:gd name="T43" fmla="*/ 361 h 561"/>
                  <a:gd name="T44" fmla="*/ 337 w 439"/>
                  <a:gd name="T45" fmla="*/ 371 h 561"/>
                  <a:gd name="T46" fmla="*/ 308 w 439"/>
                  <a:gd name="T47" fmla="*/ 400 h 561"/>
                  <a:gd name="T48" fmla="*/ 278 w 439"/>
                  <a:gd name="T49" fmla="*/ 420 h 561"/>
                  <a:gd name="T50" fmla="*/ 249 w 439"/>
                  <a:gd name="T51" fmla="*/ 410 h 561"/>
                  <a:gd name="T52" fmla="*/ 225 w 439"/>
                  <a:gd name="T53" fmla="*/ 425 h 561"/>
                  <a:gd name="T54" fmla="*/ 205 w 439"/>
                  <a:gd name="T55" fmla="*/ 439 h 561"/>
                  <a:gd name="T56" fmla="*/ 210 w 439"/>
                  <a:gd name="T57" fmla="*/ 429 h 561"/>
                  <a:gd name="T58" fmla="*/ 210 w 439"/>
                  <a:gd name="T59" fmla="*/ 420 h 561"/>
                  <a:gd name="T60" fmla="*/ 195 w 439"/>
                  <a:gd name="T61" fmla="*/ 400 h 561"/>
                  <a:gd name="T62" fmla="*/ 171 w 439"/>
                  <a:gd name="T63" fmla="*/ 405 h 561"/>
                  <a:gd name="T64" fmla="*/ 147 w 439"/>
                  <a:gd name="T65" fmla="*/ 415 h 561"/>
                  <a:gd name="T66" fmla="*/ 122 w 439"/>
                  <a:gd name="T67" fmla="*/ 439 h 561"/>
                  <a:gd name="T68" fmla="*/ 108 w 439"/>
                  <a:gd name="T69" fmla="*/ 459 h 561"/>
                  <a:gd name="T70" fmla="*/ 83 w 439"/>
                  <a:gd name="T71" fmla="*/ 449 h 561"/>
                  <a:gd name="T72" fmla="*/ 54 w 439"/>
                  <a:gd name="T73" fmla="*/ 434 h 561"/>
                  <a:gd name="T74" fmla="*/ 64 w 439"/>
                  <a:gd name="T75" fmla="*/ 410 h 561"/>
                  <a:gd name="T76" fmla="*/ 59 w 439"/>
                  <a:gd name="T77" fmla="*/ 366 h 561"/>
                  <a:gd name="T78" fmla="*/ 49 w 439"/>
                  <a:gd name="T79" fmla="*/ 322 h 561"/>
                  <a:gd name="T80" fmla="*/ 49 w 439"/>
                  <a:gd name="T81" fmla="*/ 293 h 561"/>
                  <a:gd name="T82" fmla="*/ 49 w 439"/>
                  <a:gd name="T83" fmla="*/ 263 h 561"/>
                  <a:gd name="T84" fmla="*/ 49 w 439"/>
                  <a:gd name="T85" fmla="*/ 234 h 561"/>
                  <a:gd name="T86" fmla="*/ 44 w 439"/>
                  <a:gd name="T87" fmla="*/ 205 h 561"/>
                  <a:gd name="T88" fmla="*/ 25 w 439"/>
                  <a:gd name="T89" fmla="*/ 166 h 561"/>
                  <a:gd name="T90" fmla="*/ 0 w 439"/>
                  <a:gd name="T91" fmla="*/ 137 h 561"/>
                  <a:gd name="T92" fmla="*/ 29 w 439"/>
                  <a:gd name="T93" fmla="*/ 132 h 561"/>
                  <a:gd name="T94" fmla="*/ 39 w 439"/>
                  <a:gd name="T95" fmla="*/ 93 h 561"/>
                  <a:gd name="T96" fmla="*/ 54 w 439"/>
                  <a:gd name="T97" fmla="*/ 68 h 561"/>
                  <a:gd name="T98" fmla="*/ 78 w 439"/>
                  <a:gd name="T99" fmla="*/ 58 h 561"/>
                  <a:gd name="T100" fmla="*/ 98 w 439"/>
                  <a:gd name="T101" fmla="*/ 63 h 561"/>
                  <a:gd name="T102" fmla="*/ 112 w 439"/>
                  <a:gd name="T103" fmla="*/ 44 h 561"/>
                  <a:gd name="T104" fmla="*/ 142 w 439"/>
                  <a:gd name="T105" fmla="*/ 39 h 561"/>
                  <a:gd name="T106" fmla="*/ 166 w 439"/>
                  <a:gd name="T107" fmla="*/ 15 h 561"/>
                  <a:gd name="T108" fmla="*/ 186 w 439"/>
                  <a:gd name="T109" fmla="*/ 0 h 561"/>
                  <a:gd name="T110" fmla="*/ 215 w 439"/>
                  <a:gd name="T111" fmla="*/ 0 h 561"/>
                  <a:gd name="T112" fmla="*/ 249 w 439"/>
                  <a:gd name="T113" fmla="*/ 19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39" h="561">
                    <a:moveTo>
                      <a:pt x="400" y="556"/>
                    </a:moveTo>
                    <a:lnTo>
                      <a:pt x="405" y="551"/>
                    </a:lnTo>
                    <a:lnTo>
                      <a:pt x="405" y="556"/>
                    </a:lnTo>
                    <a:lnTo>
                      <a:pt x="400" y="561"/>
                    </a:lnTo>
                    <a:lnTo>
                      <a:pt x="400" y="556"/>
                    </a:lnTo>
                    <a:close/>
                    <a:moveTo>
                      <a:pt x="430" y="503"/>
                    </a:moveTo>
                    <a:lnTo>
                      <a:pt x="430" y="507"/>
                    </a:lnTo>
                    <a:lnTo>
                      <a:pt x="430" y="503"/>
                    </a:lnTo>
                    <a:lnTo>
                      <a:pt x="430" y="507"/>
                    </a:lnTo>
                    <a:lnTo>
                      <a:pt x="435" y="507"/>
                    </a:lnTo>
                    <a:lnTo>
                      <a:pt x="439" y="507"/>
                    </a:lnTo>
                    <a:lnTo>
                      <a:pt x="439" y="512"/>
                    </a:lnTo>
                    <a:lnTo>
                      <a:pt x="435" y="512"/>
                    </a:lnTo>
                    <a:lnTo>
                      <a:pt x="435" y="517"/>
                    </a:lnTo>
                    <a:lnTo>
                      <a:pt x="435" y="522"/>
                    </a:lnTo>
                    <a:lnTo>
                      <a:pt x="430" y="522"/>
                    </a:lnTo>
                    <a:lnTo>
                      <a:pt x="430" y="527"/>
                    </a:lnTo>
                    <a:lnTo>
                      <a:pt x="425" y="527"/>
                    </a:lnTo>
                    <a:lnTo>
                      <a:pt x="425" y="532"/>
                    </a:lnTo>
                    <a:lnTo>
                      <a:pt x="420" y="532"/>
                    </a:lnTo>
                    <a:lnTo>
                      <a:pt x="420" y="537"/>
                    </a:lnTo>
                    <a:lnTo>
                      <a:pt x="415" y="537"/>
                    </a:lnTo>
                    <a:lnTo>
                      <a:pt x="415" y="542"/>
                    </a:lnTo>
                    <a:lnTo>
                      <a:pt x="415" y="547"/>
                    </a:lnTo>
                    <a:lnTo>
                      <a:pt x="410" y="547"/>
                    </a:lnTo>
                    <a:lnTo>
                      <a:pt x="410" y="551"/>
                    </a:lnTo>
                    <a:lnTo>
                      <a:pt x="405" y="551"/>
                    </a:lnTo>
                    <a:lnTo>
                      <a:pt x="410" y="551"/>
                    </a:lnTo>
                    <a:lnTo>
                      <a:pt x="410" y="547"/>
                    </a:lnTo>
                    <a:lnTo>
                      <a:pt x="410" y="542"/>
                    </a:lnTo>
                    <a:lnTo>
                      <a:pt x="410" y="537"/>
                    </a:lnTo>
                    <a:lnTo>
                      <a:pt x="410" y="532"/>
                    </a:lnTo>
                    <a:lnTo>
                      <a:pt x="410" y="527"/>
                    </a:lnTo>
                    <a:lnTo>
                      <a:pt x="415" y="527"/>
                    </a:lnTo>
                    <a:lnTo>
                      <a:pt x="415" y="522"/>
                    </a:lnTo>
                    <a:lnTo>
                      <a:pt x="415" y="517"/>
                    </a:lnTo>
                    <a:lnTo>
                      <a:pt x="420" y="517"/>
                    </a:lnTo>
                    <a:lnTo>
                      <a:pt x="420" y="512"/>
                    </a:lnTo>
                    <a:lnTo>
                      <a:pt x="425" y="512"/>
                    </a:lnTo>
                    <a:lnTo>
                      <a:pt x="425" y="507"/>
                    </a:lnTo>
                    <a:lnTo>
                      <a:pt x="430" y="507"/>
                    </a:lnTo>
                    <a:lnTo>
                      <a:pt x="430" y="503"/>
                    </a:lnTo>
                    <a:close/>
                    <a:moveTo>
                      <a:pt x="93" y="488"/>
                    </a:moveTo>
                    <a:lnTo>
                      <a:pt x="98" y="488"/>
                    </a:lnTo>
                    <a:lnTo>
                      <a:pt x="98" y="493"/>
                    </a:lnTo>
                    <a:lnTo>
                      <a:pt x="93" y="493"/>
                    </a:lnTo>
                    <a:lnTo>
                      <a:pt x="93" y="488"/>
                    </a:lnTo>
                    <a:close/>
                    <a:moveTo>
                      <a:pt x="98" y="488"/>
                    </a:moveTo>
                    <a:lnTo>
                      <a:pt x="98" y="483"/>
                    </a:lnTo>
                    <a:lnTo>
                      <a:pt x="98" y="488"/>
                    </a:lnTo>
                    <a:close/>
                    <a:moveTo>
                      <a:pt x="176" y="454"/>
                    </a:moveTo>
                    <a:lnTo>
                      <a:pt x="181" y="454"/>
                    </a:lnTo>
                    <a:lnTo>
                      <a:pt x="181" y="459"/>
                    </a:lnTo>
                    <a:lnTo>
                      <a:pt x="176" y="459"/>
                    </a:lnTo>
                    <a:lnTo>
                      <a:pt x="176" y="454"/>
                    </a:lnTo>
                    <a:close/>
                    <a:moveTo>
                      <a:pt x="103" y="468"/>
                    </a:moveTo>
                    <a:lnTo>
                      <a:pt x="108" y="468"/>
                    </a:lnTo>
                    <a:lnTo>
                      <a:pt x="108" y="473"/>
                    </a:lnTo>
                    <a:lnTo>
                      <a:pt x="103" y="468"/>
                    </a:lnTo>
                    <a:close/>
                    <a:moveTo>
                      <a:pt x="269" y="425"/>
                    </a:moveTo>
                    <a:lnTo>
                      <a:pt x="269" y="429"/>
                    </a:lnTo>
                    <a:lnTo>
                      <a:pt x="269" y="429"/>
                    </a:lnTo>
                    <a:lnTo>
                      <a:pt x="269" y="425"/>
                    </a:lnTo>
                    <a:close/>
                    <a:moveTo>
                      <a:pt x="269" y="425"/>
                    </a:moveTo>
                    <a:lnTo>
                      <a:pt x="273" y="425"/>
                    </a:lnTo>
                    <a:lnTo>
                      <a:pt x="269" y="425"/>
                    </a:lnTo>
                    <a:close/>
                    <a:moveTo>
                      <a:pt x="239" y="429"/>
                    </a:moveTo>
                    <a:lnTo>
                      <a:pt x="244" y="425"/>
                    </a:lnTo>
                    <a:lnTo>
                      <a:pt x="244" y="429"/>
                    </a:lnTo>
                    <a:lnTo>
                      <a:pt x="239" y="429"/>
                    </a:lnTo>
                    <a:close/>
                    <a:moveTo>
                      <a:pt x="332" y="405"/>
                    </a:moveTo>
                    <a:lnTo>
                      <a:pt x="327" y="405"/>
                    </a:lnTo>
                    <a:lnTo>
                      <a:pt x="322" y="410"/>
                    </a:lnTo>
                    <a:lnTo>
                      <a:pt x="322" y="405"/>
                    </a:lnTo>
                    <a:lnTo>
                      <a:pt x="327" y="405"/>
                    </a:lnTo>
                    <a:lnTo>
                      <a:pt x="332" y="405"/>
                    </a:lnTo>
                    <a:lnTo>
                      <a:pt x="332" y="400"/>
                    </a:lnTo>
                    <a:lnTo>
                      <a:pt x="332" y="405"/>
                    </a:lnTo>
                    <a:close/>
                    <a:moveTo>
                      <a:pt x="244" y="415"/>
                    </a:moveTo>
                    <a:lnTo>
                      <a:pt x="249" y="415"/>
                    </a:lnTo>
                    <a:lnTo>
                      <a:pt x="249" y="415"/>
                    </a:lnTo>
                    <a:lnTo>
                      <a:pt x="244" y="415"/>
                    </a:lnTo>
                    <a:close/>
                    <a:moveTo>
                      <a:pt x="259" y="19"/>
                    </a:moveTo>
                    <a:lnTo>
                      <a:pt x="259" y="24"/>
                    </a:lnTo>
                    <a:lnTo>
                      <a:pt x="259" y="29"/>
                    </a:lnTo>
                    <a:lnTo>
                      <a:pt x="254" y="29"/>
                    </a:lnTo>
                    <a:lnTo>
                      <a:pt x="254" y="34"/>
                    </a:lnTo>
                    <a:lnTo>
                      <a:pt x="249" y="34"/>
                    </a:lnTo>
                    <a:lnTo>
                      <a:pt x="244" y="39"/>
                    </a:lnTo>
                    <a:lnTo>
                      <a:pt x="239" y="44"/>
                    </a:lnTo>
                    <a:lnTo>
                      <a:pt x="239" y="54"/>
                    </a:lnTo>
                    <a:lnTo>
                      <a:pt x="244" y="54"/>
                    </a:lnTo>
                    <a:lnTo>
                      <a:pt x="244" y="58"/>
                    </a:lnTo>
                    <a:lnTo>
                      <a:pt x="244" y="63"/>
                    </a:lnTo>
                    <a:lnTo>
                      <a:pt x="244" y="68"/>
                    </a:lnTo>
                    <a:lnTo>
                      <a:pt x="244" y="73"/>
                    </a:lnTo>
                    <a:lnTo>
                      <a:pt x="244" y="78"/>
                    </a:lnTo>
                    <a:lnTo>
                      <a:pt x="244" y="83"/>
                    </a:lnTo>
                    <a:lnTo>
                      <a:pt x="249" y="83"/>
                    </a:lnTo>
                    <a:lnTo>
                      <a:pt x="254" y="83"/>
                    </a:lnTo>
                    <a:lnTo>
                      <a:pt x="254" y="88"/>
                    </a:lnTo>
                    <a:lnTo>
                      <a:pt x="254" y="93"/>
                    </a:lnTo>
                    <a:lnTo>
                      <a:pt x="254" y="97"/>
                    </a:lnTo>
                    <a:lnTo>
                      <a:pt x="259" y="97"/>
                    </a:lnTo>
                    <a:lnTo>
                      <a:pt x="264" y="97"/>
                    </a:lnTo>
                    <a:lnTo>
                      <a:pt x="269" y="97"/>
                    </a:lnTo>
                    <a:lnTo>
                      <a:pt x="269" y="102"/>
                    </a:lnTo>
                    <a:lnTo>
                      <a:pt x="269" y="107"/>
                    </a:lnTo>
                    <a:lnTo>
                      <a:pt x="273" y="112"/>
                    </a:lnTo>
                    <a:lnTo>
                      <a:pt x="273" y="117"/>
                    </a:lnTo>
                    <a:lnTo>
                      <a:pt x="278" y="117"/>
                    </a:lnTo>
                    <a:lnTo>
                      <a:pt x="278" y="122"/>
                    </a:lnTo>
                    <a:lnTo>
                      <a:pt x="283" y="122"/>
                    </a:lnTo>
                    <a:lnTo>
                      <a:pt x="283" y="127"/>
                    </a:lnTo>
                    <a:lnTo>
                      <a:pt x="288" y="132"/>
                    </a:lnTo>
                    <a:lnTo>
                      <a:pt x="288" y="137"/>
                    </a:lnTo>
                    <a:lnTo>
                      <a:pt x="283" y="137"/>
                    </a:lnTo>
                    <a:lnTo>
                      <a:pt x="283" y="141"/>
                    </a:lnTo>
                    <a:lnTo>
                      <a:pt x="278" y="146"/>
                    </a:lnTo>
                    <a:lnTo>
                      <a:pt x="283" y="151"/>
                    </a:lnTo>
                    <a:lnTo>
                      <a:pt x="278" y="151"/>
                    </a:lnTo>
                    <a:lnTo>
                      <a:pt x="278" y="156"/>
                    </a:lnTo>
                    <a:lnTo>
                      <a:pt x="278" y="161"/>
                    </a:lnTo>
                    <a:lnTo>
                      <a:pt x="283" y="161"/>
                    </a:lnTo>
                    <a:lnTo>
                      <a:pt x="288" y="161"/>
                    </a:lnTo>
                    <a:lnTo>
                      <a:pt x="288" y="166"/>
                    </a:lnTo>
                    <a:lnTo>
                      <a:pt x="293" y="166"/>
                    </a:lnTo>
                    <a:lnTo>
                      <a:pt x="293" y="171"/>
                    </a:lnTo>
                    <a:lnTo>
                      <a:pt x="293" y="176"/>
                    </a:lnTo>
                    <a:lnTo>
                      <a:pt x="298" y="176"/>
                    </a:lnTo>
                    <a:lnTo>
                      <a:pt x="298" y="180"/>
                    </a:lnTo>
                    <a:lnTo>
                      <a:pt x="303" y="180"/>
                    </a:lnTo>
                    <a:lnTo>
                      <a:pt x="303" y="185"/>
                    </a:lnTo>
                    <a:lnTo>
                      <a:pt x="303" y="190"/>
                    </a:lnTo>
                    <a:lnTo>
                      <a:pt x="303" y="195"/>
                    </a:lnTo>
                    <a:lnTo>
                      <a:pt x="303" y="200"/>
                    </a:lnTo>
                    <a:lnTo>
                      <a:pt x="308" y="200"/>
                    </a:lnTo>
                    <a:lnTo>
                      <a:pt x="308" y="205"/>
                    </a:lnTo>
                    <a:lnTo>
                      <a:pt x="313" y="205"/>
                    </a:lnTo>
                    <a:lnTo>
                      <a:pt x="313" y="210"/>
                    </a:lnTo>
                    <a:lnTo>
                      <a:pt x="308" y="215"/>
                    </a:lnTo>
                    <a:lnTo>
                      <a:pt x="308" y="220"/>
                    </a:lnTo>
                    <a:lnTo>
                      <a:pt x="313" y="220"/>
                    </a:lnTo>
                    <a:lnTo>
                      <a:pt x="317" y="220"/>
                    </a:lnTo>
                    <a:lnTo>
                      <a:pt x="317" y="224"/>
                    </a:lnTo>
                    <a:lnTo>
                      <a:pt x="317" y="229"/>
                    </a:lnTo>
                    <a:lnTo>
                      <a:pt x="322" y="229"/>
                    </a:lnTo>
                    <a:lnTo>
                      <a:pt x="322" y="234"/>
                    </a:lnTo>
                    <a:lnTo>
                      <a:pt x="327" y="234"/>
                    </a:lnTo>
                    <a:lnTo>
                      <a:pt x="332" y="239"/>
                    </a:lnTo>
                    <a:lnTo>
                      <a:pt x="332" y="244"/>
                    </a:lnTo>
                    <a:lnTo>
                      <a:pt x="327" y="244"/>
                    </a:lnTo>
                    <a:lnTo>
                      <a:pt x="327" y="249"/>
                    </a:lnTo>
                    <a:lnTo>
                      <a:pt x="327" y="254"/>
                    </a:lnTo>
                    <a:lnTo>
                      <a:pt x="322" y="254"/>
                    </a:lnTo>
                    <a:lnTo>
                      <a:pt x="322" y="259"/>
                    </a:lnTo>
                    <a:lnTo>
                      <a:pt x="327" y="259"/>
                    </a:lnTo>
                    <a:lnTo>
                      <a:pt x="327" y="263"/>
                    </a:lnTo>
                    <a:lnTo>
                      <a:pt x="332" y="263"/>
                    </a:lnTo>
                    <a:lnTo>
                      <a:pt x="332" y="268"/>
                    </a:lnTo>
                    <a:lnTo>
                      <a:pt x="332" y="273"/>
                    </a:lnTo>
                    <a:lnTo>
                      <a:pt x="332" y="278"/>
                    </a:lnTo>
                    <a:lnTo>
                      <a:pt x="332" y="273"/>
                    </a:lnTo>
                    <a:lnTo>
                      <a:pt x="337" y="273"/>
                    </a:lnTo>
                    <a:lnTo>
                      <a:pt x="337" y="278"/>
                    </a:lnTo>
                    <a:lnTo>
                      <a:pt x="337" y="283"/>
                    </a:lnTo>
                    <a:lnTo>
                      <a:pt x="342" y="283"/>
                    </a:lnTo>
                    <a:lnTo>
                      <a:pt x="342" y="288"/>
                    </a:lnTo>
                    <a:lnTo>
                      <a:pt x="342" y="293"/>
                    </a:lnTo>
                    <a:lnTo>
                      <a:pt x="342" y="298"/>
                    </a:lnTo>
                    <a:lnTo>
                      <a:pt x="347" y="298"/>
                    </a:lnTo>
                    <a:lnTo>
                      <a:pt x="347" y="302"/>
                    </a:lnTo>
                    <a:lnTo>
                      <a:pt x="352" y="302"/>
                    </a:lnTo>
                    <a:lnTo>
                      <a:pt x="352" y="307"/>
                    </a:lnTo>
                    <a:lnTo>
                      <a:pt x="356" y="307"/>
                    </a:lnTo>
                    <a:lnTo>
                      <a:pt x="356" y="312"/>
                    </a:lnTo>
                    <a:lnTo>
                      <a:pt x="356" y="317"/>
                    </a:lnTo>
                    <a:lnTo>
                      <a:pt x="356" y="322"/>
                    </a:lnTo>
                    <a:lnTo>
                      <a:pt x="352" y="322"/>
                    </a:lnTo>
                    <a:lnTo>
                      <a:pt x="347" y="327"/>
                    </a:lnTo>
                    <a:lnTo>
                      <a:pt x="352" y="327"/>
                    </a:lnTo>
                    <a:lnTo>
                      <a:pt x="352" y="332"/>
                    </a:lnTo>
                    <a:lnTo>
                      <a:pt x="352" y="337"/>
                    </a:lnTo>
                    <a:lnTo>
                      <a:pt x="352" y="332"/>
                    </a:lnTo>
                    <a:lnTo>
                      <a:pt x="347" y="332"/>
                    </a:lnTo>
                    <a:lnTo>
                      <a:pt x="347" y="337"/>
                    </a:lnTo>
                    <a:lnTo>
                      <a:pt x="347" y="332"/>
                    </a:lnTo>
                    <a:lnTo>
                      <a:pt x="342" y="332"/>
                    </a:lnTo>
                    <a:lnTo>
                      <a:pt x="342" y="337"/>
                    </a:lnTo>
                    <a:lnTo>
                      <a:pt x="342" y="342"/>
                    </a:lnTo>
                    <a:lnTo>
                      <a:pt x="347" y="342"/>
                    </a:lnTo>
                    <a:lnTo>
                      <a:pt x="347" y="346"/>
                    </a:lnTo>
                    <a:lnTo>
                      <a:pt x="347" y="351"/>
                    </a:lnTo>
                    <a:lnTo>
                      <a:pt x="347" y="356"/>
                    </a:lnTo>
                    <a:lnTo>
                      <a:pt x="352" y="356"/>
                    </a:lnTo>
                    <a:lnTo>
                      <a:pt x="352" y="361"/>
                    </a:lnTo>
                    <a:lnTo>
                      <a:pt x="347" y="361"/>
                    </a:lnTo>
                    <a:lnTo>
                      <a:pt x="352" y="361"/>
                    </a:lnTo>
                    <a:lnTo>
                      <a:pt x="352" y="366"/>
                    </a:lnTo>
                    <a:lnTo>
                      <a:pt x="356" y="366"/>
                    </a:lnTo>
                    <a:lnTo>
                      <a:pt x="352" y="366"/>
                    </a:lnTo>
                    <a:lnTo>
                      <a:pt x="352" y="371"/>
                    </a:lnTo>
                    <a:lnTo>
                      <a:pt x="352" y="376"/>
                    </a:lnTo>
                    <a:lnTo>
                      <a:pt x="347" y="376"/>
                    </a:lnTo>
                    <a:lnTo>
                      <a:pt x="342" y="376"/>
                    </a:lnTo>
                    <a:lnTo>
                      <a:pt x="337" y="376"/>
                    </a:lnTo>
                    <a:lnTo>
                      <a:pt x="337" y="371"/>
                    </a:lnTo>
                    <a:lnTo>
                      <a:pt x="337" y="376"/>
                    </a:lnTo>
                    <a:lnTo>
                      <a:pt x="332" y="381"/>
                    </a:lnTo>
                    <a:lnTo>
                      <a:pt x="327" y="381"/>
                    </a:lnTo>
                    <a:lnTo>
                      <a:pt x="327" y="385"/>
                    </a:lnTo>
                    <a:lnTo>
                      <a:pt x="322" y="390"/>
                    </a:lnTo>
                    <a:lnTo>
                      <a:pt x="322" y="395"/>
                    </a:lnTo>
                    <a:lnTo>
                      <a:pt x="317" y="395"/>
                    </a:lnTo>
                    <a:lnTo>
                      <a:pt x="313" y="400"/>
                    </a:lnTo>
                    <a:lnTo>
                      <a:pt x="308" y="400"/>
                    </a:lnTo>
                    <a:lnTo>
                      <a:pt x="303" y="400"/>
                    </a:lnTo>
                    <a:lnTo>
                      <a:pt x="303" y="405"/>
                    </a:lnTo>
                    <a:lnTo>
                      <a:pt x="298" y="405"/>
                    </a:lnTo>
                    <a:lnTo>
                      <a:pt x="298" y="410"/>
                    </a:lnTo>
                    <a:lnTo>
                      <a:pt x="293" y="410"/>
                    </a:lnTo>
                    <a:lnTo>
                      <a:pt x="288" y="415"/>
                    </a:lnTo>
                    <a:lnTo>
                      <a:pt x="283" y="415"/>
                    </a:lnTo>
                    <a:lnTo>
                      <a:pt x="283" y="420"/>
                    </a:lnTo>
                    <a:lnTo>
                      <a:pt x="278" y="420"/>
                    </a:lnTo>
                    <a:lnTo>
                      <a:pt x="273" y="420"/>
                    </a:lnTo>
                    <a:lnTo>
                      <a:pt x="273" y="425"/>
                    </a:lnTo>
                    <a:lnTo>
                      <a:pt x="273" y="420"/>
                    </a:lnTo>
                    <a:lnTo>
                      <a:pt x="269" y="415"/>
                    </a:lnTo>
                    <a:lnTo>
                      <a:pt x="269" y="410"/>
                    </a:lnTo>
                    <a:lnTo>
                      <a:pt x="264" y="410"/>
                    </a:lnTo>
                    <a:lnTo>
                      <a:pt x="259" y="410"/>
                    </a:lnTo>
                    <a:lnTo>
                      <a:pt x="254" y="410"/>
                    </a:lnTo>
                    <a:lnTo>
                      <a:pt x="249" y="410"/>
                    </a:lnTo>
                    <a:lnTo>
                      <a:pt x="244" y="410"/>
                    </a:lnTo>
                    <a:lnTo>
                      <a:pt x="244" y="415"/>
                    </a:lnTo>
                    <a:lnTo>
                      <a:pt x="244" y="420"/>
                    </a:lnTo>
                    <a:lnTo>
                      <a:pt x="244" y="415"/>
                    </a:lnTo>
                    <a:lnTo>
                      <a:pt x="239" y="415"/>
                    </a:lnTo>
                    <a:lnTo>
                      <a:pt x="234" y="415"/>
                    </a:lnTo>
                    <a:lnTo>
                      <a:pt x="230" y="420"/>
                    </a:lnTo>
                    <a:lnTo>
                      <a:pt x="225" y="420"/>
                    </a:lnTo>
                    <a:lnTo>
                      <a:pt x="225" y="425"/>
                    </a:lnTo>
                    <a:lnTo>
                      <a:pt x="230" y="425"/>
                    </a:lnTo>
                    <a:lnTo>
                      <a:pt x="230" y="429"/>
                    </a:lnTo>
                    <a:lnTo>
                      <a:pt x="225" y="429"/>
                    </a:lnTo>
                    <a:lnTo>
                      <a:pt x="225" y="434"/>
                    </a:lnTo>
                    <a:lnTo>
                      <a:pt x="220" y="434"/>
                    </a:lnTo>
                    <a:lnTo>
                      <a:pt x="215" y="434"/>
                    </a:lnTo>
                    <a:lnTo>
                      <a:pt x="210" y="434"/>
                    </a:lnTo>
                    <a:lnTo>
                      <a:pt x="210" y="439"/>
                    </a:lnTo>
                    <a:lnTo>
                      <a:pt x="205" y="439"/>
                    </a:lnTo>
                    <a:lnTo>
                      <a:pt x="205" y="434"/>
                    </a:lnTo>
                    <a:lnTo>
                      <a:pt x="210" y="434"/>
                    </a:lnTo>
                    <a:lnTo>
                      <a:pt x="210" y="429"/>
                    </a:lnTo>
                    <a:lnTo>
                      <a:pt x="210" y="434"/>
                    </a:lnTo>
                    <a:lnTo>
                      <a:pt x="215" y="434"/>
                    </a:lnTo>
                    <a:lnTo>
                      <a:pt x="210" y="434"/>
                    </a:lnTo>
                    <a:lnTo>
                      <a:pt x="215" y="434"/>
                    </a:lnTo>
                    <a:lnTo>
                      <a:pt x="215" y="429"/>
                    </a:lnTo>
                    <a:lnTo>
                      <a:pt x="210" y="429"/>
                    </a:lnTo>
                    <a:lnTo>
                      <a:pt x="210" y="425"/>
                    </a:lnTo>
                    <a:lnTo>
                      <a:pt x="205" y="425"/>
                    </a:lnTo>
                    <a:lnTo>
                      <a:pt x="205" y="429"/>
                    </a:lnTo>
                    <a:lnTo>
                      <a:pt x="200" y="429"/>
                    </a:lnTo>
                    <a:lnTo>
                      <a:pt x="205" y="429"/>
                    </a:lnTo>
                    <a:lnTo>
                      <a:pt x="200" y="425"/>
                    </a:lnTo>
                    <a:lnTo>
                      <a:pt x="205" y="425"/>
                    </a:lnTo>
                    <a:lnTo>
                      <a:pt x="205" y="420"/>
                    </a:lnTo>
                    <a:lnTo>
                      <a:pt x="210" y="420"/>
                    </a:lnTo>
                    <a:lnTo>
                      <a:pt x="210" y="415"/>
                    </a:lnTo>
                    <a:lnTo>
                      <a:pt x="205" y="415"/>
                    </a:lnTo>
                    <a:lnTo>
                      <a:pt x="210" y="415"/>
                    </a:lnTo>
                    <a:lnTo>
                      <a:pt x="205" y="415"/>
                    </a:lnTo>
                    <a:lnTo>
                      <a:pt x="205" y="410"/>
                    </a:lnTo>
                    <a:lnTo>
                      <a:pt x="205" y="405"/>
                    </a:lnTo>
                    <a:lnTo>
                      <a:pt x="200" y="405"/>
                    </a:lnTo>
                    <a:lnTo>
                      <a:pt x="195" y="405"/>
                    </a:lnTo>
                    <a:lnTo>
                      <a:pt x="195" y="400"/>
                    </a:lnTo>
                    <a:lnTo>
                      <a:pt x="190" y="400"/>
                    </a:lnTo>
                    <a:lnTo>
                      <a:pt x="190" y="405"/>
                    </a:lnTo>
                    <a:lnTo>
                      <a:pt x="190" y="400"/>
                    </a:lnTo>
                    <a:lnTo>
                      <a:pt x="190" y="405"/>
                    </a:lnTo>
                    <a:lnTo>
                      <a:pt x="190" y="400"/>
                    </a:lnTo>
                    <a:lnTo>
                      <a:pt x="186" y="400"/>
                    </a:lnTo>
                    <a:lnTo>
                      <a:pt x="181" y="400"/>
                    </a:lnTo>
                    <a:lnTo>
                      <a:pt x="176" y="405"/>
                    </a:lnTo>
                    <a:lnTo>
                      <a:pt x="171" y="405"/>
                    </a:lnTo>
                    <a:lnTo>
                      <a:pt x="166" y="405"/>
                    </a:lnTo>
                    <a:lnTo>
                      <a:pt x="166" y="410"/>
                    </a:lnTo>
                    <a:lnTo>
                      <a:pt x="161" y="410"/>
                    </a:lnTo>
                    <a:lnTo>
                      <a:pt x="156" y="410"/>
                    </a:lnTo>
                    <a:lnTo>
                      <a:pt x="156" y="415"/>
                    </a:lnTo>
                    <a:lnTo>
                      <a:pt x="156" y="410"/>
                    </a:lnTo>
                    <a:lnTo>
                      <a:pt x="156" y="415"/>
                    </a:lnTo>
                    <a:lnTo>
                      <a:pt x="151" y="415"/>
                    </a:lnTo>
                    <a:lnTo>
                      <a:pt x="147" y="415"/>
                    </a:lnTo>
                    <a:lnTo>
                      <a:pt x="147" y="420"/>
                    </a:lnTo>
                    <a:lnTo>
                      <a:pt x="142" y="420"/>
                    </a:lnTo>
                    <a:lnTo>
                      <a:pt x="142" y="425"/>
                    </a:lnTo>
                    <a:lnTo>
                      <a:pt x="137" y="425"/>
                    </a:lnTo>
                    <a:lnTo>
                      <a:pt x="137" y="429"/>
                    </a:lnTo>
                    <a:lnTo>
                      <a:pt x="132" y="429"/>
                    </a:lnTo>
                    <a:lnTo>
                      <a:pt x="127" y="434"/>
                    </a:lnTo>
                    <a:lnTo>
                      <a:pt x="127" y="439"/>
                    </a:lnTo>
                    <a:lnTo>
                      <a:pt x="122" y="439"/>
                    </a:lnTo>
                    <a:lnTo>
                      <a:pt x="122" y="444"/>
                    </a:lnTo>
                    <a:lnTo>
                      <a:pt x="122" y="449"/>
                    </a:lnTo>
                    <a:lnTo>
                      <a:pt x="122" y="444"/>
                    </a:lnTo>
                    <a:lnTo>
                      <a:pt x="122" y="449"/>
                    </a:lnTo>
                    <a:lnTo>
                      <a:pt x="117" y="449"/>
                    </a:lnTo>
                    <a:lnTo>
                      <a:pt x="117" y="454"/>
                    </a:lnTo>
                    <a:lnTo>
                      <a:pt x="112" y="454"/>
                    </a:lnTo>
                    <a:lnTo>
                      <a:pt x="108" y="454"/>
                    </a:lnTo>
                    <a:lnTo>
                      <a:pt x="108" y="459"/>
                    </a:lnTo>
                    <a:lnTo>
                      <a:pt x="103" y="459"/>
                    </a:lnTo>
                    <a:lnTo>
                      <a:pt x="103" y="454"/>
                    </a:lnTo>
                    <a:lnTo>
                      <a:pt x="98" y="454"/>
                    </a:lnTo>
                    <a:lnTo>
                      <a:pt x="98" y="449"/>
                    </a:lnTo>
                    <a:lnTo>
                      <a:pt x="93" y="449"/>
                    </a:lnTo>
                    <a:lnTo>
                      <a:pt x="93" y="444"/>
                    </a:lnTo>
                    <a:lnTo>
                      <a:pt x="88" y="444"/>
                    </a:lnTo>
                    <a:lnTo>
                      <a:pt x="83" y="444"/>
                    </a:lnTo>
                    <a:lnTo>
                      <a:pt x="83" y="449"/>
                    </a:lnTo>
                    <a:lnTo>
                      <a:pt x="78" y="449"/>
                    </a:lnTo>
                    <a:lnTo>
                      <a:pt x="73" y="449"/>
                    </a:lnTo>
                    <a:lnTo>
                      <a:pt x="68" y="449"/>
                    </a:lnTo>
                    <a:lnTo>
                      <a:pt x="64" y="449"/>
                    </a:lnTo>
                    <a:lnTo>
                      <a:pt x="59" y="449"/>
                    </a:lnTo>
                    <a:lnTo>
                      <a:pt x="54" y="449"/>
                    </a:lnTo>
                    <a:lnTo>
                      <a:pt x="54" y="444"/>
                    </a:lnTo>
                    <a:lnTo>
                      <a:pt x="54" y="439"/>
                    </a:lnTo>
                    <a:lnTo>
                      <a:pt x="54" y="434"/>
                    </a:lnTo>
                    <a:lnTo>
                      <a:pt x="59" y="434"/>
                    </a:lnTo>
                    <a:lnTo>
                      <a:pt x="64" y="434"/>
                    </a:lnTo>
                    <a:lnTo>
                      <a:pt x="64" y="429"/>
                    </a:lnTo>
                    <a:lnTo>
                      <a:pt x="64" y="425"/>
                    </a:lnTo>
                    <a:lnTo>
                      <a:pt x="64" y="420"/>
                    </a:lnTo>
                    <a:lnTo>
                      <a:pt x="68" y="420"/>
                    </a:lnTo>
                    <a:lnTo>
                      <a:pt x="68" y="415"/>
                    </a:lnTo>
                    <a:lnTo>
                      <a:pt x="68" y="410"/>
                    </a:lnTo>
                    <a:lnTo>
                      <a:pt x="64" y="410"/>
                    </a:lnTo>
                    <a:lnTo>
                      <a:pt x="64" y="405"/>
                    </a:lnTo>
                    <a:lnTo>
                      <a:pt x="64" y="400"/>
                    </a:lnTo>
                    <a:lnTo>
                      <a:pt x="64" y="395"/>
                    </a:lnTo>
                    <a:lnTo>
                      <a:pt x="59" y="390"/>
                    </a:lnTo>
                    <a:lnTo>
                      <a:pt x="59" y="385"/>
                    </a:lnTo>
                    <a:lnTo>
                      <a:pt x="59" y="381"/>
                    </a:lnTo>
                    <a:lnTo>
                      <a:pt x="59" y="376"/>
                    </a:lnTo>
                    <a:lnTo>
                      <a:pt x="59" y="371"/>
                    </a:lnTo>
                    <a:lnTo>
                      <a:pt x="59" y="366"/>
                    </a:lnTo>
                    <a:lnTo>
                      <a:pt x="59" y="361"/>
                    </a:lnTo>
                    <a:lnTo>
                      <a:pt x="59" y="356"/>
                    </a:lnTo>
                    <a:lnTo>
                      <a:pt x="59" y="351"/>
                    </a:lnTo>
                    <a:lnTo>
                      <a:pt x="54" y="351"/>
                    </a:lnTo>
                    <a:lnTo>
                      <a:pt x="54" y="342"/>
                    </a:lnTo>
                    <a:lnTo>
                      <a:pt x="49" y="337"/>
                    </a:lnTo>
                    <a:lnTo>
                      <a:pt x="49" y="332"/>
                    </a:lnTo>
                    <a:lnTo>
                      <a:pt x="49" y="327"/>
                    </a:lnTo>
                    <a:lnTo>
                      <a:pt x="49" y="322"/>
                    </a:lnTo>
                    <a:lnTo>
                      <a:pt x="49" y="317"/>
                    </a:lnTo>
                    <a:lnTo>
                      <a:pt x="44" y="317"/>
                    </a:lnTo>
                    <a:lnTo>
                      <a:pt x="49" y="317"/>
                    </a:lnTo>
                    <a:lnTo>
                      <a:pt x="44" y="317"/>
                    </a:lnTo>
                    <a:lnTo>
                      <a:pt x="49" y="312"/>
                    </a:lnTo>
                    <a:lnTo>
                      <a:pt x="49" y="307"/>
                    </a:lnTo>
                    <a:lnTo>
                      <a:pt x="49" y="302"/>
                    </a:lnTo>
                    <a:lnTo>
                      <a:pt x="49" y="298"/>
                    </a:lnTo>
                    <a:lnTo>
                      <a:pt x="49" y="293"/>
                    </a:lnTo>
                    <a:lnTo>
                      <a:pt x="44" y="293"/>
                    </a:lnTo>
                    <a:lnTo>
                      <a:pt x="44" y="288"/>
                    </a:lnTo>
                    <a:lnTo>
                      <a:pt x="44" y="283"/>
                    </a:lnTo>
                    <a:lnTo>
                      <a:pt x="44" y="278"/>
                    </a:lnTo>
                    <a:lnTo>
                      <a:pt x="49" y="278"/>
                    </a:lnTo>
                    <a:lnTo>
                      <a:pt x="49" y="273"/>
                    </a:lnTo>
                    <a:lnTo>
                      <a:pt x="44" y="273"/>
                    </a:lnTo>
                    <a:lnTo>
                      <a:pt x="44" y="268"/>
                    </a:lnTo>
                    <a:lnTo>
                      <a:pt x="49" y="263"/>
                    </a:lnTo>
                    <a:lnTo>
                      <a:pt x="44" y="263"/>
                    </a:lnTo>
                    <a:lnTo>
                      <a:pt x="49" y="259"/>
                    </a:lnTo>
                    <a:lnTo>
                      <a:pt x="49" y="254"/>
                    </a:lnTo>
                    <a:lnTo>
                      <a:pt x="49" y="249"/>
                    </a:lnTo>
                    <a:lnTo>
                      <a:pt x="54" y="249"/>
                    </a:lnTo>
                    <a:lnTo>
                      <a:pt x="54" y="244"/>
                    </a:lnTo>
                    <a:lnTo>
                      <a:pt x="49" y="244"/>
                    </a:lnTo>
                    <a:lnTo>
                      <a:pt x="49" y="239"/>
                    </a:lnTo>
                    <a:lnTo>
                      <a:pt x="49" y="234"/>
                    </a:lnTo>
                    <a:lnTo>
                      <a:pt x="49" y="229"/>
                    </a:lnTo>
                    <a:lnTo>
                      <a:pt x="49" y="224"/>
                    </a:lnTo>
                    <a:lnTo>
                      <a:pt x="44" y="224"/>
                    </a:lnTo>
                    <a:lnTo>
                      <a:pt x="49" y="224"/>
                    </a:lnTo>
                    <a:lnTo>
                      <a:pt x="49" y="220"/>
                    </a:lnTo>
                    <a:lnTo>
                      <a:pt x="49" y="215"/>
                    </a:lnTo>
                    <a:lnTo>
                      <a:pt x="49" y="210"/>
                    </a:lnTo>
                    <a:lnTo>
                      <a:pt x="49" y="205"/>
                    </a:lnTo>
                    <a:lnTo>
                      <a:pt x="44" y="205"/>
                    </a:lnTo>
                    <a:lnTo>
                      <a:pt x="44" y="200"/>
                    </a:lnTo>
                    <a:lnTo>
                      <a:pt x="44" y="195"/>
                    </a:lnTo>
                    <a:lnTo>
                      <a:pt x="44" y="190"/>
                    </a:lnTo>
                    <a:lnTo>
                      <a:pt x="44" y="185"/>
                    </a:lnTo>
                    <a:lnTo>
                      <a:pt x="39" y="185"/>
                    </a:lnTo>
                    <a:lnTo>
                      <a:pt x="39" y="180"/>
                    </a:lnTo>
                    <a:lnTo>
                      <a:pt x="34" y="176"/>
                    </a:lnTo>
                    <a:lnTo>
                      <a:pt x="29" y="171"/>
                    </a:lnTo>
                    <a:lnTo>
                      <a:pt x="25" y="166"/>
                    </a:lnTo>
                    <a:lnTo>
                      <a:pt x="25" y="161"/>
                    </a:lnTo>
                    <a:lnTo>
                      <a:pt x="25" y="156"/>
                    </a:lnTo>
                    <a:lnTo>
                      <a:pt x="20" y="151"/>
                    </a:lnTo>
                    <a:lnTo>
                      <a:pt x="15" y="151"/>
                    </a:lnTo>
                    <a:lnTo>
                      <a:pt x="15" y="146"/>
                    </a:lnTo>
                    <a:lnTo>
                      <a:pt x="10" y="146"/>
                    </a:lnTo>
                    <a:lnTo>
                      <a:pt x="5" y="141"/>
                    </a:lnTo>
                    <a:lnTo>
                      <a:pt x="5" y="137"/>
                    </a:lnTo>
                    <a:lnTo>
                      <a:pt x="0" y="137"/>
                    </a:lnTo>
                    <a:lnTo>
                      <a:pt x="5" y="137"/>
                    </a:lnTo>
                    <a:lnTo>
                      <a:pt x="10" y="137"/>
                    </a:lnTo>
                    <a:lnTo>
                      <a:pt x="10" y="132"/>
                    </a:lnTo>
                    <a:lnTo>
                      <a:pt x="15" y="132"/>
                    </a:lnTo>
                    <a:lnTo>
                      <a:pt x="15" y="127"/>
                    </a:lnTo>
                    <a:lnTo>
                      <a:pt x="20" y="127"/>
                    </a:lnTo>
                    <a:lnTo>
                      <a:pt x="20" y="132"/>
                    </a:lnTo>
                    <a:lnTo>
                      <a:pt x="25" y="132"/>
                    </a:lnTo>
                    <a:lnTo>
                      <a:pt x="29" y="132"/>
                    </a:lnTo>
                    <a:lnTo>
                      <a:pt x="29" y="127"/>
                    </a:lnTo>
                    <a:lnTo>
                      <a:pt x="34" y="127"/>
                    </a:lnTo>
                    <a:lnTo>
                      <a:pt x="34" y="122"/>
                    </a:lnTo>
                    <a:lnTo>
                      <a:pt x="34" y="117"/>
                    </a:lnTo>
                    <a:lnTo>
                      <a:pt x="34" y="112"/>
                    </a:lnTo>
                    <a:lnTo>
                      <a:pt x="34" y="107"/>
                    </a:lnTo>
                    <a:lnTo>
                      <a:pt x="39" y="102"/>
                    </a:lnTo>
                    <a:lnTo>
                      <a:pt x="39" y="97"/>
                    </a:lnTo>
                    <a:lnTo>
                      <a:pt x="39" y="93"/>
                    </a:lnTo>
                    <a:lnTo>
                      <a:pt x="34" y="93"/>
                    </a:lnTo>
                    <a:lnTo>
                      <a:pt x="34" y="88"/>
                    </a:lnTo>
                    <a:lnTo>
                      <a:pt x="39" y="83"/>
                    </a:lnTo>
                    <a:lnTo>
                      <a:pt x="39" y="78"/>
                    </a:lnTo>
                    <a:lnTo>
                      <a:pt x="44" y="78"/>
                    </a:lnTo>
                    <a:lnTo>
                      <a:pt x="44" y="73"/>
                    </a:lnTo>
                    <a:lnTo>
                      <a:pt x="49" y="73"/>
                    </a:lnTo>
                    <a:lnTo>
                      <a:pt x="49" y="68"/>
                    </a:lnTo>
                    <a:lnTo>
                      <a:pt x="54" y="68"/>
                    </a:lnTo>
                    <a:lnTo>
                      <a:pt x="54" y="63"/>
                    </a:lnTo>
                    <a:lnTo>
                      <a:pt x="59" y="63"/>
                    </a:lnTo>
                    <a:lnTo>
                      <a:pt x="64" y="63"/>
                    </a:lnTo>
                    <a:lnTo>
                      <a:pt x="64" y="58"/>
                    </a:lnTo>
                    <a:lnTo>
                      <a:pt x="68" y="58"/>
                    </a:lnTo>
                    <a:lnTo>
                      <a:pt x="73" y="58"/>
                    </a:lnTo>
                    <a:lnTo>
                      <a:pt x="73" y="54"/>
                    </a:lnTo>
                    <a:lnTo>
                      <a:pt x="78" y="54"/>
                    </a:lnTo>
                    <a:lnTo>
                      <a:pt x="78" y="58"/>
                    </a:lnTo>
                    <a:lnTo>
                      <a:pt x="83" y="58"/>
                    </a:lnTo>
                    <a:lnTo>
                      <a:pt x="83" y="54"/>
                    </a:lnTo>
                    <a:lnTo>
                      <a:pt x="83" y="58"/>
                    </a:lnTo>
                    <a:lnTo>
                      <a:pt x="88" y="58"/>
                    </a:lnTo>
                    <a:lnTo>
                      <a:pt x="88" y="63"/>
                    </a:lnTo>
                    <a:lnTo>
                      <a:pt x="88" y="58"/>
                    </a:lnTo>
                    <a:lnTo>
                      <a:pt x="93" y="58"/>
                    </a:lnTo>
                    <a:lnTo>
                      <a:pt x="98" y="58"/>
                    </a:lnTo>
                    <a:lnTo>
                      <a:pt x="98" y="63"/>
                    </a:lnTo>
                    <a:lnTo>
                      <a:pt x="103" y="63"/>
                    </a:lnTo>
                    <a:lnTo>
                      <a:pt x="108" y="63"/>
                    </a:lnTo>
                    <a:lnTo>
                      <a:pt x="112" y="63"/>
                    </a:lnTo>
                    <a:lnTo>
                      <a:pt x="112" y="58"/>
                    </a:lnTo>
                    <a:lnTo>
                      <a:pt x="108" y="58"/>
                    </a:lnTo>
                    <a:lnTo>
                      <a:pt x="108" y="54"/>
                    </a:lnTo>
                    <a:lnTo>
                      <a:pt x="112" y="54"/>
                    </a:lnTo>
                    <a:lnTo>
                      <a:pt x="112" y="49"/>
                    </a:lnTo>
                    <a:lnTo>
                      <a:pt x="112" y="44"/>
                    </a:lnTo>
                    <a:lnTo>
                      <a:pt x="117" y="44"/>
                    </a:lnTo>
                    <a:lnTo>
                      <a:pt x="117" y="49"/>
                    </a:lnTo>
                    <a:lnTo>
                      <a:pt x="122" y="49"/>
                    </a:lnTo>
                    <a:lnTo>
                      <a:pt x="122" y="44"/>
                    </a:lnTo>
                    <a:lnTo>
                      <a:pt x="127" y="44"/>
                    </a:lnTo>
                    <a:lnTo>
                      <a:pt x="132" y="44"/>
                    </a:lnTo>
                    <a:lnTo>
                      <a:pt x="137" y="44"/>
                    </a:lnTo>
                    <a:lnTo>
                      <a:pt x="137" y="39"/>
                    </a:lnTo>
                    <a:lnTo>
                      <a:pt x="142" y="39"/>
                    </a:lnTo>
                    <a:lnTo>
                      <a:pt x="142" y="34"/>
                    </a:lnTo>
                    <a:lnTo>
                      <a:pt x="147" y="29"/>
                    </a:lnTo>
                    <a:lnTo>
                      <a:pt x="147" y="24"/>
                    </a:lnTo>
                    <a:lnTo>
                      <a:pt x="151" y="24"/>
                    </a:lnTo>
                    <a:lnTo>
                      <a:pt x="151" y="19"/>
                    </a:lnTo>
                    <a:lnTo>
                      <a:pt x="156" y="19"/>
                    </a:lnTo>
                    <a:lnTo>
                      <a:pt x="161" y="19"/>
                    </a:lnTo>
                    <a:lnTo>
                      <a:pt x="161" y="15"/>
                    </a:lnTo>
                    <a:lnTo>
                      <a:pt x="166" y="15"/>
                    </a:lnTo>
                    <a:lnTo>
                      <a:pt x="166" y="10"/>
                    </a:lnTo>
                    <a:lnTo>
                      <a:pt x="166" y="5"/>
                    </a:lnTo>
                    <a:lnTo>
                      <a:pt x="171" y="5"/>
                    </a:lnTo>
                    <a:lnTo>
                      <a:pt x="176" y="5"/>
                    </a:lnTo>
                    <a:lnTo>
                      <a:pt x="176" y="0"/>
                    </a:lnTo>
                    <a:lnTo>
                      <a:pt x="181" y="0"/>
                    </a:lnTo>
                    <a:lnTo>
                      <a:pt x="181" y="5"/>
                    </a:lnTo>
                    <a:lnTo>
                      <a:pt x="186" y="5"/>
                    </a:lnTo>
                    <a:lnTo>
                      <a:pt x="186" y="0"/>
                    </a:lnTo>
                    <a:lnTo>
                      <a:pt x="190" y="0"/>
                    </a:lnTo>
                    <a:lnTo>
                      <a:pt x="190" y="5"/>
                    </a:lnTo>
                    <a:lnTo>
                      <a:pt x="195" y="0"/>
                    </a:lnTo>
                    <a:lnTo>
                      <a:pt x="200" y="0"/>
                    </a:lnTo>
                    <a:lnTo>
                      <a:pt x="200" y="5"/>
                    </a:lnTo>
                    <a:lnTo>
                      <a:pt x="200" y="0"/>
                    </a:lnTo>
                    <a:lnTo>
                      <a:pt x="205" y="0"/>
                    </a:lnTo>
                    <a:lnTo>
                      <a:pt x="210" y="0"/>
                    </a:lnTo>
                    <a:lnTo>
                      <a:pt x="215" y="0"/>
                    </a:lnTo>
                    <a:lnTo>
                      <a:pt x="215" y="5"/>
                    </a:lnTo>
                    <a:lnTo>
                      <a:pt x="220" y="5"/>
                    </a:lnTo>
                    <a:lnTo>
                      <a:pt x="225" y="10"/>
                    </a:lnTo>
                    <a:lnTo>
                      <a:pt x="230" y="15"/>
                    </a:lnTo>
                    <a:lnTo>
                      <a:pt x="234" y="15"/>
                    </a:lnTo>
                    <a:lnTo>
                      <a:pt x="239" y="15"/>
                    </a:lnTo>
                    <a:lnTo>
                      <a:pt x="239" y="19"/>
                    </a:lnTo>
                    <a:lnTo>
                      <a:pt x="244" y="19"/>
                    </a:lnTo>
                    <a:lnTo>
                      <a:pt x="249" y="19"/>
                    </a:lnTo>
                    <a:lnTo>
                      <a:pt x="254" y="19"/>
                    </a:lnTo>
                    <a:lnTo>
                      <a:pt x="259" y="19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" name="Freeform 8">
                <a:extLst>
                  <a:ext uri="{FF2B5EF4-FFF2-40B4-BE49-F238E27FC236}">
                    <a16:creationId xmlns:a16="http://schemas.microsoft.com/office/drawing/2014/main" id="{C7EB9C1D-38D4-4893-AD3A-59C199FC41CB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2534" y="2341"/>
                <a:ext cx="209" cy="361"/>
              </a:xfrm>
              <a:custGeom>
                <a:avLst/>
                <a:gdLst>
                  <a:gd name="T0" fmla="*/ 97 w 209"/>
                  <a:gd name="T1" fmla="*/ 361 h 361"/>
                  <a:gd name="T2" fmla="*/ 136 w 209"/>
                  <a:gd name="T3" fmla="*/ 336 h 361"/>
                  <a:gd name="T4" fmla="*/ 102 w 209"/>
                  <a:gd name="T5" fmla="*/ 341 h 361"/>
                  <a:gd name="T6" fmla="*/ 112 w 209"/>
                  <a:gd name="T7" fmla="*/ 341 h 361"/>
                  <a:gd name="T8" fmla="*/ 102 w 209"/>
                  <a:gd name="T9" fmla="*/ 336 h 361"/>
                  <a:gd name="T10" fmla="*/ 117 w 209"/>
                  <a:gd name="T11" fmla="*/ 322 h 361"/>
                  <a:gd name="T12" fmla="*/ 166 w 209"/>
                  <a:gd name="T13" fmla="*/ 307 h 361"/>
                  <a:gd name="T14" fmla="*/ 146 w 209"/>
                  <a:gd name="T15" fmla="*/ 0 h 361"/>
                  <a:gd name="T16" fmla="*/ 166 w 209"/>
                  <a:gd name="T17" fmla="*/ 24 h 361"/>
                  <a:gd name="T18" fmla="*/ 185 w 209"/>
                  <a:gd name="T19" fmla="*/ 53 h 361"/>
                  <a:gd name="T20" fmla="*/ 190 w 209"/>
                  <a:gd name="T21" fmla="*/ 83 h 361"/>
                  <a:gd name="T22" fmla="*/ 190 w 209"/>
                  <a:gd name="T23" fmla="*/ 107 h 361"/>
                  <a:gd name="T24" fmla="*/ 190 w 209"/>
                  <a:gd name="T25" fmla="*/ 126 h 361"/>
                  <a:gd name="T26" fmla="*/ 185 w 209"/>
                  <a:gd name="T27" fmla="*/ 151 h 361"/>
                  <a:gd name="T28" fmla="*/ 185 w 209"/>
                  <a:gd name="T29" fmla="*/ 180 h 361"/>
                  <a:gd name="T30" fmla="*/ 190 w 209"/>
                  <a:gd name="T31" fmla="*/ 200 h 361"/>
                  <a:gd name="T32" fmla="*/ 200 w 209"/>
                  <a:gd name="T33" fmla="*/ 234 h 361"/>
                  <a:gd name="T34" fmla="*/ 205 w 209"/>
                  <a:gd name="T35" fmla="*/ 268 h 361"/>
                  <a:gd name="T36" fmla="*/ 205 w 209"/>
                  <a:gd name="T37" fmla="*/ 292 h 361"/>
                  <a:gd name="T38" fmla="*/ 190 w 209"/>
                  <a:gd name="T39" fmla="*/ 312 h 361"/>
                  <a:gd name="T40" fmla="*/ 170 w 209"/>
                  <a:gd name="T41" fmla="*/ 302 h 361"/>
                  <a:gd name="T42" fmla="*/ 151 w 209"/>
                  <a:gd name="T43" fmla="*/ 297 h 361"/>
                  <a:gd name="T44" fmla="*/ 136 w 209"/>
                  <a:gd name="T45" fmla="*/ 297 h 361"/>
                  <a:gd name="T46" fmla="*/ 122 w 209"/>
                  <a:gd name="T47" fmla="*/ 307 h 361"/>
                  <a:gd name="T48" fmla="*/ 102 w 209"/>
                  <a:gd name="T49" fmla="*/ 302 h 361"/>
                  <a:gd name="T50" fmla="*/ 92 w 209"/>
                  <a:gd name="T51" fmla="*/ 317 h 361"/>
                  <a:gd name="T52" fmla="*/ 78 w 209"/>
                  <a:gd name="T53" fmla="*/ 351 h 361"/>
                  <a:gd name="T54" fmla="*/ 73 w 209"/>
                  <a:gd name="T55" fmla="*/ 331 h 361"/>
                  <a:gd name="T56" fmla="*/ 83 w 209"/>
                  <a:gd name="T57" fmla="*/ 317 h 361"/>
                  <a:gd name="T58" fmla="*/ 87 w 209"/>
                  <a:gd name="T59" fmla="*/ 302 h 361"/>
                  <a:gd name="T60" fmla="*/ 83 w 209"/>
                  <a:gd name="T61" fmla="*/ 312 h 361"/>
                  <a:gd name="T62" fmla="*/ 63 w 209"/>
                  <a:gd name="T63" fmla="*/ 312 h 361"/>
                  <a:gd name="T64" fmla="*/ 73 w 209"/>
                  <a:gd name="T65" fmla="*/ 307 h 361"/>
                  <a:gd name="T66" fmla="*/ 83 w 209"/>
                  <a:gd name="T67" fmla="*/ 297 h 361"/>
                  <a:gd name="T68" fmla="*/ 87 w 209"/>
                  <a:gd name="T69" fmla="*/ 268 h 361"/>
                  <a:gd name="T70" fmla="*/ 112 w 209"/>
                  <a:gd name="T71" fmla="*/ 248 h 361"/>
                  <a:gd name="T72" fmla="*/ 97 w 209"/>
                  <a:gd name="T73" fmla="*/ 229 h 361"/>
                  <a:gd name="T74" fmla="*/ 92 w 209"/>
                  <a:gd name="T75" fmla="*/ 205 h 361"/>
                  <a:gd name="T76" fmla="*/ 87 w 209"/>
                  <a:gd name="T77" fmla="*/ 195 h 361"/>
                  <a:gd name="T78" fmla="*/ 63 w 209"/>
                  <a:gd name="T79" fmla="*/ 190 h 361"/>
                  <a:gd name="T80" fmla="*/ 48 w 209"/>
                  <a:gd name="T81" fmla="*/ 195 h 361"/>
                  <a:gd name="T82" fmla="*/ 44 w 209"/>
                  <a:gd name="T83" fmla="*/ 209 h 361"/>
                  <a:gd name="T84" fmla="*/ 34 w 209"/>
                  <a:gd name="T85" fmla="*/ 185 h 361"/>
                  <a:gd name="T86" fmla="*/ 29 w 209"/>
                  <a:gd name="T87" fmla="*/ 165 h 361"/>
                  <a:gd name="T88" fmla="*/ 29 w 209"/>
                  <a:gd name="T89" fmla="*/ 131 h 361"/>
                  <a:gd name="T90" fmla="*/ 19 w 209"/>
                  <a:gd name="T91" fmla="*/ 107 h 361"/>
                  <a:gd name="T92" fmla="*/ 19 w 209"/>
                  <a:gd name="T93" fmla="*/ 78 h 361"/>
                  <a:gd name="T94" fmla="*/ 14 w 209"/>
                  <a:gd name="T95" fmla="*/ 58 h 361"/>
                  <a:gd name="T96" fmla="*/ 0 w 209"/>
                  <a:gd name="T97" fmla="*/ 34 h 361"/>
                  <a:gd name="T98" fmla="*/ 19 w 209"/>
                  <a:gd name="T99" fmla="*/ 34 h 361"/>
                  <a:gd name="T100" fmla="*/ 39 w 209"/>
                  <a:gd name="T101" fmla="*/ 53 h 361"/>
                  <a:gd name="T102" fmla="*/ 63 w 209"/>
                  <a:gd name="T103" fmla="*/ 48 h 361"/>
                  <a:gd name="T104" fmla="*/ 87 w 209"/>
                  <a:gd name="T105" fmla="*/ 43 h 361"/>
                  <a:gd name="T106" fmla="*/ 92 w 209"/>
                  <a:gd name="T107" fmla="*/ 24 h 361"/>
                  <a:gd name="T108" fmla="*/ 97 w 209"/>
                  <a:gd name="T109" fmla="*/ 9 h 361"/>
                  <a:gd name="T110" fmla="*/ 122 w 209"/>
                  <a:gd name="T111" fmla="*/ 4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9" h="361">
                    <a:moveTo>
                      <a:pt x="92" y="361"/>
                    </a:moveTo>
                    <a:lnTo>
                      <a:pt x="97" y="361"/>
                    </a:lnTo>
                    <a:lnTo>
                      <a:pt x="92" y="361"/>
                    </a:lnTo>
                    <a:close/>
                    <a:moveTo>
                      <a:pt x="97" y="361"/>
                    </a:moveTo>
                    <a:lnTo>
                      <a:pt x="102" y="356"/>
                    </a:lnTo>
                    <a:lnTo>
                      <a:pt x="107" y="361"/>
                    </a:lnTo>
                    <a:lnTo>
                      <a:pt x="97" y="361"/>
                    </a:lnTo>
                    <a:close/>
                    <a:moveTo>
                      <a:pt x="131" y="341"/>
                    </a:moveTo>
                    <a:lnTo>
                      <a:pt x="136" y="341"/>
                    </a:lnTo>
                    <a:lnTo>
                      <a:pt x="136" y="346"/>
                    </a:lnTo>
                    <a:lnTo>
                      <a:pt x="131" y="346"/>
                    </a:lnTo>
                    <a:lnTo>
                      <a:pt x="131" y="341"/>
                    </a:lnTo>
                    <a:close/>
                    <a:moveTo>
                      <a:pt x="131" y="336"/>
                    </a:moveTo>
                    <a:lnTo>
                      <a:pt x="136" y="336"/>
                    </a:lnTo>
                    <a:lnTo>
                      <a:pt x="136" y="341"/>
                    </a:lnTo>
                    <a:lnTo>
                      <a:pt x="131" y="346"/>
                    </a:lnTo>
                    <a:lnTo>
                      <a:pt x="131" y="336"/>
                    </a:lnTo>
                    <a:close/>
                    <a:moveTo>
                      <a:pt x="102" y="341"/>
                    </a:moveTo>
                    <a:lnTo>
                      <a:pt x="102" y="346"/>
                    </a:lnTo>
                    <a:lnTo>
                      <a:pt x="102" y="346"/>
                    </a:lnTo>
                    <a:lnTo>
                      <a:pt x="102" y="341"/>
                    </a:lnTo>
                    <a:close/>
                    <a:moveTo>
                      <a:pt x="97" y="341"/>
                    </a:moveTo>
                    <a:lnTo>
                      <a:pt x="97" y="346"/>
                    </a:lnTo>
                    <a:lnTo>
                      <a:pt x="97" y="346"/>
                    </a:lnTo>
                    <a:lnTo>
                      <a:pt x="97" y="341"/>
                    </a:lnTo>
                    <a:close/>
                    <a:moveTo>
                      <a:pt x="102" y="341"/>
                    </a:moveTo>
                    <a:lnTo>
                      <a:pt x="107" y="341"/>
                    </a:lnTo>
                    <a:lnTo>
                      <a:pt x="112" y="341"/>
                    </a:lnTo>
                    <a:lnTo>
                      <a:pt x="107" y="341"/>
                    </a:lnTo>
                    <a:lnTo>
                      <a:pt x="102" y="341"/>
                    </a:lnTo>
                    <a:lnTo>
                      <a:pt x="107" y="341"/>
                    </a:lnTo>
                    <a:lnTo>
                      <a:pt x="102" y="341"/>
                    </a:lnTo>
                    <a:lnTo>
                      <a:pt x="97" y="341"/>
                    </a:lnTo>
                    <a:lnTo>
                      <a:pt x="97" y="336"/>
                    </a:lnTo>
                    <a:lnTo>
                      <a:pt x="102" y="336"/>
                    </a:lnTo>
                    <a:lnTo>
                      <a:pt x="102" y="341"/>
                    </a:lnTo>
                    <a:close/>
                    <a:moveTo>
                      <a:pt x="175" y="307"/>
                    </a:moveTo>
                    <a:lnTo>
                      <a:pt x="175" y="312"/>
                    </a:lnTo>
                    <a:lnTo>
                      <a:pt x="175" y="312"/>
                    </a:lnTo>
                    <a:lnTo>
                      <a:pt x="175" y="307"/>
                    </a:lnTo>
                    <a:close/>
                    <a:moveTo>
                      <a:pt x="112" y="322"/>
                    </a:moveTo>
                    <a:lnTo>
                      <a:pt x="117" y="322"/>
                    </a:lnTo>
                    <a:lnTo>
                      <a:pt x="117" y="327"/>
                    </a:lnTo>
                    <a:lnTo>
                      <a:pt x="112" y="322"/>
                    </a:lnTo>
                    <a:close/>
                    <a:moveTo>
                      <a:pt x="166" y="307"/>
                    </a:moveTo>
                    <a:lnTo>
                      <a:pt x="175" y="302"/>
                    </a:lnTo>
                    <a:lnTo>
                      <a:pt x="175" y="312"/>
                    </a:lnTo>
                    <a:lnTo>
                      <a:pt x="166" y="312"/>
                    </a:lnTo>
                    <a:lnTo>
                      <a:pt x="166" y="307"/>
                    </a:lnTo>
                    <a:close/>
                    <a:moveTo>
                      <a:pt x="117" y="317"/>
                    </a:moveTo>
                    <a:lnTo>
                      <a:pt x="122" y="312"/>
                    </a:lnTo>
                    <a:lnTo>
                      <a:pt x="122" y="322"/>
                    </a:lnTo>
                    <a:lnTo>
                      <a:pt x="117" y="322"/>
                    </a:lnTo>
                    <a:lnTo>
                      <a:pt x="117" y="317"/>
                    </a:lnTo>
                    <a:close/>
                    <a:moveTo>
                      <a:pt x="141" y="0"/>
                    </a:moveTo>
                    <a:lnTo>
                      <a:pt x="146" y="0"/>
                    </a:lnTo>
                    <a:lnTo>
                      <a:pt x="146" y="4"/>
                    </a:lnTo>
                    <a:lnTo>
                      <a:pt x="151" y="9"/>
                    </a:lnTo>
                    <a:lnTo>
                      <a:pt x="156" y="9"/>
                    </a:lnTo>
                    <a:lnTo>
                      <a:pt x="156" y="14"/>
                    </a:lnTo>
                    <a:lnTo>
                      <a:pt x="161" y="14"/>
                    </a:lnTo>
                    <a:lnTo>
                      <a:pt x="166" y="19"/>
                    </a:lnTo>
                    <a:lnTo>
                      <a:pt x="166" y="24"/>
                    </a:lnTo>
                    <a:lnTo>
                      <a:pt x="166" y="29"/>
                    </a:lnTo>
                    <a:lnTo>
                      <a:pt x="170" y="34"/>
                    </a:lnTo>
                    <a:lnTo>
                      <a:pt x="175" y="39"/>
                    </a:lnTo>
                    <a:lnTo>
                      <a:pt x="180" y="43"/>
                    </a:lnTo>
                    <a:lnTo>
                      <a:pt x="180" y="48"/>
                    </a:lnTo>
                    <a:lnTo>
                      <a:pt x="185" y="48"/>
                    </a:lnTo>
                    <a:lnTo>
                      <a:pt x="185" y="53"/>
                    </a:lnTo>
                    <a:lnTo>
                      <a:pt x="185" y="58"/>
                    </a:lnTo>
                    <a:lnTo>
                      <a:pt x="185" y="63"/>
                    </a:lnTo>
                    <a:lnTo>
                      <a:pt x="185" y="68"/>
                    </a:lnTo>
                    <a:lnTo>
                      <a:pt x="190" y="68"/>
                    </a:lnTo>
                    <a:lnTo>
                      <a:pt x="190" y="73"/>
                    </a:lnTo>
                    <a:lnTo>
                      <a:pt x="190" y="78"/>
                    </a:lnTo>
                    <a:lnTo>
                      <a:pt x="190" y="83"/>
                    </a:lnTo>
                    <a:lnTo>
                      <a:pt x="190" y="87"/>
                    </a:lnTo>
                    <a:lnTo>
                      <a:pt x="185" y="87"/>
                    </a:lnTo>
                    <a:lnTo>
                      <a:pt x="190" y="87"/>
                    </a:lnTo>
                    <a:lnTo>
                      <a:pt x="190" y="92"/>
                    </a:lnTo>
                    <a:lnTo>
                      <a:pt x="190" y="97"/>
                    </a:lnTo>
                    <a:lnTo>
                      <a:pt x="190" y="102"/>
                    </a:lnTo>
                    <a:lnTo>
                      <a:pt x="190" y="107"/>
                    </a:lnTo>
                    <a:lnTo>
                      <a:pt x="195" y="107"/>
                    </a:lnTo>
                    <a:lnTo>
                      <a:pt x="195" y="112"/>
                    </a:lnTo>
                    <a:lnTo>
                      <a:pt x="190" y="112"/>
                    </a:lnTo>
                    <a:lnTo>
                      <a:pt x="190" y="117"/>
                    </a:lnTo>
                    <a:lnTo>
                      <a:pt x="190" y="122"/>
                    </a:lnTo>
                    <a:lnTo>
                      <a:pt x="185" y="126"/>
                    </a:lnTo>
                    <a:lnTo>
                      <a:pt x="190" y="126"/>
                    </a:lnTo>
                    <a:lnTo>
                      <a:pt x="185" y="131"/>
                    </a:lnTo>
                    <a:lnTo>
                      <a:pt x="185" y="136"/>
                    </a:lnTo>
                    <a:lnTo>
                      <a:pt x="190" y="136"/>
                    </a:lnTo>
                    <a:lnTo>
                      <a:pt x="190" y="141"/>
                    </a:lnTo>
                    <a:lnTo>
                      <a:pt x="185" y="141"/>
                    </a:lnTo>
                    <a:lnTo>
                      <a:pt x="185" y="146"/>
                    </a:lnTo>
                    <a:lnTo>
                      <a:pt x="185" y="151"/>
                    </a:lnTo>
                    <a:lnTo>
                      <a:pt x="185" y="156"/>
                    </a:lnTo>
                    <a:lnTo>
                      <a:pt x="190" y="156"/>
                    </a:lnTo>
                    <a:lnTo>
                      <a:pt x="190" y="161"/>
                    </a:lnTo>
                    <a:lnTo>
                      <a:pt x="190" y="165"/>
                    </a:lnTo>
                    <a:lnTo>
                      <a:pt x="190" y="170"/>
                    </a:lnTo>
                    <a:lnTo>
                      <a:pt x="190" y="175"/>
                    </a:lnTo>
                    <a:lnTo>
                      <a:pt x="185" y="180"/>
                    </a:lnTo>
                    <a:lnTo>
                      <a:pt x="190" y="180"/>
                    </a:lnTo>
                    <a:lnTo>
                      <a:pt x="185" y="180"/>
                    </a:lnTo>
                    <a:lnTo>
                      <a:pt x="190" y="180"/>
                    </a:lnTo>
                    <a:lnTo>
                      <a:pt x="190" y="185"/>
                    </a:lnTo>
                    <a:lnTo>
                      <a:pt x="190" y="190"/>
                    </a:lnTo>
                    <a:lnTo>
                      <a:pt x="190" y="195"/>
                    </a:lnTo>
                    <a:lnTo>
                      <a:pt x="190" y="200"/>
                    </a:lnTo>
                    <a:lnTo>
                      <a:pt x="195" y="205"/>
                    </a:lnTo>
                    <a:lnTo>
                      <a:pt x="195" y="214"/>
                    </a:lnTo>
                    <a:lnTo>
                      <a:pt x="200" y="214"/>
                    </a:lnTo>
                    <a:lnTo>
                      <a:pt x="200" y="219"/>
                    </a:lnTo>
                    <a:lnTo>
                      <a:pt x="200" y="224"/>
                    </a:lnTo>
                    <a:lnTo>
                      <a:pt x="200" y="229"/>
                    </a:lnTo>
                    <a:lnTo>
                      <a:pt x="200" y="234"/>
                    </a:lnTo>
                    <a:lnTo>
                      <a:pt x="200" y="239"/>
                    </a:lnTo>
                    <a:lnTo>
                      <a:pt x="200" y="244"/>
                    </a:lnTo>
                    <a:lnTo>
                      <a:pt x="200" y="248"/>
                    </a:lnTo>
                    <a:lnTo>
                      <a:pt x="200" y="253"/>
                    </a:lnTo>
                    <a:lnTo>
                      <a:pt x="205" y="258"/>
                    </a:lnTo>
                    <a:lnTo>
                      <a:pt x="205" y="263"/>
                    </a:lnTo>
                    <a:lnTo>
                      <a:pt x="205" y="268"/>
                    </a:lnTo>
                    <a:lnTo>
                      <a:pt x="205" y="273"/>
                    </a:lnTo>
                    <a:lnTo>
                      <a:pt x="209" y="273"/>
                    </a:lnTo>
                    <a:lnTo>
                      <a:pt x="209" y="278"/>
                    </a:lnTo>
                    <a:lnTo>
                      <a:pt x="209" y="283"/>
                    </a:lnTo>
                    <a:lnTo>
                      <a:pt x="205" y="283"/>
                    </a:lnTo>
                    <a:lnTo>
                      <a:pt x="205" y="288"/>
                    </a:lnTo>
                    <a:lnTo>
                      <a:pt x="205" y="292"/>
                    </a:lnTo>
                    <a:lnTo>
                      <a:pt x="205" y="297"/>
                    </a:lnTo>
                    <a:lnTo>
                      <a:pt x="200" y="297"/>
                    </a:lnTo>
                    <a:lnTo>
                      <a:pt x="195" y="297"/>
                    </a:lnTo>
                    <a:lnTo>
                      <a:pt x="195" y="302"/>
                    </a:lnTo>
                    <a:lnTo>
                      <a:pt x="195" y="307"/>
                    </a:lnTo>
                    <a:lnTo>
                      <a:pt x="195" y="312"/>
                    </a:lnTo>
                    <a:lnTo>
                      <a:pt x="190" y="312"/>
                    </a:lnTo>
                    <a:lnTo>
                      <a:pt x="185" y="307"/>
                    </a:lnTo>
                    <a:lnTo>
                      <a:pt x="180" y="307"/>
                    </a:lnTo>
                    <a:lnTo>
                      <a:pt x="175" y="307"/>
                    </a:lnTo>
                    <a:lnTo>
                      <a:pt x="175" y="302"/>
                    </a:lnTo>
                    <a:lnTo>
                      <a:pt x="175" y="307"/>
                    </a:lnTo>
                    <a:lnTo>
                      <a:pt x="170" y="307"/>
                    </a:lnTo>
                    <a:lnTo>
                      <a:pt x="170" y="302"/>
                    </a:lnTo>
                    <a:lnTo>
                      <a:pt x="166" y="302"/>
                    </a:lnTo>
                    <a:lnTo>
                      <a:pt x="166" y="297"/>
                    </a:lnTo>
                    <a:lnTo>
                      <a:pt x="161" y="297"/>
                    </a:lnTo>
                    <a:lnTo>
                      <a:pt x="156" y="297"/>
                    </a:lnTo>
                    <a:lnTo>
                      <a:pt x="156" y="292"/>
                    </a:lnTo>
                    <a:lnTo>
                      <a:pt x="151" y="292"/>
                    </a:lnTo>
                    <a:lnTo>
                      <a:pt x="151" y="297"/>
                    </a:lnTo>
                    <a:lnTo>
                      <a:pt x="146" y="297"/>
                    </a:lnTo>
                    <a:lnTo>
                      <a:pt x="151" y="297"/>
                    </a:lnTo>
                    <a:lnTo>
                      <a:pt x="146" y="297"/>
                    </a:lnTo>
                    <a:lnTo>
                      <a:pt x="141" y="292"/>
                    </a:lnTo>
                    <a:lnTo>
                      <a:pt x="141" y="297"/>
                    </a:lnTo>
                    <a:lnTo>
                      <a:pt x="141" y="292"/>
                    </a:lnTo>
                    <a:lnTo>
                      <a:pt x="136" y="297"/>
                    </a:lnTo>
                    <a:lnTo>
                      <a:pt x="131" y="297"/>
                    </a:lnTo>
                    <a:lnTo>
                      <a:pt x="126" y="297"/>
                    </a:lnTo>
                    <a:lnTo>
                      <a:pt x="131" y="307"/>
                    </a:lnTo>
                    <a:lnTo>
                      <a:pt x="126" y="297"/>
                    </a:lnTo>
                    <a:lnTo>
                      <a:pt x="122" y="297"/>
                    </a:lnTo>
                    <a:lnTo>
                      <a:pt x="122" y="302"/>
                    </a:lnTo>
                    <a:lnTo>
                      <a:pt x="122" y="307"/>
                    </a:lnTo>
                    <a:lnTo>
                      <a:pt x="117" y="307"/>
                    </a:lnTo>
                    <a:lnTo>
                      <a:pt x="117" y="302"/>
                    </a:lnTo>
                    <a:lnTo>
                      <a:pt x="112" y="302"/>
                    </a:lnTo>
                    <a:lnTo>
                      <a:pt x="112" y="307"/>
                    </a:lnTo>
                    <a:lnTo>
                      <a:pt x="107" y="307"/>
                    </a:lnTo>
                    <a:lnTo>
                      <a:pt x="102" y="307"/>
                    </a:lnTo>
                    <a:lnTo>
                      <a:pt x="102" y="302"/>
                    </a:lnTo>
                    <a:lnTo>
                      <a:pt x="97" y="302"/>
                    </a:lnTo>
                    <a:lnTo>
                      <a:pt x="97" y="307"/>
                    </a:lnTo>
                    <a:lnTo>
                      <a:pt x="102" y="307"/>
                    </a:lnTo>
                    <a:lnTo>
                      <a:pt x="97" y="307"/>
                    </a:lnTo>
                    <a:lnTo>
                      <a:pt x="97" y="312"/>
                    </a:lnTo>
                    <a:lnTo>
                      <a:pt x="92" y="312"/>
                    </a:lnTo>
                    <a:lnTo>
                      <a:pt x="92" y="317"/>
                    </a:lnTo>
                    <a:lnTo>
                      <a:pt x="92" y="322"/>
                    </a:lnTo>
                    <a:lnTo>
                      <a:pt x="87" y="327"/>
                    </a:lnTo>
                    <a:lnTo>
                      <a:pt x="87" y="331"/>
                    </a:lnTo>
                    <a:lnTo>
                      <a:pt x="87" y="336"/>
                    </a:lnTo>
                    <a:lnTo>
                      <a:pt x="87" y="341"/>
                    </a:lnTo>
                    <a:lnTo>
                      <a:pt x="83" y="341"/>
                    </a:lnTo>
                    <a:lnTo>
                      <a:pt x="78" y="351"/>
                    </a:lnTo>
                    <a:lnTo>
                      <a:pt x="83" y="341"/>
                    </a:lnTo>
                    <a:lnTo>
                      <a:pt x="83" y="336"/>
                    </a:lnTo>
                    <a:lnTo>
                      <a:pt x="78" y="336"/>
                    </a:lnTo>
                    <a:lnTo>
                      <a:pt x="73" y="336"/>
                    </a:lnTo>
                    <a:lnTo>
                      <a:pt x="73" y="331"/>
                    </a:lnTo>
                    <a:lnTo>
                      <a:pt x="73" y="327"/>
                    </a:lnTo>
                    <a:lnTo>
                      <a:pt x="73" y="331"/>
                    </a:lnTo>
                    <a:lnTo>
                      <a:pt x="78" y="331"/>
                    </a:lnTo>
                    <a:lnTo>
                      <a:pt x="83" y="331"/>
                    </a:lnTo>
                    <a:lnTo>
                      <a:pt x="83" y="327"/>
                    </a:lnTo>
                    <a:lnTo>
                      <a:pt x="83" y="322"/>
                    </a:lnTo>
                    <a:lnTo>
                      <a:pt x="83" y="317"/>
                    </a:lnTo>
                    <a:lnTo>
                      <a:pt x="87" y="317"/>
                    </a:lnTo>
                    <a:lnTo>
                      <a:pt x="83" y="317"/>
                    </a:lnTo>
                    <a:lnTo>
                      <a:pt x="83" y="312"/>
                    </a:lnTo>
                    <a:lnTo>
                      <a:pt x="87" y="312"/>
                    </a:lnTo>
                    <a:lnTo>
                      <a:pt x="83" y="312"/>
                    </a:lnTo>
                    <a:lnTo>
                      <a:pt x="83" y="317"/>
                    </a:lnTo>
                    <a:lnTo>
                      <a:pt x="83" y="312"/>
                    </a:lnTo>
                    <a:lnTo>
                      <a:pt x="87" y="307"/>
                    </a:lnTo>
                    <a:lnTo>
                      <a:pt x="87" y="302"/>
                    </a:lnTo>
                    <a:lnTo>
                      <a:pt x="92" y="302"/>
                    </a:lnTo>
                    <a:lnTo>
                      <a:pt x="92" y="297"/>
                    </a:lnTo>
                    <a:lnTo>
                      <a:pt x="87" y="297"/>
                    </a:lnTo>
                    <a:lnTo>
                      <a:pt x="83" y="297"/>
                    </a:lnTo>
                    <a:lnTo>
                      <a:pt x="83" y="302"/>
                    </a:lnTo>
                    <a:lnTo>
                      <a:pt x="83" y="307"/>
                    </a:lnTo>
                    <a:lnTo>
                      <a:pt x="83" y="312"/>
                    </a:lnTo>
                    <a:lnTo>
                      <a:pt x="78" y="312"/>
                    </a:lnTo>
                    <a:lnTo>
                      <a:pt x="78" y="307"/>
                    </a:lnTo>
                    <a:lnTo>
                      <a:pt x="78" y="302"/>
                    </a:lnTo>
                    <a:lnTo>
                      <a:pt x="78" y="307"/>
                    </a:lnTo>
                    <a:lnTo>
                      <a:pt x="73" y="307"/>
                    </a:lnTo>
                    <a:lnTo>
                      <a:pt x="68" y="307"/>
                    </a:lnTo>
                    <a:lnTo>
                      <a:pt x="63" y="312"/>
                    </a:lnTo>
                    <a:lnTo>
                      <a:pt x="63" y="307"/>
                    </a:lnTo>
                    <a:lnTo>
                      <a:pt x="68" y="307"/>
                    </a:lnTo>
                    <a:lnTo>
                      <a:pt x="63" y="307"/>
                    </a:lnTo>
                    <a:lnTo>
                      <a:pt x="63" y="302"/>
                    </a:lnTo>
                    <a:lnTo>
                      <a:pt x="63" y="307"/>
                    </a:lnTo>
                    <a:lnTo>
                      <a:pt x="68" y="307"/>
                    </a:lnTo>
                    <a:lnTo>
                      <a:pt x="73" y="307"/>
                    </a:lnTo>
                    <a:lnTo>
                      <a:pt x="78" y="302"/>
                    </a:lnTo>
                    <a:lnTo>
                      <a:pt x="78" y="297"/>
                    </a:lnTo>
                    <a:lnTo>
                      <a:pt x="83" y="297"/>
                    </a:lnTo>
                    <a:lnTo>
                      <a:pt x="83" y="302"/>
                    </a:lnTo>
                    <a:lnTo>
                      <a:pt x="83" y="297"/>
                    </a:lnTo>
                    <a:lnTo>
                      <a:pt x="78" y="297"/>
                    </a:lnTo>
                    <a:lnTo>
                      <a:pt x="83" y="297"/>
                    </a:lnTo>
                    <a:lnTo>
                      <a:pt x="83" y="292"/>
                    </a:lnTo>
                    <a:lnTo>
                      <a:pt x="83" y="288"/>
                    </a:lnTo>
                    <a:lnTo>
                      <a:pt x="87" y="288"/>
                    </a:lnTo>
                    <a:lnTo>
                      <a:pt x="87" y="283"/>
                    </a:lnTo>
                    <a:lnTo>
                      <a:pt x="83" y="278"/>
                    </a:lnTo>
                    <a:lnTo>
                      <a:pt x="87" y="273"/>
                    </a:lnTo>
                    <a:lnTo>
                      <a:pt x="87" y="268"/>
                    </a:lnTo>
                    <a:lnTo>
                      <a:pt x="92" y="263"/>
                    </a:lnTo>
                    <a:lnTo>
                      <a:pt x="97" y="263"/>
                    </a:lnTo>
                    <a:lnTo>
                      <a:pt x="97" y="258"/>
                    </a:lnTo>
                    <a:lnTo>
                      <a:pt x="102" y="258"/>
                    </a:lnTo>
                    <a:lnTo>
                      <a:pt x="107" y="258"/>
                    </a:lnTo>
                    <a:lnTo>
                      <a:pt x="112" y="253"/>
                    </a:lnTo>
                    <a:lnTo>
                      <a:pt x="112" y="248"/>
                    </a:lnTo>
                    <a:lnTo>
                      <a:pt x="117" y="248"/>
                    </a:lnTo>
                    <a:lnTo>
                      <a:pt x="112" y="244"/>
                    </a:lnTo>
                    <a:lnTo>
                      <a:pt x="112" y="239"/>
                    </a:lnTo>
                    <a:lnTo>
                      <a:pt x="107" y="239"/>
                    </a:lnTo>
                    <a:lnTo>
                      <a:pt x="107" y="234"/>
                    </a:lnTo>
                    <a:lnTo>
                      <a:pt x="102" y="234"/>
                    </a:lnTo>
                    <a:lnTo>
                      <a:pt x="97" y="229"/>
                    </a:lnTo>
                    <a:lnTo>
                      <a:pt x="97" y="224"/>
                    </a:lnTo>
                    <a:lnTo>
                      <a:pt x="92" y="224"/>
                    </a:lnTo>
                    <a:lnTo>
                      <a:pt x="92" y="219"/>
                    </a:lnTo>
                    <a:lnTo>
                      <a:pt x="92" y="214"/>
                    </a:lnTo>
                    <a:lnTo>
                      <a:pt x="97" y="214"/>
                    </a:lnTo>
                    <a:lnTo>
                      <a:pt x="97" y="209"/>
                    </a:lnTo>
                    <a:lnTo>
                      <a:pt x="92" y="205"/>
                    </a:lnTo>
                    <a:lnTo>
                      <a:pt x="97" y="205"/>
                    </a:lnTo>
                    <a:lnTo>
                      <a:pt x="97" y="200"/>
                    </a:lnTo>
                    <a:lnTo>
                      <a:pt x="97" y="195"/>
                    </a:lnTo>
                    <a:lnTo>
                      <a:pt x="92" y="195"/>
                    </a:lnTo>
                    <a:lnTo>
                      <a:pt x="92" y="190"/>
                    </a:lnTo>
                    <a:lnTo>
                      <a:pt x="92" y="195"/>
                    </a:lnTo>
                    <a:lnTo>
                      <a:pt x="87" y="195"/>
                    </a:lnTo>
                    <a:lnTo>
                      <a:pt x="83" y="195"/>
                    </a:lnTo>
                    <a:lnTo>
                      <a:pt x="83" y="200"/>
                    </a:lnTo>
                    <a:lnTo>
                      <a:pt x="78" y="200"/>
                    </a:lnTo>
                    <a:lnTo>
                      <a:pt x="73" y="195"/>
                    </a:lnTo>
                    <a:lnTo>
                      <a:pt x="68" y="195"/>
                    </a:lnTo>
                    <a:lnTo>
                      <a:pt x="68" y="190"/>
                    </a:lnTo>
                    <a:lnTo>
                      <a:pt x="63" y="190"/>
                    </a:lnTo>
                    <a:lnTo>
                      <a:pt x="63" y="185"/>
                    </a:lnTo>
                    <a:lnTo>
                      <a:pt x="58" y="185"/>
                    </a:lnTo>
                    <a:lnTo>
                      <a:pt x="58" y="180"/>
                    </a:lnTo>
                    <a:lnTo>
                      <a:pt x="53" y="180"/>
                    </a:lnTo>
                    <a:lnTo>
                      <a:pt x="53" y="185"/>
                    </a:lnTo>
                    <a:lnTo>
                      <a:pt x="53" y="190"/>
                    </a:lnTo>
                    <a:lnTo>
                      <a:pt x="48" y="195"/>
                    </a:lnTo>
                    <a:lnTo>
                      <a:pt x="48" y="200"/>
                    </a:lnTo>
                    <a:lnTo>
                      <a:pt x="48" y="205"/>
                    </a:lnTo>
                    <a:lnTo>
                      <a:pt x="48" y="209"/>
                    </a:lnTo>
                    <a:lnTo>
                      <a:pt x="48" y="214"/>
                    </a:lnTo>
                    <a:lnTo>
                      <a:pt x="44" y="219"/>
                    </a:lnTo>
                    <a:lnTo>
                      <a:pt x="44" y="214"/>
                    </a:lnTo>
                    <a:lnTo>
                      <a:pt x="44" y="209"/>
                    </a:lnTo>
                    <a:lnTo>
                      <a:pt x="39" y="209"/>
                    </a:lnTo>
                    <a:lnTo>
                      <a:pt x="39" y="205"/>
                    </a:lnTo>
                    <a:lnTo>
                      <a:pt x="39" y="200"/>
                    </a:lnTo>
                    <a:lnTo>
                      <a:pt x="39" y="195"/>
                    </a:lnTo>
                    <a:lnTo>
                      <a:pt x="39" y="190"/>
                    </a:lnTo>
                    <a:lnTo>
                      <a:pt x="34" y="190"/>
                    </a:lnTo>
                    <a:lnTo>
                      <a:pt x="34" y="185"/>
                    </a:lnTo>
                    <a:lnTo>
                      <a:pt x="34" y="180"/>
                    </a:lnTo>
                    <a:lnTo>
                      <a:pt x="29" y="180"/>
                    </a:lnTo>
                    <a:lnTo>
                      <a:pt x="29" y="175"/>
                    </a:lnTo>
                    <a:lnTo>
                      <a:pt x="34" y="175"/>
                    </a:lnTo>
                    <a:lnTo>
                      <a:pt x="34" y="170"/>
                    </a:lnTo>
                    <a:lnTo>
                      <a:pt x="34" y="165"/>
                    </a:lnTo>
                    <a:lnTo>
                      <a:pt x="29" y="165"/>
                    </a:lnTo>
                    <a:lnTo>
                      <a:pt x="29" y="161"/>
                    </a:lnTo>
                    <a:lnTo>
                      <a:pt x="29" y="156"/>
                    </a:lnTo>
                    <a:lnTo>
                      <a:pt x="29" y="151"/>
                    </a:lnTo>
                    <a:lnTo>
                      <a:pt x="29" y="146"/>
                    </a:lnTo>
                    <a:lnTo>
                      <a:pt x="29" y="141"/>
                    </a:lnTo>
                    <a:lnTo>
                      <a:pt x="29" y="136"/>
                    </a:lnTo>
                    <a:lnTo>
                      <a:pt x="29" y="131"/>
                    </a:lnTo>
                    <a:lnTo>
                      <a:pt x="24" y="131"/>
                    </a:lnTo>
                    <a:lnTo>
                      <a:pt x="24" y="126"/>
                    </a:lnTo>
                    <a:lnTo>
                      <a:pt x="19" y="126"/>
                    </a:lnTo>
                    <a:lnTo>
                      <a:pt x="19" y="122"/>
                    </a:lnTo>
                    <a:lnTo>
                      <a:pt x="19" y="117"/>
                    </a:lnTo>
                    <a:lnTo>
                      <a:pt x="19" y="112"/>
                    </a:lnTo>
                    <a:lnTo>
                      <a:pt x="19" y="107"/>
                    </a:lnTo>
                    <a:lnTo>
                      <a:pt x="19" y="102"/>
                    </a:lnTo>
                    <a:lnTo>
                      <a:pt x="19" y="97"/>
                    </a:lnTo>
                    <a:lnTo>
                      <a:pt x="24" y="97"/>
                    </a:lnTo>
                    <a:lnTo>
                      <a:pt x="24" y="92"/>
                    </a:lnTo>
                    <a:lnTo>
                      <a:pt x="19" y="87"/>
                    </a:lnTo>
                    <a:lnTo>
                      <a:pt x="19" y="83"/>
                    </a:lnTo>
                    <a:lnTo>
                      <a:pt x="19" y="78"/>
                    </a:lnTo>
                    <a:lnTo>
                      <a:pt x="19" y="73"/>
                    </a:lnTo>
                    <a:lnTo>
                      <a:pt x="24" y="73"/>
                    </a:lnTo>
                    <a:lnTo>
                      <a:pt x="24" y="68"/>
                    </a:lnTo>
                    <a:lnTo>
                      <a:pt x="24" y="63"/>
                    </a:lnTo>
                    <a:lnTo>
                      <a:pt x="19" y="63"/>
                    </a:lnTo>
                    <a:lnTo>
                      <a:pt x="19" y="58"/>
                    </a:lnTo>
                    <a:lnTo>
                      <a:pt x="14" y="58"/>
                    </a:lnTo>
                    <a:lnTo>
                      <a:pt x="14" y="53"/>
                    </a:lnTo>
                    <a:lnTo>
                      <a:pt x="14" y="48"/>
                    </a:lnTo>
                    <a:lnTo>
                      <a:pt x="9" y="48"/>
                    </a:lnTo>
                    <a:lnTo>
                      <a:pt x="4" y="43"/>
                    </a:lnTo>
                    <a:lnTo>
                      <a:pt x="4" y="39"/>
                    </a:lnTo>
                    <a:lnTo>
                      <a:pt x="4" y="34"/>
                    </a:lnTo>
                    <a:lnTo>
                      <a:pt x="0" y="34"/>
                    </a:lnTo>
                    <a:lnTo>
                      <a:pt x="0" y="29"/>
                    </a:lnTo>
                    <a:lnTo>
                      <a:pt x="4" y="24"/>
                    </a:lnTo>
                    <a:lnTo>
                      <a:pt x="9" y="24"/>
                    </a:lnTo>
                    <a:lnTo>
                      <a:pt x="9" y="29"/>
                    </a:lnTo>
                    <a:lnTo>
                      <a:pt x="14" y="29"/>
                    </a:lnTo>
                    <a:lnTo>
                      <a:pt x="14" y="34"/>
                    </a:lnTo>
                    <a:lnTo>
                      <a:pt x="19" y="34"/>
                    </a:lnTo>
                    <a:lnTo>
                      <a:pt x="24" y="34"/>
                    </a:lnTo>
                    <a:lnTo>
                      <a:pt x="24" y="39"/>
                    </a:lnTo>
                    <a:lnTo>
                      <a:pt x="29" y="39"/>
                    </a:lnTo>
                    <a:lnTo>
                      <a:pt x="29" y="43"/>
                    </a:lnTo>
                    <a:lnTo>
                      <a:pt x="34" y="48"/>
                    </a:lnTo>
                    <a:lnTo>
                      <a:pt x="34" y="53"/>
                    </a:lnTo>
                    <a:lnTo>
                      <a:pt x="39" y="53"/>
                    </a:lnTo>
                    <a:lnTo>
                      <a:pt x="39" y="58"/>
                    </a:lnTo>
                    <a:lnTo>
                      <a:pt x="44" y="58"/>
                    </a:lnTo>
                    <a:lnTo>
                      <a:pt x="48" y="58"/>
                    </a:lnTo>
                    <a:lnTo>
                      <a:pt x="48" y="53"/>
                    </a:lnTo>
                    <a:lnTo>
                      <a:pt x="53" y="53"/>
                    </a:lnTo>
                    <a:lnTo>
                      <a:pt x="58" y="48"/>
                    </a:lnTo>
                    <a:lnTo>
                      <a:pt x="63" y="48"/>
                    </a:lnTo>
                    <a:lnTo>
                      <a:pt x="68" y="48"/>
                    </a:lnTo>
                    <a:lnTo>
                      <a:pt x="73" y="48"/>
                    </a:lnTo>
                    <a:lnTo>
                      <a:pt x="73" y="53"/>
                    </a:lnTo>
                    <a:lnTo>
                      <a:pt x="78" y="53"/>
                    </a:lnTo>
                    <a:lnTo>
                      <a:pt x="83" y="53"/>
                    </a:lnTo>
                    <a:lnTo>
                      <a:pt x="87" y="48"/>
                    </a:lnTo>
                    <a:lnTo>
                      <a:pt x="87" y="43"/>
                    </a:lnTo>
                    <a:lnTo>
                      <a:pt x="92" y="43"/>
                    </a:lnTo>
                    <a:lnTo>
                      <a:pt x="92" y="39"/>
                    </a:lnTo>
                    <a:lnTo>
                      <a:pt x="87" y="39"/>
                    </a:lnTo>
                    <a:lnTo>
                      <a:pt x="87" y="34"/>
                    </a:lnTo>
                    <a:lnTo>
                      <a:pt x="87" y="29"/>
                    </a:lnTo>
                    <a:lnTo>
                      <a:pt x="92" y="29"/>
                    </a:lnTo>
                    <a:lnTo>
                      <a:pt x="92" y="24"/>
                    </a:lnTo>
                    <a:lnTo>
                      <a:pt x="92" y="19"/>
                    </a:lnTo>
                    <a:lnTo>
                      <a:pt x="97" y="19"/>
                    </a:lnTo>
                    <a:lnTo>
                      <a:pt x="97" y="14"/>
                    </a:lnTo>
                    <a:lnTo>
                      <a:pt x="102" y="14"/>
                    </a:lnTo>
                    <a:lnTo>
                      <a:pt x="97" y="14"/>
                    </a:lnTo>
                    <a:lnTo>
                      <a:pt x="102" y="9"/>
                    </a:lnTo>
                    <a:lnTo>
                      <a:pt x="97" y="9"/>
                    </a:lnTo>
                    <a:lnTo>
                      <a:pt x="102" y="9"/>
                    </a:lnTo>
                    <a:lnTo>
                      <a:pt x="102" y="4"/>
                    </a:lnTo>
                    <a:lnTo>
                      <a:pt x="107" y="4"/>
                    </a:lnTo>
                    <a:lnTo>
                      <a:pt x="107" y="9"/>
                    </a:lnTo>
                    <a:lnTo>
                      <a:pt x="112" y="9"/>
                    </a:lnTo>
                    <a:lnTo>
                      <a:pt x="117" y="9"/>
                    </a:lnTo>
                    <a:lnTo>
                      <a:pt x="122" y="4"/>
                    </a:lnTo>
                    <a:lnTo>
                      <a:pt x="126" y="4"/>
                    </a:lnTo>
                    <a:lnTo>
                      <a:pt x="131" y="4"/>
                    </a:lnTo>
                    <a:lnTo>
                      <a:pt x="131" y="0"/>
                    </a:lnTo>
                    <a:lnTo>
                      <a:pt x="136" y="0"/>
                    </a:lnTo>
                    <a:lnTo>
                      <a:pt x="14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4" name="Freeform 9">
                <a:extLst>
                  <a:ext uri="{FF2B5EF4-FFF2-40B4-BE49-F238E27FC236}">
                    <a16:creationId xmlns:a16="http://schemas.microsoft.com/office/drawing/2014/main" id="{532ABA1D-8FF6-4255-9310-8BD4110A7C6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451" y="2370"/>
                <a:ext cx="200" cy="410"/>
              </a:xfrm>
              <a:custGeom>
                <a:avLst/>
                <a:gdLst>
                  <a:gd name="T0" fmla="*/ 92 w 200"/>
                  <a:gd name="T1" fmla="*/ 19 h 410"/>
                  <a:gd name="T2" fmla="*/ 107 w 200"/>
                  <a:gd name="T3" fmla="*/ 34 h 410"/>
                  <a:gd name="T4" fmla="*/ 102 w 200"/>
                  <a:gd name="T5" fmla="*/ 58 h 410"/>
                  <a:gd name="T6" fmla="*/ 102 w 200"/>
                  <a:gd name="T7" fmla="*/ 83 h 410"/>
                  <a:gd name="T8" fmla="*/ 112 w 200"/>
                  <a:gd name="T9" fmla="*/ 102 h 410"/>
                  <a:gd name="T10" fmla="*/ 112 w 200"/>
                  <a:gd name="T11" fmla="*/ 132 h 410"/>
                  <a:gd name="T12" fmla="*/ 112 w 200"/>
                  <a:gd name="T13" fmla="*/ 151 h 410"/>
                  <a:gd name="T14" fmla="*/ 122 w 200"/>
                  <a:gd name="T15" fmla="*/ 171 h 410"/>
                  <a:gd name="T16" fmla="*/ 131 w 200"/>
                  <a:gd name="T17" fmla="*/ 185 h 410"/>
                  <a:gd name="T18" fmla="*/ 136 w 200"/>
                  <a:gd name="T19" fmla="*/ 156 h 410"/>
                  <a:gd name="T20" fmla="*/ 151 w 200"/>
                  <a:gd name="T21" fmla="*/ 161 h 410"/>
                  <a:gd name="T22" fmla="*/ 170 w 200"/>
                  <a:gd name="T23" fmla="*/ 166 h 410"/>
                  <a:gd name="T24" fmla="*/ 180 w 200"/>
                  <a:gd name="T25" fmla="*/ 176 h 410"/>
                  <a:gd name="T26" fmla="*/ 175 w 200"/>
                  <a:gd name="T27" fmla="*/ 195 h 410"/>
                  <a:gd name="T28" fmla="*/ 195 w 200"/>
                  <a:gd name="T29" fmla="*/ 210 h 410"/>
                  <a:gd name="T30" fmla="*/ 185 w 200"/>
                  <a:gd name="T31" fmla="*/ 229 h 410"/>
                  <a:gd name="T32" fmla="*/ 166 w 200"/>
                  <a:gd name="T33" fmla="*/ 249 h 410"/>
                  <a:gd name="T34" fmla="*/ 156 w 200"/>
                  <a:gd name="T35" fmla="*/ 263 h 410"/>
                  <a:gd name="T36" fmla="*/ 146 w 200"/>
                  <a:gd name="T37" fmla="*/ 259 h 410"/>
                  <a:gd name="T38" fmla="*/ 136 w 200"/>
                  <a:gd name="T39" fmla="*/ 259 h 410"/>
                  <a:gd name="T40" fmla="*/ 127 w 200"/>
                  <a:gd name="T41" fmla="*/ 268 h 410"/>
                  <a:gd name="T42" fmla="*/ 112 w 200"/>
                  <a:gd name="T43" fmla="*/ 283 h 410"/>
                  <a:gd name="T44" fmla="*/ 97 w 200"/>
                  <a:gd name="T45" fmla="*/ 298 h 410"/>
                  <a:gd name="T46" fmla="*/ 87 w 200"/>
                  <a:gd name="T47" fmla="*/ 307 h 410"/>
                  <a:gd name="T48" fmla="*/ 87 w 200"/>
                  <a:gd name="T49" fmla="*/ 327 h 410"/>
                  <a:gd name="T50" fmla="*/ 73 w 200"/>
                  <a:gd name="T51" fmla="*/ 332 h 410"/>
                  <a:gd name="T52" fmla="*/ 87 w 200"/>
                  <a:gd name="T53" fmla="*/ 337 h 410"/>
                  <a:gd name="T54" fmla="*/ 102 w 200"/>
                  <a:gd name="T55" fmla="*/ 322 h 410"/>
                  <a:gd name="T56" fmla="*/ 117 w 200"/>
                  <a:gd name="T57" fmla="*/ 312 h 410"/>
                  <a:gd name="T58" fmla="*/ 112 w 200"/>
                  <a:gd name="T59" fmla="*/ 337 h 410"/>
                  <a:gd name="T60" fmla="*/ 92 w 200"/>
                  <a:gd name="T61" fmla="*/ 351 h 410"/>
                  <a:gd name="T62" fmla="*/ 73 w 200"/>
                  <a:gd name="T63" fmla="*/ 361 h 410"/>
                  <a:gd name="T64" fmla="*/ 68 w 200"/>
                  <a:gd name="T65" fmla="*/ 376 h 410"/>
                  <a:gd name="T66" fmla="*/ 58 w 200"/>
                  <a:gd name="T67" fmla="*/ 385 h 410"/>
                  <a:gd name="T68" fmla="*/ 44 w 200"/>
                  <a:gd name="T69" fmla="*/ 390 h 410"/>
                  <a:gd name="T70" fmla="*/ 34 w 200"/>
                  <a:gd name="T71" fmla="*/ 400 h 410"/>
                  <a:gd name="T72" fmla="*/ 24 w 200"/>
                  <a:gd name="T73" fmla="*/ 410 h 410"/>
                  <a:gd name="T74" fmla="*/ 14 w 200"/>
                  <a:gd name="T75" fmla="*/ 405 h 410"/>
                  <a:gd name="T76" fmla="*/ 24 w 200"/>
                  <a:gd name="T77" fmla="*/ 376 h 410"/>
                  <a:gd name="T78" fmla="*/ 24 w 200"/>
                  <a:gd name="T79" fmla="*/ 317 h 410"/>
                  <a:gd name="T80" fmla="*/ 29 w 200"/>
                  <a:gd name="T81" fmla="*/ 302 h 410"/>
                  <a:gd name="T82" fmla="*/ 29 w 200"/>
                  <a:gd name="T83" fmla="*/ 283 h 410"/>
                  <a:gd name="T84" fmla="*/ 14 w 200"/>
                  <a:gd name="T85" fmla="*/ 268 h 410"/>
                  <a:gd name="T86" fmla="*/ 29 w 200"/>
                  <a:gd name="T87" fmla="*/ 254 h 410"/>
                  <a:gd name="T88" fmla="*/ 29 w 200"/>
                  <a:gd name="T89" fmla="*/ 234 h 410"/>
                  <a:gd name="T90" fmla="*/ 19 w 200"/>
                  <a:gd name="T91" fmla="*/ 215 h 410"/>
                  <a:gd name="T92" fmla="*/ 14 w 200"/>
                  <a:gd name="T93" fmla="*/ 200 h 410"/>
                  <a:gd name="T94" fmla="*/ 19 w 200"/>
                  <a:gd name="T95" fmla="*/ 171 h 410"/>
                  <a:gd name="T96" fmla="*/ 24 w 200"/>
                  <a:gd name="T97" fmla="*/ 146 h 410"/>
                  <a:gd name="T98" fmla="*/ 34 w 200"/>
                  <a:gd name="T99" fmla="*/ 122 h 410"/>
                  <a:gd name="T100" fmla="*/ 29 w 200"/>
                  <a:gd name="T101" fmla="*/ 97 h 410"/>
                  <a:gd name="T102" fmla="*/ 19 w 200"/>
                  <a:gd name="T103" fmla="*/ 78 h 410"/>
                  <a:gd name="T104" fmla="*/ 19 w 200"/>
                  <a:gd name="T105" fmla="*/ 58 h 410"/>
                  <a:gd name="T106" fmla="*/ 34 w 200"/>
                  <a:gd name="T107" fmla="*/ 39 h 410"/>
                  <a:gd name="T108" fmla="*/ 29 w 200"/>
                  <a:gd name="T109" fmla="*/ 14 h 410"/>
                  <a:gd name="T110" fmla="*/ 48 w 200"/>
                  <a:gd name="T111" fmla="*/ 10 h 410"/>
                  <a:gd name="T112" fmla="*/ 68 w 200"/>
                  <a:gd name="T113" fmla="*/ 5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00" h="410">
                    <a:moveTo>
                      <a:pt x="83" y="0"/>
                    </a:moveTo>
                    <a:lnTo>
                      <a:pt x="83" y="5"/>
                    </a:lnTo>
                    <a:lnTo>
                      <a:pt x="87" y="5"/>
                    </a:lnTo>
                    <a:lnTo>
                      <a:pt x="87" y="10"/>
                    </a:lnTo>
                    <a:lnTo>
                      <a:pt x="87" y="14"/>
                    </a:lnTo>
                    <a:lnTo>
                      <a:pt x="92" y="19"/>
                    </a:lnTo>
                    <a:lnTo>
                      <a:pt x="97" y="19"/>
                    </a:lnTo>
                    <a:lnTo>
                      <a:pt x="97" y="24"/>
                    </a:lnTo>
                    <a:lnTo>
                      <a:pt x="97" y="29"/>
                    </a:lnTo>
                    <a:lnTo>
                      <a:pt x="102" y="29"/>
                    </a:lnTo>
                    <a:lnTo>
                      <a:pt x="102" y="34"/>
                    </a:lnTo>
                    <a:lnTo>
                      <a:pt x="107" y="34"/>
                    </a:lnTo>
                    <a:lnTo>
                      <a:pt x="107" y="39"/>
                    </a:lnTo>
                    <a:lnTo>
                      <a:pt x="107" y="44"/>
                    </a:lnTo>
                    <a:lnTo>
                      <a:pt x="102" y="44"/>
                    </a:lnTo>
                    <a:lnTo>
                      <a:pt x="102" y="49"/>
                    </a:lnTo>
                    <a:lnTo>
                      <a:pt x="102" y="54"/>
                    </a:lnTo>
                    <a:lnTo>
                      <a:pt x="102" y="58"/>
                    </a:lnTo>
                    <a:lnTo>
                      <a:pt x="107" y="63"/>
                    </a:lnTo>
                    <a:lnTo>
                      <a:pt x="107" y="68"/>
                    </a:lnTo>
                    <a:lnTo>
                      <a:pt x="102" y="68"/>
                    </a:lnTo>
                    <a:lnTo>
                      <a:pt x="102" y="73"/>
                    </a:lnTo>
                    <a:lnTo>
                      <a:pt x="102" y="78"/>
                    </a:lnTo>
                    <a:lnTo>
                      <a:pt x="102" y="83"/>
                    </a:lnTo>
                    <a:lnTo>
                      <a:pt x="102" y="88"/>
                    </a:lnTo>
                    <a:lnTo>
                      <a:pt x="102" y="93"/>
                    </a:lnTo>
                    <a:lnTo>
                      <a:pt x="102" y="97"/>
                    </a:lnTo>
                    <a:lnTo>
                      <a:pt x="107" y="97"/>
                    </a:lnTo>
                    <a:lnTo>
                      <a:pt x="107" y="102"/>
                    </a:lnTo>
                    <a:lnTo>
                      <a:pt x="112" y="102"/>
                    </a:lnTo>
                    <a:lnTo>
                      <a:pt x="112" y="107"/>
                    </a:lnTo>
                    <a:lnTo>
                      <a:pt x="112" y="112"/>
                    </a:lnTo>
                    <a:lnTo>
                      <a:pt x="112" y="117"/>
                    </a:lnTo>
                    <a:lnTo>
                      <a:pt x="112" y="122"/>
                    </a:lnTo>
                    <a:lnTo>
                      <a:pt x="112" y="127"/>
                    </a:lnTo>
                    <a:lnTo>
                      <a:pt x="112" y="132"/>
                    </a:lnTo>
                    <a:lnTo>
                      <a:pt x="112" y="136"/>
                    </a:lnTo>
                    <a:lnTo>
                      <a:pt x="117" y="136"/>
                    </a:lnTo>
                    <a:lnTo>
                      <a:pt x="117" y="141"/>
                    </a:lnTo>
                    <a:lnTo>
                      <a:pt x="117" y="146"/>
                    </a:lnTo>
                    <a:lnTo>
                      <a:pt x="112" y="146"/>
                    </a:lnTo>
                    <a:lnTo>
                      <a:pt x="112" y="151"/>
                    </a:lnTo>
                    <a:lnTo>
                      <a:pt x="117" y="151"/>
                    </a:lnTo>
                    <a:lnTo>
                      <a:pt x="117" y="156"/>
                    </a:lnTo>
                    <a:lnTo>
                      <a:pt x="117" y="161"/>
                    </a:lnTo>
                    <a:lnTo>
                      <a:pt x="122" y="161"/>
                    </a:lnTo>
                    <a:lnTo>
                      <a:pt x="122" y="166"/>
                    </a:lnTo>
                    <a:lnTo>
                      <a:pt x="122" y="171"/>
                    </a:lnTo>
                    <a:lnTo>
                      <a:pt x="122" y="176"/>
                    </a:lnTo>
                    <a:lnTo>
                      <a:pt x="122" y="180"/>
                    </a:lnTo>
                    <a:lnTo>
                      <a:pt x="127" y="180"/>
                    </a:lnTo>
                    <a:lnTo>
                      <a:pt x="127" y="185"/>
                    </a:lnTo>
                    <a:lnTo>
                      <a:pt x="127" y="190"/>
                    </a:lnTo>
                    <a:lnTo>
                      <a:pt x="131" y="185"/>
                    </a:lnTo>
                    <a:lnTo>
                      <a:pt x="131" y="180"/>
                    </a:lnTo>
                    <a:lnTo>
                      <a:pt x="131" y="176"/>
                    </a:lnTo>
                    <a:lnTo>
                      <a:pt x="131" y="171"/>
                    </a:lnTo>
                    <a:lnTo>
                      <a:pt x="131" y="166"/>
                    </a:lnTo>
                    <a:lnTo>
                      <a:pt x="136" y="161"/>
                    </a:lnTo>
                    <a:lnTo>
                      <a:pt x="136" y="156"/>
                    </a:lnTo>
                    <a:lnTo>
                      <a:pt x="136" y="151"/>
                    </a:lnTo>
                    <a:lnTo>
                      <a:pt x="141" y="151"/>
                    </a:lnTo>
                    <a:lnTo>
                      <a:pt x="141" y="156"/>
                    </a:lnTo>
                    <a:lnTo>
                      <a:pt x="146" y="156"/>
                    </a:lnTo>
                    <a:lnTo>
                      <a:pt x="146" y="161"/>
                    </a:lnTo>
                    <a:lnTo>
                      <a:pt x="151" y="161"/>
                    </a:lnTo>
                    <a:lnTo>
                      <a:pt x="151" y="166"/>
                    </a:lnTo>
                    <a:lnTo>
                      <a:pt x="156" y="166"/>
                    </a:lnTo>
                    <a:lnTo>
                      <a:pt x="161" y="171"/>
                    </a:lnTo>
                    <a:lnTo>
                      <a:pt x="166" y="171"/>
                    </a:lnTo>
                    <a:lnTo>
                      <a:pt x="166" y="166"/>
                    </a:lnTo>
                    <a:lnTo>
                      <a:pt x="170" y="166"/>
                    </a:lnTo>
                    <a:lnTo>
                      <a:pt x="175" y="166"/>
                    </a:lnTo>
                    <a:lnTo>
                      <a:pt x="175" y="161"/>
                    </a:lnTo>
                    <a:lnTo>
                      <a:pt x="175" y="166"/>
                    </a:lnTo>
                    <a:lnTo>
                      <a:pt x="180" y="166"/>
                    </a:lnTo>
                    <a:lnTo>
                      <a:pt x="180" y="171"/>
                    </a:lnTo>
                    <a:lnTo>
                      <a:pt x="180" y="176"/>
                    </a:lnTo>
                    <a:lnTo>
                      <a:pt x="175" y="176"/>
                    </a:lnTo>
                    <a:lnTo>
                      <a:pt x="180" y="180"/>
                    </a:lnTo>
                    <a:lnTo>
                      <a:pt x="180" y="185"/>
                    </a:lnTo>
                    <a:lnTo>
                      <a:pt x="175" y="185"/>
                    </a:lnTo>
                    <a:lnTo>
                      <a:pt x="175" y="190"/>
                    </a:lnTo>
                    <a:lnTo>
                      <a:pt x="175" y="195"/>
                    </a:lnTo>
                    <a:lnTo>
                      <a:pt x="180" y="195"/>
                    </a:lnTo>
                    <a:lnTo>
                      <a:pt x="180" y="200"/>
                    </a:lnTo>
                    <a:lnTo>
                      <a:pt x="185" y="205"/>
                    </a:lnTo>
                    <a:lnTo>
                      <a:pt x="190" y="205"/>
                    </a:lnTo>
                    <a:lnTo>
                      <a:pt x="190" y="210"/>
                    </a:lnTo>
                    <a:lnTo>
                      <a:pt x="195" y="210"/>
                    </a:lnTo>
                    <a:lnTo>
                      <a:pt x="195" y="215"/>
                    </a:lnTo>
                    <a:lnTo>
                      <a:pt x="200" y="219"/>
                    </a:lnTo>
                    <a:lnTo>
                      <a:pt x="195" y="219"/>
                    </a:lnTo>
                    <a:lnTo>
                      <a:pt x="195" y="224"/>
                    </a:lnTo>
                    <a:lnTo>
                      <a:pt x="190" y="229"/>
                    </a:lnTo>
                    <a:lnTo>
                      <a:pt x="185" y="229"/>
                    </a:lnTo>
                    <a:lnTo>
                      <a:pt x="180" y="229"/>
                    </a:lnTo>
                    <a:lnTo>
                      <a:pt x="180" y="234"/>
                    </a:lnTo>
                    <a:lnTo>
                      <a:pt x="175" y="234"/>
                    </a:lnTo>
                    <a:lnTo>
                      <a:pt x="170" y="239"/>
                    </a:lnTo>
                    <a:lnTo>
                      <a:pt x="170" y="244"/>
                    </a:lnTo>
                    <a:lnTo>
                      <a:pt x="166" y="249"/>
                    </a:lnTo>
                    <a:lnTo>
                      <a:pt x="170" y="254"/>
                    </a:lnTo>
                    <a:lnTo>
                      <a:pt x="170" y="259"/>
                    </a:lnTo>
                    <a:lnTo>
                      <a:pt x="166" y="259"/>
                    </a:lnTo>
                    <a:lnTo>
                      <a:pt x="166" y="263"/>
                    </a:lnTo>
                    <a:lnTo>
                      <a:pt x="161" y="263"/>
                    </a:lnTo>
                    <a:lnTo>
                      <a:pt x="156" y="263"/>
                    </a:lnTo>
                    <a:lnTo>
                      <a:pt x="151" y="268"/>
                    </a:lnTo>
                    <a:lnTo>
                      <a:pt x="146" y="268"/>
                    </a:lnTo>
                    <a:lnTo>
                      <a:pt x="146" y="263"/>
                    </a:lnTo>
                    <a:lnTo>
                      <a:pt x="151" y="263"/>
                    </a:lnTo>
                    <a:lnTo>
                      <a:pt x="146" y="263"/>
                    </a:lnTo>
                    <a:lnTo>
                      <a:pt x="146" y="259"/>
                    </a:lnTo>
                    <a:lnTo>
                      <a:pt x="141" y="259"/>
                    </a:lnTo>
                    <a:lnTo>
                      <a:pt x="141" y="254"/>
                    </a:lnTo>
                    <a:lnTo>
                      <a:pt x="141" y="259"/>
                    </a:lnTo>
                    <a:lnTo>
                      <a:pt x="141" y="263"/>
                    </a:lnTo>
                    <a:lnTo>
                      <a:pt x="141" y="259"/>
                    </a:lnTo>
                    <a:lnTo>
                      <a:pt x="136" y="259"/>
                    </a:lnTo>
                    <a:lnTo>
                      <a:pt x="136" y="254"/>
                    </a:lnTo>
                    <a:lnTo>
                      <a:pt x="136" y="259"/>
                    </a:lnTo>
                    <a:lnTo>
                      <a:pt x="131" y="259"/>
                    </a:lnTo>
                    <a:lnTo>
                      <a:pt x="131" y="263"/>
                    </a:lnTo>
                    <a:lnTo>
                      <a:pt x="127" y="263"/>
                    </a:lnTo>
                    <a:lnTo>
                      <a:pt x="127" y="268"/>
                    </a:lnTo>
                    <a:lnTo>
                      <a:pt x="122" y="268"/>
                    </a:lnTo>
                    <a:lnTo>
                      <a:pt x="122" y="273"/>
                    </a:lnTo>
                    <a:lnTo>
                      <a:pt x="117" y="273"/>
                    </a:lnTo>
                    <a:lnTo>
                      <a:pt x="117" y="278"/>
                    </a:lnTo>
                    <a:lnTo>
                      <a:pt x="112" y="278"/>
                    </a:lnTo>
                    <a:lnTo>
                      <a:pt x="112" y="283"/>
                    </a:lnTo>
                    <a:lnTo>
                      <a:pt x="112" y="288"/>
                    </a:lnTo>
                    <a:lnTo>
                      <a:pt x="107" y="288"/>
                    </a:lnTo>
                    <a:lnTo>
                      <a:pt x="102" y="288"/>
                    </a:lnTo>
                    <a:lnTo>
                      <a:pt x="102" y="293"/>
                    </a:lnTo>
                    <a:lnTo>
                      <a:pt x="102" y="298"/>
                    </a:lnTo>
                    <a:lnTo>
                      <a:pt x="97" y="298"/>
                    </a:lnTo>
                    <a:lnTo>
                      <a:pt x="92" y="298"/>
                    </a:lnTo>
                    <a:lnTo>
                      <a:pt x="87" y="298"/>
                    </a:lnTo>
                    <a:lnTo>
                      <a:pt x="83" y="298"/>
                    </a:lnTo>
                    <a:lnTo>
                      <a:pt x="83" y="302"/>
                    </a:lnTo>
                    <a:lnTo>
                      <a:pt x="83" y="307"/>
                    </a:lnTo>
                    <a:lnTo>
                      <a:pt x="87" y="307"/>
                    </a:lnTo>
                    <a:lnTo>
                      <a:pt x="87" y="312"/>
                    </a:lnTo>
                    <a:lnTo>
                      <a:pt x="92" y="312"/>
                    </a:lnTo>
                    <a:lnTo>
                      <a:pt x="92" y="317"/>
                    </a:lnTo>
                    <a:lnTo>
                      <a:pt x="92" y="322"/>
                    </a:lnTo>
                    <a:lnTo>
                      <a:pt x="87" y="322"/>
                    </a:lnTo>
                    <a:lnTo>
                      <a:pt x="87" y="327"/>
                    </a:lnTo>
                    <a:lnTo>
                      <a:pt x="83" y="327"/>
                    </a:lnTo>
                    <a:lnTo>
                      <a:pt x="83" y="322"/>
                    </a:lnTo>
                    <a:lnTo>
                      <a:pt x="78" y="322"/>
                    </a:lnTo>
                    <a:lnTo>
                      <a:pt x="73" y="322"/>
                    </a:lnTo>
                    <a:lnTo>
                      <a:pt x="73" y="327"/>
                    </a:lnTo>
                    <a:lnTo>
                      <a:pt x="73" y="332"/>
                    </a:lnTo>
                    <a:lnTo>
                      <a:pt x="73" y="337"/>
                    </a:lnTo>
                    <a:lnTo>
                      <a:pt x="78" y="337"/>
                    </a:lnTo>
                    <a:lnTo>
                      <a:pt x="78" y="341"/>
                    </a:lnTo>
                    <a:lnTo>
                      <a:pt x="78" y="337"/>
                    </a:lnTo>
                    <a:lnTo>
                      <a:pt x="83" y="337"/>
                    </a:lnTo>
                    <a:lnTo>
                      <a:pt x="87" y="337"/>
                    </a:lnTo>
                    <a:lnTo>
                      <a:pt x="87" y="332"/>
                    </a:lnTo>
                    <a:lnTo>
                      <a:pt x="92" y="332"/>
                    </a:lnTo>
                    <a:lnTo>
                      <a:pt x="97" y="332"/>
                    </a:lnTo>
                    <a:lnTo>
                      <a:pt x="97" y="327"/>
                    </a:lnTo>
                    <a:lnTo>
                      <a:pt x="102" y="327"/>
                    </a:lnTo>
                    <a:lnTo>
                      <a:pt x="102" y="322"/>
                    </a:lnTo>
                    <a:lnTo>
                      <a:pt x="107" y="322"/>
                    </a:lnTo>
                    <a:lnTo>
                      <a:pt x="107" y="317"/>
                    </a:lnTo>
                    <a:lnTo>
                      <a:pt x="107" y="312"/>
                    </a:lnTo>
                    <a:lnTo>
                      <a:pt x="112" y="307"/>
                    </a:lnTo>
                    <a:lnTo>
                      <a:pt x="117" y="307"/>
                    </a:lnTo>
                    <a:lnTo>
                      <a:pt x="117" y="312"/>
                    </a:lnTo>
                    <a:lnTo>
                      <a:pt x="117" y="317"/>
                    </a:lnTo>
                    <a:lnTo>
                      <a:pt x="117" y="322"/>
                    </a:lnTo>
                    <a:lnTo>
                      <a:pt x="117" y="327"/>
                    </a:lnTo>
                    <a:lnTo>
                      <a:pt x="112" y="327"/>
                    </a:lnTo>
                    <a:lnTo>
                      <a:pt x="112" y="332"/>
                    </a:lnTo>
                    <a:lnTo>
                      <a:pt x="112" y="337"/>
                    </a:lnTo>
                    <a:lnTo>
                      <a:pt x="107" y="337"/>
                    </a:lnTo>
                    <a:lnTo>
                      <a:pt x="107" y="341"/>
                    </a:lnTo>
                    <a:lnTo>
                      <a:pt x="102" y="346"/>
                    </a:lnTo>
                    <a:lnTo>
                      <a:pt x="97" y="346"/>
                    </a:lnTo>
                    <a:lnTo>
                      <a:pt x="92" y="346"/>
                    </a:lnTo>
                    <a:lnTo>
                      <a:pt x="92" y="351"/>
                    </a:lnTo>
                    <a:lnTo>
                      <a:pt x="87" y="351"/>
                    </a:lnTo>
                    <a:lnTo>
                      <a:pt x="87" y="356"/>
                    </a:lnTo>
                    <a:lnTo>
                      <a:pt x="83" y="356"/>
                    </a:lnTo>
                    <a:lnTo>
                      <a:pt x="78" y="356"/>
                    </a:lnTo>
                    <a:lnTo>
                      <a:pt x="78" y="361"/>
                    </a:lnTo>
                    <a:lnTo>
                      <a:pt x="73" y="361"/>
                    </a:lnTo>
                    <a:lnTo>
                      <a:pt x="73" y="366"/>
                    </a:lnTo>
                    <a:lnTo>
                      <a:pt x="73" y="371"/>
                    </a:lnTo>
                    <a:lnTo>
                      <a:pt x="68" y="371"/>
                    </a:lnTo>
                    <a:lnTo>
                      <a:pt x="68" y="376"/>
                    </a:lnTo>
                    <a:lnTo>
                      <a:pt x="63" y="376"/>
                    </a:lnTo>
                    <a:lnTo>
                      <a:pt x="68" y="376"/>
                    </a:lnTo>
                    <a:lnTo>
                      <a:pt x="63" y="376"/>
                    </a:lnTo>
                    <a:lnTo>
                      <a:pt x="63" y="381"/>
                    </a:lnTo>
                    <a:lnTo>
                      <a:pt x="58" y="381"/>
                    </a:lnTo>
                    <a:lnTo>
                      <a:pt x="63" y="381"/>
                    </a:lnTo>
                    <a:lnTo>
                      <a:pt x="63" y="385"/>
                    </a:lnTo>
                    <a:lnTo>
                      <a:pt x="58" y="385"/>
                    </a:lnTo>
                    <a:lnTo>
                      <a:pt x="53" y="385"/>
                    </a:lnTo>
                    <a:lnTo>
                      <a:pt x="53" y="390"/>
                    </a:lnTo>
                    <a:lnTo>
                      <a:pt x="48" y="390"/>
                    </a:lnTo>
                    <a:lnTo>
                      <a:pt x="53" y="390"/>
                    </a:lnTo>
                    <a:lnTo>
                      <a:pt x="48" y="390"/>
                    </a:lnTo>
                    <a:lnTo>
                      <a:pt x="44" y="390"/>
                    </a:lnTo>
                    <a:lnTo>
                      <a:pt x="48" y="390"/>
                    </a:lnTo>
                    <a:lnTo>
                      <a:pt x="48" y="395"/>
                    </a:lnTo>
                    <a:lnTo>
                      <a:pt x="44" y="395"/>
                    </a:lnTo>
                    <a:lnTo>
                      <a:pt x="39" y="395"/>
                    </a:lnTo>
                    <a:lnTo>
                      <a:pt x="39" y="400"/>
                    </a:lnTo>
                    <a:lnTo>
                      <a:pt x="34" y="400"/>
                    </a:lnTo>
                    <a:lnTo>
                      <a:pt x="34" y="405"/>
                    </a:lnTo>
                    <a:lnTo>
                      <a:pt x="34" y="400"/>
                    </a:lnTo>
                    <a:lnTo>
                      <a:pt x="34" y="405"/>
                    </a:lnTo>
                    <a:lnTo>
                      <a:pt x="29" y="405"/>
                    </a:lnTo>
                    <a:lnTo>
                      <a:pt x="24" y="405"/>
                    </a:lnTo>
                    <a:lnTo>
                      <a:pt x="24" y="410"/>
                    </a:lnTo>
                    <a:lnTo>
                      <a:pt x="24" y="405"/>
                    </a:lnTo>
                    <a:lnTo>
                      <a:pt x="24" y="410"/>
                    </a:lnTo>
                    <a:lnTo>
                      <a:pt x="19" y="405"/>
                    </a:lnTo>
                    <a:lnTo>
                      <a:pt x="19" y="410"/>
                    </a:lnTo>
                    <a:lnTo>
                      <a:pt x="14" y="410"/>
                    </a:lnTo>
                    <a:lnTo>
                      <a:pt x="14" y="405"/>
                    </a:lnTo>
                    <a:lnTo>
                      <a:pt x="9" y="405"/>
                    </a:lnTo>
                    <a:lnTo>
                      <a:pt x="4" y="405"/>
                    </a:lnTo>
                    <a:lnTo>
                      <a:pt x="0" y="405"/>
                    </a:lnTo>
                    <a:lnTo>
                      <a:pt x="4" y="395"/>
                    </a:lnTo>
                    <a:lnTo>
                      <a:pt x="19" y="381"/>
                    </a:lnTo>
                    <a:lnTo>
                      <a:pt x="24" y="376"/>
                    </a:lnTo>
                    <a:lnTo>
                      <a:pt x="19" y="337"/>
                    </a:lnTo>
                    <a:lnTo>
                      <a:pt x="19" y="332"/>
                    </a:lnTo>
                    <a:lnTo>
                      <a:pt x="19" y="327"/>
                    </a:lnTo>
                    <a:lnTo>
                      <a:pt x="19" y="322"/>
                    </a:lnTo>
                    <a:lnTo>
                      <a:pt x="24" y="322"/>
                    </a:lnTo>
                    <a:lnTo>
                      <a:pt x="24" y="317"/>
                    </a:lnTo>
                    <a:lnTo>
                      <a:pt x="24" y="312"/>
                    </a:lnTo>
                    <a:lnTo>
                      <a:pt x="19" y="312"/>
                    </a:lnTo>
                    <a:lnTo>
                      <a:pt x="19" y="307"/>
                    </a:lnTo>
                    <a:lnTo>
                      <a:pt x="24" y="307"/>
                    </a:lnTo>
                    <a:lnTo>
                      <a:pt x="24" y="302"/>
                    </a:lnTo>
                    <a:lnTo>
                      <a:pt x="29" y="302"/>
                    </a:lnTo>
                    <a:lnTo>
                      <a:pt x="29" y="298"/>
                    </a:lnTo>
                    <a:lnTo>
                      <a:pt x="29" y="293"/>
                    </a:lnTo>
                    <a:lnTo>
                      <a:pt x="24" y="288"/>
                    </a:lnTo>
                    <a:lnTo>
                      <a:pt x="29" y="288"/>
                    </a:lnTo>
                    <a:lnTo>
                      <a:pt x="24" y="283"/>
                    </a:lnTo>
                    <a:lnTo>
                      <a:pt x="29" y="283"/>
                    </a:lnTo>
                    <a:lnTo>
                      <a:pt x="24" y="283"/>
                    </a:lnTo>
                    <a:lnTo>
                      <a:pt x="19" y="283"/>
                    </a:lnTo>
                    <a:lnTo>
                      <a:pt x="19" y="278"/>
                    </a:lnTo>
                    <a:lnTo>
                      <a:pt x="19" y="273"/>
                    </a:lnTo>
                    <a:lnTo>
                      <a:pt x="19" y="268"/>
                    </a:lnTo>
                    <a:lnTo>
                      <a:pt x="14" y="268"/>
                    </a:lnTo>
                    <a:lnTo>
                      <a:pt x="14" y="263"/>
                    </a:lnTo>
                    <a:lnTo>
                      <a:pt x="19" y="263"/>
                    </a:lnTo>
                    <a:lnTo>
                      <a:pt x="19" y="259"/>
                    </a:lnTo>
                    <a:lnTo>
                      <a:pt x="24" y="259"/>
                    </a:lnTo>
                    <a:lnTo>
                      <a:pt x="24" y="254"/>
                    </a:lnTo>
                    <a:lnTo>
                      <a:pt x="29" y="254"/>
                    </a:lnTo>
                    <a:lnTo>
                      <a:pt x="29" y="249"/>
                    </a:lnTo>
                    <a:lnTo>
                      <a:pt x="29" y="244"/>
                    </a:lnTo>
                    <a:lnTo>
                      <a:pt x="34" y="244"/>
                    </a:lnTo>
                    <a:lnTo>
                      <a:pt x="34" y="239"/>
                    </a:lnTo>
                    <a:lnTo>
                      <a:pt x="34" y="234"/>
                    </a:lnTo>
                    <a:lnTo>
                      <a:pt x="29" y="234"/>
                    </a:lnTo>
                    <a:lnTo>
                      <a:pt x="29" y="229"/>
                    </a:lnTo>
                    <a:lnTo>
                      <a:pt x="24" y="229"/>
                    </a:lnTo>
                    <a:lnTo>
                      <a:pt x="24" y="224"/>
                    </a:lnTo>
                    <a:lnTo>
                      <a:pt x="24" y="219"/>
                    </a:lnTo>
                    <a:lnTo>
                      <a:pt x="19" y="219"/>
                    </a:lnTo>
                    <a:lnTo>
                      <a:pt x="19" y="215"/>
                    </a:lnTo>
                    <a:lnTo>
                      <a:pt x="14" y="215"/>
                    </a:lnTo>
                    <a:lnTo>
                      <a:pt x="14" y="210"/>
                    </a:lnTo>
                    <a:lnTo>
                      <a:pt x="19" y="210"/>
                    </a:lnTo>
                    <a:lnTo>
                      <a:pt x="14" y="210"/>
                    </a:lnTo>
                    <a:lnTo>
                      <a:pt x="14" y="205"/>
                    </a:lnTo>
                    <a:lnTo>
                      <a:pt x="14" y="200"/>
                    </a:lnTo>
                    <a:lnTo>
                      <a:pt x="19" y="195"/>
                    </a:lnTo>
                    <a:lnTo>
                      <a:pt x="19" y="190"/>
                    </a:lnTo>
                    <a:lnTo>
                      <a:pt x="19" y="185"/>
                    </a:lnTo>
                    <a:lnTo>
                      <a:pt x="24" y="180"/>
                    </a:lnTo>
                    <a:lnTo>
                      <a:pt x="19" y="176"/>
                    </a:lnTo>
                    <a:lnTo>
                      <a:pt x="19" y="171"/>
                    </a:lnTo>
                    <a:lnTo>
                      <a:pt x="19" y="166"/>
                    </a:lnTo>
                    <a:lnTo>
                      <a:pt x="19" y="161"/>
                    </a:lnTo>
                    <a:lnTo>
                      <a:pt x="19" y="156"/>
                    </a:lnTo>
                    <a:lnTo>
                      <a:pt x="19" y="151"/>
                    </a:lnTo>
                    <a:lnTo>
                      <a:pt x="24" y="151"/>
                    </a:lnTo>
                    <a:lnTo>
                      <a:pt x="24" y="146"/>
                    </a:lnTo>
                    <a:lnTo>
                      <a:pt x="24" y="141"/>
                    </a:lnTo>
                    <a:lnTo>
                      <a:pt x="24" y="136"/>
                    </a:lnTo>
                    <a:lnTo>
                      <a:pt x="29" y="132"/>
                    </a:lnTo>
                    <a:lnTo>
                      <a:pt x="29" y="127"/>
                    </a:lnTo>
                    <a:lnTo>
                      <a:pt x="29" y="122"/>
                    </a:lnTo>
                    <a:lnTo>
                      <a:pt x="34" y="122"/>
                    </a:lnTo>
                    <a:lnTo>
                      <a:pt x="34" y="117"/>
                    </a:lnTo>
                    <a:lnTo>
                      <a:pt x="34" y="112"/>
                    </a:lnTo>
                    <a:lnTo>
                      <a:pt x="39" y="107"/>
                    </a:lnTo>
                    <a:lnTo>
                      <a:pt x="39" y="102"/>
                    </a:lnTo>
                    <a:lnTo>
                      <a:pt x="34" y="97"/>
                    </a:lnTo>
                    <a:lnTo>
                      <a:pt x="29" y="97"/>
                    </a:lnTo>
                    <a:lnTo>
                      <a:pt x="29" y="93"/>
                    </a:lnTo>
                    <a:lnTo>
                      <a:pt x="29" y="88"/>
                    </a:lnTo>
                    <a:lnTo>
                      <a:pt x="29" y="83"/>
                    </a:lnTo>
                    <a:lnTo>
                      <a:pt x="29" y="78"/>
                    </a:lnTo>
                    <a:lnTo>
                      <a:pt x="24" y="78"/>
                    </a:lnTo>
                    <a:lnTo>
                      <a:pt x="19" y="78"/>
                    </a:lnTo>
                    <a:lnTo>
                      <a:pt x="19" y="73"/>
                    </a:lnTo>
                    <a:lnTo>
                      <a:pt x="19" y="68"/>
                    </a:lnTo>
                    <a:lnTo>
                      <a:pt x="14" y="68"/>
                    </a:lnTo>
                    <a:lnTo>
                      <a:pt x="14" y="63"/>
                    </a:lnTo>
                    <a:lnTo>
                      <a:pt x="14" y="58"/>
                    </a:lnTo>
                    <a:lnTo>
                      <a:pt x="19" y="58"/>
                    </a:lnTo>
                    <a:lnTo>
                      <a:pt x="19" y="54"/>
                    </a:lnTo>
                    <a:lnTo>
                      <a:pt x="24" y="54"/>
                    </a:lnTo>
                    <a:lnTo>
                      <a:pt x="29" y="49"/>
                    </a:lnTo>
                    <a:lnTo>
                      <a:pt x="29" y="44"/>
                    </a:lnTo>
                    <a:lnTo>
                      <a:pt x="34" y="44"/>
                    </a:lnTo>
                    <a:lnTo>
                      <a:pt x="34" y="39"/>
                    </a:lnTo>
                    <a:lnTo>
                      <a:pt x="39" y="39"/>
                    </a:lnTo>
                    <a:lnTo>
                      <a:pt x="39" y="34"/>
                    </a:lnTo>
                    <a:lnTo>
                      <a:pt x="34" y="29"/>
                    </a:lnTo>
                    <a:lnTo>
                      <a:pt x="34" y="24"/>
                    </a:lnTo>
                    <a:lnTo>
                      <a:pt x="29" y="19"/>
                    </a:lnTo>
                    <a:lnTo>
                      <a:pt x="29" y="14"/>
                    </a:lnTo>
                    <a:lnTo>
                      <a:pt x="34" y="14"/>
                    </a:lnTo>
                    <a:lnTo>
                      <a:pt x="39" y="10"/>
                    </a:lnTo>
                    <a:lnTo>
                      <a:pt x="39" y="14"/>
                    </a:lnTo>
                    <a:lnTo>
                      <a:pt x="39" y="10"/>
                    </a:lnTo>
                    <a:lnTo>
                      <a:pt x="44" y="10"/>
                    </a:lnTo>
                    <a:lnTo>
                      <a:pt x="48" y="10"/>
                    </a:lnTo>
                    <a:lnTo>
                      <a:pt x="48" y="5"/>
                    </a:lnTo>
                    <a:lnTo>
                      <a:pt x="53" y="0"/>
                    </a:lnTo>
                    <a:lnTo>
                      <a:pt x="58" y="0"/>
                    </a:lnTo>
                    <a:lnTo>
                      <a:pt x="63" y="0"/>
                    </a:lnTo>
                    <a:lnTo>
                      <a:pt x="68" y="0"/>
                    </a:lnTo>
                    <a:lnTo>
                      <a:pt x="68" y="5"/>
                    </a:lnTo>
                    <a:lnTo>
                      <a:pt x="73" y="5"/>
                    </a:lnTo>
                    <a:lnTo>
                      <a:pt x="78" y="0"/>
                    </a:lnTo>
                    <a:lnTo>
                      <a:pt x="8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5" name="Freeform 10">
                <a:extLst>
                  <a:ext uri="{FF2B5EF4-FFF2-40B4-BE49-F238E27FC236}">
                    <a16:creationId xmlns:a16="http://schemas.microsoft.com/office/drawing/2014/main" id="{6B2E484D-E8E8-4F7A-9E3A-BBE9F7B1177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733" y="2506"/>
                <a:ext cx="239" cy="484"/>
              </a:xfrm>
              <a:custGeom>
                <a:avLst/>
                <a:gdLst>
                  <a:gd name="T0" fmla="*/ 200 w 239"/>
                  <a:gd name="T1" fmla="*/ 415 h 484"/>
                  <a:gd name="T2" fmla="*/ 200 w 239"/>
                  <a:gd name="T3" fmla="*/ 410 h 484"/>
                  <a:gd name="T4" fmla="*/ 25 w 239"/>
                  <a:gd name="T5" fmla="*/ 191 h 484"/>
                  <a:gd name="T6" fmla="*/ 20 w 239"/>
                  <a:gd name="T7" fmla="*/ 191 h 484"/>
                  <a:gd name="T8" fmla="*/ 0 w 239"/>
                  <a:gd name="T9" fmla="*/ 191 h 484"/>
                  <a:gd name="T10" fmla="*/ 15 w 239"/>
                  <a:gd name="T11" fmla="*/ 171 h 484"/>
                  <a:gd name="T12" fmla="*/ 39 w 239"/>
                  <a:gd name="T13" fmla="*/ 10 h 484"/>
                  <a:gd name="T14" fmla="*/ 73 w 239"/>
                  <a:gd name="T15" fmla="*/ 25 h 484"/>
                  <a:gd name="T16" fmla="*/ 93 w 239"/>
                  <a:gd name="T17" fmla="*/ 40 h 484"/>
                  <a:gd name="T18" fmla="*/ 108 w 239"/>
                  <a:gd name="T19" fmla="*/ 49 h 484"/>
                  <a:gd name="T20" fmla="*/ 127 w 239"/>
                  <a:gd name="T21" fmla="*/ 69 h 484"/>
                  <a:gd name="T22" fmla="*/ 156 w 239"/>
                  <a:gd name="T23" fmla="*/ 83 h 484"/>
                  <a:gd name="T24" fmla="*/ 190 w 239"/>
                  <a:gd name="T25" fmla="*/ 83 h 484"/>
                  <a:gd name="T26" fmla="*/ 190 w 239"/>
                  <a:gd name="T27" fmla="*/ 118 h 484"/>
                  <a:gd name="T28" fmla="*/ 195 w 239"/>
                  <a:gd name="T29" fmla="*/ 152 h 484"/>
                  <a:gd name="T30" fmla="*/ 205 w 239"/>
                  <a:gd name="T31" fmla="*/ 171 h 484"/>
                  <a:gd name="T32" fmla="*/ 195 w 239"/>
                  <a:gd name="T33" fmla="*/ 205 h 484"/>
                  <a:gd name="T34" fmla="*/ 195 w 239"/>
                  <a:gd name="T35" fmla="*/ 235 h 484"/>
                  <a:gd name="T36" fmla="*/ 200 w 239"/>
                  <a:gd name="T37" fmla="*/ 254 h 484"/>
                  <a:gd name="T38" fmla="*/ 220 w 239"/>
                  <a:gd name="T39" fmla="*/ 318 h 484"/>
                  <a:gd name="T40" fmla="*/ 239 w 239"/>
                  <a:gd name="T41" fmla="*/ 367 h 484"/>
                  <a:gd name="T42" fmla="*/ 239 w 239"/>
                  <a:gd name="T43" fmla="*/ 391 h 484"/>
                  <a:gd name="T44" fmla="*/ 234 w 239"/>
                  <a:gd name="T45" fmla="*/ 410 h 484"/>
                  <a:gd name="T46" fmla="*/ 225 w 239"/>
                  <a:gd name="T47" fmla="*/ 406 h 484"/>
                  <a:gd name="T48" fmla="*/ 220 w 239"/>
                  <a:gd name="T49" fmla="*/ 415 h 484"/>
                  <a:gd name="T50" fmla="*/ 200 w 239"/>
                  <a:gd name="T51" fmla="*/ 415 h 484"/>
                  <a:gd name="T52" fmla="*/ 195 w 239"/>
                  <a:gd name="T53" fmla="*/ 415 h 484"/>
                  <a:gd name="T54" fmla="*/ 171 w 239"/>
                  <a:gd name="T55" fmla="*/ 415 h 484"/>
                  <a:gd name="T56" fmla="*/ 142 w 239"/>
                  <a:gd name="T57" fmla="*/ 410 h 484"/>
                  <a:gd name="T58" fmla="*/ 122 w 239"/>
                  <a:gd name="T59" fmla="*/ 406 h 484"/>
                  <a:gd name="T60" fmla="*/ 98 w 239"/>
                  <a:gd name="T61" fmla="*/ 410 h 484"/>
                  <a:gd name="T62" fmla="*/ 78 w 239"/>
                  <a:gd name="T63" fmla="*/ 440 h 484"/>
                  <a:gd name="T64" fmla="*/ 88 w 239"/>
                  <a:gd name="T65" fmla="*/ 454 h 484"/>
                  <a:gd name="T66" fmla="*/ 98 w 239"/>
                  <a:gd name="T67" fmla="*/ 479 h 484"/>
                  <a:gd name="T68" fmla="*/ 88 w 239"/>
                  <a:gd name="T69" fmla="*/ 484 h 484"/>
                  <a:gd name="T70" fmla="*/ 83 w 239"/>
                  <a:gd name="T71" fmla="*/ 464 h 484"/>
                  <a:gd name="T72" fmla="*/ 78 w 239"/>
                  <a:gd name="T73" fmla="*/ 450 h 484"/>
                  <a:gd name="T74" fmla="*/ 44 w 239"/>
                  <a:gd name="T75" fmla="*/ 445 h 484"/>
                  <a:gd name="T76" fmla="*/ 34 w 239"/>
                  <a:gd name="T77" fmla="*/ 410 h 484"/>
                  <a:gd name="T78" fmla="*/ 25 w 239"/>
                  <a:gd name="T79" fmla="*/ 376 h 484"/>
                  <a:gd name="T80" fmla="*/ 39 w 239"/>
                  <a:gd name="T81" fmla="*/ 352 h 484"/>
                  <a:gd name="T82" fmla="*/ 64 w 239"/>
                  <a:gd name="T83" fmla="*/ 332 h 484"/>
                  <a:gd name="T84" fmla="*/ 88 w 239"/>
                  <a:gd name="T85" fmla="*/ 323 h 484"/>
                  <a:gd name="T86" fmla="*/ 88 w 239"/>
                  <a:gd name="T87" fmla="*/ 288 h 484"/>
                  <a:gd name="T88" fmla="*/ 73 w 239"/>
                  <a:gd name="T89" fmla="*/ 279 h 484"/>
                  <a:gd name="T90" fmla="*/ 64 w 239"/>
                  <a:gd name="T91" fmla="*/ 284 h 484"/>
                  <a:gd name="T92" fmla="*/ 44 w 239"/>
                  <a:gd name="T93" fmla="*/ 279 h 484"/>
                  <a:gd name="T94" fmla="*/ 20 w 239"/>
                  <a:gd name="T95" fmla="*/ 279 h 484"/>
                  <a:gd name="T96" fmla="*/ 29 w 239"/>
                  <a:gd name="T97" fmla="*/ 259 h 484"/>
                  <a:gd name="T98" fmla="*/ 25 w 239"/>
                  <a:gd name="T99" fmla="*/ 220 h 484"/>
                  <a:gd name="T100" fmla="*/ 39 w 239"/>
                  <a:gd name="T101" fmla="*/ 210 h 484"/>
                  <a:gd name="T102" fmla="*/ 39 w 239"/>
                  <a:gd name="T103" fmla="*/ 191 h 484"/>
                  <a:gd name="T104" fmla="*/ 25 w 239"/>
                  <a:gd name="T105" fmla="*/ 191 h 484"/>
                  <a:gd name="T106" fmla="*/ 25 w 239"/>
                  <a:gd name="T107" fmla="*/ 196 h 484"/>
                  <a:gd name="T108" fmla="*/ 20 w 239"/>
                  <a:gd name="T109" fmla="*/ 181 h 484"/>
                  <a:gd name="T110" fmla="*/ 15 w 239"/>
                  <a:gd name="T111" fmla="*/ 162 h 484"/>
                  <a:gd name="T112" fmla="*/ 29 w 239"/>
                  <a:gd name="T113" fmla="*/ 142 h 484"/>
                  <a:gd name="T114" fmla="*/ 39 w 239"/>
                  <a:gd name="T115" fmla="*/ 113 h 484"/>
                  <a:gd name="T116" fmla="*/ 34 w 239"/>
                  <a:gd name="T117" fmla="*/ 93 h 484"/>
                  <a:gd name="T118" fmla="*/ 20 w 239"/>
                  <a:gd name="T119" fmla="*/ 74 h 484"/>
                  <a:gd name="T120" fmla="*/ 29 w 239"/>
                  <a:gd name="T121" fmla="*/ 49 h 484"/>
                  <a:gd name="T122" fmla="*/ 29 w 239"/>
                  <a:gd name="T123" fmla="*/ 25 h 484"/>
                  <a:gd name="T124" fmla="*/ 15 w 239"/>
                  <a:gd name="T125" fmla="*/ 5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39" h="484">
                    <a:moveTo>
                      <a:pt x="78" y="459"/>
                    </a:moveTo>
                    <a:lnTo>
                      <a:pt x="83" y="459"/>
                    </a:lnTo>
                    <a:lnTo>
                      <a:pt x="78" y="459"/>
                    </a:lnTo>
                    <a:close/>
                    <a:moveTo>
                      <a:pt x="78" y="454"/>
                    </a:moveTo>
                    <a:lnTo>
                      <a:pt x="78" y="459"/>
                    </a:lnTo>
                    <a:lnTo>
                      <a:pt x="78" y="459"/>
                    </a:lnTo>
                    <a:lnTo>
                      <a:pt x="78" y="454"/>
                    </a:lnTo>
                    <a:close/>
                    <a:moveTo>
                      <a:pt x="195" y="415"/>
                    </a:moveTo>
                    <a:lnTo>
                      <a:pt x="200" y="415"/>
                    </a:lnTo>
                    <a:lnTo>
                      <a:pt x="200" y="420"/>
                    </a:lnTo>
                    <a:lnTo>
                      <a:pt x="195" y="420"/>
                    </a:lnTo>
                    <a:lnTo>
                      <a:pt x="195" y="415"/>
                    </a:lnTo>
                    <a:lnTo>
                      <a:pt x="190" y="415"/>
                    </a:lnTo>
                    <a:lnTo>
                      <a:pt x="195" y="415"/>
                    </a:lnTo>
                    <a:close/>
                    <a:moveTo>
                      <a:pt x="200" y="410"/>
                    </a:moveTo>
                    <a:lnTo>
                      <a:pt x="205" y="415"/>
                    </a:lnTo>
                    <a:lnTo>
                      <a:pt x="200" y="415"/>
                    </a:lnTo>
                    <a:lnTo>
                      <a:pt x="200" y="410"/>
                    </a:lnTo>
                    <a:close/>
                    <a:moveTo>
                      <a:pt x="186" y="415"/>
                    </a:moveTo>
                    <a:lnTo>
                      <a:pt x="190" y="415"/>
                    </a:lnTo>
                    <a:lnTo>
                      <a:pt x="186" y="415"/>
                    </a:lnTo>
                    <a:close/>
                    <a:moveTo>
                      <a:pt x="39" y="450"/>
                    </a:moveTo>
                    <a:lnTo>
                      <a:pt x="39" y="454"/>
                    </a:lnTo>
                    <a:lnTo>
                      <a:pt x="39" y="454"/>
                    </a:lnTo>
                    <a:lnTo>
                      <a:pt x="39" y="450"/>
                    </a:lnTo>
                    <a:close/>
                    <a:moveTo>
                      <a:pt x="20" y="196"/>
                    </a:moveTo>
                    <a:lnTo>
                      <a:pt x="25" y="191"/>
                    </a:lnTo>
                    <a:lnTo>
                      <a:pt x="25" y="196"/>
                    </a:lnTo>
                    <a:lnTo>
                      <a:pt x="20" y="201"/>
                    </a:lnTo>
                    <a:lnTo>
                      <a:pt x="20" y="196"/>
                    </a:lnTo>
                    <a:close/>
                    <a:moveTo>
                      <a:pt x="20" y="191"/>
                    </a:moveTo>
                    <a:lnTo>
                      <a:pt x="20" y="196"/>
                    </a:lnTo>
                    <a:lnTo>
                      <a:pt x="20" y="196"/>
                    </a:lnTo>
                    <a:lnTo>
                      <a:pt x="20" y="191"/>
                    </a:lnTo>
                    <a:close/>
                    <a:moveTo>
                      <a:pt x="15" y="191"/>
                    </a:moveTo>
                    <a:lnTo>
                      <a:pt x="20" y="191"/>
                    </a:lnTo>
                    <a:lnTo>
                      <a:pt x="15" y="191"/>
                    </a:lnTo>
                    <a:close/>
                    <a:moveTo>
                      <a:pt x="10" y="186"/>
                    </a:moveTo>
                    <a:lnTo>
                      <a:pt x="15" y="181"/>
                    </a:lnTo>
                    <a:lnTo>
                      <a:pt x="20" y="186"/>
                    </a:lnTo>
                    <a:lnTo>
                      <a:pt x="15" y="191"/>
                    </a:lnTo>
                    <a:lnTo>
                      <a:pt x="10" y="186"/>
                    </a:lnTo>
                    <a:close/>
                    <a:moveTo>
                      <a:pt x="0" y="186"/>
                    </a:moveTo>
                    <a:lnTo>
                      <a:pt x="5" y="186"/>
                    </a:lnTo>
                    <a:lnTo>
                      <a:pt x="0" y="191"/>
                    </a:lnTo>
                    <a:lnTo>
                      <a:pt x="0" y="186"/>
                    </a:lnTo>
                    <a:close/>
                    <a:moveTo>
                      <a:pt x="15" y="181"/>
                    </a:moveTo>
                    <a:lnTo>
                      <a:pt x="15" y="186"/>
                    </a:lnTo>
                    <a:lnTo>
                      <a:pt x="15" y="186"/>
                    </a:lnTo>
                    <a:lnTo>
                      <a:pt x="15" y="181"/>
                    </a:lnTo>
                    <a:close/>
                    <a:moveTo>
                      <a:pt x="15" y="171"/>
                    </a:moveTo>
                    <a:lnTo>
                      <a:pt x="20" y="176"/>
                    </a:lnTo>
                    <a:lnTo>
                      <a:pt x="15" y="176"/>
                    </a:lnTo>
                    <a:lnTo>
                      <a:pt x="15" y="171"/>
                    </a:lnTo>
                    <a:close/>
                    <a:moveTo>
                      <a:pt x="25" y="108"/>
                    </a:moveTo>
                    <a:lnTo>
                      <a:pt x="29" y="103"/>
                    </a:lnTo>
                    <a:lnTo>
                      <a:pt x="29" y="108"/>
                    </a:lnTo>
                    <a:lnTo>
                      <a:pt x="25" y="108"/>
                    </a:lnTo>
                    <a:close/>
                    <a:moveTo>
                      <a:pt x="20" y="0"/>
                    </a:moveTo>
                    <a:lnTo>
                      <a:pt x="25" y="0"/>
                    </a:lnTo>
                    <a:lnTo>
                      <a:pt x="29" y="5"/>
                    </a:lnTo>
                    <a:lnTo>
                      <a:pt x="34" y="5"/>
                    </a:lnTo>
                    <a:lnTo>
                      <a:pt x="39" y="10"/>
                    </a:lnTo>
                    <a:lnTo>
                      <a:pt x="44" y="10"/>
                    </a:lnTo>
                    <a:lnTo>
                      <a:pt x="49" y="10"/>
                    </a:lnTo>
                    <a:lnTo>
                      <a:pt x="49" y="15"/>
                    </a:lnTo>
                    <a:lnTo>
                      <a:pt x="54" y="15"/>
                    </a:lnTo>
                    <a:lnTo>
                      <a:pt x="59" y="20"/>
                    </a:lnTo>
                    <a:lnTo>
                      <a:pt x="64" y="20"/>
                    </a:lnTo>
                    <a:lnTo>
                      <a:pt x="68" y="20"/>
                    </a:lnTo>
                    <a:lnTo>
                      <a:pt x="73" y="20"/>
                    </a:lnTo>
                    <a:lnTo>
                      <a:pt x="73" y="25"/>
                    </a:lnTo>
                    <a:lnTo>
                      <a:pt x="73" y="20"/>
                    </a:lnTo>
                    <a:lnTo>
                      <a:pt x="78" y="20"/>
                    </a:lnTo>
                    <a:lnTo>
                      <a:pt x="78" y="25"/>
                    </a:lnTo>
                    <a:lnTo>
                      <a:pt x="78" y="30"/>
                    </a:lnTo>
                    <a:lnTo>
                      <a:pt x="83" y="30"/>
                    </a:lnTo>
                    <a:lnTo>
                      <a:pt x="83" y="35"/>
                    </a:lnTo>
                    <a:lnTo>
                      <a:pt x="88" y="35"/>
                    </a:lnTo>
                    <a:lnTo>
                      <a:pt x="88" y="40"/>
                    </a:lnTo>
                    <a:lnTo>
                      <a:pt x="93" y="40"/>
                    </a:lnTo>
                    <a:lnTo>
                      <a:pt x="93" y="35"/>
                    </a:lnTo>
                    <a:lnTo>
                      <a:pt x="93" y="40"/>
                    </a:lnTo>
                    <a:lnTo>
                      <a:pt x="98" y="40"/>
                    </a:lnTo>
                    <a:lnTo>
                      <a:pt x="98" y="35"/>
                    </a:lnTo>
                    <a:lnTo>
                      <a:pt x="103" y="35"/>
                    </a:lnTo>
                    <a:lnTo>
                      <a:pt x="103" y="40"/>
                    </a:lnTo>
                    <a:lnTo>
                      <a:pt x="103" y="44"/>
                    </a:lnTo>
                    <a:lnTo>
                      <a:pt x="108" y="44"/>
                    </a:lnTo>
                    <a:lnTo>
                      <a:pt x="108" y="49"/>
                    </a:lnTo>
                    <a:lnTo>
                      <a:pt x="112" y="49"/>
                    </a:lnTo>
                    <a:lnTo>
                      <a:pt x="117" y="49"/>
                    </a:lnTo>
                    <a:lnTo>
                      <a:pt x="122" y="49"/>
                    </a:lnTo>
                    <a:lnTo>
                      <a:pt x="122" y="54"/>
                    </a:lnTo>
                    <a:lnTo>
                      <a:pt x="117" y="54"/>
                    </a:lnTo>
                    <a:lnTo>
                      <a:pt x="117" y="59"/>
                    </a:lnTo>
                    <a:lnTo>
                      <a:pt x="122" y="59"/>
                    </a:lnTo>
                    <a:lnTo>
                      <a:pt x="122" y="64"/>
                    </a:lnTo>
                    <a:lnTo>
                      <a:pt x="127" y="69"/>
                    </a:lnTo>
                    <a:lnTo>
                      <a:pt x="132" y="69"/>
                    </a:lnTo>
                    <a:lnTo>
                      <a:pt x="137" y="69"/>
                    </a:lnTo>
                    <a:lnTo>
                      <a:pt x="137" y="74"/>
                    </a:lnTo>
                    <a:lnTo>
                      <a:pt x="142" y="74"/>
                    </a:lnTo>
                    <a:lnTo>
                      <a:pt x="142" y="79"/>
                    </a:lnTo>
                    <a:lnTo>
                      <a:pt x="147" y="79"/>
                    </a:lnTo>
                    <a:lnTo>
                      <a:pt x="151" y="79"/>
                    </a:lnTo>
                    <a:lnTo>
                      <a:pt x="151" y="83"/>
                    </a:lnTo>
                    <a:lnTo>
                      <a:pt x="156" y="83"/>
                    </a:lnTo>
                    <a:lnTo>
                      <a:pt x="161" y="83"/>
                    </a:lnTo>
                    <a:lnTo>
                      <a:pt x="166" y="83"/>
                    </a:lnTo>
                    <a:lnTo>
                      <a:pt x="171" y="83"/>
                    </a:lnTo>
                    <a:lnTo>
                      <a:pt x="176" y="83"/>
                    </a:lnTo>
                    <a:lnTo>
                      <a:pt x="176" y="88"/>
                    </a:lnTo>
                    <a:lnTo>
                      <a:pt x="181" y="88"/>
                    </a:lnTo>
                    <a:lnTo>
                      <a:pt x="186" y="88"/>
                    </a:lnTo>
                    <a:lnTo>
                      <a:pt x="190" y="88"/>
                    </a:lnTo>
                    <a:lnTo>
                      <a:pt x="190" y="83"/>
                    </a:lnTo>
                    <a:lnTo>
                      <a:pt x="195" y="83"/>
                    </a:lnTo>
                    <a:lnTo>
                      <a:pt x="190" y="88"/>
                    </a:lnTo>
                    <a:lnTo>
                      <a:pt x="190" y="98"/>
                    </a:lnTo>
                    <a:lnTo>
                      <a:pt x="190" y="103"/>
                    </a:lnTo>
                    <a:lnTo>
                      <a:pt x="190" y="108"/>
                    </a:lnTo>
                    <a:lnTo>
                      <a:pt x="190" y="113"/>
                    </a:lnTo>
                    <a:lnTo>
                      <a:pt x="195" y="113"/>
                    </a:lnTo>
                    <a:lnTo>
                      <a:pt x="195" y="118"/>
                    </a:lnTo>
                    <a:lnTo>
                      <a:pt x="190" y="118"/>
                    </a:lnTo>
                    <a:lnTo>
                      <a:pt x="190" y="123"/>
                    </a:lnTo>
                    <a:lnTo>
                      <a:pt x="190" y="127"/>
                    </a:lnTo>
                    <a:lnTo>
                      <a:pt x="195" y="127"/>
                    </a:lnTo>
                    <a:lnTo>
                      <a:pt x="190" y="132"/>
                    </a:lnTo>
                    <a:lnTo>
                      <a:pt x="195" y="132"/>
                    </a:lnTo>
                    <a:lnTo>
                      <a:pt x="195" y="137"/>
                    </a:lnTo>
                    <a:lnTo>
                      <a:pt x="195" y="142"/>
                    </a:lnTo>
                    <a:lnTo>
                      <a:pt x="195" y="147"/>
                    </a:lnTo>
                    <a:lnTo>
                      <a:pt x="195" y="152"/>
                    </a:lnTo>
                    <a:lnTo>
                      <a:pt x="200" y="152"/>
                    </a:lnTo>
                    <a:lnTo>
                      <a:pt x="200" y="147"/>
                    </a:lnTo>
                    <a:lnTo>
                      <a:pt x="205" y="147"/>
                    </a:lnTo>
                    <a:lnTo>
                      <a:pt x="205" y="152"/>
                    </a:lnTo>
                    <a:lnTo>
                      <a:pt x="210" y="152"/>
                    </a:lnTo>
                    <a:lnTo>
                      <a:pt x="210" y="157"/>
                    </a:lnTo>
                    <a:lnTo>
                      <a:pt x="210" y="162"/>
                    </a:lnTo>
                    <a:lnTo>
                      <a:pt x="205" y="166"/>
                    </a:lnTo>
                    <a:lnTo>
                      <a:pt x="205" y="171"/>
                    </a:lnTo>
                    <a:lnTo>
                      <a:pt x="200" y="171"/>
                    </a:lnTo>
                    <a:lnTo>
                      <a:pt x="200" y="176"/>
                    </a:lnTo>
                    <a:lnTo>
                      <a:pt x="200" y="181"/>
                    </a:lnTo>
                    <a:lnTo>
                      <a:pt x="195" y="181"/>
                    </a:lnTo>
                    <a:lnTo>
                      <a:pt x="195" y="186"/>
                    </a:lnTo>
                    <a:lnTo>
                      <a:pt x="195" y="191"/>
                    </a:lnTo>
                    <a:lnTo>
                      <a:pt x="195" y="196"/>
                    </a:lnTo>
                    <a:lnTo>
                      <a:pt x="195" y="201"/>
                    </a:lnTo>
                    <a:lnTo>
                      <a:pt x="195" y="205"/>
                    </a:lnTo>
                    <a:lnTo>
                      <a:pt x="190" y="205"/>
                    </a:lnTo>
                    <a:lnTo>
                      <a:pt x="190" y="210"/>
                    </a:lnTo>
                    <a:lnTo>
                      <a:pt x="190" y="215"/>
                    </a:lnTo>
                    <a:lnTo>
                      <a:pt x="190" y="220"/>
                    </a:lnTo>
                    <a:lnTo>
                      <a:pt x="195" y="220"/>
                    </a:lnTo>
                    <a:lnTo>
                      <a:pt x="200" y="225"/>
                    </a:lnTo>
                    <a:lnTo>
                      <a:pt x="195" y="225"/>
                    </a:lnTo>
                    <a:lnTo>
                      <a:pt x="195" y="230"/>
                    </a:lnTo>
                    <a:lnTo>
                      <a:pt x="195" y="235"/>
                    </a:lnTo>
                    <a:lnTo>
                      <a:pt x="195" y="240"/>
                    </a:lnTo>
                    <a:lnTo>
                      <a:pt x="190" y="240"/>
                    </a:lnTo>
                    <a:lnTo>
                      <a:pt x="195" y="240"/>
                    </a:lnTo>
                    <a:lnTo>
                      <a:pt x="195" y="245"/>
                    </a:lnTo>
                    <a:lnTo>
                      <a:pt x="200" y="245"/>
                    </a:lnTo>
                    <a:lnTo>
                      <a:pt x="195" y="245"/>
                    </a:lnTo>
                    <a:lnTo>
                      <a:pt x="200" y="245"/>
                    </a:lnTo>
                    <a:lnTo>
                      <a:pt x="200" y="249"/>
                    </a:lnTo>
                    <a:lnTo>
                      <a:pt x="200" y="254"/>
                    </a:lnTo>
                    <a:lnTo>
                      <a:pt x="200" y="259"/>
                    </a:lnTo>
                    <a:lnTo>
                      <a:pt x="205" y="259"/>
                    </a:lnTo>
                    <a:lnTo>
                      <a:pt x="205" y="264"/>
                    </a:lnTo>
                    <a:lnTo>
                      <a:pt x="210" y="269"/>
                    </a:lnTo>
                    <a:lnTo>
                      <a:pt x="210" y="274"/>
                    </a:lnTo>
                    <a:lnTo>
                      <a:pt x="210" y="279"/>
                    </a:lnTo>
                    <a:lnTo>
                      <a:pt x="215" y="284"/>
                    </a:lnTo>
                    <a:lnTo>
                      <a:pt x="220" y="308"/>
                    </a:lnTo>
                    <a:lnTo>
                      <a:pt x="220" y="318"/>
                    </a:lnTo>
                    <a:lnTo>
                      <a:pt x="225" y="342"/>
                    </a:lnTo>
                    <a:lnTo>
                      <a:pt x="225" y="347"/>
                    </a:lnTo>
                    <a:lnTo>
                      <a:pt x="230" y="347"/>
                    </a:lnTo>
                    <a:lnTo>
                      <a:pt x="234" y="347"/>
                    </a:lnTo>
                    <a:lnTo>
                      <a:pt x="239" y="347"/>
                    </a:lnTo>
                    <a:lnTo>
                      <a:pt x="239" y="352"/>
                    </a:lnTo>
                    <a:lnTo>
                      <a:pt x="239" y="357"/>
                    </a:lnTo>
                    <a:lnTo>
                      <a:pt x="239" y="362"/>
                    </a:lnTo>
                    <a:lnTo>
                      <a:pt x="239" y="367"/>
                    </a:lnTo>
                    <a:lnTo>
                      <a:pt x="234" y="367"/>
                    </a:lnTo>
                    <a:lnTo>
                      <a:pt x="234" y="371"/>
                    </a:lnTo>
                    <a:lnTo>
                      <a:pt x="239" y="371"/>
                    </a:lnTo>
                    <a:lnTo>
                      <a:pt x="234" y="371"/>
                    </a:lnTo>
                    <a:lnTo>
                      <a:pt x="234" y="376"/>
                    </a:lnTo>
                    <a:lnTo>
                      <a:pt x="239" y="376"/>
                    </a:lnTo>
                    <a:lnTo>
                      <a:pt x="239" y="381"/>
                    </a:lnTo>
                    <a:lnTo>
                      <a:pt x="239" y="386"/>
                    </a:lnTo>
                    <a:lnTo>
                      <a:pt x="239" y="391"/>
                    </a:lnTo>
                    <a:lnTo>
                      <a:pt x="239" y="396"/>
                    </a:lnTo>
                    <a:lnTo>
                      <a:pt x="239" y="401"/>
                    </a:lnTo>
                    <a:lnTo>
                      <a:pt x="239" y="406"/>
                    </a:lnTo>
                    <a:lnTo>
                      <a:pt x="239" y="410"/>
                    </a:lnTo>
                    <a:lnTo>
                      <a:pt x="239" y="415"/>
                    </a:lnTo>
                    <a:lnTo>
                      <a:pt x="234" y="415"/>
                    </a:lnTo>
                    <a:lnTo>
                      <a:pt x="234" y="410"/>
                    </a:lnTo>
                    <a:lnTo>
                      <a:pt x="230" y="410"/>
                    </a:lnTo>
                    <a:lnTo>
                      <a:pt x="234" y="410"/>
                    </a:lnTo>
                    <a:lnTo>
                      <a:pt x="230" y="410"/>
                    </a:lnTo>
                    <a:lnTo>
                      <a:pt x="230" y="415"/>
                    </a:lnTo>
                    <a:lnTo>
                      <a:pt x="230" y="410"/>
                    </a:lnTo>
                    <a:lnTo>
                      <a:pt x="225" y="410"/>
                    </a:lnTo>
                    <a:lnTo>
                      <a:pt x="225" y="406"/>
                    </a:lnTo>
                    <a:lnTo>
                      <a:pt x="230" y="406"/>
                    </a:lnTo>
                    <a:lnTo>
                      <a:pt x="230" y="401"/>
                    </a:lnTo>
                    <a:lnTo>
                      <a:pt x="230" y="406"/>
                    </a:lnTo>
                    <a:lnTo>
                      <a:pt x="225" y="406"/>
                    </a:lnTo>
                    <a:lnTo>
                      <a:pt x="225" y="410"/>
                    </a:lnTo>
                    <a:lnTo>
                      <a:pt x="220" y="410"/>
                    </a:lnTo>
                    <a:lnTo>
                      <a:pt x="225" y="410"/>
                    </a:lnTo>
                    <a:lnTo>
                      <a:pt x="225" y="415"/>
                    </a:lnTo>
                    <a:lnTo>
                      <a:pt x="220" y="415"/>
                    </a:lnTo>
                    <a:lnTo>
                      <a:pt x="220" y="410"/>
                    </a:lnTo>
                    <a:lnTo>
                      <a:pt x="220" y="415"/>
                    </a:lnTo>
                    <a:lnTo>
                      <a:pt x="215" y="415"/>
                    </a:lnTo>
                    <a:lnTo>
                      <a:pt x="220" y="415"/>
                    </a:lnTo>
                    <a:lnTo>
                      <a:pt x="215" y="415"/>
                    </a:lnTo>
                    <a:lnTo>
                      <a:pt x="215" y="420"/>
                    </a:lnTo>
                    <a:lnTo>
                      <a:pt x="215" y="415"/>
                    </a:lnTo>
                    <a:lnTo>
                      <a:pt x="215" y="420"/>
                    </a:lnTo>
                    <a:lnTo>
                      <a:pt x="210" y="420"/>
                    </a:lnTo>
                    <a:lnTo>
                      <a:pt x="205" y="420"/>
                    </a:lnTo>
                    <a:lnTo>
                      <a:pt x="200" y="420"/>
                    </a:lnTo>
                    <a:lnTo>
                      <a:pt x="205" y="420"/>
                    </a:lnTo>
                    <a:lnTo>
                      <a:pt x="200" y="415"/>
                    </a:lnTo>
                    <a:lnTo>
                      <a:pt x="205" y="415"/>
                    </a:lnTo>
                    <a:lnTo>
                      <a:pt x="205" y="410"/>
                    </a:lnTo>
                    <a:lnTo>
                      <a:pt x="210" y="410"/>
                    </a:lnTo>
                    <a:lnTo>
                      <a:pt x="210" y="415"/>
                    </a:lnTo>
                    <a:lnTo>
                      <a:pt x="210" y="410"/>
                    </a:lnTo>
                    <a:lnTo>
                      <a:pt x="205" y="410"/>
                    </a:lnTo>
                    <a:lnTo>
                      <a:pt x="200" y="410"/>
                    </a:lnTo>
                    <a:lnTo>
                      <a:pt x="200" y="415"/>
                    </a:lnTo>
                    <a:lnTo>
                      <a:pt x="195" y="415"/>
                    </a:lnTo>
                    <a:lnTo>
                      <a:pt x="190" y="415"/>
                    </a:lnTo>
                    <a:lnTo>
                      <a:pt x="186" y="415"/>
                    </a:lnTo>
                    <a:lnTo>
                      <a:pt x="181" y="415"/>
                    </a:lnTo>
                    <a:lnTo>
                      <a:pt x="181" y="410"/>
                    </a:lnTo>
                    <a:lnTo>
                      <a:pt x="176" y="410"/>
                    </a:lnTo>
                    <a:lnTo>
                      <a:pt x="176" y="415"/>
                    </a:lnTo>
                    <a:lnTo>
                      <a:pt x="176" y="410"/>
                    </a:lnTo>
                    <a:lnTo>
                      <a:pt x="176" y="415"/>
                    </a:lnTo>
                    <a:lnTo>
                      <a:pt x="171" y="415"/>
                    </a:lnTo>
                    <a:lnTo>
                      <a:pt x="166" y="415"/>
                    </a:lnTo>
                    <a:lnTo>
                      <a:pt x="161" y="415"/>
                    </a:lnTo>
                    <a:lnTo>
                      <a:pt x="156" y="415"/>
                    </a:lnTo>
                    <a:lnTo>
                      <a:pt x="151" y="415"/>
                    </a:lnTo>
                    <a:lnTo>
                      <a:pt x="151" y="420"/>
                    </a:lnTo>
                    <a:lnTo>
                      <a:pt x="147" y="420"/>
                    </a:lnTo>
                    <a:lnTo>
                      <a:pt x="142" y="420"/>
                    </a:lnTo>
                    <a:lnTo>
                      <a:pt x="142" y="415"/>
                    </a:lnTo>
                    <a:lnTo>
                      <a:pt x="142" y="410"/>
                    </a:lnTo>
                    <a:lnTo>
                      <a:pt x="137" y="410"/>
                    </a:lnTo>
                    <a:lnTo>
                      <a:pt x="137" y="415"/>
                    </a:lnTo>
                    <a:lnTo>
                      <a:pt x="137" y="410"/>
                    </a:lnTo>
                    <a:lnTo>
                      <a:pt x="132" y="410"/>
                    </a:lnTo>
                    <a:lnTo>
                      <a:pt x="132" y="406"/>
                    </a:lnTo>
                    <a:lnTo>
                      <a:pt x="132" y="410"/>
                    </a:lnTo>
                    <a:lnTo>
                      <a:pt x="132" y="406"/>
                    </a:lnTo>
                    <a:lnTo>
                      <a:pt x="127" y="406"/>
                    </a:lnTo>
                    <a:lnTo>
                      <a:pt x="122" y="406"/>
                    </a:lnTo>
                    <a:lnTo>
                      <a:pt x="117" y="406"/>
                    </a:lnTo>
                    <a:lnTo>
                      <a:pt x="112" y="406"/>
                    </a:lnTo>
                    <a:lnTo>
                      <a:pt x="108" y="406"/>
                    </a:lnTo>
                    <a:lnTo>
                      <a:pt x="108" y="410"/>
                    </a:lnTo>
                    <a:lnTo>
                      <a:pt x="103" y="406"/>
                    </a:lnTo>
                    <a:lnTo>
                      <a:pt x="103" y="410"/>
                    </a:lnTo>
                    <a:lnTo>
                      <a:pt x="103" y="406"/>
                    </a:lnTo>
                    <a:lnTo>
                      <a:pt x="103" y="410"/>
                    </a:lnTo>
                    <a:lnTo>
                      <a:pt x="98" y="410"/>
                    </a:lnTo>
                    <a:lnTo>
                      <a:pt x="98" y="415"/>
                    </a:lnTo>
                    <a:lnTo>
                      <a:pt x="93" y="415"/>
                    </a:lnTo>
                    <a:lnTo>
                      <a:pt x="93" y="420"/>
                    </a:lnTo>
                    <a:lnTo>
                      <a:pt x="88" y="420"/>
                    </a:lnTo>
                    <a:lnTo>
                      <a:pt x="88" y="425"/>
                    </a:lnTo>
                    <a:lnTo>
                      <a:pt x="83" y="430"/>
                    </a:lnTo>
                    <a:lnTo>
                      <a:pt x="83" y="435"/>
                    </a:lnTo>
                    <a:lnTo>
                      <a:pt x="83" y="440"/>
                    </a:lnTo>
                    <a:lnTo>
                      <a:pt x="78" y="440"/>
                    </a:lnTo>
                    <a:lnTo>
                      <a:pt x="78" y="445"/>
                    </a:lnTo>
                    <a:lnTo>
                      <a:pt x="83" y="445"/>
                    </a:lnTo>
                    <a:lnTo>
                      <a:pt x="83" y="450"/>
                    </a:lnTo>
                    <a:lnTo>
                      <a:pt x="88" y="450"/>
                    </a:lnTo>
                    <a:lnTo>
                      <a:pt x="88" y="454"/>
                    </a:lnTo>
                    <a:lnTo>
                      <a:pt x="83" y="454"/>
                    </a:lnTo>
                    <a:lnTo>
                      <a:pt x="83" y="450"/>
                    </a:lnTo>
                    <a:lnTo>
                      <a:pt x="83" y="454"/>
                    </a:lnTo>
                    <a:lnTo>
                      <a:pt x="88" y="454"/>
                    </a:lnTo>
                    <a:lnTo>
                      <a:pt x="88" y="459"/>
                    </a:lnTo>
                    <a:lnTo>
                      <a:pt x="93" y="459"/>
                    </a:lnTo>
                    <a:lnTo>
                      <a:pt x="93" y="464"/>
                    </a:lnTo>
                    <a:lnTo>
                      <a:pt x="98" y="464"/>
                    </a:lnTo>
                    <a:lnTo>
                      <a:pt x="103" y="464"/>
                    </a:lnTo>
                    <a:lnTo>
                      <a:pt x="103" y="469"/>
                    </a:lnTo>
                    <a:lnTo>
                      <a:pt x="103" y="474"/>
                    </a:lnTo>
                    <a:lnTo>
                      <a:pt x="103" y="479"/>
                    </a:lnTo>
                    <a:lnTo>
                      <a:pt x="98" y="479"/>
                    </a:lnTo>
                    <a:lnTo>
                      <a:pt x="98" y="474"/>
                    </a:lnTo>
                    <a:lnTo>
                      <a:pt x="98" y="479"/>
                    </a:lnTo>
                    <a:lnTo>
                      <a:pt x="98" y="474"/>
                    </a:lnTo>
                    <a:lnTo>
                      <a:pt x="93" y="474"/>
                    </a:lnTo>
                    <a:lnTo>
                      <a:pt x="88" y="474"/>
                    </a:lnTo>
                    <a:lnTo>
                      <a:pt x="93" y="474"/>
                    </a:lnTo>
                    <a:lnTo>
                      <a:pt x="93" y="479"/>
                    </a:lnTo>
                    <a:lnTo>
                      <a:pt x="88" y="479"/>
                    </a:lnTo>
                    <a:lnTo>
                      <a:pt x="88" y="484"/>
                    </a:lnTo>
                    <a:lnTo>
                      <a:pt x="83" y="484"/>
                    </a:lnTo>
                    <a:lnTo>
                      <a:pt x="83" y="479"/>
                    </a:lnTo>
                    <a:lnTo>
                      <a:pt x="83" y="484"/>
                    </a:lnTo>
                    <a:lnTo>
                      <a:pt x="83" y="479"/>
                    </a:lnTo>
                    <a:lnTo>
                      <a:pt x="78" y="479"/>
                    </a:lnTo>
                    <a:lnTo>
                      <a:pt x="78" y="474"/>
                    </a:lnTo>
                    <a:lnTo>
                      <a:pt x="78" y="469"/>
                    </a:lnTo>
                    <a:lnTo>
                      <a:pt x="83" y="469"/>
                    </a:lnTo>
                    <a:lnTo>
                      <a:pt x="83" y="464"/>
                    </a:lnTo>
                    <a:lnTo>
                      <a:pt x="83" y="459"/>
                    </a:lnTo>
                    <a:lnTo>
                      <a:pt x="78" y="459"/>
                    </a:lnTo>
                    <a:lnTo>
                      <a:pt x="83" y="459"/>
                    </a:lnTo>
                    <a:lnTo>
                      <a:pt x="78" y="459"/>
                    </a:lnTo>
                    <a:lnTo>
                      <a:pt x="83" y="454"/>
                    </a:lnTo>
                    <a:lnTo>
                      <a:pt x="78" y="454"/>
                    </a:lnTo>
                    <a:lnTo>
                      <a:pt x="83" y="454"/>
                    </a:lnTo>
                    <a:lnTo>
                      <a:pt x="78" y="454"/>
                    </a:lnTo>
                    <a:lnTo>
                      <a:pt x="78" y="450"/>
                    </a:lnTo>
                    <a:lnTo>
                      <a:pt x="78" y="445"/>
                    </a:lnTo>
                    <a:lnTo>
                      <a:pt x="73" y="445"/>
                    </a:lnTo>
                    <a:lnTo>
                      <a:pt x="68" y="445"/>
                    </a:lnTo>
                    <a:lnTo>
                      <a:pt x="64" y="445"/>
                    </a:lnTo>
                    <a:lnTo>
                      <a:pt x="59" y="445"/>
                    </a:lnTo>
                    <a:lnTo>
                      <a:pt x="54" y="445"/>
                    </a:lnTo>
                    <a:lnTo>
                      <a:pt x="49" y="445"/>
                    </a:lnTo>
                    <a:lnTo>
                      <a:pt x="44" y="450"/>
                    </a:lnTo>
                    <a:lnTo>
                      <a:pt x="44" y="445"/>
                    </a:lnTo>
                    <a:lnTo>
                      <a:pt x="44" y="440"/>
                    </a:lnTo>
                    <a:lnTo>
                      <a:pt x="39" y="440"/>
                    </a:lnTo>
                    <a:lnTo>
                      <a:pt x="39" y="435"/>
                    </a:lnTo>
                    <a:lnTo>
                      <a:pt x="34" y="435"/>
                    </a:lnTo>
                    <a:lnTo>
                      <a:pt x="34" y="430"/>
                    </a:lnTo>
                    <a:lnTo>
                      <a:pt x="34" y="425"/>
                    </a:lnTo>
                    <a:lnTo>
                      <a:pt x="34" y="420"/>
                    </a:lnTo>
                    <a:lnTo>
                      <a:pt x="34" y="415"/>
                    </a:lnTo>
                    <a:lnTo>
                      <a:pt x="34" y="410"/>
                    </a:lnTo>
                    <a:lnTo>
                      <a:pt x="34" y="406"/>
                    </a:lnTo>
                    <a:lnTo>
                      <a:pt x="34" y="401"/>
                    </a:lnTo>
                    <a:lnTo>
                      <a:pt x="29" y="401"/>
                    </a:lnTo>
                    <a:lnTo>
                      <a:pt x="29" y="396"/>
                    </a:lnTo>
                    <a:lnTo>
                      <a:pt x="29" y="391"/>
                    </a:lnTo>
                    <a:lnTo>
                      <a:pt x="25" y="391"/>
                    </a:lnTo>
                    <a:lnTo>
                      <a:pt x="25" y="386"/>
                    </a:lnTo>
                    <a:lnTo>
                      <a:pt x="25" y="381"/>
                    </a:lnTo>
                    <a:lnTo>
                      <a:pt x="25" y="376"/>
                    </a:lnTo>
                    <a:lnTo>
                      <a:pt x="29" y="376"/>
                    </a:lnTo>
                    <a:lnTo>
                      <a:pt x="29" y="371"/>
                    </a:lnTo>
                    <a:lnTo>
                      <a:pt x="25" y="371"/>
                    </a:lnTo>
                    <a:lnTo>
                      <a:pt x="29" y="367"/>
                    </a:lnTo>
                    <a:lnTo>
                      <a:pt x="29" y="362"/>
                    </a:lnTo>
                    <a:lnTo>
                      <a:pt x="34" y="362"/>
                    </a:lnTo>
                    <a:lnTo>
                      <a:pt x="34" y="357"/>
                    </a:lnTo>
                    <a:lnTo>
                      <a:pt x="34" y="352"/>
                    </a:lnTo>
                    <a:lnTo>
                      <a:pt x="39" y="352"/>
                    </a:lnTo>
                    <a:lnTo>
                      <a:pt x="44" y="352"/>
                    </a:lnTo>
                    <a:lnTo>
                      <a:pt x="44" y="347"/>
                    </a:lnTo>
                    <a:lnTo>
                      <a:pt x="49" y="347"/>
                    </a:lnTo>
                    <a:lnTo>
                      <a:pt x="49" y="342"/>
                    </a:lnTo>
                    <a:lnTo>
                      <a:pt x="54" y="342"/>
                    </a:lnTo>
                    <a:lnTo>
                      <a:pt x="59" y="342"/>
                    </a:lnTo>
                    <a:lnTo>
                      <a:pt x="59" y="337"/>
                    </a:lnTo>
                    <a:lnTo>
                      <a:pt x="64" y="337"/>
                    </a:lnTo>
                    <a:lnTo>
                      <a:pt x="64" y="332"/>
                    </a:lnTo>
                    <a:lnTo>
                      <a:pt x="68" y="332"/>
                    </a:lnTo>
                    <a:lnTo>
                      <a:pt x="68" y="328"/>
                    </a:lnTo>
                    <a:lnTo>
                      <a:pt x="73" y="328"/>
                    </a:lnTo>
                    <a:lnTo>
                      <a:pt x="73" y="323"/>
                    </a:lnTo>
                    <a:lnTo>
                      <a:pt x="78" y="323"/>
                    </a:lnTo>
                    <a:lnTo>
                      <a:pt x="83" y="323"/>
                    </a:lnTo>
                    <a:lnTo>
                      <a:pt x="83" y="318"/>
                    </a:lnTo>
                    <a:lnTo>
                      <a:pt x="83" y="323"/>
                    </a:lnTo>
                    <a:lnTo>
                      <a:pt x="88" y="323"/>
                    </a:lnTo>
                    <a:lnTo>
                      <a:pt x="88" y="318"/>
                    </a:lnTo>
                    <a:lnTo>
                      <a:pt x="88" y="313"/>
                    </a:lnTo>
                    <a:lnTo>
                      <a:pt x="93" y="313"/>
                    </a:lnTo>
                    <a:lnTo>
                      <a:pt x="93" y="308"/>
                    </a:lnTo>
                    <a:lnTo>
                      <a:pt x="93" y="303"/>
                    </a:lnTo>
                    <a:lnTo>
                      <a:pt x="93" y="298"/>
                    </a:lnTo>
                    <a:lnTo>
                      <a:pt x="93" y="293"/>
                    </a:lnTo>
                    <a:lnTo>
                      <a:pt x="93" y="288"/>
                    </a:lnTo>
                    <a:lnTo>
                      <a:pt x="88" y="288"/>
                    </a:lnTo>
                    <a:lnTo>
                      <a:pt x="88" y="284"/>
                    </a:lnTo>
                    <a:lnTo>
                      <a:pt x="93" y="284"/>
                    </a:lnTo>
                    <a:lnTo>
                      <a:pt x="88" y="284"/>
                    </a:lnTo>
                    <a:lnTo>
                      <a:pt x="83" y="284"/>
                    </a:lnTo>
                    <a:lnTo>
                      <a:pt x="83" y="279"/>
                    </a:lnTo>
                    <a:lnTo>
                      <a:pt x="78" y="279"/>
                    </a:lnTo>
                    <a:lnTo>
                      <a:pt x="78" y="284"/>
                    </a:lnTo>
                    <a:lnTo>
                      <a:pt x="73" y="284"/>
                    </a:lnTo>
                    <a:lnTo>
                      <a:pt x="73" y="279"/>
                    </a:lnTo>
                    <a:lnTo>
                      <a:pt x="68" y="279"/>
                    </a:lnTo>
                    <a:lnTo>
                      <a:pt x="68" y="274"/>
                    </a:lnTo>
                    <a:lnTo>
                      <a:pt x="68" y="279"/>
                    </a:lnTo>
                    <a:lnTo>
                      <a:pt x="73" y="279"/>
                    </a:lnTo>
                    <a:lnTo>
                      <a:pt x="68" y="279"/>
                    </a:lnTo>
                    <a:lnTo>
                      <a:pt x="68" y="284"/>
                    </a:lnTo>
                    <a:lnTo>
                      <a:pt x="73" y="284"/>
                    </a:lnTo>
                    <a:lnTo>
                      <a:pt x="68" y="284"/>
                    </a:lnTo>
                    <a:lnTo>
                      <a:pt x="64" y="284"/>
                    </a:lnTo>
                    <a:lnTo>
                      <a:pt x="64" y="279"/>
                    </a:lnTo>
                    <a:lnTo>
                      <a:pt x="59" y="279"/>
                    </a:lnTo>
                    <a:lnTo>
                      <a:pt x="59" y="284"/>
                    </a:lnTo>
                    <a:lnTo>
                      <a:pt x="59" y="279"/>
                    </a:lnTo>
                    <a:lnTo>
                      <a:pt x="54" y="279"/>
                    </a:lnTo>
                    <a:lnTo>
                      <a:pt x="54" y="284"/>
                    </a:lnTo>
                    <a:lnTo>
                      <a:pt x="54" y="279"/>
                    </a:lnTo>
                    <a:lnTo>
                      <a:pt x="49" y="279"/>
                    </a:lnTo>
                    <a:lnTo>
                      <a:pt x="44" y="279"/>
                    </a:lnTo>
                    <a:lnTo>
                      <a:pt x="39" y="279"/>
                    </a:lnTo>
                    <a:lnTo>
                      <a:pt x="34" y="279"/>
                    </a:lnTo>
                    <a:lnTo>
                      <a:pt x="29" y="279"/>
                    </a:lnTo>
                    <a:lnTo>
                      <a:pt x="29" y="274"/>
                    </a:lnTo>
                    <a:lnTo>
                      <a:pt x="25" y="274"/>
                    </a:lnTo>
                    <a:lnTo>
                      <a:pt x="25" y="279"/>
                    </a:lnTo>
                    <a:lnTo>
                      <a:pt x="25" y="274"/>
                    </a:lnTo>
                    <a:lnTo>
                      <a:pt x="25" y="279"/>
                    </a:lnTo>
                    <a:lnTo>
                      <a:pt x="20" y="279"/>
                    </a:lnTo>
                    <a:lnTo>
                      <a:pt x="15" y="284"/>
                    </a:lnTo>
                    <a:lnTo>
                      <a:pt x="15" y="279"/>
                    </a:lnTo>
                    <a:lnTo>
                      <a:pt x="20" y="279"/>
                    </a:lnTo>
                    <a:lnTo>
                      <a:pt x="20" y="274"/>
                    </a:lnTo>
                    <a:lnTo>
                      <a:pt x="20" y="269"/>
                    </a:lnTo>
                    <a:lnTo>
                      <a:pt x="25" y="269"/>
                    </a:lnTo>
                    <a:lnTo>
                      <a:pt x="25" y="264"/>
                    </a:lnTo>
                    <a:lnTo>
                      <a:pt x="25" y="259"/>
                    </a:lnTo>
                    <a:lnTo>
                      <a:pt x="29" y="259"/>
                    </a:lnTo>
                    <a:lnTo>
                      <a:pt x="29" y="254"/>
                    </a:lnTo>
                    <a:lnTo>
                      <a:pt x="29" y="249"/>
                    </a:lnTo>
                    <a:lnTo>
                      <a:pt x="29" y="245"/>
                    </a:lnTo>
                    <a:lnTo>
                      <a:pt x="29" y="240"/>
                    </a:lnTo>
                    <a:lnTo>
                      <a:pt x="25" y="240"/>
                    </a:lnTo>
                    <a:lnTo>
                      <a:pt x="25" y="235"/>
                    </a:lnTo>
                    <a:lnTo>
                      <a:pt x="25" y="230"/>
                    </a:lnTo>
                    <a:lnTo>
                      <a:pt x="25" y="225"/>
                    </a:lnTo>
                    <a:lnTo>
                      <a:pt x="25" y="220"/>
                    </a:lnTo>
                    <a:lnTo>
                      <a:pt x="29" y="220"/>
                    </a:lnTo>
                    <a:lnTo>
                      <a:pt x="29" y="215"/>
                    </a:lnTo>
                    <a:lnTo>
                      <a:pt x="29" y="210"/>
                    </a:lnTo>
                    <a:lnTo>
                      <a:pt x="29" y="215"/>
                    </a:lnTo>
                    <a:lnTo>
                      <a:pt x="34" y="215"/>
                    </a:lnTo>
                    <a:lnTo>
                      <a:pt x="39" y="215"/>
                    </a:lnTo>
                    <a:lnTo>
                      <a:pt x="39" y="210"/>
                    </a:lnTo>
                    <a:lnTo>
                      <a:pt x="39" y="215"/>
                    </a:lnTo>
                    <a:lnTo>
                      <a:pt x="39" y="210"/>
                    </a:lnTo>
                    <a:lnTo>
                      <a:pt x="44" y="210"/>
                    </a:lnTo>
                    <a:lnTo>
                      <a:pt x="44" y="205"/>
                    </a:lnTo>
                    <a:lnTo>
                      <a:pt x="49" y="205"/>
                    </a:lnTo>
                    <a:lnTo>
                      <a:pt x="49" y="201"/>
                    </a:lnTo>
                    <a:lnTo>
                      <a:pt x="49" y="196"/>
                    </a:lnTo>
                    <a:lnTo>
                      <a:pt x="44" y="196"/>
                    </a:lnTo>
                    <a:lnTo>
                      <a:pt x="44" y="191"/>
                    </a:lnTo>
                    <a:lnTo>
                      <a:pt x="39" y="196"/>
                    </a:lnTo>
                    <a:lnTo>
                      <a:pt x="39" y="191"/>
                    </a:lnTo>
                    <a:lnTo>
                      <a:pt x="39" y="196"/>
                    </a:lnTo>
                    <a:lnTo>
                      <a:pt x="39" y="191"/>
                    </a:lnTo>
                    <a:lnTo>
                      <a:pt x="34" y="191"/>
                    </a:lnTo>
                    <a:lnTo>
                      <a:pt x="34" y="186"/>
                    </a:lnTo>
                    <a:lnTo>
                      <a:pt x="29" y="186"/>
                    </a:lnTo>
                    <a:lnTo>
                      <a:pt x="29" y="181"/>
                    </a:lnTo>
                    <a:lnTo>
                      <a:pt x="29" y="186"/>
                    </a:lnTo>
                    <a:lnTo>
                      <a:pt x="25" y="186"/>
                    </a:lnTo>
                    <a:lnTo>
                      <a:pt x="25" y="191"/>
                    </a:lnTo>
                    <a:lnTo>
                      <a:pt x="25" y="186"/>
                    </a:lnTo>
                    <a:lnTo>
                      <a:pt x="25" y="191"/>
                    </a:lnTo>
                    <a:lnTo>
                      <a:pt x="29" y="191"/>
                    </a:lnTo>
                    <a:lnTo>
                      <a:pt x="29" y="196"/>
                    </a:lnTo>
                    <a:lnTo>
                      <a:pt x="29" y="201"/>
                    </a:lnTo>
                    <a:lnTo>
                      <a:pt x="25" y="201"/>
                    </a:lnTo>
                    <a:lnTo>
                      <a:pt x="29" y="201"/>
                    </a:lnTo>
                    <a:lnTo>
                      <a:pt x="25" y="201"/>
                    </a:lnTo>
                    <a:lnTo>
                      <a:pt x="25" y="196"/>
                    </a:lnTo>
                    <a:lnTo>
                      <a:pt x="20" y="196"/>
                    </a:lnTo>
                    <a:lnTo>
                      <a:pt x="20" y="191"/>
                    </a:lnTo>
                    <a:lnTo>
                      <a:pt x="20" y="186"/>
                    </a:lnTo>
                    <a:lnTo>
                      <a:pt x="15" y="186"/>
                    </a:lnTo>
                    <a:lnTo>
                      <a:pt x="20" y="181"/>
                    </a:lnTo>
                    <a:lnTo>
                      <a:pt x="15" y="181"/>
                    </a:lnTo>
                    <a:lnTo>
                      <a:pt x="20" y="181"/>
                    </a:lnTo>
                    <a:lnTo>
                      <a:pt x="15" y="181"/>
                    </a:lnTo>
                    <a:lnTo>
                      <a:pt x="20" y="181"/>
                    </a:lnTo>
                    <a:lnTo>
                      <a:pt x="15" y="181"/>
                    </a:lnTo>
                    <a:lnTo>
                      <a:pt x="20" y="181"/>
                    </a:lnTo>
                    <a:lnTo>
                      <a:pt x="20" y="176"/>
                    </a:lnTo>
                    <a:lnTo>
                      <a:pt x="15" y="176"/>
                    </a:lnTo>
                    <a:lnTo>
                      <a:pt x="15" y="171"/>
                    </a:lnTo>
                    <a:lnTo>
                      <a:pt x="20" y="171"/>
                    </a:lnTo>
                    <a:lnTo>
                      <a:pt x="20" y="166"/>
                    </a:lnTo>
                    <a:lnTo>
                      <a:pt x="15" y="166"/>
                    </a:lnTo>
                    <a:lnTo>
                      <a:pt x="15" y="162"/>
                    </a:lnTo>
                    <a:lnTo>
                      <a:pt x="15" y="157"/>
                    </a:lnTo>
                    <a:lnTo>
                      <a:pt x="20" y="157"/>
                    </a:lnTo>
                    <a:lnTo>
                      <a:pt x="20" y="152"/>
                    </a:lnTo>
                    <a:lnTo>
                      <a:pt x="20" y="147"/>
                    </a:lnTo>
                    <a:lnTo>
                      <a:pt x="25" y="147"/>
                    </a:lnTo>
                    <a:lnTo>
                      <a:pt x="25" y="142"/>
                    </a:lnTo>
                    <a:lnTo>
                      <a:pt x="29" y="142"/>
                    </a:lnTo>
                    <a:lnTo>
                      <a:pt x="25" y="142"/>
                    </a:lnTo>
                    <a:lnTo>
                      <a:pt x="29" y="142"/>
                    </a:lnTo>
                    <a:lnTo>
                      <a:pt x="25" y="142"/>
                    </a:lnTo>
                    <a:lnTo>
                      <a:pt x="29" y="137"/>
                    </a:lnTo>
                    <a:lnTo>
                      <a:pt x="34" y="137"/>
                    </a:lnTo>
                    <a:lnTo>
                      <a:pt x="34" y="132"/>
                    </a:lnTo>
                    <a:lnTo>
                      <a:pt x="39" y="132"/>
                    </a:lnTo>
                    <a:lnTo>
                      <a:pt x="39" y="127"/>
                    </a:lnTo>
                    <a:lnTo>
                      <a:pt x="39" y="123"/>
                    </a:lnTo>
                    <a:lnTo>
                      <a:pt x="39" y="118"/>
                    </a:lnTo>
                    <a:lnTo>
                      <a:pt x="39" y="113"/>
                    </a:lnTo>
                    <a:lnTo>
                      <a:pt x="39" y="108"/>
                    </a:lnTo>
                    <a:lnTo>
                      <a:pt x="34" y="108"/>
                    </a:lnTo>
                    <a:lnTo>
                      <a:pt x="34" y="103"/>
                    </a:lnTo>
                    <a:lnTo>
                      <a:pt x="34" y="108"/>
                    </a:lnTo>
                    <a:lnTo>
                      <a:pt x="34" y="103"/>
                    </a:lnTo>
                    <a:lnTo>
                      <a:pt x="34" y="98"/>
                    </a:lnTo>
                    <a:lnTo>
                      <a:pt x="29" y="98"/>
                    </a:lnTo>
                    <a:lnTo>
                      <a:pt x="29" y="93"/>
                    </a:lnTo>
                    <a:lnTo>
                      <a:pt x="34" y="93"/>
                    </a:lnTo>
                    <a:lnTo>
                      <a:pt x="29" y="93"/>
                    </a:lnTo>
                    <a:lnTo>
                      <a:pt x="29" y="88"/>
                    </a:lnTo>
                    <a:lnTo>
                      <a:pt x="34" y="88"/>
                    </a:lnTo>
                    <a:lnTo>
                      <a:pt x="29" y="88"/>
                    </a:lnTo>
                    <a:lnTo>
                      <a:pt x="29" y="83"/>
                    </a:lnTo>
                    <a:lnTo>
                      <a:pt x="29" y="79"/>
                    </a:lnTo>
                    <a:lnTo>
                      <a:pt x="25" y="79"/>
                    </a:lnTo>
                    <a:lnTo>
                      <a:pt x="25" y="74"/>
                    </a:lnTo>
                    <a:lnTo>
                      <a:pt x="20" y="74"/>
                    </a:lnTo>
                    <a:lnTo>
                      <a:pt x="20" y="69"/>
                    </a:lnTo>
                    <a:lnTo>
                      <a:pt x="20" y="64"/>
                    </a:lnTo>
                    <a:lnTo>
                      <a:pt x="25" y="64"/>
                    </a:lnTo>
                    <a:lnTo>
                      <a:pt x="25" y="59"/>
                    </a:lnTo>
                    <a:lnTo>
                      <a:pt x="29" y="59"/>
                    </a:lnTo>
                    <a:lnTo>
                      <a:pt x="29" y="54"/>
                    </a:lnTo>
                    <a:lnTo>
                      <a:pt x="29" y="49"/>
                    </a:lnTo>
                    <a:lnTo>
                      <a:pt x="34" y="49"/>
                    </a:lnTo>
                    <a:lnTo>
                      <a:pt x="29" y="49"/>
                    </a:lnTo>
                    <a:lnTo>
                      <a:pt x="34" y="49"/>
                    </a:lnTo>
                    <a:lnTo>
                      <a:pt x="29" y="49"/>
                    </a:lnTo>
                    <a:lnTo>
                      <a:pt x="34" y="49"/>
                    </a:lnTo>
                    <a:lnTo>
                      <a:pt x="34" y="44"/>
                    </a:lnTo>
                    <a:lnTo>
                      <a:pt x="34" y="40"/>
                    </a:lnTo>
                    <a:lnTo>
                      <a:pt x="34" y="35"/>
                    </a:lnTo>
                    <a:lnTo>
                      <a:pt x="34" y="30"/>
                    </a:lnTo>
                    <a:lnTo>
                      <a:pt x="29" y="30"/>
                    </a:lnTo>
                    <a:lnTo>
                      <a:pt x="29" y="25"/>
                    </a:lnTo>
                    <a:lnTo>
                      <a:pt x="29" y="20"/>
                    </a:lnTo>
                    <a:lnTo>
                      <a:pt x="29" y="15"/>
                    </a:lnTo>
                    <a:lnTo>
                      <a:pt x="25" y="15"/>
                    </a:lnTo>
                    <a:lnTo>
                      <a:pt x="20" y="15"/>
                    </a:lnTo>
                    <a:lnTo>
                      <a:pt x="15" y="15"/>
                    </a:lnTo>
                    <a:lnTo>
                      <a:pt x="15" y="10"/>
                    </a:lnTo>
                    <a:lnTo>
                      <a:pt x="10" y="10"/>
                    </a:lnTo>
                    <a:lnTo>
                      <a:pt x="10" y="5"/>
                    </a:lnTo>
                    <a:lnTo>
                      <a:pt x="15" y="5"/>
                    </a:lnTo>
                    <a:lnTo>
                      <a:pt x="15" y="0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6" name="Freeform 11">
                <a:extLst>
                  <a:ext uri="{FF2B5EF4-FFF2-40B4-BE49-F238E27FC236}">
                    <a16:creationId xmlns:a16="http://schemas.microsoft.com/office/drawing/2014/main" id="{F2383FC7-898B-48C4-B515-FF4DFA183229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1923" y="2638"/>
                <a:ext cx="308" cy="283"/>
              </a:xfrm>
              <a:custGeom>
                <a:avLst/>
                <a:gdLst>
                  <a:gd name="T0" fmla="*/ 93 w 308"/>
                  <a:gd name="T1" fmla="*/ 264 h 283"/>
                  <a:gd name="T2" fmla="*/ 284 w 308"/>
                  <a:gd name="T3" fmla="*/ 210 h 283"/>
                  <a:gd name="T4" fmla="*/ 279 w 308"/>
                  <a:gd name="T5" fmla="*/ 215 h 283"/>
                  <a:gd name="T6" fmla="*/ 98 w 308"/>
                  <a:gd name="T7" fmla="*/ 264 h 283"/>
                  <a:gd name="T8" fmla="*/ 284 w 308"/>
                  <a:gd name="T9" fmla="*/ 205 h 283"/>
                  <a:gd name="T10" fmla="*/ 103 w 308"/>
                  <a:gd name="T11" fmla="*/ 249 h 283"/>
                  <a:gd name="T12" fmla="*/ 166 w 308"/>
                  <a:gd name="T13" fmla="*/ 225 h 283"/>
                  <a:gd name="T14" fmla="*/ 171 w 308"/>
                  <a:gd name="T15" fmla="*/ 220 h 283"/>
                  <a:gd name="T16" fmla="*/ 171 w 308"/>
                  <a:gd name="T17" fmla="*/ 215 h 283"/>
                  <a:gd name="T18" fmla="*/ 83 w 308"/>
                  <a:gd name="T19" fmla="*/ 239 h 283"/>
                  <a:gd name="T20" fmla="*/ 79 w 308"/>
                  <a:gd name="T21" fmla="*/ 249 h 283"/>
                  <a:gd name="T22" fmla="*/ 88 w 308"/>
                  <a:gd name="T23" fmla="*/ 239 h 283"/>
                  <a:gd name="T24" fmla="*/ 122 w 308"/>
                  <a:gd name="T25" fmla="*/ 235 h 283"/>
                  <a:gd name="T26" fmla="*/ 132 w 308"/>
                  <a:gd name="T27" fmla="*/ 220 h 283"/>
                  <a:gd name="T28" fmla="*/ 83 w 308"/>
                  <a:gd name="T29" fmla="*/ 239 h 283"/>
                  <a:gd name="T30" fmla="*/ 181 w 308"/>
                  <a:gd name="T31" fmla="*/ 205 h 283"/>
                  <a:gd name="T32" fmla="*/ 176 w 308"/>
                  <a:gd name="T33" fmla="*/ 200 h 283"/>
                  <a:gd name="T34" fmla="*/ 245 w 308"/>
                  <a:gd name="T35" fmla="*/ 186 h 283"/>
                  <a:gd name="T36" fmla="*/ 254 w 308"/>
                  <a:gd name="T37" fmla="*/ 176 h 283"/>
                  <a:gd name="T38" fmla="*/ 166 w 308"/>
                  <a:gd name="T39" fmla="*/ 200 h 283"/>
                  <a:gd name="T40" fmla="*/ 176 w 308"/>
                  <a:gd name="T41" fmla="*/ 196 h 283"/>
                  <a:gd name="T42" fmla="*/ 113 w 308"/>
                  <a:gd name="T43" fmla="*/ 210 h 283"/>
                  <a:gd name="T44" fmla="*/ 147 w 308"/>
                  <a:gd name="T45" fmla="*/ 200 h 283"/>
                  <a:gd name="T46" fmla="*/ 137 w 308"/>
                  <a:gd name="T47" fmla="*/ 205 h 283"/>
                  <a:gd name="T48" fmla="*/ 122 w 308"/>
                  <a:gd name="T49" fmla="*/ 200 h 283"/>
                  <a:gd name="T50" fmla="*/ 118 w 308"/>
                  <a:gd name="T51" fmla="*/ 200 h 283"/>
                  <a:gd name="T52" fmla="*/ 249 w 308"/>
                  <a:gd name="T53" fmla="*/ 10 h 283"/>
                  <a:gd name="T54" fmla="*/ 284 w 308"/>
                  <a:gd name="T55" fmla="*/ 25 h 283"/>
                  <a:gd name="T56" fmla="*/ 303 w 308"/>
                  <a:gd name="T57" fmla="*/ 59 h 283"/>
                  <a:gd name="T58" fmla="*/ 298 w 308"/>
                  <a:gd name="T59" fmla="*/ 161 h 283"/>
                  <a:gd name="T60" fmla="*/ 274 w 308"/>
                  <a:gd name="T61" fmla="*/ 186 h 283"/>
                  <a:gd name="T62" fmla="*/ 254 w 308"/>
                  <a:gd name="T63" fmla="*/ 171 h 283"/>
                  <a:gd name="T64" fmla="*/ 235 w 308"/>
                  <a:gd name="T65" fmla="*/ 176 h 283"/>
                  <a:gd name="T66" fmla="*/ 235 w 308"/>
                  <a:gd name="T67" fmla="*/ 200 h 283"/>
                  <a:gd name="T68" fmla="*/ 220 w 308"/>
                  <a:gd name="T69" fmla="*/ 191 h 283"/>
                  <a:gd name="T70" fmla="*/ 220 w 308"/>
                  <a:gd name="T71" fmla="*/ 176 h 283"/>
                  <a:gd name="T72" fmla="*/ 210 w 308"/>
                  <a:gd name="T73" fmla="*/ 181 h 283"/>
                  <a:gd name="T74" fmla="*/ 201 w 308"/>
                  <a:gd name="T75" fmla="*/ 191 h 283"/>
                  <a:gd name="T76" fmla="*/ 176 w 308"/>
                  <a:gd name="T77" fmla="*/ 191 h 283"/>
                  <a:gd name="T78" fmla="*/ 157 w 308"/>
                  <a:gd name="T79" fmla="*/ 196 h 283"/>
                  <a:gd name="T80" fmla="*/ 127 w 308"/>
                  <a:gd name="T81" fmla="*/ 200 h 283"/>
                  <a:gd name="T82" fmla="*/ 103 w 308"/>
                  <a:gd name="T83" fmla="*/ 215 h 283"/>
                  <a:gd name="T84" fmla="*/ 103 w 308"/>
                  <a:gd name="T85" fmla="*/ 239 h 283"/>
                  <a:gd name="T86" fmla="*/ 88 w 308"/>
                  <a:gd name="T87" fmla="*/ 230 h 283"/>
                  <a:gd name="T88" fmla="*/ 83 w 308"/>
                  <a:gd name="T89" fmla="*/ 230 h 283"/>
                  <a:gd name="T90" fmla="*/ 69 w 308"/>
                  <a:gd name="T91" fmla="*/ 249 h 283"/>
                  <a:gd name="T92" fmla="*/ 79 w 308"/>
                  <a:gd name="T93" fmla="*/ 259 h 283"/>
                  <a:gd name="T94" fmla="*/ 74 w 308"/>
                  <a:gd name="T95" fmla="*/ 269 h 283"/>
                  <a:gd name="T96" fmla="*/ 49 w 308"/>
                  <a:gd name="T97" fmla="*/ 278 h 283"/>
                  <a:gd name="T98" fmla="*/ 49 w 308"/>
                  <a:gd name="T99" fmla="*/ 244 h 283"/>
                  <a:gd name="T100" fmla="*/ 49 w 308"/>
                  <a:gd name="T101" fmla="*/ 220 h 283"/>
                  <a:gd name="T102" fmla="*/ 20 w 308"/>
                  <a:gd name="T103" fmla="*/ 147 h 283"/>
                  <a:gd name="T104" fmla="*/ 5 w 308"/>
                  <a:gd name="T105" fmla="*/ 113 h 283"/>
                  <a:gd name="T106" fmla="*/ 10 w 308"/>
                  <a:gd name="T107" fmla="*/ 93 h 283"/>
                  <a:gd name="T108" fmla="*/ 5 w 308"/>
                  <a:gd name="T109" fmla="*/ 59 h 283"/>
                  <a:gd name="T110" fmla="*/ 35 w 308"/>
                  <a:gd name="T111" fmla="*/ 44 h 283"/>
                  <a:gd name="T112" fmla="*/ 59 w 308"/>
                  <a:gd name="T113" fmla="*/ 34 h 283"/>
                  <a:gd name="T114" fmla="*/ 79 w 308"/>
                  <a:gd name="T115" fmla="*/ 20 h 283"/>
                  <a:gd name="T116" fmla="*/ 103 w 308"/>
                  <a:gd name="T117" fmla="*/ 20 h 283"/>
                  <a:gd name="T118" fmla="*/ 132 w 308"/>
                  <a:gd name="T119" fmla="*/ 15 h 283"/>
                  <a:gd name="T120" fmla="*/ 162 w 308"/>
                  <a:gd name="T121" fmla="*/ 10 h 283"/>
                  <a:gd name="T122" fmla="*/ 191 w 308"/>
                  <a:gd name="T123" fmla="*/ 5 h 283"/>
                  <a:gd name="T124" fmla="*/ 220 w 308"/>
                  <a:gd name="T125" fmla="*/ 1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08" h="283">
                    <a:moveTo>
                      <a:pt x="220" y="254"/>
                    </a:moveTo>
                    <a:lnTo>
                      <a:pt x="225" y="254"/>
                    </a:lnTo>
                    <a:lnTo>
                      <a:pt x="220" y="259"/>
                    </a:lnTo>
                    <a:lnTo>
                      <a:pt x="220" y="254"/>
                    </a:lnTo>
                    <a:close/>
                    <a:moveTo>
                      <a:pt x="147" y="259"/>
                    </a:moveTo>
                    <a:lnTo>
                      <a:pt x="152" y="259"/>
                    </a:lnTo>
                    <a:lnTo>
                      <a:pt x="147" y="259"/>
                    </a:lnTo>
                    <a:close/>
                    <a:moveTo>
                      <a:pt x="88" y="264"/>
                    </a:moveTo>
                    <a:lnTo>
                      <a:pt x="93" y="264"/>
                    </a:lnTo>
                    <a:lnTo>
                      <a:pt x="88" y="264"/>
                    </a:lnTo>
                    <a:close/>
                    <a:moveTo>
                      <a:pt x="269" y="215"/>
                    </a:moveTo>
                    <a:lnTo>
                      <a:pt x="274" y="215"/>
                    </a:lnTo>
                    <a:lnTo>
                      <a:pt x="269" y="215"/>
                    </a:lnTo>
                    <a:close/>
                    <a:moveTo>
                      <a:pt x="274" y="215"/>
                    </a:moveTo>
                    <a:lnTo>
                      <a:pt x="274" y="210"/>
                    </a:lnTo>
                    <a:lnTo>
                      <a:pt x="274" y="215"/>
                    </a:lnTo>
                    <a:close/>
                    <a:moveTo>
                      <a:pt x="279" y="210"/>
                    </a:moveTo>
                    <a:lnTo>
                      <a:pt x="284" y="210"/>
                    </a:lnTo>
                    <a:lnTo>
                      <a:pt x="284" y="215"/>
                    </a:lnTo>
                    <a:lnTo>
                      <a:pt x="279" y="215"/>
                    </a:lnTo>
                    <a:lnTo>
                      <a:pt x="279" y="210"/>
                    </a:lnTo>
                    <a:close/>
                    <a:moveTo>
                      <a:pt x="274" y="210"/>
                    </a:moveTo>
                    <a:lnTo>
                      <a:pt x="274" y="215"/>
                    </a:lnTo>
                    <a:lnTo>
                      <a:pt x="274" y="215"/>
                    </a:lnTo>
                    <a:lnTo>
                      <a:pt x="274" y="210"/>
                    </a:lnTo>
                    <a:close/>
                    <a:moveTo>
                      <a:pt x="279" y="210"/>
                    </a:moveTo>
                    <a:lnTo>
                      <a:pt x="279" y="215"/>
                    </a:lnTo>
                    <a:lnTo>
                      <a:pt x="279" y="215"/>
                    </a:lnTo>
                    <a:lnTo>
                      <a:pt x="279" y="210"/>
                    </a:lnTo>
                    <a:close/>
                    <a:moveTo>
                      <a:pt x="269" y="215"/>
                    </a:moveTo>
                    <a:lnTo>
                      <a:pt x="274" y="210"/>
                    </a:lnTo>
                    <a:lnTo>
                      <a:pt x="274" y="215"/>
                    </a:lnTo>
                    <a:lnTo>
                      <a:pt x="269" y="215"/>
                    </a:lnTo>
                    <a:close/>
                    <a:moveTo>
                      <a:pt x="88" y="259"/>
                    </a:moveTo>
                    <a:lnTo>
                      <a:pt x="98" y="259"/>
                    </a:lnTo>
                    <a:lnTo>
                      <a:pt x="98" y="264"/>
                    </a:lnTo>
                    <a:lnTo>
                      <a:pt x="88" y="264"/>
                    </a:lnTo>
                    <a:lnTo>
                      <a:pt x="88" y="259"/>
                    </a:lnTo>
                    <a:close/>
                    <a:moveTo>
                      <a:pt x="264" y="210"/>
                    </a:moveTo>
                    <a:lnTo>
                      <a:pt x="264" y="215"/>
                    </a:lnTo>
                    <a:lnTo>
                      <a:pt x="264" y="215"/>
                    </a:lnTo>
                    <a:lnTo>
                      <a:pt x="264" y="210"/>
                    </a:lnTo>
                    <a:close/>
                    <a:moveTo>
                      <a:pt x="284" y="205"/>
                    </a:moveTo>
                    <a:lnTo>
                      <a:pt x="288" y="205"/>
                    </a:lnTo>
                    <a:lnTo>
                      <a:pt x="284" y="205"/>
                    </a:lnTo>
                    <a:close/>
                    <a:moveTo>
                      <a:pt x="259" y="205"/>
                    </a:moveTo>
                    <a:lnTo>
                      <a:pt x="264" y="205"/>
                    </a:lnTo>
                    <a:lnTo>
                      <a:pt x="259" y="210"/>
                    </a:lnTo>
                    <a:lnTo>
                      <a:pt x="259" y="205"/>
                    </a:lnTo>
                    <a:close/>
                    <a:moveTo>
                      <a:pt x="103" y="249"/>
                    </a:moveTo>
                    <a:lnTo>
                      <a:pt x="108" y="244"/>
                    </a:lnTo>
                    <a:lnTo>
                      <a:pt x="108" y="249"/>
                    </a:lnTo>
                    <a:lnTo>
                      <a:pt x="103" y="254"/>
                    </a:lnTo>
                    <a:lnTo>
                      <a:pt x="103" y="249"/>
                    </a:lnTo>
                    <a:close/>
                    <a:moveTo>
                      <a:pt x="166" y="230"/>
                    </a:moveTo>
                    <a:lnTo>
                      <a:pt x="166" y="235"/>
                    </a:lnTo>
                    <a:lnTo>
                      <a:pt x="162" y="235"/>
                    </a:lnTo>
                    <a:lnTo>
                      <a:pt x="157" y="235"/>
                    </a:lnTo>
                    <a:lnTo>
                      <a:pt x="152" y="235"/>
                    </a:lnTo>
                    <a:lnTo>
                      <a:pt x="157" y="235"/>
                    </a:lnTo>
                    <a:lnTo>
                      <a:pt x="162" y="235"/>
                    </a:lnTo>
                    <a:lnTo>
                      <a:pt x="166" y="230"/>
                    </a:lnTo>
                    <a:lnTo>
                      <a:pt x="166" y="225"/>
                    </a:lnTo>
                    <a:lnTo>
                      <a:pt x="171" y="225"/>
                    </a:lnTo>
                    <a:lnTo>
                      <a:pt x="171" y="230"/>
                    </a:lnTo>
                    <a:lnTo>
                      <a:pt x="166" y="230"/>
                    </a:lnTo>
                    <a:close/>
                    <a:moveTo>
                      <a:pt x="74" y="244"/>
                    </a:moveTo>
                    <a:lnTo>
                      <a:pt x="79" y="244"/>
                    </a:lnTo>
                    <a:lnTo>
                      <a:pt x="79" y="249"/>
                    </a:lnTo>
                    <a:lnTo>
                      <a:pt x="74" y="249"/>
                    </a:lnTo>
                    <a:lnTo>
                      <a:pt x="74" y="244"/>
                    </a:lnTo>
                    <a:close/>
                    <a:moveTo>
                      <a:pt x="171" y="220"/>
                    </a:moveTo>
                    <a:lnTo>
                      <a:pt x="171" y="215"/>
                    </a:lnTo>
                    <a:lnTo>
                      <a:pt x="171" y="220"/>
                    </a:lnTo>
                    <a:close/>
                    <a:moveTo>
                      <a:pt x="74" y="244"/>
                    </a:moveTo>
                    <a:lnTo>
                      <a:pt x="79" y="244"/>
                    </a:lnTo>
                    <a:lnTo>
                      <a:pt x="74" y="244"/>
                    </a:lnTo>
                    <a:close/>
                    <a:moveTo>
                      <a:pt x="171" y="215"/>
                    </a:moveTo>
                    <a:lnTo>
                      <a:pt x="176" y="215"/>
                    </a:lnTo>
                    <a:lnTo>
                      <a:pt x="171" y="220"/>
                    </a:lnTo>
                    <a:lnTo>
                      <a:pt x="171" y="215"/>
                    </a:lnTo>
                    <a:close/>
                    <a:moveTo>
                      <a:pt x="88" y="239"/>
                    </a:moveTo>
                    <a:lnTo>
                      <a:pt x="93" y="239"/>
                    </a:lnTo>
                    <a:lnTo>
                      <a:pt x="88" y="239"/>
                    </a:lnTo>
                    <a:close/>
                    <a:moveTo>
                      <a:pt x="118" y="230"/>
                    </a:moveTo>
                    <a:lnTo>
                      <a:pt x="122" y="230"/>
                    </a:lnTo>
                    <a:lnTo>
                      <a:pt x="122" y="235"/>
                    </a:lnTo>
                    <a:lnTo>
                      <a:pt x="118" y="235"/>
                    </a:lnTo>
                    <a:lnTo>
                      <a:pt x="118" y="230"/>
                    </a:lnTo>
                    <a:close/>
                    <a:moveTo>
                      <a:pt x="83" y="239"/>
                    </a:moveTo>
                    <a:lnTo>
                      <a:pt x="83" y="244"/>
                    </a:lnTo>
                    <a:lnTo>
                      <a:pt x="83" y="249"/>
                    </a:lnTo>
                    <a:lnTo>
                      <a:pt x="83" y="254"/>
                    </a:lnTo>
                    <a:lnTo>
                      <a:pt x="83" y="259"/>
                    </a:lnTo>
                    <a:lnTo>
                      <a:pt x="79" y="259"/>
                    </a:lnTo>
                    <a:lnTo>
                      <a:pt x="83" y="259"/>
                    </a:lnTo>
                    <a:lnTo>
                      <a:pt x="79" y="259"/>
                    </a:lnTo>
                    <a:lnTo>
                      <a:pt x="79" y="254"/>
                    </a:lnTo>
                    <a:lnTo>
                      <a:pt x="79" y="249"/>
                    </a:lnTo>
                    <a:lnTo>
                      <a:pt x="79" y="244"/>
                    </a:lnTo>
                    <a:lnTo>
                      <a:pt x="79" y="239"/>
                    </a:lnTo>
                    <a:lnTo>
                      <a:pt x="83" y="239"/>
                    </a:lnTo>
                    <a:close/>
                    <a:moveTo>
                      <a:pt x="274" y="191"/>
                    </a:moveTo>
                    <a:lnTo>
                      <a:pt x="279" y="186"/>
                    </a:lnTo>
                    <a:lnTo>
                      <a:pt x="279" y="191"/>
                    </a:lnTo>
                    <a:lnTo>
                      <a:pt x="274" y="191"/>
                    </a:lnTo>
                    <a:close/>
                    <a:moveTo>
                      <a:pt x="83" y="239"/>
                    </a:moveTo>
                    <a:lnTo>
                      <a:pt x="88" y="239"/>
                    </a:lnTo>
                    <a:lnTo>
                      <a:pt x="83" y="239"/>
                    </a:lnTo>
                    <a:close/>
                    <a:moveTo>
                      <a:pt x="176" y="215"/>
                    </a:moveTo>
                    <a:lnTo>
                      <a:pt x="181" y="210"/>
                    </a:lnTo>
                    <a:lnTo>
                      <a:pt x="181" y="215"/>
                    </a:lnTo>
                    <a:lnTo>
                      <a:pt x="176" y="215"/>
                    </a:lnTo>
                    <a:close/>
                    <a:moveTo>
                      <a:pt x="122" y="225"/>
                    </a:moveTo>
                    <a:lnTo>
                      <a:pt x="127" y="225"/>
                    </a:lnTo>
                    <a:lnTo>
                      <a:pt x="132" y="230"/>
                    </a:lnTo>
                    <a:lnTo>
                      <a:pt x="122" y="235"/>
                    </a:lnTo>
                    <a:lnTo>
                      <a:pt x="122" y="225"/>
                    </a:lnTo>
                    <a:close/>
                    <a:moveTo>
                      <a:pt x="264" y="191"/>
                    </a:moveTo>
                    <a:lnTo>
                      <a:pt x="264" y="186"/>
                    </a:lnTo>
                    <a:lnTo>
                      <a:pt x="264" y="191"/>
                    </a:lnTo>
                    <a:close/>
                    <a:moveTo>
                      <a:pt x="113" y="230"/>
                    </a:moveTo>
                    <a:lnTo>
                      <a:pt x="118" y="225"/>
                    </a:lnTo>
                    <a:lnTo>
                      <a:pt x="118" y="230"/>
                    </a:lnTo>
                    <a:lnTo>
                      <a:pt x="113" y="230"/>
                    </a:lnTo>
                    <a:close/>
                    <a:moveTo>
                      <a:pt x="132" y="220"/>
                    </a:moveTo>
                    <a:lnTo>
                      <a:pt x="132" y="225"/>
                    </a:lnTo>
                    <a:lnTo>
                      <a:pt x="132" y="225"/>
                    </a:lnTo>
                    <a:lnTo>
                      <a:pt x="132" y="220"/>
                    </a:lnTo>
                    <a:close/>
                    <a:moveTo>
                      <a:pt x="181" y="210"/>
                    </a:moveTo>
                    <a:lnTo>
                      <a:pt x="186" y="210"/>
                    </a:lnTo>
                    <a:lnTo>
                      <a:pt x="181" y="210"/>
                    </a:lnTo>
                    <a:close/>
                    <a:moveTo>
                      <a:pt x="83" y="235"/>
                    </a:moveTo>
                    <a:lnTo>
                      <a:pt x="88" y="235"/>
                    </a:lnTo>
                    <a:lnTo>
                      <a:pt x="83" y="239"/>
                    </a:lnTo>
                    <a:lnTo>
                      <a:pt x="83" y="235"/>
                    </a:lnTo>
                    <a:close/>
                    <a:moveTo>
                      <a:pt x="269" y="186"/>
                    </a:moveTo>
                    <a:lnTo>
                      <a:pt x="274" y="181"/>
                    </a:lnTo>
                    <a:lnTo>
                      <a:pt x="274" y="186"/>
                    </a:lnTo>
                    <a:lnTo>
                      <a:pt x="269" y="186"/>
                    </a:lnTo>
                    <a:close/>
                    <a:moveTo>
                      <a:pt x="181" y="205"/>
                    </a:moveTo>
                    <a:lnTo>
                      <a:pt x="186" y="205"/>
                    </a:lnTo>
                    <a:lnTo>
                      <a:pt x="181" y="210"/>
                    </a:lnTo>
                    <a:lnTo>
                      <a:pt x="181" y="205"/>
                    </a:lnTo>
                    <a:close/>
                    <a:moveTo>
                      <a:pt x="274" y="181"/>
                    </a:moveTo>
                    <a:lnTo>
                      <a:pt x="274" y="186"/>
                    </a:lnTo>
                    <a:lnTo>
                      <a:pt x="274" y="186"/>
                    </a:lnTo>
                    <a:lnTo>
                      <a:pt x="274" y="181"/>
                    </a:lnTo>
                    <a:close/>
                    <a:moveTo>
                      <a:pt x="152" y="210"/>
                    </a:moveTo>
                    <a:lnTo>
                      <a:pt x="157" y="210"/>
                    </a:lnTo>
                    <a:lnTo>
                      <a:pt x="152" y="210"/>
                    </a:lnTo>
                    <a:close/>
                    <a:moveTo>
                      <a:pt x="171" y="200"/>
                    </a:moveTo>
                    <a:lnTo>
                      <a:pt x="176" y="200"/>
                    </a:lnTo>
                    <a:lnTo>
                      <a:pt x="176" y="205"/>
                    </a:lnTo>
                    <a:lnTo>
                      <a:pt x="171" y="200"/>
                    </a:lnTo>
                    <a:close/>
                    <a:moveTo>
                      <a:pt x="147" y="205"/>
                    </a:moveTo>
                    <a:lnTo>
                      <a:pt x="152" y="205"/>
                    </a:lnTo>
                    <a:lnTo>
                      <a:pt x="152" y="205"/>
                    </a:lnTo>
                    <a:lnTo>
                      <a:pt x="147" y="205"/>
                    </a:lnTo>
                    <a:close/>
                    <a:moveTo>
                      <a:pt x="240" y="181"/>
                    </a:moveTo>
                    <a:lnTo>
                      <a:pt x="245" y="181"/>
                    </a:lnTo>
                    <a:lnTo>
                      <a:pt x="245" y="186"/>
                    </a:lnTo>
                    <a:lnTo>
                      <a:pt x="240" y="186"/>
                    </a:lnTo>
                    <a:lnTo>
                      <a:pt x="240" y="181"/>
                    </a:lnTo>
                    <a:close/>
                    <a:moveTo>
                      <a:pt x="103" y="215"/>
                    </a:moveTo>
                    <a:lnTo>
                      <a:pt x="108" y="215"/>
                    </a:lnTo>
                    <a:lnTo>
                      <a:pt x="108" y="220"/>
                    </a:lnTo>
                    <a:lnTo>
                      <a:pt x="103" y="220"/>
                    </a:lnTo>
                    <a:lnTo>
                      <a:pt x="103" y="215"/>
                    </a:lnTo>
                    <a:close/>
                    <a:moveTo>
                      <a:pt x="249" y="176"/>
                    </a:moveTo>
                    <a:lnTo>
                      <a:pt x="254" y="176"/>
                    </a:lnTo>
                    <a:lnTo>
                      <a:pt x="249" y="176"/>
                    </a:lnTo>
                    <a:close/>
                    <a:moveTo>
                      <a:pt x="245" y="176"/>
                    </a:moveTo>
                    <a:lnTo>
                      <a:pt x="249" y="181"/>
                    </a:lnTo>
                    <a:lnTo>
                      <a:pt x="245" y="181"/>
                    </a:lnTo>
                    <a:lnTo>
                      <a:pt x="245" y="176"/>
                    </a:lnTo>
                    <a:close/>
                    <a:moveTo>
                      <a:pt x="162" y="200"/>
                    </a:moveTo>
                    <a:lnTo>
                      <a:pt x="166" y="200"/>
                    </a:lnTo>
                    <a:lnTo>
                      <a:pt x="166" y="196"/>
                    </a:lnTo>
                    <a:lnTo>
                      <a:pt x="166" y="200"/>
                    </a:lnTo>
                    <a:lnTo>
                      <a:pt x="166" y="205"/>
                    </a:lnTo>
                    <a:lnTo>
                      <a:pt x="162" y="205"/>
                    </a:lnTo>
                    <a:lnTo>
                      <a:pt x="157" y="205"/>
                    </a:lnTo>
                    <a:lnTo>
                      <a:pt x="157" y="200"/>
                    </a:lnTo>
                    <a:lnTo>
                      <a:pt x="162" y="200"/>
                    </a:lnTo>
                    <a:close/>
                    <a:moveTo>
                      <a:pt x="152" y="200"/>
                    </a:moveTo>
                    <a:lnTo>
                      <a:pt x="157" y="200"/>
                    </a:lnTo>
                    <a:lnTo>
                      <a:pt x="152" y="200"/>
                    </a:lnTo>
                    <a:close/>
                    <a:moveTo>
                      <a:pt x="176" y="196"/>
                    </a:moveTo>
                    <a:lnTo>
                      <a:pt x="176" y="191"/>
                    </a:lnTo>
                    <a:lnTo>
                      <a:pt x="176" y="196"/>
                    </a:lnTo>
                    <a:close/>
                    <a:moveTo>
                      <a:pt x="166" y="196"/>
                    </a:moveTo>
                    <a:lnTo>
                      <a:pt x="171" y="196"/>
                    </a:lnTo>
                    <a:lnTo>
                      <a:pt x="166" y="196"/>
                    </a:lnTo>
                    <a:close/>
                    <a:moveTo>
                      <a:pt x="113" y="210"/>
                    </a:moveTo>
                    <a:lnTo>
                      <a:pt x="118" y="205"/>
                    </a:lnTo>
                    <a:lnTo>
                      <a:pt x="118" y="210"/>
                    </a:lnTo>
                    <a:lnTo>
                      <a:pt x="113" y="210"/>
                    </a:lnTo>
                    <a:close/>
                    <a:moveTo>
                      <a:pt x="127" y="205"/>
                    </a:moveTo>
                    <a:lnTo>
                      <a:pt x="132" y="205"/>
                    </a:lnTo>
                    <a:lnTo>
                      <a:pt x="127" y="205"/>
                    </a:lnTo>
                    <a:close/>
                    <a:moveTo>
                      <a:pt x="132" y="200"/>
                    </a:moveTo>
                    <a:lnTo>
                      <a:pt x="137" y="200"/>
                    </a:lnTo>
                    <a:lnTo>
                      <a:pt x="132" y="200"/>
                    </a:lnTo>
                    <a:close/>
                    <a:moveTo>
                      <a:pt x="142" y="200"/>
                    </a:moveTo>
                    <a:lnTo>
                      <a:pt x="147" y="196"/>
                    </a:lnTo>
                    <a:lnTo>
                      <a:pt x="147" y="200"/>
                    </a:lnTo>
                    <a:lnTo>
                      <a:pt x="142" y="200"/>
                    </a:lnTo>
                    <a:close/>
                    <a:moveTo>
                      <a:pt x="108" y="205"/>
                    </a:moveTo>
                    <a:lnTo>
                      <a:pt x="113" y="205"/>
                    </a:lnTo>
                    <a:lnTo>
                      <a:pt x="113" y="210"/>
                    </a:lnTo>
                    <a:lnTo>
                      <a:pt x="108" y="210"/>
                    </a:lnTo>
                    <a:lnTo>
                      <a:pt x="108" y="205"/>
                    </a:lnTo>
                    <a:close/>
                    <a:moveTo>
                      <a:pt x="137" y="200"/>
                    </a:moveTo>
                    <a:lnTo>
                      <a:pt x="142" y="200"/>
                    </a:lnTo>
                    <a:lnTo>
                      <a:pt x="137" y="205"/>
                    </a:lnTo>
                    <a:lnTo>
                      <a:pt x="137" y="200"/>
                    </a:lnTo>
                    <a:close/>
                    <a:moveTo>
                      <a:pt x="113" y="205"/>
                    </a:moveTo>
                    <a:lnTo>
                      <a:pt x="118" y="210"/>
                    </a:lnTo>
                    <a:lnTo>
                      <a:pt x="113" y="210"/>
                    </a:lnTo>
                    <a:lnTo>
                      <a:pt x="113" y="205"/>
                    </a:lnTo>
                    <a:close/>
                    <a:moveTo>
                      <a:pt x="122" y="200"/>
                    </a:moveTo>
                    <a:lnTo>
                      <a:pt x="122" y="205"/>
                    </a:lnTo>
                    <a:lnTo>
                      <a:pt x="122" y="205"/>
                    </a:lnTo>
                    <a:lnTo>
                      <a:pt x="122" y="200"/>
                    </a:lnTo>
                    <a:close/>
                    <a:moveTo>
                      <a:pt x="127" y="200"/>
                    </a:moveTo>
                    <a:lnTo>
                      <a:pt x="132" y="200"/>
                    </a:lnTo>
                    <a:lnTo>
                      <a:pt x="127" y="200"/>
                    </a:lnTo>
                    <a:close/>
                    <a:moveTo>
                      <a:pt x="118" y="200"/>
                    </a:moveTo>
                    <a:lnTo>
                      <a:pt x="122" y="200"/>
                    </a:lnTo>
                    <a:lnTo>
                      <a:pt x="122" y="205"/>
                    </a:lnTo>
                    <a:lnTo>
                      <a:pt x="118" y="210"/>
                    </a:lnTo>
                    <a:lnTo>
                      <a:pt x="118" y="200"/>
                    </a:lnTo>
                    <a:close/>
                    <a:moveTo>
                      <a:pt x="118" y="200"/>
                    </a:moveTo>
                    <a:lnTo>
                      <a:pt x="118" y="205"/>
                    </a:lnTo>
                    <a:lnTo>
                      <a:pt x="118" y="205"/>
                    </a:lnTo>
                    <a:lnTo>
                      <a:pt x="118" y="200"/>
                    </a:lnTo>
                    <a:close/>
                    <a:moveTo>
                      <a:pt x="122" y="200"/>
                    </a:moveTo>
                    <a:lnTo>
                      <a:pt x="127" y="200"/>
                    </a:lnTo>
                    <a:lnTo>
                      <a:pt x="122" y="200"/>
                    </a:lnTo>
                    <a:close/>
                    <a:moveTo>
                      <a:pt x="245" y="5"/>
                    </a:moveTo>
                    <a:lnTo>
                      <a:pt x="245" y="10"/>
                    </a:lnTo>
                    <a:lnTo>
                      <a:pt x="249" y="10"/>
                    </a:lnTo>
                    <a:lnTo>
                      <a:pt x="245" y="15"/>
                    </a:lnTo>
                    <a:lnTo>
                      <a:pt x="249" y="15"/>
                    </a:lnTo>
                    <a:lnTo>
                      <a:pt x="249" y="20"/>
                    </a:lnTo>
                    <a:lnTo>
                      <a:pt x="249" y="25"/>
                    </a:lnTo>
                    <a:lnTo>
                      <a:pt x="259" y="25"/>
                    </a:lnTo>
                    <a:lnTo>
                      <a:pt x="269" y="25"/>
                    </a:lnTo>
                    <a:lnTo>
                      <a:pt x="274" y="25"/>
                    </a:lnTo>
                    <a:lnTo>
                      <a:pt x="279" y="25"/>
                    </a:lnTo>
                    <a:lnTo>
                      <a:pt x="284" y="25"/>
                    </a:lnTo>
                    <a:lnTo>
                      <a:pt x="288" y="25"/>
                    </a:lnTo>
                    <a:lnTo>
                      <a:pt x="293" y="25"/>
                    </a:lnTo>
                    <a:lnTo>
                      <a:pt x="293" y="30"/>
                    </a:lnTo>
                    <a:lnTo>
                      <a:pt x="298" y="34"/>
                    </a:lnTo>
                    <a:lnTo>
                      <a:pt x="298" y="30"/>
                    </a:lnTo>
                    <a:lnTo>
                      <a:pt x="298" y="34"/>
                    </a:lnTo>
                    <a:lnTo>
                      <a:pt x="298" y="39"/>
                    </a:lnTo>
                    <a:lnTo>
                      <a:pt x="298" y="44"/>
                    </a:lnTo>
                    <a:lnTo>
                      <a:pt x="303" y="59"/>
                    </a:lnTo>
                    <a:lnTo>
                      <a:pt x="303" y="69"/>
                    </a:lnTo>
                    <a:lnTo>
                      <a:pt x="303" y="73"/>
                    </a:lnTo>
                    <a:lnTo>
                      <a:pt x="303" y="83"/>
                    </a:lnTo>
                    <a:lnTo>
                      <a:pt x="303" y="98"/>
                    </a:lnTo>
                    <a:lnTo>
                      <a:pt x="308" y="103"/>
                    </a:lnTo>
                    <a:lnTo>
                      <a:pt x="308" y="113"/>
                    </a:lnTo>
                    <a:lnTo>
                      <a:pt x="308" y="117"/>
                    </a:lnTo>
                    <a:lnTo>
                      <a:pt x="303" y="122"/>
                    </a:lnTo>
                    <a:lnTo>
                      <a:pt x="298" y="161"/>
                    </a:lnTo>
                    <a:lnTo>
                      <a:pt x="293" y="171"/>
                    </a:lnTo>
                    <a:lnTo>
                      <a:pt x="288" y="191"/>
                    </a:lnTo>
                    <a:lnTo>
                      <a:pt x="288" y="205"/>
                    </a:lnTo>
                    <a:lnTo>
                      <a:pt x="284" y="200"/>
                    </a:lnTo>
                    <a:lnTo>
                      <a:pt x="284" y="196"/>
                    </a:lnTo>
                    <a:lnTo>
                      <a:pt x="284" y="191"/>
                    </a:lnTo>
                    <a:lnTo>
                      <a:pt x="284" y="186"/>
                    </a:lnTo>
                    <a:lnTo>
                      <a:pt x="279" y="186"/>
                    </a:lnTo>
                    <a:lnTo>
                      <a:pt x="274" y="186"/>
                    </a:lnTo>
                    <a:lnTo>
                      <a:pt x="274" y="181"/>
                    </a:lnTo>
                    <a:lnTo>
                      <a:pt x="274" y="176"/>
                    </a:lnTo>
                    <a:lnTo>
                      <a:pt x="269" y="176"/>
                    </a:lnTo>
                    <a:lnTo>
                      <a:pt x="269" y="171"/>
                    </a:lnTo>
                    <a:lnTo>
                      <a:pt x="264" y="171"/>
                    </a:lnTo>
                    <a:lnTo>
                      <a:pt x="259" y="171"/>
                    </a:lnTo>
                    <a:lnTo>
                      <a:pt x="259" y="176"/>
                    </a:lnTo>
                    <a:lnTo>
                      <a:pt x="259" y="171"/>
                    </a:lnTo>
                    <a:lnTo>
                      <a:pt x="254" y="171"/>
                    </a:lnTo>
                    <a:lnTo>
                      <a:pt x="254" y="176"/>
                    </a:lnTo>
                    <a:lnTo>
                      <a:pt x="254" y="171"/>
                    </a:lnTo>
                    <a:lnTo>
                      <a:pt x="249" y="171"/>
                    </a:lnTo>
                    <a:lnTo>
                      <a:pt x="249" y="176"/>
                    </a:lnTo>
                    <a:lnTo>
                      <a:pt x="249" y="171"/>
                    </a:lnTo>
                    <a:lnTo>
                      <a:pt x="245" y="171"/>
                    </a:lnTo>
                    <a:lnTo>
                      <a:pt x="245" y="176"/>
                    </a:lnTo>
                    <a:lnTo>
                      <a:pt x="240" y="176"/>
                    </a:lnTo>
                    <a:lnTo>
                      <a:pt x="235" y="176"/>
                    </a:lnTo>
                    <a:lnTo>
                      <a:pt x="235" y="181"/>
                    </a:lnTo>
                    <a:lnTo>
                      <a:pt x="240" y="181"/>
                    </a:lnTo>
                    <a:lnTo>
                      <a:pt x="240" y="186"/>
                    </a:lnTo>
                    <a:lnTo>
                      <a:pt x="240" y="191"/>
                    </a:lnTo>
                    <a:lnTo>
                      <a:pt x="245" y="191"/>
                    </a:lnTo>
                    <a:lnTo>
                      <a:pt x="245" y="196"/>
                    </a:lnTo>
                    <a:lnTo>
                      <a:pt x="245" y="200"/>
                    </a:lnTo>
                    <a:lnTo>
                      <a:pt x="240" y="200"/>
                    </a:lnTo>
                    <a:lnTo>
                      <a:pt x="235" y="200"/>
                    </a:lnTo>
                    <a:lnTo>
                      <a:pt x="235" y="196"/>
                    </a:lnTo>
                    <a:lnTo>
                      <a:pt x="230" y="196"/>
                    </a:lnTo>
                    <a:lnTo>
                      <a:pt x="230" y="200"/>
                    </a:lnTo>
                    <a:lnTo>
                      <a:pt x="230" y="196"/>
                    </a:lnTo>
                    <a:lnTo>
                      <a:pt x="225" y="196"/>
                    </a:lnTo>
                    <a:lnTo>
                      <a:pt x="230" y="196"/>
                    </a:lnTo>
                    <a:lnTo>
                      <a:pt x="225" y="196"/>
                    </a:lnTo>
                    <a:lnTo>
                      <a:pt x="225" y="191"/>
                    </a:lnTo>
                    <a:lnTo>
                      <a:pt x="220" y="191"/>
                    </a:lnTo>
                    <a:lnTo>
                      <a:pt x="215" y="191"/>
                    </a:lnTo>
                    <a:lnTo>
                      <a:pt x="215" y="186"/>
                    </a:lnTo>
                    <a:lnTo>
                      <a:pt x="220" y="186"/>
                    </a:lnTo>
                    <a:lnTo>
                      <a:pt x="220" y="181"/>
                    </a:lnTo>
                    <a:lnTo>
                      <a:pt x="225" y="181"/>
                    </a:lnTo>
                    <a:lnTo>
                      <a:pt x="225" y="176"/>
                    </a:lnTo>
                    <a:lnTo>
                      <a:pt x="220" y="176"/>
                    </a:lnTo>
                    <a:lnTo>
                      <a:pt x="225" y="176"/>
                    </a:lnTo>
                    <a:lnTo>
                      <a:pt x="220" y="176"/>
                    </a:lnTo>
                    <a:lnTo>
                      <a:pt x="220" y="181"/>
                    </a:lnTo>
                    <a:lnTo>
                      <a:pt x="220" y="176"/>
                    </a:lnTo>
                    <a:lnTo>
                      <a:pt x="215" y="176"/>
                    </a:lnTo>
                    <a:lnTo>
                      <a:pt x="215" y="181"/>
                    </a:lnTo>
                    <a:lnTo>
                      <a:pt x="215" y="176"/>
                    </a:lnTo>
                    <a:lnTo>
                      <a:pt x="210" y="176"/>
                    </a:lnTo>
                    <a:lnTo>
                      <a:pt x="215" y="176"/>
                    </a:lnTo>
                    <a:lnTo>
                      <a:pt x="210" y="176"/>
                    </a:lnTo>
                    <a:lnTo>
                      <a:pt x="210" y="181"/>
                    </a:lnTo>
                    <a:lnTo>
                      <a:pt x="215" y="181"/>
                    </a:lnTo>
                    <a:lnTo>
                      <a:pt x="215" y="186"/>
                    </a:lnTo>
                    <a:lnTo>
                      <a:pt x="210" y="191"/>
                    </a:lnTo>
                    <a:lnTo>
                      <a:pt x="210" y="196"/>
                    </a:lnTo>
                    <a:lnTo>
                      <a:pt x="205" y="196"/>
                    </a:lnTo>
                    <a:lnTo>
                      <a:pt x="205" y="191"/>
                    </a:lnTo>
                    <a:lnTo>
                      <a:pt x="201" y="191"/>
                    </a:lnTo>
                    <a:lnTo>
                      <a:pt x="201" y="196"/>
                    </a:lnTo>
                    <a:lnTo>
                      <a:pt x="201" y="191"/>
                    </a:lnTo>
                    <a:lnTo>
                      <a:pt x="196" y="191"/>
                    </a:lnTo>
                    <a:lnTo>
                      <a:pt x="196" y="186"/>
                    </a:lnTo>
                    <a:lnTo>
                      <a:pt x="191" y="186"/>
                    </a:lnTo>
                    <a:lnTo>
                      <a:pt x="191" y="191"/>
                    </a:lnTo>
                    <a:lnTo>
                      <a:pt x="186" y="191"/>
                    </a:lnTo>
                    <a:lnTo>
                      <a:pt x="181" y="191"/>
                    </a:lnTo>
                    <a:lnTo>
                      <a:pt x="176" y="191"/>
                    </a:lnTo>
                    <a:lnTo>
                      <a:pt x="181" y="191"/>
                    </a:lnTo>
                    <a:lnTo>
                      <a:pt x="176" y="191"/>
                    </a:lnTo>
                    <a:lnTo>
                      <a:pt x="171" y="191"/>
                    </a:lnTo>
                    <a:lnTo>
                      <a:pt x="171" y="196"/>
                    </a:lnTo>
                    <a:lnTo>
                      <a:pt x="171" y="191"/>
                    </a:lnTo>
                    <a:lnTo>
                      <a:pt x="166" y="191"/>
                    </a:lnTo>
                    <a:lnTo>
                      <a:pt x="166" y="196"/>
                    </a:lnTo>
                    <a:lnTo>
                      <a:pt x="162" y="196"/>
                    </a:lnTo>
                    <a:lnTo>
                      <a:pt x="157" y="196"/>
                    </a:lnTo>
                    <a:lnTo>
                      <a:pt x="157" y="200"/>
                    </a:lnTo>
                    <a:lnTo>
                      <a:pt x="157" y="196"/>
                    </a:lnTo>
                    <a:lnTo>
                      <a:pt x="152" y="196"/>
                    </a:lnTo>
                    <a:lnTo>
                      <a:pt x="147" y="196"/>
                    </a:lnTo>
                    <a:lnTo>
                      <a:pt x="142" y="196"/>
                    </a:lnTo>
                    <a:lnTo>
                      <a:pt x="142" y="200"/>
                    </a:lnTo>
                    <a:lnTo>
                      <a:pt x="137" y="200"/>
                    </a:lnTo>
                    <a:lnTo>
                      <a:pt x="132" y="200"/>
                    </a:lnTo>
                    <a:lnTo>
                      <a:pt x="132" y="196"/>
                    </a:lnTo>
                    <a:lnTo>
                      <a:pt x="127" y="196"/>
                    </a:lnTo>
                    <a:lnTo>
                      <a:pt x="127" y="200"/>
                    </a:lnTo>
                    <a:lnTo>
                      <a:pt x="122" y="200"/>
                    </a:lnTo>
                    <a:lnTo>
                      <a:pt x="118" y="200"/>
                    </a:lnTo>
                    <a:lnTo>
                      <a:pt x="118" y="205"/>
                    </a:lnTo>
                    <a:lnTo>
                      <a:pt x="113" y="205"/>
                    </a:lnTo>
                    <a:lnTo>
                      <a:pt x="108" y="205"/>
                    </a:lnTo>
                    <a:lnTo>
                      <a:pt x="108" y="210"/>
                    </a:lnTo>
                    <a:lnTo>
                      <a:pt x="103" y="210"/>
                    </a:lnTo>
                    <a:lnTo>
                      <a:pt x="108" y="210"/>
                    </a:lnTo>
                    <a:lnTo>
                      <a:pt x="103" y="215"/>
                    </a:lnTo>
                    <a:lnTo>
                      <a:pt x="103" y="220"/>
                    </a:lnTo>
                    <a:lnTo>
                      <a:pt x="98" y="220"/>
                    </a:lnTo>
                    <a:lnTo>
                      <a:pt x="103" y="220"/>
                    </a:lnTo>
                    <a:lnTo>
                      <a:pt x="103" y="225"/>
                    </a:lnTo>
                    <a:lnTo>
                      <a:pt x="98" y="225"/>
                    </a:lnTo>
                    <a:lnTo>
                      <a:pt x="98" y="230"/>
                    </a:lnTo>
                    <a:lnTo>
                      <a:pt x="103" y="230"/>
                    </a:lnTo>
                    <a:lnTo>
                      <a:pt x="103" y="235"/>
                    </a:lnTo>
                    <a:lnTo>
                      <a:pt x="103" y="239"/>
                    </a:lnTo>
                    <a:lnTo>
                      <a:pt x="98" y="239"/>
                    </a:lnTo>
                    <a:lnTo>
                      <a:pt x="103" y="239"/>
                    </a:lnTo>
                    <a:lnTo>
                      <a:pt x="103" y="235"/>
                    </a:lnTo>
                    <a:lnTo>
                      <a:pt x="98" y="235"/>
                    </a:lnTo>
                    <a:lnTo>
                      <a:pt x="98" y="239"/>
                    </a:lnTo>
                    <a:lnTo>
                      <a:pt x="93" y="239"/>
                    </a:lnTo>
                    <a:lnTo>
                      <a:pt x="93" y="235"/>
                    </a:lnTo>
                    <a:lnTo>
                      <a:pt x="88" y="235"/>
                    </a:lnTo>
                    <a:lnTo>
                      <a:pt x="88" y="230"/>
                    </a:lnTo>
                    <a:lnTo>
                      <a:pt x="93" y="230"/>
                    </a:lnTo>
                    <a:lnTo>
                      <a:pt x="93" y="225"/>
                    </a:lnTo>
                    <a:lnTo>
                      <a:pt x="93" y="230"/>
                    </a:lnTo>
                    <a:lnTo>
                      <a:pt x="88" y="230"/>
                    </a:lnTo>
                    <a:lnTo>
                      <a:pt x="93" y="230"/>
                    </a:lnTo>
                    <a:lnTo>
                      <a:pt x="93" y="225"/>
                    </a:lnTo>
                    <a:lnTo>
                      <a:pt x="88" y="225"/>
                    </a:lnTo>
                    <a:lnTo>
                      <a:pt x="88" y="230"/>
                    </a:lnTo>
                    <a:lnTo>
                      <a:pt x="83" y="230"/>
                    </a:lnTo>
                    <a:lnTo>
                      <a:pt x="83" y="235"/>
                    </a:lnTo>
                    <a:lnTo>
                      <a:pt x="83" y="230"/>
                    </a:lnTo>
                    <a:lnTo>
                      <a:pt x="83" y="235"/>
                    </a:lnTo>
                    <a:lnTo>
                      <a:pt x="83" y="239"/>
                    </a:lnTo>
                    <a:lnTo>
                      <a:pt x="79" y="239"/>
                    </a:lnTo>
                    <a:lnTo>
                      <a:pt x="74" y="239"/>
                    </a:lnTo>
                    <a:lnTo>
                      <a:pt x="74" y="244"/>
                    </a:lnTo>
                    <a:lnTo>
                      <a:pt x="74" y="249"/>
                    </a:lnTo>
                    <a:lnTo>
                      <a:pt x="69" y="249"/>
                    </a:lnTo>
                    <a:lnTo>
                      <a:pt x="74" y="249"/>
                    </a:lnTo>
                    <a:lnTo>
                      <a:pt x="69" y="254"/>
                    </a:lnTo>
                    <a:lnTo>
                      <a:pt x="69" y="249"/>
                    </a:lnTo>
                    <a:lnTo>
                      <a:pt x="69" y="254"/>
                    </a:lnTo>
                    <a:lnTo>
                      <a:pt x="74" y="254"/>
                    </a:lnTo>
                    <a:lnTo>
                      <a:pt x="74" y="249"/>
                    </a:lnTo>
                    <a:lnTo>
                      <a:pt x="79" y="249"/>
                    </a:lnTo>
                    <a:lnTo>
                      <a:pt x="79" y="254"/>
                    </a:lnTo>
                    <a:lnTo>
                      <a:pt x="79" y="259"/>
                    </a:lnTo>
                    <a:lnTo>
                      <a:pt x="79" y="264"/>
                    </a:lnTo>
                    <a:lnTo>
                      <a:pt x="74" y="264"/>
                    </a:lnTo>
                    <a:lnTo>
                      <a:pt x="69" y="264"/>
                    </a:lnTo>
                    <a:lnTo>
                      <a:pt x="74" y="264"/>
                    </a:lnTo>
                    <a:lnTo>
                      <a:pt x="74" y="269"/>
                    </a:lnTo>
                    <a:lnTo>
                      <a:pt x="74" y="264"/>
                    </a:lnTo>
                    <a:lnTo>
                      <a:pt x="74" y="269"/>
                    </a:lnTo>
                    <a:lnTo>
                      <a:pt x="69" y="269"/>
                    </a:lnTo>
                    <a:lnTo>
                      <a:pt x="74" y="269"/>
                    </a:lnTo>
                    <a:lnTo>
                      <a:pt x="69" y="269"/>
                    </a:lnTo>
                    <a:lnTo>
                      <a:pt x="69" y="274"/>
                    </a:lnTo>
                    <a:lnTo>
                      <a:pt x="69" y="269"/>
                    </a:lnTo>
                    <a:lnTo>
                      <a:pt x="69" y="274"/>
                    </a:lnTo>
                    <a:lnTo>
                      <a:pt x="64" y="274"/>
                    </a:lnTo>
                    <a:lnTo>
                      <a:pt x="64" y="278"/>
                    </a:lnTo>
                    <a:lnTo>
                      <a:pt x="59" y="278"/>
                    </a:lnTo>
                    <a:lnTo>
                      <a:pt x="54" y="278"/>
                    </a:lnTo>
                    <a:lnTo>
                      <a:pt x="49" y="278"/>
                    </a:lnTo>
                    <a:lnTo>
                      <a:pt x="49" y="283"/>
                    </a:lnTo>
                    <a:lnTo>
                      <a:pt x="49" y="278"/>
                    </a:lnTo>
                    <a:lnTo>
                      <a:pt x="49" y="274"/>
                    </a:lnTo>
                    <a:lnTo>
                      <a:pt x="49" y="269"/>
                    </a:lnTo>
                    <a:lnTo>
                      <a:pt x="49" y="264"/>
                    </a:lnTo>
                    <a:lnTo>
                      <a:pt x="49" y="259"/>
                    </a:lnTo>
                    <a:lnTo>
                      <a:pt x="49" y="254"/>
                    </a:lnTo>
                    <a:lnTo>
                      <a:pt x="49" y="249"/>
                    </a:lnTo>
                    <a:lnTo>
                      <a:pt x="49" y="244"/>
                    </a:lnTo>
                    <a:lnTo>
                      <a:pt x="44" y="244"/>
                    </a:lnTo>
                    <a:lnTo>
                      <a:pt x="44" y="239"/>
                    </a:lnTo>
                    <a:lnTo>
                      <a:pt x="49" y="239"/>
                    </a:lnTo>
                    <a:lnTo>
                      <a:pt x="44" y="239"/>
                    </a:lnTo>
                    <a:lnTo>
                      <a:pt x="44" y="235"/>
                    </a:lnTo>
                    <a:lnTo>
                      <a:pt x="49" y="235"/>
                    </a:lnTo>
                    <a:lnTo>
                      <a:pt x="49" y="230"/>
                    </a:lnTo>
                    <a:lnTo>
                      <a:pt x="49" y="225"/>
                    </a:lnTo>
                    <a:lnTo>
                      <a:pt x="49" y="220"/>
                    </a:lnTo>
                    <a:lnTo>
                      <a:pt x="49" y="215"/>
                    </a:lnTo>
                    <a:lnTo>
                      <a:pt x="44" y="215"/>
                    </a:lnTo>
                    <a:lnTo>
                      <a:pt x="40" y="215"/>
                    </a:lnTo>
                    <a:lnTo>
                      <a:pt x="35" y="215"/>
                    </a:lnTo>
                    <a:lnTo>
                      <a:pt x="35" y="210"/>
                    </a:lnTo>
                    <a:lnTo>
                      <a:pt x="30" y="186"/>
                    </a:lnTo>
                    <a:lnTo>
                      <a:pt x="30" y="176"/>
                    </a:lnTo>
                    <a:lnTo>
                      <a:pt x="25" y="152"/>
                    </a:lnTo>
                    <a:lnTo>
                      <a:pt x="20" y="147"/>
                    </a:lnTo>
                    <a:lnTo>
                      <a:pt x="20" y="142"/>
                    </a:lnTo>
                    <a:lnTo>
                      <a:pt x="20" y="137"/>
                    </a:lnTo>
                    <a:lnTo>
                      <a:pt x="15" y="132"/>
                    </a:lnTo>
                    <a:lnTo>
                      <a:pt x="15" y="127"/>
                    </a:lnTo>
                    <a:lnTo>
                      <a:pt x="10" y="127"/>
                    </a:lnTo>
                    <a:lnTo>
                      <a:pt x="10" y="122"/>
                    </a:lnTo>
                    <a:lnTo>
                      <a:pt x="10" y="117"/>
                    </a:lnTo>
                    <a:lnTo>
                      <a:pt x="10" y="113"/>
                    </a:lnTo>
                    <a:lnTo>
                      <a:pt x="5" y="113"/>
                    </a:lnTo>
                    <a:lnTo>
                      <a:pt x="10" y="113"/>
                    </a:lnTo>
                    <a:lnTo>
                      <a:pt x="5" y="113"/>
                    </a:lnTo>
                    <a:lnTo>
                      <a:pt x="5" y="108"/>
                    </a:lnTo>
                    <a:lnTo>
                      <a:pt x="0" y="108"/>
                    </a:lnTo>
                    <a:lnTo>
                      <a:pt x="5" y="108"/>
                    </a:lnTo>
                    <a:lnTo>
                      <a:pt x="5" y="103"/>
                    </a:lnTo>
                    <a:lnTo>
                      <a:pt x="5" y="98"/>
                    </a:lnTo>
                    <a:lnTo>
                      <a:pt x="5" y="93"/>
                    </a:lnTo>
                    <a:lnTo>
                      <a:pt x="10" y="93"/>
                    </a:lnTo>
                    <a:lnTo>
                      <a:pt x="5" y="88"/>
                    </a:lnTo>
                    <a:lnTo>
                      <a:pt x="0" y="88"/>
                    </a:lnTo>
                    <a:lnTo>
                      <a:pt x="0" y="83"/>
                    </a:lnTo>
                    <a:lnTo>
                      <a:pt x="0" y="78"/>
                    </a:lnTo>
                    <a:lnTo>
                      <a:pt x="0" y="73"/>
                    </a:lnTo>
                    <a:lnTo>
                      <a:pt x="5" y="73"/>
                    </a:lnTo>
                    <a:lnTo>
                      <a:pt x="5" y="69"/>
                    </a:lnTo>
                    <a:lnTo>
                      <a:pt x="5" y="64"/>
                    </a:lnTo>
                    <a:lnTo>
                      <a:pt x="5" y="59"/>
                    </a:lnTo>
                    <a:lnTo>
                      <a:pt x="10" y="59"/>
                    </a:lnTo>
                    <a:lnTo>
                      <a:pt x="10" y="54"/>
                    </a:lnTo>
                    <a:lnTo>
                      <a:pt x="15" y="54"/>
                    </a:lnTo>
                    <a:lnTo>
                      <a:pt x="20" y="54"/>
                    </a:lnTo>
                    <a:lnTo>
                      <a:pt x="20" y="49"/>
                    </a:lnTo>
                    <a:lnTo>
                      <a:pt x="25" y="49"/>
                    </a:lnTo>
                    <a:lnTo>
                      <a:pt x="25" y="44"/>
                    </a:lnTo>
                    <a:lnTo>
                      <a:pt x="30" y="44"/>
                    </a:lnTo>
                    <a:lnTo>
                      <a:pt x="35" y="44"/>
                    </a:lnTo>
                    <a:lnTo>
                      <a:pt x="35" y="39"/>
                    </a:lnTo>
                    <a:lnTo>
                      <a:pt x="40" y="39"/>
                    </a:lnTo>
                    <a:lnTo>
                      <a:pt x="44" y="39"/>
                    </a:lnTo>
                    <a:lnTo>
                      <a:pt x="44" y="34"/>
                    </a:lnTo>
                    <a:lnTo>
                      <a:pt x="44" y="39"/>
                    </a:lnTo>
                    <a:lnTo>
                      <a:pt x="49" y="39"/>
                    </a:lnTo>
                    <a:lnTo>
                      <a:pt x="54" y="39"/>
                    </a:lnTo>
                    <a:lnTo>
                      <a:pt x="54" y="34"/>
                    </a:lnTo>
                    <a:lnTo>
                      <a:pt x="59" y="34"/>
                    </a:lnTo>
                    <a:lnTo>
                      <a:pt x="59" y="30"/>
                    </a:lnTo>
                    <a:lnTo>
                      <a:pt x="64" y="30"/>
                    </a:lnTo>
                    <a:lnTo>
                      <a:pt x="64" y="25"/>
                    </a:lnTo>
                    <a:lnTo>
                      <a:pt x="69" y="25"/>
                    </a:lnTo>
                    <a:lnTo>
                      <a:pt x="69" y="30"/>
                    </a:lnTo>
                    <a:lnTo>
                      <a:pt x="69" y="25"/>
                    </a:lnTo>
                    <a:lnTo>
                      <a:pt x="74" y="25"/>
                    </a:lnTo>
                    <a:lnTo>
                      <a:pt x="74" y="20"/>
                    </a:lnTo>
                    <a:lnTo>
                      <a:pt x="79" y="20"/>
                    </a:lnTo>
                    <a:lnTo>
                      <a:pt x="79" y="15"/>
                    </a:lnTo>
                    <a:lnTo>
                      <a:pt x="79" y="20"/>
                    </a:lnTo>
                    <a:lnTo>
                      <a:pt x="83" y="20"/>
                    </a:lnTo>
                    <a:lnTo>
                      <a:pt x="88" y="20"/>
                    </a:lnTo>
                    <a:lnTo>
                      <a:pt x="93" y="20"/>
                    </a:lnTo>
                    <a:lnTo>
                      <a:pt x="98" y="20"/>
                    </a:lnTo>
                    <a:lnTo>
                      <a:pt x="98" y="15"/>
                    </a:lnTo>
                    <a:lnTo>
                      <a:pt x="103" y="15"/>
                    </a:lnTo>
                    <a:lnTo>
                      <a:pt x="103" y="20"/>
                    </a:lnTo>
                    <a:lnTo>
                      <a:pt x="103" y="15"/>
                    </a:lnTo>
                    <a:lnTo>
                      <a:pt x="108" y="15"/>
                    </a:lnTo>
                    <a:lnTo>
                      <a:pt x="108" y="10"/>
                    </a:lnTo>
                    <a:lnTo>
                      <a:pt x="113" y="10"/>
                    </a:lnTo>
                    <a:lnTo>
                      <a:pt x="113" y="15"/>
                    </a:lnTo>
                    <a:lnTo>
                      <a:pt x="118" y="15"/>
                    </a:lnTo>
                    <a:lnTo>
                      <a:pt x="122" y="15"/>
                    </a:lnTo>
                    <a:lnTo>
                      <a:pt x="127" y="15"/>
                    </a:lnTo>
                    <a:lnTo>
                      <a:pt x="132" y="15"/>
                    </a:lnTo>
                    <a:lnTo>
                      <a:pt x="137" y="15"/>
                    </a:lnTo>
                    <a:lnTo>
                      <a:pt x="142" y="15"/>
                    </a:lnTo>
                    <a:lnTo>
                      <a:pt x="142" y="20"/>
                    </a:lnTo>
                    <a:lnTo>
                      <a:pt x="142" y="15"/>
                    </a:lnTo>
                    <a:lnTo>
                      <a:pt x="147" y="15"/>
                    </a:lnTo>
                    <a:lnTo>
                      <a:pt x="152" y="15"/>
                    </a:lnTo>
                    <a:lnTo>
                      <a:pt x="157" y="15"/>
                    </a:lnTo>
                    <a:lnTo>
                      <a:pt x="157" y="10"/>
                    </a:lnTo>
                    <a:lnTo>
                      <a:pt x="162" y="10"/>
                    </a:lnTo>
                    <a:lnTo>
                      <a:pt x="157" y="5"/>
                    </a:lnTo>
                    <a:lnTo>
                      <a:pt x="162" y="5"/>
                    </a:lnTo>
                    <a:lnTo>
                      <a:pt x="166" y="5"/>
                    </a:lnTo>
                    <a:lnTo>
                      <a:pt x="171" y="10"/>
                    </a:lnTo>
                    <a:lnTo>
                      <a:pt x="176" y="10"/>
                    </a:lnTo>
                    <a:lnTo>
                      <a:pt x="181" y="5"/>
                    </a:lnTo>
                    <a:lnTo>
                      <a:pt x="181" y="10"/>
                    </a:lnTo>
                    <a:lnTo>
                      <a:pt x="186" y="5"/>
                    </a:lnTo>
                    <a:lnTo>
                      <a:pt x="191" y="5"/>
                    </a:lnTo>
                    <a:lnTo>
                      <a:pt x="191" y="0"/>
                    </a:lnTo>
                    <a:lnTo>
                      <a:pt x="196" y="0"/>
                    </a:lnTo>
                    <a:lnTo>
                      <a:pt x="201" y="0"/>
                    </a:lnTo>
                    <a:lnTo>
                      <a:pt x="205" y="5"/>
                    </a:lnTo>
                    <a:lnTo>
                      <a:pt x="210" y="5"/>
                    </a:lnTo>
                    <a:lnTo>
                      <a:pt x="215" y="5"/>
                    </a:lnTo>
                    <a:lnTo>
                      <a:pt x="215" y="10"/>
                    </a:lnTo>
                    <a:lnTo>
                      <a:pt x="220" y="5"/>
                    </a:lnTo>
                    <a:lnTo>
                      <a:pt x="220" y="10"/>
                    </a:lnTo>
                    <a:lnTo>
                      <a:pt x="225" y="10"/>
                    </a:lnTo>
                    <a:lnTo>
                      <a:pt x="225" y="5"/>
                    </a:lnTo>
                    <a:lnTo>
                      <a:pt x="230" y="5"/>
                    </a:lnTo>
                    <a:lnTo>
                      <a:pt x="235" y="5"/>
                    </a:lnTo>
                    <a:lnTo>
                      <a:pt x="240" y="5"/>
                    </a:lnTo>
                    <a:lnTo>
                      <a:pt x="245" y="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7" name="Freeform 12">
                <a:extLst>
                  <a:ext uri="{FF2B5EF4-FFF2-40B4-BE49-F238E27FC236}">
                    <a16:creationId xmlns:a16="http://schemas.microsoft.com/office/drawing/2014/main" id="{624B6F01-DF1F-4DE9-82B8-96C42336E97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2207" y="2648"/>
                <a:ext cx="229" cy="239"/>
              </a:xfrm>
              <a:custGeom>
                <a:avLst/>
                <a:gdLst>
                  <a:gd name="T0" fmla="*/ 185 w 229"/>
                  <a:gd name="T1" fmla="*/ 176 h 239"/>
                  <a:gd name="T2" fmla="*/ 180 w 229"/>
                  <a:gd name="T3" fmla="*/ 176 h 239"/>
                  <a:gd name="T4" fmla="*/ 205 w 229"/>
                  <a:gd name="T5" fmla="*/ 166 h 239"/>
                  <a:gd name="T6" fmla="*/ 19 w 229"/>
                  <a:gd name="T7" fmla="*/ 210 h 239"/>
                  <a:gd name="T8" fmla="*/ 214 w 229"/>
                  <a:gd name="T9" fmla="*/ 156 h 239"/>
                  <a:gd name="T10" fmla="*/ 4 w 229"/>
                  <a:gd name="T11" fmla="*/ 205 h 239"/>
                  <a:gd name="T12" fmla="*/ 0 w 229"/>
                  <a:gd name="T13" fmla="*/ 200 h 239"/>
                  <a:gd name="T14" fmla="*/ 0 w 229"/>
                  <a:gd name="T15" fmla="*/ 205 h 239"/>
                  <a:gd name="T16" fmla="*/ 4 w 229"/>
                  <a:gd name="T17" fmla="*/ 195 h 239"/>
                  <a:gd name="T18" fmla="*/ 161 w 229"/>
                  <a:gd name="T19" fmla="*/ 10 h 239"/>
                  <a:gd name="T20" fmla="*/ 175 w 229"/>
                  <a:gd name="T21" fmla="*/ 15 h 239"/>
                  <a:gd name="T22" fmla="*/ 190 w 229"/>
                  <a:gd name="T23" fmla="*/ 29 h 239"/>
                  <a:gd name="T24" fmla="*/ 205 w 229"/>
                  <a:gd name="T25" fmla="*/ 39 h 239"/>
                  <a:gd name="T26" fmla="*/ 209 w 229"/>
                  <a:gd name="T27" fmla="*/ 59 h 239"/>
                  <a:gd name="T28" fmla="*/ 214 w 229"/>
                  <a:gd name="T29" fmla="*/ 93 h 239"/>
                  <a:gd name="T30" fmla="*/ 224 w 229"/>
                  <a:gd name="T31" fmla="*/ 122 h 239"/>
                  <a:gd name="T32" fmla="*/ 224 w 229"/>
                  <a:gd name="T33" fmla="*/ 142 h 239"/>
                  <a:gd name="T34" fmla="*/ 214 w 229"/>
                  <a:gd name="T35" fmla="*/ 146 h 239"/>
                  <a:gd name="T36" fmla="*/ 205 w 229"/>
                  <a:gd name="T37" fmla="*/ 142 h 239"/>
                  <a:gd name="T38" fmla="*/ 195 w 229"/>
                  <a:gd name="T39" fmla="*/ 146 h 239"/>
                  <a:gd name="T40" fmla="*/ 180 w 229"/>
                  <a:gd name="T41" fmla="*/ 146 h 239"/>
                  <a:gd name="T42" fmla="*/ 166 w 229"/>
                  <a:gd name="T43" fmla="*/ 156 h 239"/>
                  <a:gd name="T44" fmla="*/ 146 w 229"/>
                  <a:gd name="T45" fmla="*/ 161 h 239"/>
                  <a:gd name="T46" fmla="*/ 141 w 229"/>
                  <a:gd name="T47" fmla="*/ 142 h 239"/>
                  <a:gd name="T48" fmla="*/ 141 w 229"/>
                  <a:gd name="T49" fmla="*/ 132 h 239"/>
                  <a:gd name="T50" fmla="*/ 122 w 229"/>
                  <a:gd name="T51" fmla="*/ 137 h 239"/>
                  <a:gd name="T52" fmla="*/ 112 w 229"/>
                  <a:gd name="T53" fmla="*/ 132 h 239"/>
                  <a:gd name="T54" fmla="*/ 97 w 229"/>
                  <a:gd name="T55" fmla="*/ 127 h 239"/>
                  <a:gd name="T56" fmla="*/ 97 w 229"/>
                  <a:gd name="T57" fmla="*/ 142 h 239"/>
                  <a:gd name="T58" fmla="*/ 92 w 229"/>
                  <a:gd name="T59" fmla="*/ 146 h 239"/>
                  <a:gd name="T60" fmla="*/ 107 w 229"/>
                  <a:gd name="T61" fmla="*/ 146 h 239"/>
                  <a:gd name="T62" fmla="*/ 126 w 229"/>
                  <a:gd name="T63" fmla="*/ 151 h 239"/>
                  <a:gd name="T64" fmla="*/ 136 w 229"/>
                  <a:gd name="T65" fmla="*/ 166 h 239"/>
                  <a:gd name="T66" fmla="*/ 122 w 229"/>
                  <a:gd name="T67" fmla="*/ 181 h 239"/>
                  <a:gd name="T68" fmla="*/ 112 w 229"/>
                  <a:gd name="T69" fmla="*/ 186 h 239"/>
                  <a:gd name="T70" fmla="*/ 97 w 229"/>
                  <a:gd name="T71" fmla="*/ 195 h 239"/>
                  <a:gd name="T72" fmla="*/ 112 w 229"/>
                  <a:gd name="T73" fmla="*/ 205 h 239"/>
                  <a:gd name="T74" fmla="*/ 117 w 229"/>
                  <a:gd name="T75" fmla="*/ 205 h 239"/>
                  <a:gd name="T76" fmla="*/ 126 w 229"/>
                  <a:gd name="T77" fmla="*/ 210 h 239"/>
                  <a:gd name="T78" fmla="*/ 112 w 229"/>
                  <a:gd name="T79" fmla="*/ 220 h 239"/>
                  <a:gd name="T80" fmla="*/ 102 w 229"/>
                  <a:gd name="T81" fmla="*/ 215 h 239"/>
                  <a:gd name="T82" fmla="*/ 78 w 229"/>
                  <a:gd name="T83" fmla="*/ 215 h 239"/>
                  <a:gd name="T84" fmla="*/ 58 w 229"/>
                  <a:gd name="T85" fmla="*/ 220 h 239"/>
                  <a:gd name="T86" fmla="*/ 53 w 229"/>
                  <a:gd name="T87" fmla="*/ 220 h 239"/>
                  <a:gd name="T88" fmla="*/ 48 w 229"/>
                  <a:gd name="T89" fmla="*/ 205 h 239"/>
                  <a:gd name="T90" fmla="*/ 34 w 229"/>
                  <a:gd name="T91" fmla="*/ 205 h 239"/>
                  <a:gd name="T92" fmla="*/ 19 w 229"/>
                  <a:gd name="T93" fmla="*/ 195 h 239"/>
                  <a:gd name="T94" fmla="*/ 9 w 229"/>
                  <a:gd name="T95" fmla="*/ 161 h 239"/>
                  <a:gd name="T96" fmla="*/ 24 w 229"/>
                  <a:gd name="T97" fmla="*/ 93 h 239"/>
                  <a:gd name="T98" fmla="*/ 19 w 229"/>
                  <a:gd name="T99" fmla="*/ 49 h 239"/>
                  <a:gd name="T100" fmla="*/ 19 w 229"/>
                  <a:gd name="T101" fmla="*/ 20 h 239"/>
                  <a:gd name="T102" fmla="*/ 43 w 229"/>
                  <a:gd name="T103" fmla="*/ 15 h 239"/>
                  <a:gd name="T104" fmla="*/ 63 w 229"/>
                  <a:gd name="T105" fmla="*/ 10 h 239"/>
                  <a:gd name="T106" fmla="*/ 83 w 229"/>
                  <a:gd name="T107" fmla="*/ 15 h 239"/>
                  <a:gd name="T108" fmla="*/ 102 w 229"/>
                  <a:gd name="T109" fmla="*/ 15 h 239"/>
                  <a:gd name="T110" fmla="*/ 122 w 229"/>
                  <a:gd name="T111" fmla="*/ 5 h 239"/>
                  <a:gd name="T112" fmla="*/ 136 w 229"/>
                  <a:gd name="T113" fmla="*/ 5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9" h="239">
                    <a:moveTo>
                      <a:pt x="24" y="234"/>
                    </a:moveTo>
                    <a:lnTo>
                      <a:pt x="29" y="234"/>
                    </a:lnTo>
                    <a:lnTo>
                      <a:pt x="24" y="239"/>
                    </a:lnTo>
                    <a:lnTo>
                      <a:pt x="24" y="234"/>
                    </a:lnTo>
                    <a:close/>
                    <a:moveTo>
                      <a:pt x="185" y="176"/>
                    </a:moveTo>
                    <a:lnTo>
                      <a:pt x="180" y="176"/>
                    </a:lnTo>
                    <a:lnTo>
                      <a:pt x="175" y="176"/>
                    </a:lnTo>
                    <a:lnTo>
                      <a:pt x="175" y="181"/>
                    </a:lnTo>
                    <a:lnTo>
                      <a:pt x="175" y="176"/>
                    </a:lnTo>
                    <a:lnTo>
                      <a:pt x="180" y="176"/>
                    </a:lnTo>
                    <a:lnTo>
                      <a:pt x="185" y="176"/>
                    </a:lnTo>
                    <a:close/>
                    <a:moveTo>
                      <a:pt x="205" y="161"/>
                    </a:moveTo>
                    <a:lnTo>
                      <a:pt x="214" y="156"/>
                    </a:lnTo>
                    <a:lnTo>
                      <a:pt x="214" y="161"/>
                    </a:lnTo>
                    <a:lnTo>
                      <a:pt x="205" y="166"/>
                    </a:lnTo>
                    <a:lnTo>
                      <a:pt x="205" y="161"/>
                    </a:lnTo>
                    <a:close/>
                    <a:moveTo>
                      <a:pt x="19" y="205"/>
                    </a:moveTo>
                    <a:lnTo>
                      <a:pt x="24" y="200"/>
                    </a:lnTo>
                    <a:lnTo>
                      <a:pt x="29" y="205"/>
                    </a:lnTo>
                    <a:lnTo>
                      <a:pt x="19" y="210"/>
                    </a:lnTo>
                    <a:lnTo>
                      <a:pt x="19" y="205"/>
                    </a:lnTo>
                    <a:close/>
                    <a:moveTo>
                      <a:pt x="214" y="151"/>
                    </a:moveTo>
                    <a:lnTo>
                      <a:pt x="219" y="146"/>
                    </a:lnTo>
                    <a:lnTo>
                      <a:pt x="224" y="156"/>
                    </a:lnTo>
                    <a:lnTo>
                      <a:pt x="214" y="156"/>
                    </a:lnTo>
                    <a:lnTo>
                      <a:pt x="214" y="151"/>
                    </a:lnTo>
                    <a:close/>
                    <a:moveTo>
                      <a:pt x="4" y="205"/>
                    </a:moveTo>
                    <a:lnTo>
                      <a:pt x="9" y="200"/>
                    </a:lnTo>
                    <a:lnTo>
                      <a:pt x="9" y="205"/>
                    </a:lnTo>
                    <a:lnTo>
                      <a:pt x="4" y="205"/>
                    </a:lnTo>
                    <a:close/>
                    <a:moveTo>
                      <a:pt x="4" y="200"/>
                    </a:moveTo>
                    <a:lnTo>
                      <a:pt x="4" y="205"/>
                    </a:lnTo>
                    <a:lnTo>
                      <a:pt x="4" y="205"/>
                    </a:lnTo>
                    <a:lnTo>
                      <a:pt x="4" y="200"/>
                    </a:lnTo>
                    <a:close/>
                    <a:moveTo>
                      <a:pt x="0" y="200"/>
                    </a:moveTo>
                    <a:lnTo>
                      <a:pt x="0" y="205"/>
                    </a:lnTo>
                    <a:lnTo>
                      <a:pt x="0" y="205"/>
                    </a:lnTo>
                    <a:lnTo>
                      <a:pt x="0" y="200"/>
                    </a:lnTo>
                    <a:close/>
                    <a:moveTo>
                      <a:pt x="0" y="200"/>
                    </a:moveTo>
                    <a:lnTo>
                      <a:pt x="0" y="205"/>
                    </a:lnTo>
                    <a:lnTo>
                      <a:pt x="0" y="205"/>
                    </a:lnTo>
                    <a:lnTo>
                      <a:pt x="0" y="200"/>
                    </a:lnTo>
                    <a:close/>
                    <a:moveTo>
                      <a:pt x="0" y="195"/>
                    </a:moveTo>
                    <a:lnTo>
                      <a:pt x="4" y="195"/>
                    </a:lnTo>
                    <a:lnTo>
                      <a:pt x="4" y="195"/>
                    </a:lnTo>
                    <a:lnTo>
                      <a:pt x="0" y="195"/>
                    </a:lnTo>
                    <a:close/>
                    <a:moveTo>
                      <a:pt x="156" y="0"/>
                    </a:moveTo>
                    <a:lnTo>
                      <a:pt x="156" y="5"/>
                    </a:lnTo>
                    <a:lnTo>
                      <a:pt x="156" y="10"/>
                    </a:lnTo>
                    <a:lnTo>
                      <a:pt x="161" y="10"/>
                    </a:lnTo>
                    <a:lnTo>
                      <a:pt x="166" y="15"/>
                    </a:lnTo>
                    <a:lnTo>
                      <a:pt x="161" y="15"/>
                    </a:lnTo>
                    <a:lnTo>
                      <a:pt x="166" y="15"/>
                    </a:lnTo>
                    <a:lnTo>
                      <a:pt x="170" y="15"/>
                    </a:lnTo>
                    <a:lnTo>
                      <a:pt x="175" y="15"/>
                    </a:lnTo>
                    <a:lnTo>
                      <a:pt x="175" y="20"/>
                    </a:lnTo>
                    <a:lnTo>
                      <a:pt x="175" y="24"/>
                    </a:lnTo>
                    <a:lnTo>
                      <a:pt x="180" y="24"/>
                    </a:lnTo>
                    <a:lnTo>
                      <a:pt x="185" y="24"/>
                    </a:lnTo>
                    <a:lnTo>
                      <a:pt x="190" y="29"/>
                    </a:lnTo>
                    <a:lnTo>
                      <a:pt x="195" y="29"/>
                    </a:lnTo>
                    <a:lnTo>
                      <a:pt x="195" y="34"/>
                    </a:lnTo>
                    <a:lnTo>
                      <a:pt x="200" y="34"/>
                    </a:lnTo>
                    <a:lnTo>
                      <a:pt x="200" y="39"/>
                    </a:lnTo>
                    <a:lnTo>
                      <a:pt x="205" y="39"/>
                    </a:lnTo>
                    <a:lnTo>
                      <a:pt x="205" y="44"/>
                    </a:lnTo>
                    <a:lnTo>
                      <a:pt x="205" y="49"/>
                    </a:lnTo>
                    <a:lnTo>
                      <a:pt x="209" y="49"/>
                    </a:lnTo>
                    <a:lnTo>
                      <a:pt x="209" y="54"/>
                    </a:lnTo>
                    <a:lnTo>
                      <a:pt x="209" y="59"/>
                    </a:lnTo>
                    <a:lnTo>
                      <a:pt x="209" y="63"/>
                    </a:lnTo>
                    <a:lnTo>
                      <a:pt x="209" y="73"/>
                    </a:lnTo>
                    <a:lnTo>
                      <a:pt x="214" y="83"/>
                    </a:lnTo>
                    <a:lnTo>
                      <a:pt x="214" y="88"/>
                    </a:lnTo>
                    <a:lnTo>
                      <a:pt x="214" y="93"/>
                    </a:lnTo>
                    <a:lnTo>
                      <a:pt x="219" y="107"/>
                    </a:lnTo>
                    <a:lnTo>
                      <a:pt x="219" y="112"/>
                    </a:lnTo>
                    <a:lnTo>
                      <a:pt x="219" y="117"/>
                    </a:lnTo>
                    <a:lnTo>
                      <a:pt x="224" y="117"/>
                    </a:lnTo>
                    <a:lnTo>
                      <a:pt x="224" y="122"/>
                    </a:lnTo>
                    <a:lnTo>
                      <a:pt x="229" y="127"/>
                    </a:lnTo>
                    <a:lnTo>
                      <a:pt x="229" y="132"/>
                    </a:lnTo>
                    <a:lnTo>
                      <a:pt x="224" y="132"/>
                    </a:lnTo>
                    <a:lnTo>
                      <a:pt x="224" y="137"/>
                    </a:lnTo>
                    <a:lnTo>
                      <a:pt x="224" y="142"/>
                    </a:lnTo>
                    <a:lnTo>
                      <a:pt x="224" y="146"/>
                    </a:lnTo>
                    <a:lnTo>
                      <a:pt x="224" y="151"/>
                    </a:lnTo>
                    <a:lnTo>
                      <a:pt x="219" y="151"/>
                    </a:lnTo>
                    <a:lnTo>
                      <a:pt x="219" y="146"/>
                    </a:lnTo>
                    <a:lnTo>
                      <a:pt x="214" y="146"/>
                    </a:lnTo>
                    <a:lnTo>
                      <a:pt x="214" y="142"/>
                    </a:lnTo>
                    <a:lnTo>
                      <a:pt x="209" y="142"/>
                    </a:lnTo>
                    <a:lnTo>
                      <a:pt x="209" y="137"/>
                    </a:lnTo>
                    <a:lnTo>
                      <a:pt x="209" y="142"/>
                    </a:lnTo>
                    <a:lnTo>
                      <a:pt x="205" y="142"/>
                    </a:lnTo>
                    <a:lnTo>
                      <a:pt x="205" y="146"/>
                    </a:lnTo>
                    <a:lnTo>
                      <a:pt x="205" y="151"/>
                    </a:lnTo>
                    <a:lnTo>
                      <a:pt x="200" y="151"/>
                    </a:lnTo>
                    <a:lnTo>
                      <a:pt x="195" y="151"/>
                    </a:lnTo>
                    <a:lnTo>
                      <a:pt x="195" y="146"/>
                    </a:lnTo>
                    <a:lnTo>
                      <a:pt x="195" y="142"/>
                    </a:lnTo>
                    <a:lnTo>
                      <a:pt x="190" y="142"/>
                    </a:lnTo>
                    <a:lnTo>
                      <a:pt x="190" y="146"/>
                    </a:lnTo>
                    <a:lnTo>
                      <a:pt x="185" y="146"/>
                    </a:lnTo>
                    <a:lnTo>
                      <a:pt x="180" y="146"/>
                    </a:lnTo>
                    <a:lnTo>
                      <a:pt x="180" y="151"/>
                    </a:lnTo>
                    <a:lnTo>
                      <a:pt x="175" y="151"/>
                    </a:lnTo>
                    <a:lnTo>
                      <a:pt x="170" y="151"/>
                    </a:lnTo>
                    <a:lnTo>
                      <a:pt x="166" y="151"/>
                    </a:lnTo>
                    <a:lnTo>
                      <a:pt x="166" y="156"/>
                    </a:lnTo>
                    <a:lnTo>
                      <a:pt x="161" y="156"/>
                    </a:lnTo>
                    <a:lnTo>
                      <a:pt x="161" y="161"/>
                    </a:lnTo>
                    <a:lnTo>
                      <a:pt x="156" y="161"/>
                    </a:lnTo>
                    <a:lnTo>
                      <a:pt x="151" y="161"/>
                    </a:lnTo>
                    <a:lnTo>
                      <a:pt x="146" y="161"/>
                    </a:lnTo>
                    <a:lnTo>
                      <a:pt x="146" y="156"/>
                    </a:lnTo>
                    <a:lnTo>
                      <a:pt x="141" y="156"/>
                    </a:lnTo>
                    <a:lnTo>
                      <a:pt x="141" y="151"/>
                    </a:lnTo>
                    <a:lnTo>
                      <a:pt x="141" y="146"/>
                    </a:lnTo>
                    <a:lnTo>
                      <a:pt x="141" y="142"/>
                    </a:lnTo>
                    <a:lnTo>
                      <a:pt x="136" y="142"/>
                    </a:lnTo>
                    <a:lnTo>
                      <a:pt x="141" y="137"/>
                    </a:lnTo>
                    <a:lnTo>
                      <a:pt x="136" y="137"/>
                    </a:lnTo>
                    <a:lnTo>
                      <a:pt x="141" y="137"/>
                    </a:lnTo>
                    <a:lnTo>
                      <a:pt x="141" y="132"/>
                    </a:lnTo>
                    <a:lnTo>
                      <a:pt x="136" y="132"/>
                    </a:lnTo>
                    <a:lnTo>
                      <a:pt x="131" y="132"/>
                    </a:lnTo>
                    <a:lnTo>
                      <a:pt x="131" y="137"/>
                    </a:lnTo>
                    <a:lnTo>
                      <a:pt x="126" y="137"/>
                    </a:lnTo>
                    <a:lnTo>
                      <a:pt x="122" y="137"/>
                    </a:lnTo>
                    <a:lnTo>
                      <a:pt x="117" y="137"/>
                    </a:lnTo>
                    <a:lnTo>
                      <a:pt x="117" y="132"/>
                    </a:lnTo>
                    <a:lnTo>
                      <a:pt x="112" y="132"/>
                    </a:lnTo>
                    <a:lnTo>
                      <a:pt x="112" y="137"/>
                    </a:lnTo>
                    <a:lnTo>
                      <a:pt x="112" y="132"/>
                    </a:lnTo>
                    <a:lnTo>
                      <a:pt x="107" y="127"/>
                    </a:lnTo>
                    <a:lnTo>
                      <a:pt x="107" y="132"/>
                    </a:lnTo>
                    <a:lnTo>
                      <a:pt x="107" y="127"/>
                    </a:lnTo>
                    <a:lnTo>
                      <a:pt x="102" y="127"/>
                    </a:lnTo>
                    <a:lnTo>
                      <a:pt x="97" y="127"/>
                    </a:lnTo>
                    <a:lnTo>
                      <a:pt x="97" y="132"/>
                    </a:lnTo>
                    <a:lnTo>
                      <a:pt x="92" y="132"/>
                    </a:lnTo>
                    <a:lnTo>
                      <a:pt x="92" y="137"/>
                    </a:lnTo>
                    <a:lnTo>
                      <a:pt x="97" y="137"/>
                    </a:lnTo>
                    <a:lnTo>
                      <a:pt x="97" y="142"/>
                    </a:lnTo>
                    <a:lnTo>
                      <a:pt x="102" y="137"/>
                    </a:lnTo>
                    <a:lnTo>
                      <a:pt x="102" y="142"/>
                    </a:lnTo>
                    <a:lnTo>
                      <a:pt x="97" y="142"/>
                    </a:lnTo>
                    <a:lnTo>
                      <a:pt x="97" y="146"/>
                    </a:lnTo>
                    <a:lnTo>
                      <a:pt x="92" y="146"/>
                    </a:lnTo>
                    <a:lnTo>
                      <a:pt x="92" y="151"/>
                    </a:lnTo>
                    <a:lnTo>
                      <a:pt x="97" y="151"/>
                    </a:lnTo>
                    <a:lnTo>
                      <a:pt x="97" y="146"/>
                    </a:lnTo>
                    <a:lnTo>
                      <a:pt x="102" y="146"/>
                    </a:lnTo>
                    <a:lnTo>
                      <a:pt x="107" y="146"/>
                    </a:lnTo>
                    <a:lnTo>
                      <a:pt x="112" y="146"/>
                    </a:lnTo>
                    <a:lnTo>
                      <a:pt x="117" y="146"/>
                    </a:lnTo>
                    <a:lnTo>
                      <a:pt x="122" y="146"/>
                    </a:lnTo>
                    <a:lnTo>
                      <a:pt x="122" y="151"/>
                    </a:lnTo>
                    <a:lnTo>
                      <a:pt x="126" y="151"/>
                    </a:lnTo>
                    <a:lnTo>
                      <a:pt x="131" y="151"/>
                    </a:lnTo>
                    <a:lnTo>
                      <a:pt x="131" y="156"/>
                    </a:lnTo>
                    <a:lnTo>
                      <a:pt x="136" y="156"/>
                    </a:lnTo>
                    <a:lnTo>
                      <a:pt x="136" y="161"/>
                    </a:lnTo>
                    <a:lnTo>
                      <a:pt x="136" y="166"/>
                    </a:lnTo>
                    <a:lnTo>
                      <a:pt x="136" y="171"/>
                    </a:lnTo>
                    <a:lnTo>
                      <a:pt x="131" y="171"/>
                    </a:lnTo>
                    <a:lnTo>
                      <a:pt x="126" y="176"/>
                    </a:lnTo>
                    <a:lnTo>
                      <a:pt x="122" y="176"/>
                    </a:lnTo>
                    <a:lnTo>
                      <a:pt x="122" y="181"/>
                    </a:lnTo>
                    <a:lnTo>
                      <a:pt x="122" y="176"/>
                    </a:lnTo>
                    <a:lnTo>
                      <a:pt x="122" y="181"/>
                    </a:lnTo>
                    <a:lnTo>
                      <a:pt x="117" y="181"/>
                    </a:lnTo>
                    <a:lnTo>
                      <a:pt x="112" y="181"/>
                    </a:lnTo>
                    <a:lnTo>
                      <a:pt x="112" y="186"/>
                    </a:lnTo>
                    <a:lnTo>
                      <a:pt x="107" y="186"/>
                    </a:lnTo>
                    <a:lnTo>
                      <a:pt x="102" y="186"/>
                    </a:lnTo>
                    <a:lnTo>
                      <a:pt x="102" y="190"/>
                    </a:lnTo>
                    <a:lnTo>
                      <a:pt x="97" y="190"/>
                    </a:lnTo>
                    <a:lnTo>
                      <a:pt x="97" y="195"/>
                    </a:lnTo>
                    <a:lnTo>
                      <a:pt x="97" y="200"/>
                    </a:lnTo>
                    <a:lnTo>
                      <a:pt x="102" y="200"/>
                    </a:lnTo>
                    <a:lnTo>
                      <a:pt x="107" y="200"/>
                    </a:lnTo>
                    <a:lnTo>
                      <a:pt x="112" y="200"/>
                    </a:lnTo>
                    <a:lnTo>
                      <a:pt x="112" y="205"/>
                    </a:lnTo>
                    <a:lnTo>
                      <a:pt x="112" y="200"/>
                    </a:lnTo>
                    <a:lnTo>
                      <a:pt x="112" y="205"/>
                    </a:lnTo>
                    <a:lnTo>
                      <a:pt x="112" y="200"/>
                    </a:lnTo>
                    <a:lnTo>
                      <a:pt x="112" y="205"/>
                    </a:lnTo>
                    <a:lnTo>
                      <a:pt x="117" y="205"/>
                    </a:lnTo>
                    <a:lnTo>
                      <a:pt x="117" y="200"/>
                    </a:lnTo>
                    <a:lnTo>
                      <a:pt x="117" y="205"/>
                    </a:lnTo>
                    <a:lnTo>
                      <a:pt x="122" y="205"/>
                    </a:lnTo>
                    <a:lnTo>
                      <a:pt x="126" y="205"/>
                    </a:lnTo>
                    <a:lnTo>
                      <a:pt x="126" y="210"/>
                    </a:lnTo>
                    <a:lnTo>
                      <a:pt x="122" y="210"/>
                    </a:lnTo>
                    <a:lnTo>
                      <a:pt x="122" y="215"/>
                    </a:lnTo>
                    <a:lnTo>
                      <a:pt x="117" y="215"/>
                    </a:lnTo>
                    <a:lnTo>
                      <a:pt x="117" y="220"/>
                    </a:lnTo>
                    <a:lnTo>
                      <a:pt x="112" y="220"/>
                    </a:lnTo>
                    <a:lnTo>
                      <a:pt x="107" y="220"/>
                    </a:lnTo>
                    <a:lnTo>
                      <a:pt x="107" y="215"/>
                    </a:lnTo>
                    <a:lnTo>
                      <a:pt x="102" y="215"/>
                    </a:lnTo>
                    <a:lnTo>
                      <a:pt x="102" y="220"/>
                    </a:lnTo>
                    <a:lnTo>
                      <a:pt x="102" y="215"/>
                    </a:lnTo>
                    <a:lnTo>
                      <a:pt x="97" y="215"/>
                    </a:lnTo>
                    <a:lnTo>
                      <a:pt x="92" y="215"/>
                    </a:lnTo>
                    <a:lnTo>
                      <a:pt x="87" y="215"/>
                    </a:lnTo>
                    <a:lnTo>
                      <a:pt x="83" y="215"/>
                    </a:lnTo>
                    <a:lnTo>
                      <a:pt x="78" y="215"/>
                    </a:lnTo>
                    <a:lnTo>
                      <a:pt x="73" y="215"/>
                    </a:lnTo>
                    <a:lnTo>
                      <a:pt x="68" y="215"/>
                    </a:lnTo>
                    <a:lnTo>
                      <a:pt x="68" y="220"/>
                    </a:lnTo>
                    <a:lnTo>
                      <a:pt x="63" y="220"/>
                    </a:lnTo>
                    <a:lnTo>
                      <a:pt x="58" y="220"/>
                    </a:lnTo>
                    <a:lnTo>
                      <a:pt x="58" y="225"/>
                    </a:lnTo>
                    <a:lnTo>
                      <a:pt x="53" y="225"/>
                    </a:lnTo>
                    <a:lnTo>
                      <a:pt x="53" y="220"/>
                    </a:lnTo>
                    <a:lnTo>
                      <a:pt x="58" y="220"/>
                    </a:lnTo>
                    <a:lnTo>
                      <a:pt x="53" y="220"/>
                    </a:lnTo>
                    <a:lnTo>
                      <a:pt x="58" y="215"/>
                    </a:lnTo>
                    <a:lnTo>
                      <a:pt x="58" y="210"/>
                    </a:lnTo>
                    <a:lnTo>
                      <a:pt x="53" y="210"/>
                    </a:lnTo>
                    <a:lnTo>
                      <a:pt x="48" y="210"/>
                    </a:lnTo>
                    <a:lnTo>
                      <a:pt x="48" y="205"/>
                    </a:lnTo>
                    <a:lnTo>
                      <a:pt x="43" y="205"/>
                    </a:lnTo>
                    <a:lnTo>
                      <a:pt x="43" y="210"/>
                    </a:lnTo>
                    <a:lnTo>
                      <a:pt x="39" y="210"/>
                    </a:lnTo>
                    <a:lnTo>
                      <a:pt x="39" y="205"/>
                    </a:lnTo>
                    <a:lnTo>
                      <a:pt x="34" y="205"/>
                    </a:lnTo>
                    <a:lnTo>
                      <a:pt x="34" y="200"/>
                    </a:lnTo>
                    <a:lnTo>
                      <a:pt x="29" y="200"/>
                    </a:lnTo>
                    <a:lnTo>
                      <a:pt x="24" y="200"/>
                    </a:lnTo>
                    <a:lnTo>
                      <a:pt x="24" y="195"/>
                    </a:lnTo>
                    <a:lnTo>
                      <a:pt x="19" y="195"/>
                    </a:lnTo>
                    <a:lnTo>
                      <a:pt x="14" y="195"/>
                    </a:lnTo>
                    <a:lnTo>
                      <a:pt x="9" y="195"/>
                    </a:lnTo>
                    <a:lnTo>
                      <a:pt x="4" y="195"/>
                    </a:lnTo>
                    <a:lnTo>
                      <a:pt x="4" y="181"/>
                    </a:lnTo>
                    <a:lnTo>
                      <a:pt x="9" y="161"/>
                    </a:lnTo>
                    <a:lnTo>
                      <a:pt x="14" y="151"/>
                    </a:lnTo>
                    <a:lnTo>
                      <a:pt x="19" y="112"/>
                    </a:lnTo>
                    <a:lnTo>
                      <a:pt x="24" y="107"/>
                    </a:lnTo>
                    <a:lnTo>
                      <a:pt x="24" y="103"/>
                    </a:lnTo>
                    <a:lnTo>
                      <a:pt x="24" y="93"/>
                    </a:lnTo>
                    <a:lnTo>
                      <a:pt x="19" y="88"/>
                    </a:lnTo>
                    <a:lnTo>
                      <a:pt x="19" y="73"/>
                    </a:lnTo>
                    <a:lnTo>
                      <a:pt x="19" y="63"/>
                    </a:lnTo>
                    <a:lnTo>
                      <a:pt x="19" y="59"/>
                    </a:lnTo>
                    <a:lnTo>
                      <a:pt x="19" y="49"/>
                    </a:lnTo>
                    <a:lnTo>
                      <a:pt x="14" y="34"/>
                    </a:lnTo>
                    <a:lnTo>
                      <a:pt x="14" y="29"/>
                    </a:lnTo>
                    <a:lnTo>
                      <a:pt x="14" y="24"/>
                    </a:lnTo>
                    <a:lnTo>
                      <a:pt x="14" y="20"/>
                    </a:lnTo>
                    <a:lnTo>
                      <a:pt x="19" y="20"/>
                    </a:lnTo>
                    <a:lnTo>
                      <a:pt x="24" y="15"/>
                    </a:lnTo>
                    <a:lnTo>
                      <a:pt x="29" y="15"/>
                    </a:lnTo>
                    <a:lnTo>
                      <a:pt x="34" y="15"/>
                    </a:lnTo>
                    <a:lnTo>
                      <a:pt x="39" y="15"/>
                    </a:lnTo>
                    <a:lnTo>
                      <a:pt x="43" y="15"/>
                    </a:lnTo>
                    <a:lnTo>
                      <a:pt x="48" y="15"/>
                    </a:lnTo>
                    <a:lnTo>
                      <a:pt x="53" y="15"/>
                    </a:lnTo>
                    <a:lnTo>
                      <a:pt x="58" y="15"/>
                    </a:lnTo>
                    <a:lnTo>
                      <a:pt x="63" y="15"/>
                    </a:lnTo>
                    <a:lnTo>
                      <a:pt x="63" y="10"/>
                    </a:lnTo>
                    <a:lnTo>
                      <a:pt x="68" y="10"/>
                    </a:lnTo>
                    <a:lnTo>
                      <a:pt x="73" y="10"/>
                    </a:lnTo>
                    <a:lnTo>
                      <a:pt x="73" y="15"/>
                    </a:lnTo>
                    <a:lnTo>
                      <a:pt x="78" y="15"/>
                    </a:lnTo>
                    <a:lnTo>
                      <a:pt x="83" y="15"/>
                    </a:lnTo>
                    <a:lnTo>
                      <a:pt x="87" y="15"/>
                    </a:lnTo>
                    <a:lnTo>
                      <a:pt x="87" y="10"/>
                    </a:lnTo>
                    <a:lnTo>
                      <a:pt x="92" y="10"/>
                    </a:lnTo>
                    <a:lnTo>
                      <a:pt x="97" y="10"/>
                    </a:lnTo>
                    <a:lnTo>
                      <a:pt x="102" y="15"/>
                    </a:lnTo>
                    <a:lnTo>
                      <a:pt x="107" y="15"/>
                    </a:lnTo>
                    <a:lnTo>
                      <a:pt x="112" y="10"/>
                    </a:lnTo>
                    <a:lnTo>
                      <a:pt x="117" y="10"/>
                    </a:lnTo>
                    <a:lnTo>
                      <a:pt x="117" y="5"/>
                    </a:lnTo>
                    <a:lnTo>
                      <a:pt x="122" y="5"/>
                    </a:lnTo>
                    <a:lnTo>
                      <a:pt x="126" y="5"/>
                    </a:lnTo>
                    <a:lnTo>
                      <a:pt x="126" y="10"/>
                    </a:lnTo>
                    <a:lnTo>
                      <a:pt x="131" y="10"/>
                    </a:lnTo>
                    <a:lnTo>
                      <a:pt x="136" y="10"/>
                    </a:lnTo>
                    <a:lnTo>
                      <a:pt x="136" y="5"/>
                    </a:lnTo>
                    <a:lnTo>
                      <a:pt x="141" y="5"/>
                    </a:lnTo>
                    <a:lnTo>
                      <a:pt x="146" y="5"/>
                    </a:lnTo>
                    <a:lnTo>
                      <a:pt x="151" y="0"/>
                    </a:lnTo>
                    <a:lnTo>
                      <a:pt x="156" y="0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" name="Freeform 13">
                <a:extLst>
                  <a:ext uri="{FF2B5EF4-FFF2-40B4-BE49-F238E27FC236}">
                    <a16:creationId xmlns:a16="http://schemas.microsoft.com/office/drawing/2014/main" id="{9AD7C678-3351-4A68-8989-71AD246CB54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36" y="2321"/>
                <a:ext cx="254" cy="459"/>
              </a:xfrm>
              <a:custGeom>
                <a:avLst/>
                <a:gdLst>
                  <a:gd name="T0" fmla="*/ 254 w 254"/>
                  <a:gd name="T1" fmla="*/ 88 h 459"/>
                  <a:gd name="T2" fmla="*/ 234 w 254"/>
                  <a:gd name="T3" fmla="*/ 103 h 459"/>
                  <a:gd name="T4" fmla="*/ 234 w 254"/>
                  <a:gd name="T5" fmla="*/ 122 h 459"/>
                  <a:gd name="T6" fmla="*/ 244 w 254"/>
                  <a:gd name="T7" fmla="*/ 142 h 459"/>
                  <a:gd name="T8" fmla="*/ 249 w 254"/>
                  <a:gd name="T9" fmla="*/ 166 h 459"/>
                  <a:gd name="T10" fmla="*/ 239 w 254"/>
                  <a:gd name="T11" fmla="*/ 190 h 459"/>
                  <a:gd name="T12" fmla="*/ 234 w 254"/>
                  <a:gd name="T13" fmla="*/ 215 h 459"/>
                  <a:gd name="T14" fmla="*/ 234 w 254"/>
                  <a:gd name="T15" fmla="*/ 244 h 459"/>
                  <a:gd name="T16" fmla="*/ 229 w 254"/>
                  <a:gd name="T17" fmla="*/ 264 h 459"/>
                  <a:gd name="T18" fmla="*/ 244 w 254"/>
                  <a:gd name="T19" fmla="*/ 278 h 459"/>
                  <a:gd name="T20" fmla="*/ 244 w 254"/>
                  <a:gd name="T21" fmla="*/ 298 h 459"/>
                  <a:gd name="T22" fmla="*/ 229 w 254"/>
                  <a:gd name="T23" fmla="*/ 312 h 459"/>
                  <a:gd name="T24" fmla="*/ 239 w 254"/>
                  <a:gd name="T25" fmla="*/ 332 h 459"/>
                  <a:gd name="T26" fmla="*/ 244 w 254"/>
                  <a:gd name="T27" fmla="*/ 347 h 459"/>
                  <a:gd name="T28" fmla="*/ 239 w 254"/>
                  <a:gd name="T29" fmla="*/ 361 h 459"/>
                  <a:gd name="T30" fmla="*/ 234 w 254"/>
                  <a:gd name="T31" fmla="*/ 386 h 459"/>
                  <a:gd name="T32" fmla="*/ 210 w 254"/>
                  <a:gd name="T33" fmla="*/ 449 h 459"/>
                  <a:gd name="T34" fmla="*/ 195 w 254"/>
                  <a:gd name="T35" fmla="*/ 444 h 459"/>
                  <a:gd name="T36" fmla="*/ 185 w 254"/>
                  <a:gd name="T37" fmla="*/ 410 h 459"/>
                  <a:gd name="T38" fmla="*/ 176 w 254"/>
                  <a:gd name="T39" fmla="*/ 376 h 459"/>
                  <a:gd name="T40" fmla="*/ 166 w 254"/>
                  <a:gd name="T41" fmla="*/ 356 h 459"/>
                  <a:gd name="T42" fmla="*/ 146 w 254"/>
                  <a:gd name="T43" fmla="*/ 342 h 459"/>
                  <a:gd name="T44" fmla="*/ 127 w 254"/>
                  <a:gd name="T45" fmla="*/ 337 h 459"/>
                  <a:gd name="T46" fmla="*/ 117 w 254"/>
                  <a:gd name="T47" fmla="*/ 312 h 459"/>
                  <a:gd name="T48" fmla="*/ 107 w 254"/>
                  <a:gd name="T49" fmla="*/ 303 h 459"/>
                  <a:gd name="T50" fmla="*/ 88 w 254"/>
                  <a:gd name="T51" fmla="*/ 293 h 459"/>
                  <a:gd name="T52" fmla="*/ 78 w 254"/>
                  <a:gd name="T53" fmla="*/ 273 h 459"/>
                  <a:gd name="T54" fmla="*/ 68 w 254"/>
                  <a:gd name="T55" fmla="*/ 259 h 459"/>
                  <a:gd name="T56" fmla="*/ 54 w 254"/>
                  <a:gd name="T57" fmla="*/ 239 h 459"/>
                  <a:gd name="T58" fmla="*/ 44 w 254"/>
                  <a:gd name="T59" fmla="*/ 220 h 459"/>
                  <a:gd name="T60" fmla="*/ 39 w 254"/>
                  <a:gd name="T61" fmla="*/ 200 h 459"/>
                  <a:gd name="T62" fmla="*/ 29 w 254"/>
                  <a:gd name="T63" fmla="*/ 181 h 459"/>
                  <a:gd name="T64" fmla="*/ 19 w 254"/>
                  <a:gd name="T65" fmla="*/ 161 h 459"/>
                  <a:gd name="T66" fmla="*/ 24 w 254"/>
                  <a:gd name="T67" fmla="*/ 146 h 459"/>
                  <a:gd name="T68" fmla="*/ 24 w 254"/>
                  <a:gd name="T69" fmla="*/ 137 h 459"/>
                  <a:gd name="T70" fmla="*/ 24 w 254"/>
                  <a:gd name="T71" fmla="*/ 122 h 459"/>
                  <a:gd name="T72" fmla="*/ 5 w 254"/>
                  <a:gd name="T73" fmla="*/ 107 h 459"/>
                  <a:gd name="T74" fmla="*/ 0 w 254"/>
                  <a:gd name="T75" fmla="*/ 93 h 459"/>
                  <a:gd name="T76" fmla="*/ 19 w 254"/>
                  <a:gd name="T77" fmla="*/ 78 h 459"/>
                  <a:gd name="T78" fmla="*/ 39 w 254"/>
                  <a:gd name="T79" fmla="*/ 88 h 459"/>
                  <a:gd name="T80" fmla="*/ 54 w 254"/>
                  <a:gd name="T81" fmla="*/ 83 h 459"/>
                  <a:gd name="T82" fmla="*/ 78 w 254"/>
                  <a:gd name="T83" fmla="*/ 73 h 459"/>
                  <a:gd name="T84" fmla="*/ 93 w 254"/>
                  <a:gd name="T85" fmla="*/ 78 h 459"/>
                  <a:gd name="T86" fmla="*/ 112 w 254"/>
                  <a:gd name="T87" fmla="*/ 88 h 459"/>
                  <a:gd name="T88" fmla="*/ 137 w 254"/>
                  <a:gd name="T89" fmla="*/ 83 h 459"/>
                  <a:gd name="T90" fmla="*/ 137 w 254"/>
                  <a:gd name="T91" fmla="*/ 59 h 459"/>
                  <a:gd name="T92" fmla="*/ 151 w 254"/>
                  <a:gd name="T93" fmla="*/ 29 h 459"/>
                  <a:gd name="T94" fmla="*/ 161 w 254"/>
                  <a:gd name="T95" fmla="*/ 10 h 459"/>
                  <a:gd name="T96" fmla="*/ 176 w 254"/>
                  <a:gd name="T97" fmla="*/ 5 h 459"/>
                  <a:gd name="T98" fmla="*/ 180 w 254"/>
                  <a:gd name="T99" fmla="*/ 20 h 459"/>
                  <a:gd name="T100" fmla="*/ 195 w 254"/>
                  <a:gd name="T101" fmla="*/ 39 h 459"/>
                  <a:gd name="T102" fmla="*/ 224 w 254"/>
                  <a:gd name="T103" fmla="*/ 39 h 459"/>
                  <a:gd name="T104" fmla="*/ 239 w 254"/>
                  <a:gd name="T105" fmla="*/ 54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54" h="459">
                    <a:moveTo>
                      <a:pt x="244" y="63"/>
                    </a:moveTo>
                    <a:lnTo>
                      <a:pt x="244" y="68"/>
                    </a:lnTo>
                    <a:lnTo>
                      <a:pt x="249" y="73"/>
                    </a:lnTo>
                    <a:lnTo>
                      <a:pt x="249" y="78"/>
                    </a:lnTo>
                    <a:lnTo>
                      <a:pt x="254" y="83"/>
                    </a:lnTo>
                    <a:lnTo>
                      <a:pt x="254" y="88"/>
                    </a:lnTo>
                    <a:lnTo>
                      <a:pt x="249" y="88"/>
                    </a:lnTo>
                    <a:lnTo>
                      <a:pt x="249" y="93"/>
                    </a:lnTo>
                    <a:lnTo>
                      <a:pt x="244" y="93"/>
                    </a:lnTo>
                    <a:lnTo>
                      <a:pt x="244" y="98"/>
                    </a:lnTo>
                    <a:lnTo>
                      <a:pt x="239" y="103"/>
                    </a:lnTo>
                    <a:lnTo>
                      <a:pt x="234" y="103"/>
                    </a:lnTo>
                    <a:lnTo>
                      <a:pt x="234" y="107"/>
                    </a:lnTo>
                    <a:lnTo>
                      <a:pt x="229" y="107"/>
                    </a:lnTo>
                    <a:lnTo>
                      <a:pt x="229" y="112"/>
                    </a:lnTo>
                    <a:lnTo>
                      <a:pt x="229" y="117"/>
                    </a:lnTo>
                    <a:lnTo>
                      <a:pt x="234" y="117"/>
                    </a:lnTo>
                    <a:lnTo>
                      <a:pt x="234" y="122"/>
                    </a:lnTo>
                    <a:lnTo>
                      <a:pt x="234" y="127"/>
                    </a:lnTo>
                    <a:lnTo>
                      <a:pt x="239" y="127"/>
                    </a:lnTo>
                    <a:lnTo>
                      <a:pt x="244" y="127"/>
                    </a:lnTo>
                    <a:lnTo>
                      <a:pt x="244" y="132"/>
                    </a:lnTo>
                    <a:lnTo>
                      <a:pt x="244" y="137"/>
                    </a:lnTo>
                    <a:lnTo>
                      <a:pt x="244" y="142"/>
                    </a:lnTo>
                    <a:lnTo>
                      <a:pt x="244" y="146"/>
                    </a:lnTo>
                    <a:lnTo>
                      <a:pt x="249" y="146"/>
                    </a:lnTo>
                    <a:lnTo>
                      <a:pt x="254" y="151"/>
                    </a:lnTo>
                    <a:lnTo>
                      <a:pt x="254" y="156"/>
                    </a:lnTo>
                    <a:lnTo>
                      <a:pt x="249" y="161"/>
                    </a:lnTo>
                    <a:lnTo>
                      <a:pt x="249" y="166"/>
                    </a:lnTo>
                    <a:lnTo>
                      <a:pt x="249" y="171"/>
                    </a:lnTo>
                    <a:lnTo>
                      <a:pt x="244" y="171"/>
                    </a:lnTo>
                    <a:lnTo>
                      <a:pt x="244" y="176"/>
                    </a:lnTo>
                    <a:lnTo>
                      <a:pt x="244" y="181"/>
                    </a:lnTo>
                    <a:lnTo>
                      <a:pt x="239" y="185"/>
                    </a:lnTo>
                    <a:lnTo>
                      <a:pt x="239" y="190"/>
                    </a:lnTo>
                    <a:lnTo>
                      <a:pt x="239" y="195"/>
                    </a:lnTo>
                    <a:lnTo>
                      <a:pt x="239" y="200"/>
                    </a:lnTo>
                    <a:lnTo>
                      <a:pt x="234" y="200"/>
                    </a:lnTo>
                    <a:lnTo>
                      <a:pt x="234" y="205"/>
                    </a:lnTo>
                    <a:lnTo>
                      <a:pt x="234" y="210"/>
                    </a:lnTo>
                    <a:lnTo>
                      <a:pt x="234" y="215"/>
                    </a:lnTo>
                    <a:lnTo>
                      <a:pt x="234" y="220"/>
                    </a:lnTo>
                    <a:lnTo>
                      <a:pt x="234" y="225"/>
                    </a:lnTo>
                    <a:lnTo>
                      <a:pt x="239" y="229"/>
                    </a:lnTo>
                    <a:lnTo>
                      <a:pt x="234" y="234"/>
                    </a:lnTo>
                    <a:lnTo>
                      <a:pt x="234" y="239"/>
                    </a:lnTo>
                    <a:lnTo>
                      <a:pt x="234" y="244"/>
                    </a:lnTo>
                    <a:lnTo>
                      <a:pt x="229" y="249"/>
                    </a:lnTo>
                    <a:lnTo>
                      <a:pt x="229" y="254"/>
                    </a:lnTo>
                    <a:lnTo>
                      <a:pt x="229" y="259"/>
                    </a:lnTo>
                    <a:lnTo>
                      <a:pt x="234" y="259"/>
                    </a:lnTo>
                    <a:lnTo>
                      <a:pt x="229" y="259"/>
                    </a:lnTo>
                    <a:lnTo>
                      <a:pt x="229" y="264"/>
                    </a:lnTo>
                    <a:lnTo>
                      <a:pt x="234" y="264"/>
                    </a:lnTo>
                    <a:lnTo>
                      <a:pt x="234" y="268"/>
                    </a:lnTo>
                    <a:lnTo>
                      <a:pt x="239" y="268"/>
                    </a:lnTo>
                    <a:lnTo>
                      <a:pt x="239" y="273"/>
                    </a:lnTo>
                    <a:lnTo>
                      <a:pt x="239" y="278"/>
                    </a:lnTo>
                    <a:lnTo>
                      <a:pt x="244" y="278"/>
                    </a:lnTo>
                    <a:lnTo>
                      <a:pt x="244" y="283"/>
                    </a:lnTo>
                    <a:lnTo>
                      <a:pt x="249" y="283"/>
                    </a:lnTo>
                    <a:lnTo>
                      <a:pt x="249" y="288"/>
                    </a:lnTo>
                    <a:lnTo>
                      <a:pt x="249" y="293"/>
                    </a:lnTo>
                    <a:lnTo>
                      <a:pt x="244" y="293"/>
                    </a:lnTo>
                    <a:lnTo>
                      <a:pt x="244" y="298"/>
                    </a:lnTo>
                    <a:lnTo>
                      <a:pt x="244" y="303"/>
                    </a:lnTo>
                    <a:lnTo>
                      <a:pt x="239" y="303"/>
                    </a:lnTo>
                    <a:lnTo>
                      <a:pt x="239" y="308"/>
                    </a:lnTo>
                    <a:lnTo>
                      <a:pt x="234" y="308"/>
                    </a:lnTo>
                    <a:lnTo>
                      <a:pt x="234" y="312"/>
                    </a:lnTo>
                    <a:lnTo>
                      <a:pt x="229" y="312"/>
                    </a:lnTo>
                    <a:lnTo>
                      <a:pt x="229" y="317"/>
                    </a:lnTo>
                    <a:lnTo>
                      <a:pt x="234" y="317"/>
                    </a:lnTo>
                    <a:lnTo>
                      <a:pt x="234" y="322"/>
                    </a:lnTo>
                    <a:lnTo>
                      <a:pt x="234" y="327"/>
                    </a:lnTo>
                    <a:lnTo>
                      <a:pt x="234" y="332"/>
                    </a:lnTo>
                    <a:lnTo>
                      <a:pt x="239" y="332"/>
                    </a:lnTo>
                    <a:lnTo>
                      <a:pt x="244" y="332"/>
                    </a:lnTo>
                    <a:lnTo>
                      <a:pt x="239" y="332"/>
                    </a:lnTo>
                    <a:lnTo>
                      <a:pt x="244" y="337"/>
                    </a:lnTo>
                    <a:lnTo>
                      <a:pt x="239" y="337"/>
                    </a:lnTo>
                    <a:lnTo>
                      <a:pt x="244" y="342"/>
                    </a:lnTo>
                    <a:lnTo>
                      <a:pt x="244" y="347"/>
                    </a:lnTo>
                    <a:lnTo>
                      <a:pt x="244" y="351"/>
                    </a:lnTo>
                    <a:lnTo>
                      <a:pt x="239" y="351"/>
                    </a:lnTo>
                    <a:lnTo>
                      <a:pt x="239" y="356"/>
                    </a:lnTo>
                    <a:lnTo>
                      <a:pt x="234" y="356"/>
                    </a:lnTo>
                    <a:lnTo>
                      <a:pt x="234" y="361"/>
                    </a:lnTo>
                    <a:lnTo>
                      <a:pt x="239" y="361"/>
                    </a:lnTo>
                    <a:lnTo>
                      <a:pt x="239" y="366"/>
                    </a:lnTo>
                    <a:lnTo>
                      <a:pt x="239" y="371"/>
                    </a:lnTo>
                    <a:lnTo>
                      <a:pt x="234" y="371"/>
                    </a:lnTo>
                    <a:lnTo>
                      <a:pt x="234" y="376"/>
                    </a:lnTo>
                    <a:lnTo>
                      <a:pt x="234" y="381"/>
                    </a:lnTo>
                    <a:lnTo>
                      <a:pt x="234" y="386"/>
                    </a:lnTo>
                    <a:lnTo>
                      <a:pt x="239" y="425"/>
                    </a:lnTo>
                    <a:lnTo>
                      <a:pt x="234" y="430"/>
                    </a:lnTo>
                    <a:lnTo>
                      <a:pt x="219" y="444"/>
                    </a:lnTo>
                    <a:lnTo>
                      <a:pt x="215" y="454"/>
                    </a:lnTo>
                    <a:lnTo>
                      <a:pt x="210" y="454"/>
                    </a:lnTo>
                    <a:lnTo>
                      <a:pt x="210" y="449"/>
                    </a:lnTo>
                    <a:lnTo>
                      <a:pt x="205" y="454"/>
                    </a:lnTo>
                    <a:lnTo>
                      <a:pt x="200" y="454"/>
                    </a:lnTo>
                    <a:lnTo>
                      <a:pt x="200" y="459"/>
                    </a:lnTo>
                    <a:lnTo>
                      <a:pt x="200" y="454"/>
                    </a:lnTo>
                    <a:lnTo>
                      <a:pt x="195" y="449"/>
                    </a:lnTo>
                    <a:lnTo>
                      <a:pt x="195" y="444"/>
                    </a:lnTo>
                    <a:lnTo>
                      <a:pt x="190" y="444"/>
                    </a:lnTo>
                    <a:lnTo>
                      <a:pt x="190" y="439"/>
                    </a:lnTo>
                    <a:lnTo>
                      <a:pt x="190" y="434"/>
                    </a:lnTo>
                    <a:lnTo>
                      <a:pt x="185" y="420"/>
                    </a:lnTo>
                    <a:lnTo>
                      <a:pt x="185" y="415"/>
                    </a:lnTo>
                    <a:lnTo>
                      <a:pt x="185" y="410"/>
                    </a:lnTo>
                    <a:lnTo>
                      <a:pt x="180" y="400"/>
                    </a:lnTo>
                    <a:lnTo>
                      <a:pt x="180" y="390"/>
                    </a:lnTo>
                    <a:lnTo>
                      <a:pt x="180" y="386"/>
                    </a:lnTo>
                    <a:lnTo>
                      <a:pt x="180" y="381"/>
                    </a:lnTo>
                    <a:lnTo>
                      <a:pt x="180" y="376"/>
                    </a:lnTo>
                    <a:lnTo>
                      <a:pt x="176" y="376"/>
                    </a:lnTo>
                    <a:lnTo>
                      <a:pt x="176" y="371"/>
                    </a:lnTo>
                    <a:lnTo>
                      <a:pt x="176" y="366"/>
                    </a:lnTo>
                    <a:lnTo>
                      <a:pt x="171" y="366"/>
                    </a:lnTo>
                    <a:lnTo>
                      <a:pt x="171" y="361"/>
                    </a:lnTo>
                    <a:lnTo>
                      <a:pt x="166" y="361"/>
                    </a:lnTo>
                    <a:lnTo>
                      <a:pt x="166" y="356"/>
                    </a:lnTo>
                    <a:lnTo>
                      <a:pt x="161" y="356"/>
                    </a:lnTo>
                    <a:lnTo>
                      <a:pt x="156" y="351"/>
                    </a:lnTo>
                    <a:lnTo>
                      <a:pt x="151" y="351"/>
                    </a:lnTo>
                    <a:lnTo>
                      <a:pt x="146" y="351"/>
                    </a:lnTo>
                    <a:lnTo>
                      <a:pt x="146" y="347"/>
                    </a:lnTo>
                    <a:lnTo>
                      <a:pt x="146" y="342"/>
                    </a:lnTo>
                    <a:lnTo>
                      <a:pt x="141" y="342"/>
                    </a:lnTo>
                    <a:lnTo>
                      <a:pt x="137" y="342"/>
                    </a:lnTo>
                    <a:lnTo>
                      <a:pt x="132" y="342"/>
                    </a:lnTo>
                    <a:lnTo>
                      <a:pt x="137" y="342"/>
                    </a:lnTo>
                    <a:lnTo>
                      <a:pt x="132" y="337"/>
                    </a:lnTo>
                    <a:lnTo>
                      <a:pt x="127" y="337"/>
                    </a:lnTo>
                    <a:lnTo>
                      <a:pt x="127" y="332"/>
                    </a:lnTo>
                    <a:lnTo>
                      <a:pt x="127" y="327"/>
                    </a:lnTo>
                    <a:lnTo>
                      <a:pt x="127" y="322"/>
                    </a:lnTo>
                    <a:lnTo>
                      <a:pt x="122" y="322"/>
                    </a:lnTo>
                    <a:lnTo>
                      <a:pt x="117" y="317"/>
                    </a:lnTo>
                    <a:lnTo>
                      <a:pt x="117" y="312"/>
                    </a:lnTo>
                    <a:lnTo>
                      <a:pt x="117" y="308"/>
                    </a:lnTo>
                    <a:lnTo>
                      <a:pt x="112" y="308"/>
                    </a:lnTo>
                    <a:lnTo>
                      <a:pt x="107" y="308"/>
                    </a:lnTo>
                    <a:lnTo>
                      <a:pt x="112" y="308"/>
                    </a:lnTo>
                    <a:lnTo>
                      <a:pt x="107" y="308"/>
                    </a:lnTo>
                    <a:lnTo>
                      <a:pt x="107" y="303"/>
                    </a:lnTo>
                    <a:lnTo>
                      <a:pt x="102" y="303"/>
                    </a:lnTo>
                    <a:lnTo>
                      <a:pt x="97" y="303"/>
                    </a:lnTo>
                    <a:lnTo>
                      <a:pt x="97" y="298"/>
                    </a:lnTo>
                    <a:lnTo>
                      <a:pt x="93" y="298"/>
                    </a:lnTo>
                    <a:lnTo>
                      <a:pt x="93" y="293"/>
                    </a:lnTo>
                    <a:lnTo>
                      <a:pt x="88" y="293"/>
                    </a:lnTo>
                    <a:lnTo>
                      <a:pt x="88" y="288"/>
                    </a:lnTo>
                    <a:lnTo>
                      <a:pt x="88" y="283"/>
                    </a:lnTo>
                    <a:lnTo>
                      <a:pt x="83" y="283"/>
                    </a:lnTo>
                    <a:lnTo>
                      <a:pt x="83" y="278"/>
                    </a:lnTo>
                    <a:lnTo>
                      <a:pt x="83" y="273"/>
                    </a:lnTo>
                    <a:lnTo>
                      <a:pt x="78" y="273"/>
                    </a:lnTo>
                    <a:lnTo>
                      <a:pt x="78" y="268"/>
                    </a:lnTo>
                    <a:lnTo>
                      <a:pt x="78" y="264"/>
                    </a:lnTo>
                    <a:lnTo>
                      <a:pt x="78" y="259"/>
                    </a:lnTo>
                    <a:lnTo>
                      <a:pt x="73" y="264"/>
                    </a:lnTo>
                    <a:lnTo>
                      <a:pt x="68" y="264"/>
                    </a:lnTo>
                    <a:lnTo>
                      <a:pt x="68" y="259"/>
                    </a:lnTo>
                    <a:lnTo>
                      <a:pt x="63" y="259"/>
                    </a:lnTo>
                    <a:lnTo>
                      <a:pt x="63" y="254"/>
                    </a:lnTo>
                    <a:lnTo>
                      <a:pt x="63" y="249"/>
                    </a:lnTo>
                    <a:lnTo>
                      <a:pt x="63" y="244"/>
                    </a:lnTo>
                    <a:lnTo>
                      <a:pt x="58" y="244"/>
                    </a:lnTo>
                    <a:lnTo>
                      <a:pt x="54" y="239"/>
                    </a:lnTo>
                    <a:lnTo>
                      <a:pt x="54" y="234"/>
                    </a:lnTo>
                    <a:lnTo>
                      <a:pt x="49" y="229"/>
                    </a:lnTo>
                    <a:lnTo>
                      <a:pt x="54" y="229"/>
                    </a:lnTo>
                    <a:lnTo>
                      <a:pt x="49" y="225"/>
                    </a:lnTo>
                    <a:lnTo>
                      <a:pt x="49" y="220"/>
                    </a:lnTo>
                    <a:lnTo>
                      <a:pt x="44" y="220"/>
                    </a:lnTo>
                    <a:lnTo>
                      <a:pt x="44" y="215"/>
                    </a:lnTo>
                    <a:lnTo>
                      <a:pt x="39" y="215"/>
                    </a:lnTo>
                    <a:lnTo>
                      <a:pt x="34" y="210"/>
                    </a:lnTo>
                    <a:lnTo>
                      <a:pt x="34" y="205"/>
                    </a:lnTo>
                    <a:lnTo>
                      <a:pt x="34" y="200"/>
                    </a:lnTo>
                    <a:lnTo>
                      <a:pt x="39" y="200"/>
                    </a:lnTo>
                    <a:lnTo>
                      <a:pt x="39" y="195"/>
                    </a:lnTo>
                    <a:lnTo>
                      <a:pt x="39" y="190"/>
                    </a:lnTo>
                    <a:lnTo>
                      <a:pt x="34" y="190"/>
                    </a:lnTo>
                    <a:lnTo>
                      <a:pt x="34" y="185"/>
                    </a:lnTo>
                    <a:lnTo>
                      <a:pt x="29" y="185"/>
                    </a:lnTo>
                    <a:lnTo>
                      <a:pt x="29" y="181"/>
                    </a:lnTo>
                    <a:lnTo>
                      <a:pt x="24" y="181"/>
                    </a:lnTo>
                    <a:lnTo>
                      <a:pt x="24" y="176"/>
                    </a:lnTo>
                    <a:lnTo>
                      <a:pt x="24" y="171"/>
                    </a:lnTo>
                    <a:lnTo>
                      <a:pt x="19" y="171"/>
                    </a:lnTo>
                    <a:lnTo>
                      <a:pt x="19" y="166"/>
                    </a:lnTo>
                    <a:lnTo>
                      <a:pt x="19" y="161"/>
                    </a:lnTo>
                    <a:lnTo>
                      <a:pt x="19" y="156"/>
                    </a:lnTo>
                    <a:lnTo>
                      <a:pt x="24" y="156"/>
                    </a:lnTo>
                    <a:lnTo>
                      <a:pt x="24" y="151"/>
                    </a:lnTo>
                    <a:lnTo>
                      <a:pt x="29" y="151"/>
                    </a:lnTo>
                    <a:lnTo>
                      <a:pt x="29" y="146"/>
                    </a:lnTo>
                    <a:lnTo>
                      <a:pt x="24" y="146"/>
                    </a:lnTo>
                    <a:lnTo>
                      <a:pt x="24" y="142"/>
                    </a:lnTo>
                    <a:lnTo>
                      <a:pt x="29" y="142"/>
                    </a:lnTo>
                    <a:lnTo>
                      <a:pt x="24" y="142"/>
                    </a:lnTo>
                    <a:lnTo>
                      <a:pt x="24" y="137"/>
                    </a:lnTo>
                    <a:lnTo>
                      <a:pt x="29" y="137"/>
                    </a:lnTo>
                    <a:lnTo>
                      <a:pt x="24" y="137"/>
                    </a:lnTo>
                    <a:lnTo>
                      <a:pt x="24" y="132"/>
                    </a:lnTo>
                    <a:lnTo>
                      <a:pt x="24" y="127"/>
                    </a:lnTo>
                    <a:lnTo>
                      <a:pt x="19" y="127"/>
                    </a:lnTo>
                    <a:lnTo>
                      <a:pt x="24" y="127"/>
                    </a:lnTo>
                    <a:lnTo>
                      <a:pt x="19" y="127"/>
                    </a:lnTo>
                    <a:lnTo>
                      <a:pt x="24" y="122"/>
                    </a:lnTo>
                    <a:lnTo>
                      <a:pt x="19" y="122"/>
                    </a:lnTo>
                    <a:lnTo>
                      <a:pt x="19" y="117"/>
                    </a:lnTo>
                    <a:lnTo>
                      <a:pt x="14" y="117"/>
                    </a:lnTo>
                    <a:lnTo>
                      <a:pt x="14" y="112"/>
                    </a:lnTo>
                    <a:lnTo>
                      <a:pt x="10" y="112"/>
                    </a:lnTo>
                    <a:lnTo>
                      <a:pt x="5" y="107"/>
                    </a:lnTo>
                    <a:lnTo>
                      <a:pt x="5" y="103"/>
                    </a:lnTo>
                    <a:lnTo>
                      <a:pt x="0" y="103"/>
                    </a:lnTo>
                    <a:lnTo>
                      <a:pt x="5" y="103"/>
                    </a:lnTo>
                    <a:lnTo>
                      <a:pt x="5" y="98"/>
                    </a:lnTo>
                    <a:lnTo>
                      <a:pt x="0" y="98"/>
                    </a:lnTo>
                    <a:lnTo>
                      <a:pt x="0" y="93"/>
                    </a:lnTo>
                    <a:lnTo>
                      <a:pt x="0" y="88"/>
                    </a:lnTo>
                    <a:lnTo>
                      <a:pt x="5" y="88"/>
                    </a:lnTo>
                    <a:lnTo>
                      <a:pt x="10" y="88"/>
                    </a:lnTo>
                    <a:lnTo>
                      <a:pt x="10" y="83"/>
                    </a:lnTo>
                    <a:lnTo>
                      <a:pt x="14" y="83"/>
                    </a:lnTo>
                    <a:lnTo>
                      <a:pt x="19" y="78"/>
                    </a:lnTo>
                    <a:lnTo>
                      <a:pt x="19" y="83"/>
                    </a:lnTo>
                    <a:lnTo>
                      <a:pt x="24" y="83"/>
                    </a:lnTo>
                    <a:lnTo>
                      <a:pt x="29" y="83"/>
                    </a:lnTo>
                    <a:lnTo>
                      <a:pt x="29" y="88"/>
                    </a:lnTo>
                    <a:lnTo>
                      <a:pt x="34" y="88"/>
                    </a:lnTo>
                    <a:lnTo>
                      <a:pt x="39" y="88"/>
                    </a:lnTo>
                    <a:lnTo>
                      <a:pt x="44" y="88"/>
                    </a:lnTo>
                    <a:lnTo>
                      <a:pt x="44" y="93"/>
                    </a:lnTo>
                    <a:lnTo>
                      <a:pt x="44" y="88"/>
                    </a:lnTo>
                    <a:lnTo>
                      <a:pt x="49" y="88"/>
                    </a:lnTo>
                    <a:lnTo>
                      <a:pt x="54" y="88"/>
                    </a:lnTo>
                    <a:lnTo>
                      <a:pt x="54" y="83"/>
                    </a:lnTo>
                    <a:lnTo>
                      <a:pt x="58" y="83"/>
                    </a:lnTo>
                    <a:lnTo>
                      <a:pt x="63" y="83"/>
                    </a:lnTo>
                    <a:lnTo>
                      <a:pt x="68" y="78"/>
                    </a:lnTo>
                    <a:lnTo>
                      <a:pt x="68" y="73"/>
                    </a:lnTo>
                    <a:lnTo>
                      <a:pt x="68" y="68"/>
                    </a:lnTo>
                    <a:lnTo>
                      <a:pt x="78" y="73"/>
                    </a:lnTo>
                    <a:lnTo>
                      <a:pt x="83" y="73"/>
                    </a:lnTo>
                    <a:lnTo>
                      <a:pt x="83" y="78"/>
                    </a:lnTo>
                    <a:lnTo>
                      <a:pt x="88" y="78"/>
                    </a:lnTo>
                    <a:lnTo>
                      <a:pt x="88" y="73"/>
                    </a:lnTo>
                    <a:lnTo>
                      <a:pt x="88" y="78"/>
                    </a:lnTo>
                    <a:lnTo>
                      <a:pt x="93" y="78"/>
                    </a:lnTo>
                    <a:lnTo>
                      <a:pt x="97" y="78"/>
                    </a:lnTo>
                    <a:lnTo>
                      <a:pt x="97" y="83"/>
                    </a:lnTo>
                    <a:lnTo>
                      <a:pt x="102" y="83"/>
                    </a:lnTo>
                    <a:lnTo>
                      <a:pt x="102" y="88"/>
                    </a:lnTo>
                    <a:lnTo>
                      <a:pt x="107" y="88"/>
                    </a:lnTo>
                    <a:lnTo>
                      <a:pt x="112" y="88"/>
                    </a:lnTo>
                    <a:lnTo>
                      <a:pt x="117" y="88"/>
                    </a:lnTo>
                    <a:lnTo>
                      <a:pt x="122" y="88"/>
                    </a:lnTo>
                    <a:lnTo>
                      <a:pt x="127" y="88"/>
                    </a:lnTo>
                    <a:lnTo>
                      <a:pt x="127" y="83"/>
                    </a:lnTo>
                    <a:lnTo>
                      <a:pt x="132" y="83"/>
                    </a:lnTo>
                    <a:lnTo>
                      <a:pt x="137" y="83"/>
                    </a:lnTo>
                    <a:lnTo>
                      <a:pt x="132" y="78"/>
                    </a:lnTo>
                    <a:lnTo>
                      <a:pt x="132" y="73"/>
                    </a:lnTo>
                    <a:lnTo>
                      <a:pt x="137" y="73"/>
                    </a:lnTo>
                    <a:lnTo>
                      <a:pt x="137" y="68"/>
                    </a:lnTo>
                    <a:lnTo>
                      <a:pt x="137" y="63"/>
                    </a:lnTo>
                    <a:lnTo>
                      <a:pt x="137" y="59"/>
                    </a:lnTo>
                    <a:lnTo>
                      <a:pt x="137" y="54"/>
                    </a:lnTo>
                    <a:lnTo>
                      <a:pt x="137" y="49"/>
                    </a:lnTo>
                    <a:lnTo>
                      <a:pt x="137" y="29"/>
                    </a:lnTo>
                    <a:lnTo>
                      <a:pt x="141" y="29"/>
                    </a:lnTo>
                    <a:lnTo>
                      <a:pt x="146" y="29"/>
                    </a:lnTo>
                    <a:lnTo>
                      <a:pt x="151" y="29"/>
                    </a:lnTo>
                    <a:lnTo>
                      <a:pt x="151" y="24"/>
                    </a:lnTo>
                    <a:lnTo>
                      <a:pt x="151" y="20"/>
                    </a:lnTo>
                    <a:lnTo>
                      <a:pt x="156" y="20"/>
                    </a:lnTo>
                    <a:lnTo>
                      <a:pt x="156" y="15"/>
                    </a:lnTo>
                    <a:lnTo>
                      <a:pt x="156" y="10"/>
                    </a:lnTo>
                    <a:lnTo>
                      <a:pt x="161" y="10"/>
                    </a:lnTo>
                    <a:lnTo>
                      <a:pt x="161" y="5"/>
                    </a:lnTo>
                    <a:lnTo>
                      <a:pt x="161" y="10"/>
                    </a:lnTo>
                    <a:lnTo>
                      <a:pt x="161" y="5"/>
                    </a:lnTo>
                    <a:lnTo>
                      <a:pt x="166" y="5"/>
                    </a:lnTo>
                    <a:lnTo>
                      <a:pt x="171" y="5"/>
                    </a:lnTo>
                    <a:lnTo>
                      <a:pt x="176" y="5"/>
                    </a:lnTo>
                    <a:lnTo>
                      <a:pt x="176" y="0"/>
                    </a:lnTo>
                    <a:lnTo>
                      <a:pt x="176" y="5"/>
                    </a:lnTo>
                    <a:lnTo>
                      <a:pt x="180" y="5"/>
                    </a:lnTo>
                    <a:lnTo>
                      <a:pt x="185" y="10"/>
                    </a:lnTo>
                    <a:lnTo>
                      <a:pt x="180" y="15"/>
                    </a:lnTo>
                    <a:lnTo>
                      <a:pt x="180" y="20"/>
                    </a:lnTo>
                    <a:lnTo>
                      <a:pt x="180" y="24"/>
                    </a:lnTo>
                    <a:lnTo>
                      <a:pt x="185" y="24"/>
                    </a:lnTo>
                    <a:lnTo>
                      <a:pt x="185" y="29"/>
                    </a:lnTo>
                    <a:lnTo>
                      <a:pt x="190" y="29"/>
                    </a:lnTo>
                    <a:lnTo>
                      <a:pt x="195" y="34"/>
                    </a:lnTo>
                    <a:lnTo>
                      <a:pt x="195" y="39"/>
                    </a:lnTo>
                    <a:lnTo>
                      <a:pt x="200" y="39"/>
                    </a:lnTo>
                    <a:lnTo>
                      <a:pt x="205" y="39"/>
                    </a:lnTo>
                    <a:lnTo>
                      <a:pt x="210" y="39"/>
                    </a:lnTo>
                    <a:lnTo>
                      <a:pt x="215" y="39"/>
                    </a:lnTo>
                    <a:lnTo>
                      <a:pt x="219" y="39"/>
                    </a:lnTo>
                    <a:lnTo>
                      <a:pt x="224" y="39"/>
                    </a:lnTo>
                    <a:lnTo>
                      <a:pt x="229" y="39"/>
                    </a:lnTo>
                    <a:lnTo>
                      <a:pt x="229" y="44"/>
                    </a:lnTo>
                    <a:lnTo>
                      <a:pt x="229" y="49"/>
                    </a:lnTo>
                    <a:lnTo>
                      <a:pt x="229" y="54"/>
                    </a:lnTo>
                    <a:lnTo>
                      <a:pt x="234" y="54"/>
                    </a:lnTo>
                    <a:lnTo>
                      <a:pt x="239" y="54"/>
                    </a:lnTo>
                    <a:lnTo>
                      <a:pt x="244" y="59"/>
                    </a:lnTo>
                    <a:lnTo>
                      <a:pt x="244" y="63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" name="Freeform 14">
                <a:extLst>
                  <a:ext uri="{FF2B5EF4-FFF2-40B4-BE49-F238E27FC236}">
                    <a16:creationId xmlns:a16="http://schemas.microsoft.com/office/drawing/2014/main" id="{2C563137-49E0-4410-8EE1-85DBC95FB48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43" y="2414"/>
                <a:ext cx="220" cy="258"/>
              </a:xfrm>
              <a:custGeom>
                <a:avLst/>
                <a:gdLst>
                  <a:gd name="T0" fmla="*/ 205 w 220"/>
                  <a:gd name="T1" fmla="*/ 239 h 258"/>
                  <a:gd name="T2" fmla="*/ 190 w 220"/>
                  <a:gd name="T3" fmla="*/ 244 h 258"/>
                  <a:gd name="T4" fmla="*/ 181 w 220"/>
                  <a:gd name="T5" fmla="*/ 244 h 258"/>
                  <a:gd name="T6" fmla="*/ 161 w 220"/>
                  <a:gd name="T7" fmla="*/ 244 h 258"/>
                  <a:gd name="T8" fmla="*/ 147 w 220"/>
                  <a:gd name="T9" fmla="*/ 249 h 258"/>
                  <a:gd name="T10" fmla="*/ 132 w 220"/>
                  <a:gd name="T11" fmla="*/ 244 h 258"/>
                  <a:gd name="T12" fmla="*/ 117 w 220"/>
                  <a:gd name="T13" fmla="*/ 249 h 258"/>
                  <a:gd name="T14" fmla="*/ 98 w 220"/>
                  <a:gd name="T15" fmla="*/ 249 h 258"/>
                  <a:gd name="T16" fmla="*/ 78 w 220"/>
                  <a:gd name="T17" fmla="*/ 254 h 258"/>
                  <a:gd name="T18" fmla="*/ 68 w 220"/>
                  <a:gd name="T19" fmla="*/ 249 h 258"/>
                  <a:gd name="T20" fmla="*/ 49 w 220"/>
                  <a:gd name="T21" fmla="*/ 249 h 258"/>
                  <a:gd name="T22" fmla="*/ 29 w 220"/>
                  <a:gd name="T23" fmla="*/ 239 h 258"/>
                  <a:gd name="T24" fmla="*/ 25 w 220"/>
                  <a:gd name="T25" fmla="*/ 229 h 258"/>
                  <a:gd name="T26" fmla="*/ 20 w 220"/>
                  <a:gd name="T27" fmla="*/ 195 h 258"/>
                  <a:gd name="T28" fmla="*/ 15 w 220"/>
                  <a:gd name="T29" fmla="*/ 171 h 258"/>
                  <a:gd name="T30" fmla="*/ 10 w 220"/>
                  <a:gd name="T31" fmla="*/ 156 h 258"/>
                  <a:gd name="T32" fmla="*/ 5 w 220"/>
                  <a:gd name="T33" fmla="*/ 127 h 258"/>
                  <a:gd name="T34" fmla="*/ 0 w 220"/>
                  <a:gd name="T35" fmla="*/ 112 h 258"/>
                  <a:gd name="T36" fmla="*/ 5 w 220"/>
                  <a:gd name="T37" fmla="*/ 92 h 258"/>
                  <a:gd name="T38" fmla="*/ 10 w 220"/>
                  <a:gd name="T39" fmla="*/ 78 h 258"/>
                  <a:gd name="T40" fmla="*/ 20 w 220"/>
                  <a:gd name="T41" fmla="*/ 68 h 258"/>
                  <a:gd name="T42" fmla="*/ 15 w 220"/>
                  <a:gd name="T43" fmla="*/ 53 h 258"/>
                  <a:gd name="T44" fmla="*/ 5 w 220"/>
                  <a:gd name="T45" fmla="*/ 44 h 258"/>
                  <a:gd name="T46" fmla="*/ 10 w 220"/>
                  <a:gd name="T47" fmla="*/ 39 h 258"/>
                  <a:gd name="T48" fmla="*/ 20 w 220"/>
                  <a:gd name="T49" fmla="*/ 24 h 258"/>
                  <a:gd name="T50" fmla="*/ 39 w 220"/>
                  <a:gd name="T51" fmla="*/ 24 h 258"/>
                  <a:gd name="T52" fmla="*/ 54 w 220"/>
                  <a:gd name="T53" fmla="*/ 14 h 258"/>
                  <a:gd name="T54" fmla="*/ 64 w 220"/>
                  <a:gd name="T55" fmla="*/ 14 h 258"/>
                  <a:gd name="T56" fmla="*/ 78 w 220"/>
                  <a:gd name="T57" fmla="*/ 10 h 258"/>
                  <a:gd name="T58" fmla="*/ 88 w 220"/>
                  <a:gd name="T59" fmla="*/ 0 h 258"/>
                  <a:gd name="T60" fmla="*/ 98 w 220"/>
                  <a:gd name="T61" fmla="*/ 10 h 258"/>
                  <a:gd name="T62" fmla="*/ 103 w 220"/>
                  <a:gd name="T63" fmla="*/ 19 h 258"/>
                  <a:gd name="T64" fmla="*/ 112 w 220"/>
                  <a:gd name="T65" fmla="*/ 29 h 258"/>
                  <a:gd name="T66" fmla="*/ 112 w 220"/>
                  <a:gd name="T67" fmla="*/ 34 h 258"/>
                  <a:gd name="T68" fmla="*/ 122 w 220"/>
                  <a:gd name="T69" fmla="*/ 44 h 258"/>
                  <a:gd name="T70" fmla="*/ 117 w 220"/>
                  <a:gd name="T71" fmla="*/ 49 h 258"/>
                  <a:gd name="T72" fmla="*/ 117 w 220"/>
                  <a:gd name="T73" fmla="*/ 58 h 258"/>
                  <a:gd name="T74" fmla="*/ 112 w 220"/>
                  <a:gd name="T75" fmla="*/ 73 h 258"/>
                  <a:gd name="T76" fmla="*/ 117 w 220"/>
                  <a:gd name="T77" fmla="*/ 88 h 258"/>
                  <a:gd name="T78" fmla="*/ 127 w 220"/>
                  <a:gd name="T79" fmla="*/ 97 h 258"/>
                  <a:gd name="T80" fmla="*/ 127 w 220"/>
                  <a:gd name="T81" fmla="*/ 107 h 258"/>
                  <a:gd name="T82" fmla="*/ 137 w 220"/>
                  <a:gd name="T83" fmla="*/ 122 h 258"/>
                  <a:gd name="T84" fmla="*/ 147 w 220"/>
                  <a:gd name="T85" fmla="*/ 136 h 258"/>
                  <a:gd name="T86" fmla="*/ 151 w 220"/>
                  <a:gd name="T87" fmla="*/ 151 h 258"/>
                  <a:gd name="T88" fmla="*/ 156 w 220"/>
                  <a:gd name="T89" fmla="*/ 166 h 258"/>
                  <a:gd name="T90" fmla="*/ 171 w 220"/>
                  <a:gd name="T91" fmla="*/ 166 h 258"/>
                  <a:gd name="T92" fmla="*/ 176 w 220"/>
                  <a:gd name="T93" fmla="*/ 180 h 258"/>
                  <a:gd name="T94" fmla="*/ 181 w 220"/>
                  <a:gd name="T95" fmla="*/ 195 h 258"/>
                  <a:gd name="T96" fmla="*/ 190 w 220"/>
                  <a:gd name="T97" fmla="*/ 205 h 258"/>
                  <a:gd name="T98" fmla="*/ 200 w 220"/>
                  <a:gd name="T99" fmla="*/ 215 h 258"/>
                  <a:gd name="T100" fmla="*/ 210 w 220"/>
                  <a:gd name="T101" fmla="*/ 215 h 258"/>
                  <a:gd name="T102" fmla="*/ 220 w 220"/>
                  <a:gd name="T103" fmla="*/ 22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20" h="258">
                    <a:moveTo>
                      <a:pt x="220" y="234"/>
                    </a:moveTo>
                    <a:lnTo>
                      <a:pt x="215" y="234"/>
                    </a:lnTo>
                    <a:lnTo>
                      <a:pt x="210" y="239"/>
                    </a:lnTo>
                    <a:lnTo>
                      <a:pt x="205" y="239"/>
                    </a:lnTo>
                    <a:lnTo>
                      <a:pt x="200" y="239"/>
                    </a:lnTo>
                    <a:lnTo>
                      <a:pt x="200" y="244"/>
                    </a:lnTo>
                    <a:lnTo>
                      <a:pt x="195" y="244"/>
                    </a:lnTo>
                    <a:lnTo>
                      <a:pt x="190" y="244"/>
                    </a:lnTo>
                    <a:lnTo>
                      <a:pt x="190" y="239"/>
                    </a:lnTo>
                    <a:lnTo>
                      <a:pt x="186" y="239"/>
                    </a:lnTo>
                    <a:lnTo>
                      <a:pt x="181" y="239"/>
                    </a:lnTo>
                    <a:lnTo>
                      <a:pt x="181" y="244"/>
                    </a:lnTo>
                    <a:lnTo>
                      <a:pt x="176" y="244"/>
                    </a:lnTo>
                    <a:lnTo>
                      <a:pt x="171" y="249"/>
                    </a:lnTo>
                    <a:lnTo>
                      <a:pt x="166" y="249"/>
                    </a:lnTo>
                    <a:lnTo>
                      <a:pt x="161" y="244"/>
                    </a:lnTo>
                    <a:lnTo>
                      <a:pt x="156" y="244"/>
                    </a:lnTo>
                    <a:lnTo>
                      <a:pt x="151" y="244"/>
                    </a:lnTo>
                    <a:lnTo>
                      <a:pt x="151" y="249"/>
                    </a:lnTo>
                    <a:lnTo>
                      <a:pt x="147" y="249"/>
                    </a:lnTo>
                    <a:lnTo>
                      <a:pt x="142" y="249"/>
                    </a:lnTo>
                    <a:lnTo>
                      <a:pt x="137" y="249"/>
                    </a:lnTo>
                    <a:lnTo>
                      <a:pt x="137" y="244"/>
                    </a:lnTo>
                    <a:lnTo>
                      <a:pt x="132" y="244"/>
                    </a:lnTo>
                    <a:lnTo>
                      <a:pt x="127" y="244"/>
                    </a:lnTo>
                    <a:lnTo>
                      <a:pt x="127" y="249"/>
                    </a:lnTo>
                    <a:lnTo>
                      <a:pt x="122" y="249"/>
                    </a:lnTo>
                    <a:lnTo>
                      <a:pt x="117" y="249"/>
                    </a:lnTo>
                    <a:lnTo>
                      <a:pt x="112" y="249"/>
                    </a:lnTo>
                    <a:lnTo>
                      <a:pt x="107" y="249"/>
                    </a:lnTo>
                    <a:lnTo>
                      <a:pt x="103" y="249"/>
                    </a:lnTo>
                    <a:lnTo>
                      <a:pt x="98" y="249"/>
                    </a:lnTo>
                    <a:lnTo>
                      <a:pt x="93" y="249"/>
                    </a:lnTo>
                    <a:lnTo>
                      <a:pt x="88" y="249"/>
                    </a:lnTo>
                    <a:lnTo>
                      <a:pt x="83" y="254"/>
                    </a:lnTo>
                    <a:lnTo>
                      <a:pt x="78" y="254"/>
                    </a:lnTo>
                    <a:lnTo>
                      <a:pt x="78" y="258"/>
                    </a:lnTo>
                    <a:lnTo>
                      <a:pt x="73" y="254"/>
                    </a:lnTo>
                    <a:lnTo>
                      <a:pt x="73" y="249"/>
                    </a:lnTo>
                    <a:lnTo>
                      <a:pt x="68" y="249"/>
                    </a:lnTo>
                    <a:lnTo>
                      <a:pt x="64" y="249"/>
                    </a:lnTo>
                    <a:lnTo>
                      <a:pt x="59" y="249"/>
                    </a:lnTo>
                    <a:lnTo>
                      <a:pt x="54" y="249"/>
                    </a:lnTo>
                    <a:lnTo>
                      <a:pt x="49" y="249"/>
                    </a:lnTo>
                    <a:lnTo>
                      <a:pt x="39" y="249"/>
                    </a:lnTo>
                    <a:lnTo>
                      <a:pt x="29" y="249"/>
                    </a:lnTo>
                    <a:lnTo>
                      <a:pt x="29" y="244"/>
                    </a:lnTo>
                    <a:lnTo>
                      <a:pt x="29" y="239"/>
                    </a:lnTo>
                    <a:lnTo>
                      <a:pt x="25" y="239"/>
                    </a:lnTo>
                    <a:lnTo>
                      <a:pt x="29" y="234"/>
                    </a:lnTo>
                    <a:lnTo>
                      <a:pt x="25" y="234"/>
                    </a:lnTo>
                    <a:lnTo>
                      <a:pt x="25" y="229"/>
                    </a:lnTo>
                    <a:lnTo>
                      <a:pt x="25" y="219"/>
                    </a:lnTo>
                    <a:lnTo>
                      <a:pt x="25" y="210"/>
                    </a:lnTo>
                    <a:lnTo>
                      <a:pt x="20" y="200"/>
                    </a:lnTo>
                    <a:lnTo>
                      <a:pt x="20" y="195"/>
                    </a:lnTo>
                    <a:lnTo>
                      <a:pt x="20" y="185"/>
                    </a:lnTo>
                    <a:lnTo>
                      <a:pt x="20" y="180"/>
                    </a:lnTo>
                    <a:lnTo>
                      <a:pt x="15" y="175"/>
                    </a:lnTo>
                    <a:lnTo>
                      <a:pt x="15" y="171"/>
                    </a:lnTo>
                    <a:lnTo>
                      <a:pt x="15" y="166"/>
                    </a:lnTo>
                    <a:lnTo>
                      <a:pt x="15" y="161"/>
                    </a:lnTo>
                    <a:lnTo>
                      <a:pt x="15" y="156"/>
                    </a:lnTo>
                    <a:lnTo>
                      <a:pt x="10" y="156"/>
                    </a:lnTo>
                    <a:lnTo>
                      <a:pt x="10" y="141"/>
                    </a:lnTo>
                    <a:lnTo>
                      <a:pt x="5" y="141"/>
                    </a:lnTo>
                    <a:lnTo>
                      <a:pt x="5" y="132"/>
                    </a:lnTo>
                    <a:lnTo>
                      <a:pt x="5" y="127"/>
                    </a:lnTo>
                    <a:lnTo>
                      <a:pt x="0" y="127"/>
                    </a:lnTo>
                    <a:lnTo>
                      <a:pt x="0" y="122"/>
                    </a:lnTo>
                    <a:lnTo>
                      <a:pt x="0" y="117"/>
                    </a:lnTo>
                    <a:lnTo>
                      <a:pt x="0" y="112"/>
                    </a:lnTo>
                    <a:lnTo>
                      <a:pt x="5" y="107"/>
                    </a:lnTo>
                    <a:lnTo>
                      <a:pt x="5" y="102"/>
                    </a:lnTo>
                    <a:lnTo>
                      <a:pt x="5" y="97"/>
                    </a:lnTo>
                    <a:lnTo>
                      <a:pt x="5" y="92"/>
                    </a:lnTo>
                    <a:lnTo>
                      <a:pt x="5" y="88"/>
                    </a:lnTo>
                    <a:lnTo>
                      <a:pt x="5" y="83"/>
                    </a:lnTo>
                    <a:lnTo>
                      <a:pt x="5" y="78"/>
                    </a:lnTo>
                    <a:lnTo>
                      <a:pt x="10" y="78"/>
                    </a:lnTo>
                    <a:lnTo>
                      <a:pt x="10" y="73"/>
                    </a:lnTo>
                    <a:lnTo>
                      <a:pt x="15" y="73"/>
                    </a:lnTo>
                    <a:lnTo>
                      <a:pt x="15" y="68"/>
                    </a:lnTo>
                    <a:lnTo>
                      <a:pt x="20" y="68"/>
                    </a:lnTo>
                    <a:lnTo>
                      <a:pt x="15" y="68"/>
                    </a:lnTo>
                    <a:lnTo>
                      <a:pt x="15" y="63"/>
                    </a:lnTo>
                    <a:lnTo>
                      <a:pt x="15" y="58"/>
                    </a:lnTo>
                    <a:lnTo>
                      <a:pt x="15" y="53"/>
                    </a:lnTo>
                    <a:lnTo>
                      <a:pt x="15" y="49"/>
                    </a:lnTo>
                    <a:lnTo>
                      <a:pt x="10" y="49"/>
                    </a:lnTo>
                    <a:lnTo>
                      <a:pt x="10" y="44"/>
                    </a:lnTo>
                    <a:lnTo>
                      <a:pt x="5" y="44"/>
                    </a:lnTo>
                    <a:lnTo>
                      <a:pt x="5" y="39"/>
                    </a:lnTo>
                    <a:lnTo>
                      <a:pt x="0" y="39"/>
                    </a:lnTo>
                    <a:lnTo>
                      <a:pt x="5" y="39"/>
                    </a:lnTo>
                    <a:lnTo>
                      <a:pt x="10" y="39"/>
                    </a:lnTo>
                    <a:lnTo>
                      <a:pt x="15" y="39"/>
                    </a:lnTo>
                    <a:lnTo>
                      <a:pt x="15" y="34"/>
                    </a:lnTo>
                    <a:lnTo>
                      <a:pt x="20" y="29"/>
                    </a:lnTo>
                    <a:lnTo>
                      <a:pt x="20" y="24"/>
                    </a:lnTo>
                    <a:lnTo>
                      <a:pt x="25" y="24"/>
                    </a:lnTo>
                    <a:lnTo>
                      <a:pt x="29" y="24"/>
                    </a:lnTo>
                    <a:lnTo>
                      <a:pt x="34" y="24"/>
                    </a:lnTo>
                    <a:lnTo>
                      <a:pt x="39" y="24"/>
                    </a:lnTo>
                    <a:lnTo>
                      <a:pt x="44" y="24"/>
                    </a:lnTo>
                    <a:lnTo>
                      <a:pt x="49" y="19"/>
                    </a:lnTo>
                    <a:lnTo>
                      <a:pt x="54" y="19"/>
                    </a:lnTo>
                    <a:lnTo>
                      <a:pt x="54" y="14"/>
                    </a:lnTo>
                    <a:lnTo>
                      <a:pt x="59" y="14"/>
                    </a:lnTo>
                    <a:lnTo>
                      <a:pt x="59" y="10"/>
                    </a:lnTo>
                    <a:lnTo>
                      <a:pt x="64" y="10"/>
                    </a:lnTo>
                    <a:lnTo>
                      <a:pt x="64" y="14"/>
                    </a:lnTo>
                    <a:lnTo>
                      <a:pt x="68" y="10"/>
                    </a:lnTo>
                    <a:lnTo>
                      <a:pt x="68" y="14"/>
                    </a:lnTo>
                    <a:lnTo>
                      <a:pt x="73" y="10"/>
                    </a:lnTo>
                    <a:lnTo>
                      <a:pt x="78" y="10"/>
                    </a:lnTo>
                    <a:lnTo>
                      <a:pt x="78" y="5"/>
                    </a:lnTo>
                    <a:lnTo>
                      <a:pt x="83" y="5"/>
                    </a:lnTo>
                    <a:lnTo>
                      <a:pt x="88" y="5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93" y="5"/>
                    </a:lnTo>
                    <a:lnTo>
                      <a:pt x="98" y="5"/>
                    </a:lnTo>
                    <a:lnTo>
                      <a:pt x="98" y="10"/>
                    </a:lnTo>
                    <a:lnTo>
                      <a:pt x="93" y="10"/>
                    </a:lnTo>
                    <a:lnTo>
                      <a:pt x="98" y="10"/>
                    </a:lnTo>
                    <a:lnTo>
                      <a:pt x="98" y="14"/>
                    </a:lnTo>
                    <a:lnTo>
                      <a:pt x="103" y="19"/>
                    </a:lnTo>
                    <a:lnTo>
                      <a:pt x="107" y="19"/>
                    </a:lnTo>
                    <a:lnTo>
                      <a:pt x="107" y="24"/>
                    </a:lnTo>
                    <a:lnTo>
                      <a:pt x="112" y="24"/>
                    </a:lnTo>
                    <a:lnTo>
                      <a:pt x="112" y="29"/>
                    </a:lnTo>
                    <a:lnTo>
                      <a:pt x="117" y="29"/>
                    </a:lnTo>
                    <a:lnTo>
                      <a:pt x="112" y="34"/>
                    </a:lnTo>
                    <a:lnTo>
                      <a:pt x="117" y="34"/>
                    </a:lnTo>
                    <a:lnTo>
                      <a:pt x="112" y="34"/>
                    </a:lnTo>
                    <a:lnTo>
                      <a:pt x="117" y="34"/>
                    </a:lnTo>
                    <a:lnTo>
                      <a:pt x="117" y="39"/>
                    </a:lnTo>
                    <a:lnTo>
                      <a:pt x="117" y="44"/>
                    </a:lnTo>
                    <a:lnTo>
                      <a:pt x="122" y="44"/>
                    </a:lnTo>
                    <a:lnTo>
                      <a:pt x="117" y="44"/>
                    </a:lnTo>
                    <a:lnTo>
                      <a:pt x="117" y="49"/>
                    </a:lnTo>
                    <a:lnTo>
                      <a:pt x="122" y="49"/>
                    </a:lnTo>
                    <a:lnTo>
                      <a:pt x="117" y="49"/>
                    </a:lnTo>
                    <a:lnTo>
                      <a:pt x="117" y="53"/>
                    </a:lnTo>
                    <a:lnTo>
                      <a:pt x="122" y="53"/>
                    </a:lnTo>
                    <a:lnTo>
                      <a:pt x="122" y="58"/>
                    </a:lnTo>
                    <a:lnTo>
                      <a:pt x="117" y="58"/>
                    </a:lnTo>
                    <a:lnTo>
                      <a:pt x="117" y="63"/>
                    </a:lnTo>
                    <a:lnTo>
                      <a:pt x="112" y="63"/>
                    </a:lnTo>
                    <a:lnTo>
                      <a:pt x="112" y="68"/>
                    </a:lnTo>
                    <a:lnTo>
                      <a:pt x="112" y="73"/>
                    </a:lnTo>
                    <a:lnTo>
                      <a:pt x="112" y="78"/>
                    </a:lnTo>
                    <a:lnTo>
                      <a:pt x="117" y="78"/>
                    </a:lnTo>
                    <a:lnTo>
                      <a:pt x="117" y="83"/>
                    </a:lnTo>
                    <a:lnTo>
                      <a:pt x="117" y="88"/>
                    </a:lnTo>
                    <a:lnTo>
                      <a:pt x="122" y="88"/>
                    </a:lnTo>
                    <a:lnTo>
                      <a:pt x="122" y="92"/>
                    </a:lnTo>
                    <a:lnTo>
                      <a:pt x="127" y="92"/>
                    </a:lnTo>
                    <a:lnTo>
                      <a:pt x="127" y="97"/>
                    </a:lnTo>
                    <a:lnTo>
                      <a:pt x="132" y="97"/>
                    </a:lnTo>
                    <a:lnTo>
                      <a:pt x="132" y="102"/>
                    </a:lnTo>
                    <a:lnTo>
                      <a:pt x="132" y="107"/>
                    </a:lnTo>
                    <a:lnTo>
                      <a:pt x="127" y="107"/>
                    </a:lnTo>
                    <a:lnTo>
                      <a:pt x="127" y="112"/>
                    </a:lnTo>
                    <a:lnTo>
                      <a:pt x="127" y="117"/>
                    </a:lnTo>
                    <a:lnTo>
                      <a:pt x="132" y="122"/>
                    </a:lnTo>
                    <a:lnTo>
                      <a:pt x="137" y="122"/>
                    </a:lnTo>
                    <a:lnTo>
                      <a:pt x="137" y="127"/>
                    </a:lnTo>
                    <a:lnTo>
                      <a:pt x="142" y="127"/>
                    </a:lnTo>
                    <a:lnTo>
                      <a:pt x="142" y="132"/>
                    </a:lnTo>
                    <a:lnTo>
                      <a:pt x="147" y="136"/>
                    </a:lnTo>
                    <a:lnTo>
                      <a:pt x="142" y="136"/>
                    </a:lnTo>
                    <a:lnTo>
                      <a:pt x="147" y="141"/>
                    </a:lnTo>
                    <a:lnTo>
                      <a:pt x="147" y="146"/>
                    </a:lnTo>
                    <a:lnTo>
                      <a:pt x="151" y="151"/>
                    </a:lnTo>
                    <a:lnTo>
                      <a:pt x="156" y="151"/>
                    </a:lnTo>
                    <a:lnTo>
                      <a:pt x="156" y="156"/>
                    </a:lnTo>
                    <a:lnTo>
                      <a:pt x="156" y="161"/>
                    </a:lnTo>
                    <a:lnTo>
                      <a:pt x="156" y="166"/>
                    </a:lnTo>
                    <a:lnTo>
                      <a:pt x="161" y="166"/>
                    </a:lnTo>
                    <a:lnTo>
                      <a:pt x="161" y="171"/>
                    </a:lnTo>
                    <a:lnTo>
                      <a:pt x="166" y="171"/>
                    </a:lnTo>
                    <a:lnTo>
                      <a:pt x="171" y="166"/>
                    </a:lnTo>
                    <a:lnTo>
                      <a:pt x="171" y="171"/>
                    </a:lnTo>
                    <a:lnTo>
                      <a:pt x="171" y="175"/>
                    </a:lnTo>
                    <a:lnTo>
                      <a:pt x="171" y="180"/>
                    </a:lnTo>
                    <a:lnTo>
                      <a:pt x="176" y="180"/>
                    </a:lnTo>
                    <a:lnTo>
                      <a:pt x="176" y="185"/>
                    </a:lnTo>
                    <a:lnTo>
                      <a:pt x="176" y="190"/>
                    </a:lnTo>
                    <a:lnTo>
                      <a:pt x="181" y="190"/>
                    </a:lnTo>
                    <a:lnTo>
                      <a:pt x="181" y="195"/>
                    </a:lnTo>
                    <a:lnTo>
                      <a:pt x="181" y="200"/>
                    </a:lnTo>
                    <a:lnTo>
                      <a:pt x="186" y="200"/>
                    </a:lnTo>
                    <a:lnTo>
                      <a:pt x="186" y="205"/>
                    </a:lnTo>
                    <a:lnTo>
                      <a:pt x="190" y="205"/>
                    </a:lnTo>
                    <a:lnTo>
                      <a:pt x="190" y="210"/>
                    </a:lnTo>
                    <a:lnTo>
                      <a:pt x="195" y="210"/>
                    </a:lnTo>
                    <a:lnTo>
                      <a:pt x="200" y="210"/>
                    </a:lnTo>
                    <a:lnTo>
                      <a:pt x="200" y="215"/>
                    </a:lnTo>
                    <a:lnTo>
                      <a:pt x="205" y="215"/>
                    </a:lnTo>
                    <a:lnTo>
                      <a:pt x="200" y="215"/>
                    </a:lnTo>
                    <a:lnTo>
                      <a:pt x="205" y="215"/>
                    </a:lnTo>
                    <a:lnTo>
                      <a:pt x="210" y="215"/>
                    </a:lnTo>
                    <a:lnTo>
                      <a:pt x="210" y="219"/>
                    </a:lnTo>
                    <a:lnTo>
                      <a:pt x="210" y="224"/>
                    </a:lnTo>
                    <a:lnTo>
                      <a:pt x="215" y="229"/>
                    </a:lnTo>
                    <a:lnTo>
                      <a:pt x="220" y="229"/>
                    </a:lnTo>
                    <a:lnTo>
                      <a:pt x="220" y="234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" name="Freeform 15">
                <a:extLst>
                  <a:ext uri="{FF2B5EF4-FFF2-40B4-BE49-F238E27FC236}">
                    <a16:creationId xmlns:a16="http://schemas.microsoft.com/office/drawing/2014/main" id="{A938A366-0D7A-4641-8135-0E90AB3C84D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97" y="2482"/>
                <a:ext cx="170" cy="112"/>
              </a:xfrm>
              <a:custGeom>
                <a:avLst/>
                <a:gdLst>
                  <a:gd name="T0" fmla="*/ 141 w 170"/>
                  <a:gd name="T1" fmla="*/ 20 h 112"/>
                  <a:gd name="T2" fmla="*/ 136 w 170"/>
                  <a:gd name="T3" fmla="*/ 20 h 112"/>
                  <a:gd name="T4" fmla="*/ 131 w 170"/>
                  <a:gd name="T5" fmla="*/ 20 h 112"/>
                  <a:gd name="T6" fmla="*/ 131 w 170"/>
                  <a:gd name="T7" fmla="*/ 24 h 112"/>
                  <a:gd name="T8" fmla="*/ 126 w 170"/>
                  <a:gd name="T9" fmla="*/ 34 h 112"/>
                  <a:gd name="T10" fmla="*/ 131 w 170"/>
                  <a:gd name="T11" fmla="*/ 44 h 112"/>
                  <a:gd name="T12" fmla="*/ 136 w 170"/>
                  <a:gd name="T13" fmla="*/ 54 h 112"/>
                  <a:gd name="T14" fmla="*/ 141 w 170"/>
                  <a:gd name="T15" fmla="*/ 64 h 112"/>
                  <a:gd name="T16" fmla="*/ 146 w 170"/>
                  <a:gd name="T17" fmla="*/ 68 h 112"/>
                  <a:gd name="T18" fmla="*/ 161 w 170"/>
                  <a:gd name="T19" fmla="*/ 73 h 112"/>
                  <a:gd name="T20" fmla="*/ 170 w 170"/>
                  <a:gd name="T21" fmla="*/ 78 h 112"/>
                  <a:gd name="T22" fmla="*/ 170 w 170"/>
                  <a:gd name="T23" fmla="*/ 83 h 112"/>
                  <a:gd name="T24" fmla="*/ 170 w 170"/>
                  <a:gd name="T25" fmla="*/ 88 h 112"/>
                  <a:gd name="T26" fmla="*/ 166 w 170"/>
                  <a:gd name="T27" fmla="*/ 98 h 112"/>
                  <a:gd name="T28" fmla="*/ 156 w 170"/>
                  <a:gd name="T29" fmla="*/ 103 h 112"/>
                  <a:gd name="T30" fmla="*/ 151 w 170"/>
                  <a:gd name="T31" fmla="*/ 103 h 112"/>
                  <a:gd name="T32" fmla="*/ 146 w 170"/>
                  <a:gd name="T33" fmla="*/ 103 h 112"/>
                  <a:gd name="T34" fmla="*/ 136 w 170"/>
                  <a:gd name="T35" fmla="*/ 107 h 112"/>
                  <a:gd name="T36" fmla="*/ 126 w 170"/>
                  <a:gd name="T37" fmla="*/ 112 h 112"/>
                  <a:gd name="T38" fmla="*/ 112 w 170"/>
                  <a:gd name="T39" fmla="*/ 112 h 112"/>
                  <a:gd name="T40" fmla="*/ 102 w 170"/>
                  <a:gd name="T41" fmla="*/ 107 h 112"/>
                  <a:gd name="T42" fmla="*/ 87 w 170"/>
                  <a:gd name="T43" fmla="*/ 107 h 112"/>
                  <a:gd name="T44" fmla="*/ 78 w 170"/>
                  <a:gd name="T45" fmla="*/ 103 h 112"/>
                  <a:gd name="T46" fmla="*/ 73 w 170"/>
                  <a:gd name="T47" fmla="*/ 93 h 112"/>
                  <a:gd name="T48" fmla="*/ 58 w 170"/>
                  <a:gd name="T49" fmla="*/ 88 h 112"/>
                  <a:gd name="T50" fmla="*/ 53 w 170"/>
                  <a:gd name="T51" fmla="*/ 78 h 112"/>
                  <a:gd name="T52" fmla="*/ 53 w 170"/>
                  <a:gd name="T53" fmla="*/ 73 h 112"/>
                  <a:gd name="T54" fmla="*/ 44 w 170"/>
                  <a:gd name="T55" fmla="*/ 68 h 112"/>
                  <a:gd name="T56" fmla="*/ 39 w 170"/>
                  <a:gd name="T57" fmla="*/ 59 h 112"/>
                  <a:gd name="T58" fmla="*/ 29 w 170"/>
                  <a:gd name="T59" fmla="*/ 64 h 112"/>
                  <a:gd name="T60" fmla="*/ 24 w 170"/>
                  <a:gd name="T61" fmla="*/ 64 h 112"/>
                  <a:gd name="T62" fmla="*/ 19 w 170"/>
                  <a:gd name="T63" fmla="*/ 54 h 112"/>
                  <a:gd name="T64" fmla="*/ 14 w 170"/>
                  <a:gd name="T65" fmla="*/ 44 h 112"/>
                  <a:gd name="T66" fmla="*/ 9 w 170"/>
                  <a:gd name="T67" fmla="*/ 44 h 112"/>
                  <a:gd name="T68" fmla="*/ 0 w 170"/>
                  <a:gd name="T69" fmla="*/ 39 h 112"/>
                  <a:gd name="T70" fmla="*/ 9 w 170"/>
                  <a:gd name="T71" fmla="*/ 34 h 112"/>
                  <a:gd name="T72" fmla="*/ 14 w 170"/>
                  <a:gd name="T73" fmla="*/ 34 h 112"/>
                  <a:gd name="T74" fmla="*/ 29 w 170"/>
                  <a:gd name="T75" fmla="*/ 34 h 112"/>
                  <a:gd name="T76" fmla="*/ 34 w 170"/>
                  <a:gd name="T77" fmla="*/ 34 h 112"/>
                  <a:gd name="T78" fmla="*/ 39 w 170"/>
                  <a:gd name="T79" fmla="*/ 34 h 112"/>
                  <a:gd name="T80" fmla="*/ 48 w 170"/>
                  <a:gd name="T81" fmla="*/ 29 h 112"/>
                  <a:gd name="T82" fmla="*/ 53 w 170"/>
                  <a:gd name="T83" fmla="*/ 20 h 112"/>
                  <a:gd name="T84" fmla="*/ 58 w 170"/>
                  <a:gd name="T85" fmla="*/ 15 h 112"/>
                  <a:gd name="T86" fmla="*/ 68 w 170"/>
                  <a:gd name="T87" fmla="*/ 20 h 112"/>
                  <a:gd name="T88" fmla="*/ 78 w 170"/>
                  <a:gd name="T89" fmla="*/ 10 h 112"/>
                  <a:gd name="T90" fmla="*/ 87 w 170"/>
                  <a:gd name="T91" fmla="*/ 5 h 112"/>
                  <a:gd name="T92" fmla="*/ 102 w 170"/>
                  <a:gd name="T93" fmla="*/ 5 h 112"/>
                  <a:gd name="T94" fmla="*/ 112 w 170"/>
                  <a:gd name="T95" fmla="*/ 0 h 112"/>
                  <a:gd name="T96" fmla="*/ 122 w 170"/>
                  <a:gd name="T97" fmla="*/ 5 h 112"/>
                  <a:gd name="T98" fmla="*/ 131 w 170"/>
                  <a:gd name="T99" fmla="*/ 1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70" h="112">
                    <a:moveTo>
                      <a:pt x="136" y="15"/>
                    </a:moveTo>
                    <a:lnTo>
                      <a:pt x="141" y="15"/>
                    </a:lnTo>
                    <a:lnTo>
                      <a:pt x="141" y="20"/>
                    </a:lnTo>
                    <a:lnTo>
                      <a:pt x="141" y="24"/>
                    </a:lnTo>
                    <a:lnTo>
                      <a:pt x="136" y="24"/>
                    </a:lnTo>
                    <a:lnTo>
                      <a:pt x="136" y="20"/>
                    </a:lnTo>
                    <a:lnTo>
                      <a:pt x="136" y="15"/>
                    </a:lnTo>
                    <a:lnTo>
                      <a:pt x="131" y="15"/>
                    </a:lnTo>
                    <a:lnTo>
                      <a:pt x="131" y="20"/>
                    </a:lnTo>
                    <a:lnTo>
                      <a:pt x="126" y="20"/>
                    </a:lnTo>
                    <a:lnTo>
                      <a:pt x="126" y="24"/>
                    </a:lnTo>
                    <a:lnTo>
                      <a:pt x="131" y="24"/>
                    </a:lnTo>
                    <a:lnTo>
                      <a:pt x="131" y="29"/>
                    </a:lnTo>
                    <a:lnTo>
                      <a:pt x="126" y="29"/>
                    </a:lnTo>
                    <a:lnTo>
                      <a:pt x="126" y="34"/>
                    </a:lnTo>
                    <a:lnTo>
                      <a:pt x="131" y="34"/>
                    </a:lnTo>
                    <a:lnTo>
                      <a:pt x="131" y="39"/>
                    </a:lnTo>
                    <a:lnTo>
                      <a:pt x="131" y="44"/>
                    </a:lnTo>
                    <a:lnTo>
                      <a:pt x="131" y="49"/>
                    </a:lnTo>
                    <a:lnTo>
                      <a:pt x="136" y="49"/>
                    </a:lnTo>
                    <a:lnTo>
                      <a:pt x="136" y="54"/>
                    </a:lnTo>
                    <a:lnTo>
                      <a:pt x="136" y="59"/>
                    </a:lnTo>
                    <a:lnTo>
                      <a:pt x="136" y="64"/>
                    </a:lnTo>
                    <a:lnTo>
                      <a:pt x="141" y="64"/>
                    </a:lnTo>
                    <a:lnTo>
                      <a:pt x="136" y="64"/>
                    </a:lnTo>
                    <a:lnTo>
                      <a:pt x="141" y="68"/>
                    </a:lnTo>
                    <a:lnTo>
                      <a:pt x="146" y="68"/>
                    </a:lnTo>
                    <a:lnTo>
                      <a:pt x="151" y="73"/>
                    </a:lnTo>
                    <a:lnTo>
                      <a:pt x="156" y="73"/>
                    </a:lnTo>
                    <a:lnTo>
                      <a:pt x="161" y="73"/>
                    </a:lnTo>
                    <a:lnTo>
                      <a:pt x="166" y="73"/>
                    </a:lnTo>
                    <a:lnTo>
                      <a:pt x="166" y="78"/>
                    </a:lnTo>
                    <a:lnTo>
                      <a:pt x="170" y="78"/>
                    </a:lnTo>
                    <a:lnTo>
                      <a:pt x="166" y="78"/>
                    </a:lnTo>
                    <a:lnTo>
                      <a:pt x="170" y="78"/>
                    </a:lnTo>
                    <a:lnTo>
                      <a:pt x="170" y="83"/>
                    </a:lnTo>
                    <a:lnTo>
                      <a:pt x="166" y="83"/>
                    </a:lnTo>
                    <a:lnTo>
                      <a:pt x="166" y="88"/>
                    </a:lnTo>
                    <a:lnTo>
                      <a:pt x="170" y="88"/>
                    </a:lnTo>
                    <a:lnTo>
                      <a:pt x="166" y="88"/>
                    </a:lnTo>
                    <a:lnTo>
                      <a:pt x="166" y="93"/>
                    </a:lnTo>
                    <a:lnTo>
                      <a:pt x="166" y="98"/>
                    </a:lnTo>
                    <a:lnTo>
                      <a:pt x="161" y="98"/>
                    </a:lnTo>
                    <a:lnTo>
                      <a:pt x="156" y="98"/>
                    </a:lnTo>
                    <a:lnTo>
                      <a:pt x="156" y="103"/>
                    </a:lnTo>
                    <a:lnTo>
                      <a:pt x="156" y="107"/>
                    </a:lnTo>
                    <a:lnTo>
                      <a:pt x="156" y="103"/>
                    </a:lnTo>
                    <a:lnTo>
                      <a:pt x="151" y="103"/>
                    </a:lnTo>
                    <a:lnTo>
                      <a:pt x="151" y="107"/>
                    </a:lnTo>
                    <a:lnTo>
                      <a:pt x="146" y="107"/>
                    </a:lnTo>
                    <a:lnTo>
                      <a:pt x="146" y="103"/>
                    </a:lnTo>
                    <a:lnTo>
                      <a:pt x="141" y="103"/>
                    </a:lnTo>
                    <a:lnTo>
                      <a:pt x="136" y="103"/>
                    </a:lnTo>
                    <a:lnTo>
                      <a:pt x="136" y="107"/>
                    </a:lnTo>
                    <a:lnTo>
                      <a:pt x="131" y="107"/>
                    </a:lnTo>
                    <a:lnTo>
                      <a:pt x="126" y="107"/>
                    </a:lnTo>
                    <a:lnTo>
                      <a:pt x="126" y="112"/>
                    </a:lnTo>
                    <a:lnTo>
                      <a:pt x="122" y="112"/>
                    </a:lnTo>
                    <a:lnTo>
                      <a:pt x="117" y="112"/>
                    </a:lnTo>
                    <a:lnTo>
                      <a:pt x="112" y="112"/>
                    </a:lnTo>
                    <a:lnTo>
                      <a:pt x="112" y="107"/>
                    </a:lnTo>
                    <a:lnTo>
                      <a:pt x="107" y="107"/>
                    </a:lnTo>
                    <a:lnTo>
                      <a:pt x="102" y="107"/>
                    </a:lnTo>
                    <a:lnTo>
                      <a:pt x="97" y="107"/>
                    </a:lnTo>
                    <a:lnTo>
                      <a:pt x="92" y="107"/>
                    </a:lnTo>
                    <a:lnTo>
                      <a:pt x="87" y="107"/>
                    </a:lnTo>
                    <a:lnTo>
                      <a:pt x="87" y="103"/>
                    </a:lnTo>
                    <a:lnTo>
                      <a:pt x="83" y="103"/>
                    </a:lnTo>
                    <a:lnTo>
                      <a:pt x="78" y="103"/>
                    </a:lnTo>
                    <a:lnTo>
                      <a:pt x="78" y="98"/>
                    </a:lnTo>
                    <a:lnTo>
                      <a:pt x="73" y="98"/>
                    </a:lnTo>
                    <a:lnTo>
                      <a:pt x="73" y="93"/>
                    </a:lnTo>
                    <a:lnTo>
                      <a:pt x="68" y="93"/>
                    </a:lnTo>
                    <a:lnTo>
                      <a:pt x="63" y="93"/>
                    </a:lnTo>
                    <a:lnTo>
                      <a:pt x="58" y="88"/>
                    </a:lnTo>
                    <a:lnTo>
                      <a:pt x="58" y="83"/>
                    </a:lnTo>
                    <a:lnTo>
                      <a:pt x="53" y="83"/>
                    </a:lnTo>
                    <a:lnTo>
                      <a:pt x="53" y="78"/>
                    </a:lnTo>
                    <a:lnTo>
                      <a:pt x="58" y="78"/>
                    </a:lnTo>
                    <a:lnTo>
                      <a:pt x="58" y="73"/>
                    </a:lnTo>
                    <a:lnTo>
                      <a:pt x="53" y="73"/>
                    </a:lnTo>
                    <a:lnTo>
                      <a:pt x="48" y="73"/>
                    </a:lnTo>
                    <a:lnTo>
                      <a:pt x="44" y="73"/>
                    </a:lnTo>
                    <a:lnTo>
                      <a:pt x="44" y="68"/>
                    </a:lnTo>
                    <a:lnTo>
                      <a:pt x="39" y="68"/>
                    </a:lnTo>
                    <a:lnTo>
                      <a:pt x="39" y="64"/>
                    </a:lnTo>
                    <a:lnTo>
                      <a:pt x="39" y="59"/>
                    </a:lnTo>
                    <a:lnTo>
                      <a:pt x="34" y="59"/>
                    </a:lnTo>
                    <a:lnTo>
                      <a:pt x="34" y="64"/>
                    </a:lnTo>
                    <a:lnTo>
                      <a:pt x="29" y="64"/>
                    </a:lnTo>
                    <a:lnTo>
                      <a:pt x="29" y="59"/>
                    </a:lnTo>
                    <a:lnTo>
                      <a:pt x="29" y="64"/>
                    </a:lnTo>
                    <a:lnTo>
                      <a:pt x="24" y="64"/>
                    </a:lnTo>
                    <a:lnTo>
                      <a:pt x="24" y="59"/>
                    </a:lnTo>
                    <a:lnTo>
                      <a:pt x="19" y="59"/>
                    </a:lnTo>
                    <a:lnTo>
                      <a:pt x="19" y="54"/>
                    </a:lnTo>
                    <a:lnTo>
                      <a:pt x="14" y="54"/>
                    </a:lnTo>
                    <a:lnTo>
                      <a:pt x="14" y="49"/>
                    </a:lnTo>
                    <a:lnTo>
                      <a:pt x="14" y="44"/>
                    </a:lnTo>
                    <a:lnTo>
                      <a:pt x="9" y="44"/>
                    </a:lnTo>
                    <a:lnTo>
                      <a:pt x="9" y="49"/>
                    </a:lnTo>
                    <a:lnTo>
                      <a:pt x="9" y="44"/>
                    </a:lnTo>
                    <a:lnTo>
                      <a:pt x="4" y="44"/>
                    </a:lnTo>
                    <a:lnTo>
                      <a:pt x="0" y="44"/>
                    </a:lnTo>
                    <a:lnTo>
                      <a:pt x="0" y="39"/>
                    </a:lnTo>
                    <a:lnTo>
                      <a:pt x="0" y="34"/>
                    </a:lnTo>
                    <a:lnTo>
                      <a:pt x="4" y="34"/>
                    </a:lnTo>
                    <a:lnTo>
                      <a:pt x="9" y="34"/>
                    </a:lnTo>
                    <a:lnTo>
                      <a:pt x="9" y="39"/>
                    </a:lnTo>
                    <a:lnTo>
                      <a:pt x="14" y="39"/>
                    </a:lnTo>
                    <a:lnTo>
                      <a:pt x="14" y="34"/>
                    </a:lnTo>
                    <a:lnTo>
                      <a:pt x="19" y="34"/>
                    </a:lnTo>
                    <a:lnTo>
                      <a:pt x="24" y="34"/>
                    </a:lnTo>
                    <a:lnTo>
                      <a:pt x="29" y="34"/>
                    </a:lnTo>
                    <a:lnTo>
                      <a:pt x="29" y="29"/>
                    </a:lnTo>
                    <a:lnTo>
                      <a:pt x="34" y="29"/>
                    </a:lnTo>
                    <a:lnTo>
                      <a:pt x="34" y="34"/>
                    </a:lnTo>
                    <a:lnTo>
                      <a:pt x="39" y="34"/>
                    </a:lnTo>
                    <a:lnTo>
                      <a:pt x="39" y="29"/>
                    </a:lnTo>
                    <a:lnTo>
                      <a:pt x="39" y="34"/>
                    </a:lnTo>
                    <a:lnTo>
                      <a:pt x="44" y="34"/>
                    </a:lnTo>
                    <a:lnTo>
                      <a:pt x="44" y="29"/>
                    </a:lnTo>
                    <a:lnTo>
                      <a:pt x="48" y="29"/>
                    </a:lnTo>
                    <a:lnTo>
                      <a:pt x="48" y="24"/>
                    </a:lnTo>
                    <a:lnTo>
                      <a:pt x="53" y="24"/>
                    </a:lnTo>
                    <a:lnTo>
                      <a:pt x="53" y="20"/>
                    </a:lnTo>
                    <a:lnTo>
                      <a:pt x="53" y="15"/>
                    </a:lnTo>
                    <a:lnTo>
                      <a:pt x="58" y="20"/>
                    </a:lnTo>
                    <a:lnTo>
                      <a:pt x="58" y="15"/>
                    </a:lnTo>
                    <a:lnTo>
                      <a:pt x="63" y="15"/>
                    </a:lnTo>
                    <a:lnTo>
                      <a:pt x="68" y="15"/>
                    </a:lnTo>
                    <a:lnTo>
                      <a:pt x="68" y="20"/>
                    </a:lnTo>
                    <a:lnTo>
                      <a:pt x="73" y="20"/>
                    </a:lnTo>
                    <a:lnTo>
                      <a:pt x="73" y="15"/>
                    </a:lnTo>
                    <a:lnTo>
                      <a:pt x="78" y="10"/>
                    </a:lnTo>
                    <a:lnTo>
                      <a:pt x="83" y="10"/>
                    </a:lnTo>
                    <a:lnTo>
                      <a:pt x="83" y="5"/>
                    </a:lnTo>
                    <a:lnTo>
                      <a:pt x="87" y="5"/>
                    </a:lnTo>
                    <a:lnTo>
                      <a:pt x="92" y="5"/>
                    </a:lnTo>
                    <a:lnTo>
                      <a:pt x="97" y="5"/>
                    </a:lnTo>
                    <a:lnTo>
                      <a:pt x="102" y="5"/>
                    </a:lnTo>
                    <a:lnTo>
                      <a:pt x="107" y="5"/>
                    </a:lnTo>
                    <a:lnTo>
                      <a:pt x="112" y="5"/>
                    </a:lnTo>
                    <a:lnTo>
                      <a:pt x="112" y="0"/>
                    </a:lnTo>
                    <a:lnTo>
                      <a:pt x="117" y="0"/>
                    </a:lnTo>
                    <a:lnTo>
                      <a:pt x="117" y="5"/>
                    </a:lnTo>
                    <a:lnTo>
                      <a:pt x="122" y="5"/>
                    </a:lnTo>
                    <a:lnTo>
                      <a:pt x="122" y="10"/>
                    </a:lnTo>
                    <a:lnTo>
                      <a:pt x="126" y="10"/>
                    </a:lnTo>
                    <a:lnTo>
                      <a:pt x="131" y="10"/>
                    </a:lnTo>
                    <a:lnTo>
                      <a:pt x="136" y="1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" name="Freeform 16">
                <a:extLst>
                  <a:ext uri="{FF2B5EF4-FFF2-40B4-BE49-F238E27FC236}">
                    <a16:creationId xmlns:a16="http://schemas.microsoft.com/office/drawing/2014/main" id="{6607BA11-6EFF-4908-9600-5AA8D7EE1DC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23" y="2428"/>
                <a:ext cx="245" cy="269"/>
              </a:xfrm>
              <a:custGeom>
                <a:avLst/>
                <a:gdLst>
                  <a:gd name="T0" fmla="*/ 230 w 245"/>
                  <a:gd name="T1" fmla="*/ 35 h 269"/>
                  <a:gd name="T2" fmla="*/ 235 w 245"/>
                  <a:gd name="T3" fmla="*/ 54 h 269"/>
                  <a:gd name="T4" fmla="*/ 230 w 245"/>
                  <a:gd name="T5" fmla="*/ 64 h 269"/>
                  <a:gd name="T6" fmla="*/ 225 w 245"/>
                  <a:gd name="T7" fmla="*/ 83 h 269"/>
                  <a:gd name="T8" fmla="*/ 220 w 245"/>
                  <a:gd name="T9" fmla="*/ 108 h 269"/>
                  <a:gd name="T10" fmla="*/ 230 w 245"/>
                  <a:gd name="T11" fmla="*/ 127 h 269"/>
                  <a:gd name="T12" fmla="*/ 235 w 245"/>
                  <a:gd name="T13" fmla="*/ 157 h 269"/>
                  <a:gd name="T14" fmla="*/ 240 w 245"/>
                  <a:gd name="T15" fmla="*/ 186 h 269"/>
                  <a:gd name="T16" fmla="*/ 235 w 245"/>
                  <a:gd name="T17" fmla="*/ 215 h 269"/>
                  <a:gd name="T18" fmla="*/ 220 w 245"/>
                  <a:gd name="T19" fmla="*/ 215 h 269"/>
                  <a:gd name="T20" fmla="*/ 201 w 245"/>
                  <a:gd name="T21" fmla="*/ 210 h 269"/>
                  <a:gd name="T22" fmla="*/ 181 w 245"/>
                  <a:gd name="T23" fmla="*/ 220 h 269"/>
                  <a:gd name="T24" fmla="*/ 162 w 245"/>
                  <a:gd name="T25" fmla="*/ 215 h 269"/>
                  <a:gd name="T26" fmla="*/ 152 w 245"/>
                  <a:gd name="T27" fmla="*/ 225 h 269"/>
                  <a:gd name="T28" fmla="*/ 137 w 245"/>
                  <a:gd name="T29" fmla="*/ 225 h 269"/>
                  <a:gd name="T30" fmla="*/ 113 w 245"/>
                  <a:gd name="T31" fmla="*/ 225 h 269"/>
                  <a:gd name="T32" fmla="*/ 103 w 245"/>
                  <a:gd name="T33" fmla="*/ 230 h 269"/>
                  <a:gd name="T34" fmla="*/ 88 w 245"/>
                  <a:gd name="T35" fmla="*/ 230 h 269"/>
                  <a:gd name="T36" fmla="*/ 74 w 245"/>
                  <a:gd name="T37" fmla="*/ 230 h 269"/>
                  <a:gd name="T38" fmla="*/ 64 w 245"/>
                  <a:gd name="T39" fmla="*/ 235 h 269"/>
                  <a:gd name="T40" fmla="*/ 54 w 245"/>
                  <a:gd name="T41" fmla="*/ 249 h 269"/>
                  <a:gd name="T42" fmla="*/ 40 w 245"/>
                  <a:gd name="T43" fmla="*/ 249 h 269"/>
                  <a:gd name="T44" fmla="*/ 25 w 245"/>
                  <a:gd name="T45" fmla="*/ 259 h 269"/>
                  <a:gd name="T46" fmla="*/ 10 w 245"/>
                  <a:gd name="T47" fmla="*/ 269 h 269"/>
                  <a:gd name="T48" fmla="*/ 10 w 245"/>
                  <a:gd name="T49" fmla="*/ 254 h 269"/>
                  <a:gd name="T50" fmla="*/ 20 w 245"/>
                  <a:gd name="T51" fmla="*/ 235 h 269"/>
                  <a:gd name="T52" fmla="*/ 10 w 245"/>
                  <a:gd name="T53" fmla="*/ 230 h 269"/>
                  <a:gd name="T54" fmla="*/ 5 w 245"/>
                  <a:gd name="T55" fmla="*/ 210 h 269"/>
                  <a:gd name="T56" fmla="*/ 0 w 245"/>
                  <a:gd name="T57" fmla="*/ 196 h 269"/>
                  <a:gd name="T58" fmla="*/ 0 w 245"/>
                  <a:gd name="T59" fmla="*/ 181 h 269"/>
                  <a:gd name="T60" fmla="*/ 10 w 245"/>
                  <a:gd name="T61" fmla="*/ 157 h 269"/>
                  <a:gd name="T62" fmla="*/ 25 w 245"/>
                  <a:gd name="T63" fmla="*/ 157 h 269"/>
                  <a:gd name="T64" fmla="*/ 35 w 245"/>
                  <a:gd name="T65" fmla="*/ 152 h 269"/>
                  <a:gd name="T66" fmla="*/ 40 w 245"/>
                  <a:gd name="T67" fmla="*/ 142 h 269"/>
                  <a:gd name="T68" fmla="*/ 44 w 245"/>
                  <a:gd name="T69" fmla="*/ 132 h 269"/>
                  <a:gd name="T70" fmla="*/ 25 w 245"/>
                  <a:gd name="T71" fmla="*/ 127 h 269"/>
                  <a:gd name="T72" fmla="*/ 10 w 245"/>
                  <a:gd name="T73" fmla="*/ 118 h 269"/>
                  <a:gd name="T74" fmla="*/ 5 w 245"/>
                  <a:gd name="T75" fmla="*/ 98 h 269"/>
                  <a:gd name="T76" fmla="*/ 5 w 245"/>
                  <a:gd name="T77" fmla="*/ 83 h 269"/>
                  <a:gd name="T78" fmla="*/ 5 w 245"/>
                  <a:gd name="T79" fmla="*/ 69 h 269"/>
                  <a:gd name="T80" fmla="*/ 15 w 245"/>
                  <a:gd name="T81" fmla="*/ 74 h 269"/>
                  <a:gd name="T82" fmla="*/ 10 w 245"/>
                  <a:gd name="T83" fmla="*/ 54 h 269"/>
                  <a:gd name="T84" fmla="*/ 10 w 245"/>
                  <a:gd name="T85" fmla="*/ 39 h 269"/>
                  <a:gd name="T86" fmla="*/ 20 w 245"/>
                  <a:gd name="T87" fmla="*/ 25 h 269"/>
                  <a:gd name="T88" fmla="*/ 30 w 245"/>
                  <a:gd name="T89" fmla="*/ 10 h 269"/>
                  <a:gd name="T90" fmla="*/ 49 w 245"/>
                  <a:gd name="T91" fmla="*/ 5 h 269"/>
                  <a:gd name="T92" fmla="*/ 64 w 245"/>
                  <a:gd name="T93" fmla="*/ 5 h 269"/>
                  <a:gd name="T94" fmla="*/ 74 w 245"/>
                  <a:gd name="T95" fmla="*/ 0 h 269"/>
                  <a:gd name="T96" fmla="*/ 83 w 245"/>
                  <a:gd name="T97" fmla="*/ 5 h 269"/>
                  <a:gd name="T98" fmla="*/ 108 w 245"/>
                  <a:gd name="T99" fmla="*/ 5 h 269"/>
                  <a:gd name="T100" fmla="*/ 127 w 245"/>
                  <a:gd name="T101" fmla="*/ 0 h 269"/>
                  <a:gd name="T102" fmla="*/ 147 w 245"/>
                  <a:gd name="T103" fmla="*/ 5 h 269"/>
                  <a:gd name="T104" fmla="*/ 166 w 245"/>
                  <a:gd name="T105" fmla="*/ 10 h 269"/>
                  <a:gd name="T106" fmla="*/ 186 w 245"/>
                  <a:gd name="T107" fmla="*/ 20 h 269"/>
                  <a:gd name="T108" fmla="*/ 210 w 245"/>
                  <a:gd name="T109" fmla="*/ 2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45" h="269">
                    <a:moveTo>
                      <a:pt x="220" y="25"/>
                    </a:moveTo>
                    <a:lnTo>
                      <a:pt x="225" y="25"/>
                    </a:lnTo>
                    <a:lnTo>
                      <a:pt x="225" y="30"/>
                    </a:lnTo>
                    <a:lnTo>
                      <a:pt x="230" y="30"/>
                    </a:lnTo>
                    <a:lnTo>
                      <a:pt x="230" y="35"/>
                    </a:lnTo>
                    <a:lnTo>
                      <a:pt x="235" y="35"/>
                    </a:lnTo>
                    <a:lnTo>
                      <a:pt x="235" y="39"/>
                    </a:lnTo>
                    <a:lnTo>
                      <a:pt x="235" y="44"/>
                    </a:lnTo>
                    <a:lnTo>
                      <a:pt x="235" y="49"/>
                    </a:lnTo>
                    <a:lnTo>
                      <a:pt x="235" y="54"/>
                    </a:lnTo>
                    <a:lnTo>
                      <a:pt x="240" y="54"/>
                    </a:lnTo>
                    <a:lnTo>
                      <a:pt x="235" y="54"/>
                    </a:lnTo>
                    <a:lnTo>
                      <a:pt x="235" y="59"/>
                    </a:lnTo>
                    <a:lnTo>
                      <a:pt x="230" y="59"/>
                    </a:lnTo>
                    <a:lnTo>
                      <a:pt x="230" y="64"/>
                    </a:lnTo>
                    <a:lnTo>
                      <a:pt x="225" y="64"/>
                    </a:lnTo>
                    <a:lnTo>
                      <a:pt x="225" y="69"/>
                    </a:lnTo>
                    <a:lnTo>
                      <a:pt x="225" y="74"/>
                    </a:lnTo>
                    <a:lnTo>
                      <a:pt x="225" y="78"/>
                    </a:lnTo>
                    <a:lnTo>
                      <a:pt x="225" y="83"/>
                    </a:lnTo>
                    <a:lnTo>
                      <a:pt x="225" y="88"/>
                    </a:lnTo>
                    <a:lnTo>
                      <a:pt x="225" y="93"/>
                    </a:lnTo>
                    <a:lnTo>
                      <a:pt x="220" y="98"/>
                    </a:lnTo>
                    <a:lnTo>
                      <a:pt x="220" y="103"/>
                    </a:lnTo>
                    <a:lnTo>
                      <a:pt x="220" y="108"/>
                    </a:lnTo>
                    <a:lnTo>
                      <a:pt x="220" y="113"/>
                    </a:lnTo>
                    <a:lnTo>
                      <a:pt x="225" y="113"/>
                    </a:lnTo>
                    <a:lnTo>
                      <a:pt x="225" y="118"/>
                    </a:lnTo>
                    <a:lnTo>
                      <a:pt x="225" y="127"/>
                    </a:lnTo>
                    <a:lnTo>
                      <a:pt x="230" y="127"/>
                    </a:lnTo>
                    <a:lnTo>
                      <a:pt x="230" y="142"/>
                    </a:lnTo>
                    <a:lnTo>
                      <a:pt x="235" y="142"/>
                    </a:lnTo>
                    <a:lnTo>
                      <a:pt x="235" y="147"/>
                    </a:lnTo>
                    <a:lnTo>
                      <a:pt x="235" y="152"/>
                    </a:lnTo>
                    <a:lnTo>
                      <a:pt x="235" y="157"/>
                    </a:lnTo>
                    <a:lnTo>
                      <a:pt x="235" y="161"/>
                    </a:lnTo>
                    <a:lnTo>
                      <a:pt x="240" y="166"/>
                    </a:lnTo>
                    <a:lnTo>
                      <a:pt x="240" y="171"/>
                    </a:lnTo>
                    <a:lnTo>
                      <a:pt x="240" y="181"/>
                    </a:lnTo>
                    <a:lnTo>
                      <a:pt x="240" y="186"/>
                    </a:lnTo>
                    <a:lnTo>
                      <a:pt x="245" y="196"/>
                    </a:lnTo>
                    <a:lnTo>
                      <a:pt x="245" y="205"/>
                    </a:lnTo>
                    <a:lnTo>
                      <a:pt x="245" y="215"/>
                    </a:lnTo>
                    <a:lnTo>
                      <a:pt x="240" y="215"/>
                    </a:lnTo>
                    <a:lnTo>
                      <a:pt x="235" y="215"/>
                    </a:lnTo>
                    <a:lnTo>
                      <a:pt x="230" y="215"/>
                    </a:lnTo>
                    <a:lnTo>
                      <a:pt x="225" y="215"/>
                    </a:lnTo>
                    <a:lnTo>
                      <a:pt x="225" y="220"/>
                    </a:lnTo>
                    <a:lnTo>
                      <a:pt x="220" y="220"/>
                    </a:lnTo>
                    <a:lnTo>
                      <a:pt x="220" y="215"/>
                    </a:lnTo>
                    <a:lnTo>
                      <a:pt x="215" y="220"/>
                    </a:lnTo>
                    <a:lnTo>
                      <a:pt x="215" y="215"/>
                    </a:lnTo>
                    <a:lnTo>
                      <a:pt x="210" y="215"/>
                    </a:lnTo>
                    <a:lnTo>
                      <a:pt x="205" y="215"/>
                    </a:lnTo>
                    <a:lnTo>
                      <a:pt x="201" y="210"/>
                    </a:lnTo>
                    <a:lnTo>
                      <a:pt x="196" y="210"/>
                    </a:lnTo>
                    <a:lnTo>
                      <a:pt x="191" y="210"/>
                    </a:lnTo>
                    <a:lnTo>
                      <a:pt x="191" y="215"/>
                    </a:lnTo>
                    <a:lnTo>
                      <a:pt x="186" y="215"/>
                    </a:lnTo>
                    <a:lnTo>
                      <a:pt x="181" y="220"/>
                    </a:lnTo>
                    <a:lnTo>
                      <a:pt x="181" y="215"/>
                    </a:lnTo>
                    <a:lnTo>
                      <a:pt x="176" y="220"/>
                    </a:lnTo>
                    <a:lnTo>
                      <a:pt x="171" y="220"/>
                    </a:lnTo>
                    <a:lnTo>
                      <a:pt x="166" y="215"/>
                    </a:lnTo>
                    <a:lnTo>
                      <a:pt x="162" y="215"/>
                    </a:lnTo>
                    <a:lnTo>
                      <a:pt x="157" y="215"/>
                    </a:lnTo>
                    <a:lnTo>
                      <a:pt x="162" y="220"/>
                    </a:lnTo>
                    <a:lnTo>
                      <a:pt x="157" y="220"/>
                    </a:lnTo>
                    <a:lnTo>
                      <a:pt x="157" y="225"/>
                    </a:lnTo>
                    <a:lnTo>
                      <a:pt x="152" y="225"/>
                    </a:lnTo>
                    <a:lnTo>
                      <a:pt x="147" y="225"/>
                    </a:lnTo>
                    <a:lnTo>
                      <a:pt x="142" y="225"/>
                    </a:lnTo>
                    <a:lnTo>
                      <a:pt x="142" y="230"/>
                    </a:lnTo>
                    <a:lnTo>
                      <a:pt x="142" y="225"/>
                    </a:lnTo>
                    <a:lnTo>
                      <a:pt x="137" y="225"/>
                    </a:lnTo>
                    <a:lnTo>
                      <a:pt x="132" y="225"/>
                    </a:lnTo>
                    <a:lnTo>
                      <a:pt x="127" y="225"/>
                    </a:lnTo>
                    <a:lnTo>
                      <a:pt x="122" y="225"/>
                    </a:lnTo>
                    <a:lnTo>
                      <a:pt x="118" y="225"/>
                    </a:lnTo>
                    <a:lnTo>
                      <a:pt x="113" y="225"/>
                    </a:lnTo>
                    <a:lnTo>
                      <a:pt x="113" y="220"/>
                    </a:lnTo>
                    <a:lnTo>
                      <a:pt x="108" y="220"/>
                    </a:lnTo>
                    <a:lnTo>
                      <a:pt x="108" y="225"/>
                    </a:lnTo>
                    <a:lnTo>
                      <a:pt x="103" y="225"/>
                    </a:lnTo>
                    <a:lnTo>
                      <a:pt x="103" y="230"/>
                    </a:lnTo>
                    <a:lnTo>
                      <a:pt x="103" y="225"/>
                    </a:lnTo>
                    <a:lnTo>
                      <a:pt x="98" y="225"/>
                    </a:lnTo>
                    <a:lnTo>
                      <a:pt x="98" y="230"/>
                    </a:lnTo>
                    <a:lnTo>
                      <a:pt x="93" y="230"/>
                    </a:lnTo>
                    <a:lnTo>
                      <a:pt x="88" y="230"/>
                    </a:lnTo>
                    <a:lnTo>
                      <a:pt x="83" y="230"/>
                    </a:lnTo>
                    <a:lnTo>
                      <a:pt x="79" y="230"/>
                    </a:lnTo>
                    <a:lnTo>
                      <a:pt x="79" y="225"/>
                    </a:lnTo>
                    <a:lnTo>
                      <a:pt x="79" y="230"/>
                    </a:lnTo>
                    <a:lnTo>
                      <a:pt x="74" y="230"/>
                    </a:lnTo>
                    <a:lnTo>
                      <a:pt x="74" y="235"/>
                    </a:lnTo>
                    <a:lnTo>
                      <a:pt x="69" y="235"/>
                    </a:lnTo>
                    <a:lnTo>
                      <a:pt x="69" y="240"/>
                    </a:lnTo>
                    <a:lnTo>
                      <a:pt x="69" y="235"/>
                    </a:lnTo>
                    <a:lnTo>
                      <a:pt x="64" y="235"/>
                    </a:lnTo>
                    <a:lnTo>
                      <a:pt x="64" y="240"/>
                    </a:lnTo>
                    <a:lnTo>
                      <a:pt x="59" y="240"/>
                    </a:lnTo>
                    <a:lnTo>
                      <a:pt x="59" y="244"/>
                    </a:lnTo>
                    <a:lnTo>
                      <a:pt x="54" y="244"/>
                    </a:lnTo>
                    <a:lnTo>
                      <a:pt x="54" y="249"/>
                    </a:lnTo>
                    <a:lnTo>
                      <a:pt x="49" y="249"/>
                    </a:lnTo>
                    <a:lnTo>
                      <a:pt x="44" y="249"/>
                    </a:lnTo>
                    <a:lnTo>
                      <a:pt x="44" y="244"/>
                    </a:lnTo>
                    <a:lnTo>
                      <a:pt x="44" y="249"/>
                    </a:lnTo>
                    <a:lnTo>
                      <a:pt x="40" y="249"/>
                    </a:lnTo>
                    <a:lnTo>
                      <a:pt x="35" y="249"/>
                    </a:lnTo>
                    <a:lnTo>
                      <a:pt x="35" y="254"/>
                    </a:lnTo>
                    <a:lnTo>
                      <a:pt x="30" y="254"/>
                    </a:lnTo>
                    <a:lnTo>
                      <a:pt x="25" y="254"/>
                    </a:lnTo>
                    <a:lnTo>
                      <a:pt x="25" y="259"/>
                    </a:lnTo>
                    <a:lnTo>
                      <a:pt x="20" y="259"/>
                    </a:lnTo>
                    <a:lnTo>
                      <a:pt x="20" y="264"/>
                    </a:lnTo>
                    <a:lnTo>
                      <a:pt x="15" y="264"/>
                    </a:lnTo>
                    <a:lnTo>
                      <a:pt x="10" y="264"/>
                    </a:lnTo>
                    <a:lnTo>
                      <a:pt x="10" y="269"/>
                    </a:lnTo>
                    <a:lnTo>
                      <a:pt x="5" y="269"/>
                    </a:lnTo>
                    <a:lnTo>
                      <a:pt x="5" y="264"/>
                    </a:lnTo>
                    <a:lnTo>
                      <a:pt x="5" y="259"/>
                    </a:lnTo>
                    <a:lnTo>
                      <a:pt x="10" y="259"/>
                    </a:lnTo>
                    <a:lnTo>
                      <a:pt x="10" y="254"/>
                    </a:lnTo>
                    <a:lnTo>
                      <a:pt x="10" y="249"/>
                    </a:lnTo>
                    <a:lnTo>
                      <a:pt x="15" y="249"/>
                    </a:lnTo>
                    <a:lnTo>
                      <a:pt x="15" y="244"/>
                    </a:lnTo>
                    <a:lnTo>
                      <a:pt x="20" y="240"/>
                    </a:lnTo>
                    <a:lnTo>
                      <a:pt x="20" y="235"/>
                    </a:lnTo>
                    <a:lnTo>
                      <a:pt x="20" y="230"/>
                    </a:lnTo>
                    <a:lnTo>
                      <a:pt x="15" y="230"/>
                    </a:lnTo>
                    <a:lnTo>
                      <a:pt x="15" y="225"/>
                    </a:lnTo>
                    <a:lnTo>
                      <a:pt x="10" y="225"/>
                    </a:lnTo>
                    <a:lnTo>
                      <a:pt x="10" y="230"/>
                    </a:lnTo>
                    <a:lnTo>
                      <a:pt x="5" y="230"/>
                    </a:lnTo>
                    <a:lnTo>
                      <a:pt x="5" y="225"/>
                    </a:lnTo>
                    <a:lnTo>
                      <a:pt x="5" y="220"/>
                    </a:lnTo>
                    <a:lnTo>
                      <a:pt x="5" y="215"/>
                    </a:lnTo>
                    <a:lnTo>
                      <a:pt x="5" y="210"/>
                    </a:lnTo>
                    <a:lnTo>
                      <a:pt x="0" y="210"/>
                    </a:lnTo>
                    <a:lnTo>
                      <a:pt x="5" y="205"/>
                    </a:lnTo>
                    <a:lnTo>
                      <a:pt x="0" y="205"/>
                    </a:lnTo>
                    <a:lnTo>
                      <a:pt x="0" y="201"/>
                    </a:lnTo>
                    <a:lnTo>
                      <a:pt x="0" y="196"/>
                    </a:lnTo>
                    <a:lnTo>
                      <a:pt x="5" y="196"/>
                    </a:lnTo>
                    <a:lnTo>
                      <a:pt x="5" y="191"/>
                    </a:lnTo>
                    <a:lnTo>
                      <a:pt x="0" y="191"/>
                    </a:lnTo>
                    <a:lnTo>
                      <a:pt x="0" y="186"/>
                    </a:lnTo>
                    <a:lnTo>
                      <a:pt x="0" y="181"/>
                    </a:lnTo>
                    <a:lnTo>
                      <a:pt x="0" y="176"/>
                    </a:lnTo>
                    <a:lnTo>
                      <a:pt x="0" y="166"/>
                    </a:lnTo>
                    <a:lnTo>
                      <a:pt x="5" y="161"/>
                    </a:lnTo>
                    <a:lnTo>
                      <a:pt x="10" y="161"/>
                    </a:lnTo>
                    <a:lnTo>
                      <a:pt x="10" y="157"/>
                    </a:lnTo>
                    <a:lnTo>
                      <a:pt x="15" y="157"/>
                    </a:lnTo>
                    <a:lnTo>
                      <a:pt x="20" y="157"/>
                    </a:lnTo>
                    <a:lnTo>
                      <a:pt x="20" y="161"/>
                    </a:lnTo>
                    <a:lnTo>
                      <a:pt x="25" y="161"/>
                    </a:lnTo>
                    <a:lnTo>
                      <a:pt x="25" y="157"/>
                    </a:lnTo>
                    <a:lnTo>
                      <a:pt x="30" y="157"/>
                    </a:lnTo>
                    <a:lnTo>
                      <a:pt x="30" y="161"/>
                    </a:lnTo>
                    <a:lnTo>
                      <a:pt x="30" y="157"/>
                    </a:lnTo>
                    <a:lnTo>
                      <a:pt x="30" y="152"/>
                    </a:lnTo>
                    <a:lnTo>
                      <a:pt x="35" y="152"/>
                    </a:lnTo>
                    <a:lnTo>
                      <a:pt x="40" y="152"/>
                    </a:lnTo>
                    <a:lnTo>
                      <a:pt x="40" y="147"/>
                    </a:lnTo>
                    <a:lnTo>
                      <a:pt x="40" y="142"/>
                    </a:lnTo>
                    <a:lnTo>
                      <a:pt x="44" y="142"/>
                    </a:lnTo>
                    <a:lnTo>
                      <a:pt x="40" y="142"/>
                    </a:lnTo>
                    <a:lnTo>
                      <a:pt x="40" y="137"/>
                    </a:lnTo>
                    <a:lnTo>
                      <a:pt x="44" y="137"/>
                    </a:lnTo>
                    <a:lnTo>
                      <a:pt x="44" y="132"/>
                    </a:lnTo>
                    <a:lnTo>
                      <a:pt x="40" y="132"/>
                    </a:lnTo>
                    <a:lnTo>
                      <a:pt x="44" y="132"/>
                    </a:lnTo>
                    <a:lnTo>
                      <a:pt x="40" y="132"/>
                    </a:lnTo>
                    <a:lnTo>
                      <a:pt x="40" y="127"/>
                    </a:lnTo>
                    <a:lnTo>
                      <a:pt x="35" y="127"/>
                    </a:lnTo>
                    <a:lnTo>
                      <a:pt x="30" y="127"/>
                    </a:lnTo>
                    <a:lnTo>
                      <a:pt x="25" y="127"/>
                    </a:lnTo>
                    <a:lnTo>
                      <a:pt x="20" y="122"/>
                    </a:lnTo>
                    <a:lnTo>
                      <a:pt x="15" y="122"/>
                    </a:lnTo>
                    <a:lnTo>
                      <a:pt x="10" y="118"/>
                    </a:lnTo>
                    <a:lnTo>
                      <a:pt x="15" y="118"/>
                    </a:lnTo>
                    <a:lnTo>
                      <a:pt x="10" y="118"/>
                    </a:lnTo>
                    <a:lnTo>
                      <a:pt x="10" y="113"/>
                    </a:lnTo>
                    <a:lnTo>
                      <a:pt x="10" y="108"/>
                    </a:lnTo>
                    <a:lnTo>
                      <a:pt x="10" y="103"/>
                    </a:lnTo>
                    <a:lnTo>
                      <a:pt x="5" y="103"/>
                    </a:lnTo>
                    <a:lnTo>
                      <a:pt x="5" y="98"/>
                    </a:lnTo>
                    <a:lnTo>
                      <a:pt x="5" y="93"/>
                    </a:lnTo>
                    <a:lnTo>
                      <a:pt x="5" y="88"/>
                    </a:lnTo>
                    <a:lnTo>
                      <a:pt x="0" y="88"/>
                    </a:lnTo>
                    <a:lnTo>
                      <a:pt x="0" y="83"/>
                    </a:lnTo>
                    <a:lnTo>
                      <a:pt x="5" y="83"/>
                    </a:lnTo>
                    <a:lnTo>
                      <a:pt x="5" y="78"/>
                    </a:lnTo>
                    <a:lnTo>
                      <a:pt x="0" y="78"/>
                    </a:lnTo>
                    <a:lnTo>
                      <a:pt x="0" y="74"/>
                    </a:lnTo>
                    <a:lnTo>
                      <a:pt x="5" y="74"/>
                    </a:lnTo>
                    <a:lnTo>
                      <a:pt x="5" y="69"/>
                    </a:lnTo>
                    <a:lnTo>
                      <a:pt x="10" y="69"/>
                    </a:lnTo>
                    <a:lnTo>
                      <a:pt x="10" y="74"/>
                    </a:lnTo>
                    <a:lnTo>
                      <a:pt x="10" y="78"/>
                    </a:lnTo>
                    <a:lnTo>
                      <a:pt x="15" y="78"/>
                    </a:lnTo>
                    <a:lnTo>
                      <a:pt x="15" y="74"/>
                    </a:lnTo>
                    <a:lnTo>
                      <a:pt x="15" y="69"/>
                    </a:lnTo>
                    <a:lnTo>
                      <a:pt x="10" y="69"/>
                    </a:lnTo>
                    <a:lnTo>
                      <a:pt x="10" y="64"/>
                    </a:lnTo>
                    <a:lnTo>
                      <a:pt x="10" y="59"/>
                    </a:lnTo>
                    <a:lnTo>
                      <a:pt x="10" y="54"/>
                    </a:lnTo>
                    <a:lnTo>
                      <a:pt x="10" y="49"/>
                    </a:lnTo>
                    <a:lnTo>
                      <a:pt x="15" y="49"/>
                    </a:lnTo>
                    <a:lnTo>
                      <a:pt x="15" y="44"/>
                    </a:lnTo>
                    <a:lnTo>
                      <a:pt x="10" y="44"/>
                    </a:lnTo>
                    <a:lnTo>
                      <a:pt x="10" y="39"/>
                    </a:lnTo>
                    <a:lnTo>
                      <a:pt x="10" y="35"/>
                    </a:lnTo>
                    <a:lnTo>
                      <a:pt x="10" y="30"/>
                    </a:lnTo>
                    <a:lnTo>
                      <a:pt x="15" y="30"/>
                    </a:lnTo>
                    <a:lnTo>
                      <a:pt x="20" y="30"/>
                    </a:lnTo>
                    <a:lnTo>
                      <a:pt x="20" y="25"/>
                    </a:lnTo>
                    <a:lnTo>
                      <a:pt x="25" y="25"/>
                    </a:lnTo>
                    <a:lnTo>
                      <a:pt x="25" y="20"/>
                    </a:lnTo>
                    <a:lnTo>
                      <a:pt x="30" y="20"/>
                    </a:lnTo>
                    <a:lnTo>
                      <a:pt x="30" y="15"/>
                    </a:lnTo>
                    <a:lnTo>
                      <a:pt x="30" y="10"/>
                    </a:lnTo>
                    <a:lnTo>
                      <a:pt x="35" y="10"/>
                    </a:lnTo>
                    <a:lnTo>
                      <a:pt x="40" y="10"/>
                    </a:lnTo>
                    <a:lnTo>
                      <a:pt x="44" y="10"/>
                    </a:lnTo>
                    <a:lnTo>
                      <a:pt x="49" y="10"/>
                    </a:lnTo>
                    <a:lnTo>
                      <a:pt x="49" y="5"/>
                    </a:lnTo>
                    <a:lnTo>
                      <a:pt x="54" y="5"/>
                    </a:lnTo>
                    <a:lnTo>
                      <a:pt x="54" y="10"/>
                    </a:lnTo>
                    <a:lnTo>
                      <a:pt x="54" y="5"/>
                    </a:lnTo>
                    <a:lnTo>
                      <a:pt x="59" y="5"/>
                    </a:lnTo>
                    <a:lnTo>
                      <a:pt x="64" y="5"/>
                    </a:lnTo>
                    <a:lnTo>
                      <a:pt x="64" y="0"/>
                    </a:lnTo>
                    <a:lnTo>
                      <a:pt x="64" y="5"/>
                    </a:lnTo>
                    <a:lnTo>
                      <a:pt x="69" y="5"/>
                    </a:lnTo>
                    <a:lnTo>
                      <a:pt x="69" y="0"/>
                    </a:lnTo>
                    <a:lnTo>
                      <a:pt x="74" y="0"/>
                    </a:lnTo>
                    <a:lnTo>
                      <a:pt x="74" y="5"/>
                    </a:lnTo>
                    <a:lnTo>
                      <a:pt x="79" y="5"/>
                    </a:lnTo>
                    <a:lnTo>
                      <a:pt x="79" y="0"/>
                    </a:lnTo>
                    <a:lnTo>
                      <a:pt x="79" y="5"/>
                    </a:lnTo>
                    <a:lnTo>
                      <a:pt x="83" y="5"/>
                    </a:lnTo>
                    <a:lnTo>
                      <a:pt x="88" y="5"/>
                    </a:lnTo>
                    <a:lnTo>
                      <a:pt x="93" y="5"/>
                    </a:lnTo>
                    <a:lnTo>
                      <a:pt x="98" y="5"/>
                    </a:lnTo>
                    <a:lnTo>
                      <a:pt x="103" y="5"/>
                    </a:lnTo>
                    <a:lnTo>
                      <a:pt x="108" y="5"/>
                    </a:lnTo>
                    <a:lnTo>
                      <a:pt x="113" y="5"/>
                    </a:lnTo>
                    <a:lnTo>
                      <a:pt x="118" y="5"/>
                    </a:lnTo>
                    <a:lnTo>
                      <a:pt x="122" y="5"/>
                    </a:lnTo>
                    <a:lnTo>
                      <a:pt x="127" y="5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7" y="0"/>
                    </a:lnTo>
                    <a:lnTo>
                      <a:pt x="142" y="0"/>
                    </a:lnTo>
                    <a:lnTo>
                      <a:pt x="147" y="0"/>
                    </a:lnTo>
                    <a:lnTo>
                      <a:pt x="147" y="5"/>
                    </a:lnTo>
                    <a:lnTo>
                      <a:pt x="152" y="5"/>
                    </a:lnTo>
                    <a:lnTo>
                      <a:pt x="152" y="10"/>
                    </a:lnTo>
                    <a:lnTo>
                      <a:pt x="157" y="10"/>
                    </a:lnTo>
                    <a:lnTo>
                      <a:pt x="162" y="10"/>
                    </a:lnTo>
                    <a:lnTo>
                      <a:pt x="166" y="10"/>
                    </a:lnTo>
                    <a:lnTo>
                      <a:pt x="171" y="10"/>
                    </a:lnTo>
                    <a:lnTo>
                      <a:pt x="176" y="10"/>
                    </a:lnTo>
                    <a:lnTo>
                      <a:pt x="181" y="10"/>
                    </a:lnTo>
                    <a:lnTo>
                      <a:pt x="186" y="15"/>
                    </a:lnTo>
                    <a:lnTo>
                      <a:pt x="186" y="20"/>
                    </a:lnTo>
                    <a:lnTo>
                      <a:pt x="191" y="20"/>
                    </a:lnTo>
                    <a:lnTo>
                      <a:pt x="196" y="20"/>
                    </a:lnTo>
                    <a:lnTo>
                      <a:pt x="201" y="20"/>
                    </a:lnTo>
                    <a:lnTo>
                      <a:pt x="205" y="20"/>
                    </a:lnTo>
                    <a:lnTo>
                      <a:pt x="210" y="20"/>
                    </a:lnTo>
                    <a:lnTo>
                      <a:pt x="210" y="25"/>
                    </a:lnTo>
                    <a:lnTo>
                      <a:pt x="215" y="25"/>
                    </a:lnTo>
                    <a:lnTo>
                      <a:pt x="220" y="2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" name="Freeform 17">
                <a:extLst>
                  <a:ext uri="{FF2B5EF4-FFF2-40B4-BE49-F238E27FC236}">
                    <a16:creationId xmlns:a16="http://schemas.microsoft.com/office/drawing/2014/main" id="{9E8F99BC-19E3-4A08-9FD1-54AAD6ACFA6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92" y="2311"/>
                <a:ext cx="400" cy="142"/>
              </a:xfrm>
              <a:custGeom>
                <a:avLst/>
                <a:gdLst>
                  <a:gd name="T0" fmla="*/ 312 w 400"/>
                  <a:gd name="T1" fmla="*/ 5 h 142"/>
                  <a:gd name="T2" fmla="*/ 337 w 400"/>
                  <a:gd name="T3" fmla="*/ 0 h 142"/>
                  <a:gd name="T4" fmla="*/ 346 w 400"/>
                  <a:gd name="T5" fmla="*/ 10 h 142"/>
                  <a:gd name="T6" fmla="*/ 356 w 400"/>
                  <a:gd name="T7" fmla="*/ 20 h 142"/>
                  <a:gd name="T8" fmla="*/ 361 w 400"/>
                  <a:gd name="T9" fmla="*/ 25 h 142"/>
                  <a:gd name="T10" fmla="*/ 381 w 400"/>
                  <a:gd name="T11" fmla="*/ 25 h 142"/>
                  <a:gd name="T12" fmla="*/ 400 w 400"/>
                  <a:gd name="T13" fmla="*/ 20 h 142"/>
                  <a:gd name="T14" fmla="*/ 395 w 400"/>
                  <a:gd name="T15" fmla="*/ 34 h 142"/>
                  <a:gd name="T16" fmla="*/ 381 w 400"/>
                  <a:gd name="T17" fmla="*/ 39 h 142"/>
                  <a:gd name="T18" fmla="*/ 381 w 400"/>
                  <a:gd name="T19" fmla="*/ 73 h 142"/>
                  <a:gd name="T20" fmla="*/ 376 w 400"/>
                  <a:gd name="T21" fmla="*/ 88 h 142"/>
                  <a:gd name="T22" fmla="*/ 371 w 400"/>
                  <a:gd name="T23" fmla="*/ 98 h 142"/>
                  <a:gd name="T24" fmla="*/ 351 w 400"/>
                  <a:gd name="T25" fmla="*/ 98 h 142"/>
                  <a:gd name="T26" fmla="*/ 341 w 400"/>
                  <a:gd name="T27" fmla="*/ 88 h 142"/>
                  <a:gd name="T28" fmla="*/ 332 w 400"/>
                  <a:gd name="T29" fmla="*/ 88 h 142"/>
                  <a:gd name="T30" fmla="*/ 312 w 400"/>
                  <a:gd name="T31" fmla="*/ 78 h 142"/>
                  <a:gd name="T32" fmla="*/ 302 w 400"/>
                  <a:gd name="T33" fmla="*/ 93 h 142"/>
                  <a:gd name="T34" fmla="*/ 288 w 400"/>
                  <a:gd name="T35" fmla="*/ 98 h 142"/>
                  <a:gd name="T36" fmla="*/ 278 w 400"/>
                  <a:gd name="T37" fmla="*/ 98 h 142"/>
                  <a:gd name="T38" fmla="*/ 263 w 400"/>
                  <a:gd name="T39" fmla="*/ 93 h 142"/>
                  <a:gd name="T40" fmla="*/ 254 w 400"/>
                  <a:gd name="T41" fmla="*/ 98 h 142"/>
                  <a:gd name="T42" fmla="*/ 239 w 400"/>
                  <a:gd name="T43" fmla="*/ 103 h 142"/>
                  <a:gd name="T44" fmla="*/ 229 w 400"/>
                  <a:gd name="T45" fmla="*/ 113 h 142"/>
                  <a:gd name="T46" fmla="*/ 215 w 400"/>
                  <a:gd name="T47" fmla="*/ 117 h 142"/>
                  <a:gd name="T48" fmla="*/ 205 w 400"/>
                  <a:gd name="T49" fmla="*/ 117 h 142"/>
                  <a:gd name="T50" fmla="*/ 190 w 400"/>
                  <a:gd name="T51" fmla="*/ 127 h 142"/>
                  <a:gd name="T52" fmla="*/ 171 w 400"/>
                  <a:gd name="T53" fmla="*/ 127 h 142"/>
                  <a:gd name="T54" fmla="*/ 161 w 400"/>
                  <a:gd name="T55" fmla="*/ 142 h 142"/>
                  <a:gd name="T56" fmla="*/ 141 w 400"/>
                  <a:gd name="T57" fmla="*/ 142 h 142"/>
                  <a:gd name="T58" fmla="*/ 127 w 400"/>
                  <a:gd name="T59" fmla="*/ 137 h 142"/>
                  <a:gd name="T60" fmla="*/ 112 w 400"/>
                  <a:gd name="T61" fmla="*/ 127 h 142"/>
                  <a:gd name="T62" fmla="*/ 93 w 400"/>
                  <a:gd name="T63" fmla="*/ 127 h 142"/>
                  <a:gd name="T64" fmla="*/ 78 w 400"/>
                  <a:gd name="T65" fmla="*/ 122 h 142"/>
                  <a:gd name="T66" fmla="*/ 63 w 400"/>
                  <a:gd name="T67" fmla="*/ 117 h 142"/>
                  <a:gd name="T68" fmla="*/ 49 w 400"/>
                  <a:gd name="T69" fmla="*/ 122 h 142"/>
                  <a:gd name="T70" fmla="*/ 29 w 400"/>
                  <a:gd name="T71" fmla="*/ 122 h 142"/>
                  <a:gd name="T72" fmla="*/ 10 w 400"/>
                  <a:gd name="T73" fmla="*/ 122 h 142"/>
                  <a:gd name="T74" fmla="*/ 5 w 400"/>
                  <a:gd name="T75" fmla="*/ 117 h 142"/>
                  <a:gd name="T76" fmla="*/ 5 w 400"/>
                  <a:gd name="T77" fmla="*/ 113 h 142"/>
                  <a:gd name="T78" fmla="*/ 19 w 400"/>
                  <a:gd name="T79" fmla="*/ 108 h 142"/>
                  <a:gd name="T80" fmla="*/ 19 w 400"/>
                  <a:gd name="T81" fmla="*/ 98 h 142"/>
                  <a:gd name="T82" fmla="*/ 24 w 400"/>
                  <a:gd name="T83" fmla="*/ 93 h 142"/>
                  <a:gd name="T84" fmla="*/ 34 w 400"/>
                  <a:gd name="T85" fmla="*/ 83 h 142"/>
                  <a:gd name="T86" fmla="*/ 49 w 400"/>
                  <a:gd name="T87" fmla="*/ 78 h 142"/>
                  <a:gd name="T88" fmla="*/ 58 w 400"/>
                  <a:gd name="T89" fmla="*/ 69 h 142"/>
                  <a:gd name="T90" fmla="*/ 68 w 400"/>
                  <a:gd name="T91" fmla="*/ 59 h 142"/>
                  <a:gd name="T92" fmla="*/ 83 w 400"/>
                  <a:gd name="T93" fmla="*/ 44 h 142"/>
                  <a:gd name="T94" fmla="*/ 102 w 400"/>
                  <a:gd name="T95" fmla="*/ 39 h 142"/>
                  <a:gd name="T96" fmla="*/ 107 w 400"/>
                  <a:gd name="T97" fmla="*/ 25 h 142"/>
                  <a:gd name="T98" fmla="*/ 122 w 400"/>
                  <a:gd name="T99" fmla="*/ 15 h 142"/>
                  <a:gd name="T100" fmla="*/ 141 w 400"/>
                  <a:gd name="T101" fmla="*/ 15 h 142"/>
                  <a:gd name="T102" fmla="*/ 156 w 400"/>
                  <a:gd name="T103" fmla="*/ 10 h 142"/>
                  <a:gd name="T104" fmla="*/ 161 w 400"/>
                  <a:gd name="T105" fmla="*/ 20 h 142"/>
                  <a:gd name="T106" fmla="*/ 176 w 400"/>
                  <a:gd name="T107" fmla="*/ 15 h 142"/>
                  <a:gd name="T108" fmla="*/ 185 w 400"/>
                  <a:gd name="T109" fmla="*/ 15 h 142"/>
                  <a:gd name="T110" fmla="*/ 205 w 400"/>
                  <a:gd name="T111" fmla="*/ 15 h 142"/>
                  <a:gd name="T112" fmla="*/ 244 w 400"/>
                  <a:gd name="T113" fmla="*/ 15 h 142"/>
                  <a:gd name="T114" fmla="*/ 278 w 400"/>
                  <a:gd name="T115" fmla="*/ 15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00" h="142">
                    <a:moveTo>
                      <a:pt x="278" y="15"/>
                    </a:moveTo>
                    <a:lnTo>
                      <a:pt x="283" y="15"/>
                    </a:lnTo>
                    <a:lnTo>
                      <a:pt x="288" y="15"/>
                    </a:lnTo>
                    <a:lnTo>
                      <a:pt x="312" y="5"/>
                    </a:lnTo>
                    <a:lnTo>
                      <a:pt x="322" y="5"/>
                    </a:lnTo>
                    <a:lnTo>
                      <a:pt x="327" y="5"/>
                    </a:lnTo>
                    <a:lnTo>
                      <a:pt x="332" y="0"/>
                    </a:lnTo>
                    <a:lnTo>
                      <a:pt x="337" y="0"/>
                    </a:lnTo>
                    <a:lnTo>
                      <a:pt x="341" y="0"/>
                    </a:lnTo>
                    <a:lnTo>
                      <a:pt x="346" y="0"/>
                    </a:lnTo>
                    <a:lnTo>
                      <a:pt x="346" y="5"/>
                    </a:lnTo>
                    <a:lnTo>
                      <a:pt x="346" y="10"/>
                    </a:lnTo>
                    <a:lnTo>
                      <a:pt x="351" y="10"/>
                    </a:lnTo>
                    <a:lnTo>
                      <a:pt x="351" y="15"/>
                    </a:lnTo>
                    <a:lnTo>
                      <a:pt x="356" y="15"/>
                    </a:lnTo>
                    <a:lnTo>
                      <a:pt x="356" y="20"/>
                    </a:lnTo>
                    <a:lnTo>
                      <a:pt x="351" y="20"/>
                    </a:lnTo>
                    <a:lnTo>
                      <a:pt x="351" y="25"/>
                    </a:lnTo>
                    <a:lnTo>
                      <a:pt x="356" y="25"/>
                    </a:lnTo>
                    <a:lnTo>
                      <a:pt x="361" y="25"/>
                    </a:lnTo>
                    <a:lnTo>
                      <a:pt x="366" y="25"/>
                    </a:lnTo>
                    <a:lnTo>
                      <a:pt x="371" y="25"/>
                    </a:lnTo>
                    <a:lnTo>
                      <a:pt x="376" y="25"/>
                    </a:lnTo>
                    <a:lnTo>
                      <a:pt x="381" y="25"/>
                    </a:lnTo>
                    <a:lnTo>
                      <a:pt x="381" y="20"/>
                    </a:lnTo>
                    <a:lnTo>
                      <a:pt x="390" y="20"/>
                    </a:lnTo>
                    <a:lnTo>
                      <a:pt x="395" y="20"/>
                    </a:lnTo>
                    <a:lnTo>
                      <a:pt x="400" y="20"/>
                    </a:lnTo>
                    <a:lnTo>
                      <a:pt x="400" y="25"/>
                    </a:lnTo>
                    <a:lnTo>
                      <a:pt x="400" y="30"/>
                    </a:lnTo>
                    <a:lnTo>
                      <a:pt x="395" y="30"/>
                    </a:lnTo>
                    <a:lnTo>
                      <a:pt x="395" y="34"/>
                    </a:lnTo>
                    <a:lnTo>
                      <a:pt x="395" y="39"/>
                    </a:lnTo>
                    <a:lnTo>
                      <a:pt x="390" y="39"/>
                    </a:lnTo>
                    <a:lnTo>
                      <a:pt x="385" y="39"/>
                    </a:lnTo>
                    <a:lnTo>
                      <a:pt x="381" y="39"/>
                    </a:lnTo>
                    <a:lnTo>
                      <a:pt x="381" y="59"/>
                    </a:lnTo>
                    <a:lnTo>
                      <a:pt x="381" y="64"/>
                    </a:lnTo>
                    <a:lnTo>
                      <a:pt x="381" y="69"/>
                    </a:lnTo>
                    <a:lnTo>
                      <a:pt x="381" y="73"/>
                    </a:lnTo>
                    <a:lnTo>
                      <a:pt x="381" y="78"/>
                    </a:lnTo>
                    <a:lnTo>
                      <a:pt x="381" y="83"/>
                    </a:lnTo>
                    <a:lnTo>
                      <a:pt x="376" y="83"/>
                    </a:lnTo>
                    <a:lnTo>
                      <a:pt x="376" y="88"/>
                    </a:lnTo>
                    <a:lnTo>
                      <a:pt x="381" y="93"/>
                    </a:lnTo>
                    <a:lnTo>
                      <a:pt x="376" y="93"/>
                    </a:lnTo>
                    <a:lnTo>
                      <a:pt x="371" y="93"/>
                    </a:lnTo>
                    <a:lnTo>
                      <a:pt x="371" y="98"/>
                    </a:lnTo>
                    <a:lnTo>
                      <a:pt x="366" y="98"/>
                    </a:lnTo>
                    <a:lnTo>
                      <a:pt x="361" y="98"/>
                    </a:lnTo>
                    <a:lnTo>
                      <a:pt x="356" y="98"/>
                    </a:lnTo>
                    <a:lnTo>
                      <a:pt x="351" y="98"/>
                    </a:lnTo>
                    <a:lnTo>
                      <a:pt x="346" y="98"/>
                    </a:lnTo>
                    <a:lnTo>
                      <a:pt x="346" y="93"/>
                    </a:lnTo>
                    <a:lnTo>
                      <a:pt x="341" y="93"/>
                    </a:lnTo>
                    <a:lnTo>
                      <a:pt x="341" y="88"/>
                    </a:lnTo>
                    <a:lnTo>
                      <a:pt x="337" y="88"/>
                    </a:lnTo>
                    <a:lnTo>
                      <a:pt x="332" y="88"/>
                    </a:lnTo>
                    <a:lnTo>
                      <a:pt x="332" y="83"/>
                    </a:lnTo>
                    <a:lnTo>
                      <a:pt x="332" y="88"/>
                    </a:lnTo>
                    <a:lnTo>
                      <a:pt x="327" y="88"/>
                    </a:lnTo>
                    <a:lnTo>
                      <a:pt x="327" y="83"/>
                    </a:lnTo>
                    <a:lnTo>
                      <a:pt x="322" y="83"/>
                    </a:lnTo>
                    <a:lnTo>
                      <a:pt x="312" y="78"/>
                    </a:lnTo>
                    <a:lnTo>
                      <a:pt x="312" y="83"/>
                    </a:lnTo>
                    <a:lnTo>
                      <a:pt x="312" y="88"/>
                    </a:lnTo>
                    <a:lnTo>
                      <a:pt x="307" y="93"/>
                    </a:lnTo>
                    <a:lnTo>
                      <a:pt x="302" y="93"/>
                    </a:lnTo>
                    <a:lnTo>
                      <a:pt x="298" y="93"/>
                    </a:lnTo>
                    <a:lnTo>
                      <a:pt x="298" y="98"/>
                    </a:lnTo>
                    <a:lnTo>
                      <a:pt x="293" y="98"/>
                    </a:lnTo>
                    <a:lnTo>
                      <a:pt x="288" y="98"/>
                    </a:lnTo>
                    <a:lnTo>
                      <a:pt x="288" y="103"/>
                    </a:lnTo>
                    <a:lnTo>
                      <a:pt x="288" y="98"/>
                    </a:lnTo>
                    <a:lnTo>
                      <a:pt x="283" y="98"/>
                    </a:lnTo>
                    <a:lnTo>
                      <a:pt x="278" y="98"/>
                    </a:lnTo>
                    <a:lnTo>
                      <a:pt x="273" y="98"/>
                    </a:lnTo>
                    <a:lnTo>
                      <a:pt x="273" y="93"/>
                    </a:lnTo>
                    <a:lnTo>
                      <a:pt x="268" y="93"/>
                    </a:lnTo>
                    <a:lnTo>
                      <a:pt x="263" y="93"/>
                    </a:lnTo>
                    <a:lnTo>
                      <a:pt x="263" y="88"/>
                    </a:lnTo>
                    <a:lnTo>
                      <a:pt x="258" y="93"/>
                    </a:lnTo>
                    <a:lnTo>
                      <a:pt x="254" y="93"/>
                    </a:lnTo>
                    <a:lnTo>
                      <a:pt x="254" y="98"/>
                    </a:lnTo>
                    <a:lnTo>
                      <a:pt x="249" y="98"/>
                    </a:lnTo>
                    <a:lnTo>
                      <a:pt x="244" y="98"/>
                    </a:lnTo>
                    <a:lnTo>
                      <a:pt x="244" y="103"/>
                    </a:lnTo>
                    <a:lnTo>
                      <a:pt x="239" y="103"/>
                    </a:lnTo>
                    <a:lnTo>
                      <a:pt x="239" y="108"/>
                    </a:lnTo>
                    <a:lnTo>
                      <a:pt x="234" y="108"/>
                    </a:lnTo>
                    <a:lnTo>
                      <a:pt x="229" y="108"/>
                    </a:lnTo>
                    <a:lnTo>
                      <a:pt x="229" y="113"/>
                    </a:lnTo>
                    <a:lnTo>
                      <a:pt x="224" y="113"/>
                    </a:lnTo>
                    <a:lnTo>
                      <a:pt x="219" y="117"/>
                    </a:lnTo>
                    <a:lnTo>
                      <a:pt x="219" y="113"/>
                    </a:lnTo>
                    <a:lnTo>
                      <a:pt x="215" y="117"/>
                    </a:lnTo>
                    <a:lnTo>
                      <a:pt x="215" y="113"/>
                    </a:lnTo>
                    <a:lnTo>
                      <a:pt x="210" y="113"/>
                    </a:lnTo>
                    <a:lnTo>
                      <a:pt x="210" y="117"/>
                    </a:lnTo>
                    <a:lnTo>
                      <a:pt x="205" y="117"/>
                    </a:lnTo>
                    <a:lnTo>
                      <a:pt x="205" y="122"/>
                    </a:lnTo>
                    <a:lnTo>
                      <a:pt x="200" y="122"/>
                    </a:lnTo>
                    <a:lnTo>
                      <a:pt x="195" y="127"/>
                    </a:lnTo>
                    <a:lnTo>
                      <a:pt x="190" y="127"/>
                    </a:lnTo>
                    <a:lnTo>
                      <a:pt x="185" y="127"/>
                    </a:lnTo>
                    <a:lnTo>
                      <a:pt x="180" y="127"/>
                    </a:lnTo>
                    <a:lnTo>
                      <a:pt x="176" y="127"/>
                    </a:lnTo>
                    <a:lnTo>
                      <a:pt x="171" y="127"/>
                    </a:lnTo>
                    <a:lnTo>
                      <a:pt x="171" y="132"/>
                    </a:lnTo>
                    <a:lnTo>
                      <a:pt x="166" y="137"/>
                    </a:lnTo>
                    <a:lnTo>
                      <a:pt x="166" y="142"/>
                    </a:lnTo>
                    <a:lnTo>
                      <a:pt x="161" y="142"/>
                    </a:lnTo>
                    <a:lnTo>
                      <a:pt x="156" y="142"/>
                    </a:lnTo>
                    <a:lnTo>
                      <a:pt x="151" y="142"/>
                    </a:lnTo>
                    <a:lnTo>
                      <a:pt x="146" y="142"/>
                    </a:lnTo>
                    <a:lnTo>
                      <a:pt x="141" y="142"/>
                    </a:lnTo>
                    <a:lnTo>
                      <a:pt x="141" y="137"/>
                    </a:lnTo>
                    <a:lnTo>
                      <a:pt x="136" y="137"/>
                    </a:lnTo>
                    <a:lnTo>
                      <a:pt x="132" y="137"/>
                    </a:lnTo>
                    <a:lnTo>
                      <a:pt x="127" y="137"/>
                    </a:lnTo>
                    <a:lnTo>
                      <a:pt x="122" y="137"/>
                    </a:lnTo>
                    <a:lnTo>
                      <a:pt x="117" y="137"/>
                    </a:lnTo>
                    <a:lnTo>
                      <a:pt x="117" y="132"/>
                    </a:lnTo>
                    <a:lnTo>
                      <a:pt x="112" y="127"/>
                    </a:lnTo>
                    <a:lnTo>
                      <a:pt x="107" y="127"/>
                    </a:lnTo>
                    <a:lnTo>
                      <a:pt x="102" y="127"/>
                    </a:lnTo>
                    <a:lnTo>
                      <a:pt x="97" y="127"/>
                    </a:lnTo>
                    <a:lnTo>
                      <a:pt x="93" y="127"/>
                    </a:lnTo>
                    <a:lnTo>
                      <a:pt x="88" y="127"/>
                    </a:lnTo>
                    <a:lnTo>
                      <a:pt x="83" y="127"/>
                    </a:lnTo>
                    <a:lnTo>
                      <a:pt x="83" y="122"/>
                    </a:lnTo>
                    <a:lnTo>
                      <a:pt x="78" y="122"/>
                    </a:lnTo>
                    <a:lnTo>
                      <a:pt x="78" y="117"/>
                    </a:lnTo>
                    <a:lnTo>
                      <a:pt x="73" y="117"/>
                    </a:lnTo>
                    <a:lnTo>
                      <a:pt x="68" y="117"/>
                    </a:lnTo>
                    <a:lnTo>
                      <a:pt x="63" y="117"/>
                    </a:lnTo>
                    <a:lnTo>
                      <a:pt x="58" y="117"/>
                    </a:lnTo>
                    <a:lnTo>
                      <a:pt x="58" y="122"/>
                    </a:lnTo>
                    <a:lnTo>
                      <a:pt x="53" y="122"/>
                    </a:lnTo>
                    <a:lnTo>
                      <a:pt x="49" y="122"/>
                    </a:lnTo>
                    <a:lnTo>
                      <a:pt x="44" y="122"/>
                    </a:lnTo>
                    <a:lnTo>
                      <a:pt x="39" y="122"/>
                    </a:lnTo>
                    <a:lnTo>
                      <a:pt x="34" y="122"/>
                    </a:lnTo>
                    <a:lnTo>
                      <a:pt x="29" y="122"/>
                    </a:lnTo>
                    <a:lnTo>
                      <a:pt x="24" y="122"/>
                    </a:lnTo>
                    <a:lnTo>
                      <a:pt x="19" y="122"/>
                    </a:lnTo>
                    <a:lnTo>
                      <a:pt x="14" y="122"/>
                    </a:lnTo>
                    <a:lnTo>
                      <a:pt x="10" y="122"/>
                    </a:lnTo>
                    <a:lnTo>
                      <a:pt x="10" y="117"/>
                    </a:lnTo>
                    <a:lnTo>
                      <a:pt x="10" y="122"/>
                    </a:lnTo>
                    <a:lnTo>
                      <a:pt x="5" y="122"/>
                    </a:lnTo>
                    <a:lnTo>
                      <a:pt x="5" y="117"/>
                    </a:lnTo>
                    <a:lnTo>
                      <a:pt x="0" y="117"/>
                    </a:lnTo>
                    <a:lnTo>
                      <a:pt x="0" y="113"/>
                    </a:lnTo>
                    <a:lnTo>
                      <a:pt x="5" y="108"/>
                    </a:lnTo>
                    <a:lnTo>
                      <a:pt x="5" y="113"/>
                    </a:lnTo>
                    <a:lnTo>
                      <a:pt x="10" y="113"/>
                    </a:lnTo>
                    <a:lnTo>
                      <a:pt x="10" y="108"/>
                    </a:lnTo>
                    <a:lnTo>
                      <a:pt x="14" y="108"/>
                    </a:lnTo>
                    <a:lnTo>
                      <a:pt x="19" y="108"/>
                    </a:lnTo>
                    <a:lnTo>
                      <a:pt x="19" y="103"/>
                    </a:lnTo>
                    <a:lnTo>
                      <a:pt x="14" y="103"/>
                    </a:lnTo>
                    <a:lnTo>
                      <a:pt x="14" y="98"/>
                    </a:lnTo>
                    <a:lnTo>
                      <a:pt x="19" y="98"/>
                    </a:lnTo>
                    <a:lnTo>
                      <a:pt x="24" y="98"/>
                    </a:lnTo>
                    <a:lnTo>
                      <a:pt x="29" y="98"/>
                    </a:lnTo>
                    <a:lnTo>
                      <a:pt x="29" y="93"/>
                    </a:lnTo>
                    <a:lnTo>
                      <a:pt x="24" y="93"/>
                    </a:lnTo>
                    <a:lnTo>
                      <a:pt x="24" y="88"/>
                    </a:lnTo>
                    <a:lnTo>
                      <a:pt x="29" y="88"/>
                    </a:lnTo>
                    <a:lnTo>
                      <a:pt x="34" y="88"/>
                    </a:lnTo>
                    <a:lnTo>
                      <a:pt x="34" y="83"/>
                    </a:lnTo>
                    <a:lnTo>
                      <a:pt x="39" y="83"/>
                    </a:lnTo>
                    <a:lnTo>
                      <a:pt x="44" y="83"/>
                    </a:lnTo>
                    <a:lnTo>
                      <a:pt x="49" y="83"/>
                    </a:lnTo>
                    <a:lnTo>
                      <a:pt x="49" y="78"/>
                    </a:lnTo>
                    <a:lnTo>
                      <a:pt x="53" y="78"/>
                    </a:lnTo>
                    <a:lnTo>
                      <a:pt x="53" y="73"/>
                    </a:lnTo>
                    <a:lnTo>
                      <a:pt x="58" y="73"/>
                    </a:lnTo>
                    <a:lnTo>
                      <a:pt x="58" y="69"/>
                    </a:lnTo>
                    <a:lnTo>
                      <a:pt x="53" y="64"/>
                    </a:lnTo>
                    <a:lnTo>
                      <a:pt x="49" y="59"/>
                    </a:lnTo>
                    <a:lnTo>
                      <a:pt x="58" y="59"/>
                    </a:lnTo>
                    <a:lnTo>
                      <a:pt x="68" y="59"/>
                    </a:lnTo>
                    <a:lnTo>
                      <a:pt x="73" y="54"/>
                    </a:lnTo>
                    <a:lnTo>
                      <a:pt x="83" y="54"/>
                    </a:lnTo>
                    <a:lnTo>
                      <a:pt x="83" y="49"/>
                    </a:lnTo>
                    <a:lnTo>
                      <a:pt x="83" y="44"/>
                    </a:lnTo>
                    <a:lnTo>
                      <a:pt x="88" y="44"/>
                    </a:lnTo>
                    <a:lnTo>
                      <a:pt x="93" y="44"/>
                    </a:lnTo>
                    <a:lnTo>
                      <a:pt x="97" y="39"/>
                    </a:lnTo>
                    <a:lnTo>
                      <a:pt x="102" y="39"/>
                    </a:lnTo>
                    <a:lnTo>
                      <a:pt x="102" y="34"/>
                    </a:lnTo>
                    <a:lnTo>
                      <a:pt x="102" y="30"/>
                    </a:lnTo>
                    <a:lnTo>
                      <a:pt x="102" y="25"/>
                    </a:lnTo>
                    <a:lnTo>
                      <a:pt x="107" y="25"/>
                    </a:lnTo>
                    <a:lnTo>
                      <a:pt x="112" y="20"/>
                    </a:lnTo>
                    <a:lnTo>
                      <a:pt x="117" y="20"/>
                    </a:lnTo>
                    <a:lnTo>
                      <a:pt x="117" y="15"/>
                    </a:lnTo>
                    <a:lnTo>
                      <a:pt x="122" y="15"/>
                    </a:lnTo>
                    <a:lnTo>
                      <a:pt x="127" y="15"/>
                    </a:lnTo>
                    <a:lnTo>
                      <a:pt x="132" y="15"/>
                    </a:lnTo>
                    <a:lnTo>
                      <a:pt x="136" y="15"/>
                    </a:lnTo>
                    <a:lnTo>
                      <a:pt x="141" y="15"/>
                    </a:lnTo>
                    <a:lnTo>
                      <a:pt x="141" y="10"/>
                    </a:lnTo>
                    <a:lnTo>
                      <a:pt x="146" y="10"/>
                    </a:lnTo>
                    <a:lnTo>
                      <a:pt x="151" y="10"/>
                    </a:lnTo>
                    <a:lnTo>
                      <a:pt x="156" y="10"/>
                    </a:lnTo>
                    <a:lnTo>
                      <a:pt x="161" y="10"/>
                    </a:lnTo>
                    <a:lnTo>
                      <a:pt x="161" y="15"/>
                    </a:lnTo>
                    <a:lnTo>
                      <a:pt x="166" y="20"/>
                    </a:lnTo>
                    <a:lnTo>
                      <a:pt x="161" y="20"/>
                    </a:lnTo>
                    <a:lnTo>
                      <a:pt x="166" y="20"/>
                    </a:lnTo>
                    <a:lnTo>
                      <a:pt x="166" y="15"/>
                    </a:lnTo>
                    <a:lnTo>
                      <a:pt x="171" y="15"/>
                    </a:lnTo>
                    <a:lnTo>
                      <a:pt x="176" y="15"/>
                    </a:lnTo>
                    <a:lnTo>
                      <a:pt x="176" y="10"/>
                    </a:lnTo>
                    <a:lnTo>
                      <a:pt x="180" y="10"/>
                    </a:lnTo>
                    <a:lnTo>
                      <a:pt x="185" y="10"/>
                    </a:lnTo>
                    <a:lnTo>
                      <a:pt x="185" y="15"/>
                    </a:lnTo>
                    <a:lnTo>
                      <a:pt x="190" y="15"/>
                    </a:lnTo>
                    <a:lnTo>
                      <a:pt x="195" y="15"/>
                    </a:lnTo>
                    <a:lnTo>
                      <a:pt x="200" y="15"/>
                    </a:lnTo>
                    <a:lnTo>
                      <a:pt x="205" y="15"/>
                    </a:lnTo>
                    <a:lnTo>
                      <a:pt x="215" y="15"/>
                    </a:lnTo>
                    <a:lnTo>
                      <a:pt x="219" y="15"/>
                    </a:lnTo>
                    <a:lnTo>
                      <a:pt x="229" y="15"/>
                    </a:lnTo>
                    <a:lnTo>
                      <a:pt x="244" y="15"/>
                    </a:lnTo>
                    <a:lnTo>
                      <a:pt x="249" y="15"/>
                    </a:lnTo>
                    <a:lnTo>
                      <a:pt x="263" y="15"/>
                    </a:lnTo>
                    <a:lnTo>
                      <a:pt x="273" y="15"/>
                    </a:lnTo>
                    <a:lnTo>
                      <a:pt x="278" y="1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3" name="Freeform 18">
                <a:extLst>
                  <a:ext uri="{FF2B5EF4-FFF2-40B4-BE49-F238E27FC236}">
                    <a16:creationId xmlns:a16="http://schemas.microsoft.com/office/drawing/2014/main" id="{CCC7E928-B980-4A90-8CF2-B8EF2D6C6DE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7" y="1955"/>
                <a:ext cx="209" cy="381"/>
              </a:xfrm>
              <a:custGeom>
                <a:avLst/>
                <a:gdLst>
                  <a:gd name="T0" fmla="*/ 146 w 209"/>
                  <a:gd name="T1" fmla="*/ 39 h 381"/>
                  <a:gd name="T2" fmla="*/ 151 w 209"/>
                  <a:gd name="T3" fmla="*/ 68 h 381"/>
                  <a:gd name="T4" fmla="*/ 146 w 209"/>
                  <a:gd name="T5" fmla="*/ 78 h 381"/>
                  <a:gd name="T6" fmla="*/ 156 w 209"/>
                  <a:gd name="T7" fmla="*/ 93 h 381"/>
                  <a:gd name="T8" fmla="*/ 156 w 209"/>
                  <a:gd name="T9" fmla="*/ 112 h 381"/>
                  <a:gd name="T10" fmla="*/ 156 w 209"/>
                  <a:gd name="T11" fmla="*/ 117 h 381"/>
                  <a:gd name="T12" fmla="*/ 156 w 209"/>
                  <a:gd name="T13" fmla="*/ 132 h 381"/>
                  <a:gd name="T14" fmla="*/ 151 w 209"/>
                  <a:gd name="T15" fmla="*/ 141 h 381"/>
                  <a:gd name="T16" fmla="*/ 156 w 209"/>
                  <a:gd name="T17" fmla="*/ 141 h 381"/>
                  <a:gd name="T18" fmla="*/ 161 w 209"/>
                  <a:gd name="T19" fmla="*/ 151 h 381"/>
                  <a:gd name="T20" fmla="*/ 166 w 209"/>
                  <a:gd name="T21" fmla="*/ 161 h 381"/>
                  <a:gd name="T22" fmla="*/ 166 w 209"/>
                  <a:gd name="T23" fmla="*/ 176 h 381"/>
                  <a:gd name="T24" fmla="*/ 170 w 209"/>
                  <a:gd name="T25" fmla="*/ 185 h 381"/>
                  <a:gd name="T26" fmla="*/ 175 w 209"/>
                  <a:gd name="T27" fmla="*/ 205 h 381"/>
                  <a:gd name="T28" fmla="*/ 180 w 209"/>
                  <a:gd name="T29" fmla="*/ 224 h 381"/>
                  <a:gd name="T30" fmla="*/ 195 w 209"/>
                  <a:gd name="T31" fmla="*/ 234 h 381"/>
                  <a:gd name="T32" fmla="*/ 185 w 209"/>
                  <a:gd name="T33" fmla="*/ 244 h 381"/>
                  <a:gd name="T34" fmla="*/ 170 w 209"/>
                  <a:gd name="T35" fmla="*/ 254 h 381"/>
                  <a:gd name="T36" fmla="*/ 175 w 209"/>
                  <a:gd name="T37" fmla="*/ 273 h 381"/>
                  <a:gd name="T38" fmla="*/ 175 w 209"/>
                  <a:gd name="T39" fmla="*/ 293 h 381"/>
                  <a:gd name="T40" fmla="*/ 180 w 209"/>
                  <a:gd name="T41" fmla="*/ 312 h 381"/>
                  <a:gd name="T42" fmla="*/ 180 w 209"/>
                  <a:gd name="T43" fmla="*/ 327 h 381"/>
                  <a:gd name="T44" fmla="*/ 185 w 209"/>
                  <a:gd name="T45" fmla="*/ 337 h 381"/>
                  <a:gd name="T46" fmla="*/ 190 w 209"/>
                  <a:gd name="T47" fmla="*/ 346 h 381"/>
                  <a:gd name="T48" fmla="*/ 205 w 209"/>
                  <a:gd name="T49" fmla="*/ 356 h 381"/>
                  <a:gd name="T50" fmla="*/ 205 w 209"/>
                  <a:gd name="T51" fmla="*/ 371 h 381"/>
                  <a:gd name="T52" fmla="*/ 190 w 209"/>
                  <a:gd name="T53" fmla="*/ 371 h 381"/>
                  <a:gd name="T54" fmla="*/ 166 w 209"/>
                  <a:gd name="T55" fmla="*/ 376 h 381"/>
                  <a:gd name="T56" fmla="*/ 146 w 209"/>
                  <a:gd name="T57" fmla="*/ 381 h 381"/>
                  <a:gd name="T58" fmla="*/ 141 w 209"/>
                  <a:gd name="T59" fmla="*/ 371 h 381"/>
                  <a:gd name="T60" fmla="*/ 131 w 209"/>
                  <a:gd name="T61" fmla="*/ 356 h 381"/>
                  <a:gd name="T62" fmla="*/ 107 w 209"/>
                  <a:gd name="T63" fmla="*/ 361 h 381"/>
                  <a:gd name="T64" fmla="*/ 63 w 209"/>
                  <a:gd name="T65" fmla="*/ 361 h 381"/>
                  <a:gd name="T66" fmla="*/ 43 w 209"/>
                  <a:gd name="T67" fmla="*/ 332 h 381"/>
                  <a:gd name="T68" fmla="*/ 24 w 209"/>
                  <a:gd name="T69" fmla="*/ 293 h 381"/>
                  <a:gd name="T70" fmla="*/ 24 w 209"/>
                  <a:gd name="T71" fmla="*/ 268 h 381"/>
                  <a:gd name="T72" fmla="*/ 24 w 209"/>
                  <a:gd name="T73" fmla="*/ 249 h 381"/>
                  <a:gd name="T74" fmla="*/ 19 w 209"/>
                  <a:gd name="T75" fmla="*/ 239 h 381"/>
                  <a:gd name="T76" fmla="*/ 14 w 209"/>
                  <a:gd name="T77" fmla="*/ 220 h 381"/>
                  <a:gd name="T78" fmla="*/ 9 w 209"/>
                  <a:gd name="T79" fmla="*/ 200 h 381"/>
                  <a:gd name="T80" fmla="*/ 4 w 209"/>
                  <a:gd name="T81" fmla="*/ 166 h 381"/>
                  <a:gd name="T82" fmla="*/ 0 w 209"/>
                  <a:gd name="T83" fmla="*/ 132 h 381"/>
                  <a:gd name="T84" fmla="*/ 0 w 209"/>
                  <a:gd name="T85" fmla="*/ 98 h 381"/>
                  <a:gd name="T86" fmla="*/ 4 w 209"/>
                  <a:gd name="T87" fmla="*/ 63 h 381"/>
                  <a:gd name="T88" fmla="*/ 4 w 209"/>
                  <a:gd name="T89" fmla="*/ 24 h 381"/>
                  <a:gd name="T90" fmla="*/ 9 w 209"/>
                  <a:gd name="T91" fmla="*/ 0 h 381"/>
                  <a:gd name="T92" fmla="*/ 29 w 209"/>
                  <a:gd name="T93" fmla="*/ 5 h 381"/>
                  <a:gd name="T94" fmla="*/ 39 w 209"/>
                  <a:gd name="T95" fmla="*/ 19 h 381"/>
                  <a:gd name="T96" fmla="*/ 68 w 209"/>
                  <a:gd name="T97" fmla="*/ 10 h 381"/>
                  <a:gd name="T98" fmla="*/ 92 w 209"/>
                  <a:gd name="T99" fmla="*/ 10 h 381"/>
                  <a:gd name="T100" fmla="*/ 112 w 209"/>
                  <a:gd name="T101" fmla="*/ 15 h 381"/>
                  <a:gd name="T102" fmla="*/ 136 w 209"/>
                  <a:gd name="T103" fmla="*/ 19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9" h="381">
                    <a:moveTo>
                      <a:pt x="141" y="19"/>
                    </a:moveTo>
                    <a:lnTo>
                      <a:pt x="141" y="24"/>
                    </a:lnTo>
                    <a:lnTo>
                      <a:pt x="146" y="29"/>
                    </a:lnTo>
                    <a:lnTo>
                      <a:pt x="146" y="34"/>
                    </a:lnTo>
                    <a:lnTo>
                      <a:pt x="146" y="39"/>
                    </a:lnTo>
                    <a:lnTo>
                      <a:pt x="146" y="44"/>
                    </a:lnTo>
                    <a:lnTo>
                      <a:pt x="146" y="49"/>
                    </a:lnTo>
                    <a:lnTo>
                      <a:pt x="146" y="59"/>
                    </a:lnTo>
                    <a:lnTo>
                      <a:pt x="151" y="63"/>
                    </a:lnTo>
                    <a:lnTo>
                      <a:pt x="151" y="68"/>
                    </a:lnTo>
                    <a:lnTo>
                      <a:pt x="156" y="68"/>
                    </a:lnTo>
                    <a:lnTo>
                      <a:pt x="151" y="68"/>
                    </a:lnTo>
                    <a:lnTo>
                      <a:pt x="151" y="73"/>
                    </a:lnTo>
                    <a:lnTo>
                      <a:pt x="151" y="78"/>
                    </a:lnTo>
                    <a:lnTo>
                      <a:pt x="146" y="78"/>
                    </a:lnTo>
                    <a:lnTo>
                      <a:pt x="151" y="78"/>
                    </a:lnTo>
                    <a:lnTo>
                      <a:pt x="151" y="83"/>
                    </a:lnTo>
                    <a:lnTo>
                      <a:pt x="156" y="83"/>
                    </a:lnTo>
                    <a:lnTo>
                      <a:pt x="156" y="88"/>
                    </a:lnTo>
                    <a:lnTo>
                      <a:pt x="156" y="93"/>
                    </a:lnTo>
                    <a:lnTo>
                      <a:pt x="156" y="98"/>
                    </a:lnTo>
                    <a:lnTo>
                      <a:pt x="161" y="98"/>
                    </a:lnTo>
                    <a:lnTo>
                      <a:pt x="156" y="102"/>
                    </a:lnTo>
                    <a:lnTo>
                      <a:pt x="156" y="107"/>
                    </a:lnTo>
                    <a:lnTo>
                      <a:pt x="156" y="112"/>
                    </a:lnTo>
                    <a:lnTo>
                      <a:pt x="156" y="107"/>
                    </a:lnTo>
                    <a:lnTo>
                      <a:pt x="161" y="107"/>
                    </a:lnTo>
                    <a:lnTo>
                      <a:pt x="161" y="112"/>
                    </a:lnTo>
                    <a:lnTo>
                      <a:pt x="156" y="112"/>
                    </a:lnTo>
                    <a:lnTo>
                      <a:pt x="156" y="117"/>
                    </a:lnTo>
                    <a:lnTo>
                      <a:pt x="161" y="117"/>
                    </a:lnTo>
                    <a:lnTo>
                      <a:pt x="161" y="122"/>
                    </a:lnTo>
                    <a:lnTo>
                      <a:pt x="161" y="127"/>
                    </a:lnTo>
                    <a:lnTo>
                      <a:pt x="156" y="127"/>
                    </a:lnTo>
                    <a:lnTo>
                      <a:pt x="156" y="132"/>
                    </a:lnTo>
                    <a:lnTo>
                      <a:pt x="156" y="127"/>
                    </a:lnTo>
                    <a:lnTo>
                      <a:pt x="156" y="132"/>
                    </a:lnTo>
                    <a:lnTo>
                      <a:pt x="156" y="137"/>
                    </a:lnTo>
                    <a:lnTo>
                      <a:pt x="151" y="137"/>
                    </a:lnTo>
                    <a:lnTo>
                      <a:pt x="151" y="141"/>
                    </a:lnTo>
                    <a:lnTo>
                      <a:pt x="156" y="141"/>
                    </a:lnTo>
                    <a:lnTo>
                      <a:pt x="156" y="137"/>
                    </a:lnTo>
                    <a:lnTo>
                      <a:pt x="156" y="141"/>
                    </a:lnTo>
                    <a:lnTo>
                      <a:pt x="161" y="141"/>
                    </a:lnTo>
                    <a:lnTo>
                      <a:pt x="156" y="141"/>
                    </a:lnTo>
                    <a:lnTo>
                      <a:pt x="156" y="146"/>
                    </a:lnTo>
                    <a:lnTo>
                      <a:pt x="156" y="151"/>
                    </a:lnTo>
                    <a:lnTo>
                      <a:pt x="156" y="156"/>
                    </a:lnTo>
                    <a:lnTo>
                      <a:pt x="161" y="156"/>
                    </a:lnTo>
                    <a:lnTo>
                      <a:pt x="161" y="151"/>
                    </a:lnTo>
                    <a:lnTo>
                      <a:pt x="166" y="151"/>
                    </a:lnTo>
                    <a:lnTo>
                      <a:pt x="166" y="156"/>
                    </a:lnTo>
                    <a:lnTo>
                      <a:pt x="161" y="156"/>
                    </a:lnTo>
                    <a:lnTo>
                      <a:pt x="166" y="156"/>
                    </a:lnTo>
                    <a:lnTo>
                      <a:pt x="166" y="161"/>
                    </a:lnTo>
                    <a:lnTo>
                      <a:pt x="166" y="166"/>
                    </a:lnTo>
                    <a:lnTo>
                      <a:pt x="161" y="166"/>
                    </a:lnTo>
                    <a:lnTo>
                      <a:pt x="161" y="171"/>
                    </a:lnTo>
                    <a:lnTo>
                      <a:pt x="166" y="171"/>
                    </a:lnTo>
                    <a:lnTo>
                      <a:pt x="166" y="176"/>
                    </a:lnTo>
                    <a:lnTo>
                      <a:pt x="170" y="176"/>
                    </a:lnTo>
                    <a:lnTo>
                      <a:pt x="170" y="181"/>
                    </a:lnTo>
                    <a:lnTo>
                      <a:pt x="175" y="181"/>
                    </a:lnTo>
                    <a:lnTo>
                      <a:pt x="170" y="181"/>
                    </a:lnTo>
                    <a:lnTo>
                      <a:pt x="170" y="185"/>
                    </a:lnTo>
                    <a:lnTo>
                      <a:pt x="170" y="190"/>
                    </a:lnTo>
                    <a:lnTo>
                      <a:pt x="170" y="195"/>
                    </a:lnTo>
                    <a:lnTo>
                      <a:pt x="175" y="195"/>
                    </a:lnTo>
                    <a:lnTo>
                      <a:pt x="175" y="200"/>
                    </a:lnTo>
                    <a:lnTo>
                      <a:pt x="175" y="205"/>
                    </a:lnTo>
                    <a:lnTo>
                      <a:pt x="175" y="210"/>
                    </a:lnTo>
                    <a:lnTo>
                      <a:pt x="175" y="215"/>
                    </a:lnTo>
                    <a:lnTo>
                      <a:pt x="175" y="220"/>
                    </a:lnTo>
                    <a:lnTo>
                      <a:pt x="180" y="220"/>
                    </a:lnTo>
                    <a:lnTo>
                      <a:pt x="180" y="224"/>
                    </a:lnTo>
                    <a:lnTo>
                      <a:pt x="185" y="224"/>
                    </a:lnTo>
                    <a:lnTo>
                      <a:pt x="185" y="229"/>
                    </a:lnTo>
                    <a:lnTo>
                      <a:pt x="190" y="229"/>
                    </a:lnTo>
                    <a:lnTo>
                      <a:pt x="195" y="229"/>
                    </a:lnTo>
                    <a:lnTo>
                      <a:pt x="195" y="234"/>
                    </a:lnTo>
                    <a:lnTo>
                      <a:pt x="200" y="234"/>
                    </a:lnTo>
                    <a:lnTo>
                      <a:pt x="200" y="244"/>
                    </a:lnTo>
                    <a:lnTo>
                      <a:pt x="195" y="244"/>
                    </a:lnTo>
                    <a:lnTo>
                      <a:pt x="190" y="244"/>
                    </a:lnTo>
                    <a:lnTo>
                      <a:pt x="185" y="244"/>
                    </a:lnTo>
                    <a:lnTo>
                      <a:pt x="180" y="244"/>
                    </a:lnTo>
                    <a:lnTo>
                      <a:pt x="175" y="244"/>
                    </a:lnTo>
                    <a:lnTo>
                      <a:pt x="175" y="249"/>
                    </a:lnTo>
                    <a:lnTo>
                      <a:pt x="175" y="254"/>
                    </a:lnTo>
                    <a:lnTo>
                      <a:pt x="170" y="254"/>
                    </a:lnTo>
                    <a:lnTo>
                      <a:pt x="175" y="259"/>
                    </a:lnTo>
                    <a:lnTo>
                      <a:pt x="180" y="264"/>
                    </a:lnTo>
                    <a:lnTo>
                      <a:pt x="180" y="268"/>
                    </a:lnTo>
                    <a:lnTo>
                      <a:pt x="175" y="268"/>
                    </a:lnTo>
                    <a:lnTo>
                      <a:pt x="175" y="273"/>
                    </a:lnTo>
                    <a:lnTo>
                      <a:pt x="170" y="273"/>
                    </a:lnTo>
                    <a:lnTo>
                      <a:pt x="170" y="278"/>
                    </a:lnTo>
                    <a:lnTo>
                      <a:pt x="175" y="278"/>
                    </a:lnTo>
                    <a:lnTo>
                      <a:pt x="175" y="283"/>
                    </a:lnTo>
                    <a:lnTo>
                      <a:pt x="175" y="293"/>
                    </a:lnTo>
                    <a:lnTo>
                      <a:pt x="170" y="293"/>
                    </a:lnTo>
                    <a:lnTo>
                      <a:pt x="175" y="298"/>
                    </a:lnTo>
                    <a:lnTo>
                      <a:pt x="175" y="303"/>
                    </a:lnTo>
                    <a:lnTo>
                      <a:pt x="180" y="307"/>
                    </a:lnTo>
                    <a:lnTo>
                      <a:pt x="180" y="312"/>
                    </a:lnTo>
                    <a:lnTo>
                      <a:pt x="180" y="317"/>
                    </a:lnTo>
                    <a:lnTo>
                      <a:pt x="185" y="317"/>
                    </a:lnTo>
                    <a:lnTo>
                      <a:pt x="185" y="322"/>
                    </a:lnTo>
                    <a:lnTo>
                      <a:pt x="185" y="327"/>
                    </a:lnTo>
                    <a:lnTo>
                      <a:pt x="180" y="327"/>
                    </a:lnTo>
                    <a:lnTo>
                      <a:pt x="175" y="327"/>
                    </a:lnTo>
                    <a:lnTo>
                      <a:pt x="175" y="332"/>
                    </a:lnTo>
                    <a:lnTo>
                      <a:pt x="180" y="332"/>
                    </a:lnTo>
                    <a:lnTo>
                      <a:pt x="180" y="337"/>
                    </a:lnTo>
                    <a:lnTo>
                      <a:pt x="185" y="337"/>
                    </a:lnTo>
                    <a:lnTo>
                      <a:pt x="185" y="342"/>
                    </a:lnTo>
                    <a:lnTo>
                      <a:pt x="180" y="342"/>
                    </a:lnTo>
                    <a:lnTo>
                      <a:pt x="185" y="342"/>
                    </a:lnTo>
                    <a:lnTo>
                      <a:pt x="185" y="346"/>
                    </a:lnTo>
                    <a:lnTo>
                      <a:pt x="190" y="346"/>
                    </a:lnTo>
                    <a:lnTo>
                      <a:pt x="190" y="351"/>
                    </a:lnTo>
                    <a:lnTo>
                      <a:pt x="195" y="351"/>
                    </a:lnTo>
                    <a:lnTo>
                      <a:pt x="200" y="351"/>
                    </a:lnTo>
                    <a:lnTo>
                      <a:pt x="200" y="356"/>
                    </a:lnTo>
                    <a:lnTo>
                      <a:pt x="205" y="356"/>
                    </a:lnTo>
                    <a:lnTo>
                      <a:pt x="205" y="361"/>
                    </a:lnTo>
                    <a:lnTo>
                      <a:pt x="209" y="361"/>
                    </a:lnTo>
                    <a:lnTo>
                      <a:pt x="209" y="366"/>
                    </a:lnTo>
                    <a:lnTo>
                      <a:pt x="205" y="366"/>
                    </a:lnTo>
                    <a:lnTo>
                      <a:pt x="205" y="371"/>
                    </a:lnTo>
                    <a:lnTo>
                      <a:pt x="200" y="371"/>
                    </a:lnTo>
                    <a:lnTo>
                      <a:pt x="195" y="371"/>
                    </a:lnTo>
                    <a:lnTo>
                      <a:pt x="190" y="371"/>
                    </a:lnTo>
                    <a:lnTo>
                      <a:pt x="190" y="376"/>
                    </a:lnTo>
                    <a:lnTo>
                      <a:pt x="190" y="371"/>
                    </a:lnTo>
                    <a:lnTo>
                      <a:pt x="190" y="376"/>
                    </a:lnTo>
                    <a:lnTo>
                      <a:pt x="185" y="376"/>
                    </a:lnTo>
                    <a:lnTo>
                      <a:pt x="180" y="376"/>
                    </a:lnTo>
                    <a:lnTo>
                      <a:pt x="175" y="376"/>
                    </a:lnTo>
                    <a:lnTo>
                      <a:pt x="166" y="376"/>
                    </a:lnTo>
                    <a:lnTo>
                      <a:pt x="166" y="381"/>
                    </a:lnTo>
                    <a:lnTo>
                      <a:pt x="161" y="381"/>
                    </a:lnTo>
                    <a:lnTo>
                      <a:pt x="156" y="381"/>
                    </a:lnTo>
                    <a:lnTo>
                      <a:pt x="151" y="381"/>
                    </a:lnTo>
                    <a:lnTo>
                      <a:pt x="146" y="381"/>
                    </a:lnTo>
                    <a:lnTo>
                      <a:pt x="141" y="381"/>
                    </a:lnTo>
                    <a:lnTo>
                      <a:pt x="136" y="381"/>
                    </a:lnTo>
                    <a:lnTo>
                      <a:pt x="136" y="376"/>
                    </a:lnTo>
                    <a:lnTo>
                      <a:pt x="141" y="376"/>
                    </a:lnTo>
                    <a:lnTo>
                      <a:pt x="141" y="371"/>
                    </a:lnTo>
                    <a:lnTo>
                      <a:pt x="136" y="371"/>
                    </a:lnTo>
                    <a:lnTo>
                      <a:pt x="136" y="366"/>
                    </a:lnTo>
                    <a:lnTo>
                      <a:pt x="131" y="366"/>
                    </a:lnTo>
                    <a:lnTo>
                      <a:pt x="131" y="361"/>
                    </a:lnTo>
                    <a:lnTo>
                      <a:pt x="131" y="356"/>
                    </a:lnTo>
                    <a:lnTo>
                      <a:pt x="126" y="356"/>
                    </a:lnTo>
                    <a:lnTo>
                      <a:pt x="122" y="356"/>
                    </a:lnTo>
                    <a:lnTo>
                      <a:pt x="117" y="356"/>
                    </a:lnTo>
                    <a:lnTo>
                      <a:pt x="112" y="361"/>
                    </a:lnTo>
                    <a:lnTo>
                      <a:pt x="107" y="361"/>
                    </a:lnTo>
                    <a:lnTo>
                      <a:pt x="97" y="361"/>
                    </a:lnTo>
                    <a:lnTo>
                      <a:pt x="73" y="371"/>
                    </a:lnTo>
                    <a:lnTo>
                      <a:pt x="68" y="371"/>
                    </a:lnTo>
                    <a:lnTo>
                      <a:pt x="63" y="371"/>
                    </a:lnTo>
                    <a:lnTo>
                      <a:pt x="63" y="361"/>
                    </a:lnTo>
                    <a:lnTo>
                      <a:pt x="58" y="361"/>
                    </a:lnTo>
                    <a:lnTo>
                      <a:pt x="58" y="356"/>
                    </a:lnTo>
                    <a:lnTo>
                      <a:pt x="58" y="351"/>
                    </a:lnTo>
                    <a:lnTo>
                      <a:pt x="53" y="346"/>
                    </a:lnTo>
                    <a:lnTo>
                      <a:pt x="43" y="332"/>
                    </a:lnTo>
                    <a:lnTo>
                      <a:pt x="43" y="327"/>
                    </a:lnTo>
                    <a:lnTo>
                      <a:pt x="34" y="312"/>
                    </a:lnTo>
                    <a:lnTo>
                      <a:pt x="29" y="303"/>
                    </a:lnTo>
                    <a:lnTo>
                      <a:pt x="24" y="298"/>
                    </a:lnTo>
                    <a:lnTo>
                      <a:pt x="24" y="293"/>
                    </a:lnTo>
                    <a:lnTo>
                      <a:pt x="19" y="288"/>
                    </a:lnTo>
                    <a:lnTo>
                      <a:pt x="19" y="283"/>
                    </a:lnTo>
                    <a:lnTo>
                      <a:pt x="19" y="278"/>
                    </a:lnTo>
                    <a:lnTo>
                      <a:pt x="24" y="273"/>
                    </a:lnTo>
                    <a:lnTo>
                      <a:pt x="24" y="268"/>
                    </a:lnTo>
                    <a:lnTo>
                      <a:pt x="24" y="264"/>
                    </a:lnTo>
                    <a:lnTo>
                      <a:pt x="24" y="259"/>
                    </a:lnTo>
                    <a:lnTo>
                      <a:pt x="29" y="254"/>
                    </a:lnTo>
                    <a:lnTo>
                      <a:pt x="24" y="254"/>
                    </a:lnTo>
                    <a:lnTo>
                      <a:pt x="24" y="249"/>
                    </a:lnTo>
                    <a:lnTo>
                      <a:pt x="24" y="244"/>
                    </a:lnTo>
                    <a:lnTo>
                      <a:pt x="29" y="244"/>
                    </a:lnTo>
                    <a:lnTo>
                      <a:pt x="24" y="244"/>
                    </a:lnTo>
                    <a:lnTo>
                      <a:pt x="19" y="244"/>
                    </a:lnTo>
                    <a:lnTo>
                      <a:pt x="19" y="239"/>
                    </a:lnTo>
                    <a:lnTo>
                      <a:pt x="19" y="234"/>
                    </a:lnTo>
                    <a:lnTo>
                      <a:pt x="19" y="229"/>
                    </a:lnTo>
                    <a:lnTo>
                      <a:pt x="19" y="224"/>
                    </a:lnTo>
                    <a:lnTo>
                      <a:pt x="19" y="220"/>
                    </a:lnTo>
                    <a:lnTo>
                      <a:pt x="14" y="220"/>
                    </a:lnTo>
                    <a:lnTo>
                      <a:pt x="14" y="215"/>
                    </a:lnTo>
                    <a:lnTo>
                      <a:pt x="14" y="210"/>
                    </a:lnTo>
                    <a:lnTo>
                      <a:pt x="14" y="205"/>
                    </a:lnTo>
                    <a:lnTo>
                      <a:pt x="14" y="200"/>
                    </a:lnTo>
                    <a:lnTo>
                      <a:pt x="9" y="200"/>
                    </a:lnTo>
                    <a:lnTo>
                      <a:pt x="9" y="195"/>
                    </a:lnTo>
                    <a:lnTo>
                      <a:pt x="4" y="185"/>
                    </a:lnTo>
                    <a:lnTo>
                      <a:pt x="4" y="181"/>
                    </a:lnTo>
                    <a:lnTo>
                      <a:pt x="4" y="171"/>
                    </a:lnTo>
                    <a:lnTo>
                      <a:pt x="4" y="166"/>
                    </a:lnTo>
                    <a:lnTo>
                      <a:pt x="4" y="161"/>
                    </a:lnTo>
                    <a:lnTo>
                      <a:pt x="0" y="156"/>
                    </a:lnTo>
                    <a:lnTo>
                      <a:pt x="0" y="141"/>
                    </a:lnTo>
                    <a:lnTo>
                      <a:pt x="0" y="137"/>
                    </a:lnTo>
                    <a:lnTo>
                      <a:pt x="0" y="132"/>
                    </a:lnTo>
                    <a:lnTo>
                      <a:pt x="0" y="117"/>
                    </a:lnTo>
                    <a:lnTo>
                      <a:pt x="0" y="112"/>
                    </a:lnTo>
                    <a:lnTo>
                      <a:pt x="0" y="107"/>
                    </a:lnTo>
                    <a:lnTo>
                      <a:pt x="0" y="102"/>
                    </a:lnTo>
                    <a:lnTo>
                      <a:pt x="0" y="98"/>
                    </a:lnTo>
                    <a:lnTo>
                      <a:pt x="0" y="93"/>
                    </a:lnTo>
                    <a:lnTo>
                      <a:pt x="4" y="88"/>
                    </a:lnTo>
                    <a:lnTo>
                      <a:pt x="4" y="83"/>
                    </a:lnTo>
                    <a:lnTo>
                      <a:pt x="4" y="78"/>
                    </a:lnTo>
                    <a:lnTo>
                      <a:pt x="4" y="63"/>
                    </a:lnTo>
                    <a:lnTo>
                      <a:pt x="4" y="59"/>
                    </a:lnTo>
                    <a:lnTo>
                      <a:pt x="4" y="54"/>
                    </a:lnTo>
                    <a:lnTo>
                      <a:pt x="4" y="44"/>
                    </a:lnTo>
                    <a:lnTo>
                      <a:pt x="4" y="29"/>
                    </a:lnTo>
                    <a:lnTo>
                      <a:pt x="4" y="24"/>
                    </a:lnTo>
                    <a:lnTo>
                      <a:pt x="4" y="19"/>
                    </a:lnTo>
                    <a:lnTo>
                      <a:pt x="9" y="5"/>
                    </a:lnTo>
                    <a:lnTo>
                      <a:pt x="4" y="5"/>
                    </a:lnTo>
                    <a:lnTo>
                      <a:pt x="9" y="5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9" y="0"/>
                    </a:lnTo>
                    <a:lnTo>
                      <a:pt x="19" y="5"/>
                    </a:lnTo>
                    <a:lnTo>
                      <a:pt x="24" y="5"/>
                    </a:lnTo>
                    <a:lnTo>
                      <a:pt x="29" y="5"/>
                    </a:lnTo>
                    <a:lnTo>
                      <a:pt x="29" y="10"/>
                    </a:lnTo>
                    <a:lnTo>
                      <a:pt x="34" y="10"/>
                    </a:lnTo>
                    <a:lnTo>
                      <a:pt x="34" y="15"/>
                    </a:lnTo>
                    <a:lnTo>
                      <a:pt x="39" y="15"/>
                    </a:lnTo>
                    <a:lnTo>
                      <a:pt x="39" y="19"/>
                    </a:lnTo>
                    <a:lnTo>
                      <a:pt x="39" y="15"/>
                    </a:lnTo>
                    <a:lnTo>
                      <a:pt x="43" y="15"/>
                    </a:lnTo>
                    <a:lnTo>
                      <a:pt x="48" y="15"/>
                    </a:lnTo>
                    <a:lnTo>
                      <a:pt x="63" y="10"/>
                    </a:lnTo>
                    <a:lnTo>
                      <a:pt x="68" y="10"/>
                    </a:lnTo>
                    <a:lnTo>
                      <a:pt x="73" y="10"/>
                    </a:lnTo>
                    <a:lnTo>
                      <a:pt x="78" y="10"/>
                    </a:lnTo>
                    <a:lnTo>
                      <a:pt x="83" y="10"/>
                    </a:lnTo>
                    <a:lnTo>
                      <a:pt x="87" y="10"/>
                    </a:lnTo>
                    <a:lnTo>
                      <a:pt x="92" y="10"/>
                    </a:lnTo>
                    <a:lnTo>
                      <a:pt x="97" y="10"/>
                    </a:lnTo>
                    <a:lnTo>
                      <a:pt x="97" y="15"/>
                    </a:lnTo>
                    <a:lnTo>
                      <a:pt x="102" y="15"/>
                    </a:lnTo>
                    <a:lnTo>
                      <a:pt x="107" y="15"/>
                    </a:lnTo>
                    <a:lnTo>
                      <a:pt x="112" y="15"/>
                    </a:lnTo>
                    <a:lnTo>
                      <a:pt x="117" y="15"/>
                    </a:lnTo>
                    <a:lnTo>
                      <a:pt x="122" y="15"/>
                    </a:lnTo>
                    <a:lnTo>
                      <a:pt x="126" y="15"/>
                    </a:lnTo>
                    <a:lnTo>
                      <a:pt x="131" y="19"/>
                    </a:lnTo>
                    <a:lnTo>
                      <a:pt x="136" y="19"/>
                    </a:lnTo>
                    <a:lnTo>
                      <a:pt x="141" y="19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4" name="Freeform 19">
                <a:extLst>
                  <a:ext uri="{FF2B5EF4-FFF2-40B4-BE49-F238E27FC236}">
                    <a16:creationId xmlns:a16="http://schemas.microsoft.com/office/drawing/2014/main" id="{1FABB9B4-B003-400B-93B9-B2DA0FF8CF0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04" y="2175"/>
                <a:ext cx="366" cy="195"/>
              </a:xfrm>
              <a:custGeom>
                <a:avLst/>
                <a:gdLst>
                  <a:gd name="T0" fmla="*/ 327 w 366"/>
                  <a:gd name="T1" fmla="*/ 34 h 195"/>
                  <a:gd name="T2" fmla="*/ 327 w 366"/>
                  <a:gd name="T3" fmla="*/ 53 h 195"/>
                  <a:gd name="T4" fmla="*/ 327 w 366"/>
                  <a:gd name="T5" fmla="*/ 78 h 195"/>
                  <a:gd name="T6" fmla="*/ 356 w 366"/>
                  <a:gd name="T7" fmla="*/ 126 h 195"/>
                  <a:gd name="T8" fmla="*/ 366 w 366"/>
                  <a:gd name="T9" fmla="*/ 151 h 195"/>
                  <a:gd name="T10" fmla="*/ 317 w 366"/>
                  <a:gd name="T11" fmla="*/ 151 h 195"/>
                  <a:gd name="T12" fmla="*/ 283 w 366"/>
                  <a:gd name="T13" fmla="*/ 151 h 195"/>
                  <a:gd name="T14" fmla="*/ 264 w 366"/>
                  <a:gd name="T15" fmla="*/ 146 h 195"/>
                  <a:gd name="T16" fmla="*/ 249 w 366"/>
                  <a:gd name="T17" fmla="*/ 156 h 195"/>
                  <a:gd name="T18" fmla="*/ 239 w 366"/>
                  <a:gd name="T19" fmla="*/ 146 h 195"/>
                  <a:gd name="T20" fmla="*/ 220 w 366"/>
                  <a:gd name="T21" fmla="*/ 151 h 195"/>
                  <a:gd name="T22" fmla="*/ 200 w 366"/>
                  <a:gd name="T23" fmla="*/ 156 h 195"/>
                  <a:gd name="T24" fmla="*/ 190 w 366"/>
                  <a:gd name="T25" fmla="*/ 175 h 195"/>
                  <a:gd name="T26" fmla="*/ 171 w 366"/>
                  <a:gd name="T27" fmla="*/ 185 h 195"/>
                  <a:gd name="T28" fmla="*/ 137 w 366"/>
                  <a:gd name="T29" fmla="*/ 195 h 195"/>
                  <a:gd name="T30" fmla="*/ 132 w 366"/>
                  <a:gd name="T31" fmla="*/ 175 h 195"/>
                  <a:gd name="T32" fmla="*/ 117 w 366"/>
                  <a:gd name="T33" fmla="*/ 175 h 195"/>
                  <a:gd name="T34" fmla="*/ 102 w 366"/>
                  <a:gd name="T35" fmla="*/ 156 h 195"/>
                  <a:gd name="T36" fmla="*/ 93 w 366"/>
                  <a:gd name="T37" fmla="*/ 151 h 195"/>
                  <a:gd name="T38" fmla="*/ 83 w 366"/>
                  <a:gd name="T39" fmla="*/ 146 h 195"/>
                  <a:gd name="T40" fmla="*/ 68 w 366"/>
                  <a:gd name="T41" fmla="*/ 146 h 195"/>
                  <a:gd name="T42" fmla="*/ 59 w 366"/>
                  <a:gd name="T43" fmla="*/ 126 h 195"/>
                  <a:gd name="T44" fmla="*/ 49 w 366"/>
                  <a:gd name="T45" fmla="*/ 112 h 195"/>
                  <a:gd name="T46" fmla="*/ 39 w 366"/>
                  <a:gd name="T47" fmla="*/ 117 h 195"/>
                  <a:gd name="T48" fmla="*/ 29 w 366"/>
                  <a:gd name="T49" fmla="*/ 112 h 195"/>
                  <a:gd name="T50" fmla="*/ 15 w 366"/>
                  <a:gd name="T51" fmla="*/ 112 h 195"/>
                  <a:gd name="T52" fmla="*/ 5 w 366"/>
                  <a:gd name="T53" fmla="*/ 97 h 195"/>
                  <a:gd name="T54" fmla="*/ 24 w 366"/>
                  <a:gd name="T55" fmla="*/ 87 h 195"/>
                  <a:gd name="T56" fmla="*/ 39 w 366"/>
                  <a:gd name="T57" fmla="*/ 68 h 195"/>
                  <a:gd name="T58" fmla="*/ 54 w 366"/>
                  <a:gd name="T59" fmla="*/ 58 h 195"/>
                  <a:gd name="T60" fmla="*/ 68 w 366"/>
                  <a:gd name="T61" fmla="*/ 48 h 195"/>
                  <a:gd name="T62" fmla="*/ 63 w 366"/>
                  <a:gd name="T63" fmla="*/ 29 h 195"/>
                  <a:gd name="T64" fmla="*/ 68 w 366"/>
                  <a:gd name="T65" fmla="*/ 19 h 195"/>
                  <a:gd name="T66" fmla="*/ 83 w 366"/>
                  <a:gd name="T67" fmla="*/ 9 h 195"/>
                  <a:gd name="T68" fmla="*/ 73 w 366"/>
                  <a:gd name="T69" fmla="*/ 24 h 195"/>
                  <a:gd name="T70" fmla="*/ 73 w 366"/>
                  <a:gd name="T71" fmla="*/ 29 h 195"/>
                  <a:gd name="T72" fmla="*/ 88 w 366"/>
                  <a:gd name="T73" fmla="*/ 29 h 195"/>
                  <a:gd name="T74" fmla="*/ 102 w 366"/>
                  <a:gd name="T75" fmla="*/ 19 h 195"/>
                  <a:gd name="T76" fmla="*/ 117 w 366"/>
                  <a:gd name="T77" fmla="*/ 24 h 195"/>
                  <a:gd name="T78" fmla="*/ 137 w 366"/>
                  <a:gd name="T79" fmla="*/ 19 h 195"/>
                  <a:gd name="T80" fmla="*/ 156 w 366"/>
                  <a:gd name="T81" fmla="*/ 19 h 195"/>
                  <a:gd name="T82" fmla="*/ 171 w 366"/>
                  <a:gd name="T83" fmla="*/ 19 h 195"/>
                  <a:gd name="T84" fmla="*/ 185 w 366"/>
                  <a:gd name="T85" fmla="*/ 9 h 195"/>
                  <a:gd name="T86" fmla="*/ 200 w 366"/>
                  <a:gd name="T87" fmla="*/ 19 h 195"/>
                  <a:gd name="T88" fmla="*/ 210 w 366"/>
                  <a:gd name="T89" fmla="*/ 34 h 195"/>
                  <a:gd name="T90" fmla="*/ 210 w 366"/>
                  <a:gd name="T91" fmla="*/ 14 h 195"/>
                  <a:gd name="T92" fmla="*/ 229 w 366"/>
                  <a:gd name="T93" fmla="*/ 9 h 195"/>
                  <a:gd name="T94" fmla="*/ 244 w 366"/>
                  <a:gd name="T95" fmla="*/ 9 h 195"/>
                  <a:gd name="T96" fmla="*/ 249 w 366"/>
                  <a:gd name="T97" fmla="*/ 0 h 195"/>
                  <a:gd name="T98" fmla="*/ 259 w 366"/>
                  <a:gd name="T99" fmla="*/ 19 h 195"/>
                  <a:gd name="T100" fmla="*/ 264 w 366"/>
                  <a:gd name="T101" fmla="*/ 19 h 195"/>
                  <a:gd name="T102" fmla="*/ 278 w 366"/>
                  <a:gd name="T103" fmla="*/ 29 h 195"/>
                  <a:gd name="T104" fmla="*/ 288 w 366"/>
                  <a:gd name="T105" fmla="*/ 24 h 195"/>
                  <a:gd name="T106" fmla="*/ 288 w 366"/>
                  <a:gd name="T107" fmla="*/ 19 h 195"/>
                  <a:gd name="T108" fmla="*/ 298 w 366"/>
                  <a:gd name="T109" fmla="*/ 14 h 195"/>
                  <a:gd name="T110" fmla="*/ 312 w 366"/>
                  <a:gd name="T111" fmla="*/ 24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66" h="195">
                    <a:moveTo>
                      <a:pt x="327" y="24"/>
                    </a:moveTo>
                    <a:lnTo>
                      <a:pt x="332" y="24"/>
                    </a:lnTo>
                    <a:lnTo>
                      <a:pt x="327" y="24"/>
                    </a:lnTo>
                    <a:lnTo>
                      <a:pt x="327" y="29"/>
                    </a:lnTo>
                    <a:lnTo>
                      <a:pt x="327" y="34"/>
                    </a:lnTo>
                    <a:lnTo>
                      <a:pt x="332" y="34"/>
                    </a:lnTo>
                    <a:lnTo>
                      <a:pt x="327" y="39"/>
                    </a:lnTo>
                    <a:lnTo>
                      <a:pt x="327" y="44"/>
                    </a:lnTo>
                    <a:lnTo>
                      <a:pt x="327" y="48"/>
                    </a:lnTo>
                    <a:lnTo>
                      <a:pt x="327" y="53"/>
                    </a:lnTo>
                    <a:lnTo>
                      <a:pt x="322" y="58"/>
                    </a:lnTo>
                    <a:lnTo>
                      <a:pt x="322" y="63"/>
                    </a:lnTo>
                    <a:lnTo>
                      <a:pt x="322" y="68"/>
                    </a:lnTo>
                    <a:lnTo>
                      <a:pt x="327" y="73"/>
                    </a:lnTo>
                    <a:lnTo>
                      <a:pt x="327" y="78"/>
                    </a:lnTo>
                    <a:lnTo>
                      <a:pt x="332" y="83"/>
                    </a:lnTo>
                    <a:lnTo>
                      <a:pt x="337" y="92"/>
                    </a:lnTo>
                    <a:lnTo>
                      <a:pt x="346" y="107"/>
                    </a:lnTo>
                    <a:lnTo>
                      <a:pt x="346" y="112"/>
                    </a:lnTo>
                    <a:lnTo>
                      <a:pt x="356" y="126"/>
                    </a:lnTo>
                    <a:lnTo>
                      <a:pt x="361" y="131"/>
                    </a:lnTo>
                    <a:lnTo>
                      <a:pt x="361" y="136"/>
                    </a:lnTo>
                    <a:lnTo>
                      <a:pt x="361" y="141"/>
                    </a:lnTo>
                    <a:lnTo>
                      <a:pt x="366" y="141"/>
                    </a:lnTo>
                    <a:lnTo>
                      <a:pt x="366" y="151"/>
                    </a:lnTo>
                    <a:lnTo>
                      <a:pt x="361" y="151"/>
                    </a:lnTo>
                    <a:lnTo>
                      <a:pt x="351" y="151"/>
                    </a:lnTo>
                    <a:lnTo>
                      <a:pt x="337" y="151"/>
                    </a:lnTo>
                    <a:lnTo>
                      <a:pt x="332" y="151"/>
                    </a:lnTo>
                    <a:lnTo>
                      <a:pt x="317" y="151"/>
                    </a:lnTo>
                    <a:lnTo>
                      <a:pt x="307" y="151"/>
                    </a:lnTo>
                    <a:lnTo>
                      <a:pt x="303" y="151"/>
                    </a:lnTo>
                    <a:lnTo>
                      <a:pt x="293" y="151"/>
                    </a:lnTo>
                    <a:lnTo>
                      <a:pt x="288" y="151"/>
                    </a:lnTo>
                    <a:lnTo>
                      <a:pt x="283" y="151"/>
                    </a:lnTo>
                    <a:lnTo>
                      <a:pt x="278" y="151"/>
                    </a:lnTo>
                    <a:lnTo>
                      <a:pt x="273" y="151"/>
                    </a:lnTo>
                    <a:lnTo>
                      <a:pt x="273" y="146"/>
                    </a:lnTo>
                    <a:lnTo>
                      <a:pt x="268" y="146"/>
                    </a:lnTo>
                    <a:lnTo>
                      <a:pt x="264" y="146"/>
                    </a:lnTo>
                    <a:lnTo>
                      <a:pt x="264" y="151"/>
                    </a:lnTo>
                    <a:lnTo>
                      <a:pt x="259" y="151"/>
                    </a:lnTo>
                    <a:lnTo>
                      <a:pt x="254" y="151"/>
                    </a:lnTo>
                    <a:lnTo>
                      <a:pt x="254" y="156"/>
                    </a:lnTo>
                    <a:lnTo>
                      <a:pt x="249" y="156"/>
                    </a:lnTo>
                    <a:lnTo>
                      <a:pt x="254" y="156"/>
                    </a:lnTo>
                    <a:lnTo>
                      <a:pt x="249" y="151"/>
                    </a:lnTo>
                    <a:lnTo>
                      <a:pt x="249" y="146"/>
                    </a:lnTo>
                    <a:lnTo>
                      <a:pt x="244" y="146"/>
                    </a:lnTo>
                    <a:lnTo>
                      <a:pt x="239" y="146"/>
                    </a:lnTo>
                    <a:lnTo>
                      <a:pt x="234" y="146"/>
                    </a:lnTo>
                    <a:lnTo>
                      <a:pt x="229" y="146"/>
                    </a:lnTo>
                    <a:lnTo>
                      <a:pt x="229" y="151"/>
                    </a:lnTo>
                    <a:lnTo>
                      <a:pt x="224" y="151"/>
                    </a:lnTo>
                    <a:lnTo>
                      <a:pt x="220" y="151"/>
                    </a:lnTo>
                    <a:lnTo>
                      <a:pt x="215" y="151"/>
                    </a:lnTo>
                    <a:lnTo>
                      <a:pt x="210" y="151"/>
                    </a:lnTo>
                    <a:lnTo>
                      <a:pt x="205" y="151"/>
                    </a:lnTo>
                    <a:lnTo>
                      <a:pt x="205" y="156"/>
                    </a:lnTo>
                    <a:lnTo>
                      <a:pt x="200" y="156"/>
                    </a:lnTo>
                    <a:lnTo>
                      <a:pt x="195" y="161"/>
                    </a:lnTo>
                    <a:lnTo>
                      <a:pt x="190" y="161"/>
                    </a:lnTo>
                    <a:lnTo>
                      <a:pt x="190" y="166"/>
                    </a:lnTo>
                    <a:lnTo>
                      <a:pt x="190" y="170"/>
                    </a:lnTo>
                    <a:lnTo>
                      <a:pt x="190" y="175"/>
                    </a:lnTo>
                    <a:lnTo>
                      <a:pt x="185" y="175"/>
                    </a:lnTo>
                    <a:lnTo>
                      <a:pt x="181" y="180"/>
                    </a:lnTo>
                    <a:lnTo>
                      <a:pt x="176" y="180"/>
                    </a:lnTo>
                    <a:lnTo>
                      <a:pt x="171" y="180"/>
                    </a:lnTo>
                    <a:lnTo>
                      <a:pt x="171" y="185"/>
                    </a:lnTo>
                    <a:lnTo>
                      <a:pt x="171" y="190"/>
                    </a:lnTo>
                    <a:lnTo>
                      <a:pt x="161" y="190"/>
                    </a:lnTo>
                    <a:lnTo>
                      <a:pt x="156" y="195"/>
                    </a:lnTo>
                    <a:lnTo>
                      <a:pt x="146" y="195"/>
                    </a:lnTo>
                    <a:lnTo>
                      <a:pt x="137" y="195"/>
                    </a:lnTo>
                    <a:lnTo>
                      <a:pt x="137" y="190"/>
                    </a:lnTo>
                    <a:lnTo>
                      <a:pt x="137" y="185"/>
                    </a:lnTo>
                    <a:lnTo>
                      <a:pt x="137" y="180"/>
                    </a:lnTo>
                    <a:lnTo>
                      <a:pt x="137" y="175"/>
                    </a:lnTo>
                    <a:lnTo>
                      <a:pt x="132" y="175"/>
                    </a:lnTo>
                    <a:lnTo>
                      <a:pt x="127" y="175"/>
                    </a:lnTo>
                    <a:lnTo>
                      <a:pt x="122" y="175"/>
                    </a:lnTo>
                    <a:lnTo>
                      <a:pt x="117" y="175"/>
                    </a:lnTo>
                    <a:lnTo>
                      <a:pt x="117" y="170"/>
                    </a:lnTo>
                    <a:lnTo>
                      <a:pt x="117" y="175"/>
                    </a:lnTo>
                    <a:lnTo>
                      <a:pt x="112" y="175"/>
                    </a:lnTo>
                    <a:lnTo>
                      <a:pt x="107" y="175"/>
                    </a:lnTo>
                    <a:lnTo>
                      <a:pt x="107" y="170"/>
                    </a:lnTo>
                    <a:lnTo>
                      <a:pt x="107" y="166"/>
                    </a:lnTo>
                    <a:lnTo>
                      <a:pt x="102" y="156"/>
                    </a:lnTo>
                    <a:lnTo>
                      <a:pt x="98" y="156"/>
                    </a:lnTo>
                    <a:lnTo>
                      <a:pt x="98" y="151"/>
                    </a:lnTo>
                    <a:lnTo>
                      <a:pt x="93" y="151"/>
                    </a:lnTo>
                    <a:lnTo>
                      <a:pt x="98" y="151"/>
                    </a:lnTo>
                    <a:lnTo>
                      <a:pt x="93" y="151"/>
                    </a:lnTo>
                    <a:lnTo>
                      <a:pt x="88" y="151"/>
                    </a:lnTo>
                    <a:lnTo>
                      <a:pt x="88" y="146"/>
                    </a:lnTo>
                    <a:lnTo>
                      <a:pt x="88" y="151"/>
                    </a:lnTo>
                    <a:lnTo>
                      <a:pt x="88" y="146"/>
                    </a:lnTo>
                    <a:lnTo>
                      <a:pt x="83" y="146"/>
                    </a:lnTo>
                    <a:lnTo>
                      <a:pt x="83" y="151"/>
                    </a:lnTo>
                    <a:lnTo>
                      <a:pt x="78" y="151"/>
                    </a:lnTo>
                    <a:lnTo>
                      <a:pt x="78" y="146"/>
                    </a:lnTo>
                    <a:lnTo>
                      <a:pt x="73" y="146"/>
                    </a:lnTo>
                    <a:lnTo>
                      <a:pt x="68" y="146"/>
                    </a:lnTo>
                    <a:lnTo>
                      <a:pt x="68" y="141"/>
                    </a:lnTo>
                    <a:lnTo>
                      <a:pt x="63" y="141"/>
                    </a:lnTo>
                    <a:lnTo>
                      <a:pt x="63" y="136"/>
                    </a:lnTo>
                    <a:lnTo>
                      <a:pt x="63" y="131"/>
                    </a:lnTo>
                    <a:lnTo>
                      <a:pt x="59" y="126"/>
                    </a:lnTo>
                    <a:lnTo>
                      <a:pt x="59" y="122"/>
                    </a:lnTo>
                    <a:lnTo>
                      <a:pt x="54" y="122"/>
                    </a:lnTo>
                    <a:lnTo>
                      <a:pt x="54" y="117"/>
                    </a:lnTo>
                    <a:lnTo>
                      <a:pt x="49" y="117"/>
                    </a:lnTo>
                    <a:lnTo>
                      <a:pt x="49" y="112"/>
                    </a:lnTo>
                    <a:lnTo>
                      <a:pt x="54" y="112"/>
                    </a:lnTo>
                    <a:lnTo>
                      <a:pt x="49" y="112"/>
                    </a:lnTo>
                    <a:lnTo>
                      <a:pt x="44" y="112"/>
                    </a:lnTo>
                    <a:lnTo>
                      <a:pt x="44" y="117"/>
                    </a:lnTo>
                    <a:lnTo>
                      <a:pt x="39" y="117"/>
                    </a:lnTo>
                    <a:lnTo>
                      <a:pt x="39" y="112"/>
                    </a:lnTo>
                    <a:lnTo>
                      <a:pt x="34" y="112"/>
                    </a:lnTo>
                    <a:lnTo>
                      <a:pt x="29" y="112"/>
                    </a:lnTo>
                    <a:lnTo>
                      <a:pt x="29" y="117"/>
                    </a:lnTo>
                    <a:lnTo>
                      <a:pt x="29" y="112"/>
                    </a:lnTo>
                    <a:lnTo>
                      <a:pt x="24" y="112"/>
                    </a:lnTo>
                    <a:lnTo>
                      <a:pt x="19" y="112"/>
                    </a:lnTo>
                    <a:lnTo>
                      <a:pt x="19" y="117"/>
                    </a:lnTo>
                    <a:lnTo>
                      <a:pt x="15" y="117"/>
                    </a:lnTo>
                    <a:lnTo>
                      <a:pt x="15" y="112"/>
                    </a:lnTo>
                    <a:lnTo>
                      <a:pt x="10" y="112"/>
                    </a:lnTo>
                    <a:lnTo>
                      <a:pt x="10" y="107"/>
                    </a:lnTo>
                    <a:lnTo>
                      <a:pt x="5" y="107"/>
                    </a:lnTo>
                    <a:lnTo>
                      <a:pt x="0" y="107"/>
                    </a:lnTo>
                    <a:lnTo>
                      <a:pt x="5" y="97"/>
                    </a:lnTo>
                    <a:lnTo>
                      <a:pt x="10" y="97"/>
                    </a:lnTo>
                    <a:lnTo>
                      <a:pt x="10" y="102"/>
                    </a:lnTo>
                    <a:lnTo>
                      <a:pt x="15" y="102"/>
                    </a:lnTo>
                    <a:lnTo>
                      <a:pt x="19" y="102"/>
                    </a:lnTo>
                    <a:lnTo>
                      <a:pt x="24" y="87"/>
                    </a:lnTo>
                    <a:lnTo>
                      <a:pt x="29" y="83"/>
                    </a:lnTo>
                    <a:lnTo>
                      <a:pt x="29" y="63"/>
                    </a:lnTo>
                    <a:lnTo>
                      <a:pt x="34" y="63"/>
                    </a:lnTo>
                    <a:lnTo>
                      <a:pt x="39" y="63"/>
                    </a:lnTo>
                    <a:lnTo>
                      <a:pt x="39" y="68"/>
                    </a:lnTo>
                    <a:lnTo>
                      <a:pt x="44" y="68"/>
                    </a:lnTo>
                    <a:lnTo>
                      <a:pt x="49" y="68"/>
                    </a:lnTo>
                    <a:lnTo>
                      <a:pt x="49" y="63"/>
                    </a:lnTo>
                    <a:lnTo>
                      <a:pt x="54" y="63"/>
                    </a:lnTo>
                    <a:lnTo>
                      <a:pt x="54" y="58"/>
                    </a:lnTo>
                    <a:lnTo>
                      <a:pt x="59" y="58"/>
                    </a:lnTo>
                    <a:lnTo>
                      <a:pt x="59" y="53"/>
                    </a:lnTo>
                    <a:lnTo>
                      <a:pt x="63" y="53"/>
                    </a:lnTo>
                    <a:lnTo>
                      <a:pt x="68" y="53"/>
                    </a:lnTo>
                    <a:lnTo>
                      <a:pt x="68" y="48"/>
                    </a:lnTo>
                    <a:lnTo>
                      <a:pt x="68" y="44"/>
                    </a:lnTo>
                    <a:lnTo>
                      <a:pt x="68" y="39"/>
                    </a:lnTo>
                    <a:lnTo>
                      <a:pt x="68" y="34"/>
                    </a:lnTo>
                    <a:lnTo>
                      <a:pt x="68" y="29"/>
                    </a:lnTo>
                    <a:lnTo>
                      <a:pt x="63" y="29"/>
                    </a:lnTo>
                    <a:lnTo>
                      <a:pt x="63" y="24"/>
                    </a:lnTo>
                    <a:lnTo>
                      <a:pt x="68" y="24"/>
                    </a:lnTo>
                    <a:lnTo>
                      <a:pt x="68" y="19"/>
                    </a:lnTo>
                    <a:lnTo>
                      <a:pt x="63" y="19"/>
                    </a:lnTo>
                    <a:lnTo>
                      <a:pt x="68" y="19"/>
                    </a:lnTo>
                    <a:lnTo>
                      <a:pt x="68" y="14"/>
                    </a:lnTo>
                    <a:lnTo>
                      <a:pt x="73" y="14"/>
                    </a:lnTo>
                    <a:lnTo>
                      <a:pt x="73" y="9"/>
                    </a:lnTo>
                    <a:lnTo>
                      <a:pt x="78" y="9"/>
                    </a:lnTo>
                    <a:lnTo>
                      <a:pt x="83" y="9"/>
                    </a:lnTo>
                    <a:lnTo>
                      <a:pt x="83" y="14"/>
                    </a:lnTo>
                    <a:lnTo>
                      <a:pt x="78" y="14"/>
                    </a:lnTo>
                    <a:lnTo>
                      <a:pt x="78" y="19"/>
                    </a:lnTo>
                    <a:lnTo>
                      <a:pt x="73" y="19"/>
                    </a:lnTo>
                    <a:lnTo>
                      <a:pt x="73" y="24"/>
                    </a:lnTo>
                    <a:lnTo>
                      <a:pt x="68" y="24"/>
                    </a:lnTo>
                    <a:lnTo>
                      <a:pt x="68" y="29"/>
                    </a:lnTo>
                    <a:lnTo>
                      <a:pt x="68" y="34"/>
                    </a:lnTo>
                    <a:lnTo>
                      <a:pt x="73" y="34"/>
                    </a:lnTo>
                    <a:lnTo>
                      <a:pt x="73" y="29"/>
                    </a:lnTo>
                    <a:lnTo>
                      <a:pt x="78" y="29"/>
                    </a:lnTo>
                    <a:lnTo>
                      <a:pt x="78" y="24"/>
                    </a:lnTo>
                    <a:lnTo>
                      <a:pt x="83" y="24"/>
                    </a:lnTo>
                    <a:lnTo>
                      <a:pt x="83" y="29"/>
                    </a:lnTo>
                    <a:lnTo>
                      <a:pt x="88" y="29"/>
                    </a:lnTo>
                    <a:lnTo>
                      <a:pt x="93" y="29"/>
                    </a:lnTo>
                    <a:lnTo>
                      <a:pt x="98" y="29"/>
                    </a:lnTo>
                    <a:lnTo>
                      <a:pt x="98" y="24"/>
                    </a:lnTo>
                    <a:lnTo>
                      <a:pt x="98" y="19"/>
                    </a:lnTo>
                    <a:lnTo>
                      <a:pt x="102" y="19"/>
                    </a:lnTo>
                    <a:lnTo>
                      <a:pt x="102" y="24"/>
                    </a:lnTo>
                    <a:lnTo>
                      <a:pt x="107" y="24"/>
                    </a:lnTo>
                    <a:lnTo>
                      <a:pt x="107" y="29"/>
                    </a:lnTo>
                    <a:lnTo>
                      <a:pt x="112" y="29"/>
                    </a:lnTo>
                    <a:lnTo>
                      <a:pt x="117" y="24"/>
                    </a:lnTo>
                    <a:lnTo>
                      <a:pt x="117" y="19"/>
                    </a:lnTo>
                    <a:lnTo>
                      <a:pt x="122" y="24"/>
                    </a:lnTo>
                    <a:lnTo>
                      <a:pt x="127" y="19"/>
                    </a:lnTo>
                    <a:lnTo>
                      <a:pt x="132" y="19"/>
                    </a:lnTo>
                    <a:lnTo>
                      <a:pt x="137" y="19"/>
                    </a:lnTo>
                    <a:lnTo>
                      <a:pt x="141" y="24"/>
                    </a:lnTo>
                    <a:lnTo>
                      <a:pt x="141" y="19"/>
                    </a:lnTo>
                    <a:lnTo>
                      <a:pt x="146" y="19"/>
                    </a:lnTo>
                    <a:lnTo>
                      <a:pt x="151" y="19"/>
                    </a:lnTo>
                    <a:lnTo>
                      <a:pt x="156" y="19"/>
                    </a:lnTo>
                    <a:lnTo>
                      <a:pt x="161" y="19"/>
                    </a:lnTo>
                    <a:lnTo>
                      <a:pt x="161" y="14"/>
                    </a:lnTo>
                    <a:lnTo>
                      <a:pt x="166" y="14"/>
                    </a:lnTo>
                    <a:lnTo>
                      <a:pt x="166" y="19"/>
                    </a:lnTo>
                    <a:lnTo>
                      <a:pt x="171" y="19"/>
                    </a:lnTo>
                    <a:lnTo>
                      <a:pt x="176" y="19"/>
                    </a:lnTo>
                    <a:lnTo>
                      <a:pt x="176" y="14"/>
                    </a:lnTo>
                    <a:lnTo>
                      <a:pt x="181" y="14"/>
                    </a:lnTo>
                    <a:lnTo>
                      <a:pt x="181" y="9"/>
                    </a:lnTo>
                    <a:lnTo>
                      <a:pt x="185" y="9"/>
                    </a:lnTo>
                    <a:lnTo>
                      <a:pt x="185" y="14"/>
                    </a:lnTo>
                    <a:lnTo>
                      <a:pt x="190" y="14"/>
                    </a:lnTo>
                    <a:lnTo>
                      <a:pt x="195" y="14"/>
                    </a:lnTo>
                    <a:lnTo>
                      <a:pt x="200" y="14"/>
                    </a:lnTo>
                    <a:lnTo>
                      <a:pt x="200" y="19"/>
                    </a:lnTo>
                    <a:lnTo>
                      <a:pt x="200" y="24"/>
                    </a:lnTo>
                    <a:lnTo>
                      <a:pt x="205" y="24"/>
                    </a:lnTo>
                    <a:lnTo>
                      <a:pt x="205" y="29"/>
                    </a:lnTo>
                    <a:lnTo>
                      <a:pt x="205" y="34"/>
                    </a:lnTo>
                    <a:lnTo>
                      <a:pt x="210" y="34"/>
                    </a:lnTo>
                    <a:lnTo>
                      <a:pt x="210" y="29"/>
                    </a:lnTo>
                    <a:lnTo>
                      <a:pt x="215" y="24"/>
                    </a:lnTo>
                    <a:lnTo>
                      <a:pt x="210" y="24"/>
                    </a:lnTo>
                    <a:lnTo>
                      <a:pt x="210" y="19"/>
                    </a:lnTo>
                    <a:lnTo>
                      <a:pt x="210" y="14"/>
                    </a:lnTo>
                    <a:lnTo>
                      <a:pt x="215" y="14"/>
                    </a:lnTo>
                    <a:lnTo>
                      <a:pt x="220" y="14"/>
                    </a:lnTo>
                    <a:lnTo>
                      <a:pt x="220" y="9"/>
                    </a:lnTo>
                    <a:lnTo>
                      <a:pt x="224" y="9"/>
                    </a:lnTo>
                    <a:lnTo>
                      <a:pt x="229" y="9"/>
                    </a:lnTo>
                    <a:lnTo>
                      <a:pt x="234" y="9"/>
                    </a:lnTo>
                    <a:lnTo>
                      <a:pt x="239" y="9"/>
                    </a:lnTo>
                    <a:lnTo>
                      <a:pt x="239" y="14"/>
                    </a:lnTo>
                    <a:lnTo>
                      <a:pt x="244" y="14"/>
                    </a:lnTo>
                    <a:lnTo>
                      <a:pt x="244" y="9"/>
                    </a:lnTo>
                    <a:lnTo>
                      <a:pt x="249" y="9"/>
                    </a:lnTo>
                    <a:lnTo>
                      <a:pt x="244" y="9"/>
                    </a:lnTo>
                    <a:lnTo>
                      <a:pt x="244" y="4"/>
                    </a:lnTo>
                    <a:lnTo>
                      <a:pt x="244" y="0"/>
                    </a:lnTo>
                    <a:lnTo>
                      <a:pt x="249" y="0"/>
                    </a:lnTo>
                    <a:lnTo>
                      <a:pt x="249" y="4"/>
                    </a:lnTo>
                    <a:lnTo>
                      <a:pt x="249" y="9"/>
                    </a:lnTo>
                    <a:lnTo>
                      <a:pt x="254" y="9"/>
                    </a:lnTo>
                    <a:lnTo>
                      <a:pt x="259" y="14"/>
                    </a:lnTo>
                    <a:lnTo>
                      <a:pt x="259" y="19"/>
                    </a:lnTo>
                    <a:lnTo>
                      <a:pt x="254" y="19"/>
                    </a:lnTo>
                    <a:lnTo>
                      <a:pt x="254" y="24"/>
                    </a:lnTo>
                    <a:lnTo>
                      <a:pt x="259" y="24"/>
                    </a:lnTo>
                    <a:lnTo>
                      <a:pt x="259" y="19"/>
                    </a:lnTo>
                    <a:lnTo>
                      <a:pt x="264" y="19"/>
                    </a:lnTo>
                    <a:lnTo>
                      <a:pt x="264" y="24"/>
                    </a:lnTo>
                    <a:lnTo>
                      <a:pt x="268" y="24"/>
                    </a:lnTo>
                    <a:lnTo>
                      <a:pt x="273" y="24"/>
                    </a:lnTo>
                    <a:lnTo>
                      <a:pt x="278" y="24"/>
                    </a:lnTo>
                    <a:lnTo>
                      <a:pt x="278" y="29"/>
                    </a:lnTo>
                    <a:lnTo>
                      <a:pt x="278" y="34"/>
                    </a:lnTo>
                    <a:lnTo>
                      <a:pt x="283" y="34"/>
                    </a:lnTo>
                    <a:lnTo>
                      <a:pt x="283" y="29"/>
                    </a:lnTo>
                    <a:lnTo>
                      <a:pt x="288" y="29"/>
                    </a:lnTo>
                    <a:lnTo>
                      <a:pt x="288" y="24"/>
                    </a:lnTo>
                    <a:lnTo>
                      <a:pt x="283" y="24"/>
                    </a:lnTo>
                    <a:lnTo>
                      <a:pt x="278" y="24"/>
                    </a:lnTo>
                    <a:lnTo>
                      <a:pt x="283" y="24"/>
                    </a:lnTo>
                    <a:lnTo>
                      <a:pt x="283" y="19"/>
                    </a:lnTo>
                    <a:lnTo>
                      <a:pt x="288" y="19"/>
                    </a:lnTo>
                    <a:lnTo>
                      <a:pt x="288" y="14"/>
                    </a:lnTo>
                    <a:lnTo>
                      <a:pt x="293" y="14"/>
                    </a:lnTo>
                    <a:lnTo>
                      <a:pt x="293" y="19"/>
                    </a:lnTo>
                    <a:lnTo>
                      <a:pt x="298" y="19"/>
                    </a:lnTo>
                    <a:lnTo>
                      <a:pt x="298" y="14"/>
                    </a:lnTo>
                    <a:lnTo>
                      <a:pt x="303" y="14"/>
                    </a:lnTo>
                    <a:lnTo>
                      <a:pt x="303" y="19"/>
                    </a:lnTo>
                    <a:lnTo>
                      <a:pt x="303" y="24"/>
                    </a:lnTo>
                    <a:lnTo>
                      <a:pt x="307" y="24"/>
                    </a:lnTo>
                    <a:lnTo>
                      <a:pt x="312" y="24"/>
                    </a:lnTo>
                    <a:lnTo>
                      <a:pt x="317" y="24"/>
                    </a:lnTo>
                    <a:lnTo>
                      <a:pt x="322" y="24"/>
                    </a:lnTo>
                    <a:lnTo>
                      <a:pt x="327" y="24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" name="Freeform 20">
                <a:extLst>
                  <a:ext uri="{FF2B5EF4-FFF2-40B4-BE49-F238E27FC236}">
                    <a16:creationId xmlns:a16="http://schemas.microsoft.com/office/drawing/2014/main" id="{01007570-A00E-46D9-B046-E54034EFC256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308" y="2199"/>
                <a:ext cx="1742" cy="888"/>
              </a:xfrm>
              <a:custGeom>
                <a:avLst/>
                <a:gdLst>
                  <a:gd name="T0" fmla="*/ 210 w 1742"/>
                  <a:gd name="T1" fmla="*/ 742 h 888"/>
                  <a:gd name="T2" fmla="*/ 224 w 1742"/>
                  <a:gd name="T3" fmla="*/ 766 h 888"/>
                  <a:gd name="T4" fmla="*/ 234 w 1742"/>
                  <a:gd name="T5" fmla="*/ 800 h 888"/>
                  <a:gd name="T6" fmla="*/ 215 w 1742"/>
                  <a:gd name="T7" fmla="*/ 820 h 888"/>
                  <a:gd name="T8" fmla="*/ 200 w 1742"/>
                  <a:gd name="T9" fmla="*/ 849 h 888"/>
                  <a:gd name="T10" fmla="*/ 180 w 1742"/>
                  <a:gd name="T11" fmla="*/ 869 h 888"/>
                  <a:gd name="T12" fmla="*/ 156 w 1742"/>
                  <a:gd name="T13" fmla="*/ 883 h 888"/>
                  <a:gd name="T14" fmla="*/ 127 w 1742"/>
                  <a:gd name="T15" fmla="*/ 879 h 888"/>
                  <a:gd name="T16" fmla="*/ 93 w 1742"/>
                  <a:gd name="T17" fmla="*/ 874 h 888"/>
                  <a:gd name="T18" fmla="*/ 63 w 1742"/>
                  <a:gd name="T19" fmla="*/ 859 h 888"/>
                  <a:gd name="T20" fmla="*/ 44 w 1742"/>
                  <a:gd name="T21" fmla="*/ 840 h 888"/>
                  <a:gd name="T22" fmla="*/ 54 w 1742"/>
                  <a:gd name="T23" fmla="*/ 810 h 888"/>
                  <a:gd name="T24" fmla="*/ 63 w 1742"/>
                  <a:gd name="T25" fmla="*/ 781 h 888"/>
                  <a:gd name="T26" fmla="*/ 88 w 1742"/>
                  <a:gd name="T27" fmla="*/ 761 h 888"/>
                  <a:gd name="T28" fmla="*/ 117 w 1742"/>
                  <a:gd name="T29" fmla="*/ 761 h 888"/>
                  <a:gd name="T30" fmla="*/ 151 w 1742"/>
                  <a:gd name="T31" fmla="*/ 757 h 888"/>
                  <a:gd name="T32" fmla="*/ 176 w 1742"/>
                  <a:gd name="T33" fmla="*/ 737 h 888"/>
                  <a:gd name="T34" fmla="*/ 5 w 1742"/>
                  <a:gd name="T35" fmla="*/ 703 h 888"/>
                  <a:gd name="T36" fmla="*/ 1606 w 1742"/>
                  <a:gd name="T37" fmla="*/ 83 h 888"/>
                  <a:gd name="T38" fmla="*/ 1625 w 1742"/>
                  <a:gd name="T39" fmla="*/ 93 h 888"/>
                  <a:gd name="T40" fmla="*/ 1650 w 1742"/>
                  <a:gd name="T41" fmla="*/ 88 h 888"/>
                  <a:gd name="T42" fmla="*/ 1659 w 1742"/>
                  <a:gd name="T43" fmla="*/ 112 h 888"/>
                  <a:gd name="T44" fmla="*/ 1679 w 1742"/>
                  <a:gd name="T45" fmla="*/ 122 h 888"/>
                  <a:gd name="T46" fmla="*/ 1694 w 1742"/>
                  <a:gd name="T47" fmla="*/ 127 h 888"/>
                  <a:gd name="T48" fmla="*/ 1713 w 1742"/>
                  <a:gd name="T49" fmla="*/ 146 h 888"/>
                  <a:gd name="T50" fmla="*/ 1733 w 1742"/>
                  <a:gd name="T51" fmla="*/ 166 h 888"/>
                  <a:gd name="T52" fmla="*/ 1733 w 1742"/>
                  <a:gd name="T53" fmla="*/ 195 h 888"/>
                  <a:gd name="T54" fmla="*/ 1713 w 1742"/>
                  <a:gd name="T55" fmla="*/ 205 h 888"/>
                  <a:gd name="T56" fmla="*/ 1698 w 1742"/>
                  <a:gd name="T57" fmla="*/ 220 h 888"/>
                  <a:gd name="T58" fmla="*/ 1679 w 1742"/>
                  <a:gd name="T59" fmla="*/ 234 h 888"/>
                  <a:gd name="T60" fmla="*/ 1664 w 1742"/>
                  <a:gd name="T61" fmla="*/ 239 h 888"/>
                  <a:gd name="T62" fmla="*/ 1640 w 1742"/>
                  <a:gd name="T63" fmla="*/ 254 h 888"/>
                  <a:gd name="T64" fmla="*/ 1630 w 1742"/>
                  <a:gd name="T65" fmla="*/ 273 h 888"/>
                  <a:gd name="T66" fmla="*/ 1615 w 1742"/>
                  <a:gd name="T67" fmla="*/ 293 h 888"/>
                  <a:gd name="T68" fmla="*/ 1591 w 1742"/>
                  <a:gd name="T69" fmla="*/ 288 h 888"/>
                  <a:gd name="T70" fmla="*/ 1562 w 1742"/>
                  <a:gd name="T71" fmla="*/ 303 h 888"/>
                  <a:gd name="T72" fmla="*/ 1542 w 1742"/>
                  <a:gd name="T73" fmla="*/ 307 h 888"/>
                  <a:gd name="T74" fmla="*/ 1523 w 1742"/>
                  <a:gd name="T75" fmla="*/ 317 h 888"/>
                  <a:gd name="T76" fmla="*/ 1498 w 1742"/>
                  <a:gd name="T77" fmla="*/ 322 h 888"/>
                  <a:gd name="T78" fmla="*/ 1474 w 1742"/>
                  <a:gd name="T79" fmla="*/ 322 h 888"/>
                  <a:gd name="T80" fmla="*/ 1445 w 1742"/>
                  <a:gd name="T81" fmla="*/ 303 h 888"/>
                  <a:gd name="T82" fmla="*/ 1459 w 1742"/>
                  <a:gd name="T83" fmla="*/ 278 h 888"/>
                  <a:gd name="T84" fmla="*/ 1474 w 1742"/>
                  <a:gd name="T85" fmla="*/ 254 h 888"/>
                  <a:gd name="T86" fmla="*/ 1479 w 1742"/>
                  <a:gd name="T87" fmla="*/ 239 h 888"/>
                  <a:gd name="T88" fmla="*/ 1479 w 1742"/>
                  <a:gd name="T89" fmla="*/ 215 h 888"/>
                  <a:gd name="T90" fmla="*/ 1469 w 1742"/>
                  <a:gd name="T91" fmla="*/ 205 h 888"/>
                  <a:gd name="T92" fmla="*/ 1459 w 1742"/>
                  <a:gd name="T93" fmla="*/ 195 h 888"/>
                  <a:gd name="T94" fmla="*/ 1435 w 1742"/>
                  <a:gd name="T95" fmla="*/ 176 h 888"/>
                  <a:gd name="T96" fmla="*/ 1425 w 1742"/>
                  <a:gd name="T97" fmla="*/ 146 h 888"/>
                  <a:gd name="T98" fmla="*/ 1410 w 1742"/>
                  <a:gd name="T99" fmla="*/ 132 h 888"/>
                  <a:gd name="T100" fmla="*/ 1391 w 1742"/>
                  <a:gd name="T101" fmla="*/ 112 h 888"/>
                  <a:gd name="T102" fmla="*/ 1420 w 1742"/>
                  <a:gd name="T103" fmla="*/ 98 h 888"/>
                  <a:gd name="T104" fmla="*/ 1445 w 1742"/>
                  <a:gd name="T105" fmla="*/ 83 h 888"/>
                  <a:gd name="T106" fmla="*/ 1464 w 1742"/>
                  <a:gd name="T107" fmla="*/ 83 h 888"/>
                  <a:gd name="T108" fmla="*/ 1479 w 1742"/>
                  <a:gd name="T109" fmla="*/ 83 h 888"/>
                  <a:gd name="T110" fmla="*/ 1493 w 1742"/>
                  <a:gd name="T111" fmla="*/ 88 h 888"/>
                  <a:gd name="T112" fmla="*/ 1493 w 1742"/>
                  <a:gd name="T113" fmla="*/ 112 h 888"/>
                  <a:gd name="T114" fmla="*/ 1503 w 1742"/>
                  <a:gd name="T115" fmla="*/ 122 h 888"/>
                  <a:gd name="T116" fmla="*/ 1528 w 1742"/>
                  <a:gd name="T117" fmla="*/ 117 h 888"/>
                  <a:gd name="T118" fmla="*/ 1547 w 1742"/>
                  <a:gd name="T119" fmla="*/ 98 h 888"/>
                  <a:gd name="T120" fmla="*/ 1576 w 1742"/>
                  <a:gd name="T121" fmla="*/ 98 h 888"/>
                  <a:gd name="T122" fmla="*/ 805 w 1742"/>
                  <a:gd name="T123" fmla="*/ 5 h 888"/>
                  <a:gd name="T124" fmla="*/ 786 w 1742"/>
                  <a:gd name="T125" fmla="*/ 20 h 8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42" h="888">
                    <a:moveTo>
                      <a:pt x="190" y="732"/>
                    </a:moveTo>
                    <a:lnTo>
                      <a:pt x="190" y="737"/>
                    </a:lnTo>
                    <a:lnTo>
                      <a:pt x="195" y="737"/>
                    </a:lnTo>
                    <a:lnTo>
                      <a:pt x="195" y="742"/>
                    </a:lnTo>
                    <a:lnTo>
                      <a:pt x="200" y="742"/>
                    </a:lnTo>
                    <a:lnTo>
                      <a:pt x="205" y="742"/>
                    </a:lnTo>
                    <a:lnTo>
                      <a:pt x="210" y="747"/>
                    </a:lnTo>
                    <a:lnTo>
                      <a:pt x="210" y="742"/>
                    </a:lnTo>
                    <a:lnTo>
                      <a:pt x="210" y="747"/>
                    </a:lnTo>
                    <a:lnTo>
                      <a:pt x="215" y="747"/>
                    </a:lnTo>
                    <a:lnTo>
                      <a:pt x="215" y="752"/>
                    </a:lnTo>
                    <a:lnTo>
                      <a:pt x="220" y="752"/>
                    </a:lnTo>
                    <a:lnTo>
                      <a:pt x="220" y="757"/>
                    </a:lnTo>
                    <a:lnTo>
                      <a:pt x="220" y="761"/>
                    </a:lnTo>
                    <a:lnTo>
                      <a:pt x="224" y="761"/>
                    </a:lnTo>
                    <a:lnTo>
                      <a:pt x="224" y="766"/>
                    </a:lnTo>
                    <a:lnTo>
                      <a:pt x="229" y="771"/>
                    </a:lnTo>
                    <a:lnTo>
                      <a:pt x="229" y="776"/>
                    </a:lnTo>
                    <a:lnTo>
                      <a:pt x="229" y="781"/>
                    </a:lnTo>
                    <a:lnTo>
                      <a:pt x="234" y="781"/>
                    </a:lnTo>
                    <a:lnTo>
                      <a:pt x="234" y="786"/>
                    </a:lnTo>
                    <a:lnTo>
                      <a:pt x="234" y="791"/>
                    </a:lnTo>
                    <a:lnTo>
                      <a:pt x="234" y="796"/>
                    </a:lnTo>
                    <a:lnTo>
                      <a:pt x="234" y="800"/>
                    </a:lnTo>
                    <a:lnTo>
                      <a:pt x="229" y="800"/>
                    </a:lnTo>
                    <a:lnTo>
                      <a:pt x="229" y="805"/>
                    </a:lnTo>
                    <a:lnTo>
                      <a:pt x="224" y="805"/>
                    </a:lnTo>
                    <a:lnTo>
                      <a:pt x="224" y="810"/>
                    </a:lnTo>
                    <a:lnTo>
                      <a:pt x="220" y="810"/>
                    </a:lnTo>
                    <a:lnTo>
                      <a:pt x="220" y="815"/>
                    </a:lnTo>
                    <a:lnTo>
                      <a:pt x="220" y="820"/>
                    </a:lnTo>
                    <a:lnTo>
                      <a:pt x="215" y="820"/>
                    </a:lnTo>
                    <a:lnTo>
                      <a:pt x="215" y="825"/>
                    </a:lnTo>
                    <a:lnTo>
                      <a:pt x="210" y="830"/>
                    </a:lnTo>
                    <a:lnTo>
                      <a:pt x="205" y="830"/>
                    </a:lnTo>
                    <a:lnTo>
                      <a:pt x="205" y="835"/>
                    </a:lnTo>
                    <a:lnTo>
                      <a:pt x="205" y="840"/>
                    </a:lnTo>
                    <a:lnTo>
                      <a:pt x="200" y="840"/>
                    </a:lnTo>
                    <a:lnTo>
                      <a:pt x="200" y="844"/>
                    </a:lnTo>
                    <a:lnTo>
                      <a:pt x="200" y="849"/>
                    </a:lnTo>
                    <a:lnTo>
                      <a:pt x="195" y="849"/>
                    </a:lnTo>
                    <a:lnTo>
                      <a:pt x="195" y="854"/>
                    </a:lnTo>
                    <a:lnTo>
                      <a:pt x="195" y="859"/>
                    </a:lnTo>
                    <a:lnTo>
                      <a:pt x="195" y="864"/>
                    </a:lnTo>
                    <a:lnTo>
                      <a:pt x="190" y="864"/>
                    </a:lnTo>
                    <a:lnTo>
                      <a:pt x="185" y="864"/>
                    </a:lnTo>
                    <a:lnTo>
                      <a:pt x="185" y="869"/>
                    </a:lnTo>
                    <a:lnTo>
                      <a:pt x="180" y="869"/>
                    </a:lnTo>
                    <a:lnTo>
                      <a:pt x="180" y="874"/>
                    </a:lnTo>
                    <a:lnTo>
                      <a:pt x="176" y="874"/>
                    </a:lnTo>
                    <a:lnTo>
                      <a:pt x="176" y="879"/>
                    </a:lnTo>
                    <a:lnTo>
                      <a:pt x="171" y="879"/>
                    </a:lnTo>
                    <a:lnTo>
                      <a:pt x="166" y="879"/>
                    </a:lnTo>
                    <a:lnTo>
                      <a:pt x="161" y="879"/>
                    </a:lnTo>
                    <a:lnTo>
                      <a:pt x="161" y="883"/>
                    </a:lnTo>
                    <a:lnTo>
                      <a:pt x="156" y="883"/>
                    </a:lnTo>
                    <a:lnTo>
                      <a:pt x="151" y="883"/>
                    </a:lnTo>
                    <a:lnTo>
                      <a:pt x="146" y="888"/>
                    </a:lnTo>
                    <a:lnTo>
                      <a:pt x="141" y="888"/>
                    </a:lnTo>
                    <a:lnTo>
                      <a:pt x="141" y="883"/>
                    </a:lnTo>
                    <a:lnTo>
                      <a:pt x="137" y="883"/>
                    </a:lnTo>
                    <a:lnTo>
                      <a:pt x="137" y="879"/>
                    </a:lnTo>
                    <a:lnTo>
                      <a:pt x="132" y="879"/>
                    </a:lnTo>
                    <a:lnTo>
                      <a:pt x="127" y="879"/>
                    </a:lnTo>
                    <a:lnTo>
                      <a:pt x="122" y="879"/>
                    </a:lnTo>
                    <a:lnTo>
                      <a:pt x="117" y="879"/>
                    </a:lnTo>
                    <a:lnTo>
                      <a:pt x="112" y="879"/>
                    </a:lnTo>
                    <a:lnTo>
                      <a:pt x="107" y="879"/>
                    </a:lnTo>
                    <a:lnTo>
                      <a:pt x="102" y="879"/>
                    </a:lnTo>
                    <a:lnTo>
                      <a:pt x="102" y="874"/>
                    </a:lnTo>
                    <a:lnTo>
                      <a:pt x="98" y="874"/>
                    </a:lnTo>
                    <a:lnTo>
                      <a:pt x="93" y="874"/>
                    </a:lnTo>
                    <a:lnTo>
                      <a:pt x="88" y="874"/>
                    </a:lnTo>
                    <a:lnTo>
                      <a:pt x="88" y="869"/>
                    </a:lnTo>
                    <a:lnTo>
                      <a:pt x="83" y="869"/>
                    </a:lnTo>
                    <a:lnTo>
                      <a:pt x="78" y="869"/>
                    </a:lnTo>
                    <a:lnTo>
                      <a:pt x="73" y="864"/>
                    </a:lnTo>
                    <a:lnTo>
                      <a:pt x="73" y="859"/>
                    </a:lnTo>
                    <a:lnTo>
                      <a:pt x="68" y="859"/>
                    </a:lnTo>
                    <a:lnTo>
                      <a:pt x="63" y="859"/>
                    </a:lnTo>
                    <a:lnTo>
                      <a:pt x="63" y="854"/>
                    </a:lnTo>
                    <a:lnTo>
                      <a:pt x="58" y="854"/>
                    </a:lnTo>
                    <a:lnTo>
                      <a:pt x="54" y="854"/>
                    </a:lnTo>
                    <a:lnTo>
                      <a:pt x="49" y="854"/>
                    </a:lnTo>
                    <a:lnTo>
                      <a:pt x="44" y="854"/>
                    </a:lnTo>
                    <a:lnTo>
                      <a:pt x="44" y="849"/>
                    </a:lnTo>
                    <a:lnTo>
                      <a:pt x="44" y="844"/>
                    </a:lnTo>
                    <a:lnTo>
                      <a:pt x="44" y="840"/>
                    </a:lnTo>
                    <a:lnTo>
                      <a:pt x="49" y="840"/>
                    </a:lnTo>
                    <a:lnTo>
                      <a:pt x="49" y="835"/>
                    </a:lnTo>
                    <a:lnTo>
                      <a:pt x="49" y="830"/>
                    </a:lnTo>
                    <a:lnTo>
                      <a:pt x="54" y="830"/>
                    </a:lnTo>
                    <a:lnTo>
                      <a:pt x="54" y="825"/>
                    </a:lnTo>
                    <a:lnTo>
                      <a:pt x="54" y="820"/>
                    </a:lnTo>
                    <a:lnTo>
                      <a:pt x="54" y="815"/>
                    </a:lnTo>
                    <a:lnTo>
                      <a:pt x="54" y="810"/>
                    </a:lnTo>
                    <a:lnTo>
                      <a:pt x="54" y="805"/>
                    </a:lnTo>
                    <a:lnTo>
                      <a:pt x="54" y="800"/>
                    </a:lnTo>
                    <a:lnTo>
                      <a:pt x="54" y="796"/>
                    </a:lnTo>
                    <a:lnTo>
                      <a:pt x="54" y="791"/>
                    </a:lnTo>
                    <a:lnTo>
                      <a:pt x="54" y="786"/>
                    </a:lnTo>
                    <a:lnTo>
                      <a:pt x="54" y="781"/>
                    </a:lnTo>
                    <a:lnTo>
                      <a:pt x="58" y="781"/>
                    </a:lnTo>
                    <a:lnTo>
                      <a:pt x="63" y="781"/>
                    </a:lnTo>
                    <a:lnTo>
                      <a:pt x="63" y="776"/>
                    </a:lnTo>
                    <a:lnTo>
                      <a:pt x="68" y="776"/>
                    </a:lnTo>
                    <a:lnTo>
                      <a:pt x="73" y="771"/>
                    </a:lnTo>
                    <a:lnTo>
                      <a:pt x="78" y="771"/>
                    </a:lnTo>
                    <a:lnTo>
                      <a:pt x="78" y="766"/>
                    </a:lnTo>
                    <a:lnTo>
                      <a:pt x="83" y="766"/>
                    </a:lnTo>
                    <a:lnTo>
                      <a:pt x="83" y="761"/>
                    </a:lnTo>
                    <a:lnTo>
                      <a:pt x="88" y="761"/>
                    </a:lnTo>
                    <a:lnTo>
                      <a:pt x="93" y="761"/>
                    </a:lnTo>
                    <a:lnTo>
                      <a:pt x="93" y="757"/>
                    </a:lnTo>
                    <a:lnTo>
                      <a:pt x="98" y="757"/>
                    </a:lnTo>
                    <a:lnTo>
                      <a:pt x="102" y="757"/>
                    </a:lnTo>
                    <a:lnTo>
                      <a:pt x="107" y="757"/>
                    </a:lnTo>
                    <a:lnTo>
                      <a:pt x="107" y="761"/>
                    </a:lnTo>
                    <a:lnTo>
                      <a:pt x="112" y="761"/>
                    </a:lnTo>
                    <a:lnTo>
                      <a:pt x="117" y="761"/>
                    </a:lnTo>
                    <a:lnTo>
                      <a:pt x="122" y="761"/>
                    </a:lnTo>
                    <a:lnTo>
                      <a:pt x="127" y="761"/>
                    </a:lnTo>
                    <a:lnTo>
                      <a:pt x="132" y="761"/>
                    </a:lnTo>
                    <a:lnTo>
                      <a:pt x="137" y="761"/>
                    </a:lnTo>
                    <a:lnTo>
                      <a:pt x="141" y="761"/>
                    </a:lnTo>
                    <a:lnTo>
                      <a:pt x="146" y="761"/>
                    </a:lnTo>
                    <a:lnTo>
                      <a:pt x="146" y="757"/>
                    </a:lnTo>
                    <a:lnTo>
                      <a:pt x="151" y="757"/>
                    </a:lnTo>
                    <a:lnTo>
                      <a:pt x="156" y="757"/>
                    </a:lnTo>
                    <a:lnTo>
                      <a:pt x="156" y="752"/>
                    </a:lnTo>
                    <a:lnTo>
                      <a:pt x="161" y="752"/>
                    </a:lnTo>
                    <a:lnTo>
                      <a:pt x="166" y="752"/>
                    </a:lnTo>
                    <a:lnTo>
                      <a:pt x="166" y="747"/>
                    </a:lnTo>
                    <a:lnTo>
                      <a:pt x="171" y="747"/>
                    </a:lnTo>
                    <a:lnTo>
                      <a:pt x="171" y="742"/>
                    </a:lnTo>
                    <a:lnTo>
                      <a:pt x="176" y="737"/>
                    </a:lnTo>
                    <a:lnTo>
                      <a:pt x="180" y="737"/>
                    </a:lnTo>
                    <a:lnTo>
                      <a:pt x="180" y="732"/>
                    </a:lnTo>
                    <a:lnTo>
                      <a:pt x="185" y="732"/>
                    </a:lnTo>
                    <a:lnTo>
                      <a:pt x="185" y="727"/>
                    </a:lnTo>
                    <a:lnTo>
                      <a:pt x="185" y="732"/>
                    </a:lnTo>
                    <a:lnTo>
                      <a:pt x="190" y="732"/>
                    </a:lnTo>
                    <a:close/>
                    <a:moveTo>
                      <a:pt x="0" y="703"/>
                    </a:moveTo>
                    <a:lnTo>
                      <a:pt x="5" y="703"/>
                    </a:lnTo>
                    <a:lnTo>
                      <a:pt x="10" y="703"/>
                    </a:lnTo>
                    <a:lnTo>
                      <a:pt x="10" y="708"/>
                    </a:lnTo>
                    <a:lnTo>
                      <a:pt x="5" y="708"/>
                    </a:lnTo>
                    <a:lnTo>
                      <a:pt x="0" y="708"/>
                    </a:lnTo>
                    <a:lnTo>
                      <a:pt x="0" y="703"/>
                    </a:lnTo>
                    <a:close/>
                    <a:moveTo>
                      <a:pt x="1596" y="83"/>
                    </a:moveTo>
                    <a:lnTo>
                      <a:pt x="1601" y="83"/>
                    </a:lnTo>
                    <a:lnTo>
                      <a:pt x="1606" y="83"/>
                    </a:lnTo>
                    <a:lnTo>
                      <a:pt x="1606" y="88"/>
                    </a:lnTo>
                    <a:lnTo>
                      <a:pt x="1611" y="88"/>
                    </a:lnTo>
                    <a:lnTo>
                      <a:pt x="1611" y="93"/>
                    </a:lnTo>
                    <a:lnTo>
                      <a:pt x="1615" y="93"/>
                    </a:lnTo>
                    <a:lnTo>
                      <a:pt x="1615" y="88"/>
                    </a:lnTo>
                    <a:lnTo>
                      <a:pt x="1620" y="88"/>
                    </a:lnTo>
                    <a:lnTo>
                      <a:pt x="1625" y="88"/>
                    </a:lnTo>
                    <a:lnTo>
                      <a:pt x="1625" y="93"/>
                    </a:lnTo>
                    <a:lnTo>
                      <a:pt x="1625" y="88"/>
                    </a:lnTo>
                    <a:lnTo>
                      <a:pt x="1630" y="88"/>
                    </a:lnTo>
                    <a:lnTo>
                      <a:pt x="1635" y="88"/>
                    </a:lnTo>
                    <a:lnTo>
                      <a:pt x="1635" y="93"/>
                    </a:lnTo>
                    <a:lnTo>
                      <a:pt x="1640" y="93"/>
                    </a:lnTo>
                    <a:lnTo>
                      <a:pt x="1640" y="88"/>
                    </a:lnTo>
                    <a:lnTo>
                      <a:pt x="1645" y="88"/>
                    </a:lnTo>
                    <a:lnTo>
                      <a:pt x="1650" y="88"/>
                    </a:lnTo>
                    <a:lnTo>
                      <a:pt x="1645" y="88"/>
                    </a:lnTo>
                    <a:lnTo>
                      <a:pt x="1645" y="93"/>
                    </a:lnTo>
                    <a:lnTo>
                      <a:pt x="1650" y="93"/>
                    </a:lnTo>
                    <a:lnTo>
                      <a:pt x="1650" y="98"/>
                    </a:lnTo>
                    <a:lnTo>
                      <a:pt x="1655" y="98"/>
                    </a:lnTo>
                    <a:lnTo>
                      <a:pt x="1655" y="102"/>
                    </a:lnTo>
                    <a:lnTo>
                      <a:pt x="1659" y="107"/>
                    </a:lnTo>
                    <a:lnTo>
                      <a:pt x="1659" y="112"/>
                    </a:lnTo>
                    <a:lnTo>
                      <a:pt x="1659" y="117"/>
                    </a:lnTo>
                    <a:lnTo>
                      <a:pt x="1664" y="117"/>
                    </a:lnTo>
                    <a:lnTo>
                      <a:pt x="1664" y="122"/>
                    </a:lnTo>
                    <a:lnTo>
                      <a:pt x="1669" y="122"/>
                    </a:lnTo>
                    <a:lnTo>
                      <a:pt x="1674" y="122"/>
                    </a:lnTo>
                    <a:lnTo>
                      <a:pt x="1674" y="127"/>
                    </a:lnTo>
                    <a:lnTo>
                      <a:pt x="1679" y="127"/>
                    </a:lnTo>
                    <a:lnTo>
                      <a:pt x="1679" y="122"/>
                    </a:lnTo>
                    <a:lnTo>
                      <a:pt x="1684" y="122"/>
                    </a:lnTo>
                    <a:lnTo>
                      <a:pt x="1684" y="127"/>
                    </a:lnTo>
                    <a:lnTo>
                      <a:pt x="1684" y="122"/>
                    </a:lnTo>
                    <a:lnTo>
                      <a:pt x="1684" y="127"/>
                    </a:lnTo>
                    <a:lnTo>
                      <a:pt x="1689" y="127"/>
                    </a:lnTo>
                    <a:lnTo>
                      <a:pt x="1694" y="127"/>
                    </a:lnTo>
                    <a:lnTo>
                      <a:pt x="1689" y="127"/>
                    </a:lnTo>
                    <a:lnTo>
                      <a:pt x="1694" y="127"/>
                    </a:lnTo>
                    <a:lnTo>
                      <a:pt x="1694" y="132"/>
                    </a:lnTo>
                    <a:lnTo>
                      <a:pt x="1698" y="132"/>
                    </a:lnTo>
                    <a:lnTo>
                      <a:pt x="1703" y="142"/>
                    </a:lnTo>
                    <a:lnTo>
                      <a:pt x="1703" y="146"/>
                    </a:lnTo>
                    <a:lnTo>
                      <a:pt x="1703" y="151"/>
                    </a:lnTo>
                    <a:lnTo>
                      <a:pt x="1708" y="151"/>
                    </a:lnTo>
                    <a:lnTo>
                      <a:pt x="1713" y="151"/>
                    </a:lnTo>
                    <a:lnTo>
                      <a:pt x="1713" y="146"/>
                    </a:lnTo>
                    <a:lnTo>
                      <a:pt x="1713" y="151"/>
                    </a:lnTo>
                    <a:lnTo>
                      <a:pt x="1718" y="151"/>
                    </a:lnTo>
                    <a:lnTo>
                      <a:pt x="1723" y="151"/>
                    </a:lnTo>
                    <a:lnTo>
                      <a:pt x="1728" y="151"/>
                    </a:lnTo>
                    <a:lnTo>
                      <a:pt x="1733" y="151"/>
                    </a:lnTo>
                    <a:lnTo>
                      <a:pt x="1733" y="156"/>
                    </a:lnTo>
                    <a:lnTo>
                      <a:pt x="1733" y="161"/>
                    </a:lnTo>
                    <a:lnTo>
                      <a:pt x="1733" y="166"/>
                    </a:lnTo>
                    <a:lnTo>
                      <a:pt x="1733" y="171"/>
                    </a:lnTo>
                    <a:lnTo>
                      <a:pt x="1737" y="176"/>
                    </a:lnTo>
                    <a:lnTo>
                      <a:pt x="1742" y="181"/>
                    </a:lnTo>
                    <a:lnTo>
                      <a:pt x="1742" y="185"/>
                    </a:lnTo>
                    <a:lnTo>
                      <a:pt x="1737" y="185"/>
                    </a:lnTo>
                    <a:lnTo>
                      <a:pt x="1737" y="190"/>
                    </a:lnTo>
                    <a:lnTo>
                      <a:pt x="1733" y="190"/>
                    </a:lnTo>
                    <a:lnTo>
                      <a:pt x="1733" y="195"/>
                    </a:lnTo>
                    <a:lnTo>
                      <a:pt x="1728" y="195"/>
                    </a:lnTo>
                    <a:lnTo>
                      <a:pt x="1723" y="195"/>
                    </a:lnTo>
                    <a:lnTo>
                      <a:pt x="1718" y="195"/>
                    </a:lnTo>
                    <a:lnTo>
                      <a:pt x="1718" y="200"/>
                    </a:lnTo>
                    <a:lnTo>
                      <a:pt x="1713" y="200"/>
                    </a:lnTo>
                    <a:lnTo>
                      <a:pt x="1708" y="200"/>
                    </a:lnTo>
                    <a:lnTo>
                      <a:pt x="1708" y="205"/>
                    </a:lnTo>
                    <a:lnTo>
                      <a:pt x="1713" y="205"/>
                    </a:lnTo>
                    <a:lnTo>
                      <a:pt x="1713" y="210"/>
                    </a:lnTo>
                    <a:lnTo>
                      <a:pt x="1708" y="210"/>
                    </a:lnTo>
                    <a:lnTo>
                      <a:pt x="1703" y="210"/>
                    </a:lnTo>
                    <a:lnTo>
                      <a:pt x="1698" y="210"/>
                    </a:lnTo>
                    <a:lnTo>
                      <a:pt x="1698" y="215"/>
                    </a:lnTo>
                    <a:lnTo>
                      <a:pt x="1703" y="215"/>
                    </a:lnTo>
                    <a:lnTo>
                      <a:pt x="1703" y="220"/>
                    </a:lnTo>
                    <a:lnTo>
                      <a:pt x="1698" y="220"/>
                    </a:lnTo>
                    <a:lnTo>
                      <a:pt x="1694" y="220"/>
                    </a:lnTo>
                    <a:lnTo>
                      <a:pt x="1694" y="225"/>
                    </a:lnTo>
                    <a:lnTo>
                      <a:pt x="1689" y="225"/>
                    </a:lnTo>
                    <a:lnTo>
                      <a:pt x="1689" y="220"/>
                    </a:lnTo>
                    <a:lnTo>
                      <a:pt x="1684" y="225"/>
                    </a:lnTo>
                    <a:lnTo>
                      <a:pt x="1684" y="229"/>
                    </a:lnTo>
                    <a:lnTo>
                      <a:pt x="1684" y="234"/>
                    </a:lnTo>
                    <a:lnTo>
                      <a:pt x="1679" y="234"/>
                    </a:lnTo>
                    <a:lnTo>
                      <a:pt x="1679" y="229"/>
                    </a:lnTo>
                    <a:lnTo>
                      <a:pt x="1679" y="234"/>
                    </a:lnTo>
                    <a:lnTo>
                      <a:pt x="1674" y="234"/>
                    </a:lnTo>
                    <a:lnTo>
                      <a:pt x="1669" y="234"/>
                    </a:lnTo>
                    <a:lnTo>
                      <a:pt x="1669" y="239"/>
                    </a:lnTo>
                    <a:lnTo>
                      <a:pt x="1669" y="234"/>
                    </a:lnTo>
                    <a:lnTo>
                      <a:pt x="1664" y="234"/>
                    </a:lnTo>
                    <a:lnTo>
                      <a:pt x="1664" y="239"/>
                    </a:lnTo>
                    <a:lnTo>
                      <a:pt x="1659" y="239"/>
                    </a:lnTo>
                    <a:lnTo>
                      <a:pt x="1655" y="239"/>
                    </a:lnTo>
                    <a:lnTo>
                      <a:pt x="1650" y="239"/>
                    </a:lnTo>
                    <a:lnTo>
                      <a:pt x="1645" y="239"/>
                    </a:lnTo>
                    <a:lnTo>
                      <a:pt x="1645" y="244"/>
                    </a:lnTo>
                    <a:lnTo>
                      <a:pt x="1645" y="249"/>
                    </a:lnTo>
                    <a:lnTo>
                      <a:pt x="1640" y="249"/>
                    </a:lnTo>
                    <a:lnTo>
                      <a:pt x="1640" y="254"/>
                    </a:lnTo>
                    <a:lnTo>
                      <a:pt x="1635" y="254"/>
                    </a:lnTo>
                    <a:lnTo>
                      <a:pt x="1635" y="259"/>
                    </a:lnTo>
                    <a:lnTo>
                      <a:pt x="1630" y="259"/>
                    </a:lnTo>
                    <a:lnTo>
                      <a:pt x="1625" y="259"/>
                    </a:lnTo>
                    <a:lnTo>
                      <a:pt x="1625" y="264"/>
                    </a:lnTo>
                    <a:lnTo>
                      <a:pt x="1625" y="268"/>
                    </a:lnTo>
                    <a:lnTo>
                      <a:pt x="1625" y="273"/>
                    </a:lnTo>
                    <a:lnTo>
                      <a:pt x="1630" y="273"/>
                    </a:lnTo>
                    <a:lnTo>
                      <a:pt x="1630" y="278"/>
                    </a:lnTo>
                    <a:lnTo>
                      <a:pt x="1625" y="278"/>
                    </a:lnTo>
                    <a:lnTo>
                      <a:pt x="1625" y="283"/>
                    </a:lnTo>
                    <a:lnTo>
                      <a:pt x="1625" y="288"/>
                    </a:lnTo>
                    <a:lnTo>
                      <a:pt x="1625" y="293"/>
                    </a:lnTo>
                    <a:lnTo>
                      <a:pt x="1625" y="298"/>
                    </a:lnTo>
                    <a:lnTo>
                      <a:pt x="1620" y="293"/>
                    </a:lnTo>
                    <a:lnTo>
                      <a:pt x="1615" y="293"/>
                    </a:lnTo>
                    <a:lnTo>
                      <a:pt x="1611" y="293"/>
                    </a:lnTo>
                    <a:lnTo>
                      <a:pt x="1611" y="288"/>
                    </a:lnTo>
                    <a:lnTo>
                      <a:pt x="1606" y="288"/>
                    </a:lnTo>
                    <a:lnTo>
                      <a:pt x="1606" y="283"/>
                    </a:lnTo>
                    <a:lnTo>
                      <a:pt x="1601" y="283"/>
                    </a:lnTo>
                    <a:lnTo>
                      <a:pt x="1601" y="288"/>
                    </a:lnTo>
                    <a:lnTo>
                      <a:pt x="1596" y="288"/>
                    </a:lnTo>
                    <a:lnTo>
                      <a:pt x="1591" y="288"/>
                    </a:lnTo>
                    <a:lnTo>
                      <a:pt x="1586" y="288"/>
                    </a:lnTo>
                    <a:lnTo>
                      <a:pt x="1581" y="288"/>
                    </a:lnTo>
                    <a:lnTo>
                      <a:pt x="1576" y="288"/>
                    </a:lnTo>
                    <a:lnTo>
                      <a:pt x="1572" y="288"/>
                    </a:lnTo>
                    <a:lnTo>
                      <a:pt x="1572" y="293"/>
                    </a:lnTo>
                    <a:lnTo>
                      <a:pt x="1567" y="293"/>
                    </a:lnTo>
                    <a:lnTo>
                      <a:pt x="1562" y="298"/>
                    </a:lnTo>
                    <a:lnTo>
                      <a:pt x="1562" y="303"/>
                    </a:lnTo>
                    <a:lnTo>
                      <a:pt x="1557" y="303"/>
                    </a:lnTo>
                    <a:lnTo>
                      <a:pt x="1557" y="298"/>
                    </a:lnTo>
                    <a:lnTo>
                      <a:pt x="1552" y="298"/>
                    </a:lnTo>
                    <a:lnTo>
                      <a:pt x="1547" y="298"/>
                    </a:lnTo>
                    <a:lnTo>
                      <a:pt x="1547" y="303"/>
                    </a:lnTo>
                    <a:lnTo>
                      <a:pt x="1542" y="298"/>
                    </a:lnTo>
                    <a:lnTo>
                      <a:pt x="1542" y="303"/>
                    </a:lnTo>
                    <a:lnTo>
                      <a:pt x="1542" y="307"/>
                    </a:lnTo>
                    <a:lnTo>
                      <a:pt x="1537" y="307"/>
                    </a:lnTo>
                    <a:lnTo>
                      <a:pt x="1537" y="312"/>
                    </a:lnTo>
                    <a:lnTo>
                      <a:pt x="1533" y="312"/>
                    </a:lnTo>
                    <a:lnTo>
                      <a:pt x="1533" y="317"/>
                    </a:lnTo>
                    <a:lnTo>
                      <a:pt x="1528" y="317"/>
                    </a:lnTo>
                    <a:lnTo>
                      <a:pt x="1528" y="312"/>
                    </a:lnTo>
                    <a:lnTo>
                      <a:pt x="1528" y="317"/>
                    </a:lnTo>
                    <a:lnTo>
                      <a:pt x="1523" y="317"/>
                    </a:lnTo>
                    <a:lnTo>
                      <a:pt x="1523" y="312"/>
                    </a:lnTo>
                    <a:lnTo>
                      <a:pt x="1518" y="312"/>
                    </a:lnTo>
                    <a:lnTo>
                      <a:pt x="1518" y="317"/>
                    </a:lnTo>
                    <a:lnTo>
                      <a:pt x="1513" y="317"/>
                    </a:lnTo>
                    <a:lnTo>
                      <a:pt x="1508" y="317"/>
                    </a:lnTo>
                    <a:lnTo>
                      <a:pt x="1503" y="317"/>
                    </a:lnTo>
                    <a:lnTo>
                      <a:pt x="1503" y="322"/>
                    </a:lnTo>
                    <a:lnTo>
                      <a:pt x="1498" y="322"/>
                    </a:lnTo>
                    <a:lnTo>
                      <a:pt x="1498" y="317"/>
                    </a:lnTo>
                    <a:lnTo>
                      <a:pt x="1493" y="317"/>
                    </a:lnTo>
                    <a:lnTo>
                      <a:pt x="1489" y="317"/>
                    </a:lnTo>
                    <a:lnTo>
                      <a:pt x="1489" y="322"/>
                    </a:lnTo>
                    <a:lnTo>
                      <a:pt x="1489" y="327"/>
                    </a:lnTo>
                    <a:lnTo>
                      <a:pt x="1484" y="327"/>
                    </a:lnTo>
                    <a:lnTo>
                      <a:pt x="1479" y="322"/>
                    </a:lnTo>
                    <a:lnTo>
                      <a:pt x="1474" y="322"/>
                    </a:lnTo>
                    <a:lnTo>
                      <a:pt x="1474" y="317"/>
                    </a:lnTo>
                    <a:lnTo>
                      <a:pt x="1469" y="317"/>
                    </a:lnTo>
                    <a:lnTo>
                      <a:pt x="1464" y="317"/>
                    </a:lnTo>
                    <a:lnTo>
                      <a:pt x="1459" y="312"/>
                    </a:lnTo>
                    <a:lnTo>
                      <a:pt x="1454" y="312"/>
                    </a:lnTo>
                    <a:lnTo>
                      <a:pt x="1450" y="307"/>
                    </a:lnTo>
                    <a:lnTo>
                      <a:pt x="1445" y="307"/>
                    </a:lnTo>
                    <a:lnTo>
                      <a:pt x="1445" y="303"/>
                    </a:lnTo>
                    <a:lnTo>
                      <a:pt x="1445" y="298"/>
                    </a:lnTo>
                    <a:lnTo>
                      <a:pt x="1450" y="298"/>
                    </a:lnTo>
                    <a:lnTo>
                      <a:pt x="1450" y="293"/>
                    </a:lnTo>
                    <a:lnTo>
                      <a:pt x="1450" y="288"/>
                    </a:lnTo>
                    <a:lnTo>
                      <a:pt x="1454" y="288"/>
                    </a:lnTo>
                    <a:lnTo>
                      <a:pt x="1454" y="283"/>
                    </a:lnTo>
                    <a:lnTo>
                      <a:pt x="1454" y="278"/>
                    </a:lnTo>
                    <a:lnTo>
                      <a:pt x="1459" y="278"/>
                    </a:lnTo>
                    <a:lnTo>
                      <a:pt x="1459" y="273"/>
                    </a:lnTo>
                    <a:lnTo>
                      <a:pt x="1459" y="268"/>
                    </a:lnTo>
                    <a:lnTo>
                      <a:pt x="1464" y="268"/>
                    </a:lnTo>
                    <a:lnTo>
                      <a:pt x="1464" y="264"/>
                    </a:lnTo>
                    <a:lnTo>
                      <a:pt x="1464" y="259"/>
                    </a:lnTo>
                    <a:lnTo>
                      <a:pt x="1469" y="259"/>
                    </a:lnTo>
                    <a:lnTo>
                      <a:pt x="1469" y="254"/>
                    </a:lnTo>
                    <a:lnTo>
                      <a:pt x="1474" y="254"/>
                    </a:lnTo>
                    <a:lnTo>
                      <a:pt x="1469" y="254"/>
                    </a:lnTo>
                    <a:lnTo>
                      <a:pt x="1474" y="254"/>
                    </a:lnTo>
                    <a:lnTo>
                      <a:pt x="1474" y="249"/>
                    </a:lnTo>
                    <a:lnTo>
                      <a:pt x="1479" y="249"/>
                    </a:lnTo>
                    <a:lnTo>
                      <a:pt x="1474" y="249"/>
                    </a:lnTo>
                    <a:lnTo>
                      <a:pt x="1479" y="249"/>
                    </a:lnTo>
                    <a:lnTo>
                      <a:pt x="1479" y="244"/>
                    </a:lnTo>
                    <a:lnTo>
                      <a:pt x="1479" y="239"/>
                    </a:lnTo>
                    <a:lnTo>
                      <a:pt x="1484" y="234"/>
                    </a:lnTo>
                    <a:lnTo>
                      <a:pt x="1484" y="229"/>
                    </a:lnTo>
                    <a:lnTo>
                      <a:pt x="1484" y="225"/>
                    </a:lnTo>
                    <a:lnTo>
                      <a:pt x="1484" y="220"/>
                    </a:lnTo>
                    <a:lnTo>
                      <a:pt x="1479" y="220"/>
                    </a:lnTo>
                    <a:lnTo>
                      <a:pt x="1479" y="215"/>
                    </a:lnTo>
                    <a:lnTo>
                      <a:pt x="1479" y="210"/>
                    </a:lnTo>
                    <a:lnTo>
                      <a:pt x="1479" y="215"/>
                    </a:lnTo>
                    <a:lnTo>
                      <a:pt x="1474" y="215"/>
                    </a:lnTo>
                    <a:lnTo>
                      <a:pt x="1474" y="210"/>
                    </a:lnTo>
                    <a:lnTo>
                      <a:pt x="1479" y="210"/>
                    </a:lnTo>
                    <a:lnTo>
                      <a:pt x="1484" y="210"/>
                    </a:lnTo>
                    <a:lnTo>
                      <a:pt x="1479" y="210"/>
                    </a:lnTo>
                    <a:lnTo>
                      <a:pt x="1474" y="210"/>
                    </a:lnTo>
                    <a:lnTo>
                      <a:pt x="1474" y="205"/>
                    </a:lnTo>
                    <a:lnTo>
                      <a:pt x="1469" y="205"/>
                    </a:lnTo>
                    <a:lnTo>
                      <a:pt x="1469" y="210"/>
                    </a:lnTo>
                    <a:lnTo>
                      <a:pt x="1469" y="205"/>
                    </a:lnTo>
                    <a:lnTo>
                      <a:pt x="1464" y="205"/>
                    </a:lnTo>
                    <a:lnTo>
                      <a:pt x="1469" y="205"/>
                    </a:lnTo>
                    <a:lnTo>
                      <a:pt x="1469" y="200"/>
                    </a:lnTo>
                    <a:lnTo>
                      <a:pt x="1469" y="195"/>
                    </a:lnTo>
                    <a:lnTo>
                      <a:pt x="1464" y="195"/>
                    </a:lnTo>
                    <a:lnTo>
                      <a:pt x="1459" y="195"/>
                    </a:lnTo>
                    <a:lnTo>
                      <a:pt x="1454" y="195"/>
                    </a:lnTo>
                    <a:lnTo>
                      <a:pt x="1450" y="195"/>
                    </a:lnTo>
                    <a:lnTo>
                      <a:pt x="1445" y="195"/>
                    </a:lnTo>
                    <a:lnTo>
                      <a:pt x="1445" y="190"/>
                    </a:lnTo>
                    <a:lnTo>
                      <a:pt x="1450" y="190"/>
                    </a:lnTo>
                    <a:lnTo>
                      <a:pt x="1435" y="185"/>
                    </a:lnTo>
                    <a:lnTo>
                      <a:pt x="1435" y="181"/>
                    </a:lnTo>
                    <a:lnTo>
                      <a:pt x="1435" y="176"/>
                    </a:lnTo>
                    <a:lnTo>
                      <a:pt x="1435" y="171"/>
                    </a:lnTo>
                    <a:lnTo>
                      <a:pt x="1430" y="171"/>
                    </a:lnTo>
                    <a:lnTo>
                      <a:pt x="1430" y="166"/>
                    </a:lnTo>
                    <a:lnTo>
                      <a:pt x="1430" y="161"/>
                    </a:lnTo>
                    <a:lnTo>
                      <a:pt x="1430" y="156"/>
                    </a:lnTo>
                    <a:lnTo>
                      <a:pt x="1430" y="151"/>
                    </a:lnTo>
                    <a:lnTo>
                      <a:pt x="1425" y="151"/>
                    </a:lnTo>
                    <a:lnTo>
                      <a:pt x="1425" y="146"/>
                    </a:lnTo>
                    <a:lnTo>
                      <a:pt x="1425" y="142"/>
                    </a:lnTo>
                    <a:lnTo>
                      <a:pt x="1420" y="142"/>
                    </a:lnTo>
                    <a:lnTo>
                      <a:pt x="1420" y="137"/>
                    </a:lnTo>
                    <a:lnTo>
                      <a:pt x="1415" y="137"/>
                    </a:lnTo>
                    <a:lnTo>
                      <a:pt x="1420" y="137"/>
                    </a:lnTo>
                    <a:lnTo>
                      <a:pt x="1415" y="137"/>
                    </a:lnTo>
                    <a:lnTo>
                      <a:pt x="1415" y="132"/>
                    </a:lnTo>
                    <a:lnTo>
                      <a:pt x="1410" y="132"/>
                    </a:lnTo>
                    <a:lnTo>
                      <a:pt x="1410" y="127"/>
                    </a:lnTo>
                    <a:lnTo>
                      <a:pt x="1406" y="127"/>
                    </a:lnTo>
                    <a:lnTo>
                      <a:pt x="1406" y="122"/>
                    </a:lnTo>
                    <a:lnTo>
                      <a:pt x="1401" y="122"/>
                    </a:lnTo>
                    <a:lnTo>
                      <a:pt x="1401" y="117"/>
                    </a:lnTo>
                    <a:lnTo>
                      <a:pt x="1396" y="117"/>
                    </a:lnTo>
                    <a:lnTo>
                      <a:pt x="1396" y="112"/>
                    </a:lnTo>
                    <a:lnTo>
                      <a:pt x="1391" y="112"/>
                    </a:lnTo>
                    <a:lnTo>
                      <a:pt x="1391" y="107"/>
                    </a:lnTo>
                    <a:lnTo>
                      <a:pt x="1396" y="107"/>
                    </a:lnTo>
                    <a:lnTo>
                      <a:pt x="1401" y="107"/>
                    </a:lnTo>
                    <a:lnTo>
                      <a:pt x="1406" y="107"/>
                    </a:lnTo>
                    <a:lnTo>
                      <a:pt x="1406" y="102"/>
                    </a:lnTo>
                    <a:lnTo>
                      <a:pt x="1410" y="102"/>
                    </a:lnTo>
                    <a:lnTo>
                      <a:pt x="1415" y="102"/>
                    </a:lnTo>
                    <a:lnTo>
                      <a:pt x="1420" y="98"/>
                    </a:lnTo>
                    <a:lnTo>
                      <a:pt x="1425" y="98"/>
                    </a:lnTo>
                    <a:lnTo>
                      <a:pt x="1425" y="93"/>
                    </a:lnTo>
                    <a:lnTo>
                      <a:pt x="1430" y="93"/>
                    </a:lnTo>
                    <a:lnTo>
                      <a:pt x="1435" y="93"/>
                    </a:lnTo>
                    <a:lnTo>
                      <a:pt x="1435" y="88"/>
                    </a:lnTo>
                    <a:lnTo>
                      <a:pt x="1440" y="88"/>
                    </a:lnTo>
                    <a:lnTo>
                      <a:pt x="1440" y="83"/>
                    </a:lnTo>
                    <a:lnTo>
                      <a:pt x="1445" y="83"/>
                    </a:lnTo>
                    <a:lnTo>
                      <a:pt x="1450" y="83"/>
                    </a:lnTo>
                    <a:lnTo>
                      <a:pt x="1450" y="78"/>
                    </a:lnTo>
                    <a:lnTo>
                      <a:pt x="1450" y="83"/>
                    </a:lnTo>
                    <a:lnTo>
                      <a:pt x="1454" y="83"/>
                    </a:lnTo>
                    <a:lnTo>
                      <a:pt x="1454" y="88"/>
                    </a:lnTo>
                    <a:lnTo>
                      <a:pt x="1459" y="88"/>
                    </a:lnTo>
                    <a:lnTo>
                      <a:pt x="1464" y="88"/>
                    </a:lnTo>
                    <a:lnTo>
                      <a:pt x="1464" y="83"/>
                    </a:lnTo>
                    <a:lnTo>
                      <a:pt x="1459" y="83"/>
                    </a:lnTo>
                    <a:lnTo>
                      <a:pt x="1464" y="83"/>
                    </a:lnTo>
                    <a:lnTo>
                      <a:pt x="1464" y="78"/>
                    </a:lnTo>
                    <a:lnTo>
                      <a:pt x="1469" y="78"/>
                    </a:lnTo>
                    <a:lnTo>
                      <a:pt x="1474" y="83"/>
                    </a:lnTo>
                    <a:lnTo>
                      <a:pt x="1474" y="88"/>
                    </a:lnTo>
                    <a:lnTo>
                      <a:pt x="1474" y="83"/>
                    </a:lnTo>
                    <a:lnTo>
                      <a:pt x="1479" y="83"/>
                    </a:lnTo>
                    <a:lnTo>
                      <a:pt x="1474" y="83"/>
                    </a:lnTo>
                    <a:lnTo>
                      <a:pt x="1474" y="78"/>
                    </a:lnTo>
                    <a:lnTo>
                      <a:pt x="1479" y="78"/>
                    </a:lnTo>
                    <a:lnTo>
                      <a:pt x="1479" y="83"/>
                    </a:lnTo>
                    <a:lnTo>
                      <a:pt x="1479" y="88"/>
                    </a:lnTo>
                    <a:lnTo>
                      <a:pt x="1484" y="88"/>
                    </a:lnTo>
                    <a:lnTo>
                      <a:pt x="1489" y="88"/>
                    </a:lnTo>
                    <a:lnTo>
                      <a:pt x="1493" y="88"/>
                    </a:lnTo>
                    <a:lnTo>
                      <a:pt x="1489" y="93"/>
                    </a:lnTo>
                    <a:lnTo>
                      <a:pt x="1493" y="93"/>
                    </a:lnTo>
                    <a:lnTo>
                      <a:pt x="1493" y="98"/>
                    </a:lnTo>
                    <a:lnTo>
                      <a:pt x="1489" y="98"/>
                    </a:lnTo>
                    <a:lnTo>
                      <a:pt x="1489" y="102"/>
                    </a:lnTo>
                    <a:lnTo>
                      <a:pt x="1489" y="107"/>
                    </a:lnTo>
                    <a:lnTo>
                      <a:pt x="1489" y="112"/>
                    </a:lnTo>
                    <a:lnTo>
                      <a:pt x="1493" y="112"/>
                    </a:lnTo>
                    <a:lnTo>
                      <a:pt x="1498" y="112"/>
                    </a:lnTo>
                    <a:lnTo>
                      <a:pt x="1498" y="117"/>
                    </a:lnTo>
                    <a:lnTo>
                      <a:pt x="1498" y="122"/>
                    </a:lnTo>
                    <a:lnTo>
                      <a:pt x="1498" y="127"/>
                    </a:lnTo>
                    <a:lnTo>
                      <a:pt x="1498" y="122"/>
                    </a:lnTo>
                    <a:lnTo>
                      <a:pt x="1503" y="122"/>
                    </a:lnTo>
                    <a:lnTo>
                      <a:pt x="1503" y="127"/>
                    </a:lnTo>
                    <a:lnTo>
                      <a:pt x="1503" y="122"/>
                    </a:lnTo>
                    <a:lnTo>
                      <a:pt x="1503" y="127"/>
                    </a:lnTo>
                    <a:lnTo>
                      <a:pt x="1508" y="122"/>
                    </a:lnTo>
                    <a:lnTo>
                      <a:pt x="1508" y="127"/>
                    </a:lnTo>
                    <a:lnTo>
                      <a:pt x="1508" y="122"/>
                    </a:lnTo>
                    <a:lnTo>
                      <a:pt x="1513" y="122"/>
                    </a:lnTo>
                    <a:lnTo>
                      <a:pt x="1518" y="122"/>
                    </a:lnTo>
                    <a:lnTo>
                      <a:pt x="1523" y="127"/>
                    </a:lnTo>
                    <a:lnTo>
                      <a:pt x="1528" y="117"/>
                    </a:lnTo>
                    <a:lnTo>
                      <a:pt x="1528" y="112"/>
                    </a:lnTo>
                    <a:lnTo>
                      <a:pt x="1533" y="112"/>
                    </a:lnTo>
                    <a:lnTo>
                      <a:pt x="1537" y="112"/>
                    </a:lnTo>
                    <a:lnTo>
                      <a:pt x="1542" y="112"/>
                    </a:lnTo>
                    <a:lnTo>
                      <a:pt x="1542" y="107"/>
                    </a:lnTo>
                    <a:lnTo>
                      <a:pt x="1547" y="107"/>
                    </a:lnTo>
                    <a:lnTo>
                      <a:pt x="1547" y="102"/>
                    </a:lnTo>
                    <a:lnTo>
                      <a:pt x="1547" y="98"/>
                    </a:lnTo>
                    <a:lnTo>
                      <a:pt x="1552" y="98"/>
                    </a:lnTo>
                    <a:lnTo>
                      <a:pt x="1557" y="98"/>
                    </a:lnTo>
                    <a:lnTo>
                      <a:pt x="1562" y="98"/>
                    </a:lnTo>
                    <a:lnTo>
                      <a:pt x="1562" y="93"/>
                    </a:lnTo>
                    <a:lnTo>
                      <a:pt x="1567" y="93"/>
                    </a:lnTo>
                    <a:lnTo>
                      <a:pt x="1572" y="93"/>
                    </a:lnTo>
                    <a:lnTo>
                      <a:pt x="1572" y="98"/>
                    </a:lnTo>
                    <a:lnTo>
                      <a:pt x="1576" y="98"/>
                    </a:lnTo>
                    <a:lnTo>
                      <a:pt x="1581" y="98"/>
                    </a:lnTo>
                    <a:lnTo>
                      <a:pt x="1586" y="98"/>
                    </a:lnTo>
                    <a:lnTo>
                      <a:pt x="1586" y="93"/>
                    </a:lnTo>
                    <a:lnTo>
                      <a:pt x="1591" y="93"/>
                    </a:lnTo>
                    <a:lnTo>
                      <a:pt x="1591" y="88"/>
                    </a:lnTo>
                    <a:lnTo>
                      <a:pt x="1591" y="83"/>
                    </a:lnTo>
                    <a:lnTo>
                      <a:pt x="1596" y="83"/>
                    </a:lnTo>
                    <a:close/>
                    <a:moveTo>
                      <a:pt x="805" y="5"/>
                    </a:moveTo>
                    <a:lnTo>
                      <a:pt x="810" y="10"/>
                    </a:lnTo>
                    <a:lnTo>
                      <a:pt x="815" y="10"/>
                    </a:lnTo>
                    <a:lnTo>
                      <a:pt x="815" y="15"/>
                    </a:lnTo>
                    <a:lnTo>
                      <a:pt x="810" y="20"/>
                    </a:lnTo>
                    <a:lnTo>
                      <a:pt x="805" y="24"/>
                    </a:lnTo>
                    <a:lnTo>
                      <a:pt x="795" y="24"/>
                    </a:lnTo>
                    <a:lnTo>
                      <a:pt x="791" y="20"/>
                    </a:lnTo>
                    <a:lnTo>
                      <a:pt x="786" y="20"/>
                    </a:lnTo>
                    <a:lnTo>
                      <a:pt x="781" y="15"/>
                    </a:lnTo>
                    <a:lnTo>
                      <a:pt x="786" y="10"/>
                    </a:lnTo>
                    <a:lnTo>
                      <a:pt x="786" y="5"/>
                    </a:lnTo>
                    <a:lnTo>
                      <a:pt x="791" y="5"/>
                    </a:lnTo>
                    <a:lnTo>
                      <a:pt x="795" y="0"/>
                    </a:lnTo>
                    <a:lnTo>
                      <a:pt x="800" y="0"/>
                    </a:lnTo>
                    <a:lnTo>
                      <a:pt x="805" y="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6" name="Freeform 21">
                <a:extLst>
                  <a:ext uri="{FF2B5EF4-FFF2-40B4-BE49-F238E27FC236}">
                    <a16:creationId xmlns:a16="http://schemas.microsoft.com/office/drawing/2014/main" id="{095A9241-CA00-4C40-87A6-EA5A59D93E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09" y="2111"/>
                <a:ext cx="185" cy="156"/>
              </a:xfrm>
              <a:custGeom>
                <a:avLst/>
                <a:gdLst>
                  <a:gd name="T0" fmla="*/ 185 w 185"/>
                  <a:gd name="T1" fmla="*/ 108 h 156"/>
                  <a:gd name="T2" fmla="*/ 170 w 185"/>
                  <a:gd name="T3" fmla="*/ 108 h 156"/>
                  <a:gd name="T4" fmla="*/ 166 w 185"/>
                  <a:gd name="T5" fmla="*/ 117 h 156"/>
                  <a:gd name="T6" fmla="*/ 151 w 185"/>
                  <a:gd name="T7" fmla="*/ 112 h 156"/>
                  <a:gd name="T8" fmla="*/ 146 w 185"/>
                  <a:gd name="T9" fmla="*/ 122 h 156"/>
                  <a:gd name="T10" fmla="*/ 136 w 185"/>
                  <a:gd name="T11" fmla="*/ 127 h 156"/>
                  <a:gd name="T12" fmla="*/ 127 w 185"/>
                  <a:gd name="T13" fmla="*/ 132 h 156"/>
                  <a:gd name="T14" fmla="*/ 117 w 185"/>
                  <a:gd name="T15" fmla="*/ 137 h 156"/>
                  <a:gd name="T16" fmla="*/ 112 w 185"/>
                  <a:gd name="T17" fmla="*/ 137 h 156"/>
                  <a:gd name="T18" fmla="*/ 112 w 185"/>
                  <a:gd name="T19" fmla="*/ 151 h 156"/>
                  <a:gd name="T20" fmla="*/ 107 w 185"/>
                  <a:gd name="T21" fmla="*/ 156 h 156"/>
                  <a:gd name="T22" fmla="*/ 92 w 185"/>
                  <a:gd name="T23" fmla="*/ 156 h 156"/>
                  <a:gd name="T24" fmla="*/ 87 w 185"/>
                  <a:gd name="T25" fmla="*/ 147 h 156"/>
                  <a:gd name="T26" fmla="*/ 78 w 185"/>
                  <a:gd name="T27" fmla="*/ 142 h 156"/>
                  <a:gd name="T28" fmla="*/ 73 w 185"/>
                  <a:gd name="T29" fmla="*/ 132 h 156"/>
                  <a:gd name="T30" fmla="*/ 63 w 185"/>
                  <a:gd name="T31" fmla="*/ 117 h 156"/>
                  <a:gd name="T32" fmla="*/ 53 w 185"/>
                  <a:gd name="T33" fmla="*/ 112 h 156"/>
                  <a:gd name="T34" fmla="*/ 48 w 185"/>
                  <a:gd name="T35" fmla="*/ 98 h 156"/>
                  <a:gd name="T36" fmla="*/ 44 w 185"/>
                  <a:gd name="T37" fmla="*/ 88 h 156"/>
                  <a:gd name="T38" fmla="*/ 34 w 185"/>
                  <a:gd name="T39" fmla="*/ 83 h 156"/>
                  <a:gd name="T40" fmla="*/ 34 w 185"/>
                  <a:gd name="T41" fmla="*/ 78 h 156"/>
                  <a:gd name="T42" fmla="*/ 24 w 185"/>
                  <a:gd name="T43" fmla="*/ 78 h 156"/>
                  <a:gd name="T44" fmla="*/ 19 w 185"/>
                  <a:gd name="T45" fmla="*/ 68 h 156"/>
                  <a:gd name="T46" fmla="*/ 9 w 185"/>
                  <a:gd name="T47" fmla="*/ 64 h 156"/>
                  <a:gd name="T48" fmla="*/ 4 w 185"/>
                  <a:gd name="T49" fmla="*/ 54 h 156"/>
                  <a:gd name="T50" fmla="*/ 0 w 185"/>
                  <a:gd name="T51" fmla="*/ 44 h 156"/>
                  <a:gd name="T52" fmla="*/ 4 w 185"/>
                  <a:gd name="T53" fmla="*/ 34 h 156"/>
                  <a:gd name="T54" fmla="*/ 9 w 185"/>
                  <a:gd name="T55" fmla="*/ 25 h 156"/>
                  <a:gd name="T56" fmla="*/ 19 w 185"/>
                  <a:gd name="T57" fmla="*/ 20 h 156"/>
                  <a:gd name="T58" fmla="*/ 29 w 185"/>
                  <a:gd name="T59" fmla="*/ 15 h 156"/>
                  <a:gd name="T60" fmla="*/ 39 w 185"/>
                  <a:gd name="T61" fmla="*/ 10 h 156"/>
                  <a:gd name="T62" fmla="*/ 48 w 185"/>
                  <a:gd name="T63" fmla="*/ 5 h 156"/>
                  <a:gd name="T64" fmla="*/ 53 w 185"/>
                  <a:gd name="T65" fmla="*/ 5 h 156"/>
                  <a:gd name="T66" fmla="*/ 63 w 185"/>
                  <a:gd name="T67" fmla="*/ 10 h 156"/>
                  <a:gd name="T68" fmla="*/ 73 w 185"/>
                  <a:gd name="T69" fmla="*/ 20 h 156"/>
                  <a:gd name="T70" fmla="*/ 83 w 185"/>
                  <a:gd name="T71" fmla="*/ 25 h 156"/>
                  <a:gd name="T72" fmla="*/ 83 w 185"/>
                  <a:gd name="T73" fmla="*/ 29 h 156"/>
                  <a:gd name="T74" fmla="*/ 87 w 185"/>
                  <a:gd name="T75" fmla="*/ 39 h 156"/>
                  <a:gd name="T76" fmla="*/ 87 w 185"/>
                  <a:gd name="T77" fmla="*/ 44 h 156"/>
                  <a:gd name="T78" fmla="*/ 87 w 185"/>
                  <a:gd name="T79" fmla="*/ 49 h 156"/>
                  <a:gd name="T80" fmla="*/ 97 w 185"/>
                  <a:gd name="T81" fmla="*/ 54 h 156"/>
                  <a:gd name="T82" fmla="*/ 107 w 185"/>
                  <a:gd name="T83" fmla="*/ 59 h 156"/>
                  <a:gd name="T84" fmla="*/ 117 w 185"/>
                  <a:gd name="T85" fmla="*/ 64 h 156"/>
                  <a:gd name="T86" fmla="*/ 127 w 185"/>
                  <a:gd name="T87" fmla="*/ 68 h 156"/>
                  <a:gd name="T88" fmla="*/ 141 w 185"/>
                  <a:gd name="T89" fmla="*/ 68 h 156"/>
                  <a:gd name="T90" fmla="*/ 146 w 185"/>
                  <a:gd name="T91" fmla="*/ 68 h 156"/>
                  <a:gd name="T92" fmla="*/ 151 w 185"/>
                  <a:gd name="T93" fmla="*/ 83 h 156"/>
                  <a:gd name="T94" fmla="*/ 166 w 185"/>
                  <a:gd name="T95" fmla="*/ 83 h 156"/>
                  <a:gd name="T96" fmla="*/ 166 w 185"/>
                  <a:gd name="T97" fmla="*/ 88 h 156"/>
                  <a:gd name="T98" fmla="*/ 175 w 185"/>
                  <a:gd name="T99" fmla="*/ 98 h 156"/>
                  <a:gd name="T100" fmla="*/ 175 w 185"/>
                  <a:gd name="T101" fmla="*/ 103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85" h="156">
                    <a:moveTo>
                      <a:pt x="180" y="103"/>
                    </a:moveTo>
                    <a:lnTo>
                      <a:pt x="185" y="103"/>
                    </a:lnTo>
                    <a:lnTo>
                      <a:pt x="185" y="108"/>
                    </a:lnTo>
                    <a:lnTo>
                      <a:pt x="180" y="108"/>
                    </a:lnTo>
                    <a:lnTo>
                      <a:pt x="175" y="108"/>
                    </a:lnTo>
                    <a:lnTo>
                      <a:pt x="170" y="108"/>
                    </a:lnTo>
                    <a:lnTo>
                      <a:pt x="170" y="112"/>
                    </a:lnTo>
                    <a:lnTo>
                      <a:pt x="166" y="112"/>
                    </a:lnTo>
                    <a:lnTo>
                      <a:pt x="166" y="117"/>
                    </a:lnTo>
                    <a:lnTo>
                      <a:pt x="161" y="117"/>
                    </a:lnTo>
                    <a:lnTo>
                      <a:pt x="156" y="117"/>
                    </a:lnTo>
                    <a:lnTo>
                      <a:pt x="151" y="112"/>
                    </a:lnTo>
                    <a:lnTo>
                      <a:pt x="151" y="117"/>
                    </a:lnTo>
                    <a:lnTo>
                      <a:pt x="146" y="117"/>
                    </a:lnTo>
                    <a:lnTo>
                      <a:pt x="146" y="122"/>
                    </a:lnTo>
                    <a:lnTo>
                      <a:pt x="141" y="122"/>
                    </a:lnTo>
                    <a:lnTo>
                      <a:pt x="141" y="127"/>
                    </a:lnTo>
                    <a:lnTo>
                      <a:pt x="136" y="127"/>
                    </a:lnTo>
                    <a:lnTo>
                      <a:pt x="131" y="127"/>
                    </a:lnTo>
                    <a:lnTo>
                      <a:pt x="131" y="132"/>
                    </a:lnTo>
                    <a:lnTo>
                      <a:pt x="127" y="132"/>
                    </a:lnTo>
                    <a:lnTo>
                      <a:pt x="122" y="132"/>
                    </a:lnTo>
                    <a:lnTo>
                      <a:pt x="122" y="137"/>
                    </a:lnTo>
                    <a:lnTo>
                      <a:pt x="117" y="137"/>
                    </a:lnTo>
                    <a:lnTo>
                      <a:pt x="117" y="132"/>
                    </a:lnTo>
                    <a:lnTo>
                      <a:pt x="117" y="137"/>
                    </a:lnTo>
                    <a:lnTo>
                      <a:pt x="112" y="137"/>
                    </a:lnTo>
                    <a:lnTo>
                      <a:pt x="112" y="142"/>
                    </a:lnTo>
                    <a:lnTo>
                      <a:pt x="112" y="147"/>
                    </a:lnTo>
                    <a:lnTo>
                      <a:pt x="112" y="151"/>
                    </a:lnTo>
                    <a:lnTo>
                      <a:pt x="107" y="151"/>
                    </a:lnTo>
                    <a:lnTo>
                      <a:pt x="112" y="156"/>
                    </a:lnTo>
                    <a:lnTo>
                      <a:pt x="107" y="156"/>
                    </a:lnTo>
                    <a:lnTo>
                      <a:pt x="102" y="156"/>
                    </a:lnTo>
                    <a:lnTo>
                      <a:pt x="97" y="156"/>
                    </a:lnTo>
                    <a:lnTo>
                      <a:pt x="92" y="156"/>
                    </a:lnTo>
                    <a:lnTo>
                      <a:pt x="92" y="151"/>
                    </a:lnTo>
                    <a:lnTo>
                      <a:pt x="87" y="151"/>
                    </a:lnTo>
                    <a:lnTo>
                      <a:pt x="87" y="147"/>
                    </a:lnTo>
                    <a:lnTo>
                      <a:pt x="83" y="147"/>
                    </a:lnTo>
                    <a:lnTo>
                      <a:pt x="83" y="142"/>
                    </a:lnTo>
                    <a:lnTo>
                      <a:pt x="78" y="142"/>
                    </a:lnTo>
                    <a:lnTo>
                      <a:pt x="78" y="137"/>
                    </a:lnTo>
                    <a:lnTo>
                      <a:pt x="73" y="137"/>
                    </a:lnTo>
                    <a:lnTo>
                      <a:pt x="73" y="132"/>
                    </a:lnTo>
                    <a:lnTo>
                      <a:pt x="68" y="127"/>
                    </a:lnTo>
                    <a:lnTo>
                      <a:pt x="63" y="122"/>
                    </a:lnTo>
                    <a:lnTo>
                      <a:pt x="63" y="117"/>
                    </a:lnTo>
                    <a:lnTo>
                      <a:pt x="58" y="117"/>
                    </a:lnTo>
                    <a:lnTo>
                      <a:pt x="58" y="112"/>
                    </a:lnTo>
                    <a:lnTo>
                      <a:pt x="53" y="112"/>
                    </a:lnTo>
                    <a:lnTo>
                      <a:pt x="53" y="108"/>
                    </a:lnTo>
                    <a:lnTo>
                      <a:pt x="48" y="103"/>
                    </a:lnTo>
                    <a:lnTo>
                      <a:pt x="48" y="98"/>
                    </a:lnTo>
                    <a:lnTo>
                      <a:pt x="44" y="98"/>
                    </a:lnTo>
                    <a:lnTo>
                      <a:pt x="44" y="93"/>
                    </a:lnTo>
                    <a:lnTo>
                      <a:pt x="44" y="88"/>
                    </a:lnTo>
                    <a:lnTo>
                      <a:pt x="39" y="88"/>
                    </a:lnTo>
                    <a:lnTo>
                      <a:pt x="39" y="83"/>
                    </a:lnTo>
                    <a:lnTo>
                      <a:pt x="34" y="83"/>
                    </a:lnTo>
                    <a:lnTo>
                      <a:pt x="39" y="83"/>
                    </a:lnTo>
                    <a:lnTo>
                      <a:pt x="34" y="83"/>
                    </a:lnTo>
                    <a:lnTo>
                      <a:pt x="34" y="78"/>
                    </a:lnTo>
                    <a:lnTo>
                      <a:pt x="29" y="78"/>
                    </a:lnTo>
                    <a:lnTo>
                      <a:pt x="29" y="73"/>
                    </a:lnTo>
                    <a:lnTo>
                      <a:pt x="24" y="78"/>
                    </a:lnTo>
                    <a:lnTo>
                      <a:pt x="24" y="73"/>
                    </a:lnTo>
                    <a:lnTo>
                      <a:pt x="19" y="73"/>
                    </a:lnTo>
                    <a:lnTo>
                      <a:pt x="19" y="68"/>
                    </a:lnTo>
                    <a:lnTo>
                      <a:pt x="14" y="68"/>
                    </a:lnTo>
                    <a:lnTo>
                      <a:pt x="14" y="64"/>
                    </a:lnTo>
                    <a:lnTo>
                      <a:pt x="9" y="64"/>
                    </a:lnTo>
                    <a:lnTo>
                      <a:pt x="9" y="59"/>
                    </a:lnTo>
                    <a:lnTo>
                      <a:pt x="4" y="59"/>
                    </a:lnTo>
                    <a:lnTo>
                      <a:pt x="4" y="54"/>
                    </a:lnTo>
                    <a:lnTo>
                      <a:pt x="0" y="54"/>
                    </a:lnTo>
                    <a:lnTo>
                      <a:pt x="0" y="49"/>
                    </a:lnTo>
                    <a:lnTo>
                      <a:pt x="0" y="44"/>
                    </a:lnTo>
                    <a:lnTo>
                      <a:pt x="0" y="39"/>
                    </a:lnTo>
                    <a:lnTo>
                      <a:pt x="0" y="34"/>
                    </a:lnTo>
                    <a:lnTo>
                      <a:pt x="4" y="34"/>
                    </a:lnTo>
                    <a:lnTo>
                      <a:pt x="4" y="29"/>
                    </a:lnTo>
                    <a:lnTo>
                      <a:pt x="9" y="29"/>
                    </a:lnTo>
                    <a:lnTo>
                      <a:pt x="9" y="25"/>
                    </a:lnTo>
                    <a:lnTo>
                      <a:pt x="14" y="25"/>
                    </a:lnTo>
                    <a:lnTo>
                      <a:pt x="19" y="25"/>
                    </a:lnTo>
                    <a:lnTo>
                      <a:pt x="19" y="20"/>
                    </a:lnTo>
                    <a:lnTo>
                      <a:pt x="24" y="20"/>
                    </a:lnTo>
                    <a:lnTo>
                      <a:pt x="29" y="20"/>
                    </a:lnTo>
                    <a:lnTo>
                      <a:pt x="29" y="15"/>
                    </a:lnTo>
                    <a:lnTo>
                      <a:pt x="34" y="15"/>
                    </a:lnTo>
                    <a:lnTo>
                      <a:pt x="34" y="10"/>
                    </a:lnTo>
                    <a:lnTo>
                      <a:pt x="39" y="10"/>
                    </a:lnTo>
                    <a:lnTo>
                      <a:pt x="44" y="10"/>
                    </a:lnTo>
                    <a:lnTo>
                      <a:pt x="44" y="5"/>
                    </a:lnTo>
                    <a:lnTo>
                      <a:pt x="48" y="5"/>
                    </a:lnTo>
                    <a:lnTo>
                      <a:pt x="53" y="5"/>
                    </a:lnTo>
                    <a:lnTo>
                      <a:pt x="53" y="0"/>
                    </a:lnTo>
                    <a:lnTo>
                      <a:pt x="53" y="5"/>
                    </a:lnTo>
                    <a:lnTo>
                      <a:pt x="53" y="10"/>
                    </a:lnTo>
                    <a:lnTo>
                      <a:pt x="58" y="10"/>
                    </a:lnTo>
                    <a:lnTo>
                      <a:pt x="63" y="10"/>
                    </a:lnTo>
                    <a:lnTo>
                      <a:pt x="63" y="15"/>
                    </a:lnTo>
                    <a:lnTo>
                      <a:pt x="68" y="15"/>
                    </a:lnTo>
                    <a:lnTo>
                      <a:pt x="73" y="20"/>
                    </a:lnTo>
                    <a:lnTo>
                      <a:pt x="78" y="20"/>
                    </a:lnTo>
                    <a:lnTo>
                      <a:pt x="83" y="20"/>
                    </a:lnTo>
                    <a:lnTo>
                      <a:pt x="83" y="25"/>
                    </a:lnTo>
                    <a:lnTo>
                      <a:pt x="78" y="25"/>
                    </a:lnTo>
                    <a:lnTo>
                      <a:pt x="83" y="25"/>
                    </a:lnTo>
                    <a:lnTo>
                      <a:pt x="83" y="29"/>
                    </a:lnTo>
                    <a:lnTo>
                      <a:pt x="83" y="34"/>
                    </a:lnTo>
                    <a:lnTo>
                      <a:pt x="87" y="34"/>
                    </a:lnTo>
                    <a:lnTo>
                      <a:pt x="87" y="39"/>
                    </a:lnTo>
                    <a:lnTo>
                      <a:pt x="92" y="39"/>
                    </a:lnTo>
                    <a:lnTo>
                      <a:pt x="92" y="44"/>
                    </a:lnTo>
                    <a:lnTo>
                      <a:pt x="87" y="44"/>
                    </a:lnTo>
                    <a:lnTo>
                      <a:pt x="87" y="49"/>
                    </a:lnTo>
                    <a:lnTo>
                      <a:pt x="87" y="44"/>
                    </a:lnTo>
                    <a:lnTo>
                      <a:pt x="87" y="49"/>
                    </a:lnTo>
                    <a:lnTo>
                      <a:pt x="92" y="49"/>
                    </a:lnTo>
                    <a:lnTo>
                      <a:pt x="92" y="54"/>
                    </a:lnTo>
                    <a:lnTo>
                      <a:pt x="97" y="54"/>
                    </a:lnTo>
                    <a:lnTo>
                      <a:pt x="102" y="54"/>
                    </a:lnTo>
                    <a:lnTo>
                      <a:pt x="102" y="59"/>
                    </a:lnTo>
                    <a:lnTo>
                      <a:pt x="107" y="59"/>
                    </a:lnTo>
                    <a:lnTo>
                      <a:pt x="112" y="59"/>
                    </a:lnTo>
                    <a:lnTo>
                      <a:pt x="117" y="59"/>
                    </a:lnTo>
                    <a:lnTo>
                      <a:pt x="117" y="64"/>
                    </a:lnTo>
                    <a:lnTo>
                      <a:pt x="122" y="64"/>
                    </a:lnTo>
                    <a:lnTo>
                      <a:pt x="122" y="68"/>
                    </a:lnTo>
                    <a:lnTo>
                      <a:pt x="127" y="68"/>
                    </a:lnTo>
                    <a:lnTo>
                      <a:pt x="131" y="68"/>
                    </a:lnTo>
                    <a:lnTo>
                      <a:pt x="136" y="68"/>
                    </a:lnTo>
                    <a:lnTo>
                      <a:pt x="141" y="68"/>
                    </a:lnTo>
                    <a:lnTo>
                      <a:pt x="141" y="73"/>
                    </a:lnTo>
                    <a:lnTo>
                      <a:pt x="146" y="73"/>
                    </a:lnTo>
                    <a:lnTo>
                      <a:pt x="146" y="68"/>
                    </a:lnTo>
                    <a:lnTo>
                      <a:pt x="151" y="73"/>
                    </a:lnTo>
                    <a:lnTo>
                      <a:pt x="151" y="78"/>
                    </a:lnTo>
                    <a:lnTo>
                      <a:pt x="151" y="83"/>
                    </a:lnTo>
                    <a:lnTo>
                      <a:pt x="156" y="83"/>
                    </a:lnTo>
                    <a:lnTo>
                      <a:pt x="161" y="83"/>
                    </a:lnTo>
                    <a:lnTo>
                      <a:pt x="166" y="83"/>
                    </a:lnTo>
                    <a:lnTo>
                      <a:pt x="166" y="88"/>
                    </a:lnTo>
                    <a:lnTo>
                      <a:pt x="170" y="88"/>
                    </a:lnTo>
                    <a:lnTo>
                      <a:pt x="166" y="88"/>
                    </a:lnTo>
                    <a:lnTo>
                      <a:pt x="170" y="93"/>
                    </a:lnTo>
                    <a:lnTo>
                      <a:pt x="170" y="98"/>
                    </a:lnTo>
                    <a:lnTo>
                      <a:pt x="175" y="98"/>
                    </a:lnTo>
                    <a:lnTo>
                      <a:pt x="170" y="98"/>
                    </a:lnTo>
                    <a:lnTo>
                      <a:pt x="175" y="98"/>
                    </a:lnTo>
                    <a:lnTo>
                      <a:pt x="175" y="103"/>
                    </a:lnTo>
                    <a:lnTo>
                      <a:pt x="180" y="103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" name="Freeform 22">
                <a:extLst>
                  <a:ext uri="{FF2B5EF4-FFF2-40B4-BE49-F238E27FC236}">
                    <a16:creationId xmlns:a16="http://schemas.microsoft.com/office/drawing/2014/main" id="{84A6C8B1-038D-45AF-98B5-5E558E16D1E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62" y="1994"/>
                <a:ext cx="225" cy="220"/>
              </a:xfrm>
              <a:custGeom>
                <a:avLst/>
                <a:gdLst>
                  <a:gd name="T0" fmla="*/ 200 w 225"/>
                  <a:gd name="T1" fmla="*/ 54 h 220"/>
                  <a:gd name="T2" fmla="*/ 200 w 225"/>
                  <a:gd name="T3" fmla="*/ 63 h 220"/>
                  <a:gd name="T4" fmla="*/ 210 w 225"/>
                  <a:gd name="T5" fmla="*/ 73 h 220"/>
                  <a:gd name="T6" fmla="*/ 215 w 225"/>
                  <a:gd name="T7" fmla="*/ 93 h 220"/>
                  <a:gd name="T8" fmla="*/ 215 w 225"/>
                  <a:gd name="T9" fmla="*/ 112 h 220"/>
                  <a:gd name="T10" fmla="*/ 205 w 225"/>
                  <a:gd name="T11" fmla="*/ 122 h 220"/>
                  <a:gd name="T12" fmla="*/ 210 w 225"/>
                  <a:gd name="T13" fmla="*/ 137 h 220"/>
                  <a:gd name="T14" fmla="*/ 220 w 225"/>
                  <a:gd name="T15" fmla="*/ 146 h 220"/>
                  <a:gd name="T16" fmla="*/ 220 w 225"/>
                  <a:gd name="T17" fmla="*/ 166 h 220"/>
                  <a:gd name="T18" fmla="*/ 225 w 225"/>
                  <a:gd name="T19" fmla="*/ 181 h 220"/>
                  <a:gd name="T20" fmla="*/ 215 w 225"/>
                  <a:gd name="T21" fmla="*/ 190 h 220"/>
                  <a:gd name="T22" fmla="*/ 200 w 225"/>
                  <a:gd name="T23" fmla="*/ 181 h 220"/>
                  <a:gd name="T24" fmla="*/ 186 w 225"/>
                  <a:gd name="T25" fmla="*/ 185 h 220"/>
                  <a:gd name="T26" fmla="*/ 176 w 225"/>
                  <a:gd name="T27" fmla="*/ 195 h 220"/>
                  <a:gd name="T28" fmla="*/ 166 w 225"/>
                  <a:gd name="T29" fmla="*/ 205 h 220"/>
                  <a:gd name="T30" fmla="*/ 147 w 225"/>
                  <a:gd name="T31" fmla="*/ 205 h 220"/>
                  <a:gd name="T32" fmla="*/ 142 w 225"/>
                  <a:gd name="T33" fmla="*/ 210 h 220"/>
                  <a:gd name="T34" fmla="*/ 132 w 225"/>
                  <a:gd name="T35" fmla="*/ 220 h 220"/>
                  <a:gd name="T36" fmla="*/ 117 w 225"/>
                  <a:gd name="T37" fmla="*/ 215 h 220"/>
                  <a:gd name="T38" fmla="*/ 113 w 225"/>
                  <a:gd name="T39" fmla="*/ 205 h 220"/>
                  <a:gd name="T40" fmla="*/ 108 w 225"/>
                  <a:gd name="T41" fmla="*/ 200 h 220"/>
                  <a:gd name="T42" fmla="*/ 98 w 225"/>
                  <a:gd name="T43" fmla="*/ 190 h 220"/>
                  <a:gd name="T44" fmla="*/ 88 w 225"/>
                  <a:gd name="T45" fmla="*/ 185 h 220"/>
                  <a:gd name="T46" fmla="*/ 69 w 225"/>
                  <a:gd name="T47" fmla="*/ 185 h 220"/>
                  <a:gd name="T48" fmla="*/ 59 w 225"/>
                  <a:gd name="T49" fmla="*/ 176 h 220"/>
                  <a:gd name="T50" fmla="*/ 44 w 225"/>
                  <a:gd name="T51" fmla="*/ 171 h 220"/>
                  <a:gd name="T52" fmla="*/ 34 w 225"/>
                  <a:gd name="T53" fmla="*/ 161 h 220"/>
                  <a:gd name="T54" fmla="*/ 39 w 225"/>
                  <a:gd name="T55" fmla="*/ 156 h 220"/>
                  <a:gd name="T56" fmla="*/ 30 w 225"/>
                  <a:gd name="T57" fmla="*/ 146 h 220"/>
                  <a:gd name="T58" fmla="*/ 30 w 225"/>
                  <a:gd name="T59" fmla="*/ 137 h 220"/>
                  <a:gd name="T60" fmla="*/ 10 w 225"/>
                  <a:gd name="T61" fmla="*/ 132 h 220"/>
                  <a:gd name="T62" fmla="*/ 0 w 225"/>
                  <a:gd name="T63" fmla="*/ 122 h 220"/>
                  <a:gd name="T64" fmla="*/ 10 w 225"/>
                  <a:gd name="T65" fmla="*/ 112 h 220"/>
                  <a:gd name="T66" fmla="*/ 25 w 225"/>
                  <a:gd name="T67" fmla="*/ 107 h 220"/>
                  <a:gd name="T68" fmla="*/ 34 w 225"/>
                  <a:gd name="T69" fmla="*/ 98 h 220"/>
                  <a:gd name="T70" fmla="*/ 44 w 225"/>
                  <a:gd name="T71" fmla="*/ 88 h 220"/>
                  <a:gd name="T72" fmla="*/ 54 w 225"/>
                  <a:gd name="T73" fmla="*/ 78 h 220"/>
                  <a:gd name="T74" fmla="*/ 64 w 225"/>
                  <a:gd name="T75" fmla="*/ 68 h 220"/>
                  <a:gd name="T76" fmla="*/ 78 w 225"/>
                  <a:gd name="T77" fmla="*/ 59 h 220"/>
                  <a:gd name="T78" fmla="*/ 83 w 225"/>
                  <a:gd name="T79" fmla="*/ 44 h 220"/>
                  <a:gd name="T80" fmla="*/ 93 w 225"/>
                  <a:gd name="T81" fmla="*/ 34 h 220"/>
                  <a:gd name="T82" fmla="*/ 108 w 225"/>
                  <a:gd name="T83" fmla="*/ 29 h 220"/>
                  <a:gd name="T84" fmla="*/ 113 w 225"/>
                  <a:gd name="T85" fmla="*/ 20 h 220"/>
                  <a:gd name="T86" fmla="*/ 122 w 225"/>
                  <a:gd name="T87" fmla="*/ 10 h 220"/>
                  <a:gd name="T88" fmla="*/ 137 w 225"/>
                  <a:gd name="T89" fmla="*/ 0 h 220"/>
                  <a:gd name="T90" fmla="*/ 137 w 225"/>
                  <a:gd name="T91" fmla="*/ 10 h 220"/>
                  <a:gd name="T92" fmla="*/ 137 w 225"/>
                  <a:gd name="T93" fmla="*/ 10 h 220"/>
                  <a:gd name="T94" fmla="*/ 142 w 225"/>
                  <a:gd name="T95" fmla="*/ 15 h 220"/>
                  <a:gd name="T96" fmla="*/ 147 w 225"/>
                  <a:gd name="T97" fmla="*/ 29 h 220"/>
                  <a:gd name="T98" fmla="*/ 152 w 225"/>
                  <a:gd name="T99" fmla="*/ 34 h 220"/>
                  <a:gd name="T100" fmla="*/ 152 w 225"/>
                  <a:gd name="T101" fmla="*/ 39 h 220"/>
                  <a:gd name="T102" fmla="*/ 161 w 225"/>
                  <a:gd name="T103" fmla="*/ 39 h 220"/>
                  <a:gd name="T104" fmla="*/ 176 w 225"/>
                  <a:gd name="T105" fmla="*/ 44 h 220"/>
                  <a:gd name="T106" fmla="*/ 191 w 225"/>
                  <a:gd name="T107" fmla="*/ 44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25" h="220">
                    <a:moveTo>
                      <a:pt x="196" y="39"/>
                    </a:moveTo>
                    <a:lnTo>
                      <a:pt x="196" y="49"/>
                    </a:lnTo>
                    <a:lnTo>
                      <a:pt x="196" y="54"/>
                    </a:lnTo>
                    <a:lnTo>
                      <a:pt x="200" y="54"/>
                    </a:lnTo>
                    <a:lnTo>
                      <a:pt x="200" y="59"/>
                    </a:lnTo>
                    <a:lnTo>
                      <a:pt x="205" y="59"/>
                    </a:lnTo>
                    <a:lnTo>
                      <a:pt x="205" y="63"/>
                    </a:lnTo>
                    <a:lnTo>
                      <a:pt x="200" y="63"/>
                    </a:lnTo>
                    <a:lnTo>
                      <a:pt x="200" y="68"/>
                    </a:lnTo>
                    <a:lnTo>
                      <a:pt x="205" y="68"/>
                    </a:lnTo>
                    <a:lnTo>
                      <a:pt x="205" y="73"/>
                    </a:lnTo>
                    <a:lnTo>
                      <a:pt x="210" y="73"/>
                    </a:lnTo>
                    <a:lnTo>
                      <a:pt x="210" y="78"/>
                    </a:lnTo>
                    <a:lnTo>
                      <a:pt x="210" y="83"/>
                    </a:lnTo>
                    <a:lnTo>
                      <a:pt x="210" y="88"/>
                    </a:lnTo>
                    <a:lnTo>
                      <a:pt x="215" y="93"/>
                    </a:lnTo>
                    <a:lnTo>
                      <a:pt x="215" y="98"/>
                    </a:lnTo>
                    <a:lnTo>
                      <a:pt x="215" y="102"/>
                    </a:lnTo>
                    <a:lnTo>
                      <a:pt x="215" y="107"/>
                    </a:lnTo>
                    <a:lnTo>
                      <a:pt x="215" y="112"/>
                    </a:lnTo>
                    <a:lnTo>
                      <a:pt x="210" y="112"/>
                    </a:lnTo>
                    <a:lnTo>
                      <a:pt x="210" y="117"/>
                    </a:lnTo>
                    <a:lnTo>
                      <a:pt x="210" y="122"/>
                    </a:lnTo>
                    <a:lnTo>
                      <a:pt x="205" y="122"/>
                    </a:lnTo>
                    <a:lnTo>
                      <a:pt x="205" y="127"/>
                    </a:lnTo>
                    <a:lnTo>
                      <a:pt x="210" y="127"/>
                    </a:lnTo>
                    <a:lnTo>
                      <a:pt x="210" y="132"/>
                    </a:lnTo>
                    <a:lnTo>
                      <a:pt x="210" y="137"/>
                    </a:lnTo>
                    <a:lnTo>
                      <a:pt x="215" y="137"/>
                    </a:lnTo>
                    <a:lnTo>
                      <a:pt x="215" y="142"/>
                    </a:lnTo>
                    <a:lnTo>
                      <a:pt x="215" y="146"/>
                    </a:lnTo>
                    <a:lnTo>
                      <a:pt x="220" y="146"/>
                    </a:lnTo>
                    <a:lnTo>
                      <a:pt x="215" y="151"/>
                    </a:lnTo>
                    <a:lnTo>
                      <a:pt x="215" y="156"/>
                    </a:lnTo>
                    <a:lnTo>
                      <a:pt x="215" y="161"/>
                    </a:lnTo>
                    <a:lnTo>
                      <a:pt x="220" y="166"/>
                    </a:lnTo>
                    <a:lnTo>
                      <a:pt x="225" y="166"/>
                    </a:lnTo>
                    <a:lnTo>
                      <a:pt x="225" y="171"/>
                    </a:lnTo>
                    <a:lnTo>
                      <a:pt x="225" y="176"/>
                    </a:lnTo>
                    <a:lnTo>
                      <a:pt x="225" y="181"/>
                    </a:lnTo>
                    <a:lnTo>
                      <a:pt x="225" y="185"/>
                    </a:lnTo>
                    <a:lnTo>
                      <a:pt x="220" y="185"/>
                    </a:lnTo>
                    <a:lnTo>
                      <a:pt x="215" y="185"/>
                    </a:lnTo>
                    <a:lnTo>
                      <a:pt x="215" y="190"/>
                    </a:lnTo>
                    <a:lnTo>
                      <a:pt x="210" y="185"/>
                    </a:lnTo>
                    <a:lnTo>
                      <a:pt x="205" y="185"/>
                    </a:lnTo>
                    <a:lnTo>
                      <a:pt x="205" y="181"/>
                    </a:lnTo>
                    <a:lnTo>
                      <a:pt x="200" y="181"/>
                    </a:lnTo>
                    <a:lnTo>
                      <a:pt x="196" y="181"/>
                    </a:lnTo>
                    <a:lnTo>
                      <a:pt x="191" y="181"/>
                    </a:lnTo>
                    <a:lnTo>
                      <a:pt x="191" y="185"/>
                    </a:lnTo>
                    <a:lnTo>
                      <a:pt x="186" y="185"/>
                    </a:lnTo>
                    <a:lnTo>
                      <a:pt x="186" y="190"/>
                    </a:lnTo>
                    <a:lnTo>
                      <a:pt x="181" y="190"/>
                    </a:lnTo>
                    <a:lnTo>
                      <a:pt x="176" y="190"/>
                    </a:lnTo>
                    <a:lnTo>
                      <a:pt x="176" y="195"/>
                    </a:lnTo>
                    <a:lnTo>
                      <a:pt x="171" y="195"/>
                    </a:lnTo>
                    <a:lnTo>
                      <a:pt x="171" y="200"/>
                    </a:lnTo>
                    <a:lnTo>
                      <a:pt x="166" y="200"/>
                    </a:lnTo>
                    <a:lnTo>
                      <a:pt x="166" y="205"/>
                    </a:lnTo>
                    <a:lnTo>
                      <a:pt x="161" y="205"/>
                    </a:lnTo>
                    <a:lnTo>
                      <a:pt x="156" y="205"/>
                    </a:lnTo>
                    <a:lnTo>
                      <a:pt x="152" y="205"/>
                    </a:lnTo>
                    <a:lnTo>
                      <a:pt x="147" y="205"/>
                    </a:lnTo>
                    <a:lnTo>
                      <a:pt x="147" y="200"/>
                    </a:lnTo>
                    <a:lnTo>
                      <a:pt x="147" y="205"/>
                    </a:lnTo>
                    <a:lnTo>
                      <a:pt x="142" y="205"/>
                    </a:lnTo>
                    <a:lnTo>
                      <a:pt x="142" y="210"/>
                    </a:lnTo>
                    <a:lnTo>
                      <a:pt x="137" y="210"/>
                    </a:lnTo>
                    <a:lnTo>
                      <a:pt x="137" y="215"/>
                    </a:lnTo>
                    <a:lnTo>
                      <a:pt x="132" y="215"/>
                    </a:lnTo>
                    <a:lnTo>
                      <a:pt x="132" y="220"/>
                    </a:lnTo>
                    <a:lnTo>
                      <a:pt x="127" y="220"/>
                    </a:lnTo>
                    <a:lnTo>
                      <a:pt x="122" y="220"/>
                    </a:lnTo>
                    <a:lnTo>
                      <a:pt x="122" y="215"/>
                    </a:lnTo>
                    <a:lnTo>
                      <a:pt x="117" y="215"/>
                    </a:lnTo>
                    <a:lnTo>
                      <a:pt x="122" y="215"/>
                    </a:lnTo>
                    <a:lnTo>
                      <a:pt x="117" y="215"/>
                    </a:lnTo>
                    <a:lnTo>
                      <a:pt x="117" y="210"/>
                    </a:lnTo>
                    <a:lnTo>
                      <a:pt x="113" y="205"/>
                    </a:lnTo>
                    <a:lnTo>
                      <a:pt x="117" y="205"/>
                    </a:lnTo>
                    <a:lnTo>
                      <a:pt x="113" y="205"/>
                    </a:lnTo>
                    <a:lnTo>
                      <a:pt x="113" y="200"/>
                    </a:lnTo>
                    <a:lnTo>
                      <a:pt x="108" y="200"/>
                    </a:lnTo>
                    <a:lnTo>
                      <a:pt x="103" y="200"/>
                    </a:lnTo>
                    <a:lnTo>
                      <a:pt x="98" y="200"/>
                    </a:lnTo>
                    <a:lnTo>
                      <a:pt x="98" y="195"/>
                    </a:lnTo>
                    <a:lnTo>
                      <a:pt x="98" y="190"/>
                    </a:lnTo>
                    <a:lnTo>
                      <a:pt x="93" y="185"/>
                    </a:lnTo>
                    <a:lnTo>
                      <a:pt x="93" y="190"/>
                    </a:lnTo>
                    <a:lnTo>
                      <a:pt x="88" y="190"/>
                    </a:lnTo>
                    <a:lnTo>
                      <a:pt x="88" y="185"/>
                    </a:lnTo>
                    <a:lnTo>
                      <a:pt x="83" y="185"/>
                    </a:lnTo>
                    <a:lnTo>
                      <a:pt x="78" y="185"/>
                    </a:lnTo>
                    <a:lnTo>
                      <a:pt x="74" y="185"/>
                    </a:lnTo>
                    <a:lnTo>
                      <a:pt x="69" y="185"/>
                    </a:lnTo>
                    <a:lnTo>
                      <a:pt x="69" y="181"/>
                    </a:lnTo>
                    <a:lnTo>
                      <a:pt x="64" y="181"/>
                    </a:lnTo>
                    <a:lnTo>
                      <a:pt x="64" y="176"/>
                    </a:lnTo>
                    <a:lnTo>
                      <a:pt x="59" y="176"/>
                    </a:lnTo>
                    <a:lnTo>
                      <a:pt x="54" y="176"/>
                    </a:lnTo>
                    <a:lnTo>
                      <a:pt x="49" y="176"/>
                    </a:lnTo>
                    <a:lnTo>
                      <a:pt x="49" y="171"/>
                    </a:lnTo>
                    <a:lnTo>
                      <a:pt x="44" y="171"/>
                    </a:lnTo>
                    <a:lnTo>
                      <a:pt x="39" y="171"/>
                    </a:lnTo>
                    <a:lnTo>
                      <a:pt x="39" y="166"/>
                    </a:lnTo>
                    <a:lnTo>
                      <a:pt x="34" y="166"/>
                    </a:lnTo>
                    <a:lnTo>
                      <a:pt x="34" y="161"/>
                    </a:lnTo>
                    <a:lnTo>
                      <a:pt x="34" y="166"/>
                    </a:lnTo>
                    <a:lnTo>
                      <a:pt x="34" y="161"/>
                    </a:lnTo>
                    <a:lnTo>
                      <a:pt x="39" y="161"/>
                    </a:lnTo>
                    <a:lnTo>
                      <a:pt x="39" y="156"/>
                    </a:lnTo>
                    <a:lnTo>
                      <a:pt x="34" y="156"/>
                    </a:lnTo>
                    <a:lnTo>
                      <a:pt x="34" y="151"/>
                    </a:lnTo>
                    <a:lnTo>
                      <a:pt x="30" y="151"/>
                    </a:lnTo>
                    <a:lnTo>
                      <a:pt x="30" y="146"/>
                    </a:lnTo>
                    <a:lnTo>
                      <a:pt x="30" y="142"/>
                    </a:lnTo>
                    <a:lnTo>
                      <a:pt x="25" y="142"/>
                    </a:lnTo>
                    <a:lnTo>
                      <a:pt x="30" y="142"/>
                    </a:lnTo>
                    <a:lnTo>
                      <a:pt x="30" y="137"/>
                    </a:lnTo>
                    <a:lnTo>
                      <a:pt x="25" y="137"/>
                    </a:lnTo>
                    <a:lnTo>
                      <a:pt x="20" y="137"/>
                    </a:lnTo>
                    <a:lnTo>
                      <a:pt x="15" y="132"/>
                    </a:lnTo>
                    <a:lnTo>
                      <a:pt x="10" y="132"/>
                    </a:lnTo>
                    <a:lnTo>
                      <a:pt x="10" y="127"/>
                    </a:lnTo>
                    <a:lnTo>
                      <a:pt x="5" y="127"/>
                    </a:lnTo>
                    <a:lnTo>
                      <a:pt x="0" y="127"/>
                    </a:lnTo>
                    <a:lnTo>
                      <a:pt x="0" y="122"/>
                    </a:lnTo>
                    <a:lnTo>
                      <a:pt x="0" y="117"/>
                    </a:lnTo>
                    <a:lnTo>
                      <a:pt x="5" y="117"/>
                    </a:lnTo>
                    <a:lnTo>
                      <a:pt x="5" y="112"/>
                    </a:lnTo>
                    <a:lnTo>
                      <a:pt x="10" y="112"/>
                    </a:lnTo>
                    <a:lnTo>
                      <a:pt x="15" y="112"/>
                    </a:lnTo>
                    <a:lnTo>
                      <a:pt x="15" y="107"/>
                    </a:lnTo>
                    <a:lnTo>
                      <a:pt x="20" y="107"/>
                    </a:lnTo>
                    <a:lnTo>
                      <a:pt x="25" y="107"/>
                    </a:lnTo>
                    <a:lnTo>
                      <a:pt x="25" y="102"/>
                    </a:lnTo>
                    <a:lnTo>
                      <a:pt x="30" y="102"/>
                    </a:lnTo>
                    <a:lnTo>
                      <a:pt x="30" y="98"/>
                    </a:lnTo>
                    <a:lnTo>
                      <a:pt x="34" y="98"/>
                    </a:lnTo>
                    <a:lnTo>
                      <a:pt x="39" y="98"/>
                    </a:lnTo>
                    <a:lnTo>
                      <a:pt x="39" y="93"/>
                    </a:lnTo>
                    <a:lnTo>
                      <a:pt x="44" y="93"/>
                    </a:lnTo>
                    <a:lnTo>
                      <a:pt x="44" y="88"/>
                    </a:lnTo>
                    <a:lnTo>
                      <a:pt x="49" y="88"/>
                    </a:lnTo>
                    <a:lnTo>
                      <a:pt x="49" y="83"/>
                    </a:lnTo>
                    <a:lnTo>
                      <a:pt x="54" y="83"/>
                    </a:lnTo>
                    <a:lnTo>
                      <a:pt x="54" y="78"/>
                    </a:lnTo>
                    <a:lnTo>
                      <a:pt x="59" y="78"/>
                    </a:lnTo>
                    <a:lnTo>
                      <a:pt x="59" y="73"/>
                    </a:lnTo>
                    <a:lnTo>
                      <a:pt x="64" y="73"/>
                    </a:lnTo>
                    <a:lnTo>
                      <a:pt x="64" y="68"/>
                    </a:lnTo>
                    <a:lnTo>
                      <a:pt x="69" y="68"/>
                    </a:lnTo>
                    <a:lnTo>
                      <a:pt x="74" y="63"/>
                    </a:lnTo>
                    <a:lnTo>
                      <a:pt x="78" y="63"/>
                    </a:lnTo>
                    <a:lnTo>
                      <a:pt x="78" y="59"/>
                    </a:lnTo>
                    <a:lnTo>
                      <a:pt x="78" y="54"/>
                    </a:lnTo>
                    <a:lnTo>
                      <a:pt x="83" y="54"/>
                    </a:lnTo>
                    <a:lnTo>
                      <a:pt x="83" y="49"/>
                    </a:lnTo>
                    <a:lnTo>
                      <a:pt x="83" y="44"/>
                    </a:lnTo>
                    <a:lnTo>
                      <a:pt x="88" y="44"/>
                    </a:lnTo>
                    <a:lnTo>
                      <a:pt x="88" y="39"/>
                    </a:lnTo>
                    <a:lnTo>
                      <a:pt x="93" y="39"/>
                    </a:lnTo>
                    <a:lnTo>
                      <a:pt x="93" y="34"/>
                    </a:lnTo>
                    <a:lnTo>
                      <a:pt x="98" y="34"/>
                    </a:lnTo>
                    <a:lnTo>
                      <a:pt x="98" y="29"/>
                    </a:lnTo>
                    <a:lnTo>
                      <a:pt x="103" y="29"/>
                    </a:lnTo>
                    <a:lnTo>
                      <a:pt x="108" y="29"/>
                    </a:lnTo>
                    <a:lnTo>
                      <a:pt x="103" y="29"/>
                    </a:lnTo>
                    <a:lnTo>
                      <a:pt x="103" y="24"/>
                    </a:lnTo>
                    <a:lnTo>
                      <a:pt x="108" y="24"/>
                    </a:lnTo>
                    <a:lnTo>
                      <a:pt x="113" y="20"/>
                    </a:lnTo>
                    <a:lnTo>
                      <a:pt x="117" y="20"/>
                    </a:lnTo>
                    <a:lnTo>
                      <a:pt x="117" y="15"/>
                    </a:lnTo>
                    <a:lnTo>
                      <a:pt x="122" y="15"/>
                    </a:lnTo>
                    <a:lnTo>
                      <a:pt x="122" y="10"/>
                    </a:lnTo>
                    <a:lnTo>
                      <a:pt x="127" y="10"/>
                    </a:lnTo>
                    <a:lnTo>
                      <a:pt x="127" y="5"/>
                    </a:lnTo>
                    <a:lnTo>
                      <a:pt x="132" y="0"/>
                    </a:lnTo>
                    <a:lnTo>
                      <a:pt x="137" y="0"/>
                    </a:lnTo>
                    <a:lnTo>
                      <a:pt x="137" y="5"/>
                    </a:lnTo>
                    <a:lnTo>
                      <a:pt x="132" y="5"/>
                    </a:lnTo>
                    <a:lnTo>
                      <a:pt x="132" y="10"/>
                    </a:lnTo>
                    <a:lnTo>
                      <a:pt x="137" y="10"/>
                    </a:lnTo>
                    <a:lnTo>
                      <a:pt x="137" y="5"/>
                    </a:lnTo>
                    <a:lnTo>
                      <a:pt x="142" y="5"/>
                    </a:lnTo>
                    <a:lnTo>
                      <a:pt x="137" y="5"/>
                    </a:lnTo>
                    <a:lnTo>
                      <a:pt x="137" y="10"/>
                    </a:lnTo>
                    <a:lnTo>
                      <a:pt x="142" y="10"/>
                    </a:lnTo>
                    <a:lnTo>
                      <a:pt x="137" y="10"/>
                    </a:lnTo>
                    <a:lnTo>
                      <a:pt x="137" y="15"/>
                    </a:lnTo>
                    <a:lnTo>
                      <a:pt x="142" y="15"/>
                    </a:lnTo>
                    <a:lnTo>
                      <a:pt x="142" y="20"/>
                    </a:lnTo>
                    <a:lnTo>
                      <a:pt x="142" y="24"/>
                    </a:lnTo>
                    <a:lnTo>
                      <a:pt x="147" y="24"/>
                    </a:lnTo>
                    <a:lnTo>
                      <a:pt x="147" y="29"/>
                    </a:lnTo>
                    <a:lnTo>
                      <a:pt x="152" y="29"/>
                    </a:lnTo>
                    <a:lnTo>
                      <a:pt x="147" y="29"/>
                    </a:lnTo>
                    <a:lnTo>
                      <a:pt x="147" y="34"/>
                    </a:lnTo>
                    <a:lnTo>
                      <a:pt x="152" y="34"/>
                    </a:lnTo>
                    <a:lnTo>
                      <a:pt x="147" y="34"/>
                    </a:lnTo>
                    <a:lnTo>
                      <a:pt x="147" y="39"/>
                    </a:lnTo>
                    <a:lnTo>
                      <a:pt x="147" y="44"/>
                    </a:lnTo>
                    <a:lnTo>
                      <a:pt x="152" y="39"/>
                    </a:lnTo>
                    <a:lnTo>
                      <a:pt x="156" y="39"/>
                    </a:lnTo>
                    <a:lnTo>
                      <a:pt x="156" y="44"/>
                    </a:lnTo>
                    <a:lnTo>
                      <a:pt x="161" y="44"/>
                    </a:lnTo>
                    <a:lnTo>
                      <a:pt x="161" y="39"/>
                    </a:lnTo>
                    <a:lnTo>
                      <a:pt x="166" y="39"/>
                    </a:lnTo>
                    <a:lnTo>
                      <a:pt x="171" y="39"/>
                    </a:lnTo>
                    <a:lnTo>
                      <a:pt x="176" y="39"/>
                    </a:lnTo>
                    <a:lnTo>
                      <a:pt x="176" y="44"/>
                    </a:lnTo>
                    <a:lnTo>
                      <a:pt x="181" y="44"/>
                    </a:lnTo>
                    <a:lnTo>
                      <a:pt x="186" y="49"/>
                    </a:lnTo>
                    <a:lnTo>
                      <a:pt x="191" y="49"/>
                    </a:lnTo>
                    <a:lnTo>
                      <a:pt x="191" y="44"/>
                    </a:lnTo>
                    <a:lnTo>
                      <a:pt x="196" y="39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" name="Freeform 23">
                <a:extLst>
                  <a:ext uri="{FF2B5EF4-FFF2-40B4-BE49-F238E27FC236}">
                    <a16:creationId xmlns:a16="http://schemas.microsoft.com/office/drawing/2014/main" id="{05FEFA11-5D34-417C-B995-FFDF9EEBACBC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2148" y="1686"/>
                <a:ext cx="210" cy="288"/>
              </a:xfrm>
              <a:custGeom>
                <a:avLst/>
                <a:gdLst>
                  <a:gd name="T0" fmla="*/ 117 w 210"/>
                  <a:gd name="T1" fmla="*/ 10 h 288"/>
                  <a:gd name="T2" fmla="*/ 127 w 210"/>
                  <a:gd name="T3" fmla="*/ 20 h 288"/>
                  <a:gd name="T4" fmla="*/ 137 w 210"/>
                  <a:gd name="T5" fmla="*/ 30 h 288"/>
                  <a:gd name="T6" fmla="*/ 142 w 210"/>
                  <a:gd name="T7" fmla="*/ 35 h 288"/>
                  <a:gd name="T8" fmla="*/ 142 w 210"/>
                  <a:gd name="T9" fmla="*/ 44 h 288"/>
                  <a:gd name="T10" fmla="*/ 142 w 210"/>
                  <a:gd name="T11" fmla="*/ 59 h 288"/>
                  <a:gd name="T12" fmla="*/ 151 w 210"/>
                  <a:gd name="T13" fmla="*/ 59 h 288"/>
                  <a:gd name="T14" fmla="*/ 156 w 210"/>
                  <a:gd name="T15" fmla="*/ 64 h 288"/>
                  <a:gd name="T16" fmla="*/ 161 w 210"/>
                  <a:gd name="T17" fmla="*/ 79 h 288"/>
                  <a:gd name="T18" fmla="*/ 161 w 210"/>
                  <a:gd name="T19" fmla="*/ 88 h 288"/>
                  <a:gd name="T20" fmla="*/ 156 w 210"/>
                  <a:gd name="T21" fmla="*/ 103 h 288"/>
                  <a:gd name="T22" fmla="*/ 166 w 210"/>
                  <a:gd name="T23" fmla="*/ 118 h 288"/>
                  <a:gd name="T24" fmla="*/ 171 w 210"/>
                  <a:gd name="T25" fmla="*/ 132 h 288"/>
                  <a:gd name="T26" fmla="*/ 181 w 210"/>
                  <a:gd name="T27" fmla="*/ 142 h 288"/>
                  <a:gd name="T28" fmla="*/ 181 w 210"/>
                  <a:gd name="T29" fmla="*/ 152 h 288"/>
                  <a:gd name="T30" fmla="*/ 190 w 210"/>
                  <a:gd name="T31" fmla="*/ 162 h 288"/>
                  <a:gd name="T32" fmla="*/ 195 w 210"/>
                  <a:gd name="T33" fmla="*/ 176 h 288"/>
                  <a:gd name="T34" fmla="*/ 195 w 210"/>
                  <a:gd name="T35" fmla="*/ 186 h 288"/>
                  <a:gd name="T36" fmla="*/ 210 w 210"/>
                  <a:gd name="T37" fmla="*/ 191 h 288"/>
                  <a:gd name="T38" fmla="*/ 205 w 210"/>
                  <a:gd name="T39" fmla="*/ 205 h 288"/>
                  <a:gd name="T40" fmla="*/ 205 w 210"/>
                  <a:gd name="T41" fmla="*/ 215 h 288"/>
                  <a:gd name="T42" fmla="*/ 210 w 210"/>
                  <a:gd name="T43" fmla="*/ 230 h 288"/>
                  <a:gd name="T44" fmla="*/ 205 w 210"/>
                  <a:gd name="T45" fmla="*/ 245 h 288"/>
                  <a:gd name="T46" fmla="*/ 205 w 210"/>
                  <a:gd name="T47" fmla="*/ 254 h 288"/>
                  <a:gd name="T48" fmla="*/ 205 w 210"/>
                  <a:gd name="T49" fmla="*/ 264 h 288"/>
                  <a:gd name="T50" fmla="*/ 205 w 210"/>
                  <a:gd name="T51" fmla="*/ 279 h 288"/>
                  <a:gd name="T52" fmla="*/ 190 w 210"/>
                  <a:gd name="T53" fmla="*/ 288 h 288"/>
                  <a:gd name="T54" fmla="*/ 171 w 210"/>
                  <a:gd name="T55" fmla="*/ 284 h 288"/>
                  <a:gd name="T56" fmla="*/ 156 w 210"/>
                  <a:gd name="T57" fmla="*/ 279 h 288"/>
                  <a:gd name="T58" fmla="*/ 137 w 210"/>
                  <a:gd name="T59" fmla="*/ 279 h 288"/>
                  <a:gd name="T60" fmla="*/ 107 w 210"/>
                  <a:gd name="T61" fmla="*/ 284 h 288"/>
                  <a:gd name="T62" fmla="*/ 98 w 210"/>
                  <a:gd name="T63" fmla="*/ 284 h 288"/>
                  <a:gd name="T64" fmla="*/ 88 w 210"/>
                  <a:gd name="T65" fmla="*/ 274 h 288"/>
                  <a:gd name="T66" fmla="*/ 73 w 210"/>
                  <a:gd name="T67" fmla="*/ 269 h 288"/>
                  <a:gd name="T68" fmla="*/ 59 w 210"/>
                  <a:gd name="T69" fmla="*/ 274 h 288"/>
                  <a:gd name="T70" fmla="*/ 49 w 210"/>
                  <a:gd name="T71" fmla="*/ 269 h 288"/>
                  <a:gd name="T72" fmla="*/ 44 w 210"/>
                  <a:gd name="T73" fmla="*/ 245 h 288"/>
                  <a:gd name="T74" fmla="*/ 39 w 210"/>
                  <a:gd name="T75" fmla="*/ 215 h 288"/>
                  <a:gd name="T76" fmla="*/ 29 w 210"/>
                  <a:gd name="T77" fmla="*/ 186 h 288"/>
                  <a:gd name="T78" fmla="*/ 24 w 210"/>
                  <a:gd name="T79" fmla="*/ 166 h 288"/>
                  <a:gd name="T80" fmla="*/ 20 w 210"/>
                  <a:gd name="T81" fmla="*/ 142 h 288"/>
                  <a:gd name="T82" fmla="*/ 20 w 210"/>
                  <a:gd name="T83" fmla="*/ 123 h 288"/>
                  <a:gd name="T84" fmla="*/ 15 w 210"/>
                  <a:gd name="T85" fmla="*/ 103 h 288"/>
                  <a:gd name="T86" fmla="*/ 10 w 210"/>
                  <a:gd name="T87" fmla="*/ 83 h 288"/>
                  <a:gd name="T88" fmla="*/ 5 w 210"/>
                  <a:gd name="T89" fmla="*/ 59 h 288"/>
                  <a:gd name="T90" fmla="*/ 0 w 210"/>
                  <a:gd name="T91" fmla="*/ 40 h 288"/>
                  <a:gd name="T92" fmla="*/ 20 w 210"/>
                  <a:gd name="T93" fmla="*/ 30 h 288"/>
                  <a:gd name="T94" fmla="*/ 34 w 210"/>
                  <a:gd name="T95" fmla="*/ 25 h 288"/>
                  <a:gd name="T96" fmla="*/ 49 w 210"/>
                  <a:gd name="T97" fmla="*/ 20 h 288"/>
                  <a:gd name="T98" fmla="*/ 59 w 210"/>
                  <a:gd name="T99" fmla="*/ 10 h 288"/>
                  <a:gd name="T100" fmla="*/ 63 w 210"/>
                  <a:gd name="T101" fmla="*/ 5 h 288"/>
                  <a:gd name="T102" fmla="*/ 68 w 210"/>
                  <a:gd name="T103" fmla="*/ 10 h 288"/>
                  <a:gd name="T104" fmla="*/ 83 w 210"/>
                  <a:gd name="T105" fmla="*/ 5 h 288"/>
                  <a:gd name="T106" fmla="*/ 102 w 210"/>
                  <a:gd name="T107" fmla="*/ 0 h 288"/>
                  <a:gd name="T108" fmla="*/ 122 w 210"/>
                  <a:gd name="T109" fmla="*/ 0 h 288"/>
                  <a:gd name="T110" fmla="*/ 59 w 210"/>
                  <a:gd name="T111" fmla="*/ 5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0" h="288">
                    <a:moveTo>
                      <a:pt x="122" y="0"/>
                    </a:moveTo>
                    <a:lnTo>
                      <a:pt x="122" y="5"/>
                    </a:lnTo>
                    <a:lnTo>
                      <a:pt x="122" y="10"/>
                    </a:lnTo>
                    <a:lnTo>
                      <a:pt x="117" y="10"/>
                    </a:lnTo>
                    <a:lnTo>
                      <a:pt x="122" y="10"/>
                    </a:lnTo>
                    <a:lnTo>
                      <a:pt x="122" y="15"/>
                    </a:lnTo>
                    <a:lnTo>
                      <a:pt x="127" y="15"/>
                    </a:lnTo>
                    <a:lnTo>
                      <a:pt x="127" y="20"/>
                    </a:lnTo>
                    <a:lnTo>
                      <a:pt x="127" y="25"/>
                    </a:lnTo>
                    <a:lnTo>
                      <a:pt x="127" y="30"/>
                    </a:lnTo>
                    <a:lnTo>
                      <a:pt x="132" y="30"/>
                    </a:lnTo>
                    <a:lnTo>
                      <a:pt x="137" y="30"/>
                    </a:lnTo>
                    <a:lnTo>
                      <a:pt x="142" y="30"/>
                    </a:lnTo>
                    <a:lnTo>
                      <a:pt x="142" y="25"/>
                    </a:lnTo>
                    <a:lnTo>
                      <a:pt x="142" y="30"/>
                    </a:lnTo>
                    <a:lnTo>
                      <a:pt x="142" y="35"/>
                    </a:lnTo>
                    <a:lnTo>
                      <a:pt x="142" y="40"/>
                    </a:lnTo>
                    <a:lnTo>
                      <a:pt x="142" y="35"/>
                    </a:lnTo>
                    <a:lnTo>
                      <a:pt x="142" y="40"/>
                    </a:lnTo>
                    <a:lnTo>
                      <a:pt x="142" y="44"/>
                    </a:lnTo>
                    <a:lnTo>
                      <a:pt x="137" y="49"/>
                    </a:lnTo>
                    <a:lnTo>
                      <a:pt x="142" y="49"/>
                    </a:lnTo>
                    <a:lnTo>
                      <a:pt x="142" y="54"/>
                    </a:lnTo>
                    <a:lnTo>
                      <a:pt x="142" y="59"/>
                    </a:lnTo>
                    <a:lnTo>
                      <a:pt x="146" y="59"/>
                    </a:lnTo>
                    <a:lnTo>
                      <a:pt x="146" y="54"/>
                    </a:lnTo>
                    <a:lnTo>
                      <a:pt x="146" y="59"/>
                    </a:lnTo>
                    <a:lnTo>
                      <a:pt x="151" y="59"/>
                    </a:lnTo>
                    <a:lnTo>
                      <a:pt x="156" y="59"/>
                    </a:lnTo>
                    <a:lnTo>
                      <a:pt x="151" y="59"/>
                    </a:lnTo>
                    <a:lnTo>
                      <a:pt x="156" y="59"/>
                    </a:lnTo>
                    <a:lnTo>
                      <a:pt x="156" y="64"/>
                    </a:lnTo>
                    <a:lnTo>
                      <a:pt x="156" y="69"/>
                    </a:lnTo>
                    <a:lnTo>
                      <a:pt x="156" y="74"/>
                    </a:lnTo>
                    <a:lnTo>
                      <a:pt x="156" y="79"/>
                    </a:lnTo>
                    <a:lnTo>
                      <a:pt x="161" y="79"/>
                    </a:lnTo>
                    <a:lnTo>
                      <a:pt x="161" y="83"/>
                    </a:lnTo>
                    <a:lnTo>
                      <a:pt x="156" y="83"/>
                    </a:lnTo>
                    <a:lnTo>
                      <a:pt x="156" y="88"/>
                    </a:lnTo>
                    <a:lnTo>
                      <a:pt x="161" y="88"/>
                    </a:lnTo>
                    <a:lnTo>
                      <a:pt x="161" y="93"/>
                    </a:lnTo>
                    <a:lnTo>
                      <a:pt x="161" y="98"/>
                    </a:lnTo>
                    <a:lnTo>
                      <a:pt x="156" y="98"/>
                    </a:lnTo>
                    <a:lnTo>
                      <a:pt x="156" y="103"/>
                    </a:lnTo>
                    <a:lnTo>
                      <a:pt x="161" y="103"/>
                    </a:lnTo>
                    <a:lnTo>
                      <a:pt x="161" y="108"/>
                    </a:lnTo>
                    <a:lnTo>
                      <a:pt x="166" y="113"/>
                    </a:lnTo>
                    <a:lnTo>
                      <a:pt x="166" y="118"/>
                    </a:lnTo>
                    <a:lnTo>
                      <a:pt x="166" y="123"/>
                    </a:lnTo>
                    <a:lnTo>
                      <a:pt x="171" y="123"/>
                    </a:lnTo>
                    <a:lnTo>
                      <a:pt x="171" y="127"/>
                    </a:lnTo>
                    <a:lnTo>
                      <a:pt x="171" y="132"/>
                    </a:lnTo>
                    <a:lnTo>
                      <a:pt x="171" y="137"/>
                    </a:lnTo>
                    <a:lnTo>
                      <a:pt x="176" y="137"/>
                    </a:lnTo>
                    <a:lnTo>
                      <a:pt x="181" y="137"/>
                    </a:lnTo>
                    <a:lnTo>
                      <a:pt x="181" y="142"/>
                    </a:lnTo>
                    <a:lnTo>
                      <a:pt x="176" y="142"/>
                    </a:lnTo>
                    <a:lnTo>
                      <a:pt x="176" y="147"/>
                    </a:lnTo>
                    <a:lnTo>
                      <a:pt x="176" y="152"/>
                    </a:lnTo>
                    <a:lnTo>
                      <a:pt x="181" y="152"/>
                    </a:lnTo>
                    <a:lnTo>
                      <a:pt x="181" y="157"/>
                    </a:lnTo>
                    <a:lnTo>
                      <a:pt x="181" y="162"/>
                    </a:lnTo>
                    <a:lnTo>
                      <a:pt x="185" y="162"/>
                    </a:lnTo>
                    <a:lnTo>
                      <a:pt x="190" y="162"/>
                    </a:lnTo>
                    <a:lnTo>
                      <a:pt x="190" y="166"/>
                    </a:lnTo>
                    <a:lnTo>
                      <a:pt x="190" y="171"/>
                    </a:lnTo>
                    <a:lnTo>
                      <a:pt x="195" y="171"/>
                    </a:lnTo>
                    <a:lnTo>
                      <a:pt x="195" y="176"/>
                    </a:lnTo>
                    <a:lnTo>
                      <a:pt x="190" y="176"/>
                    </a:lnTo>
                    <a:lnTo>
                      <a:pt x="195" y="176"/>
                    </a:lnTo>
                    <a:lnTo>
                      <a:pt x="195" y="181"/>
                    </a:lnTo>
                    <a:lnTo>
                      <a:pt x="195" y="186"/>
                    </a:lnTo>
                    <a:lnTo>
                      <a:pt x="200" y="186"/>
                    </a:lnTo>
                    <a:lnTo>
                      <a:pt x="205" y="186"/>
                    </a:lnTo>
                    <a:lnTo>
                      <a:pt x="205" y="191"/>
                    </a:lnTo>
                    <a:lnTo>
                      <a:pt x="210" y="191"/>
                    </a:lnTo>
                    <a:lnTo>
                      <a:pt x="210" y="196"/>
                    </a:lnTo>
                    <a:lnTo>
                      <a:pt x="205" y="196"/>
                    </a:lnTo>
                    <a:lnTo>
                      <a:pt x="205" y="201"/>
                    </a:lnTo>
                    <a:lnTo>
                      <a:pt x="205" y="205"/>
                    </a:lnTo>
                    <a:lnTo>
                      <a:pt x="210" y="205"/>
                    </a:lnTo>
                    <a:lnTo>
                      <a:pt x="205" y="205"/>
                    </a:lnTo>
                    <a:lnTo>
                      <a:pt x="205" y="210"/>
                    </a:lnTo>
                    <a:lnTo>
                      <a:pt x="205" y="215"/>
                    </a:lnTo>
                    <a:lnTo>
                      <a:pt x="205" y="220"/>
                    </a:lnTo>
                    <a:lnTo>
                      <a:pt x="210" y="220"/>
                    </a:lnTo>
                    <a:lnTo>
                      <a:pt x="210" y="225"/>
                    </a:lnTo>
                    <a:lnTo>
                      <a:pt x="210" y="230"/>
                    </a:lnTo>
                    <a:lnTo>
                      <a:pt x="210" y="235"/>
                    </a:lnTo>
                    <a:lnTo>
                      <a:pt x="210" y="240"/>
                    </a:lnTo>
                    <a:lnTo>
                      <a:pt x="210" y="245"/>
                    </a:lnTo>
                    <a:lnTo>
                      <a:pt x="205" y="245"/>
                    </a:lnTo>
                    <a:lnTo>
                      <a:pt x="205" y="249"/>
                    </a:lnTo>
                    <a:lnTo>
                      <a:pt x="200" y="249"/>
                    </a:lnTo>
                    <a:lnTo>
                      <a:pt x="205" y="249"/>
                    </a:lnTo>
                    <a:lnTo>
                      <a:pt x="205" y="254"/>
                    </a:lnTo>
                    <a:lnTo>
                      <a:pt x="200" y="254"/>
                    </a:lnTo>
                    <a:lnTo>
                      <a:pt x="200" y="259"/>
                    </a:lnTo>
                    <a:lnTo>
                      <a:pt x="205" y="259"/>
                    </a:lnTo>
                    <a:lnTo>
                      <a:pt x="205" y="264"/>
                    </a:lnTo>
                    <a:lnTo>
                      <a:pt x="210" y="264"/>
                    </a:lnTo>
                    <a:lnTo>
                      <a:pt x="205" y="269"/>
                    </a:lnTo>
                    <a:lnTo>
                      <a:pt x="205" y="274"/>
                    </a:lnTo>
                    <a:lnTo>
                      <a:pt x="205" y="279"/>
                    </a:lnTo>
                    <a:lnTo>
                      <a:pt x="205" y="284"/>
                    </a:lnTo>
                    <a:lnTo>
                      <a:pt x="200" y="288"/>
                    </a:lnTo>
                    <a:lnTo>
                      <a:pt x="195" y="288"/>
                    </a:lnTo>
                    <a:lnTo>
                      <a:pt x="190" y="288"/>
                    </a:lnTo>
                    <a:lnTo>
                      <a:pt x="185" y="284"/>
                    </a:lnTo>
                    <a:lnTo>
                      <a:pt x="181" y="284"/>
                    </a:lnTo>
                    <a:lnTo>
                      <a:pt x="176" y="284"/>
                    </a:lnTo>
                    <a:lnTo>
                      <a:pt x="171" y="284"/>
                    </a:lnTo>
                    <a:lnTo>
                      <a:pt x="166" y="284"/>
                    </a:lnTo>
                    <a:lnTo>
                      <a:pt x="161" y="284"/>
                    </a:lnTo>
                    <a:lnTo>
                      <a:pt x="156" y="284"/>
                    </a:lnTo>
                    <a:lnTo>
                      <a:pt x="156" y="279"/>
                    </a:lnTo>
                    <a:lnTo>
                      <a:pt x="151" y="279"/>
                    </a:lnTo>
                    <a:lnTo>
                      <a:pt x="146" y="279"/>
                    </a:lnTo>
                    <a:lnTo>
                      <a:pt x="142" y="279"/>
                    </a:lnTo>
                    <a:lnTo>
                      <a:pt x="137" y="279"/>
                    </a:lnTo>
                    <a:lnTo>
                      <a:pt x="132" y="279"/>
                    </a:lnTo>
                    <a:lnTo>
                      <a:pt x="127" y="279"/>
                    </a:lnTo>
                    <a:lnTo>
                      <a:pt x="122" y="279"/>
                    </a:lnTo>
                    <a:lnTo>
                      <a:pt x="107" y="284"/>
                    </a:lnTo>
                    <a:lnTo>
                      <a:pt x="102" y="284"/>
                    </a:lnTo>
                    <a:lnTo>
                      <a:pt x="98" y="284"/>
                    </a:lnTo>
                    <a:lnTo>
                      <a:pt x="98" y="288"/>
                    </a:lnTo>
                    <a:lnTo>
                      <a:pt x="98" y="284"/>
                    </a:lnTo>
                    <a:lnTo>
                      <a:pt x="93" y="284"/>
                    </a:lnTo>
                    <a:lnTo>
                      <a:pt x="93" y="279"/>
                    </a:lnTo>
                    <a:lnTo>
                      <a:pt x="88" y="279"/>
                    </a:lnTo>
                    <a:lnTo>
                      <a:pt x="88" y="274"/>
                    </a:lnTo>
                    <a:lnTo>
                      <a:pt x="83" y="274"/>
                    </a:lnTo>
                    <a:lnTo>
                      <a:pt x="78" y="274"/>
                    </a:lnTo>
                    <a:lnTo>
                      <a:pt x="78" y="269"/>
                    </a:lnTo>
                    <a:lnTo>
                      <a:pt x="73" y="269"/>
                    </a:lnTo>
                    <a:lnTo>
                      <a:pt x="68" y="269"/>
                    </a:lnTo>
                    <a:lnTo>
                      <a:pt x="68" y="274"/>
                    </a:lnTo>
                    <a:lnTo>
                      <a:pt x="63" y="274"/>
                    </a:lnTo>
                    <a:lnTo>
                      <a:pt x="59" y="274"/>
                    </a:lnTo>
                    <a:lnTo>
                      <a:pt x="59" y="279"/>
                    </a:lnTo>
                    <a:lnTo>
                      <a:pt x="54" y="279"/>
                    </a:lnTo>
                    <a:lnTo>
                      <a:pt x="49" y="274"/>
                    </a:lnTo>
                    <a:lnTo>
                      <a:pt x="49" y="269"/>
                    </a:lnTo>
                    <a:lnTo>
                      <a:pt x="49" y="264"/>
                    </a:lnTo>
                    <a:lnTo>
                      <a:pt x="44" y="254"/>
                    </a:lnTo>
                    <a:lnTo>
                      <a:pt x="44" y="249"/>
                    </a:lnTo>
                    <a:lnTo>
                      <a:pt x="44" y="245"/>
                    </a:lnTo>
                    <a:lnTo>
                      <a:pt x="44" y="240"/>
                    </a:lnTo>
                    <a:lnTo>
                      <a:pt x="39" y="230"/>
                    </a:lnTo>
                    <a:lnTo>
                      <a:pt x="39" y="225"/>
                    </a:lnTo>
                    <a:lnTo>
                      <a:pt x="39" y="215"/>
                    </a:lnTo>
                    <a:lnTo>
                      <a:pt x="34" y="201"/>
                    </a:lnTo>
                    <a:lnTo>
                      <a:pt x="34" y="196"/>
                    </a:lnTo>
                    <a:lnTo>
                      <a:pt x="34" y="191"/>
                    </a:lnTo>
                    <a:lnTo>
                      <a:pt x="29" y="186"/>
                    </a:lnTo>
                    <a:lnTo>
                      <a:pt x="29" y="181"/>
                    </a:lnTo>
                    <a:lnTo>
                      <a:pt x="29" y="176"/>
                    </a:lnTo>
                    <a:lnTo>
                      <a:pt x="29" y="171"/>
                    </a:lnTo>
                    <a:lnTo>
                      <a:pt x="24" y="166"/>
                    </a:lnTo>
                    <a:lnTo>
                      <a:pt x="24" y="162"/>
                    </a:lnTo>
                    <a:lnTo>
                      <a:pt x="24" y="152"/>
                    </a:lnTo>
                    <a:lnTo>
                      <a:pt x="24" y="142"/>
                    </a:lnTo>
                    <a:lnTo>
                      <a:pt x="20" y="142"/>
                    </a:lnTo>
                    <a:lnTo>
                      <a:pt x="20" y="137"/>
                    </a:lnTo>
                    <a:lnTo>
                      <a:pt x="20" y="132"/>
                    </a:lnTo>
                    <a:lnTo>
                      <a:pt x="20" y="127"/>
                    </a:lnTo>
                    <a:lnTo>
                      <a:pt x="20" y="123"/>
                    </a:lnTo>
                    <a:lnTo>
                      <a:pt x="20" y="118"/>
                    </a:lnTo>
                    <a:lnTo>
                      <a:pt x="20" y="113"/>
                    </a:lnTo>
                    <a:lnTo>
                      <a:pt x="15" y="108"/>
                    </a:lnTo>
                    <a:lnTo>
                      <a:pt x="15" y="103"/>
                    </a:lnTo>
                    <a:lnTo>
                      <a:pt x="15" y="98"/>
                    </a:lnTo>
                    <a:lnTo>
                      <a:pt x="10" y="93"/>
                    </a:lnTo>
                    <a:lnTo>
                      <a:pt x="10" y="88"/>
                    </a:lnTo>
                    <a:lnTo>
                      <a:pt x="10" y="83"/>
                    </a:lnTo>
                    <a:lnTo>
                      <a:pt x="10" y="74"/>
                    </a:lnTo>
                    <a:lnTo>
                      <a:pt x="10" y="69"/>
                    </a:lnTo>
                    <a:lnTo>
                      <a:pt x="5" y="64"/>
                    </a:lnTo>
                    <a:lnTo>
                      <a:pt x="5" y="59"/>
                    </a:lnTo>
                    <a:lnTo>
                      <a:pt x="5" y="54"/>
                    </a:lnTo>
                    <a:lnTo>
                      <a:pt x="5" y="49"/>
                    </a:lnTo>
                    <a:lnTo>
                      <a:pt x="0" y="44"/>
                    </a:lnTo>
                    <a:lnTo>
                      <a:pt x="0" y="40"/>
                    </a:lnTo>
                    <a:lnTo>
                      <a:pt x="5" y="40"/>
                    </a:lnTo>
                    <a:lnTo>
                      <a:pt x="10" y="35"/>
                    </a:lnTo>
                    <a:lnTo>
                      <a:pt x="15" y="35"/>
                    </a:lnTo>
                    <a:lnTo>
                      <a:pt x="20" y="30"/>
                    </a:lnTo>
                    <a:lnTo>
                      <a:pt x="24" y="30"/>
                    </a:lnTo>
                    <a:lnTo>
                      <a:pt x="24" y="25"/>
                    </a:lnTo>
                    <a:lnTo>
                      <a:pt x="29" y="25"/>
                    </a:lnTo>
                    <a:lnTo>
                      <a:pt x="34" y="25"/>
                    </a:lnTo>
                    <a:lnTo>
                      <a:pt x="34" y="20"/>
                    </a:lnTo>
                    <a:lnTo>
                      <a:pt x="39" y="20"/>
                    </a:lnTo>
                    <a:lnTo>
                      <a:pt x="44" y="20"/>
                    </a:lnTo>
                    <a:lnTo>
                      <a:pt x="49" y="20"/>
                    </a:lnTo>
                    <a:lnTo>
                      <a:pt x="49" y="15"/>
                    </a:lnTo>
                    <a:lnTo>
                      <a:pt x="54" y="15"/>
                    </a:lnTo>
                    <a:lnTo>
                      <a:pt x="59" y="15"/>
                    </a:lnTo>
                    <a:lnTo>
                      <a:pt x="59" y="10"/>
                    </a:lnTo>
                    <a:lnTo>
                      <a:pt x="63" y="10"/>
                    </a:lnTo>
                    <a:lnTo>
                      <a:pt x="63" y="5"/>
                    </a:lnTo>
                    <a:lnTo>
                      <a:pt x="63" y="10"/>
                    </a:lnTo>
                    <a:lnTo>
                      <a:pt x="63" y="5"/>
                    </a:lnTo>
                    <a:lnTo>
                      <a:pt x="63" y="10"/>
                    </a:lnTo>
                    <a:lnTo>
                      <a:pt x="63" y="5"/>
                    </a:lnTo>
                    <a:lnTo>
                      <a:pt x="63" y="10"/>
                    </a:lnTo>
                    <a:lnTo>
                      <a:pt x="68" y="10"/>
                    </a:lnTo>
                    <a:lnTo>
                      <a:pt x="73" y="10"/>
                    </a:lnTo>
                    <a:lnTo>
                      <a:pt x="73" y="5"/>
                    </a:lnTo>
                    <a:lnTo>
                      <a:pt x="78" y="5"/>
                    </a:lnTo>
                    <a:lnTo>
                      <a:pt x="83" y="5"/>
                    </a:lnTo>
                    <a:lnTo>
                      <a:pt x="88" y="5"/>
                    </a:lnTo>
                    <a:lnTo>
                      <a:pt x="93" y="0"/>
                    </a:lnTo>
                    <a:lnTo>
                      <a:pt x="98" y="0"/>
                    </a:lnTo>
                    <a:lnTo>
                      <a:pt x="102" y="0"/>
                    </a:lnTo>
                    <a:lnTo>
                      <a:pt x="107" y="0"/>
                    </a:lnTo>
                    <a:lnTo>
                      <a:pt x="112" y="0"/>
                    </a:lnTo>
                    <a:lnTo>
                      <a:pt x="117" y="0"/>
                    </a:lnTo>
                    <a:lnTo>
                      <a:pt x="122" y="0"/>
                    </a:lnTo>
                    <a:close/>
                    <a:moveTo>
                      <a:pt x="83" y="0"/>
                    </a:moveTo>
                    <a:lnTo>
                      <a:pt x="88" y="0"/>
                    </a:lnTo>
                    <a:lnTo>
                      <a:pt x="83" y="0"/>
                    </a:lnTo>
                    <a:close/>
                    <a:moveTo>
                      <a:pt x="59" y="5"/>
                    </a:moveTo>
                    <a:lnTo>
                      <a:pt x="59" y="10"/>
                    </a:lnTo>
                    <a:lnTo>
                      <a:pt x="59" y="10"/>
                    </a:lnTo>
                    <a:lnTo>
                      <a:pt x="59" y="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" name="Freeform 24">
                <a:extLst>
                  <a:ext uri="{FF2B5EF4-FFF2-40B4-BE49-F238E27FC236}">
                    <a16:creationId xmlns:a16="http://schemas.microsoft.com/office/drawing/2014/main" id="{4E689559-44B2-47DD-9B10-D09122C9F579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2265" y="1652"/>
                <a:ext cx="195" cy="362"/>
              </a:xfrm>
              <a:custGeom>
                <a:avLst/>
                <a:gdLst>
                  <a:gd name="T0" fmla="*/ 5 w 195"/>
                  <a:gd name="T1" fmla="*/ 34 h 362"/>
                  <a:gd name="T2" fmla="*/ 78 w 195"/>
                  <a:gd name="T3" fmla="*/ 0 h 362"/>
                  <a:gd name="T4" fmla="*/ 137 w 195"/>
                  <a:gd name="T5" fmla="*/ 20 h 362"/>
                  <a:gd name="T6" fmla="*/ 137 w 195"/>
                  <a:gd name="T7" fmla="*/ 39 h 362"/>
                  <a:gd name="T8" fmla="*/ 142 w 195"/>
                  <a:gd name="T9" fmla="*/ 54 h 362"/>
                  <a:gd name="T10" fmla="*/ 147 w 195"/>
                  <a:gd name="T11" fmla="*/ 74 h 362"/>
                  <a:gd name="T12" fmla="*/ 147 w 195"/>
                  <a:gd name="T13" fmla="*/ 108 h 362"/>
                  <a:gd name="T14" fmla="*/ 156 w 195"/>
                  <a:gd name="T15" fmla="*/ 132 h 362"/>
                  <a:gd name="T16" fmla="*/ 161 w 195"/>
                  <a:gd name="T17" fmla="*/ 152 h 362"/>
                  <a:gd name="T18" fmla="*/ 161 w 195"/>
                  <a:gd name="T19" fmla="*/ 171 h 362"/>
                  <a:gd name="T20" fmla="*/ 171 w 195"/>
                  <a:gd name="T21" fmla="*/ 191 h 362"/>
                  <a:gd name="T22" fmla="*/ 171 w 195"/>
                  <a:gd name="T23" fmla="*/ 210 h 362"/>
                  <a:gd name="T24" fmla="*/ 176 w 195"/>
                  <a:gd name="T25" fmla="*/ 239 h 362"/>
                  <a:gd name="T26" fmla="*/ 181 w 195"/>
                  <a:gd name="T27" fmla="*/ 269 h 362"/>
                  <a:gd name="T28" fmla="*/ 190 w 195"/>
                  <a:gd name="T29" fmla="*/ 313 h 362"/>
                  <a:gd name="T30" fmla="*/ 171 w 195"/>
                  <a:gd name="T31" fmla="*/ 347 h 362"/>
                  <a:gd name="T32" fmla="*/ 127 w 195"/>
                  <a:gd name="T33" fmla="*/ 352 h 362"/>
                  <a:gd name="T34" fmla="*/ 88 w 195"/>
                  <a:gd name="T35" fmla="*/ 352 h 362"/>
                  <a:gd name="T36" fmla="*/ 88 w 195"/>
                  <a:gd name="T37" fmla="*/ 332 h 362"/>
                  <a:gd name="T38" fmla="*/ 88 w 195"/>
                  <a:gd name="T39" fmla="*/ 313 h 362"/>
                  <a:gd name="T40" fmla="*/ 88 w 195"/>
                  <a:gd name="T41" fmla="*/ 298 h 362"/>
                  <a:gd name="T42" fmla="*/ 88 w 195"/>
                  <a:gd name="T43" fmla="*/ 288 h 362"/>
                  <a:gd name="T44" fmla="*/ 88 w 195"/>
                  <a:gd name="T45" fmla="*/ 279 h 362"/>
                  <a:gd name="T46" fmla="*/ 93 w 195"/>
                  <a:gd name="T47" fmla="*/ 264 h 362"/>
                  <a:gd name="T48" fmla="*/ 88 w 195"/>
                  <a:gd name="T49" fmla="*/ 249 h 362"/>
                  <a:gd name="T50" fmla="*/ 88 w 195"/>
                  <a:gd name="T51" fmla="*/ 239 h 362"/>
                  <a:gd name="T52" fmla="*/ 93 w 195"/>
                  <a:gd name="T53" fmla="*/ 225 h 362"/>
                  <a:gd name="T54" fmla="*/ 78 w 195"/>
                  <a:gd name="T55" fmla="*/ 220 h 362"/>
                  <a:gd name="T56" fmla="*/ 78 w 195"/>
                  <a:gd name="T57" fmla="*/ 210 h 362"/>
                  <a:gd name="T58" fmla="*/ 73 w 195"/>
                  <a:gd name="T59" fmla="*/ 196 h 362"/>
                  <a:gd name="T60" fmla="*/ 64 w 195"/>
                  <a:gd name="T61" fmla="*/ 186 h 362"/>
                  <a:gd name="T62" fmla="*/ 64 w 195"/>
                  <a:gd name="T63" fmla="*/ 176 h 362"/>
                  <a:gd name="T64" fmla="*/ 54 w 195"/>
                  <a:gd name="T65" fmla="*/ 166 h 362"/>
                  <a:gd name="T66" fmla="*/ 49 w 195"/>
                  <a:gd name="T67" fmla="*/ 152 h 362"/>
                  <a:gd name="T68" fmla="*/ 39 w 195"/>
                  <a:gd name="T69" fmla="*/ 137 h 362"/>
                  <a:gd name="T70" fmla="*/ 44 w 195"/>
                  <a:gd name="T71" fmla="*/ 122 h 362"/>
                  <a:gd name="T72" fmla="*/ 44 w 195"/>
                  <a:gd name="T73" fmla="*/ 113 h 362"/>
                  <a:gd name="T74" fmla="*/ 39 w 195"/>
                  <a:gd name="T75" fmla="*/ 98 h 362"/>
                  <a:gd name="T76" fmla="*/ 34 w 195"/>
                  <a:gd name="T77" fmla="*/ 93 h 362"/>
                  <a:gd name="T78" fmla="*/ 25 w 195"/>
                  <a:gd name="T79" fmla="*/ 93 h 362"/>
                  <a:gd name="T80" fmla="*/ 25 w 195"/>
                  <a:gd name="T81" fmla="*/ 78 h 362"/>
                  <a:gd name="T82" fmla="*/ 25 w 195"/>
                  <a:gd name="T83" fmla="*/ 69 h 362"/>
                  <a:gd name="T84" fmla="*/ 20 w 195"/>
                  <a:gd name="T85" fmla="*/ 64 h 362"/>
                  <a:gd name="T86" fmla="*/ 10 w 195"/>
                  <a:gd name="T87" fmla="*/ 54 h 362"/>
                  <a:gd name="T88" fmla="*/ 0 w 195"/>
                  <a:gd name="T89" fmla="*/ 44 h 362"/>
                  <a:gd name="T90" fmla="*/ 10 w 195"/>
                  <a:gd name="T91" fmla="*/ 34 h 362"/>
                  <a:gd name="T92" fmla="*/ 25 w 195"/>
                  <a:gd name="T93" fmla="*/ 30 h 362"/>
                  <a:gd name="T94" fmla="*/ 34 w 195"/>
                  <a:gd name="T95" fmla="*/ 20 h 362"/>
                  <a:gd name="T96" fmla="*/ 49 w 195"/>
                  <a:gd name="T97" fmla="*/ 15 h 362"/>
                  <a:gd name="T98" fmla="*/ 64 w 195"/>
                  <a:gd name="T99" fmla="*/ 10 h 362"/>
                  <a:gd name="T100" fmla="*/ 78 w 195"/>
                  <a:gd name="T101" fmla="*/ 5 h 362"/>
                  <a:gd name="T102" fmla="*/ 93 w 195"/>
                  <a:gd name="T103" fmla="*/ 0 h 362"/>
                  <a:gd name="T104" fmla="*/ 112 w 195"/>
                  <a:gd name="T105" fmla="*/ 0 h 362"/>
                  <a:gd name="T106" fmla="*/ 127 w 195"/>
                  <a:gd name="T107" fmla="*/ 5 h 362"/>
                  <a:gd name="T108" fmla="*/ 78 w 195"/>
                  <a:gd name="T109" fmla="*/ 5 h 362"/>
                  <a:gd name="T110" fmla="*/ 78 w 195"/>
                  <a:gd name="T111" fmla="*/ 0 h 362"/>
                  <a:gd name="T112" fmla="*/ 68 w 195"/>
                  <a:gd name="T113" fmla="*/ 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95" h="362">
                    <a:moveTo>
                      <a:pt x="5" y="34"/>
                    </a:moveTo>
                    <a:lnTo>
                      <a:pt x="5" y="39"/>
                    </a:lnTo>
                    <a:lnTo>
                      <a:pt x="5" y="39"/>
                    </a:lnTo>
                    <a:lnTo>
                      <a:pt x="5" y="34"/>
                    </a:lnTo>
                    <a:close/>
                    <a:moveTo>
                      <a:pt x="78" y="0"/>
                    </a:moveTo>
                    <a:lnTo>
                      <a:pt x="83" y="0"/>
                    </a:lnTo>
                    <a:lnTo>
                      <a:pt x="78" y="5"/>
                    </a:lnTo>
                    <a:lnTo>
                      <a:pt x="78" y="0"/>
                    </a:lnTo>
                    <a:close/>
                    <a:moveTo>
                      <a:pt x="137" y="5"/>
                    </a:moveTo>
                    <a:lnTo>
                      <a:pt x="137" y="10"/>
                    </a:lnTo>
                    <a:lnTo>
                      <a:pt x="137" y="15"/>
                    </a:lnTo>
                    <a:lnTo>
                      <a:pt x="137" y="20"/>
                    </a:lnTo>
                    <a:lnTo>
                      <a:pt x="137" y="25"/>
                    </a:lnTo>
                    <a:lnTo>
                      <a:pt x="137" y="30"/>
                    </a:lnTo>
                    <a:lnTo>
                      <a:pt x="137" y="34"/>
                    </a:lnTo>
                    <a:lnTo>
                      <a:pt x="137" y="39"/>
                    </a:lnTo>
                    <a:lnTo>
                      <a:pt x="137" y="44"/>
                    </a:lnTo>
                    <a:lnTo>
                      <a:pt x="142" y="44"/>
                    </a:lnTo>
                    <a:lnTo>
                      <a:pt x="142" y="49"/>
                    </a:lnTo>
                    <a:lnTo>
                      <a:pt x="142" y="54"/>
                    </a:lnTo>
                    <a:lnTo>
                      <a:pt x="147" y="54"/>
                    </a:lnTo>
                    <a:lnTo>
                      <a:pt x="147" y="59"/>
                    </a:lnTo>
                    <a:lnTo>
                      <a:pt x="147" y="64"/>
                    </a:lnTo>
                    <a:lnTo>
                      <a:pt x="147" y="74"/>
                    </a:lnTo>
                    <a:lnTo>
                      <a:pt x="147" y="83"/>
                    </a:lnTo>
                    <a:lnTo>
                      <a:pt x="147" y="88"/>
                    </a:lnTo>
                    <a:lnTo>
                      <a:pt x="147" y="103"/>
                    </a:lnTo>
                    <a:lnTo>
                      <a:pt x="147" y="108"/>
                    </a:lnTo>
                    <a:lnTo>
                      <a:pt x="151" y="113"/>
                    </a:lnTo>
                    <a:lnTo>
                      <a:pt x="156" y="122"/>
                    </a:lnTo>
                    <a:lnTo>
                      <a:pt x="156" y="127"/>
                    </a:lnTo>
                    <a:lnTo>
                      <a:pt x="156" y="132"/>
                    </a:lnTo>
                    <a:lnTo>
                      <a:pt x="156" y="137"/>
                    </a:lnTo>
                    <a:lnTo>
                      <a:pt x="161" y="142"/>
                    </a:lnTo>
                    <a:lnTo>
                      <a:pt x="161" y="147"/>
                    </a:lnTo>
                    <a:lnTo>
                      <a:pt x="161" y="152"/>
                    </a:lnTo>
                    <a:lnTo>
                      <a:pt x="161" y="157"/>
                    </a:lnTo>
                    <a:lnTo>
                      <a:pt x="161" y="161"/>
                    </a:lnTo>
                    <a:lnTo>
                      <a:pt x="161" y="166"/>
                    </a:lnTo>
                    <a:lnTo>
                      <a:pt x="161" y="171"/>
                    </a:lnTo>
                    <a:lnTo>
                      <a:pt x="161" y="176"/>
                    </a:lnTo>
                    <a:lnTo>
                      <a:pt x="166" y="176"/>
                    </a:lnTo>
                    <a:lnTo>
                      <a:pt x="166" y="186"/>
                    </a:lnTo>
                    <a:lnTo>
                      <a:pt x="171" y="191"/>
                    </a:lnTo>
                    <a:lnTo>
                      <a:pt x="171" y="196"/>
                    </a:lnTo>
                    <a:lnTo>
                      <a:pt x="171" y="200"/>
                    </a:lnTo>
                    <a:lnTo>
                      <a:pt x="171" y="205"/>
                    </a:lnTo>
                    <a:lnTo>
                      <a:pt x="171" y="210"/>
                    </a:lnTo>
                    <a:lnTo>
                      <a:pt x="176" y="220"/>
                    </a:lnTo>
                    <a:lnTo>
                      <a:pt x="176" y="230"/>
                    </a:lnTo>
                    <a:lnTo>
                      <a:pt x="176" y="235"/>
                    </a:lnTo>
                    <a:lnTo>
                      <a:pt x="176" y="239"/>
                    </a:lnTo>
                    <a:lnTo>
                      <a:pt x="181" y="254"/>
                    </a:lnTo>
                    <a:lnTo>
                      <a:pt x="181" y="259"/>
                    </a:lnTo>
                    <a:lnTo>
                      <a:pt x="181" y="264"/>
                    </a:lnTo>
                    <a:lnTo>
                      <a:pt x="181" y="269"/>
                    </a:lnTo>
                    <a:lnTo>
                      <a:pt x="186" y="279"/>
                    </a:lnTo>
                    <a:lnTo>
                      <a:pt x="186" y="288"/>
                    </a:lnTo>
                    <a:lnTo>
                      <a:pt x="190" y="308"/>
                    </a:lnTo>
                    <a:lnTo>
                      <a:pt x="190" y="313"/>
                    </a:lnTo>
                    <a:lnTo>
                      <a:pt x="190" y="332"/>
                    </a:lnTo>
                    <a:lnTo>
                      <a:pt x="195" y="342"/>
                    </a:lnTo>
                    <a:lnTo>
                      <a:pt x="181" y="342"/>
                    </a:lnTo>
                    <a:lnTo>
                      <a:pt x="171" y="347"/>
                    </a:lnTo>
                    <a:lnTo>
                      <a:pt x="166" y="347"/>
                    </a:lnTo>
                    <a:lnTo>
                      <a:pt x="151" y="352"/>
                    </a:lnTo>
                    <a:lnTo>
                      <a:pt x="147" y="352"/>
                    </a:lnTo>
                    <a:lnTo>
                      <a:pt x="127" y="352"/>
                    </a:lnTo>
                    <a:lnTo>
                      <a:pt x="122" y="357"/>
                    </a:lnTo>
                    <a:lnTo>
                      <a:pt x="98" y="362"/>
                    </a:lnTo>
                    <a:lnTo>
                      <a:pt x="88" y="362"/>
                    </a:lnTo>
                    <a:lnTo>
                      <a:pt x="88" y="352"/>
                    </a:lnTo>
                    <a:lnTo>
                      <a:pt x="88" y="347"/>
                    </a:lnTo>
                    <a:lnTo>
                      <a:pt x="88" y="342"/>
                    </a:lnTo>
                    <a:lnTo>
                      <a:pt x="88" y="337"/>
                    </a:lnTo>
                    <a:lnTo>
                      <a:pt x="88" y="332"/>
                    </a:lnTo>
                    <a:lnTo>
                      <a:pt x="83" y="327"/>
                    </a:lnTo>
                    <a:lnTo>
                      <a:pt x="83" y="322"/>
                    </a:lnTo>
                    <a:lnTo>
                      <a:pt x="88" y="318"/>
                    </a:lnTo>
                    <a:lnTo>
                      <a:pt x="88" y="313"/>
                    </a:lnTo>
                    <a:lnTo>
                      <a:pt x="88" y="308"/>
                    </a:lnTo>
                    <a:lnTo>
                      <a:pt x="88" y="303"/>
                    </a:lnTo>
                    <a:lnTo>
                      <a:pt x="93" y="298"/>
                    </a:lnTo>
                    <a:lnTo>
                      <a:pt x="88" y="298"/>
                    </a:lnTo>
                    <a:lnTo>
                      <a:pt x="88" y="293"/>
                    </a:lnTo>
                    <a:lnTo>
                      <a:pt x="83" y="293"/>
                    </a:lnTo>
                    <a:lnTo>
                      <a:pt x="83" y="288"/>
                    </a:lnTo>
                    <a:lnTo>
                      <a:pt x="88" y="288"/>
                    </a:lnTo>
                    <a:lnTo>
                      <a:pt x="88" y="283"/>
                    </a:lnTo>
                    <a:lnTo>
                      <a:pt x="83" y="283"/>
                    </a:lnTo>
                    <a:lnTo>
                      <a:pt x="88" y="283"/>
                    </a:lnTo>
                    <a:lnTo>
                      <a:pt x="88" y="279"/>
                    </a:lnTo>
                    <a:lnTo>
                      <a:pt x="93" y="279"/>
                    </a:lnTo>
                    <a:lnTo>
                      <a:pt x="93" y="274"/>
                    </a:lnTo>
                    <a:lnTo>
                      <a:pt x="93" y="269"/>
                    </a:lnTo>
                    <a:lnTo>
                      <a:pt x="93" y="264"/>
                    </a:lnTo>
                    <a:lnTo>
                      <a:pt x="93" y="259"/>
                    </a:lnTo>
                    <a:lnTo>
                      <a:pt x="93" y="254"/>
                    </a:lnTo>
                    <a:lnTo>
                      <a:pt x="88" y="254"/>
                    </a:lnTo>
                    <a:lnTo>
                      <a:pt x="88" y="249"/>
                    </a:lnTo>
                    <a:lnTo>
                      <a:pt x="88" y="244"/>
                    </a:lnTo>
                    <a:lnTo>
                      <a:pt x="88" y="239"/>
                    </a:lnTo>
                    <a:lnTo>
                      <a:pt x="93" y="239"/>
                    </a:lnTo>
                    <a:lnTo>
                      <a:pt x="88" y="239"/>
                    </a:lnTo>
                    <a:lnTo>
                      <a:pt x="88" y="235"/>
                    </a:lnTo>
                    <a:lnTo>
                      <a:pt x="88" y="230"/>
                    </a:lnTo>
                    <a:lnTo>
                      <a:pt x="93" y="230"/>
                    </a:lnTo>
                    <a:lnTo>
                      <a:pt x="93" y="225"/>
                    </a:lnTo>
                    <a:lnTo>
                      <a:pt x="88" y="225"/>
                    </a:lnTo>
                    <a:lnTo>
                      <a:pt x="88" y="220"/>
                    </a:lnTo>
                    <a:lnTo>
                      <a:pt x="83" y="220"/>
                    </a:lnTo>
                    <a:lnTo>
                      <a:pt x="78" y="220"/>
                    </a:lnTo>
                    <a:lnTo>
                      <a:pt x="78" y="215"/>
                    </a:lnTo>
                    <a:lnTo>
                      <a:pt x="78" y="210"/>
                    </a:lnTo>
                    <a:lnTo>
                      <a:pt x="73" y="210"/>
                    </a:lnTo>
                    <a:lnTo>
                      <a:pt x="78" y="210"/>
                    </a:lnTo>
                    <a:lnTo>
                      <a:pt x="78" y="205"/>
                    </a:lnTo>
                    <a:lnTo>
                      <a:pt x="73" y="205"/>
                    </a:lnTo>
                    <a:lnTo>
                      <a:pt x="73" y="200"/>
                    </a:lnTo>
                    <a:lnTo>
                      <a:pt x="73" y="196"/>
                    </a:lnTo>
                    <a:lnTo>
                      <a:pt x="68" y="196"/>
                    </a:lnTo>
                    <a:lnTo>
                      <a:pt x="64" y="196"/>
                    </a:lnTo>
                    <a:lnTo>
                      <a:pt x="64" y="191"/>
                    </a:lnTo>
                    <a:lnTo>
                      <a:pt x="64" y="186"/>
                    </a:lnTo>
                    <a:lnTo>
                      <a:pt x="59" y="186"/>
                    </a:lnTo>
                    <a:lnTo>
                      <a:pt x="59" y="181"/>
                    </a:lnTo>
                    <a:lnTo>
                      <a:pt x="59" y="176"/>
                    </a:lnTo>
                    <a:lnTo>
                      <a:pt x="64" y="176"/>
                    </a:lnTo>
                    <a:lnTo>
                      <a:pt x="64" y="171"/>
                    </a:lnTo>
                    <a:lnTo>
                      <a:pt x="59" y="171"/>
                    </a:lnTo>
                    <a:lnTo>
                      <a:pt x="54" y="171"/>
                    </a:lnTo>
                    <a:lnTo>
                      <a:pt x="54" y="166"/>
                    </a:lnTo>
                    <a:lnTo>
                      <a:pt x="54" y="161"/>
                    </a:lnTo>
                    <a:lnTo>
                      <a:pt x="54" y="157"/>
                    </a:lnTo>
                    <a:lnTo>
                      <a:pt x="49" y="157"/>
                    </a:lnTo>
                    <a:lnTo>
                      <a:pt x="49" y="152"/>
                    </a:lnTo>
                    <a:lnTo>
                      <a:pt x="49" y="147"/>
                    </a:lnTo>
                    <a:lnTo>
                      <a:pt x="44" y="142"/>
                    </a:lnTo>
                    <a:lnTo>
                      <a:pt x="44" y="137"/>
                    </a:lnTo>
                    <a:lnTo>
                      <a:pt x="39" y="137"/>
                    </a:lnTo>
                    <a:lnTo>
                      <a:pt x="39" y="132"/>
                    </a:lnTo>
                    <a:lnTo>
                      <a:pt x="44" y="132"/>
                    </a:lnTo>
                    <a:lnTo>
                      <a:pt x="44" y="127"/>
                    </a:lnTo>
                    <a:lnTo>
                      <a:pt x="44" y="122"/>
                    </a:lnTo>
                    <a:lnTo>
                      <a:pt x="39" y="122"/>
                    </a:lnTo>
                    <a:lnTo>
                      <a:pt x="39" y="117"/>
                    </a:lnTo>
                    <a:lnTo>
                      <a:pt x="44" y="117"/>
                    </a:lnTo>
                    <a:lnTo>
                      <a:pt x="44" y="113"/>
                    </a:lnTo>
                    <a:lnTo>
                      <a:pt x="39" y="113"/>
                    </a:lnTo>
                    <a:lnTo>
                      <a:pt x="39" y="108"/>
                    </a:lnTo>
                    <a:lnTo>
                      <a:pt x="39" y="103"/>
                    </a:lnTo>
                    <a:lnTo>
                      <a:pt x="39" y="98"/>
                    </a:lnTo>
                    <a:lnTo>
                      <a:pt x="39" y="93"/>
                    </a:lnTo>
                    <a:lnTo>
                      <a:pt x="34" y="93"/>
                    </a:lnTo>
                    <a:lnTo>
                      <a:pt x="39" y="93"/>
                    </a:lnTo>
                    <a:lnTo>
                      <a:pt x="34" y="93"/>
                    </a:lnTo>
                    <a:lnTo>
                      <a:pt x="29" y="93"/>
                    </a:lnTo>
                    <a:lnTo>
                      <a:pt x="29" y="88"/>
                    </a:lnTo>
                    <a:lnTo>
                      <a:pt x="29" y="93"/>
                    </a:lnTo>
                    <a:lnTo>
                      <a:pt x="25" y="93"/>
                    </a:lnTo>
                    <a:lnTo>
                      <a:pt x="25" y="88"/>
                    </a:lnTo>
                    <a:lnTo>
                      <a:pt x="25" y="83"/>
                    </a:lnTo>
                    <a:lnTo>
                      <a:pt x="20" y="83"/>
                    </a:lnTo>
                    <a:lnTo>
                      <a:pt x="25" y="78"/>
                    </a:lnTo>
                    <a:lnTo>
                      <a:pt x="25" y="74"/>
                    </a:lnTo>
                    <a:lnTo>
                      <a:pt x="25" y="69"/>
                    </a:lnTo>
                    <a:lnTo>
                      <a:pt x="25" y="74"/>
                    </a:lnTo>
                    <a:lnTo>
                      <a:pt x="25" y="69"/>
                    </a:lnTo>
                    <a:lnTo>
                      <a:pt x="25" y="64"/>
                    </a:lnTo>
                    <a:lnTo>
                      <a:pt x="25" y="59"/>
                    </a:lnTo>
                    <a:lnTo>
                      <a:pt x="25" y="64"/>
                    </a:lnTo>
                    <a:lnTo>
                      <a:pt x="20" y="64"/>
                    </a:lnTo>
                    <a:lnTo>
                      <a:pt x="15" y="64"/>
                    </a:lnTo>
                    <a:lnTo>
                      <a:pt x="10" y="64"/>
                    </a:lnTo>
                    <a:lnTo>
                      <a:pt x="10" y="59"/>
                    </a:lnTo>
                    <a:lnTo>
                      <a:pt x="10" y="54"/>
                    </a:lnTo>
                    <a:lnTo>
                      <a:pt x="10" y="49"/>
                    </a:lnTo>
                    <a:lnTo>
                      <a:pt x="5" y="49"/>
                    </a:lnTo>
                    <a:lnTo>
                      <a:pt x="5" y="44"/>
                    </a:lnTo>
                    <a:lnTo>
                      <a:pt x="0" y="44"/>
                    </a:lnTo>
                    <a:lnTo>
                      <a:pt x="5" y="44"/>
                    </a:lnTo>
                    <a:lnTo>
                      <a:pt x="5" y="39"/>
                    </a:lnTo>
                    <a:lnTo>
                      <a:pt x="5" y="34"/>
                    </a:lnTo>
                    <a:lnTo>
                      <a:pt x="10" y="34"/>
                    </a:lnTo>
                    <a:lnTo>
                      <a:pt x="15" y="34"/>
                    </a:lnTo>
                    <a:lnTo>
                      <a:pt x="20" y="34"/>
                    </a:lnTo>
                    <a:lnTo>
                      <a:pt x="20" y="30"/>
                    </a:lnTo>
                    <a:lnTo>
                      <a:pt x="25" y="30"/>
                    </a:lnTo>
                    <a:lnTo>
                      <a:pt x="25" y="25"/>
                    </a:lnTo>
                    <a:lnTo>
                      <a:pt x="25" y="20"/>
                    </a:lnTo>
                    <a:lnTo>
                      <a:pt x="29" y="20"/>
                    </a:lnTo>
                    <a:lnTo>
                      <a:pt x="34" y="20"/>
                    </a:lnTo>
                    <a:lnTo>
                      <a:pt x="39" y="20"/>
                    </a:lnTo>
                    <a:lnTo>
                      <a:pt x="44" y="20"/>
                    </a:lnTo>
                    <a:lnTo>
                      <a:pt x="44" y="15"/>
                    </a:lnTo>
                    <a:lnTo>
                      <a:pt x="49" y="15"/>
                    </a:lnTo>
                    <a:lnTo>
                      <a:pt x="54" y="15"/>
                    </a:lnTo>
                    <a:lnTo>
                      <a:pt x="59" y="15"/>
                    </a:lnTo>
                    <a:lnTo>
                      <a:pt x="59" y="10"/>
                    </a:lnTo>
                    <a:lnTo>
                      <a:pt x="64" y="10"/>
                    </a:lnTo>
                    <a:lnTo>
                      <a:pt x="68" y="10"/>
                    </a:lnTo>
                    <a:lnTo>
                      <a:pt x="68" y="5"/>
                    </a:lnTo>
                    <a:lnTo>
                      <a:pt x="73" y="5"/>
                    </a:lnTo>
                    <a:lnTo>
                      <a:pt x="78" y="5"/>
                    </a:lnTo>
                    <a:lnTo>
                      <a:pt x="83" y="5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98" y="0"/>
                    </a:lnTo>
                    <a:lnTo>
                      <a:pt x="103" y="0"/>
                    </a:lnTo>
                    <a:lnTo>
                      <a:pt x="108" y="0"/>
                    </a:lnTo>
                    <a:lnTo>
                      <a:pt x="112" y="0"/>
                    </a:lnTo>
                    <a:lnTo>
                      <a:pt x="117" y="0"/>
                    </a:lnTo>
                    <a:lnTo>
                      <a:pt x="122" y="0"/>
                    </a:lnTo>
                    <a:lnTo>
                      <a:pt x="122" y="5"/>
                    </a:lnTo>
                    <a:lnTo>
                      <a:pt x="127" y="5"/>
                    </a:lnTo>
                    <a:lnTo>
                      <a:pt x="132" y="5"/>
                    </a:lnTo>
                    <a:lnTo>
                      <a:pt x="137" y="5"/>
                    </a:lnTo>
                    <a:close/>
                    <a:moveTo>
                      <a:pt x="78" y="0"/>
                    </a:moveTo>
                    <a:lnTo>
                      <a:pt x="78" y="5"/>
                    </a:lnTo>
                    <a:lnTo>
                      <a:pt x="78" y="5"/>
                    </a:lnTo>
                    <a:lnTo>
                      <a:pt x="78" y="0"/>
                    </a:lnTo>
                    <a:close/>
                    <a:moveTo>
                      <a:pt x="73" y="0"/>
                    </a:moveTo>
                    <a:lnTo>
                      <a:pt x="78" y="0"/>
                    </a:lnTo>
                    <a:lnTo>
                      <a:pt x="78" y="5"/>
                    </a:lnTo>
                    <a:lnTo>
                      <a:pt x="73" y="5"/>
                    </a:lnTo>
                    <a:lnTo>
                      <a:pt x="73" y="0"/>
                    </a:lnTo>
                    <a:close/>
                    <a:moveTo>
                      <a:pt x="68" y="5"/>
                    </a:moveTo>
                    <a:lnTo>
                      <a:pt x="73" y="0"/>
                    </a:lnTo>
                    <a:lnTo>
                      <a:pt x="73" y="5"/>
                    </a:lnTo>
                    <a:lnTo>
                      <a:pt x="68" y="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" name="Freeform 25">
                <a:extLst>
                  <a:ext uri="{FF2B5EF4-FFF2-40B4-BE49-F238E27FC236}">
                    <a16:creationId xmlns:a16="http://schemas.microsoft.com/office/drawing/2014/main" id="{E3DE85BA-8A5B-4FF4-ACB6-F5AA958429B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36" y="1726"/>
                <a:ext cx="166" cy="239"/>
              </a:xfrm>
              <a:custGeom>
                <a:avLst/>
                <a:gdLst>
                  <a:gd name="T0" fmla="*/ 117 w 166"/>
                  <a:gd name="T1" fmla="*/ 14 h 239"/>
                  <a:gd name="T2" fmla="*/ 122 w 166"/>
                  <a:gd name="T3" fmla="*/ 29 h 239"/>
                  <a:gd name="T4" fmla="*/ 122 w 166"/>
                  <a:gd name="T5" fmla="*/ 48 h 239"/>
                  <a:gd name="T6" fmla="*/ 127 w 166"/>
                  <a:gd name="T7" fmla="*/ 63 h 239"/>
                  <a:gd name="T8" fmla="*/ 132 w 166"/>
                  <a:gd name="T9" fmla="*/ 78 h 239"/>
                  <a:gd name="T10" fmla="*/ 132 w 166"/>
                  <a:gd name="T11" fmla="*/ 92 h 239"/>
                  <a:gd name="T12" fmla="*/ 136 w 166"/>
                  <a:gd name="T13" fmla="*/ 102 h 239"/>
                  <a:gd name="T14" fmla="*/ 136 w 166"/>
                  <a:gd name="T15" fmla="*/ 126 h 239"/>
                  <a:gd name="T16" fmla="*/ 141 w 166"/>
                  <a:gd name="T17" fmla="*/ 141 h 239"/>
                  <a:gd name="T18" fmla="*/ 146 w 166"/>
                  <a:gd name="T19" fmla="*/ 156 h 239"/>
                  <a:gd name="T20" fmla="*/ 151 w 166"/>
                  <a:gd name="T21" fmla="*/ 185 h 239"/>
                  <a:gd name="T22" fmla="*/ 156 w 166"/>
                  <a:gd name="T23" fmla="*/ 205 h 239"/>
                  <a:gd name="T24" fmla="*/ 161 w 166"/>
                  <a:gd name="T25" fmla="*/ 224 h 239"/>
                  <a:gd name="T26" fmla="*/ 166 w 166"/>
                  <a:gd name="T27" fmla="*/ 239 h 239"/>
                  <a:gd name="T28" fmla="*/ 151 w 166"/>
                  <a:gd name="T29" fmla="*/ 239 h 239"/>
                  <a:gd name="T30" fmla="*/ 146 w 166"/>
                  <a:gd name="T31" fmla="*/ 229 h 239"/>
                  <a:gd name="T32" fmla="*/ 132 w 166"/>
                  <a:gd name="T33" fmla="*/ 229 h 239"/>
                  <a:gd name="T34" fmla="*/ 122 w 166"/>
                  <a:gd name="T35" fmla="*/ 224 h 239"/>
                  <a:gd name="T36" fmla="*/ 117 w 166"/>
                  <a:gd name="T37" fmla="*/ 214 h 239"/>
                  <a:gd name="T38" fmla="*/ 112 w 166"/>
                  <a:gd name="T39" fmla="*/ 205 h 239"/>
                  <a:gd name="T40" fmla="*/ 112 w 166"/>
                  <a:gd name="T41" fmla="*/ 190 h 239"/>
                  <a:gd name="T42" fmla="*/ 102 w 166"/>
                  <a:gd name="T43" fmla="*/ 185 h 239"/>
                  <a:gd name="T44" fmla="*/ 97 w 166"/>
                  <a:gd name="T45" fmla="*/ 185 h 239"/>
                  <a:gd name="T46" fmla="*/ 88 w 166"/>
                  <a:gd name="T47" fmla="*/ 185 h 239"/>
                  <a:gd name="T48" fmla="*/ 78 w 166"/>
                  <a:gd name="T49" fmla="*/ 190 h 239"/>
                  <a:gd name="T50" fmla="*/ 63 w 166"/>
                  <a:gd name="T51" fmla="*/ 190 h 239"/>
                  <a:gd name="T52" fmla="*/ 58 w 166"/>
                  <a:gd name="T53" fmla="*/ 180 h 239"/>
                  <a:gd name="T54" fmla="*/ 63 w 166"/>
                  <a:gd name="T55" fmla="*/ 170 h 239"/>
                  <a:gd name="T56" fmla="*/ 73 w 166"/>
                  <a:gd name="T57" fmla="*/ 165 h 239"/>
                  <a:gd name="T58" fmla="*/ 78 w 166"/>
                  <a:gd name="T59" fmla="*/ 156 h 239"/>
                  <a:gd name="T60" fmla="*/ 68 w 166"/>
                  <a:gd name="T61" fmla="*/ 151 h 239"/>
                  <a:gd name="T62" fmla="*/ 58 w 166"/>
                  <a:gd name="T63" fmla="*/ 146 h 239"/>
                  <a:gd name="T64" fmla="*/ 58 w 166"/>
                  <a:gd name="T65" fmla="*/ 131 h 239"/>
                  <a:gd name="T66" fmla="*/ 49 w 166"/>
                  <a:gd name="T67" fmla="*/ 126 h 239"/>
                  <a:gd name="T68" fmla="*/ 44 w 166"/>
                  <a:gd name="T69" fmla="*/ 117 h 239"/>
                  <a:gd name="T70" fmla="*/ 34 w 166"/>
                  <a:gd name="T71" fmla="*/ 117 h 239"/>
                  <a:gd name="T72" fmla="*/ 24 w 166"/>
                  <a:gd name="T73" fmla="*/ 112 h 239"/>
                  <a:gd name="T74" fmla="*/ 14 w 166"/>
                  <a:gd name="T75" fmla="*/ 107 h 239"/>
                  <a:gd name="T76" fmla="*/ 5 w 166"/>
                  <a:gd name="T77" fmla="*/ 102 h 239"/>
                  <a:gd name="T78" fmla="*/ 0 w 166"/>
                  <a:gd name="T79" fmla="*/ 92 h 239"/>
                  <a:gd name="T80" fmla="*/ 9 w 166"/>
                  <a:gd name="T81" fmla="*/ 83 h 239"/>
                  <a:gd name="T82" fmla="*/ 14 w 166"/>
                  <a:gd name="T83" fmla="*/ 68 h 239"/>
                  <a:gd name="T84" fmla="*/ 9 w 166"/>
                  <a:gd name="T85" fmla="*/ 58 h 239"/>
                  <a:gd name="T86" fmla="*/ 9 w 166"/>
                  <a:gd name="T87" fmla="*/ 53 h 239"/>
                  <a:gd name="T88" fmla="*/ 14 w 166"/>
                  <a:gd name="T89" fmla="*/ 43 h 239"/>
                  <a:gd name="T90" fmla="*/ 19 w 166"/>
                  <a:gd name="T91" fmla="*/ 34 h 239"/>
                  <a:gd name="T92" fmla="*/ 19 w 166"/>
                  <a:gd name="T93" fmla="*/ 24 h 239"/>
                  <a:gd name="T94" fmla="*/ 9 w 166"/>
                  <a:gd name="T95" fmla="*/ 24 h 239"/>
                  <a:gd name="T96" fmla="*/ 9 w 166"/>
                  <a:gd name="T97" fmla="*/ 19 h 239"/>
                  <a:gd name="T98" fmla="*/ 19 w 166"/>
                  <a:gd name="T99" fmla="*/ 14 h 239"/>
                  <a:gd name="T100" fmla="*/ 29 w 166"/>
                  <a:gd name="T101" fmla="*/ 9 h 239"/>
                  <a:gd name="T102" fmla="*/ 39 w 166"/>
                  <a:gd name="T103" fmla="*/ 4 h 239"/>
                  <a:gd name="T104" fmla="*/ 53 w 166"/>
                  <a:gd name="T105" fmla="*/ 4 h 239"/>
                  <a:gd name="T106" fmla="*/ 68 w 166"/>
                  <a:gd name="T107" fmla="*/ 4 h 239"/>
                  <a:gd name="T108" fmla="*/ 78 w 166"/>
                  <a:gd name="T109" fmla="*/ 9 h 239"/>
                  <a:gd name="T110" fmla="*/ 88 w 166"/>
                  <a:gd name="T111" fmla="*/ 4 h 239"/>
                  <a:gd name="T112" fmla="*/ 102 w 166"/>
                  <a:gd name="T113" fmla="*/ 4 h 239"/>
                  <a:gd name="T114" fmla="*/ 107 w 166"/>
                  <a:gd name="T115" fmla="*/ 4 h 239"/>
                  <a:gd name="T116" fmla="*/ 112 w 166"/>
                  <a:gd name="T117" fmla="*/ 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66" h="239">
                    <a:moveTo>
                      <a:pt x="112" y="4"/>
                    </a:moveTo>
                    <a:lnTo>
                      <a:pt x="117" y="9"/>
                    </a:lnTo>
                    <a:lnTo>
                      <a:pt x="117" y="14"/>
                    </a:lnTo>
                    <a:lnTo>
                      <a:pt x="117" y="19"/>
                    </a:lnTo>
                    <a:lnTo>
                      <a:pt x="117" y="24"/>
                    </a:lnTo>
                    <a:lnTo>
                      <a:pt x="122" y="29"/>
                    </a:lnTo>
                    <a:lnTo>
                      <a:pt x="122" y="34"/>
                    </a:lnTo>
                    <a:lnTo>
                      <a:pt x="122" y="43"/>
                    </a:lnTo>
                    <a:lnTo>
                      <a:pt x="122" y="48"/>
                    </a:lnTo>
                    <a:lnTo>
                      <a:pt x="122" y="53"/>
                    </a:lnTo>
                    <a:lnTo>
                      <a:pt x="127" y="58"/>
                    </a:lnTo>
                    <a:lnTo>
                      <a:pt x="127" y="63"/>
                    </a:lnTo>
                    <a:lnTo>
                      <a:pt x="127" y="68"/>
                    </a:lnTo>
                    <a:lnTo>
                      <a:pt x="132" y="73"/>
                    </a:lnTo>
                    <a:lnTo>
                      <a:pt x="132" y="78"/>
                    </a:lnTo>
                    <a:lnTo>
                      <a:pt x="132" y="83"/>
                    </a:lnTo>
                    <a:lnTo>
                      <a:pt x="132" y="87"/>
                    </a:lnTo>
                    <a:lnTo>
                      <a:pt x="132" y="92"/>
                    </a:lnTo>
                    <a:lnTo>
                      <a:pt x="132" y="97"/>
                    </a:lnTo>
                    <a:lnTo>
                      <a:pt x="132" y="102"/>
                    </a:lnTo>
                    <a:lnTo>
                      <a:pt x="136" y="102"/>
                    </a:lnTo>
                    <a:lnTo>
                      <a:pt x="136" y="112"/>
                    </a:lnTo>
                    <a:lnTo>
                      <a:pt x="136" y="122"/>
                    </a:lnTo>
                    <a:lnTo>
                      <a:pt x="136" y="126"/>
                    </a:lnTo>
                    <a:lnTo>
                      <a:pt x="141" y="131"/>
                    </a:lnTo>
                    <a:lnTo>
                      <a:pt x="141" y="136"/>
                    </a:lnTo>
                    <a:lnTo>
                      <a:pt x="141" y="141"/>
                    </a:lnTo>
                    <a:lnTo>
                      <a:pt x="141" y="146"/>
                    </a:lnTo>
                    <a:lnTo>
                      <a:pt x="146" y="151"/>
                    </a:lnTo>
                    <a:lnTo>
                      <a:pt x="146" y="156"/>
                    </a:lnTo>
                    <a:lnTo>
                      <a:pt x="146" y="161"/>
                    </a:lnTo>
                    <a:lnTo>
                      <a:pt x="151" y="175"/>
                    </a:lnTo>
                    <a:lnTo>
                      <a:pt x="151" y="185"/>
                    </a:lnTo>
                    <a:lnTo>
                      <a:pt x="151" y="190"/>
                    </a:lnTo>
                    <a:lnTo>
                      <a:pt x="156" y="200"/>
                    </a:lnTo>
                    <a:lnTo>
                      <a:pt x="156" y="205"/>
                    </a:lnTo>
                    <a:lnTo>
                      <a:pt x="156" y="209"/>
                    </a:lnTo>
                    <a:lnTo>
                      <a:pt x="156" y="214"/>
                    </a:lnTo>
                    <a:lnTo>
                      <a:pt x="161" y="224"/>
                    </a:lnTo>
                    <a:lnTo>
                      <a:pt x="161" y="229"/>
                    </a:lnTo>
                    <a:lnTo>
                      <a:pt x="161" y="234"/>
                    </a:lnTo>
                    <a:lnTo>
                      <a:pt x="166" y="239"/>
                    </a:lnTo>
                    <a:lnTo>
                      <a:pt x="161" y="239"/>
                    </a:lnTo>
                    <a:lnTo>
                      <a:pt x="156" y="239"/>
                    </a:lnTo>
                    <a:lnTo>
                      <a:pt x="151" y="239"/>
                    </a:lnTo>
                    <a:lnTo>
                      <a:pt x="151" y="234"/>
                    </a:lnTo>
                    <a:lnTo>
                      <a:pt x="146" y="234"/>
                    </a:lnTo>
                    <a:lnTo>
                      <a:pt x="146" y="229"/>
                    </a:lnTo>
                    <a:lnTo>
                      <a:pt x="141" y="229"/>
                    </a:lnTo>
                    <a:lnTo>
                      <a:pt x="136" y="224"/>
                    </a:lnTo>
                    <a:lnTo>
                      <a:pt x="132" y="229"/>
                    </a:lnTo>
                    <a:lnTo>
                      <a:pt x="132" y="224"/>
                    </a:lnTo>
                    <a:lnTo>
                      <a:pt x="127" y="224"/>
                    </a:lnTo>
                    <a:lnTo>
                      <a:pt x="122" y="224"/>
                    </a:lnTo>
                    <a:lnTo>
                      <a:pt x="122" y="219"/>
                    </a:lnTo>
                    <a:lnTo>
                      <a:pt x="117" y="219"/>
                    </a:lnTo>
                    <a:lnTo>
                      <a:pt x="117" y="214"/>
                    </a:lnTo>
                    <a:lnTo>
                      <a:pt x="112" y="214"/>
                    </a:lnTo>
                    <a:lnTo>
                      <a:pt x="112" y="209"/>
                    </a:lnTo>
                    <a:lnTo>
                      <a:pt x="112" y="205"/>
                    </a:lnTo>
                    <a:lnTo>
                      <a:pt x="112" y="200"/>
                    </a:lnTo>
                    <a:lnTo>
                      <a:pt x="112" y="195"/>
                    </a:lnTo>
                    <a:lnTo>
                      <a:pt x="112" y="190"/>
                    </a:lnTo>
                    <a:lnTo>
                      <a:pt x="112" y="185"/>
                    </a:lnTo>
                    <a:lnTo>
                      <a:pt x="107" y="185"/>
                    </a:lnTo>
                    <a:lnTo>
                      <a:pt x="102" y="185"/>
                    </a:lnTo>
                    <a:lnTo>
                      <a:pt x="97" y="185"/>
                    </a:lnTo>
                    <a:lnTo>
                      <a:pt x="97" y="190"/>
                    </a:lnTo>
                    <a:lnTo>
                      <a:pt x="97" y="185"/>
                    </a:lnTo>
                    <a:lnTo>
                      <a:pt x="92" y="190"/>
                    </a:lnTo>
                    <a:lnTo>
                      <a:pt x="88" y="190"/>
                    </a:lnTo>
                    <a:lnTo>
                      <a:pt x="88" y="185"/>
                    </a:lnTo>
                    <a:lnTo>
                      <a:pt x="83" y="185"/>
                    </a:lnTo>
                    <a:lnTo>
                      <a:pt x="83" y="190"/>
                    </a:lnTo>
                    <a:lnTo>
                      <a:pt x="78" y="190"/>
                    </a:lnTo>
                    <a:lnTo>
                      <a:pt x="73" y="190"/>
                    </a:lnTo>
                    <a:lnTo>
                      <a:pt x="68" y="190"/>
                    </a:lnTo>
                    <a:lnTo>
                      <a:pt x="63" y="190"/>
                    </a:lnTo>
                    <a:lnTo>
                      <a:pt x="58" y="190"/>
                    </a:lnTo>
                    <a:lnTo>
                      <a:pt x="58" y="185"/>
                    </a:lnTo>
                    <a:lnTo>
                      <a:pt x="58" y="180"/>
                    </a:lnTo>
                    <a:lnTo>
                      <a:pt x="63" y="180"/>
                    </a:lnTo>
                    <a:lnTo>
                      <a:pt x="63" y="175"/>
                    </a:lnTo>
                    <a:lnTo>
                      <a:pt x="63" y="170"/>
                    </a:lnTo>
                    <a:lnTo>
                      <a:pt x="68" y="170"/>
                    </a:lnTo>
                    <a:lnTo>
                      <a:pt x="73" y="170"/>
                    </a:lnTo>
                    <a:lnTo>
                      <a:pt x="73" y="165"/>
                    </a:lnTo>
                    <a:lnTo>
                      <a:pt x="73" y="161"/>
                    </a:lnTo>
                    <a:lnTo>
                      <a:pt x="78" y="161"/>
                    </a:lnTo>
                    <a:lnTo>
                      <a:pt x="78" y="156"/>
                    </a:lnTo>
                    <a:lnTo>
                      <a:pt x="78" y="151"/>
                    </a:lnTo>
                    <a:lnTo>
                      <a:pt x="73" y="151"/>
                    </a:lnTo>
                    <a:lnTo>
                      <a:pt x="68" y="151"/>
                    </a:lnTo>
                    <a:lnTo>
                      <a:pt x="68" y="146"/>
                    </a:lnTo>
                    <a:lnTo>
                      <a:pt x="63" y="146"/>
                    </a:lnTo>
                    <a:lnTo>
                      <a:pt x="58" y="146"/>
                    </a:lnTo>
                    <a:lnTo>
                      <a:pt x="58" y="141"/>
                    </a:lnTo>
                    <a:lnTo>
                      <a:pt x="58" y="136"/>
                    </a:lnTo>
                    <a:lnTo>
                      <a:pt x="58" y="131"/>
                    </a:lnTo>
                    <a:lnTo>
                      <a:pt x="53" y="131"/>
                    </a:lnTo>
                    <a:lnTo>
                      <a:pt x="53" y="126"/>
                    </a:lnTo>
                    <a:lnTo>
                      <a:pt x="49" y="126"/>
                    </a:lnTo>
                    <a:lnTo>
                      <a:pt x="49" y="122"/>
                    </a:lnTo>
                    <a:lnTo>
                      <a:pt x="49" y="117"/>
                    </a:lnTo>
                    <a:lnTo>
                      <a:pt x="44" y="117"/>
                    </a:lnTo>
                    <a:lnTo>
                      <a:pt x="39" y="122"/>
                    </a:lnTo>
                    <a:lnTo>
                      <a:pt x="34" y="122"/>
                    </a:lnTo>
                    <a:lnTo>
                      <a:pt x="34" y="117"/>
                    </a:lnTo>
                    <a:lnTo>
                      <a:pt x="29" y="117"/>
                    </a:lnTo>
                    <a:lnTo>
                      <a:pt x="24" y="117"/>
                    </a:lnTo>
                    <a:lnTo>
                      <a:pt x="24" y="112"/>
                    </a:lnTo>
                    <a:lnTo>
                      <a:pt x="24" y="107"/>
                    </a:lnTo>
                    <a:lnTo>
                      <a:pt x="19" y="107"/>
                    </a:lnTo>
                    <a:lnTo>
                      <a:pt x="14" y="107"/>
                    </a:lnTo>
                    <a:lnTo>
                      <a:pt x="14" y="102"/>
                    </a:lnTo>
                    <a:lnTo>
                      <a:pt x="9" y="102"/>
                    </a:lnTo>
                    <a:lnTo>
                      <a:pt x="5" y="102"/>
                    </a:lnTo>
                    <a:lnTo>
                      <a:pt x="5" y="97"/>
                    </a:lnTo>
                    <a:lnTo>
                      <a:pt x="0" y="97"/>
                    </a:lnTo>
                    <a:lnTo>
                      <a:pt x="0" y="92"/>
                    </a:lnTo>
                    <a:lnTo>
                      <a:pt x="5" y="92"/>
                    </a:lnTo>
                    <a:lnTo>
                      <a:pt x="9" y="87"/>
                    </a:lnTo>
                    <a:lnTo>
                      <a:pt x="9" y="83"/>
                    </a:lnTo>
                    <a:lnTo>
                      <a:pt x="9" y="78"/>
                    </a:lnTo>
                    <a:lnTo>
                      <a:pt x="9" y="73"/>
                    </a:lnTo>
                    <a:lnTo>
                      <a:pt x="14" y="68"/>
                    </a:lnTo>
                    <a:lnTo>
                      <a:pt x="9" y="68"/>
                    </a:lnTo>
                    <a:lnTo>
                      <a:pt x="9" y="63"/>
                    </a:lnTo>
                    <a:lnTo>
                      <a:pt x="9" y="58"/>
                    </a:lnTo>
                    <a:lnTo>
                      <a:pt x="5" y="58"/>
                    </a:lnTo>
                    <a:lnTo>
                      <a:pt x="5" y="53"/>
                    </a:lnTo>
                    <a:lnTo>
                      <a:pt x="9" y="53"/>
                    </a:lnTo>
                    <a:lnTo>
                      <a:pt x="9" y="48"/>
                    </a:lnTo>
                    <a:lnTo>
                      <a:pt x="14" y="48"/>
                    </a:lnTo>
                    <a:lnTo>
                      <a:pt x="14" y="43"/>
                    </a:lnTo>
                    <a:lnTo>
                      <a:pt x="19" y="43"/>
                    </a:lnTo>
                    <a:lnTo>
                      <a:pt x="19" y="39"/>
                    </a:lnTo>
                    <a:lnTo>
                      <a:pt x="19" y="34"/>
                    </a:lnTo>
                    <a:lnTo>
                      <a:pt x="24" y="29"/>
                    </a:lnTo>
                    <a:lnTo>
                      <a:pt x="24" y="24"/>
                    </a:lnTo>
                    <a:lnTo>
                      <a:pt x="19" y="24"/>
                    </a:lnTo>
                    <a:lnTo>
                      <a:pt x="19" y="29"/>
                    </a:lnTo>
                    <a:lnTo>
                      <a:pt x="14" y="29"/>
                    </a:lnTo>
                    <a:lnTo>
                      <a:pt x="9" y="24"/>
                    </a:lnTo>
                    <a:lnTo>
                      <a:pt x="9" y="19"/>
                    </a:lnTo>
                    <a:lnTo>
                      <a:pt x="5" y="19"/>
                    </a:lnTo>
                    <a:lnTo>
                      <a:pt x="9" y="19"/>
                    </a:lnTo>
                    <a:lnTo>
                      <a:pt x="14" y="19"/>
                    </a:lnTo>
                    <a:lnTo>
                      <a:pt x="14" y="14"/>
                    </a:lnTo>
                    <a:lnTo>
                      <a:pt x="19" y="14"/>
                    </a:lnTo>
                    <a:lnTo>
                      <a:pt x="19" y="9"/>
                    </a:lnTo>
                    <a:lnTo>
                      <a:pt x="24" y="9"/>
                    </a:lnTo>
                    <a:lnTo>
                      <a:pt x="29" y="9"/>
                    </a:lnTo>
                    <a:lnTo>
                      <a:pt x="29" y="4"/>
                    </a:lnTo>
                    <a:lnTo>
                      <a:pt x="34" y="4"/>
                    </a:lnTo>
                    <a:lnTo>
                      <a:pt x="39" y="4"/>
                    </a:lnTo>
                    <a:lnTo>
                      <a:pt x="44" y="4"/>
                    </a:lnTo>
                    <a:lnTo>
                      <a:pt x="49" y="4"/>
                    </a:lnTo>
                    <a:lnTo>
                      <a:pt x="53" y="4"/>
                    </a:lnTo>
                    <a:lnTo>
                      <a:pt x="58" y="4"/>
                    </a:lnTo>
                    <a:lnTo>
                      <a:pt x="63" y="4"/>
                    </a:lnTo>
                    <a:lnTo>
                      <a:pt x="68" y="4"/>
                    </a:lnTo>
                    <a:lnTo>
                      <a:pt x="73" y="4"/>
                    </a:lnTo>
                    <a:lnTo>
                      <a:pt x="78" y="4"/>
                    </a:lnTo>
                    <a:lnTo>
                      <a:pt x="78" y="9"/>
                    </a:lnTo>
                    <a:lnTo>
                      <a:pt x="78" y="4"/>
                    </a:lnTo>
                    <a:lnTo>
                      <a:pt x="83" y="4"/>
                    </a:lnTo>
                    <a:lnTo>
                      <a:pt x="88" y="4"/>
                    </a:lnTo>
                    <a:lnTo>
                      <a:pt x="92" y="4"/>
                    </a:lnTo>
                    <a:lnTo>
                      <a:pt x="97" y="4"/>
                    </a:lnTo>
                    <a:lnTo>
                      <a:pt x="102" y="4"/>
                    </a:lnTo>
                    <a:lnTo>
                      <a:pt x="107" y="4"/>
                    </a:lnTo>
                    <a:lnTo>
                      <a:pt x="107" y="0"/>
                    </a:lnTo>
                    <a:lnTo>
                      <a:pt x="107" y="4"/>
                    </a:lnTo>
                    <a:lnTo>
                      <a:pt x="112" y="0"/>
                    </a:lnTo>
                    <a:lnTo>
                      <a:pt x="112" y="4"/>
                    </a:lnTo>
                    <a:lnTo>
                      <a:pt x="112" y="0"/>
                    </a:lnTo>
                    <a:lnTo>
                      <a:pt x="112" y="4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" name="Freeform 26">
                <a:extLst>
                  <a:ext uri="{FF2B5EF4-FFF2-40B4-BE49-F238E27FC236}">
                    <a16:creationId xmlns:a16="http://schemas.microsoft.com/office/drawing/2014/main" id="{1B4CBE38-A802-4D30-8A82-3934B9A65DE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62" y="1730"/>
                <a:ext cx="386" cy="244"/>
              </a:xfrm>
              <a:custGeom>
                <a:avLst/>
                <a:gdLst>
                  <a:gd name="T0" fmla="*/ 293 w 386"/>
                  <a:gd name="T1" fmla="*/ 20 h 244"/>
                  <a:gd name="T2" fmla="*/ 293 w 386"/>
                  <a:gd name="T3" fmla="*/ 39 h 244"/>
                  <a:gd name="T4" fmla="*/ 279 w 386"/>
                  <a:gd name="T5" fmla="*/ 49 h 244"/>
                  <a:gd name="T6" fmla="*/ 288 w 386"/>
                  <a:gd name="T7" fmla="*/ 64 h 244"/>
                  <a:gd name="T8" fmla="*/ 279 w 386"/>
                  <a:gd name="T9" fmla="*/ 88 h 244"/>
                  <a:gd name="T10" fmla="*/ 283 w 386"/>
                  <a:gd name="T11" fmla="*/ 98 h 244"/>
                  <a:gd name="T12" fmla="*/ 298 w 386"/>
                  <a:gd name="T13" fmla="*/ 108 h 244"/>
                  <a:gd name="T14" fmla="*/ 313 w 386"/>
                  <a:gd name="T15" fmla="*/ 118 h 244"/>
                  <a:gd name="T16" fmla="*/ 327 w 386"/>
                  <a:gd name="T17" fmla="*/ 122 h 244"/>
                  <a:gd name="T18" fmla="*/ 332 w 386"/>
                  <a:gd name="T19" fmla="*/ 142 h 244"/>
                  <a:gd name="T20" fmla="*/ 352 w 386"/>
                  <a:gd name="T21" fmla="*/ 147 h 244"/>
                  <a:gd name="T22" fmla="*/ 347 w 386"/>
                  <a:gd name="T23" fmla="*/ 166 h 244"/>
                  <a:gd name="T24" fmla="*/ 332 w 386"/>
                  <a:gd name="T25" fmla="*/ 176 h 244"/>
                  <a:gd name="T26" fmla="*/ 347 w 386"/>
                  <a:gd name="T27" fmla="*/ 186 h 244"/>
                  <a:gd name="T28" fmla="*/ 362 w 386"/>
                  <a:gd name="T29" fmla="*/ 186 h 244"/>
                  <a:gd name="T30" fmla="*/ 376 w 386"/>
                  <a:gd name="T31" fmla="*/ 181 h 244"/>
                  <a:gd name="T32" fmla="*/ 381 w 386"/>
                  <a:gd name="T33" fmla="*/ 191 h 244"/>
                  <a:gd name="T34" fmla="*/ 366 w 386"/>
                  <a:gd name="T35" fmla="*/ 205 h 244"/>
                  <a:gd name="T36" fmla="*/ 362 w 386"/>
                  <a:gd name="T37" fmla="*/ 225 h 244"/>
                  <a:gd name="T38" fmla="*/ 352 w 386"/>
                  <a:gd name="T39" fmla="*/ 240 h 244"/>
                  <a:gd name="T40" fmla="*/ 332 w 386"/>
                  <a:gd name="T41" fmla="*/ 235 h 244"/>
                  <a:gd name="T42" fmla="*/ 313 w 386"/>
                  <a:gd name="T43" fmla="*/ 230 h 244"/>
                  <a:gd name="T44" fmla="*/ 283 w 386"/>
                  <a:gd name="T45" fmla="*/ 230 h 244"/>
                  <a:gd name="T46" fmla="*/ 269 w 386"/>
                  <a:gd name="T47" fmla="*/ 235 h 244"/>
                  <a:gd name="T48" fmla="*/ 244 w 386"/>
                  <a:gd name="T49" fmla="*/ 235 h 244"/>
                  <a:gd name="T50" fmla="*/ 220 w 386"/>
                  <a:gd name="T51" fmla="*/ 230 h 244"/>
                  <a:gd name="T52" fmla="*/ 201 w 386"/>
                  <a:gd name="T53" fmla="*/ 240 h 244"/>
                  <a:gd name="T54" fmla="*/ 191 w 386"/>
                  <a:gd name="T55" fmla="*/ 244 h 244"/>
                  <a:gd name="T56" fmla="*/ 147 w 386"/>
                  <a:gd name="T57" fmla="*/ 186 h 244"/>
                  <a:gd name="T58" fmla="*/ 127 w 386"/>
                  <a:gd name="T59" fmla="*/ 152 h 244"/>
                  <a:gd name="T60" fmla="*/ 113 w 386"/>
                  <a:gd name="T61" fmla="*/ 132 h 244"/>
                  <a:gd name="T62" fmla="*/ 108 w 386"/>
                  <a:gd name="T63" fmla="*/ 108 h 244"/>
                  <a:gd name="T64" fmla="*/ 98 w 386"/>
                  <a:gd name="T65" fmla="*/ 93 h 244"/>
                  <a:gd name="T66" fmla="*/ 88 w 386"/>
                  <a:gd name="T67" fmla="*/ 79 h 244"/>
                  <a:gd name="T68" fmla="*/ 69 w 386"/>
                  <a:gd name="T69" fmla="*/ 74 h 244"/>
                  <a:gd name="T70" fmla="*/ 49 w 386"/>
                  <a:gd name="T71" fmla="*/ 79 h 244"/>
                  <a:gd name="T72" fmla="*/ 44 w 386"/>
                  <a:gd name="T73" fmla="*/ 69 h 244"/>
                  <a:gd name="T74" fmla="*/ 35 w 386"/>
                  <a:gd name="T75" fmla="*/ 54 h 244"/>
                  <a:gd name="T76" fmla="*/ 15 w 386"/>
                  <a:gd name="T77" fmla="*/ 49 h 244"/>
                  <a:gd name="T78" fmla="*/ 5 w 386"/>
                  <a:gd name="T79" fmla="*/ 39 h 244"/>
                  <a:gd name="T80" fmla="*/ 10 w 386"/>
                  <a:gd name="T81" fmla="*/ 30 h 244"/>
                  <a:gd name="T82" fmla="*/ 35 w 386"/>
                  <a:gd name="T83" fmla="*/ 25 h 244"/>
                  <a:gd name="T84" fmla="*/ 54 w 386"/>
                  <a:gd name="T85" fmla="*/ 20 h 244"/>
                  <a:gd name="T86" fmla="*/ 74 w 386"/>
                  <a:gd name="T87" fmla="*/ 15 h 244"/>
                  <a:gd name="T88" fmla="*/ 83 w 386"/>
                  <a:gd name="T89" fmla="*/ 10 h 244"/>
                  <a:gd name="T90" fmla="*/ 98 w 386"/>
                  <a:gd name="T91" fmla="*/ 10 h 244"/>
                  <a:gd name="T92" fmla="*/ 103 w 386"/>
                  <a:gd name="T93" fmla="*/ 10 h 244"/>
                  <a:gd name="T94" fmla="*/ 122 w 386"/>
                  <a:gd name="T95" fmla="*/ 5 h 244"/>
                  <a:gd name="T96" fmla="*/ 142 w 386"/>
                  <a:gd name="T97" fmla="*/ 10 h 244"/>
                  <a:gd name="T98" fmla="*/ 157 w 386"/>
                  <a:gd name="T99" fmla="*/ 0 h 244"/>
                  <a:gd name="T100" fmla="*/ 171 w 386"/>
                  <a:gd name="T101" fmla="*/ 0 h 244"/>
                  <a:gd name="T102" fmla="*/ 191 w 386"/>
                  <a:gd name="T103" fmla="*/ 10 h 244"/>
                  <a:gd name="T104" fmla="*/ 205 w 386"/>
                  <a:gd name="T105" fmla="*/ 10 h 244"/>
                  <a:gd name="T106" fmla="*/ 225 w 386"/>
                  <a:gd name="T107" fmla="*/ 15 h 244"/>
                  <a:gd name="T108" fmla="*/ 244 w 386"/>
                  <a:gd name="T109" fmla="*/ 20 h 244"/>
                  <a:gd name="T110" fmla="*/ 259 w 386"/>
                  <a:gd name="T111" fmla="*/ 15 h 244"/>
                  <a:gd name="T112" fmla="*/ 274 w 386"/>
                  <a:gd name="T113" fmla="*/ 10 h 244"/>
                  <a:gd name="T114" fmla="*/ 283 w 386"/>
                  <a:gd name="T115" fmla="*/ 15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86" h="244">
                    <a:moveTo>
                      <a:pt x="283" y="15"/>
                    </a:moveTo>
                    <a:lnTo>
                      <a:pt x="283" y="20"/>
                    </a:lnTo>
                    <a:lnTo>
                      <a:pt x="288" y="25"/>
                    </a:lnTo>
                    <a:lnTo>
                      <a:pt x="293" y="25"/>
                    </a:lnTo>
                    <a:lnTo>
                      <a:pt x="293" y="20"/>
                    </a:lnTo>
                    <a:lnTo>
                      <a:pt x="298" y="20"/>
                    </a:lnTo>
                    <a:lnTo>
                      <a:pt x="298" y="25"/>
                    </a:lnTo>
                    <a:lnTo>
                      <a:pt x="293" y="30"/>
                    </a:lnTo>
                    <a:lnTo>
                      <a:pt x="293" y="35"/>
                    </a:lnTo>
                    <a:lnTo>
                      <a:pt x="293" y="39"/>
                    </a:lnTo>
                    <a:lnTo>
                      <a:pt x="288" y="39"/>
                    </a:lnTo>
                    <a:lnTo>
                      <a:pt x="288" y="44"/>
                    </a:lnTo>
                    <a:lnTo>
                      <a:pt x="283" y="44"/>
                    </a:lnTo>
                    <a:lnTo>
                      <a:pt x="283" y="49"/>
                    </a:lnTo>
                    <a:lnTo>
                      <a:pt x="279" y="49"/>
                    </a:lnTo>
                    <a:lnTo>
                      <a:pt x="279" y="54"/>
                    </a:lnTo>
                    <a:lnTo>
                      <a:pt x="283" y="54"/>
                    </a:lnTo>
                    <a:lnTo>
                      <a:pt x="283" y="59"/>
                    </a:lnTo>
                    <a:lnTo>
                      <a:pt x="283" y="64"/>
                    </a:lnTo>
                    <a:lnTo>
                      <a:pt x="288" y="64"/>
                    </a:lnTo>
                    <a:lnTo>
                      <a:pt x="283" y="69"/>
                    </a:lnTo>
                    <a:lnTo>
                      <a:pt x="283" y="74"/>
                    </a:lnTo>
                    <a:lnTo>
                      <a:pt x="283" y="79"/>
                    </a:lnTo>
                    <a:lnTo>
                      <a:pt x="283" y="83"/>
                    </a:lnTo>
                    <a:lnTo>
                      <a:pt x="279" y="88"/>
                    </a:lnTo>
                    <a:lnTo>
                      <a:pt x="274" y="88"/>
                    </a:lnTo>
                    <a:lnTo>
                      <a:pt x="274" y="93"/>
                    </a:lnTo>
                    <a:lnTo>
                      <a:pt x="279" y="93"/>
                    </a:lnTo>
                    <a:lnTo>
                      <a:pt x="279" y="98"/>
                    </a:lnTo>
                    <a:lnTo>
                      <a:pt x="283" y="98"/>
                    </a:lnTo>
                    <a:lnTo>
                      <a:pt x="288" y="98"/>
                    </a:lnTo>
                    <a:lnTo>
                      <a:pt x="288" y="103"/>
                    </a:lnTo>
                    <a:lnTo>
                      <a:pt x="293" y="103"/>
                    </a:lnTo>
                    <a:lnTo>
                      <a:pt x="298" y="103"/>
                    </a:lnTo>
                    <a:lnTo>
                      <a:pt x="298" y="108"/>
                    </a:lnTo>
                    <a:lnTo>
                      <a:pt x="298" y="113"/>
                    </a:lnTo>
                    <a:lnTo>
                      <a:pt x="303" y="113"/>
                    </a:lnTo>
                    <a:lnTo>
                      <a:pt x="308" y="113"/>
                    </a:lnTo>
                    <a:lnTo>
                      <a:pt x="308" y="118"/>
                    </a:lnTo>
                    <a:lnTo>
                      <a:pt x="313" y="118"/>
                    </a:lnTo>
                    <a:lnTo>
                      <a:pt x="318" y="113"/>
                    </a:lnTo>
                    <a:lnTo>
                      <a:pt x="323" y="113"/>
                    </a:lnTo>
                    <a:lnTo>
                      <a:pt x="323" y="118"/>
                    </a:lnTo>
                    <a:lnTo>
                      <a:pt x="323" y="122"/>
                    </a:lnTo>
                    <a:lnTo>
                      <a:pt x="327" y="122"/>
                    </a:lnTo>
                    <a:lnTo>
                      <a:pt x="327" y="127"/>
                    </a:lnTo>
                    <a:lnTo>
                      <a:pt x="332" y="127"/>
                    </a:lnTo>
                    <a:lnTo>
                      <a:pt x="332" y="132"/>
                    </a:lnTo>
                    <a:lnTo>
                      <a:pt x="332" y="137"/>
                    </a:lnTo>
                    <a:lnTo>
                      <a:pt x="332" y="142"/>
                    </a:lnTo>
                    <a:lnTo>
                      <a:pt x="337" y="142"/>
                    </a:lnTo>
                    <a:lnTo>
                      <a:pt x="342" y="142"/>
                    </a:lnTo>
                    <a:lnTo>
                      <a:pt x="342" y="147"/>
                    </a:lnTo>
                    <a:lnTo>
                      <a:pt x="347" y="147"/>
                    </a:lnTo>
                    <a:lnTo>
                      <a:pt x="352" y="147"/>
                    </a:lnTo>
                    <a:lnTo>
                      <a:pt x="352" y="152"/>
                    </a:lnTo>
                    <a:lnTo>
                      <a:pt x="352" y="157"/>
                    </a:lnTo>
                    <a:lnTo>
                      <a:pt x="347" y="157"/>
                    </a:lnTo>
                    <a:lnTo>
                      <a:pt x="347" y="161"/>
                    </a:lnTo>
                    <a:lnTo>
                      <a:pt x="347" y="166"/>
                    </a:lnTo>
                    <a:lnTo>
                      <a:pt x="342" y="166"/>
                    </a:lnTo>
                    <a:lnTo>
                      <a:pt x="337" y="166"/>
                    </a:lnTo>
                    <a:lnTo>
                      <a:pt x="337" y="171"/>
                    </a:lnTo>
                    <a:lnTo>
                      <a:pt x="337" y="176"/>
                    </a:lnTo>
                    <a:lnTo>
                      <a:pt x="332" y="176"/>
                    </a:lnTo>
                    <a:lnTo>
                      <a:pt x="332" y="181"/>
                    </a:lnTo>
                    <a:lnTo>
                      <a:pt x="332" y="186"/>
                    </a:lnTo>
                    <a:lnTo>
                      <a:pt x="337" y="186"/>
                    </a:lnTo>
                    <a:lnTo>
                      <a:pt x="342" y="186"/>
                    </a:lnTo>
                    <a:lnTo>
                      <a:pt x="347" y="186"/>
                    </a:lnTo>
                    <a:lnTo>
                      <a:pt x="352" y="186"/>
                    </a:lnTo>
                    <a:lnTo>
                      <a:pt x="357" y="186"/>
                    </a:lnTo>
                    <a:lnTo>
                      <a:pt x="357" y="181"/>
                    </a:lnTo>
                    <a:lnTo>
                      <a:pt x="362" y="181"/>
                    </a:lnTo>
                    <a:lnTo>
                      <a:pt x="362" y="186"/>
                    </a:lnTo>
                    <a:lnTo>
                      <a:pt x="366" y="186"/>
                    </a:lnTo>
                    <a:lnTo>
                      <a:pt x="371" y="181"/>
                    </a:lnTo>
                    <a:lnTo>
                      <a:pt x="371" y="186"/>
                    </a:lnTo>
                    <a:lnTo>
                      <a:pt x="371" y="181"/>
                    </a:lnTo>
                    <a:lnTo>
                      <a:pt x="376" y="181"/>
                    </a:lnTo>
                    <a:lnTo>
                      <a:pt x="381" y="181"/>
                    </a:lnTo>
                    <a:lnTo>
                      <a:pt x="386" y="181"/>
                    </a:lnTo>
                    <a:lnTo>
                      <a:pt x="386" y="186"/>
                    </a:lnTo>
                    <a:lnTo>
                      <a:pt x="386" y="191"/>
                    </a:lnTo>
                    <a:lnTo>
                      <a:pt x="381" y="191"/>
                    </a:lnTo>
                    <a:lnTo>
                      <a:pt x="376" y="196"/>
                    </a:lnTo>
                    <a:lnTo>
                      <a:pt x="371" y="196"/>
                    </a:lnTo>
                    <a:lnTo>
                      <a:pt x="371" y="201"/>
                    </a:lnTo>
                    <a:lnTo>
                      <a:pt x="366" y="201"/>
                    </a:lnTo>
                    <a:lnTo>
                      <a:pt x="366" y="205"/>
                    </a:lnTo>
                    <a:lnTo>
                      <a:pt x="362" y="205"/>
                    </a:lnTo>
                    <a:lnTo>
                      <a:pt x="362" y="210"/>
                    </a:lnTo>
                    <a:lnTo>
                      <a:pt x="362" y="215"/>
                    </a:lnTo>
                    <a:lnTo>
                      <a:pt x="362" y="220"/>
                    </a:lnTo>
                    <a:lnTo>
                      <a:pt x="362" y="225"/>
                    </a:lnTo>
                    <a:lnTo>
                      <a:pt x="366" y="230"/>
                    </a:lnTo>
                    <a:lnTo>
                      <a:pt x="362" y="230"/>
                    </a:lnTo>
                    <a:lnTo>
                      <a:pt x="362" y="235"/>
                    </a:lnTo>
                    <a:lnTo>
                      <a:pt x="357" y="235"/>
                    </a:lnTo>
                    <a:lnTo>
                      <a:pt x="352" y="240"/>
                    </a:lnTo>
                    <a:lnTo>
                      <a:pt x="347" y="240"/>
                    </a:lnTo>
                    <a:lnTo>
                      <a:pt x="342" y="240"/>
                    </a:lnTo>
                    <a:lnTo>
                      <a:pt x="342" y="235"/>
                    </a:lnTo>
                    <a:lnTo>
                      <a:pt x="337" y="235"/>
                    </a:lnTo>
                    <a:lnTo>
                      <a:pt x="332" y="235"/>
                    </a:lnTo>
                    <a:lnTo>
                      <a:pt x="327" y="235"/>
                    </a:lnTo>
                    <a:lnTo>
                      <a:pt x="327" y="230"/>
                    </a:lnTo>
                    <a:lnTo>
                      <a:pt x="323" y="230"/>
                    </a:lnTo>
                    <a:lnTo>
                      <a:pt x="318" y="230"/>
                    </a:lnTo>
                    <a:lnTo>
                      <a:pt x="313" y="230"/>
                    </a:lnTo>
                    <a:lnTo>
                      <a:pt x="308" y="230"/>
                    </a:lnTo>
                    <a:lnTo>
                      <a:pt x="303" y="230"/>
                    </a:lnTo>
                    <a:lnTo>
                      <a:pt x="298" y="230"/>
                    </a:lnTo>
                    <a:lnTo>
                      <a:pt x="293" y="230"/>
                    </a:lnTo>
                    <a:lnTo>
                      <a:pt x="283" y="230"/>
                    </a:lnTo>
                    <a:lnTo>
                      <a:pt x="283" y="235"/>
                    </a:lnTo>
                    <a:lnTo>
                      <a:pt x="279" y="235"/>
                    </a:lnTo>
                    <a:lnTo>
                      <a:pt x="274" y="240"/>
                    </a:lnTo>
                    <a:lnTo>
                      <a:pt x="269" y="240"/>
                    </a:lnTo>
                    <a:lnTo>
                      <a:pt x="269" y="235"/>
                    </a:lnTo>
                    <a:lnTo>
                      <a:pt x="264" y="235"/>
                    </a:lnTo>
                    <a:lnTo>
                      <a:pt x="259" y="235"/>
                    </a:lnTo>
                    <a:lnTo>
                      <a:pt x="254" y="235"/>
                    </a:lnTo>
                    <a:lnTo>
                      <a:pt x="249" y="235"/>
                    </a:lnTo>
                    <a:lnTo>
                      <a:pt x="244" y="235"/>
                    </a:lnTo>
                    <a:lnTo>
                      <a:pt x="240" y="235"/>
                    </a:lnTo>
                    <a:lnTo>
                      <a:pt x="235" y="230"/>
                    </a:lnTo>
                    <a:lnTo>
                      <a:pt x="230" y="230"/>
                    </a:lnTo>
                    <a:lnTo>
                      <a:pt x="225" y="230"/>
                    </a:lnTo>
                    <a:lnTo>
                      <a:pt x="220" y="230"/>
                    </a:lnTo>
                    <a:lnTo>
                      <a:pt x="220" y="235"/>
                    </a:lnTo>
                    <a:lnTo>
                      <a:pt x="215" y="235"/>
                    </a:lnTo>
                    <a:lnTo>
                      <a:pt x="210" y="235"/>
                    </a:lnTo>
                    <a:lnTo>
                      <a:pt x="205" y="235"/>
                    </a:lnTo>
                    <a:lnTo>
                      <a:pt x="201" y="240"/>
                    </a:lnTo>
                    <a:lnTo>
                      <a:pt x="201" y="235"/>
                    </a:lnTo>
                    <a:lnTo>
                      <a:pt x="201" y="240"/>
                    </a:lnTo>
                    <a:lnTo>
                      <a:pt x="196" y="240"/>
                    </a:lnTo>
                    <a:lnTo>
                      <a:pt x="196" y="244"/>
                    </a:lnTo>
                    <a:lnTo>
                      <a:pt x="191" y="244"/>
                    </a:lnTo>
                    <a:lnTo>
                      <a:pt x="176" y="225"/>
                    </a:lnTo>
                    <a:lnTo>
                      <a:pt x="171" y="220"/>
                    </a:lnTo>
                    <a:lnTo>
                      <a:pt x="171" y="215"/>
                    </a:lnTo>
                    <a:lnTo>
                      <a:pt x="161" y="205"/>
                    </a:lnTo>
                    <a:lnTo>
                      <a:pt x="147" y="186"/>
                    </a:lnTo>
                    <a:lnTo>
                      <a:pt x="142" y="181"/>
                    </a:lnTo>
                    <a:lnTo>
                      <a:pt x="142" y="176"/>
                    </a:lnTo>
                    <a:lnTo>
                      <a:pt x="142" y="171"/>
                    </a:lnTo>
                    <a:lnTo>
                      <a:pt x="137" y="171"/>
                    </a:lnTo>
                    <a:lnTo>
                      <a:pt x="127" y="152"/>
                    </a:lnTo>
                    <a:lnTo>
                      <a:pt x="122" y="152"/>
                    </a:lnTo>
                    <a:lnTo>
                      <a:pt x="122" y="147"/>
                    </a:lnTo>
                    <a:lnTo>
                      <a:pt x="118" y="142"/>
                    </a:lnTo>
                    <a:lnTo>
                      <a:pt x="118" y="137"/>
                    </a:lnTo>
                    <a:lnTo>
                      <a:pt x="113" y="132"/>
                    </a:lnTo>
                    <a:lnTo>
                      <a:pt x="113" y="127"/>
                    </a:lnTo>
                    <a:lnTo>
                      <a:pt x="108" y="122"/>
                    </a:lnTo>
                    <a:lnTo>
                      <a:pt x="108" y="118"/>
                    </a:lnTo>
                    <a:lnTo>
                      <a:pt x="108" y="113"/>
                    </a:lnTo>
                    <a:lnTo>
                      <a:pt x="108" y="108"/>
                    </a:lnTo>
                    <a:lnTo>
                      <a:pt x="103" y="103"/>
                    </a:lnTo>
                    <a:lnTo>
                      <a:pt x="103" y="108"/>
                    </a:lnTo>
                    <a:lnTo>
                      <a:pt x="98" y="103"/>
                    </a:lnTo>
                    <a:lnTo>
                      <a:pt x="98" y="98"/>
                    </a:lnTo>
                    <a:lnTo>
                      <a:pt x="98" y="93"/>
                    </a:lnTo>
                    <a:lnTo>
                      <a:pt x="98" y="88"/>
                    </a:lnTo>
                    <a:lnTo>
                      <a:pt x="98" y="83"/>
                    </a:lnTo>
                    <a:lnTo>
                      <a:pt x="93" y="83"/>
                    </a:lnTo>
                    <a:lnTo>
                      <a:pt x="88" y="83"/>
                    </a:lnTo>
                    <a:lnTo>
                      <a:pt x="88" y="79"/>
                    </a:lnTo>
                    <a:lnTo>
                      <a:pt x="83" y="79"/>
                    </a:lnTo>
                    <a:lnTo>
                      <a:pt x="79" y="79"/>
                    </a:lnTo>
                    <a:lnTo>
                      <a:pt x="74" y="79"/>
                    </a:lnTo>
                    <a:lnTo>
                      <a:pt x="74" y="74"/>
                    </a:lnTo>
                    <a:lnTo>
                      <a:pt x="69" y="74"/>
                    </a:lnTo>
                    <a:lnTo>
                      <a:pt x="64" y="74"/>
                    </a:lnTo>
                    <a:lnTo>
                      <a:pt x="59" y="74"/>
                    </a:lnTo>
                    <a:lnTo>
                      <a:pt x="54" y="74"/>
                    </a:lnTo>
                    <a:lnTo>
                      <a:pt x="54" y="79"/>
                    </a:lnTo>
                    <a:lnTo>
                      <a:pt x="49" y="79"/>
                    </a:lnTo>
                    <a:lnTo>
                      <a:pt x="49" y="74"/>
                    </a:lnTo>
                    <a:lnTo>
                      <a:pt x="49" y="79"/>
                    </a:lnTo>
                    <a:lnTo>
                      <a:pt x="49" y="74"/>
                    </a:lnTo>
                    <a:lnTo>
                      <a:pt x="44" y="74"/>
                    </a:lnTo>
                    <a:lnTo>
                      <a:pt x="44" y="69"/>
                    </a:lnTo>
                    <a:lnTo>
                      <a:pt x="44" y="64"/>
                    </a:lnTo>
                    <a:lnTo>
                      <a:pt x="44" y="59"/>
                    </a:lnTo>
                    <a:lnTo>
                      <a:pt x="39" y="59"/>
                    </a:lnTo>
                    <a:lnTo>
                      <a:pt x="35" y="59"/>
                    </a:lnTo>
                    <a:lnTo>
                      <a:pt x="35" y="54"/>
                    </a:lnTo>
                    <a:lnTo>
                      <a:pt x="30" y="54"/>
                    </a:lnTo>
                    <a:lnTo>
                      <a:pt x="30" y="49"/>
                    </a:lnTo>
                    <a:lnTo>
                      <a:pt x="25" y="49"/>
                    </a:lnTo>
                    <a:lnTo>
                      <a:pt x="20" y="49"/>
                    </a:lnTo>
                    <a:lnTo>
                      <a:pt x="15" y="49"/>
                    </a:lnTo>
                    <a:lnTo>
                      <a:pt x="15" y="44"/>
                    </a:lnTo>
                    <a:lnTo>
                      <a:pt x="15" y="39"/>
                    </a:lnTo>
                    <a:lnTo>
                      <a:pt x="10" y="39"/>
                    </a:lnTo>
                    <a:lnTo>
                      <a:pt x="10" y="35"/>
                    </a:lnTo>
                    <a:lnTo>
                      <a:pt x="5" y="39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5" y="35"/>
                    </a:lnTo>
                    <a:lnTo>
                      <a:pt x="5" y="30"/>
                    </a:lnTo>
                    <a:lnTo>
                      <a:pt x="10" y="30"/>
                    </a:lnTo>
                    <a:lnTo>
                      <a:pt x="15" y="30"/>
                    </a:lnTo>
                    <a:lnTo>
                      <a:pt x="20" y="25"/>
                    </a:lnTo>
                    <a:lnTo>
                      <a:pt x="25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39" y="25"/>
                    </a:lnTo>
                    <a:lnTo>
                      <a:pt x="44" y="25"/>
                    </a:lnTo>
                    <a:lnTo>
                      <a:pt x="49" y="25"/>
                    </a:lnTo>
                    <a:lnTo>
                      <a:pt x="49" y="20"/>
                    </a:lnTo>
                    <a:lnTo>
                      <a:pt x="54" y="20"/>
                    </a:lnTo>
                    <a:lnTo>
                      <a:pt x="59" y="20"/>
                    </a:lnTo>
                    <a:lnTo>
                      <a:pt x="64" y="20"/>
                    </a:lnTo>
                    <a:lnTo>
                      <a:pt x="69" y="20"/>
                    </a:lnTo>
                    <a:lnTo>
                      <a:pt x="69" y="15"/>
                    </a:lnTo>
                    <a:lnTo>
                      <a:pt x="74" y="15"/>
                    </a:lnTo>
                    <a:lnTo>
                      <a:pt x="79" y="15"/>
                    </a:lnTo>
                    <a:lnTo>
                      <a:pt x="79" y="10"/>
                    </a:lnTo>
                    <a:lnTo>
                      <a:pt x="79" y="15"/>
                    </a:lnTo>
                    <a:lnTo>
                      <a:pt x="83" y="15"/>
                    </a:lnTo>
                    <a:lnTo>
                      <a:pt x="83" y="10"/>
                    </a:lnTo>
                    <a:lnTo>
                      <a:pt x="83" y="15"/>
                    </a:lnTo>
                    <a:lnTo>
                      <a:pt x="88" y="15"/>
                    </a:lnTo>
                    <a:lnTo>
                      <a:pt x="88" y="10"/>
                    </a:lnTo>
                    <a:lnTo>
                      <a:pt x="93" y="10"/>
                    </a:lnTo>
                    <a:lnTo>
                      <a:pt x="98" y="10"/>
                    </a:lnTo>
                    <a:lnTo>
                      <a:pt x="98" y="5"/>
                    </a:lnTo>
                    <a:lnTo>
                      <a:pt x="98" y="10"/>
                    </a:lnTo>
                    <a:lnTo>
                      <a:pt x="98" y="5"/>
                    </a:lnTo>
                    <a:lnTo>
                      <a:pt x="103" y="5"/>
                    </a:lnTo>
                    <a:lnTo>
                      <a:pt x="103" y="10"/>
                    </a:lnTo>
                    <a:lnTo>
                      <a:pt x="108" y="10"/>
                    </a:lnTo>
                    <a:lnTo>
                      <a:pt x="108" y="5"/>
                    </a:lnTo>
                    <a:lnTo>
                      <a:pt x="113" y="5"/>
                    </a:lnTo>
                    <a:lnTo>
                      <a:pt x="118" y="5"/>
                    </a:lnTo>
                    <a:lnTo>
                      <a:pt x="122" y="5"/>
                    </a:lnTo>
                    <a:lnTo>
                      <a:pt x="127" y="5"/>
                    </a:lnTo>
                    <a:lnTo>
                      <a:pt x="132" y="5"/>
                    </a:lnTo>
                    <a:lnTo>
                      <a:pt x="137" y="5"/>
                    </a:lnTo>
                    <a:lnTo>
                      <a:pt x="137" y="10"/>
                    </a:lnTo>
                    <a:lnTo>
                      <a:pt x="142" y="10"/>
                    </a:lnTo>
                    <a:lnTo>
                      <a:pt x="147" y="10"/>
                    </a:lnTo>
                    <a:lnTo>
                      <a:pt x="152" y="10"/>
                    </a:lnTo>
                    <a:lnTo>
                      <a:pt x="152" y="5"/>
                    </a:lnTo>
                    <a:lnTo>
                      <a:pt x="157" y="5"/>
                    </a:lnTo>
                    <a:lnTo>
                      <a:pt x="157" y="0"/>
                    </a:lnTo>
                    <a:lnTo>
                      <a:pt x="152" y="0"/>
                    </a:lnTo>
                    <a:lnTo>
                      <a:pt x="157" y="0"/>
                    </a:lnTo>
                    <a:lnTo>
                      <a:pt x="161" y="0"/>
                    </a:lnTo>
                    <a:lnTo>
                      <a:pt x="166" y="0"/>
                    </a:lnTo>
                    <a:lnTo>
                      <a:pt x="171" y="0"/>
                    </a:lnTo>
                    <a:lnTo>
                      <a:pt x="176" y="5"/>
                    </a:lnTo>
                    <a:lnTo>
                      <a:pt x="181" y="5"/>
                    </a:lnTo>
                    <a:lnTo>
                      <a:pt x="186" y="5"/>
                    </a:lnTo>
                    <a:lnTo>
                      <a:pt x="191" y="5"/>
                    </a:lnTo>
                    <a:lnTo>
                      <a:pt x="191" y="10"/>
                    </a:lnTo>
                    <a:lnTo>
                      <a:pt x="196" y="10"/>
                    </a:lnTo>
                    <a:lnTo>
                      <a:pt x="196" y="5"/>
                    </a:lnTo>
                    <a:lnTo>
                      <a:pt x="201" y="5"/>
                    </a:lnTo>
                    <a:lnTo>
                      <a:pt x="201" y="10"/>
                    </a:lnTo>
                    <a:lnTo>
                      <a:pt x="205" y="10"/>
                    </a:lnTo>
                    <a:lnTo>
                      <a:pt x="210" y="10"/>
                    </a:lnTo>
                    <a:lnTo>
                      <a:pt x="215" y="10"/>
                    </a:lnTo>
                    <a:lnTo>
                      <a:pt x="220" y="10"/>
                    </a:lnTo>
                    <a:lnTo>
                      <a:pt x="220" y="15"/>
                    </a:lnTo>
                    <a:lnTo>
                      <a:pt x="225" y="15"/>
                    </a:lnTo>
                    <a:lnTo>
                      <a:pt x="230" y="15"/>
                    </a:lnTo>
                    <a:lnTo>
                      <a:pt x="235" y="15"/>
                    </a:lnTo>
                    <a:lnTo>
                      <a:pt x="235" y="20"/>
                    </a:lnTo>
                    <a:lnTo>
                      <a:pt x="240" y="20"/>
                    </a:lnTo>
                    <a:lnTo>
                      <a:pt x="244" y="20"/>
                    </a:lnTo>
                    <a:lnTo>
                      <a:pt x="249" y="20"/>
                    </a:lnTo>
                    <a:lnTo>
                      <a:pt x="249" y="15"/>
                    </a:lnTo>
                    <a:lnTo>
                      <a:pt x="254" y="10"/>
                    </a:lnTo>
                    <a:lnTo>
                      <a:pt x="254" y="15"/>
                    </a:lnTo>
                    <a:lnTo>
                      <a:pt x="259" y="15"/>
                    </a:lnTo>
                    <a:lnTo>
                      <a:pt x="259" y="10"/>
                    </a:lnTo>
                    <a:lnTo>
                      <a:pt x="264" y="10"/>
                    </a:lnTo>
                    <a:lnTo>
                      <a:pt x="269" y="15"/>
                    </a:lnTo>
                    <a:lnTo>
                      <a:pt x="269" y="10"/>
                    </a:lnTo>
                    <a:lnTo>
                      <a:pt x="274" y="10"/>
                    </a:lnTo>
                    <a:lnTo>
                      <a:pt x="274" y="15"/>
                    </a:lnTo>
                    <a:lnTo>
                      <a:pt x="274" y="10"/>
                    </a:lnTo>
                    <a:lnTo>
                      <a:pt x="279" y="10"/>
                    </a:lnTo>
                    <a:lnTo>
                      <a:pt x="279" y="15"/>
                    </a:lnTo>
                    <a:lnTo>
                      <a:pt x="283" y="15"/>
                    </a:lnTo>
                    <a:lnTo>
                      <a:pt x="279" y="15"/>
                    </a:lnTo>
                    <a:lnTo>
                      <a:pt x="283" y="1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" name="Freeform 27">
                <a:extLst>
                  <a:ext uri="{FF2B5EF4-FFF2-40B4-BE49-F238E27FC236}">
                    <a16:creationId xmlns:a16="http://schemas.microsoft.com/office/drawing/2014/main" id="{B10BE3D4-68B6-48A5-AF00-F49CAA693F0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58" y="1852"/>
                <a:ext cx="200" cy="323"/>
              </a:xfrm>
              <a:custGeom>
                <a:avLst/>
                <a:gdLst>
                  <a:gd name="T0" fmla="*/ 190 w 200"/>
                  <a:gd name="T1" fmla="*/ 132 h 323"/>
                  <a:gd name="T2" fmla="*/ 185 w 200"/>
                  <a:gd name="T3" fmla="*/ 147 h 323"/>
                  <a:gd name="T4" fmla="*/ 180 w 200"/>
                  <a:gd name="T5" fmla="*/ 152 h 323"/>
                  <a:gd name="T6" fmla="*/ 180 w 200"/>
                  <a:gd name="T7" fmla="*/ 171 h 323"/>
                  <a:gd name="T8" fmla="*/ 180 w 200"/>
                  <a:gd name="T9" fmla="*/ 181 h 323"/>
                  <a:gd name="T10" fmla="*/ 180 w 200"/>
                  <a:gd name="T11" fmla="*/ 201 h 323"/>
                  <a:gd name="T12" fmla="*/ 175 w 200"/>
                  <a:gd name="T13" fmla="*/ 205 h 323"/>
                  <a:gd name="T14" fmla="*/ 170 w 200"/>
                  <a:gd name="T15" fmla="*/ 210 h 323"/>
                  <a:gd name="T16" fmla="*/ 165 w 200"/>
                  <a:gd name="T17" fmla="*/ 225 h 323"/>
                  <a:gd name="T18" fmla="*/ 180 w 200"/>
                  <a:gd name="T19" fmla="*/ 215 h 323"/>
                  <a:gd name="T20" fmla="*/ 180 w 200"/>
                  <a:gd name="T21" fmla="*/ 225 h 323"/>
                  <a:gd name="T22" fmla="*/ 185 w 200"/>
                  <a:gd name="T23" fmla="*/ 240 h 323"/>
                  <a:gd name="T24" fmla="*/ 200 w 200"/>
                  <a:gd name="T25" fmla="*/ 244 h 323"/>
                  <a:gd name="T26" fmla="*/ 200 w 200"/>
                  <a:gd name="T27" fmla="*/ 254 h 323"/>
                  <a:gd name="T28" fmla="*/ 195 w 200"/>
                  <a:gd name="T29" fmla="*/ 269 h 323"/>
                  <a:gd name="T30" fmla="*/ 190 w 200"/>
                  <a:gd name="T31" fmla="*/ 284 h 323"/>
                  <a:gd name="T32" fmla="*/ 180 w 200"/>
                  <a:gd name="T33" fmla="*/ 308 h 323"/>
                  <a:gd name="T34" fmla="*/ 161 w 200"/>
                  <a:gd name="T35" fmla="*/ 308 h 323"/>
                  <a:gd name="T36" fmla="*/ 146 w 200"/>
                  <a:gd name="T37" fmla="*/ 308 h 323"/>
                  <a:gd name="T38" fmla="*/ 126 w 200"/>
                  <a:gd name="T39" fmla="*/ 308 h 323"/>
                  <a:gd name="T40" fmla="*/ 87 w 200"/>
                  <a:gd name="T41" fmla="*/ 308 h 323"/>
                  <a:gd name="T42" fmla="*/ 68 w 200"/>
                  <a:gd name="T43" fmla="*/ 308 h 323"/>
                  <a:gd name="T44" fmla="*/ 58 w 200"/>
                  <a:gd name="T45" fmla="*/ 308 h 323"/>
                  <a:gd name="T46" fmla="*/ 43 w 200"/>
                  <a:gd name="T47" fmla="*/ 313 h 323"/>
                  <a:gd name="T48" fmla="*/ 39 w 200"/>
                  <a:gd name="T49" fmla="*/ 318 h 323"/>
                  <a:gd name="T50" fmla="*/ 29 w 200"/>
                  <a:gd name="T51" fmla="*/ 313 h 323"/>
                  <a:gd name="T52" fmla="*/ 19 w 200"/>
                  <a:gd name="T53" fmla="*/ 298 h 323"/>
                  <a:gd name="T54" fmla="*/ 19 w 200"/>
                  <a:gd name="T55" fmla="*/ 284 h 323"/>
                  <a:gd name="T56" fmla="*/ 14 w 200"/>
                  <a:gd name="T57" fmla="*/ 269 h 323"/>
                  <a:gd name="T58" fmla="*/ 14 w 200"/>
                  <a:gd name="T59" fmla="*/ 259 h 323"/>
                  <a:gd name="T60" fmla="*/ 19 w 200"/>
                  <a:gd name="T61" fmla="*/ 244 h 323"/>
                  <a:gd name="T62" fmla="*/ 14 w 200"/>
                  <a:gd name="T63" fmla="*/ 225 h 323"/>
                  <a:gd name="T64" fmla="*/ 9 w 200"/>
                  <a:gd name="T65" fmla="*/ 210 h 323"/>
                  <a:gd name="T66" fmla="*/ 9 w 200"/>
                  <a:gd name="T67" fmla="*/ 201 h 323"/>
                  <a:gd name="T68" fmla="*/ 0 w 200"/>
                  <a:gd name="T69" fmla="*/ 191 h 323"/>
                  <a:gd name="T70" fmla="*/ 4 w 200"/>
                  <a:gd name="T71" fmla="*/ 166 h 323"/>
                  <a:gd name="T72" fmla="*/ 9 w 200"/>
                  <a:gd name="T73" fmla="*/ 147 h 323"/>
                  <a:gd name="T74" fmla="*/ 9 w 200"/>
                  <a:gd name="T75" fmla="*/ 122 h 323"/>
                  <a:gd name="T76" fmla="*/ 29 w 200"/>
                  <a:gd name="T77" fmla="*/ 88 h 323"/>
                  <a:gd name="T78" fmla="*/ 53 w 200"/>
                  <a:gd name="T79" fmla="*/ 69 h 323"/>
                  <a:gd name="T80" fmla="*/ 63 w 200"/>
                  <a:gd name="T81" fmla="*/ 59 h 323"/>
                  <a:gd name="T82" fmla="*/ 68 w 200"/>
                  <a:gd name="T83" fmla="*/ 44 h 323"/>
                  <a:gd name="T84" fmla="*/ 78 w 200"/>
                  <a:gd name="T85" fmla="*/ 30 h 323"/>
                  <a:gd name="T86" fmla="*/ 87 w 200"/>
                  <a:gd name="T87" fmla="*/ 15 h 323"/>
                  <a:gd name="T88" fmla="*/ 112 w 200"/>
                  <a:gd name="T89" fmla="*/ 0 h 323"/>
                  <a:gd name="T90" fmla="*/ 122 w 200"/>
                  <a:gd name="T91" fmla="*/ 20 h 323"/>
                  <a:gd name="T92" fmla="*/ 141 w 200"/>
                  <a:gd name="T93" fmla="*/ 49 h 323"/>
                  <a:gd name="T94" fmla="*/ 151 w 200"/>
                  <a:gd name="T95" fmla="*/ 64 h 323"/>
                  <a:gd name="T96" fmla="*/ 180 w 200"/>
                  <a:gd name="T97" fmla="*/ 103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00" h="323">
                    <a:moveTo>
                      <a:pt x="195" y="122"/>
                    </a:moveTo>
                    <a:lnTo>
                      <a:pt x="190" y="122"/>
                    </a:lnTo>
                    <a:lnTo>
                      <a:pt x="190" y="127"/>
                    </a:lnTo>
                    <a:lnTo>
                      <a:pt x="190" y="132"/>
                    </a:lnTo>
                    <a:lnTo>
                      <a:pt x="190" y="137"/>
                    </a:lnTo>
                    <a:lnTo>
                      <a:pt x="185" y="137"/>
                    </a:lnTo>
                    <a:lnTo>
                      <a:pt x="185" y="142"/>
                    </a:lnTo>
                    <a:lnTo>
                      <a:pt x="185" y="147"/>
                    </a:lnTo>
                    <a:lnTo>
                      <a:pt x="180" y="147"/>
                    </a:lnTo>
                    <a:lnTo>
                      <a:pt x="180" y="152"/>
                    </a:lnTo>
                    <a:lnTo>
                      <a:pt x="185" y="152"/>
                    </a:lnTo>
                    <a:lnTo>
                      <a:pt x="180" y="152"/>
                    </a:lnTo>
                    <a:lnTo>
                      <a:pt x="180" y="157"/>
                    </a:lnTo>
                    <a:lnTo>
                      <a:pt x="180" y="162"/>
                    </a:lnTo>
                    <a:lnTo>
                      <a:pt x="180" y="166"/>
                    </a:lnTo>
                    <a:lnTo>
                      <a:pt x="180" y="171"/>
                    </a:lnTo>
                    <a:lnTo>
                      <a:pt x="180" y="176"/>
                    </a:lnTo>
                    <a:lnTo>
                      <a:pt x="180" y="181"/>
                    </a:lnTo>
                    <a:lnTo>
                      <a:pt x="180" y="176"/>
                    </a:lnTo>
                    <a:lnTo>
                      <a:pt x="180" y="181"/>
                    </a:lnTo>
                    <a:lnTo>
                      <a:pt x="180" y="186"/>
                    </a:lnTo>
                    <a:lnTo>
                      <a:pt x="180" y="191"/>
                    </a:lnTo>
                    <a:lnTo>
                      <a:pt x="180" y="196"/>
                    </a:lnTo>
                    <a:lnTo>
                      <a:pt x="180" y="201"/>
                    </a:lnTo>
                    <a:lnTo>
                      <a:pt x="180" y="205"/>
                    </a:lnTo>
                    <a:lnTo>
                      <a:pt x="175" y="205"/>
                    </a:lnTo>
                    <a:lnTo>
                      <a:pt x="180" y="205"/>
                    </a:lnTo>
                    <a:lnTo>
                      <a:pt x="175" y="205"/>
                    </a:lnTo>
                    <a:lnTo>
                      <a:pt x="175" y="210"/>
                    </a:lnTo>
                    <a:lnTo>
                      <a:pt x="175" y="205"/>
                    </a:lnTo>
                    <a:lnTo>
                      <a:pt x="175" y="210"/>
                    </a:lnTo>
                    <a:lnTo>
                      <a:pt x="170" y="210"/>
                    </a:lnTo>
                    <a:lnTo>
                      <a:pt x="170" y="215"/>
                    </a:lnTo>
                    <a:lnTo>
                      <a:pt x="170" y="220"/>
                    </a:lnTo>
                    <a:lnTo>
                      <a:pt x="165" y="220"/>
                    </a:lnTo>
                    <a:lnTo>
                      <a:pt x="165" y="225"/>
                    </a:lnTo>
                    <a:lnTo>
                      <a:pt x="170" y="225"/>
                    </a:lnTo>
                    <a:lnTo>
                      <a:pt x="175" y="220"/>
                    </a:lnTo>
                    <a:lnTo>
                      <a:pt x="175" y="215"/>
                    </a:lnTo>
                    <a:lnTo>
                      <a:pt x="180" y="215"/>
                    </a:lnTo>
                    <a:lnTo>
                      <a:pt x="180" y="220"/>
                    </a:lnTo>
                    <a:lnTo>
                      <a:pt x="175" y="220"/>
                    </a:lnTo>
                    <a:lnTo>
                      <a:pt x="180" y="220"/>
                    </a:lnTo>
                    <a:lnTo>
                      <a:pt x="180" y="225"/>
                    </a:lnTo>
                    <a:lnTo>
                      <a:pt x="180" y="230"/>
                    </a:lnTo>
                    <a:lnTo>
                      <a:pt x="185" y="230"/>
                    </a:lnTo>
                    <a:lnTo>
                      <a:pt x="185" y="235"/>
                    </a:lnTo>
                    <a:lnTo>
                      <a:pt x="185" y="240"/>
                    </a:lnTo>
                    <a:lnTo>
                      <a:pt x="190" y="240"/>
                    </a:lnTo>
                    <a:lnTo>
                      <a:pt x="190" y="244"/>
                    </a:lnTo>
                    <a:lnTo>
                      <a:pt x="195" y="244"/>
                    </a:lnTo>
                    <a:lnTo>
                      <a:pt x="200" y="244"/>
                    </a:lnTo>
                    <a:lnTo>
                      <a:pt x="200" y="249"/>
                    </a:lnTo>
                    <a:lnTo>
                      <a:pt x="195" y="249"/>
                    </a:lnTo>
                    <a:lnTo>
                      <a:pt x="200" y="249"/>
                    </a:lnTo>
                    <a:lnTo>
                      <a:pt x="200" y="254"/>
                    </a:lnTo>
                    <a:lnTo>
                      <a:pt x="200" y="259"/>
                    </a:lnTo>
                    <a:lnTo>
                      <a:pt x="200" y="264"/>
                    </a:lnTo>
                    <a:lnTo>
                      <a:pt x="195" y="264"/>
                    </a:lnTo>
                    <a:lnTo>
                      <a:pt x="195" y="269"/>
                    </a:lnTo>
                    <a:lnTo>
                      <a:pt x="195" y="274"/>
                    </a:lnTo>
                    <a:lnTo>
                      <a:pt x="195" y="279"/>
                    </a:lnTo>
                    <a:lnTo>
                      <a:pt x="190" y="279"/>
                    </a:lnTo>
                    <a:lnTo>
                      <a:pt x="190" y="284"/>
                    </a:lnTo>
                    <a:lnTo>
                      <a:pt x="190" y="288"/>
                    </a:lnTo>
                    <a:lnTo>
                      <a:pt x="185" y="293"/>
                    </a:lnTo>
                    <a:lnTo>
                      <a:pt x="185" y="303"/>
                    </a:lnTo>
                    <a:lnTo>
                      <a:pt x="180" y="308"/>
                    </a:lnTo>
                    <a:lnTo>
                      <a:pt x="175" y="308"/>
                    </a:lnTo>
                    <a:lnTo>
                      <a:pt x="170" y="308"/>
                    </a:lnTo>
                    <a:lnTo>
                      <a:pt x="165" y="308"/>
                    </a:lnTo>
                    <a:lnTo>
                      <a:pt x="161" y="308"/>
                    </a:lnTo>
                    <a:lnTo>
                      <a:pt x="161" y="303"/>
                    </a:lnTo>
                    <a:lnTo>
                      <a:pt x="156" y="303"/>
                    </a:lnTo>
                    <a:lnTo>
                      <a:pt x="151" y="303"/>
                    </a:lnTo>
                    <a:lnTo>
                      <a:pt x="146" y="308"/>
                    </a:lnTo>
                    <a:lnTo>
                      <a:pt x="146" y="303"/>
                    </a:lnTo>
                    <a:lnTo>
                      <a:pt x="141" y="308"/>
                    </a:lnTo>
                    <a:lnTo>
                      <a:pt x="131" y="308"/>
                    </a:lnTo>
                    <a:lnTo>
                      <a:pt x="126" y="308"/>
                    </a:lnTo>
                    <a:lnTo>
                      <a:pt x="112" y="308"/>
                    </a:lnTo>
                    <a:lnTo>
                      <a:pt x="102" y="308"/>
                    </a:lnTo>
                    <a:lnTo>
                      <a:pt x="97" y="308"/>
                    </a:lnTo>
                    <a:lnTo>
                      <a:pt x="87" y="308"/>
                    </a:lnTo>
                    <a:lnTo>
                      <a:pt x="83" y="308"/>
                    </a:lnTo>
                    <a:lnTo>
                      <a:pt x="78" y="308"/>
                    </a:lnTo>
                    <a:lnTo>
                      <a:pt x="73" y="308"/>
                    </a:lnTo>
                    <a:lnTo>
                      <a:pt x="68" y="308"/>
                    </a:lnTo>
                    <a:lnTo>
                      <a:pt x="63" y="308"/>
                    </a:lnTo>
                    <a:lnTo>
                      <a:pt x="63" y="313"/>
                    </a:lnTo>
                    <a:lnTo>
                      <a:pt x="63" y="308"/>
                    </a:lnTo>
                    <a:lnTo>
                      <a:pt x="58" y="308"/>
                    </a:lnTo>
                    <a:lnTo>
                      <a:pt x="53" y="308"/>
                    </a:lnTo>
                    <a:lnTo>
                      <a:pt x="48" y="308"/>
                    </a:lnTo>
                    <a:lnTo>
                      <a:pt x="43" y="308"/>
                    </a:lnTo>
                    <a:lnTo>
                      <a:pt x="43" y="313"/>
                    </a:lnTo>
                    <a:lnTo>
                      <a:pt x="39" y="313"/>
                    </a:lnTo>
                    <a:lnTo>
                      <a:pt x="34" y="313"/>
                    </a:lnTo>
                    <a:lnTo>
                      <a:pt x="34" y="318"/>
                    </a:lnTo>
                    <a:lnTo>
                      <a:pt x="39" y="318"/>
                    </a:lnTo>
                    <a:lnTo>
                      <a:pt x="34" y="323"/>
                    </a:lnTo>
                    <a:lnTo>
                      <a:pt x="29" y="323"/>
                    </a:lnTo>
                    <a:lnTo>
                      <a:pt x="29" y="318"/>
                    </a:lnTo>
                    <a:lnTo>
                      <a:pt x="29" y="313"/>
                    </a:lnTo>
                    <a:lnTo>
                      <a:pt x="29" y="308"/>
                    </a:lnTo>
                    <a:lnTo>
                      <a:pt x="24" y="308"/>
                    </a:lnTo>
                    <a:lnTo>
                      <a:pt x="19" y="303"/>
                    </a:lnTo>
                    <a:lnTo>
                      <a:pt x="19" y="298"/>
                    </a:lnTo>
                    <a:lnTo>
                      <a:pt x="19" y="293"/>
                    </a:lnTo>
                    <a:lnTo>
                      <a:pt x="24" y="288"/>
                    </a:lnTo>
                    <a:lnTo>
                      <a:pt x="19" y="288"/>
                    </a:lnTo>
                    <a:lnTo>
                      <a:pt x="19" y="284"/>
                    </a:lnTo>
                    <a:lnTo>
                      <a:pt x="19" y="279"/>
                    </a:lnTo>
                    <a:lnTo>
                      <a:pt x="14" y="279"/>
                    </a:lnTo>
                    <a:lnTo>
                      <a:pt x="14" y="274"/>
                    </a:lnTo>
                    <a:lnTo>
                      <a:pt x="14" y="269"/>
                    </a:lnTo>
                    <a:lnTo>
                      <a:pt x="9" y="269"/>
                    </a:lnTo>
                    <a:lnTo>
                      <a:pt x="9" y="264"/>
                    </a:lnTo>
                    <a:lnTo>
                      <a:pt x="14" y="264"/>
                    </a:lnTo>
                    <a:lnTo>
                      <a:pt x="14" y="259"/>
                    </a:lnTo>
                    <a:lnTo>
                      <a:pt x="14" y="254"/>
                    </a:lnTo>
                    <a:lnTo>
                      <a:pt x="19" y="254"/>
                    </a:lnTo>
                    <a:lnTo>
                      <a:pt x="19" y="249"/>
                    </a:lnTo>
                    <a:lnTo>
                      <a:pt x="19" y="244"/>
                    </a:lnTo>
                    <a:lnTo>
                      <a:pt x="19" y="240"/>
                    </a:lnTo>
                    <a:lnTo>
                      <a:pt x="19" y="235"/>
                    </a:lnTo>
                    <a:lnTo>
                      <a:pt x="14" y="230"/>
                    </a:lnTo>
                    <a:lnTo>
                      <a:pt x="14" y="225"/>
                    </a:lnTo>
                    <a:lnTo>
                      <a:pt x="14" y="220"/>
                    </a:lnTo>
                    <a:lnTo>
                      <a:pt x="14" y="215"/>
                    </a:lnTo>
                    <a:lnTo>
                      <a:pt x="9" y="215"/>
                    </a:lnTo>
                    <a:lnTo>
                      <a:pt x="9" y="210"/>
                    </a:lnTo>
                    <a:lnTo>
                      <a:pt x="4" y="210"/>
                    </a:lnTo>
                    <a:lnTo>
                      <a:pt x="4" y="205"/>
                    </a:lnTo>
                    <a:lnTo>
                      <a:pt x="9" y="205"/>
                    </a:lnTo>
                    <a:lnTo>
                      <a:pt x="9" y="201"/>
                    </a:lnTo>
                    <a:lnTo>
                      <a:pt x="4" y="201"/>
                    </a:lnTo>
                    <a:lnTo>
                      <a:pt x="4" y="196"/>
                    </a:lnTo>
                    <a:lnTo>
                      <a:pt x="0" y="196"/>
                    </a:lnTo>
                    <a:lnTo>
                      <a:pt x="0" y="191"/>
                    </a:lnTo>
                    <a:lnTo>
                      <a:pt x="0" y="181"/>
                    </a:lnTo>
                    <a:lnTo>
                      <a:pt x="0" y="176"/>
                    </a:lnTo>
                    <a:lnTo>
                      <a:pt x="0" y="171"/>
                    </a:lnTo>
                    <a:lnTo>
                      <a:pt x="4" y="166"/>
                    </a:lnTo>
                    <a:lnTo>
                      <a:pt x="4" y="162"/>
                    </a:lnTo>
                    <a:lnTo>
                      <a:pt x="4" y="157"/>
                    </a:lnTo>
                    <a:lnTo>
                      <a:pt x="9" y="152"/>
                    </a:lnTo>
                    <a:lnTo>
                      <a:pt x="9" y="147"/>
                    </a:lnTo>
                    <a:lnTo>
                      <a:pt x="4" y="142"/>
                    </a:lnTo>
                    <a:lnTo>
                      <a:pt x="4" y="137"/>
                    </a:lnTo>
                    <a:lnTo>
                      <a:pt x="9" y="132"/>
                    </a:lnTo>
                    <a:lnTo>
                      <a:pt x="9" y="122"/>
                    </a:lnTo>
                    <a:lnTo>
                      <a:pt x="14" y="118"/>
                    </a:lnTo>
                    <a:lnTo>
                      <a:pt x="14" y="113"/>
                    </a:lnTo>
                    <a:lnTo>
                      <a:pt x="24" y="103"/>
                    </a:lnTo>
                    <a:lnTo>
                      <a:pt x="29" y="88"/>
                    </a:lnTo>
                    <a:lnTo>
                      <a:pt x="34" y="88"/>
                    </a:lnTo>
                    <a:lnTo>
                      <a:pt x="43" y="69"/>
                    </a:lnTo>
                    <a:lnTo>
                      <a:pt x="48" y="69"/>
                    </a:lnTo>
                    <a:lnTo>
                      <a:pt x="53" y="69"/>
                    </a:lnTo>
                    <a:lnTo>
                      <a:pt x="53" y="64"/>
                    </a:lnTo>
                    <a:lnTo>
                      <a:pt x="58" y="64"/>
                    </a:lnTo>
                    <a:lnTo>
                      <a:pt x="58" y="59"/>
                    </a:lnTo>
                    <a:lnTo>
                      <a:pt x="63" y="59"/>
                    </a:lnTo>
                    <a:lnTo>
                      <a:pt x="63" y="54"/>
                    </a:lnTo>
                    <a:lnTo>
                      <a:pt x="63" y="49"/>
                    </a:lnTo>
                    <a:lnTo>
                      <a:pt x="68" y="49"/>
                    </a:lnTo>
                    <a:lnTo>
                      <a:pt x="68" y="44"/>
                    </a:lnTo>
                    <a:lnTo>
                      <a:pt x="73" y="39"/>
                    </a:lnTo>
                    <a:lnTo>
                      <a:pt x="78" y="39"/>
                    </a:lnTo>
                    <a:lnTo>
                      <a:pt x="78" y="35"/>
                    </a:lnTo>
                    <a:lnTo>
                      <a:pt x="78" y="30"/>
                    </a:lnTo>
                    <a:lnTo>
                      <a:pt x="78" y="25"/>
                    </a:lnTo>
                    <a:lnTo>
                      <a:pt x="83" y="25"/>
                    </a:lnTo>
                    <a:lnTo>
                      <a:pt x="83" y="15"/>
                    </a:lnTo>
                    <a:lnTo>
                      <a:pt x="87" y="15"/>
                    </a:lnTo>
                    <a:lnTo>
                      <a:pt x="92" y="10"/>
                    </a:lnTo>
                    <a:lnTo>
                      <a:pt x="97" y="5"/>
                    </a:lnTo>
                    <a:lnTo>
                      <a:pt x="107" y="0"/>
                    </a:lnTo>
                    <a:lnTo>
                      <a:pt x="112" y="0"/>
                    </a:lnTo>
                    <a:lnTo>
                      <a:pt x="117" y="5"/>
                    </a:lnTo>
                    <a:lnTo>
                      <a:pt x="117" y="10"/>
                    </a:lnTo>
                    <a:lnTo>
                      <a:pt x="122" y="15"/>
                    </a:lnTo>
                    <a:lnTo>
                      <a:pt x="122" y="20"/>
                    </a:lnTo>
                    <a:lnTo>
                      <a:pt x="126" y="25"/>
                    </a:lnTo>
                    <a:lnTo>
                      <a:pt x="126" y="30"/>
                    </a:lnTo>
                    <a:lnTo>
                      <a:pt x="131" y="30"/>
                    </a:lnTo>
                    <a:lnTo>
                      <a:pt x="141" y="49"/>
                    </a:lnTo>
                    <a:lnTo>
                      <a:pt x="146" y="49"/>
                    </a:lnTo>
                    <a:lnTo>
                      <a:pt x="146" y="54"/>
                    </a:lnTo>
                    <a:lnTo>
                      <a:pt x="146" y="59"/>
                    </a:lnTo>
                    <a:lnTo>
                      <a:pt x="151" y="64"/>
                    </a:lnTo>
                    <a:lnTo>
                      <a:pt x="165" y="83"/>
                    </a:lnTo>
                    <a:lnTo>
                      <a:pt x="175" y="93"/>
                    </a:lnTo>
                    <a:lnTo>
                      <a:pt x="175" y="98"/>
                    </a:lnTo>
                    <a:lnTo>
                      <a:pt x="180" y="103"/>
                    </a:lnTo>
                    <a:lnTo>
                      <a:pt x="195" y="122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" name="Freeform 28">
                <a:extLst>
                  <a:ext uri="{FF2B5EF4-FFF2-40B4-BE49-F238E27FC236}">
                    <a16:creationId xmlns:a16="http://schemas.microsoft.com/office/drawing/2014/main" id="{14BFDE05-0A36-451A-AB92-E29C71B50B4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16" y="2155"/>
                <a:ext cx="356" cy="171"/>
              </a:xfrm>
              <a:custGeom>
                <a:avLst/>
                <a:gdLst>
                  <a:gd name="T0" fmla="*/ 347 w 356"/>
                  <a:gd name="T1" fmla="*/ 15 h 171"/>
                  <a:gd name="T2" fmla="*/ 351 w 356"/>
                  <a:gd name="T3" fmla="*/ 24 h 171"/>
                  <a:gd name="T4" fmla="*/ 351 w 356"/>
                  <a:gd name="T5" fmla="*/ 39 h 171"/>
                  <a:gd name="T6" fmla="*/ 351 w 356"/>
                  <a:gd name="T7" fmla="*/ 49 h 171"/>
                  <a:gd name="T8" fmla="*/ 356 w 356"/>
                  <a:gd name="T9" fmla="*/ 64 h 171"/>
                  <a:gd name="T10" fmla="*/ 347 w 356"/>
                  <a:gd name="T11" fmla="*/ 73 h 171"/>
                  <a:gd name="T12" fmla="*/ 337 w 356"/>
                  <a:gd name="T13" fmla="*/ 83 h 171"/>
                  <a:gd name="T14" fmla="*/ 327 w 356"/>
                  <a:gd name="T15" fmla="*/ 83 h 171"/>
                  <a:gd name="T16" fmla="*/ 312 w 356"/>
                  <a:gd name="T17" fmla="*/ 107 h 171"/>
                  <a:gd name="T18" fmla="*/ 298 w 356"/>
                  <a:gd name="T19" fmla="*/ 117 h 171"/>
                  <a:gd name="T20" fmla="*/ 283 w 356"/>
                  <a:gd name="T21" fmla="*/ 132 h 171"/>
                  <a:gd name="T22" fmla="*/ 273 w 356"/>
                  <a:gd name="T23" fmla="*/ 142 h 171"/>
                  <a:gd name="T24" fmla="*/ 259 w 356"/>
                  <a:gd name="T25" fmla="*/ 137 h 171"/>
                  <a:gd name="T26" fmla="*/ 244 w 356"/>
                  <a:gd name="T27" fmla="*/ 142 h 171"/>
                  <a:gd name="T28" fmla="*/ 234 w 356"/>
                  <a:gd name="T29" fmla="*/ 151 h 171"/>
                  <a:gd name="T30" fmla="*/ 220 w 356"/>
                  <a:gd name="T31" fmla="*/ 156 h 171"/>
                  <a:gd name="T32" fmla="*/ 205 w 356"/>
                  <a:gd name="T33" fmla="*/ 166 h 171"/>
                  <a:gd name="T34" fmla="*/ 195 w 356"/>
                  <a:gd name="T35" fmla="*/ 171 h 171"/>
                  <a:gd name="T36" fmla="*/ 190 w 356"/>
                  <a:gd name="T37" fmla="*/ 166 h 171"/>
                  <a:gd name="T38" fmla="*/ 190 w 356"/>
                  <a:gd name="T39" fmla="*/ 156 h 171"/>
                  <a:gd name="T40" fmla="*/ 181 w 356"/>
                  <a:gd name="T41" fmla="*/ 146 h 171"/>
                  <a:gd name="T42" fmla="*/ 181 w 356"/>
                  <a:gd name="T43" fmla="*/ 137 h 171"/>
                  <a:gd name="T44" fmla="*/ 171 w 356"/>
                  <a:gd name="T45" fmla="*/ 132 h 171"/>
                  <a:gd name="T46" fmla="*/ 166 w 356"/>
                  <a:gd name="T47" fmla="*/ 127 h 171"/>
                  <a:gd name="T48" fmla="*/ 166 w 356"/>
                  <a:gd name="T49" fmla="*/ 127 h 171"/>
                  <a:gd name="T50" fmla="*/ 151 w 356"/>
                  <a:gd name="T51" fmla="*/ 127 h 171"/>
                  <a:gd name="T52" fmla="*/ 146 w 356"/>
                  <a:gd name="T53" fmla="*/ 132 h 171"/>
                  <a:gd name="T54" fmla="*/ 142 w 356"/>
                  <a:gd name="T55" fmla="*/ 127 h 171"/>
                  <a:gd name="T56" fmla="*/ 127 w 356"/>
                  <a:gd name="T57" fmla="*/ 132 h 171"/>
                  <a:gd name="T58" fmla="*/ 117 w 356"/>
                  <a:gd name="T59" fmla="*/ 142 h 171"/>
                  <a:gd name="T60" fmla="*/ 98 w 356"/>
                  <a:gd name="T61" fmla="*/ 146 h 171"/>
                  <a:gd name="T62" fmla="*/ 83 w 356"/>
                  <a:gd name="T63" fmla="*/ 151 h 171"/>
                  <a:gd name="T64" fmla="*/ 83 w 356"/>
                  <a:gd name="T65" fmla="*/ 142 h 171"/>
                  <a:gd name="T66" fmla="*/ 78 w 356"/>
                  <a:gd name="T67" fmla="*/ 127 h 171"/>
                  <a:gd name="T68" fmla="*/ 68 w 356"/>
                  <a:gd name="T69" fmla="*/ 117 h 171"/>
                  <a:gd name="T70" fmla="*/ 59 w 356"/>
                  <a:gd name="T71" fmla="*/ 107 h 171"/>
                  <a:gd name="T72" fmla="*/ 39 w 356"/>
                  <a:gd name="T73" fmla="*/ 107 h 171"/>
                  <a:gd name="T74" fmla="*/ 20 w 356"/>
                  <a:gd name="T75" fmla="*/ 107 h 171"/>
                  <a:gd name="T76" fmla="*/ 5 w 356"/>
                  <a:gd name="T77" fmla="*/ 112 h 171"/>
                  <a:gd name="T78" fmla="*/ 5 w 356"/>
                  <a:gd name="T79" fmla="*/ 98 h 171"/>
                  <a:gd name="T80" fmla="*/ 10 w 356"/>
                  <a:gd name="T81" fmla="*/ 93 h 171"/>
                  <a:gd name="T82" fmla="*/ 24 w 356"/>
                  <a:gd name="T83" fmla="*/ 88 h 171"/>
                  <a:gd name="T84" fmla="*/ 34 w 356"/>
                  <a:gd name="T85" fmla="*/ 78 h 171"/>
                  <a:gd name="T86" fmla="*/ 44 w 356"/>
                  <a:gd name="T87" fmla="*/ 68 h 171"/>
                  <a:gd name="T88" fmla="*/ 59 w 356"/>
                  <a:gd name="T89" fmla="*/ 68 h 171"/>
                  <a:gd name="T90" fmla="*/ 73 w 356"/>
                  <a:gd name="T91" fmla="*/ 64 h 171"/>
                  <a:gd name="T92" fmla="*/ 78 w 356"/>
                  <a:gd name="T93" fmla="*/ 59 h 171"/>
                  <a:gd name="T94" fmla="*/ 88 w 356"/>
                  <a:gd name="T95" fmla="*/ 49 h 171"/>
                  <a:gd name="T96" fmla="*/ 93 w 356"/>
                  <a:gd name="T97" fmla="*/ 44 h 171"/>
                  <a:gd name="T98" fmla="*/ 112 w 356"/>
                  <a:gd name="T99" fmla="*/ 44 h 171"/>
                  <a:gd name="T100" fmla="*/ 122 w 356"/>
                  <a:gd name="T101" fmla="*/ 34 h 171"/>
                  <a:gd name="T102" fmla="*/ 132 w 356"/>
                  <a:gd name="T103" fmla="*/ 24 h 171"/>
                  <a:gd name="T104" fmla="*/ 146 w 356"/>
                  <a:gd name="T105" fmla="*/ 20 h 171"/>
                  <a:gd name="T106" fmla="*/ 161 w 356"/>
                  <a:gd name="T107" fmla="*/ 29 h 171"/>
                  <a:gd name="T108" fmla="*/ 171 w 356"/>
                  <a:gd name="T109" fmla="*/ 20 h 171"/>
                  <a:gd name="T110" fmla="*/ 176 w 356"/>
                  <a:gd name="T111" fmla="*/ 10 h 171"/>
                  <a:gd name="T112" fmla="*/ 190 w 356"/>
                  <a:gd name="T113" fmla="*/ 5 h 171"/>
                  <a:gd name="T114" fmla="*/ 205 w 356"/>
                  <a:gd name="T115" fmla="*/ 10 h 171"/>
                  <a:gd name="T116" fmla="*/ 220 w 356"/>
                  <a:gd name="T117" fmla="*/ 5 h 171"/>
                  <a:gd name="T118" fmla="*/ 244 w 356"/>
                  <a:gd name="T119" fmla="*/ 5 h 171"/>
                  <a:gd name="T120" fmla="*/ 283 w 356"/>
                  <a:gd name="T121" fmla="*/ 5 h 171"/>
                  <a:gd name="T122" fmla="*/ 298 w 356"/>
                  <a:gd name="T123" fmla="*/ 0 h 171"/>
                  <a:gd name="T124" fmla="*/ 312 w 356"/>
                  <a:gd name="T125" fmla="*/ 5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6" h="171">
                    <a:moveTo>
                      <a:pt x="322" y="5"/>
                    </a:moveTo>
                    <a:lnTo>
                      <a:pt x="337" y="10"/>
                    </a:lnTo>
                    <a:lnTo>
                      <a:pt x="342" y="10"/>
                    </a:lnTo>
                    <a:lnTo>
                      <a:pt x="347" y="15"/>
                    </a:lnTo>
                    <a:lnTo>
                      <a:pt x="347" y="20"/>
                    </a:lnTo>
                    <a:lnTo>
                      <a:pt x="351" y="24"/>
                    </a:lnTo>
                    <a:lnTo>
                      <a:pt x="351" y="29"/>
                    </a:lnTo>
                    <a:lnTo>
                      <a:pt x="351" y="24"/>
                    </a:lnTo>
                    <a:lnTo>
                      <a:pt x="351" y="29"/>
                    </a:lnTo>
                    <a:lnTo>
                      <a:pt x="356" y="34"/>
                    </a:lnTo>
                    <a:lnTo>
                      <a:pt x="356" y="39"/>
                    </a:lnTo>
                    <a:lnTo>
                      <a:pt x="351" y="39"/>
                    </a:lnTo>
                    <a:lnTo>
                      <a:pt x="356" y="39"/>
                    </a:lnTo>
                    <a:lnTo>
                      <a:pt x="356" y="44"/>
                    </a:lnTo>
                    <a:lnTo>
                      <a:pt x="351" y="44"/>
                    </a:lnTo>
                    <a:lnTo>
                      <a:pt x="351" y="49"/>
                    </a:lnTo>
                    <a:lnTo>
                      <a:pt x="356" y="49"/>
                    </a:lnTo>
                    <a:lnTo>
                      <a:pt x="356" y="54"/>
                    </a:lnTo>
                    <a:lnTo>
                      <a:pt x="356" y="59"/>
                    </a:lnTo>
                    <a:lnTo>
                      <a:pt x="356" y="64"/>
                    </a:lnTo>
                    <a:lnTo>
                      <a:pt x="356" y="68"/>
                    </a:lnTo>
                    <a:lnTo>
                      <a:pt x="356" y="73"/>
                    </a:lnTo>
                    <a:lnTo>
                      <a:pt x="351" y="73"/>
                    </a:lnTo>
                    <a:lnTo>
                      <a:pt x="347" y="73"/>
                    </a:lnTo>
                    <a:lnTo>
                      <a:pt x="347" y="78"/>
                    </a:lnTo>
                    <a:lnTo>
                      <a:pt x="342" y="78"/>
                    </a:lnTo>
                    <a:lnTo>
                      <a:pt x="342" y="83"/>
                    </a:lnTo>
                    <a:lnTo>
                      <a:pt x="337" y="83"/>
                    </a:lnTo>
                    <a:lnTo>
                      <a:pt x="337" y="88"/>
                    </a:lnTo>
                    <a:lnTo>
                      <a:pt x="332" y="88"/>
                    </a:lnTo>
                    <a:lnTo>
                      <a:pt x="327" y="88"/>
                    </a:lnTo>
                    <a:lnTo>
                      <a:pt x="327" y="83"/>
                    </a:lnTo>
                    <a:lnTo>
                      <a:pt x="322" y="83"/>
                    </a:lnTo>
                    <a:lnTo>
                      <a:pt x="317" y="83"/>
                    </a:lnTo>
                    <a:lnTo>
                      <a:pt x="317" y="103"/>
                    </a:lnTo>
                    <a:lnTo>
                      <a:pt x="312" y="107"/>
                    </a:lnTo>
                    <a:lnTo>
                      <a:pt x="307" y="122"/>
                    </a:lnTo>
                    <a:lnTo>
                      <a:pt x="303" y="122"/>
                    </a:lnTo>
                    <a:lnTo>
                      <a:pt x="298" y="122"/>
                    </a:lnTo>
                    <a:lnTo>
                      <a:pt x="298" y="117"/>
                    </a:lnTo>
                    <a:lnTo>
                      <a:pt x="293" y="117"/>
                    </a:lnTo>
                    <a:lnTo>
                      <a:pt x="288" y="127"/>
                    </a:lnTo>
                    <a:lnTo>
                      <a:pt x="283" y="127"/>
                    </a:lnTo>
                    <a:lnTo>
                      <a:pt x="283" y="132"/>
                    </a:lnTo>
                    <a:lnTo>
                      <a:pt x="283" y="137"/>
                    </a:lnTo>
                    <a:lnTo>
                      <a:pt x="278" y="137"/>
                    </a:lnTo>
                    <a:lnTo>
                      <a:pt x="278" y="142"/>
                    </a:lnTo>
                    <a:lnTo>
                      <a:pt x="273" y="142"/>
                    </a:lnTo>
                    <a:lnTo>
                      <a:pt x="268" y="142"/>
                    </a:lnTo>
                    <a:lnTo>
                      <a:pt x="264" y="142"/>
                    </a:lnTo>
                    <a:lnTo>
                      <a:pt x="264" y="137"/>
                    </a:lnTo>
                    <a:lnTo>
                      <a:pt x="259" y="137"/>
                    </a:lnTo>
                    <a:lnTo>
                      <a:pt x="254" y="137"/>
                    </a:lnTo>
                    <a:lnTo>
                      <a:pt x="254" y="142"/>
                    </a:lnTo>
                    <a:lnTo>
                      <a:pt x="249" y="142"/>
                    </a:lnTo>
                    <a:lnTo>
                      <a:pt x="244" y="142"/>
                    </a:lnTo>
                    <a:lnTo>
                      <a:pt x="239" y="142"/>
                    </a:lnTo>
                    <a:lnTo>
                      <a:pt x="239" y="146"/>
                    </a:lnTo>
                    <a:lnTo>
                      <a:pt x="239" y="151"/>
                    </a:lnTo>
                    <a:lnTo>
                      <a:pt x="234" y="151"/>
                    </a:lnTo>
                    <a:lnTo>
                      <a:pt x="234" y="156"/>
                    </a:lnTo>
                    <a:lnTo>
                      <a:pt x="229" y="156"/>
                    </a:lnTo>
                    <a:lnTo>
                      <a:pt x="225" y="156"/>
                    </a:lnTo>
                    <a:lnTo>
                      <a:pt x="220" y="156"/>
                    </a:lnTo>
                    <a:lnTo>
                      <a:pt x="220" y="161"/>
                    </a:lnTo>
                    <a:lnTo>
                      <a:pt x="215" y="171"/>
                    </a:lnTo>
                    <a:lnTo>
                      <a:pt x="210" y="166"/>
                    </a:lnTo>
                    <a:lnTo>
                      <a:pt x="205" y="166"/>
                    </a:lnTo>
                    <a:lnTo>
                      <a:pt x="200" y="166"/>
                    </a:lnTo>
                    <a:lnTo>
                      <a:pt x="200" y="171"/>
                    </a:lnTo>
                    <a:lnTo>
                      <a:pt x="200" y="166"/>
                    </a:lnTo>
                    <a:lnTo>
                      <a:pt x="195" y="171"/>
                    </a:lnTo>
                    <a:lnTo>
                      <a:pt x="195" y="166"/>
                    </a:lnTo>
                    <a:lnTo>
                      <a:pt x="195" y="171"/>
                    </a:lnTo>
                    <a:lnTo>
                      <a:pt x="195" y="166"/>
                    </a:lnTo>
                    <a:lnTo>
                      <a:pt x="190" y="166"/>
                    </a:lnTo>
                    <a:lnTo>
                      <a:pt x="190" y="171"/>
                    </a:lnTo>
                    <a:lnTo>
                      <a:pt x="190" y="166"/>
                    </a:lnTo>
                    <a:lnTo>
                      <a:pt x="190" y="161"/>
                    </a:lnTo>
                    <a:lnTo>
                      <a:pt x="190" y="156"/>
                    </a:lnTo>
                    <a:lnTo>
                      <a:pt x="185" y="156"/>
                    </a:lnTo>
                    <a:lnTo>
                      <a:pt x="181" y="156"/>
                    </a:lnTo>
                    <a:lnTo>
                      <a:pt x="181" y="151"/>
                    </a:lnTo>
                    <a:lnTo>
                      <a:pt x="181" y="146"/>
                    </a:lnTo>
                    <a:lnTo>
                      <a:pt x="181" y="142"/>
                    </a:lnTo>
                    <a:lnTo>
                      <a:pt x="185" y="142"/>
                    </a:lnTo>
                    <a:lnTo>
                      <a:pt x="185" y="137"/>
                    </a:lnTo>
                    <a:lnTo>
                      <a:pt x="181" y="137"/>
                    </a:lnTo>
                    <a:lnTo>
                      <a:pt x="185" y="132"/>
                    </a:lnTo>
                    <a:lnTo>
                      <a:pt x="181" y="132"/>
                    </a:lnTo>
                    <a:lnTo>
                      <a:pt x="176" y="132"/>
                    </a:lnTo>
                    <a:lnTo>
                      <a:pt x="171" y="132"/>
                    </a:lnTo>
                    <a:lnTo>
                      <a:pt x="171" y="127"/>
                    </a:lnTo>
                    <a:lnTo>
                      <a:pt x="171" y="122"/>
                    </a:lnTo>
                    <a:lnTo>
                      <a:pt x="166" y="122"/>
                    </a:lnTo>
                    <a:lnTo>
                      <a:pt x="166" y="127"/>
                    </a:lnTo>
                    <a:lnTo>
                      <a:pt x="171" y="127"/>
                    </a:lnTo>
                    <a:lnTo>
                      <a:pt x="166" y="127"/>
                    </a:lnTo>
                    <a:lnTo>
                      <a:pt x="166" y="132"/>
                    </a:lnTo>
                    <a:lnTo>
                      <a:pt x="166" y="127"/>
                    </a:lnTo>
                    <a:lnTo>
                      <a:pt x="161" y="122"/>
                    </a:lnTo>
                    <a:lnTo>
                      <a:pt x="156" y="122"/>
                    </a:lnTo>
                    <a:lnTo>
                      <a:pt x="156" y="127"/>
                    </a:lnTo>
                    <a:lnTo>
                      <a:pt x="151" y="127"/>
                    </a:lnTo>
                    <a:lnTo>
                      <a:pt x="156" y="127"/>
                    </a:lnTo>
                    <a:lnTo>
                      <a:pt x="156" y="132"/>
                    </a:lnTo>
                    <a:lnTo>
                      <a:pt x="151" y="132"/>
                    </a:lnTo>
                    <a:lnTo>
                      <a:pt x="146" y="132"/>
                    </a:lnTo>
                    <a:lnTo>
                      <a:pt x="146" y="127"/>
                    </a:lnTo>
                    <a:lnTo>
                      <a:pt x="142" y="127"/>
                    </a:lnTo>
                    <a:lnTo>
                      <a:pt x="142" y="122"/>
                    </a:lnTo>
                    <a:lnTo>
                      <a:pt x="142" y="127"/>
                    </a:lnTo>
                    <a:lnTo>
                      <a:pt x="137" y="127"/>
                    </a:lnTo>
                    <a:lnTo>
                      <a:pt x="132" y="127"/>
                    </a:lnTo>
                    <a:lnTo>
                      <a:pt x="132" y="132"/>
                    </a:lnTo>
                    <a:lnTo>
                      <a:pt x="127" y="132"/>
                    </a:lnTo>
                    <a:lnTo>
                      <a:pt x="127" y="137"/>
                    </a:lnTo>
                    <a:lnTo>
                      <a:pt x="122" y="137"/>
                    </a:lnTo>
                    <a:lnTo>
                      <a:pt x="117" y="137"/>
                    </a:lnTo>
                    <a:lnTo>
                      <a:pt x="117" y="142"/>
                    </a:lnTo>
                    <a:lnTo>
                      <a:pt x="112" y="142"/>
                    </a:lnTo>
                    <a:lnTo>
                      <a:pt x="107" y="146"/>
                    </a:lnTo>
                    <a:lnTo>
                      <a:pt x="102" y="146"/>
                    </a:lnTo>
                    <a:lnTo>
                      <a:pt x="98" y="146"/>
                    </a:lnTo>
                    <a:lnTo>
                      <a:pt x="98" y="151"/>
                    </a:lnTo>
                    <a:lnTo>
                      <a:pt x="93" y="151"/>
                    </a:lnTo>
                    <a:lnTo>
                      <a:pt x="88" y="151"/>
                    </a:lnTo>
                    <a:lnTo>
                      <a:pt x="83" y="151"/>
                    </a:lnTo>
                    <a:lnTo>
                      <a:pt x="78" y="151"/>
                    </a:lnTo>
                    <a:lnTo>
                      <a:pt x="78" y="146"/>
                    </a:lnTo>
                    <a:lnTo>
                      <a:pt x="78" y="142"/>
                    </a:lnTo>
                    <a:lnTo>
                      <a:pt x="83" y="142"/>
                    </a:lnTo>
                    <a:lnTo>
                      <a:pt x="78" y="142"/>
                    </a:lnTo>
                    <a:lnTo>
                      <a:pt x="78" y="137"/>
                    </a:lnTo>
                    <a:lnTo>
                      <a:pt x="78" y="132"/>
                    </a:lnTo>
                    <a:lnTo>
                      <a:pt x="78" y="127"/>
                    </a:lnTo>
                    <a:lnTo>
                      <a:pt x="73" y="127"/>
                    </a:lnTo>
                    <a:lnTo>
                      <a:pt x="73" y="122"/>
                    </a:lnTo>
                    <a:lnTo>
                      <a:pt x="68" y="122"/>
                    </a:lnTo>
                    <a:lnTo>
                      <a:pt x="68" y="117"/>
                    </a:lnTo>
                    <a:lnTo>
                      <a:pt x="68" y="112"/>
                    </a:lnTo>
                    <a:lnTo>
                      <a:pt x="63" y="112"/>
                    </a:lnTo>
                    <a:lnTo>
                      <a:pt x="59" y="112"/>
                    </a:lnTo>
                    <a:lnTo>
                      <a:pt x="59" y="107"/>
                    </a:lnTo>
                    <a:lnTo>
                      <a:pt x="54" y="107"/>
                    </a:lnTo>
                    <a:lnTo>
                      <a:pt x="49" y="107"/>
                    </a:lnTo>
                    <a:lnTo>
                      <a:pt x="44" y="107"/>
                    </a:lnTo>
                    <a:lnTo>
                      <a:pt x="39" y="107"/>
                    </a:lnTo>
                    <a:lnTo>
                      <a:pt x="34" y="107"/>
                    </a:lnTo>
                    <a:lnTo>
                      <a:pt x="29" y="107"/>
                    </a:lnTo>
                    <a:lnTo>
                      <a:pt x="24" y="107"/>
                    </a:lnTo>
                    <a:lnTo>
                      <a:pt x="20" y="107"/>
                    </a:lnTo>
                    <a:lnTo>
                      <a:pt x="15" y="107"/>
                    </a:lnTo>
                    <a:lnTo>
                      <a:pt x="10" y="107"/>
                    </a:lnTo>
                    <a:lnTo>
                      <a:pt x="5" y="107"/>
                    </a:lnTo>
                    <a:lnTo>
                      <a:pt x="5" y="112"/>
                    </a:lnTo>
                    <a:lnTo>
                      <a:pt x="0" y="107"/>
                    </a:lnTo>
                    <a:lnTo>
                      <a:pt x="5" y="107"/>
                    </a:lnTo>
                    <a:lnTo>
                      <a:pt x="5" y="103"/>
                    </a:lnTo>
                    <a:lnTo>
                      <a:pt x="5" y="98"/>
                    </a:lnTo>
                    <a:lnTo>
                      <a:pt x="5" y="93"/>
                    </a:lnTo>
                    <a:lnTo>
                      <a:pt x="10" y="93"/>
                    </a:lnTo>
                    <a:lnTo>
                      <a:pt x="10" y="88"/>
                    </a:lnTo>
                    <a:lnTo>
                      <a:pt x="10" y="93"/>
                    </a:lnTo>
                    <a:lnTo>
                      <a:pt x="15" y="93"/>
                    </a:lnTo>
                    <a:lnTo>
                      <a:pt x="15" y="88"/>
                    </a:lnTo>
                    <a:lnTo>
                      <a:pt x="20" y="88"/>
                    </a:lnTo>
                    <a:lnTo>
                      <a:pt x="24" y="88"/>
                    </a:lnTo>
                    <a:lnTo>
                      <a:pt x="24" y="83"/>
                    </a:lnTo>
                    <a:lnTo>
                      <a:pt x="29" y="83"/>
                    </a:lnTo>
                    <a:lnTo>
                      <a:pt x="34" y="83"/>
                    </a:lnTo>
                    <a:lnTo>
                      <a:pt x="34" y="78"/>
                    </a:lnTo>
                    <a:lnTo>
                      <a:pt x="39" y="78"/>
                    </a:lnTo>
                    <a:lnTo>
                      <a:pt x="39" y="73"/>
                    </a:lnTo>
                    <a:lnTo>
                      <a:pt x="44" y="73"/>
                    </a:lnTo>
                    <a:lnTo>
                      <a:pt x="44" y="68"/>
                    </a:lnTo>
                    <a:lnTo>
                      <a:pt x="49" y="73"/>
                    </a:lnTo>
                    <a:lnTo>
                      <a:pt x="54" y="73"/>
                    </a:lnTo>
                    <a:lnTo>
                      <a:pt x="59" y="73"/>
                    </a:lnTo>
                    <a:lnTo>
                      <a:pt x="59" y="68"/>
                    </a:lnTo>
                    <a:lnTo>
                      <a:pt x="63" y="68"/>
                    </a:lnTo>
                    <a:lnTo>
                      <a:pt x="63" y="64"/>
                    </a:lnTo>
                    <a:lnTo>
                      <a:pt x="68" y="64"/>
                    </a:lnTo>
                    <a:lnTo>
                      <a:pt x="73" y="64"/>
                    </a:lnTo>
                    <a:lnTo>
                      <a:pt x="78" y="64"/>
                    </a:lnTo>
                    <a:lnTo>
                      <a:pt x="78" y="59"/>
                    </a:lnTo>
                    <a:lnTo>
                      <a:pt x="73" y="59"/>
                    </a:lnTo>
                    <a:lnTo>
                      <a:pt x="78" y="59"/>
                    </a:lnTo>
                    <a:lnTo>
                      <a:pt x="78" y="54"/>
                    </a:lnTo>
                    <a:lnTo>
                      <a:pt x="83" y="54"/>
                    </a:lnTo>
                    <a:lnTo>
                      <a:pt x="83" y="49"/>
                    </a:lnTo>
                    <a:lnTo>
                      <a:pt x="88" y="49"/>
                    </a:lnTo>
                    <a:lnTo>
                      <a:pt x="88" y="44"/>
                    </a:lnTo>
                    <a:lnTo>
                      <a:pt x="93" y="44"/>
                    </a:lnTo>
                    <a:lnTo>
                      <a:pt x="93" y="39"/>
                    </a:lnTo>
                    <a:lnTo>
                      <a:pt x="93" y="44"/>
                    </a:lnTo>
                    <a:lnTo>
                      <a:pt x="98" y="44"/>
                    </a:lnTo>
                    <a:lnTo>
                      <a:pt x="102" y="44"/>
                    </a:lnTo>
                    <a:lnTo>
                      <a:pt x="107" y="44"/>
                    </a:lnTo>
                    <a:lnTo>
                      <a:pt x="112" y="44"/>
                    </a:lnTo>
                    <a:lnTo>
                      <a:pt x="112" y="39"/>
                    </a:lnTo>
                    <a:lnTo>
                      <a:pt x="117" y="39"/>
                    </a:lnTo>
                    <a:lnTo>
                      <a:pt x="117" y="34"/>
                    </a:lnTo>
                    <a:lnTo>
                      <a:pt x="122" y="34"/>
                    </a:lnTo>
                    <a:lnTo>
                      <a:pt x="122" y="29"/>
                    </a:lnTo>
                    <a:lnTo>
                      <a:pt x="127" y="29"/>
                    </a:lnTo>
                    <a:lnTo>
                      <a:pt x="132" y="29"/>
                    </a:lnTo>
                    <a:lnTo>
                      <a:pt x="132" y="24"/>
                    </a:lnTo>
                    <a:lnTo>
                      <a:pt x="137" y="24"/>
                    </a:lnTo>
                    <a:lnTo>
                      <a:pt x="137" y="20"/>
                    </a:lnTo>
                    <a:lnTo>
                      <a:pt x="142" y="20"/>
                    </a:lnTo>
                    <a:lnTo>
                      <a:pt x="146" y="20"/>
                    </a:lnTo>
                    <a:lnTo>
                      <a:pt x="151" y="20"/>
                    </a:lnTo>
                    <a:lnTo>
                      <a:pt x="151" y="24"/>
                    </a:lnTo>
                    <a:lnTo>
                      <a:pt x="156" y="24"/>
                    </a:lnTo>
                    <a:lnTo>
                      <a:pt x="161" y="29"/>
                    </a:lnTo>
                    <a:lnTo>
                      <a:pt x="161" y="24"/>
                    </a:lnTo>
                    <a:lnTo>
                      <a:pt x="166" y="24"/>
                    </a:lnTo>
                    <a:lnTo>
                      <a:pt x="171" y="24"/>
                    </a:lnTo>
                    <a:lnTo>
                      <a:pt x="171" y="20"/>
                    </a:lnTo>
                    <a:lnTo>
                      <a:pt x="176" y="20"/>
                    </a:lnTo>
                    <a:lnTo>
                      <a:pt x="181" y="15"/>
                    </a:lnTo>
                    <a:lnTo>
                      <a:pt x="176" y="15"/>
                    </a:lnTo>
                    <a:lnTo>
                      <a:pt x="176" y="10"/>
                    </a:lnTo>
                    <a:lnTo>
                      <a:pt x="181" y="10"/>
                    </a:lnTo>
                    <a:lnTo>
                      <a:pt x="185" y="10"/>
                    </a:lnTo>
                    <a:lnTo>
                      <a:pt x="185" y="5"/>
                    </a:lnTo>
                    <a:lnTo>
                      <a:pt x="190" y="5"/>
                    </a:lnTo>
                    <a:lnTo>
                      <a:pt x="195" y="5"/>
                    </a:lnTo>
                    <a:lnTo>
                      <a:pt x="200" y="5"/>
                    </a:lnTo>
                    <a:lnTo>
                      <a:pt x="205" y="5"/>
                    </a:lnTo>
                    <a:lnTo>
                      <a:pt x="205" y="10"/>
                    </a:lnTo>
                    <a:lnTo>
                      <a:pt x="205" y="5"/>
                    </a:lnTo>
                    <a:lnTo>
                      <a:pt x="210" y="5"/>
                    </a:lnTo>
                    <a:lnTo>
                      <a:pt x="215" y="5"/>
                    </a:lnTo>
                    <a:lnTo>
                      <a:pt x="220" y="5"/>
                    </a:lnTo>
                    <a:lnTo>
                      <a:pt x="225" y="5"/>
                    </a:lnTo>
                    <a:lnTo>
                      <a:pt x="229" y="5"/>
                    </a:lnTo>
                    <a:lnTo>
                      <a:pt x="239" y="5"/>
                    </a:lnTo>
                    <a:lnTo>
                      <a:pt x="244" y="5"/>
                    </a:lnTo>
                    <a:lnTo>
                      <a:pt x="254" y="5"/>
                    </a:lnTo>
                    <a:lnTo>
                      <a:pt x="268" y="5"/>
                    </a:lnTo>
                    <a:lnTo>
                      <a:pt x="273" y="5"/>
                    </a:lnTo>
                    <a:lnTo>
                      <a:pt x="283" y="5"/>
                    </a:lnTo>
                    <a:lnTo>
                      <a:pt x="288" y="0"/>
                    </a:lnTo>
                    <a:lnTo>
                      <a:pt x="288" y="5"/>
                    </a:lnTo>
                    <a:lnTo>
                      <a:pt x="293" y="0"/>
                    </a:lnTo>
                    <a:lnTo>
                      <a:pt x="298" y="0"/>
                    </a:lnTo>
                    <a:lnTo>
                      <a:pt x="303" y="0"/>
                    </a:lnTo>
                    <a:lnTo>
                      <a:pt x="303" y="5"/>
                    </a:lnTo>
                    <a:lnTo>
                      <a:pt x="307" y="5"/>
                    </a:lnTo>
                    <a:lnTo>
                      <a:pt x="312" y="5"/>
                    </a:lnTo>
                    <a:lnTo>
                      <a:pt x="317" y="5"/>
                    </a:lnTo>
                    <a:lnTo>
                      <a:pt x="322" y="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" name="Freeform 29">
                <a:extLst>
                  <a:ext uri="{FF2B5EF4-FFF2-40B4-BE49-F238E27FC236}">
                    <a16:creationId xmlns:a16="http://schemas.microsoft.com/office/drawing/2014/main" id="{D81D1EFB-C31C-41D6-809B-3BB7B2C19347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2402" y="1560"/>
                <a:ext cx="390" cy="424"/>
              </a:xfrm>
              <a:custGeom>
                <a:avLst/>
                <a:gdLst>
                  <a:gd name="T0" fmla="*/ 176 w 390"/>
                  <a:gd name="T1" fmla="*/ 39 h 424"/>
                  <a:gd name="T2" fmla="*/ 161 w 390"/>
                  <a:gd name="T3" fmla="*/ 44 h 424"/>
                  <a:gd name="T4" fmla="*/ 190 w 390"/>
                  <a:gd name="T5" fmla="*/ 34 h 424"/>
                  <a:gd name="T6" fmla="*/ 219 w 390"/>
                  <a:gd name="T7" fmla="*/ 24 h 424"/>
                  <a:gd name="T8" fmla="*/ 337 w 390"/>
                  <a:gd name="T9" fmla="*/ 29 h 424"/>
                  <a:gd name="T10" fmla="*/ 351 w 390"/>
                  <a:gd name="T11" fmla="*/ 39 h 424"/>
                  <a:gd name="T12" fmla="*/ 356 w 390"/>
                  <a:gd name="T13" fmla="*/ 83 h 424"/>
                  <a:gd name="T14" fmla="*/ 361 w 390"/>
                  <a:gd name="T15" fmla="*/ 102 h 424"/>
                  <a:gd name="T16" fmla="*/ 361 w 390"/>
                  <a:gd name="T17" fmla="*/ 151 h 424"/>
                  <a:gd name="T18" fmla="*/ 366 w 390"/>
                  <a:gd name="T19" fmla="*/ 190 h 424"/>
                  <a:gd name="T20" fmla="*/ 371 w 390"/>
                  <a:gd name="T21" fmla="*/ 209 h 424"/>
                  <a:gd name="T22" fmla="*/ 381 w 390"/>
                  <a:gd name="T23" fmla="*/ 229 h 424"/>
                  <a:gd name="T24" fmla="*/ 385 w 390"/>
                  <a:gd name="T25" fmla="*/ 263 h 424"/>
                  <a:gd name="T26" fmla="*/ 385 w 390"/>
                  <a:gd name="T27" fmla="*/ 288 h 424"/>
                  <a:gd name="T28" fmla="*/ 381 w 390"/>
                  <a:gd name="T29" fmla="*/ 307 h 424"/>
                  <a:gd name="T30" fmla="*/ 361 w 390"/>
                  <a:gd name="T31" fmla="*/ 327 h 424"/>
                  <a:gd name="T32" fmla="*/ 341 w 390"/>
                  <a:gd name="T33" fmla="*/ 331 h 424"/>
                  <a:gd name="T34" fmla="*/ 322 w 390"/>
                  <a:gd name="T35" fmla="*/ 346 h 424"/>
                  <a:gd name="T36" fmla="*/ 302 w 390"/>
                  <a:gd name="T37" fmla="*/ 361 h 424"/>
                  <a:gd name="T38" fmla="*/ 283 w 390"/>
                  <a:gd name="T39" fmla="*/ 356 h 424"/>
                  <a:gd name="T40" fmla="*/ 263 w 390"/>
                  <a:gd name="T41" fmla="*/ 375 h 424"/>
                  <a:gd name="T42" fmla="*/ 234 w 390"/>
                  <a:gd name="T43" fmla="*/ 375 h 424"/>
                  <a:gd name="T44" fmla="*/ 215 w 390"/>
                  <a:gd name="T45" fmla="*/ 390 h 424"/>
                  <a:gd name="T46" fmla="*/ 185 w 390"/>
                  <a:gd name="T47" fmla="*/ 395 h 424"/>
                  <a:gd name="T48" fmla="*/ 166 w 390"/>
                  <a:gd name="T49" fmla="*/ 414 h 424"/>
                  <a:gd name="T50" fmla="*/ 146 w 390"/>
                  <a:gd name="T51" fmla="*/ 400 h 424"/>
                  <a:gd name="T52" fmla="*/ 146 w 390"/>
                  <a:gd name="T53" fmla="*/ 375 h 424"/>
                  <a:gd name="T54" fmla="*/ 112 w 390"/>
                  <a:gd name="T55" fmla="*/ 356 h 424"/>
                  <a:gd name="T56" fmla="*/ 97 w 390"/>
                  <a:gd name="T57" fmla="*/ 375 h 424"/>
                  <a:gd name="T58" fmla="*/ 78 w 390"/>
                  <a:gd name="T59" fmla="*/ 390 h 424"/>
                  <a:gd name="T60" fmla="*/ 63 w 390"/>
                  <a:gd name="T61" fmla="*/ 414 h 424"/>
                  <a:gd name="T62" fmla="*/ 49 w 390"/>
                  <a:gd name="T63" fmla="*/ 380 h 424"/>
                  <a:gd name="T64" fmla="*/ 39 w 390"/>
                  <a:gd name="T65" fmla="*/ 327 h 424"/>
                  <a:gd name="T66" fmla="*/ 34 w 390"/>
                  <a:gd name="T67" fmla="*/ 283 h 424"/>
                  <a:gd name="T68" fmla="*/ 24 w 390"/>
                  <a:gd name="T69" fmla="*/ 249 h 424"/>
                  <a:gd name="T70" fmla="*/ 19 w 390"/>
                  <a:gd name="T71" fmla="*/ 214 h 424"/>
                  <a:gd name="T72" fmla="*/ 10 w 390"/>
                  <a:gd name="T73" fmla="*/ 156 h 424"/>
                  <a:gd name="T74" fmla="*/ 0 w 390"/>
                  <a:gd name="T75" fmla="*/ 131 h 424"/>
                  <a:gd name="T76" fmla="*/ 0 w 390"/>
                  <a:gd name="T77" fmla="*/ 97 h 424"/>
                  <a:gd name="T78" fmla="*/ 29 w 390"/>
                  <a:gd name="T79" fmla="*/ 102 h 424"/>
                  <a:gd name="T80" fmla="*/ 58 w 390"/>
                  <a:gd name="T81" fmla="*/ 102 h 424"/>
                  <a:gd name="T82" fmla="*/ 73 w 390"/>
                  <a:gd name="T83" fmla="*/ 102 h 424"/>
                  <a:gd name="T84" fmla="*/ 97 w 390"/>
                  <a:gd name="T85" fmla="*/ 97 h 424"/>
                  <a:gd name="T86" fmla="*/ 112 w 390"/>
                  <a:gd name="T87" fmla="*/ 92 h 424"/>
                  <a:gd name="T88" fmla="*/ 127 w 390"/>
                  <a:gd name="T89" fmla="*/ 83 h 424"/>
                  <a:gd name="T90" fmla="*/ 122 w 390"/>
                  <a:gd name="T91" fmla="*/ 78 h 424"/>
                  <a:gd name="T92" fmla="*/ 127 w 390"/>
                  <a:gd name="T93" fmla="*/ 68 h 424"/>
                  <a:gd name="T94" fmla="*/ 151 w 390"/>
                  <a:gd name="T95" fmla="*/ 68 h 424"/>
                  <a:gd name="T96" fmla="*/ 166 w 390"/>
                  <a:gd name="T97" fmla="*/ 44 h 424"/>
                  <a:gd name="T98" fmla="*/ 190 w 390"/>
                  <a:gd name="T99" fmla="*/ 39 h 424"/>
                  <a:gd name="T100" fmla="*/ 219 w 390"/>
                  <a:gd name="T101" fmla="*/ 29 h 424"/>
                  <a:gd name="T102" fmla="*/ 224 w 390"/>
                  <a:gd name="T103" fmla="*/ 19 h 424"/>
                  <a:gd name="T104" fmla="*/ 244 w 390"/>
                  <a:gd name="T105" fmla="*/ 14 h 424"/>
                  <a:gd name="T106" fmla="*/ 258 w 390"/>
                  <a:gd name="T107" fmla="*/ 14 h 424"/>
                  <a:gd name="T108" fmla="*/ 288 w 390"/>
                  <a:gd name="T109" fmla="*/ 9 h 424"/>
                  <a:gd name="T110" fmla="*/ 307 w 390"/>
                  <a:gd name="T111" fmla="*/ 4 h 424"/>
                  <a:gd name="T112" fmla="*/ 327 w 390"/>
                  <a:gd name="T113" fmla="*/ 9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90" h="424">
                    <a:moveTo>
                      <a:pt x="132" y="68"/>
                    </a:moveTo>
                    <a:lnTo>
                      <a:pt x="136" y="68"/>
                    </a:lnTo>
                    <a:lnTo>
                      <a:pt x="132" y="68"/>
                    </a:lnTo>
                    <a:close/>
                    <a:moveTo>
                      <a:pt x="122" y="68"/>
                    </a:moveTo>
                    <a:lnTo>
                      <a:pt x="127" y="68"/>
                    </a:lnTo>
                    <a:lnTo>
                      <a:pt x="122" y="68"/>
                    </a:lnTo>
                    <a:close/>
                    <a:moveTo>
                      <a:pt x="176" y="39"/>
                    </a:moveTo>
                    <a:lnTo>
                      <a:pt x="176" y="44"/>
                    </a:lnTo>
                    <a:lnTo>
                      <a:pt x="176" y="44"/>
                    </a:lnTo>
                    <a:lnTo>
                      <a:pt x="176" y="39"/>
                    </a:lnTo>
                    <a:close/>
                    <a:moveTo>
                      <a:pt x="161" y="44"/>
                    </a:moveTo>
                    <a:lnTo>
                      <a:pt x="166" y="44"/>
                    </a:lnTo>
                    <a:lnTo>
                      <a:pt x="161" y="48"/>
                    </a:lnTo>
                    <a:lnTo>
                      <a:pt x="161" y="44"/>
                    </a:lnTo>
                    <a:close/>
                    <a:moveTo>
                      <a:pt x="185" y="39"/>
                    </a:moveTo>
                    <a:lnTo>
                      <a:pt x="190" y="39"/>
                    </a:lnTo>
                    <a:lnTo>
                      <a:pt x="185" y="39"/>
                    </a:lnTo>
                    <a:close/>
                    <a:moveTo>
                      <a:pt x="190" y="34"/>
                    </a:moveTo>
                    <a:lnTo>
                      <a:pt x="190" y="39"/>
                    </a:lnTo>
                    <a:lnTo>
                      <a:pt x="190" y="39"/>
                    </a:lnTo>
                    <a:lnTo>
                      <a:pt x="190" y="34"/>
                    </a:lnTo>
                    <a:close/>
                    <a:moveTo>
                      <a:pt x="190" y="34"/>
                    </a:moveTo>
                    <a:lnTo>
                      <a:pt x="195" y="34"/>
                    </a:lnTo>
                    <a:lnTo>
                      <a:pt x="190" y="34"/>
                    </a:lnTo>
                    <a:close/>
                    <a:moveTo>
                      <a:pt x="219" y="24"/>
                    </a:moveTo>
                    <a:lnTo>
                      <a:pt x="224" y="19"/>
                    </a:lnTo>
                    <a:lnTo>
                      <a:pt x="224" y="24"/>
                    </a:lnTo>
                    <a:lnTo>
                      <a:pt x="219" y="24"/>
                    </a:lnTo>
                    <a:close/>
                    <a:moveTo>
                      <a:pt x="298" y="0"/>
                    </a:moveTo>
                    <a:lnTo>
                      <a:pt x="302" y="0"/>
                    </a:lnTo>
                    <a:lnTo>
                      <a:pt x="298" y="0"/>
                    </a:lnTo>
                    <a:close/>
                    <a:moveTo>
                      <a:pt x="332" y="9"/>
                    </a:moveTo>
                    <a:lnTo>
                      <a:pt x="337" y="19"/>
                    </a:lnTo>
                    <a:lnTo>
                      <a:pt x="332" y="19"/>
                    </a:lnTo>
                    <a:lnTo>
                      <a:pt x="337" y="29"/>
                    </a:lnTo>
                    <a:lnTo>
                      <a:pt x="337" y="34"/>
                    </a:lnTo>
                    <a:lnTo>
                      <a:pt x="337" y="39"/>
                    </a:lnTo>
                    <a:lnTo>
                      <a:pt x="341" y="39"/>
                    </a:lnTo>
                    <a:lnTo>
                      <a:pt x="341" y="44"/>
                    </a:lnTo>
                    <a:lnTo>
                      <a:pt x="346" y="44"/>
                    </a:lnTo>
                    <a:lnTo>
                      <a:pt x="351" y="44"/>
                    </a:lnTo>
                    <a:lnTo>
                      <a:pt x="351" y="39"/>
                    </a:lnTo>
                    <a:lnTo>
                      <a:pt x="356" y="44"/>
                    </a:lnTo>
                    <a:lnTo>
                      <a:pt x="356" y="48"/>
                    </a:lnTo>
                    <a:lnTo>
                      <a:pt x="356" y="58"/>
                    </a:lnTo>
                    <a:lnTo>
                      <a:pt x="356" y="63"/>
                    </a:lnTo>
                    <a:lnTo>
                      <a:pt x="356" y="73"/>
                    </a:lnTo>
                    <a:lnTo>
                      <a:pt x="356" y="78"/>
                    </a:lnTo>
                    <a:lnTo>
                      <a:pt x="356" y="83"/>
                    </a:lnTo>
                    <a:lnTo>
                      <a:pt x="356" y="87"/>
                    </a:lnTo>
                    <a:lnTo>
                      <a:pt x="356" y="92"/>
                    </a:lnTo>
                    <a:lnTo>
                      <a:pt x="361" y="92"/>
                    </a:lnTo>
                    <a:lnTo>
                      <a:pt x="351" y="97"/>
                    </a:lnTo>
                    <a:lnTo>
                      <a:pt x="351" y="102"/>
                    </a:lnTo>
                    <a:lnTo>
                      <a:pt x="356" y="102"/>
                    </a:lnTo>
                    <a:lnTo>
                      <a:pt x="361" y="102"/>
                    </a:lnTo>
                    <a:lnTo>
                      <a:pt x="361" y="112"/>
                    </a:lnTo>
                    <a:lnTo>
                      <a:pt x="361" y="126"/>
                    </a:lnTo>
                    <a:lnTo>
                      <a:pt x="361" y="131"/>
                    </a:lnTo>
                    <a:lnTo>
                      <a:pt x="361" y="136"/>
                    </a:lnTo>
                    <a:lnTo>
                      <a:pt x="361" y="141"/>
                    </a:lnTo>
                    <a:lnTo>
                      <a:pt x="361" y="146"/>
                    </a:lnTo>
                    <a:lnTo>
                      <a:pt x="361" y="151"/>
                    </a:lnTo>
                    <a:lnTo>
                      <a:pt x="361" y="156"/>
                    </a:lnTo>
                    <a:lnTo>
                      <a:pt x="361" y="161"/>
                    </a:lnTo>
                    <a:lnTo>
                      <a:pt x="356" y="161"/>
                    </a:lnTo>
                    <a:lnTo>
                      <a:pt x="356" y="185"/>
                    </a:lnTo>
                    <a:lnTo>
                      <a:pt x="361" y="185"/>
                    </a:lnTo>
                    <a:lnTo>
                      <a:pt x="361" y="190"/>
                    </a:lnTo>
                    <a:lnTo>
                      <a:pt x="366" y="190"/>
                    </a:lnTo>
                    <a:lnTo>
                      <a:pt x="366" y="195"/>
                    </a:lnTo>
                    <a:lnTo>
                      <a:pt x="361" y="195"/>
                    </a:lnTo>
                    <a:lnTo>
                      <a:pt x="361" y="200"/>
                    </a:lnTo>
                    <a:lnTo>
                      <a:pt x="366" y="200"/>
                    </a:lnTo>
                    <a:lnTo>
                      <a:pt x="371" y="200"/>
                    </a:lnTo>
                    <a:lnTo>
                      <a:pt x="371" y="205"/>
                    </a:lnTo>
                    <a:lnTo>
                      <a:pt x="371" y="209"/>
                    </a:lnTo>
                    <a:lnTo>
                      <a:pt x="371" y="214"/>
                    </a:lnTo>
                    <a:lnTo>
                      <a:pt x="376" y="214"/>
                    </a:lnTo>
                    <a:lnTo>
                      <a:pt x="376" y="219"/>
                    </a:lnTo>
                    <a:lnTo>
                      <a:pt x="376" y="224"/>
                    </a:lnTo>
                    <a:lnTo>
                      <a:pt x="371" y="224"/>
                    </a:lnTo>
                    <a:lnTo>
                      <a:pt x="376" y="229"/>
                    </a:lnTo>
                    <a:lnTo>
                      <a:pt x="381" y="229"/>
                    </a:lnTo>
                    <a:lnTo>
                      <a:pt x="385" y="229"/>
                    </a:lnTo>
                    <a:lnTo>
                      <a:pt x="385" y="234"/>
                    </a:lnTo>
                    <a:lnTo>
                      <a:pt x="385" y="239"/>
                    </a:lnTo>
                    <a:lnTo>
                      <a:pt x="390" y="249"/>
                    </a:lnTo>
                    <a:lnTo>
                      <a:pt x="390" y="253"/>
                    </a:lnTo>
                    <a:lnTo>
                      <a:pt x="385" y="258"/>
                    </a:lnTo>
                    <a:lnTo>
                      <a:pt x="385" y="263"/>
                    </a:lnTo>
                    <a:lnTo>
                      <a:pt x="385" y="268"/>
                    </a:lnTo>
                    <a:lnTo>
                      <a:pt x="381" y="268"/>
                    </a:lnTo>
                    <a:lnTo>
                      <a:pt x="385" y="273"/>
                    </a:lnTo>
                    <a:lnTo>
                      <a:pt x="385" y="278"/>
                    </a:lnTo>
                    <a:lnTo>
                      <a:pt x="385" y="283"/>
                    </a:lnTo>
                    <a:lnTo>
                      <a:pt x="381" y="283"/>
                    </a:lnTo>
                    <a:lnTo>
                      <a:pt x="385" y="288"/>
                    </a:lnTo>
                    <a:lnTo>
                      <a:pt x="385" y="292"/>
                    </a:lnTo>
                    <a:lnTo>
                      <a:pt x="385" y="297"/>
                    </a:lnTo>
                    <a:lnTo>
                      <a:pt x="385" y="302"/>
                    </a:lnTo>
                    <a:lnTo>
                      <a:pt x="381" y="302"/>
                    </a:lnTo>
                    <a:lnTo>
                      <a:pt x="385" y="302"/>
                    </a:lnTo>
                    <a:lnTo>
                      <a:pt x="385" y="307"/>
                    </a:lnTo>
                    <a:lnTo>
                      <a:pt x="381" y="307"/>
                    </a:lnTo>
                    <a:lnTo>
                      <a:pt x="376" y="307"/>
                    </a:lnTo>
                    <a:lnTo>
                      <a:pt x="371" y="307"/>
                    </a:lnTo>
                    <a:lnTo>
                      <a:pt x="366" y="307"/>
                    </a:lnTo>
                    <a:lnTo>
                      <a:pt x="366" y="312"/>
                    </a:lnTo>
                    <a:lnTo>
                      <a:pt x="366" y="317"/>
                    </a:lnTo>
                    <a:lnTo>
                      <a:pt x="366" y="322"/>
                    </a:lnTo>
                    <a:lnTo>
                      <a:pt x="361" y="327"/>
                    </a:lnTo>
                    <a:lnTo>
                      <a:pt x="356" y="327"/>
                    </a:lnTo>
                    <a:lnTo>
                      <a:pt x="356" y="331"/>
                    </a:lnTo>
                    <a:lnTo>
                      <a:pt x="361" y="336"/>
                    </a:lnTo>
                    <a:lnTo>
                      <a:pt x="356" y="336"/>
                    </a:lnTo>
                    <a:lnTo>
                      <a:pt x="351" y="336"/>
                    </a:lnTo>
                    <a:lnTo>
                      <a:pt x="346" y="331"/>
                    </a:lnTo>
                    <a:lnTo>
                      <a:pt x="341" y="331"/>
                    </a:lnTo>
                    <a:lnTo>
                      <a:pt x="337" y="336"/>
                    </a:lnTo>
                    <a:lnTo>
                      <a:pt x="337" y="331"/>
                    </a:lnTo>
                    <a:lnTo>
                      <a:pt x="332" y="336"/>
                    </a:lnTo>
                    <a:lnTo>
                      <a:pt x="332" y="341"/>
                    </a:lnTo>
                    <a:lnTo>
                      <a:pt x="327" y="341"/>
                    </a:lnTo>
                    <a:lnTo>
                      <a:pt x="327" y="346"/>
                    </a:lnTo>
                    <a:lnTo>
                      <a:pt x="322" y="346"/>
                    </a:lnTo>
                    <a:lnTo>
                      <a:pt x="317" y="346"/>
                    </a:lnTo>
                    <a:lnTo>
                      <a:pt x="312" y="346"/>
                    </a:lnTo>
                    <a:lnTo>
                      <a:pt x="312" y="351"/>
                    </a:lnTo>
                    <a:lnTo>
                      <a:pt x="307" y="351"/>
                    </a:lnTo>
                    <a:lnTo>
                      <a:pt x="307" y="356"/>
                    </a:lnTo>
                    <a:lnTo>
                      <a:pt x="302" y="356"/>
                    </a:lnTo>
                    <a:lnTo>
                      <a:pt x="302" y="361"/>
                    </a:lnTo>
                    <a:lnTo>
                      <a:pt x="298" y="361"/>
                    </a:lnTo>
                    <a:lnTo>
                      <a:pt x="298" y="356"/>
                    </a:lnTo>
                    <a:lnTo>
                      <a:pt x="293" y="356"/>
                    </a:lnTo>
                    <a:lnTo>
                      <a:pt x="293" y="361"/>
                    </a:lnTo>
                    <a:lnTo>
                      <a:pt x="288" y="361"/>
                    </a:lnTo>
                    <a:lnTo>
                      <a:pt x="283" y="361"/>
                    </a:lnTo>
                    <a:lnTo>
                      <a:pt x="283" y="356"/>
                    </a:lnTo>
                    <a:lnTo>
                      <a:pt x="278" y="356"/>
                    </a:lnTo>
                    <a:lnTo>
                      <a:pt x="273" y="356"/>
                    </a:lnTo>
                    <a:lnTo>
                      <a:pt x="273" y="361"/>
                    </a:lnTo>
                    <a:lnTo>
                      <a:pt x="273" y="366"/>
                    </a:lnTo>
                    <a:lnTo>
                      <a:pt x="268" y="371"/>
                    </a:lnTo>
                    <a:lnTo>
                      <a:pt x="268" y="375"/>
                    </a:lnTo>
                    <a:lnTo>
                      <a:pt x="263" y="375"/>
                    </a:lnTo>
                    <a:lnTo>
                      <a:pt x="258" y="375"/>
                    </a:lnTo>
                    <a:lnTo>
                      <a:pt x="258" y="380"/>
                    </a:lnTo>
                    <a:lnTo>
                      <a:pt x="254" y="375"/>
                    </a:lnTo>
                    <a:lnTo>
                      <a:pt x="249" y="375"/>
                    </a:lnTo>
                    <a:lnTo>
                      <a:pt x="244" y="375"/>
                    </a:lnTo>
                    <a:lnTo>
                      <a:pt x="239" y="375"/>
                    </a:lnTo>
                    <a:lnTo>
                      <a:pt x="234" y="375"/>
                    </a:lnTo>
                    <a:lnTo>
                      <a:pt x="234" y="380"/>
                    </a:lnTo>
                    <a:lnTo>
                      <a:pt x="229" y="380"/>
                    </a:lnTo>
                    <a:lnTo>
                      <a:pt x="229" y="385"/>
                    </a:lnTo>
                    <a:lnTo>
                      <a:pt x="224" y="385"/>
                    </a:lnTo>
                    <a:lnTo>
                      <a:pt x="219" y="385"/>
                    </a:lnTo>
                    <a:lnTo>
                      <a:pt x="219" y="390"/>
                    </a:lnTo>
                    <a:lnTo>
                      <a:pt x="215" y="390"/>
                    </a:lnTo>
                    <a:lnTo>
                      <a:pt x="210" y="390"/>
                    </a:lnTo>
                    <a:lnTo>
                      <a:pt x="205" y="390"/>
                    </a:lnTo>
                    <a:lnTo>
                      <a:pt x="200" y="390"/>
                    </a:lnTo>
                    <a:lnTo>
                      <a:pt x="195" y="390"/>
                    </a:lnTo>
                    <a:lnTo>
                      <a:pt x="195" y="395"/>
                    </a:lnTo>
                    <a:lnTo>
                      <a:pt x="190" y="395"/>
                    </a:lnTo>
                    <a:lnTo>
                      <a:pt x="185" y="395"/>
                    </a:lnTo>
                    <a:lnTo>
                      <a:pt x="185" y="400"/>
                    </a:lnTo>
                    <a:lnTo>
                      <a:pt x="180" y="400"/>
                    </a:lnTo>
                    <a:lnTo>
                      <a:pt x="180" y="405"/>
                    </a:lnTo>
                    <a:lnTo>
                      <a:pt x="176" y="410"/>
                    </a:lnTo>
                    <a:lnTo>
                      <a:pt x="171" y="410"/>
                    </a:lnTo>
                    <a:lnTo>
                      <a:pt x="171" y="414"/>
                    </a:lnTo>
                    <a:lnTo>
                      <a:pt x="166" y="414"/>
                    </a:lnTo>
                    <a:lnTo>
                      <a:pt x="161" y="414"/>
                    </a:lnTo>
                    <a:lnTo>
                      <a:pt x="156" y="414"/>
                    </a:lnTo>
                    <a:lnTo>
                      <a:pt x="156" y="410"/>
                    </a:lnTo>
                    <a:lnTo>
                      <a:pt x="151" y="410"/>
                    </a:lnTo>
                    <a:lnTo>
                      <a:pt x="151" y="405"/>
                    </a:lnTo>
                    <a:lnTo>
                      <a:pt x="151" y="400"/>
                    </a:lnTo>
                    <a:lnTo>
                      <a:pt x="146" y="400"/>
                    </a:lnTo>
                    <a:lnTo>
                      <a:pt x="146" y="395"/>
                    </a:lnTo>
                    <a:lnTo>
                      <a:pt x="146" y="390"/>
                    </a:lnTo>
                    <a:lnTo>
                      <a:pt x="141" y="390"/>
                    </a:lnTo>
                    <a:lnTo>
                      <a:pt x="141" y="385"/>
                    </a:lnTo>
                    <a:lnTo>
                      <a:pt x="141" y="380"/>
                    </a:lnTo>
                    <a:lnTo>
                      <a:pt x="146" y="380"/>
                    </a:lnTo>
                    <a:lnTo>
                      <a:pt x="146" y="375"/>
                    </a:lnTo>
                    <a:lnTo>
                      <a:pt x="141" y="371"/>
                    </a:lnTo>
                    <a:lnTo>
                      <a:pt x="136" y="371"/>
                    </a:lnTo>
                    <a:lnTo>
                      <a:pt x="122" y="356"/>
                    </a:lnTo>
                    <a:lnTo>
                      <a:pt x="117" y="356"/>
                    </a:lnTo>
                    <a:lnTo>
                      <a:pt x="117" y="361"/>
                    </a:lnTo>
                    <a:lnTo>
                      <a:pt x="112" y="361"/>
                    </a:lnTo>
                    <a:lnTo>
                      <a:pt x="112" y="356"/>
                    </a:lnTo>
                    <a:lnTo>
                      <a:pt x="107" y="356"/>
                    </a:lnTo>
                    <a:lnTo>
                      <a:pt x="107" y="361"/>
                    </a:lnTo>
                    <a:lnTo>
                      <a:pt x="107" y="366"/>
                    </a:lnTo>
                    <a:lnTo>
                      <a:pt x="102" y="366"/>
                    </a:lnTo>
                    <a:lnTo>
                      <a:pt x="102" y="371"/>
                    </a:lnTo>
                    <a:lnTo>
                      <a:pt x="97" y="371"/>
                    </a:lnTo>
                    <a:lnTo>
                      <a:pt x="97" y="375"/>
                    </a:lnTo>
                    <a:lnTo>
                      <a:pt x="93" y="375"/>
                    </a:lnTo>
                    <a:lnTo>
                      <a:pt x="93" y="380"/>
                    </a:lnTo>
                    <a:lnTo>
                      <a:pt x="88" y="380"/>
                    </a:lnTo>
                    <a:lnTo>
                      <a:pt x="88" y="385"/>
                    </a:lnTo>
                    <a:lnTo>
                      <a:pt x="83" y="385"/>
                    </a:lnTo>
                    <a:lnTo>
                      <a:pt x="83" y="390"/>
                    </a:lnTo>
                    <a:lnTo>
                      <a:pt x="78" y="390"/>
                    </a:lnTo>
                    <a:lnTo>
                      <a:pt x="73" y="395"/>
                    </a:lnTo>
                    <a:lnTo>
                      <a:pt x="73" y="400"/>
                    </a:lnTo>
                    <a:lnTo>
                      <a:pt x="68" y="400"/>
                    </a:lnTo>
                    <a:lnTo>
                      <a:pt x="68" y="405"/>
                    </a:lnTo>
                    <a:lnTo>
                      <a:pt x="63" y="405"/>
                    </a:lnTo>
                    <a:lnTo>
                      <a:pt x="63" y="410"/>
                    </a:lnTo>
                    <a:lnTo>
                      <a:pt x="63" y="414"/>
                    </a:lnTo>
                    <a:lnTo>
                      <a:pt x="58" y="414"/>
                    </a:lnTo>
                    <a:lnTo>
                      <a:pt x="58" y="419"/>
                    </a:lnTo>
                    <a:lnTo>
                      <a:pt x="58" y="424"/>
                    </a:lnTo>
                    <a:lnTo>
                      <a:pt x="53" y="424"/>
                    </a:lnTo>
                    <a:lnTo>
                      <a:pt x="53" y="405"/>
                    </a:lnTo>
                    <a:lnTo>
                      <a:pt x="53" y="400"/>
                    </a:lnTo>
                    <a:lnTo>
                      <a:pt x="49" y="380"/>
                    </a:lnTo>
                    <a:lnTo>
                      <a:pt x="49" y="371"/>
                    </a:lnTo>
                    <a:lnTo>
                      <a:pt x="44" y="361"/>
                    </a:lnTo>
                    <a:lnTo>
                      <a:pt x="44" y="356"/>
                    </a:lnTo>
                    <a:lnTo>
                      <a:pt x="44" y="351"/>
                    </a:lnTo>
                    <a:lnTo>
                      <a:pt x="44" y="346"/>
                    </a:lnTo>
                    <a:lnTo>
                      <a:pt x="39" y="331"/>
                    </a:lnTo>
                    <a:lnTo>
                      <a:pt x="39" y="327"/>
                    </a:lnTo>
                    <a:lnTo>
                      <a:pt x="39" y="322"/>
                    </a:lnTo>
                    <a:lnTo>
                      <a:pt x="39" y="312"/>
                    </a:lnTo>
                    <a:lnTo>
                      <a:pt x="34" y="302"/>
                    </a:lnTo>
                    <a:lnTo>
                      <a:pt x="34" y="297"/>
                    </a:lnTo>
                    <a:lnTo>
                      <a:pt x="34" y="292"/>
                    </a:lnTo>
                    <a:lnTo>
                      <a:pt x="34" y="288"/>
                    </a:lnTo>
                    <a:lnTo>
                      <a:pt x="34" y="283"/>
                    </a:lnTo>
                    <a:lnTo>
                      <a:pt x="29" y="278"/>
                    </a:lnTo>
                    <a:lnTo>
                      <a:pt x="29" y="268"/>
                    </a:lnTo>
                    <a:lnTo>
                      <a:pt x="24" y="268"/>
                    </a:lnTo>
                    <a:lnTo>
                      <a:pt x="24" y="263"/>
                    </a:lnTo>
                    <a:lnTo>
                      <a:pt x="24" y="258"/>
                    </a:lnTo>
                    <a:lnTo>
                      <a:pt x="24" y="253"/>
                    </a:lnTo>
                    <a:lnTo>
                      <a:pt x="24" y="249"/>
                    </a:lnTo>
                    <a:lnTo>
                      <a:pt x="24" y="244"/>
                    </a:lnTo>
                    <a:lnTo>
                      <a:pt x="24" y="239"/>
                    </a:lnTo>
                    <a:lnTo>
                      <a:pt x="24" y="234"/>
                    </a:lnTo>
                    <a:lnTo>
                      <a:pt x="19" y="229"/>
                    </a:lnTo>
                    <a:lnTo>
                      <a:pt x="19" y="224"/>
                    </a:lnTo>
                    <a:lnTo>
                      <a:pt x="19" y="219"/>
                    </a:lnTo>
                    <a:lnTo>
                      <a:pt x="19" y="214"/>
                    </a:lnTo>
                    <a:lnTo>
                      <a:pt x="14" y="205"/>
                    </a:lnTo>
                    <a:lnTo>
                      <a:pt x="10" y="200"/>
                    </a:lnTo>
                    <a:lnTo>
                      <a:pt x="10" y="195"/>
                    </a:lnTo>
                    <a:lnTo>
                      <a:pt x="10" y="180"/>
                    </a:lnTo>
                    <a:lnTo>
                      <a:pt x="10" y="175"/>
                    </a:lnTo>
                    <a:lnTo>
                      <a:pt x="10" y="166"/>
                    </a:lnTo>
                    <a:lnTo>
                      <a:pt x="10" y="156"/>
                    </a:lnTo>
                    <a:lnTo>
                      <a:pt x="10" y="151"/>
                    </a:lnTo>
                    <a:lnTo>
                      <a:pt x="10" y="146"/>
                    </a:lnTo>
                    <a:lnTo>
                      <a:pt x="5" y="146"/>
                    </a:lnTo>
                    <a:lnTo>
                      <a:pt x="5" y="141"/>
                    </a:lnTo>
                    <a:lnTo>
                      <a:pt x="5" y="136"/>
                    </a:lnTo>
                    <a:lnTo>
                      <a:pt x="0" y="136"/>
                    </a:lnTo>
                    <a:lnTo>
                      <a:pt x="0" y="131"/>
                    </a:lnTo>
                    <a:lnTo>
                      <a:pt x="0" y="126"/>
                    </a:lnTo>
                    <a:lnTo>
                      <a:pt x="0" y="122"/>
                    </a:lnTo>
                    <a:lnTo>
                      <a:pt x="0" y="117"/>
                    </a:lnTo>
                    <a:lnTo>
                      <a:pt x="0" y="112"/>
                    </a:lnTo>
                    <a:lnTo>
                      <a:pt x="0" y="107"/>
                    </a:lnTo>
                    <a:lnTo>
                      <a:pt x="0" y="102"/>
                    </a:lnTo>
                    <a:lnTo>
                      <a:pt x="0" y="97"/>
                    </a:lnTo>
                    <a:lnTo>
                      <a:pt x="5" y="97"/>
                    </a:lnTo>
                    <a:lnTo>
                      <a:pt x="5" y="102"/>
                    </a:lnTo>
                    <a:lnTo>
                      <a:pt x="10" y="102"/>
                    </a:lnTo>
                    <a:lnTo>
                      <a:pt x="14" y="102"/>
                    </a:lnTo>
                    <a:lnTo>
                      <a:pt x="19" y="102"/>
                    </a:lnTo>
                    <a:lnTo>
                      <a:pt x="24" y="102"/>
                    </a:lnTo>
                    <a:lnTo>
                      <a:pt x="29" y="102"/>
                    </a:lnTo>
                    <a:lnTo>
                      <a:pt x="34" y="107"/>
                    </a:lnTo>
                    <a:lnTo>
                      <a:pt x="39" y="107"/>
                    </a:lnTo>
                    <a:lnTo>
                      <a:pt x="44" y="107"/>
                    </a:lnTo>
                    <a:lnTo>
                      <a:pt x="49" y="107"/>
                    </a:lnTo>
                    <a:lnTo>
                      <a:pt x="53" y="107"/>
                    </a:lnTo>
                    <a:lnTo>
                      <a:pt x="58" y="107"/>
                    </a:lnTo>
                    <a:lnTo>
                      <a:pt x="58" y="102"/>
                    </a:lnTo>
                    <a:lnTo>
                      <a:pt x="58" y="107"/>
                    </a:lnTo>
                    <a:lnTo>
                      <a:pt x="63" y="107"/>
                    </a:lnTo>
                    <a:lnTo>
                      <a:pt x="63" y="102"/>
                    </a:lnTo>
                    <a:lnTo>
                      <a:pt x="68" y="102"/>
                    </a:lnTo>
                    <a:lnTo>
                      <a:pt x="73" y="102"/>
                    </a:lnTo>
                    <a:lnTo>
                      <a:pt x="73" y="97"/>
                    </a:lnTo>
                    <a:lnTo>
                      <a:pt x="73" y="102"/>
                    </a:lnTo>
                    <a:lnTo>
                      <a:pt x="78" y="97"/>
                    </a:lnTo>
                    <a:lnTo>
                      <a:pt x="83" y="97"/>
                    </a:lnTo>
                    <a:lnTo>
                      <a:pt x="83" y="92"/>
                    </a:lnTo>
                    <a:lnTo>
                      <a:pt x="88" y="92"/>
                    </a:lnTo>
                    <a:lnTo>
                      <a:pt x="93" y="92"/>
                    </a:lnTo>
                    <a:lnTo>
                      <a:pt x="93" y="97"/>
                    </a:lnTo>
                    <a:lnTo>
                      <a:pt x="97" y="97"/>
                    </a:lnTo>
                    <a:lnTo>
                      <a:pt x="97" y="92"/>
                    </a:lnTo>
                    <a:lnTo>
                      <a:pt x="97" y="97"/>
                    </a:lnTo>
                    <a:lnTo>
                      <a:pt x="102" y="92"/>
                    </a:lnTo>
                    <a:lnTo>
                      <a:pt x="107" y="92"/>
                    </a:lnTo>
                    <a:lnTo>
                      <a:pt x="107" y="97"/>
                    </a:lnTo>
                    <a:lnTo>
                      <a:pt x="112" y="97"/>
                    </a:lnTo>
                    <a:lnTo>
                      <a:pt x="112" y="92"/>
                    </a:lnTo>
                    <a:lnTo>
                      <a:pt x="117" y="92"/>
                    </a:lnTo>
                    <a:lnTo>
                      <a:pt x="122" y="92"/>
                    </a:lnTo>
                    <a:lnTo>
                      <a:pt x="122" y="87"/>
                    </a:lnTo>
                    <a:lnTo>
                      <a:pt x="122" y="83"/>
                    </a:lnTo>
                    <a:lnTo>
                      <a:pt x="127" y="83"/>
                    </a:lnTo>
                    <a:lnTo>
                      <a:pt x="127" y="78"/>
                    </a:lnTo>
                    <a:lnTo>
                      <a:pt x="127" y="83"/>
                    </a:lnTo>
                    <a:lnTo>
                      <a:pt x="132" y="83"/>
                    </a:lnTo>
                    <a:lnTo>
                      <a:pt x="132" y="78"/>
                    </a:lnTo>
                    <a:lnTo>
                      <a:pt x="127" y="78"/>
                    </a:lnTo>
                    <a:lnTo>
                      <a:pt x="122" y="78"/>
                    </a:lnTo>
                    <a:lnTo>
                      <a:pt x="127" y="73"/>
                    </a:lnTo>
                    <a:lnTo>
                      <a:pt x="122" y="73"/>
                    </a:lnTo>
                    <a:lnTo>
                      <a:pt x="122" y="78"/>
                    </a:lnTo>
                    <a:lnTo>
                      <a:pt x="122" y="73"/>
                    </a:lnTo>
                    <a:lnTo>
                      <a:pt x="117" y="78"/>
                    </a:lnTo>
                    <a:lnTo>
                      <a:pt x="122" y="73"/>
                    </a:lnTo>
                    <a:lnTo>
                      <a:pt x="122" y="68"/>
                    </a:lnTo>
                    <a:lnTo>
                      <a:pt x="127" y="68"/>
                    </a:lnTo>
                    <a:lnTo>
                      <a:pt x="132" y="68"/>
                    </a:lnTo>
                    <a:lnTo>
                      <a:pt x="127" y="68"/>
                    </a:lnTo>
                    <a:lnTo>
                      <a:pt x="127" y="73"/>
                    </a:lnTo>
                    <a:lnTo>
                      <a:pt x="132" y="73"/>
                    </a:lnTo>
                    <a:lnTo>
                      <a:pt x="132" y="68"/>
                    </a:lnTo>
                    <a:lnTo>
                      <a:pt x="136" y="68"/>
                    </a:lnTo>
                    <a:lnTo>
                      <a:pt x="141" y="68"/>
                    </a:lnTo>
                    <a:lnTo>
                      <a:pt x="146" y="68"/>
                    </a:lnTo>
                    <a:lnTo>
                      <a:pt x="151" y="68"/>
                    </a:lnTo>
                    <a:lnTo>
                      <a:pt x="156" y="63"/>
                    </a:lnTo>
                    <a:lnTo>
                      <a:pt x="156" y="58"/>
                    </a:lnTo>
                    <a:lnTo>
                      <a:pt x="161" y="58"/>
                    </a:lnTo>
                    <a:lnTo>
                      <a:pt x="161" y="53"/>
                    </a:lnTo>
                    <a:lnTo>
                      <a:pt x="166" y="53"/>
                    </a:lnTo>
                    <a:lnTo>
                      <a:pt x="166" y="48"/>
                    </a:lnTo>
                    <a:lnTo>
                      <a:pt x="166" y="44"/>
                    </a:lnTo>
                    <a:lnTo>
                      <a:pt x="171" y="44"/>
                    </a:lnTo>
                    <a:lnTo>
                      <a:pt x="166" y="44"/>
                    </a:lnTo>
                    <a:lnTo>
                      <a:pt x="171" y="44"/>
                    </a:lnTo>
                    <a:lnTo>
                      <a:pt x="176" y="44"/>
                    </a:lnTo>
                    <a:lnTo>
                      <a:pt x="180" y="44"/>
                    </a:lnTo>
                    <a:lnTo>
                      <a:pt x="185" y="44"/>
                    </a:lnTo>
                    <a:lnTo>
                      <a:pt x="190" y="39"/>
                    </a:lnTo>
                    <a:lnTo>
                      <a:pt x="195" y="39"/>
                    </a:lnTo>
                    <a:lnTo>
                      <a:pt x="200" y="39"/>
                    </a:lnTo>
                    <a:lnTo>
                      <a:pt x="200" y="34"/>
                    </a:lnTo>
                    <a:lnTo>
                      <a:pt x="205" y="34"/>
                    </a:lnTo>
                    <a:lnTo>
                      <a:pt x="210" y="34"/>
                    </a:lnTo>
                    <a:lnTo>
                      <a:pt x="215" y="34"/>
                    </a:lnTo>
                    <a:lnTo>
                      <a:pt x="219" y="29"/>
                    </a:lnTo>
                    <a:lnTo>
                      <a:pt x="224" y="29"/>
                    </a:lnTo>
                    <a:lnTo>
                      <a:pt x="224" y="24"/>
                    </a:lnTo>
                    <a:lnTo>
                      <a:pt x="229" y="24"/>
                    </a:lnTo>
                    <a:lnTo>
                      <a:pt x="224" y="24"/>
                    </a:lnTo>
                    <a:lnTo>
                      <a:pt x="229" y="24"/>
                    </a:lnTo>
                    <a:lnTo>
                      <a:pt x="229" y="19"/>
                    </a:lnTo>
                    <a:lnTo>
                      <a:pt x="224" y="19"/>
                    </a:lnTo>
                    <a:lnTo>
                      <a:pt x="229" y="19"/>
                    </a:lnTo>
                    <a:lnTo>
                      <a:pt x="234" y="19"/>
                    </a:lnTo>
                    <a:lnTo>
                      <a:pt x="234" y="14"/>
                    </a:lnTo>
                    <a:lnTo>
                      <a:pt x="234" y="19"/>
                    </a:lnTo>
                    <a:lnTo>
                      <a:pt x="239" y="19"/>
                    </a:lnTo>
                    <a:lnTo>
                      <a:pt x="239" y="14"/>
                    </a:lnTo>
                    <a:lnTo>
                      <a:pt x="244" y="14"/>
                    </a:lnTo>
                    <a:lnTo>
                      <a:pt x="244" y="19"/>
                    </a:lnTo>
                    <a:lnTo>
                      <a:pt x="244" y="14"/>
                    </a:lnTo>
                    <a:lnTo>
                      <a:pt x="249" y="14"/>
                    </a:lnTo>
                    <a:lnTo>
                      <a:pt x="254" y="14"/>
                    </a:lnTo>
                    <a:lnTo>
                      <a:pt x="254" y="9"/>
                    </a:lnTo>
                    <a:lnTo>
                      <a:pt x="258" y="9"/>
                    </a:lnTo>
                    <a:lnTo>
                      <a:pt x="258" y="14"/>
                    </a:lnTo>
                    <a:lnTo>
                      <a:pt x="258" y="9"/>
                    </a:lnTo>
                    <a:lnTo>
                      <a:pt x="263" y="9"/>
                    </a:lnTo>
                    <a:lnTo>
                      <a:pt x="268" y="9"/>
                    </a:lnTo>
                    <a:lnTo>
                      <a:pt x="273" y="9"/>
                    </a:lnTo>
                    <a:lnTo>
                      <a:pt x="278" y="9"/>
                    </a:lnTo>
                    <a:lnTo>
                      <a:pt x="283" y="9"/>
                    </a:lnTo>
                    <a:lnTo>
                      <a:pt x="288" y="9"/>
                    </a:lnTo>
                    <a:lnTo>
                      <a:pt x="293" y="9"/>
                    </a:lnTo>
                    <a:lnTo>
                      <a:pt x="293" y="4"/>
                    </a:lnTo>
                    <a:lnTo>
                      <a:pt x="293" y="9"/>
                    </a:lnTo>
                    <a:lnTo>
                      <a:pt x="298" y="9"/>
                    </a:lnTo>
                    <a:lnTo>
                      <a:pt x="302" y="9"/>
                    </a:lnTo>
                    <a:lnTo>
                      <a:pt x="307" y="9"/>
                    </a:lnTo>
                    <a:lnTo>
                      <a:pt x="307" y="4"/>
                    </a:lnTo>
                    <a:lnTo>
                      <a:pt x="307" y="9"/>
                    </a:lnTo>
                    <a:lnTo>
                      <a:pt x="307" y="4"/>
                    </a:lnTo>
                    <a:lnTo>
                      <a:pt x="312" y="4"/>
                    </a:lnTo>
                    <a:lnTo>
                      <a:pt x="312" y="9"/>
                    </a:lnTo>
                    <a:lnTo>
                      <a:pt x="317" y="9"/>
                    </a:lnTo>
                    <a:lnTo>
                      <a:pt x="322" y="9"/>
                    </a:lnTo>
                    <a:lnTo>
                      <a:pt x="327" y="9"/>
                    </a:lnTo>
                    <a:lnTo>
                      <a:pt x="332" y="9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" name="Freeform 30">
                <a:extLst>
                  <a:ext uri="{FF2B5EF4-FFF2-40B4-BE49-F238E27FC236}">
                    <a16:creationId xmlns:a16="http://schemas.microsoft.com/office/drawing/2014/main" id="{D616B155-42F9-4980-A4D8-6EFB435EED5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50" y="1765"/>
                <a:ext cx="220" cy="278"/>
              </a:xfrm>
              <a:custGeom>
                <a:avLst/>
                <a:gdLst>
                  <a:gd name="T0" fmla="*/ 122 w 220"/>
                  <a:gd name="T1" fmla="*/ 4 h 278"/>
                  <a:gd name="T2" fmla="*/ 132 w 220"/>
                  <a:gd name="T3" fmla="*/ 14 h 278"/>
                  <a:gd name="T4" fmla="*/ 147 w 220"/>
                  <a:gd name="T5" fmla="*/ 19 h 278"/>
                  <a:gd name="T6" fmla="*/ 156 w 220"/>
                  <a:gd name="T7" fmla="*/ 29 h 278"/>
                  <a:gd name="T8" fmla="*/ 161 w 220"/>
                  <a:gd name="T9" fmla="*/ 44 h 278"/>
                  <a:gd name="T10" fmla="*/ 166 w 220"/>
                  <a:gd name="T11" fmla="*/ 39 h 278"/>
                  <a:gd name="T12" fmla="*/ 186 w 220"/>
                  <a:gd name="T13" fmla="*/ 39 h 278"/>
                  <a:gd name="T14" fmla="*/ 200 w 220"/>
                  <a:gd name="T15" fmla="*/ 44 h 278"/>
                  <a:gd name="T16" fmla="*/ 210 w 220"/>
                  <a:gd name="T17" fmla="*/ 53 h 278"/>
                  <a:gd name="T18" fmla="*/ 215 w 220"/>
                  <a:gd name="T19" fmla="*/ 73 h 278"/>
                  <a:gd name="T20" fmla="*/ 220 w 220"/>
                  <a:gd name="T21" fmla="*/ 83 h 278"/>
                  <a:gd name="T22" fmla="*/ 200 w 220"/>
                  <a:gd name="T23" fmla="*/ 97 h 278"/>
                  <a:gd name="T24" fmla="*/ 186 w 220"/>
                  <a:gd name="T25" fmla="*/ 112 h 278"/>
                  <a:gd name="T26" fmla="*/ 181 w 220"/>
                  <a:gd name="T27" fmla="*/ 126 h 278"/>
                  <a:gd name="T28" fmla="*/ 171 w 220"/>
                  <a:gd name="T29" fmla="*/ 141 h 278"/>
                  <a:gd name="T30" fmla="*/ 161 w 220"/>
                  <a:gd name="T31" fmla="*/ 151 h 278"/>
                  <a:gd name="T32" fmla="*/ 142 w 220"/>
                  <a:gd name="T33" fmla="*/ 175 h 278"/>
                  <a:gd name="T34" fmla="*/ 122 w 220"/>
                  <a:gd name="T35" fmla="*/ 205 h 278"/>
                  <a:gd name="T36" fmla="*/ 112 w 220"/>
                  <a:gd name="T37" fmla="*/ 229 h 278"/>
                  <a:gd name="T38" fmla="*/ 112 w 220"/>
                  <a:gd name="T39" fmla="*/ 249 h 278"/>
                  <a:gd name="T40" fmla="*/ 108 w 220"/>
                  <a:gd name="T41" fmla="*/ 268 h 278"/>
                  <a:gd name="T42" fmla="*/ 93 w 220"/>
                  <a:gd name="T43" fmla="*/ 273 h 278"/>
                  <a:gd name="T44" fmla="*/ 78 w 220"/>
                  <a:gd name="T45" fmla="*/ 268 h 278"/>
                  <a:gd name="T46" fmla="*/ 68 w 220"/>
                  <a:gd name="T47" fmla="*/ 268 h 278"/>
                  <a:gd name="T48" fmla="*/ 59 w 220"/>
                  <a:gd name="T49" fmla="*/ 263 h 278"/>
                  <a:gd name="T50" fmla="*/ 64 w 220"/>
                  <a:gd name="T51" fmla="*/ 258 h 278"/>
                  <a:gd name="T52" fmla="*/ 54 w 220"/>
                  <a:gd name="T53" fmla="*/ 249 h 278"/>
                  <a:gd name="T54" fmla="*/ 54 w 220"/>
                  <a:gd name="T55" fmla="*/ 239 h 278"/>
                  <a:gd name="T56" fmla="*/ 49 w 220"/>
                  <a:gd name="T57" fmla="*/ 234 h 278"/>
                  <a:gd name="T58" fmla="*/ 49 w 220"/>
                  <a:gd name="T59" fmla="*/ 234 h 278"/>
                  <a:gd name="T60" fmla="*/ 49 w 220"/>
                  <a:gd name="T61" fmla="*/ 224 h 278"/>
                  <a:gd name="T62" fmla="*/ 49 w 220"/>
                  <a:gd name="T63" fmla="*/ 205 h 278"/>
                  <a:gd name="T64" fmla="*/ 44 w 220"/>
                  <a:gd name="T65" fmla="*/ 195 h 278"/>
                  <a:gd name="T66" fmla="*/ 39 w 220"/>
                  <a:gd name="T67" fmla="*/ 180 h 278"/>
                  <a:gd name="T68" fmla="*/ 34 w 220"/>
                  <a:gd name="T69" fmla="*/ 166 h 278"/>
                  <a:gd name="T70" fmla="*/ 29 w 220"/>
                  <a:gd name="T71" fmla="*/ 166 h 278"/>
                  <a:gd name="T72" fmla="*/ 25 w 220"/>
                  <a:gd name="T73" fmla="*/ 151 h 278"/>
                  <a:gd name="T74" fmla="*/ 15 w 220"/>
                  <a:gd name="T75" fmla="*/ 141 h 278"/>
                  <a:gd name="T76" fmla="*/ 5 w 220"/>
                  <a:gd name="T77" fmla="*/ 131 h 278"/>
                  <a:gd name="T78" fmla="*/ 5 w 220"/>
                  <a:gd name="T79" fmla="*/ 112 h 278"/>
                  <a:gd name="T80" fmla="*/ 5 w 220"/>
                  <a:gd name="T81" fmla="*/ 97 h 278"/>
                  <a:gd name="T82" fmla="*/ 10 w 220"/>
                  <a:gd name="T83" fmla="*/ 83 h 278"/>
                  <a:gd name="T84" fmla="*/ 25 w 220"/>
                  <a:gd name="T85" fmla="*/ 73 h 278"/>
                  <a:gd name="T86" fmla="*/ 29 w 220"/>
                  <a:gd name="T87" fmla="*/ 58 h 278"/>
                  <a:gd name="T88" fmla="*/ 39 w 220"/>
                  <a:gd name="T89" fmla="*/ 44 h 278"/>
                  <a:gd name="T90" fmla="*/ 49 w 220"/>
                  <a:gd name="T91" fmla="*/ 34 h 278"/>
                  <a:gd name="T92" fmla="*/ 59 w 220"/>
                  <a:gd name="T93" fmla="*/ 24 h 278"/>
                  <a:gd name="T94" fmla="*/ 73 w 220"/>
                  <a:gd name="T95" fmla="*/ 19 h 278"/>
                  <a:gd name="T96" fmla="*/ 83 w 220"/>
                  <a:gd name="T97" fmla="*/ 9 h 278"/>
                  <a:gd name="T98" fmla="*/ 103 w 220"/>
                  <a:gd name="T99" fmla="*/ 9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0" h="278">
                    <a:moveTo>
                      <a:pt x="112" y="4"/>
                    </a:moveTo>
                    <a:lnTo>
                      <a:pt x="117" y="4"/>
                    </a:lnTo>
                    <a:lnTo>
                      <a:pt x="122" y="0"/>
                    </a:lnTo>
                    <a:lnTo>
                      <a:pt x="122" y="4"/>
                    </a:lnTo>
                    <a:lnTo>
                      <a:pt x="127" y="4"/>
                    </a:lnTo>
                    <a:lnTo>
                      <a:pt x="127" y="9"/>
                    </a:lnTo>
                    <a:lnTo>
                      <a:pt x="127" y="14"/>
                    </a:lnTo>
                    <a:lnTo>
                      <a:pt x="132" y="14"/>
                    </a:lnTo>
                    <a:lnTo>
                      <a:pt x="137" y="14"/>
                    </a:lnTo>
                    <a:lnTo>
                      <a:pt x="142" y="14"/>
                    </a:lnTo>
                    <a:lnTo>
                      <a:pt x="142" y="19"/>
                    </a:lnTo>
                    <a:lnTo>
                      <a:pt x="147" y="19"/>
                    </a:lnTo>
                    <a:lnTo>
                      <a:pt x="147" y="24"/>
                    </a:lnTo>
                    <a:lnTo>
                      <a:pt x="151" y="24"/>
                    </a:lnTo>
                    <a:lnTo>
                      <a:pt x="156" y="24"/>
                    </a:lnTo>
                    <a:lnTo>
                      <a:pt x="156" y="29"/>
                    </a:lnTo>
                    <a:lnTo>
                      <a:pt x="156" y="34"/>
                    </a:lnTo>
                    <a:lnTo>
                      <a:pt x="156" y="39"/>
                    </a:lnTo>
                    <a:lnTo>
                      <a:pt x="161" y="39"/>
                    </a:lnTo>
                    <a:lnTo>
                      <a:pt x="161" y="44"/>
                    </a:lnTo>
                    <a:lnTo>
                      <a:pt x="161" y="39"/>
                    </a:lnTo>
                    <a:lnTo>
                      <a:pt x="161" y="44"/>
                    </a:lnTo>
                    <a:lnTo>
                      <a:pt x="166" y="44"/>
                    </a:lnTo>
                    <a:lnTo>
                      <a:pt x="166" y="39"/>
                    </a:lnTo>
                    <a:lnTo>
                      <a:pt x="171" y="39"/>
                    </a:lnTo>
                    <a:lnTo>
                      <a:pt x="176" y="39"/>
                    </a:lnTo>
                    <a:lnTo>
                      <a:pt x="181" y="39"/>
                    </a:lnTo>
                    <a:lnTo>
                      <a:pt x="186" y="39"/>
                    </a:lnTo>
                    <a:lnTo>
                      <a:pt x="186" y="44"/>
                    </a:lnTo>
                    <a:lnTo>
                      <a:pt x="191" y="44"/>
                    </a:lnTo>
                    <a:lnTo>
                      <a:pt x="195" y="44"/>
                    </a:lnTo>
                    <a:lnTo>
                      <a:pt x="200" y="44"/>
                    </a:lnTo>
                    <a:lnTo>
                      <a:pt x="200" y="48"/>
                    </a:lnTo>
                    <a:lnTo>
                      <a:pt x="205" y="48"/>
                    </a:lnTo>
                    <a:lnTo>
                      <a:pt x="210" y="48"/>
                    </a:lnTo>
                    <a:lnTo>
                      <a:pt x="210" y="53"/>
                    </a:lnTo>
                    <a:lnTo>
                      <a:pt x="210" y="58"/>
                    </a:lnTo>
                    <a:lnTo>
                      <a:pt x="210" y="63"/>
                    </a:lnTo>
                    <a:lnTo>
                      <a:pt x="210" y="68"/>
                    </a:lnTo>
                    <a:lnTo>
                      <a:pt x="215" y="73"/>
                    </a:lnTo>
                    <a:lnTo>
                      <a:pt x="215" y="68"/>
                    </a:lnTo>
                    <a:lnTo>
                      <a:pt x="220" y="73"/>
                    </a:lnTo>
                    <a:lnTo>
                      <a:pt x="220" y="78"/>
                    </a:lnTo>
                    <a:lnTo>
                      <a:pt x="220" y="83"/>
                    </a:lnTo>
                    <a:lnTo>
                      <a:pt x="220" y="87"/>
                    </a:lnTo>
                    <a:lnTo>
                      <a:pt x="215" y="87"/>
                    </a:lnTo>
                    <a:lnTo>
                      <a:pt x="205" y="92"/>
                    </a:lnTo>
                    <a:lnTo>
                      <a:pt x="200" y="97"/>
                    </a:lnTo>
                    <a:lnTo>
                      <a:pt x="195" y="102"/>
                    </a:lnTo>
                    <a:lnTo>
                      <a:pt x="191" y="102"/>
                    </a:lnTo>
                    <a:lnTo>
                      <a:pt x="191" y="112"/>
                    </a:lnTo>
                    <a:lnTo>
                      <a:pt x="186" y="112"/>
                    </a:lnTo>
                    <a:lnTo>
                      <a:pt x="186" y="117"/>
                    </a:lnTo>
                    <a:lnTo>
                      <a:pt x="186" y="122"/>
                    </a:lnTo>
                    <a:lnTo>
                      <a:pt x="186" y="126"/>
                    </a:lnTo>
                    <a:lnTo>
                      <a:pt x="181" y="126"/>
                    </a:lnTo>
                    <a:lnTo>
                      <a:pt x="176" y="131"/>
                    </a:lnTo>
                    <a:lnTo>
                      <a:pt x="176" y="136"/>
                    </a:lnTo>
                    <a:lnTo>
                      <a:pt x="171" y="136"/>
                    </a:lnTo>
                    <a:lnTo>
                      <a:pt x="171" y="141"/>
                    </a:lnTo>
                    <a:lnTo>
                      <a:pt x="171" y="146"/>
                    </a:lnTo>
                    <a:lnTo>
                      <a:pt x="166" y="146"/>
                    </a:lnTo>
                    <a:lnTo>
                      <a:pt x="166" y="151"/>
                    </a:lnTo>
                    <a:lnTo>
                      <a:pt x="161" y="151"/>
                    </a:lnTo>
                    <a:lnTo>
                      <a:pt x="161" y="156"/>
                    </a:lnTo>
                    <a:lnTo>
                      <a:pt x="156" y="156"/>
                    </a:lnTo>
                    <a:lnTo>
                      <a:pt x="151" y="156"/>
                    </a:lnTo>
                    <a:lnTo>
                      <a:pt x="142" y="175"/>
                    </a:lnTo>
                    <a:lnTo>
                      <a:pt x="137" y="175"/>
                    </a:lnTo>
                    <a:lnTo>
                      <a:pt x="132" y="190"/>
                    </a:lnTo>
                    <a:lnTo>
                      <a:pt x="122" y="200"/>
                    </a:lnTo>
                    <a:lnTo>
                      <a:pt x="122" y="205"/>
                    </a:lnTo>
                    <a:lnTo>
                      <a:pt x="117" y="209"/>
                    </a:lnTo>
                    <a:lnTo>
                      <a:pt x="117" y="219"/>
                    </a:lnTo>
                    <a:lnTo>
                      <a:pt x="112" y="224"/>
                    </a:lnTo>
                    <a:lnTo>
                      <a:pt x="112" y="229"/>
                    </a:lnTo>
                    <a:lnTo>
                      <a:pt x="117" y="234"/>
                    </a:lnTo>
                    <a:lnTo>
                      <a:pt x="117" y="239"/>
                    </a:lnTo>
                    <a:lnTo>
                      <a:pt x="112" y="244"/>
                    </a:lnTo>
                    <a:lnTo>
                      <a:pt x="112" y="249"/>
                    </a:lnTo>
                    <a:lnTo>
                      <a:pt x="112" y="253"/>
                    </a:lnTo>
                    <a:lnTo>
                      <a:pt x="108" y="258"/>
                    </a:lnTo>
                    <a:lnTo>
                      <a:pt x="108" y="263"/>
                    </a:lnTo>
                    <a:lnTo>
                      <a:pt x="108" y="268"/>
                    </a:lnTo>
                    <a:lnTo>
                      <a:pt x="103" y="273"/>
                    </a:lnTo>
                    <a:lnTo>
                      <a:pt x="103" y="278"/>
                    </a:lnTo>
                    <a:lnTo>
                      <a:pt x="98" y="278"/>
                    </a:lnTo>
                    <a:lnTo>
                      <a:pt x="93" y="273"/>
                    </a:lnTo>
                    <a:lnTo>
                      <a:pt x="88" y="273"/>
                    </a:lnTo>
                    <a:lnTo>
                      <a:pt x="88" y="268"/>
                    </a:lnTo>
                    <a:lnTo>
                      <a:pt x="83" y="268"/>
                    </a:lnTo>
                    <a:lnTo>
                      <a:pt x="78" y="268"/>
                    </a:lnTo>
                    <a:lnTo>
                      <a:pt x="73" y="268"/>
                    </a:lnTo>
                    <a:lnTo>
                      <a:pt x="73" y="273"/>
                    </a:lnTo>
                    <a:lnTo>
                      <a:pt x="68" y="273"/>
                    </a:lnTo>
                    <a:lnTo>
                      <a:pt x="68" y="268"/>
                    </a:lnTo>
                    <a:lnTo>
                      <a:pt x="64" y="268"/>
                    </a:lnTo>
                    <a:lnTo>
                      <a:pt x="59" y="273"/>
                    </a:lnTo>
                    <a:lnTo>
                      <a:pt x="59" y="268"/>
                    </a:lnTo>
                    <a:lnTo>
                      <a:pt x="59" y="263"/>
                    </a:lnTo>
                    <a:lnTo>
                      <a:pt x="64" y="263"/>
                    </a:lnTo>
                    <a:lnTo>
                      <a:pt x="59" y="263"/>
                    </a:lnTo>
                    <a:lnTo>
                      <a:pt x="59" y="258"/>
                    </a:lnTo>
                    <a:lnTo>
                      <a:pt x="64" y="258"/>
                    </a:lnTo>
                    <a:lnTo>
                      <a:pt x="59" y="258"/>
                    </a:lnTo>
                    <a:lnTo>
                      <a:pt x="59" y="253"/>
                    </a:lnTo>
                    <a:lnTo>
                      <a:pt x="54" y="253"/>
                    </a:lnTo>
                    <a:lnTo>
                      <a:pt x="54" y="249"/>
                    </a:lnTo>
                    <a:lnTo>
                      <a:pt x="54" y="244"/>
                    </a:lnTo>
                    <a:lnTo>
                      <a:pt x="49" y="244"/>
                    </a:lnTo>
                    <a:lnTo>
                      <a:pt x="49" y="239"/>
                    </a:lnTo>
                    <a:lnTo>
                      <a:pt x="54" y="239"/>
                    </a:lnTo>
                    <a:lnTo>
                      <a:pt x="49" y="239"/>
                    </a:lnTo>
                    <a:lnTo>
                      <a:pt x="49" y="234"/>
                    </a:lnTo>
                    <a:lnTo>
                      <a:pt x="54" y="234"/>
                    </a:lnTo>
                    <a:lnTo>
                      <a:pt x="49" y="234"/>
                    </a:lnTo>
                    <a:lnTo>
                      <a:pt x="49" y="239"/>
                    </a:lnTo>
                    <a:lnTo>
                      <a:pt x="44" y="239"/>
                    </a:lnTo>
                    <a:lnTo>
                      <a:pt x="44" y="234"/>
                    </a:lnTo>
                    <a:lnTo>
                      <a:pt x="49" y="234"/>
                    </a:lnTo>
                    <a:lnTo>
                      <a:pt x="49" y="229"/>
                    </a:lnTo>
                    <a:lnTo>
                      <a:pt x="44" y="229"/>
                    </a:lnTo>
                    <a:lnTo>
                      <a:pt x="44" y="224"/>
                    </a:lnTo>
                    <a:lnTo>
                      <a:pt x="49" y="224"/>
                    </a:lnTo>
                    <a:lnTo>
                      <a:pt x="49" y="219"/>
                    </a:lnTo>
                    <a:lnTo>
                      <a:pt x="49" y="214"/>
                    </a:lnTo>
                    <a:lnTo>
                      <a:pt x="49" y="209"/>
                    </a:lnTo>
                    <a:lnTo>
                      <a:pt x="49" y="205"/>
                    </a:lnTo>
                    <a:lnTo>
                      <a:pt x="49" y="200"/>
                    </a:lnTo>
                    <a:lnTo>
                      <a:pt x="44" y="195"/>
                    </a:lnTo>
                    <a:lnTo>
                      <a:pt x="49" y="195"/>
                    </a:lnTo>
                    <a:lnTo>
                      <a:pt x="44" y="195"/>
                    </a:lnTo>
                    <a:lnTo>
                      <a:pt x="44" y="190"/>
                    </a:lnTo>
                    <a:lnTo>
                      <a:pt x="44" y="185"/>
                    </a:lnTo>
                    <a:lnTo>
                      <a:pt x="44" y="180"/>
                    </a:lnTo>
                    <a:lnTo>
                      <a:pt x="39" y="180"/>
                    </a:lnTo>
                    <a:lnTo>
                      <a:pt x="39" y="175"/>
                    </a:lnTo>
                    <a:lnTo>
                      <a:pt x="39" y="170"/>
                    </a:lnTo>
                    <a:lnTo>
                      <a:pt x="34" y="170"/>
                    </a:lnTo>
                    <a:lnTo>
                      <a:pt x="34" y="166"/>
                    </a:lnTo>
                    <a:lnTo>
                      <a:pt x="34" y="170"/>
                    </a:lnTo>
                    <a:lnTo>
                      <a:pt x="29" y="170"/>
                    </a:lnTo>
                    <a:lnTo>
                      <a:pt x="34" y="166"/>
                    </a:lnTo>
                    <a:lnTo>
                      <a:pt x="29" y="166"/>
                    </a:lnTo>
                    <a:lnTo>
                      <a:pt x="29" y="161"/>
                    </a:lnTo>
                    <a:lnTo>
                      <a:pt x="29" y="156"/>
                    </a:lnTo>
                    <a:lnTo>
                      <a:pt x="25" y="156"/>
                    </a:lnTo>
                    <a:lnTo>
                      <a:pt x="25" y="151"/>
                    </a:lnTo>
                    <a:lnTo>
                      <a:pt x="25" y="146"/>
                    </a:lnTo>
                    <a:lnTo>
                      <a:pt x="20" y="146"/>
                    </a:lnTo>
                    <a:lnTo>
                      <a:pt x="20" y="141"/>
                    </a:lnTo>
                    <a:lnTo>
                      <a:pt x="15" y="141"/>
                    </a:lnTo>
                    <a:lnTo>
                      <a:pt x="15" y="136"/>
                    </a:lnTo>
                    <a:lnTo>
                      <a:pt x="10" y="136"/>
                    </a:lnTo>
                    <a:lnTo>
                      <a:pt x="10" y="131"/>
                    </a:lnTo>
                    <a:lnTo>
                      <a:pt x="5" y="131"/>
                    </a:lnTo>
                    <a:lnTo>
                      <a:pt x="5" y="126"/>
                    </a:lnTo>
                    <a:lnTo>
                      <a:pt x="5" y="122"/>
                    </a:lnTo>
                    <a:lnTo>
                      <a:pt x="5" y="117"/>
                    </a:lnTo>
                    <a:lnTo>
                      <a:pt x="5" y="112"/>
                    </a:lnTo>
                    <a:lnTo>
                      <a:pt x="5" y="107"/>
                    </a:lnTo>
                    <a:lnTo>
                      <a:pt x="0" y="102"/>
                    </a:lnTo>
                    <a:lnTo>
                      <a:pt x="5" y="102"/>
                    </a:lnTo>
                    <a:lnTo>
                      <a:pt x="5" y="97"/>
                    </a:lnTo>
                    <a:lnTo>
                      <a:pt x="5" y="92"/>
                    </a:lnTo>
                    <a:lnTo>
                      <a:pt x="5" y="87"/>
                    </a:lnTo>
                    <a:lnTo>
                      <a:pt x="10" y="87"/>
                    </a:lnTo>
                    <a:lnTo>
                      <a:pt x="10" y="83"/>
                    </a:lnTo>
                    <a:lnTo>
                      <a:pt x="15" y="78"/>
                    </a:lnTo>
                    <a:lnTo>
                      <a:pt x="20" y="78"/>
                    </a:lnTo>
                    <a:lnTo>
                      <a:pt x="20" y="73"/>
                    </a:lnTo>
                    <a:lnTo>
                      <a:pt x="25" y="73"/>
                    </a:lnTo>
                    <a:lnTo>
                      <a:pt x="25" y="68"/>
                    </a:lnTo>
                    <a:lnTo>
                      <a:pt x="25" y="63"/>
                    </a:lnTo>
                    <a:lnTo>
                      <a:pt x="29" y="63"/>
                    </a:lnTo>
                    <a:lnTo>
                      <a:pt x="29" y="58"/>
                    </a:lnTo>
                    <a:lnTo>
                      <a:pt x="29" y="53"/>
                    </a:lnTo>
                    <a:lnTo>
                      <a:pt x="34" y="53"/>
                    </a:lnTo>
                    <a:lnTo>
                      <a:pt x="34" y="48"/>
                    </a:lnTo>
                    <a:lnTo>
                      <a:pt x="39" y="44"/>
                    </a:lnTo>
                    <a:lnTo>
                      <a:pt x="39" y="39"/>
                    </a:lnTo>
                    <a:lnTo>
                      <a:pt x="44" y="39"/>
                    </a:lnTo>
                    <a:lnTo>
                      <a:pt x="44" y="34"/>
                    </a:lnTo>
                    <a:lnTo>
                      <a:pt x="49" y="34"/>
                    </a:lnTo>
                    <a:lnTo>
                      <a:pt x="49" y="29"/>
                    </a:lnTo>
                    <a:lnTo>
                      <a:pt x="54" y="29"/>
                    </a:lnTo>
                    <a:lnTo>
                      <a:pt x="59" y="29"/>
                    </a:lnTo>
                    <a:lnTo>
                      <a:pt x="59" y="24"/>
                    </a:lnTo>
                    <a:lnTo>
                      <a:pt x="64" y="24"/>
                    </a:lnTo>
                    <a:lnTo>
                      <a:pt x="64" y="19"/>
                    </a:lnTo>
                    <a:lnTo>
                      <a:pt x="68" y="19"/>
                    </a:lnTo>
                    <a:lnTo>
                      <a:pt x="73" y="19"/>
                    </a:lnTo>
                    <a:lnTo>
                      <a:pt x="73" y="14"/>
                    </a:lnTo>
                    <a:lnTo>
                      <a:pt x="78" y="14"/>
                    </a:lnTo>
                    <a:lnTo>
                      <a:pt x="83" y="14"/>
                    </a:lnTo>
                    <a:lnTo>
                      <a:pt x="83" y="9"/>
                    </a:lnTo>
                    <a:lnTo>
                      <a:pt x="88" y="9"/>
                    </a:lnTo>
                    <a:lnTo>
                      <a:pt x="93" y="9"/>
                    </a:lnTo>
                    <a:lnTo>
                      <a:pt x="98" y="9"/>
                    </a:lnTo>
                    <a:lnTo>
                      <a:pt x="103" y="9"/>
                    </a:lnTo>
                    <a:lnTo>
                      <a:pt x="108" y="4"/>
                    </a:lnTo>
                    <a:lnTo>
                      <a:pt x="112" y="4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" name="Freeform 31">
                <a:extLst>
                  <a:ext uri="{FF2B5EF4-FFF2-40B4-BE49-F238E27FC236}">
                    <a16:creationId xmlns:a16="http://schemas.microsoft.com/office/drawing/2014/main" id="{07509EDE-52F0-439D-B1AD-B895628D169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23" y="1921"/>
                <a:ext cx="308" cy="288"/>
              </a:xfrm>
              <a:custGeom>
                <a:avLst/>
                <a:gdLst>
                  <a:gd name="T0" fmla="*/ 225 w 308"/>
                  <a:gd name="T1" fmla="*/ 19 h 288"/>
                  <a:gd name="T2" fmla="*/ 240 w 308"/>
                  <a:gd name="T3" fmla="*/ 29 h 288"/>
                  <a:gd name="T4" fmla="*/ 259 w 308"/>
                  <a:gd name="T5" fmla="*/ 34 h 288"/>
                  <a:gd name="T6" fmla="*/ 274 w 308"/>
                  <a:gd name="T7" fmla="*/ 44 h 288"/>
                  <a:gd name="T8" fmla="*/ 293 w 308"/>
                  <a:gd name="T9" fmla="*/ 39 h 288"/>
                  <a:gd name="T10" fmla="*/ 288 w 308"/>
                  <a:gd name="T11" fmla="*/ 88 h 288"/>
                  <a:gd name="T12" fmla="*/ 288 w 308"/>
                  <a:gd name="T13" fmla="*/ 122 h 288"/>
                  <a:gd name="T14" fmla="*/ 284 w 308"/>
                  <a:gd name="T15" fmla="*/ 146 h 288"/>
                  <a:gd name="T16" fmla="*/ 284 w 308"/>
                  <a:gd name="T17" fmla="*/ 190 h 288"/>
                  <a:gd name="T18" fmla="*/ 288 w 308"/>
                  <a:gd name="T19" fmla="*/ 219 h 288"/>
                  <a:gd name="T20" fmla="*/ 298 w 308"/>
                  <a:gd name="T21" fmla="*/ 244 h 288"/>
                  <a:gd name="T22" fmla="*/ 303 w 308"/>
                  <a:gd name="T23" fmla="*/ 263 h 288"/>
                  <a:gd name="T24" fmla="*/ 303 w 308"/>
                  <a:gd name="T25" fmla="*/ 278 h 288"/>
                  <a:gd name="T26" fmla="*/ 284 w 308"/>
                  <a:gd name="T27" fmla="*/ 273 h 288"/>
                  <a:gd name="T28" fmla="*/ 274 w 308"/>
                  <a:gd name="T29" fmla="*/ 268 h 288"/>
                  <a:gd name="T30" fmla="*/ 259 w 308"/>
                  <a:gd name="T31" fmla="*/ 278 h 288"/>
                  <a:gd name="T32" fmla="*/ 264 w 308"/>
                  <a:gd name="T33" fmla="*/ 288 h 288"/>
                  <a:gd name="T34" fmla="*/ 249 w 308"/>
                  <a:gd name="T35" fmla="*/ 278 h 288"/>
                  <a:gd name="T36" fmla="*/ 235 w 308"/>
                  <a:gd name="T37" fmla="*/ 278 h 288"/>
                  <a:gd name="T38" fmla="*/ 230 w 308"/>
                  <a:gd name="T39" fmla="*/ 263 h 288"/>
                  <a:gd name="T40" fmla="*/ 225 w 308"/>
                  <a:gd name="T41" fmla="*/ 263 h 288"/>
                  <a:gd name="T42" fmla="*/ 220 w 308"/>
                  <a:gd name="T43" fmla="*/ 263 h 288"/>
                  <a:gd name="T44" fmla="*/ 201 w 308"/>
                  <a:gd name="T45" fmla="*/ 268 h 288"/>
                  <a:gd name="T46" fmla="*/ 196 w 308"/>
                  <a:gd name="T47" fmla="*/ 278 h 288"/>
                  <a:gd name="T48" fmla="*/ 186 w 308"/>
                  <a:gd name="T49" fmla="*/ 278 h 288"/>
                  <a:gd name="T50" fmla="*/ 171 w 308"/>
                  <a:gd name="T51" fmla="*/ 268 h 288"/>
                  <a:gd name="T52" fmla="*/ 157 w 308"/>
                  <a:gd name="T53" fmla="*/ 268 h 288"/>
                  <a:gd name="T54" fmla="*/ 142 w 308"/>
                  <a:gd name="T55" fmla="*/ 268 h 288"/>
                  <a:gd name="T56" fmla="*/ 122 w 308"/>
                  <a:gd name="T57" fmla="*/ 273 h 288"/>
                  <a:gd name="T58" fmla="*/ 103 w 308"/>
                  <a:gd name="T59" fmla="*/ 278 h 288"/>
                  <a:gd name="T60" fmla="*/ 88 w 308"/>
                  <a:gd name="T61" fmla="*/ 278 h 288"/>
                  <a:gd name="T62" fmla="*/ 79 w 308"/>
                  <a:gd name="T63" fmla="*/ 283 h 288"/>
                  <a:gd name="T64" fmla="*/ 59 w 308"/>
                  <a:gd name="T65" fmla="*/ 278 h 288"/>
                  <a:gd name="T66" fmla="*/ 49 w 308"/>
                  <a:gd name="T67" fmla="*/ 283 h 288"/>
                  <a:gd name="T68" fmla="*/ 59 w 308"/>
                  <a:gd name="T69" fmla="*/ 268 h 288"/>
                  <a:gd name="T70" fmla="*/ 54 w 308"/>
                  <a:gd name="T71" fmla="*/ 268 h 288"/>
                  <a:gd name="T72" fmla="*/ 44 w 308"/>
                  <a:gd name="T73" fmla="*/ 258 h 288"/>
                  <a:gd name="T74" fmla="*/ 15 w 308"/>
                  <a:gd name="T75" fmla="*/ 239 h 288"/>
                  <a:gd name="T76" fmla="*/ 25 w 308"/>
                  <a:gd name="T77" fmla="*/ 210 h 288"/>
                  <a:gd name="T78" fmla="*/ 35 w 308"/>
                  <a:gd name="T79" fmla="*/ 195 h 288"/>
                  <a:gd name="T80" fmla="*/ 35 w 308"/>
                  <a:gd name="T81" fmla="*/ 180 h 288"/>
                  <a:gd name="T82" fmla="*/ 20 w 308"/>
                  <a:gd name="T83" fmla="*/ 171 h 288"/>
                  <a:gd name="T84" fmla="*/ 15 w 308"/>
                  <a:gd name="T85" fmla="*/ 151 h 288"/>
                  <a:gd name="T86" fmla="*/ 10 w 308"/>
                  <a:gd name="T87" fmla="*/ 151 h 288"/>
                  <a:gd name="T88" fmla="*/ 5 w 308"/>
                  <a:gd name="T89" fmla="*/ 146 h 288"/>
                  <a:gd name="T90" fmla="*/ 10 w 308"/>
                  <a:gd name="T91" fmla="*/ 136 h 288"/>
                  <a:gd name="T92" fmla="*/ 15 w 308"/>
                  <a:gd name="T93" fmla="*/ 127 h 288"/>
                  <a:gd name="T94" fmla="*/ 15 w 308"/>
                  <a:gd name="T95" fmla="*/ 112 h 288"/>
                  <a:gd name="T96" fmla="*/ 15 w 308"/>
                  <a:gd name="T97" fmla="*/ 88 h 288"/>
                  <a:gd name="T98" fmla="*/ 20 w 308"/>
                  <a:gd name="T99" fmla="*/ 78 h 288"/>
                  <a:gd name="T100" fmla="*/ 25 w 308"/>
                  <a:gd name="T101" fmla="*/ 58 h 288"/>
                  <a:gd name="T102" fmla="*/ 40 w 308"/>
                  <a:gd name="T103" fmla="*/ 49 h 288"/>
                  <a:gd name="T104" fmla="*/ 54 w 308"/>
                  <a:gd name="T105" fmla="*/ 44 h 288"/>
                  <a:gd name="T106" fmla="*/ 74 w 308"/>
                  <a:gd name="T107" fmla="*/ 39 h 288"/>
                  <a:gd name="T108" fmla="*/ 98 w 308"/>
                  <a:gd name="T109" fmla="*/ 44 h 288"/>
                  <a:gd name="T110" fmla="*/ 118 w 308"/>
                  <a:gd name="T111" fmla="*/ 44 h 288"/>
                  <a:gd name="T112" fmla="*/ 142 w 308"/>
                  <a:gd name="T113" fmla="*/ 39 h 288"/>
                  <a:gd name="T114" fmla="*/ 166 w 308"/>
                  <a:gd name="T115" fmla="*/ 39 h 288"/>
                  <a:gd name="T116" fmla="*/ 181 w 308"/>
                  <a:gd name="T117" fmla="*/ 49 h 288"/>
                  <a:gd name="T118" fmla="*/ 201 w 308"/>
                  <a:gd name="T119" fmla="*/ 39 h 288"/>
                  <a:gd name="T120" fmla="*/ 201 w 308"/>
                  <a:gd name="T121" fmla="*/ 19 h 288"/>
                  <a:gd name="T122" fmla="*/ 210 w 308"/>
                  <a:gd name="T123" fmla="*/ 5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08" h="288">
                    <a:moveTo>
                      <a:pt x="225" y="0"/>
                    </a:moveTo>
                    <a:lnTo>
                      <a:pt x="225" y="5"/>
                    </a:lnTo>
                    <a:lnTo>
                      <a:pt x="225" y="10"/>
                    </a:lnTo>
                    <a:lnTo>
                      <a:pt x="225" y="14"/>
                    </a:lnTo>
                    <a:lnTo>
                      <a:pt x="225" y="19"/>
                    </a:lnTo>
                    <a:lnTo>
                      <a:pt x="230" y="19"/>
                    </a:lnTo>
                    <a:lnTo>
                      <a:pt x="230" y="24"/>
                    </a:lnTo>
                    <a:lnTo>
                      <a:pt x="235" y="24"/>
                    </a:lnTo>
                    <a:lnTo>
                      <a:pt x="235" y="29"/>
                    </a:lnTo>
                    <a:lnTo>
                      <a:pt x="240" y="29"/>
                    </a:lnTo>
                    <a:lnTo>
                      <a:pt x="245" y="29"/>
                    </a:lnTo>
                    <a:lnTo>
                      <a:pt x="245" y="34"/>
                    </a:lnTo>
                    <a:lnTo>
                      <a:pt x="249" y="29"/>
                    </a:lnTo>
                    <a:lnTo>
                      <a:pt x="254" y="34"/>
                    </a:lnTo>
                    <a:lnTo>
                      <a:pt x="259" y="34"/>
                    </a:lnTo>
                    <a:lnTo>
                      <a:pt x="259" y="39"/>
                    </a:lnTo>
                    <a:lnTo>
                      <a:pt x="264" y="39"/>
                    </a:lnTo>
                    <a:lnTo>
                      <a:pt x="264" y="44"/>
                    </a:lnTo>
                    <a:lnTo>
                      <a:pt x="269" y="44"/>
                    </a:lnTo>
                    <a:lnTo>
                      <a:pt x="274" y="44"/>
                    </a:lnTo>
                    <a:lnTo>
                      <a:pt x="279" y="44"/>
                    </a:lnTo>
                    <a:lnTo>
                      <a:pt x="284" y="44"/>
                    </a:lnTo>
                    <a:lnTo>
                      <a:pt x="284" y="39"/>
                    </a:lnTo>
                    <a:lnTo>
                      <a:pt x="288" y="39"/>
                    </a:lnTo>
                    <a:lnTo>
                      <a:pt x="293" y="39"/>
                    </a:lnTo>
                    <a:lnTo>
                      <a:pt x="288" y="53"/>
                    </a:lnTo>
                    <a:lnTo>
                      <a:pt x="288" y="58"/>
                    </a:lnTo>
                    <a:lnTo>
                      <a:pt x="288" y="63"/>
                    </a:lnTo>
                    <a:lnTo>
                      <a:pt x="288" y="78"/>
                    </a:lnTo>
                    <a:lnTo>
                      <a:pt x="288" y="88"/>
                    </a:lnTo>
                    <a:lnTo>
                      <a:pt x="288" y="93"/>
                    </a:lnTo>
                    <a:lnTo>
                      <a:pt x="288" y="97"/>
                    </a:lnTo>
                    <a:lnTo>
                      <a:pt x="288" y="112"/>
                    </a:lnTo>
                    <a:lnTo>
                      <a:pt x="288" y="117"/>
                    </a:lnTo>
                    <a:lnTo>
                      <a:pt x="288" y="122"/>
                    </a:lnTo>
                    <a:lnTo>
                      <a:pt x="284" y="127"/>
                    </a:lnTo>
                    <a:lnTo>
                      <a:pt x="284" y="132"/>
                    </a:lnTo>
                    <a:lnTo>
                      <a:pt x="284" y="136"/>
                    </a:lnTo>
                    <a:lnTo>
                      <a:pt x="284" y="141"/>
                    </a:lnTo>
                    <a:lnTo>
                      <a:pt x="284" y="146"/>
                    </a:lnTo>
                    <a:lnTo>
                      <a:pt x="284" y="151"/>
                    </a:lnTo>
                    <a:lnTo>
                      <a:pt x="284" y="166"/>
                    </a:lnTo>
                    <a:lnTo>
                      <a:pt x="284" y="171"/>
                    </a:lnTo>
                    <a:lnTo>
                      <a:pt x="284" y="175"/>
                    </a:lnTo>
                    <a:lnTo>
                      <a:pt x="284" y="190"/>
                    </a:lnTo>
                    <a:lnTo>
                      <a:pt x="288" y="195"/>
                    </a:lnTo>
                    <a:lnTo>
                      <a:pt x="288" y="200"/>
                    </a:lnTo>
                    <a:lnTo>
                      <a:pt x="288" y="205"/>
                    </a:lnTo>
                    <a:lnTo>
                      <a:pt x="288" y="215"/>
                    </a:lnTo>
                    <a:lnTo>
                      <a:pt x="288" y="219"/>
                    </a:lnTo>
                    <a:lnTo>
                      <a:pt x="293" y="229"/>
                    </a:lnTo>
                    <a:lnTo>
                      <a:pt x="293" y="234"/>
                    </a:lnTo>
                    <a:lnTo>
                      <a:pt x="298" y="234"/>
                    </a:lnTo>
                    <a:lnTo>
                      <a:pt x="298" y="239"/>
                    </a:lnTo>
                    <a:lnTo>
                      <a:pt x="298" y="244"/>
                    </a:lnTo>
                    <a:lnTo>
                      <a:pt x="298" y="249"/>
                    </a:lnTo>
                    <a:lnTo>
                      <a:pt x="298" y="254"/>
                    </a:lnTo>
                    <a:lnTo>
                      <a:pt x="303" y="254"/>
                    </a:lnTo>
                    <a:lnTo>
                      <a:pt x="303" y="258"/>
                    </a:lnTo>
                    <a:lnTo>
                      <a:pt x="303" y="263"/>
                    </a:lnTo>
                    <a:lnTo>
                      <a:pt x="303" y="268"/>
                    </a:lnTo>
                    <a:lnTo>
                      <a:pt x="303" y="273"/>
                    </a:lnTo>
                    <a:lnTo>
                      <a:pt x="303" y="278"/>
                    </a:lnTo>
                    <a:lnTo>
                      <a:pt x="308" y="278"/>
                    </a:lnTo>
                    <a:lnTo>
                      <a:pt x="303" y="278"/>
                    </a:lnTo>
                    <a:lnTo>
                      <a:pt x="298" y="278"/>
                    </a:lnTo>
                    <a:lnTo>
                      <a:pt x="293" y="278"/>
                    </a:lnTo>
                    <a:lnTo>
                      <a:pt x="288" y="278"/>
                    </a:lnTo>
                    <a:lnTo>
                      <a:pt x="284" y="278"/>
                    </a:lnTo>
                    <a:lnTo>
                      <a:pt x="284" y="273"/>
                    </a:lnTo>
                    <a:lnTo>
                      <a:pt x="284" y="268"/>
                    </a:lnTo>
                    <a:lnTo>
                      <a:pt x="279" y="268"/>
                    </a:lnTo>
                    <a:lnTo>
                      <a:pt x="279" y="273"/>
                    </a:lnTo>
                    <a:lnTo>
                      <a:pt x="274" y="273"/>
                    </a:lnTo>
                    <a:lnTo>
                      <a:pt x="274" y="268"/>
                    </a:lnTo>
                    <a:lnTo>
                      <a:pt x="269" y="268"/>
                    </a:lnTo>
                    <a:lnTo>
                      <a:pt x="269" y="273"/>
                    </a:lnTo>
                    <a:lnTo>
                      <a:pt x="264" y="273"/>
                    </a:lnTo>
                    <a:lnTo>
                      <a:pt x="264" y="278"/>
                    </a:lnTo>
                    <a:lnTo>
                      <a:pt x="259" y="278"/>
                    </a:lnTo>
                    <a:lnTo>
                      <a:pt x="264" y="278"/>
                    </a:lnTo>
                    <a:lnTo>
                      <a:pt x="269" y="278"/>
                    </a:lnTo>
                    <a:lnTo>
                      <a:pt x="269" y="283"/>
                    </a:lnTo>
                    <a:lnTo>
                      <a:pt x="264" y="283"/>
                    </a:lnTo>
                    <a:lnTo>
                      <a:pt x="264" y="288"/>
                    </a:lnTo>
                    <a:lnTo>
                      <a:pt x="259" y="288"/>
                    </a:lnTo>
                    <a:lnTo>
                      <a:pt x="259" y="283"/>
                    </a:lnTo>
                    <a:lnTo>
                      <a:pt x="259" y="278"/>
                    </a:lnTo>
                    <a:lnTo>
                      <a:pt x="254" y="278"/>
                    </a:lnTo>
                    <a:lnTo>
                      <a:pt x="249" y="278"/>
                    </a:lnTo>
                    <a:lnTo>
                      <a:pt x="245" y="278"/>
                    </a:lnTo>
                    <a:lnTo>
                      <a:pt x="245" y="273"/>
                    </a:lnTo>
                    <a:lnTo>
                      <a:pt x="240" y="273"/>
                    </a:lnTo>
                    <a:lnTo>
                      <a:pt x="240" y="278"/>
                    </a:lnTo>
                    <a:lnTo>
                      <a:pt x="235" y="278"/>
                    </a:lnTo>
                    <a:lnTo>
                      <a:pt x="235" y="273"/>
                    </a:lnTo>
                    <a:lnTo>
                      <a:pt x="240" y="273"/>
                    </a:lnTo>
                    <a:lnTo>
                      <a:pt x="240" y="268"/>
                    </a:lnTo>
                    <a:lnTo>
                      <a:pt x="235" y="263"/>
                    </a:lnTo>
                    <a:lnTo>
                      <a:pt x="230" y="263"/>
                    </a:lnTo>
                    <a:lnTo>
                      <a:pt x="230" y="258"/>
                    </a:lnTo>
                    <a:lnTo>
                      <a:pt x="230" y="254"/>
                    </a:lnTo>
                    <a:lnTo>
                      <a:pt x="225" y="254"/>
                    </a:lnTo>
                    <a:lnTo>
                      <a:pt x="225" y="258"/>
                    </a:lnTo>
                    <a:lnTo>
                      <a:pt x="225" y="263"/>
                    </a:lnTo>
                    <a:lnTo>
                      <a:pt x="230" y="263"/>
                    </a:lnTo>
                    <a:lnTo>
                      <a:pt x="225" y="263"/>
                    </a:lnTo>
                    <a:lnTo>
                      <a:pt x="225" y="268"/>
                    </a:lnTo>
                    <a:lnTo>
                      <a:pt x="220" y="268"/>
                    </a:lnTo>
                    <a:lnTo>
                      <a:pt x="220" y="263"/>
                    </a:lnTo>
                    <a:lnTo>
                      <a:pt x="215" y="263"/>
                    </a:lnTo>
                    <a:lnTo>
                      <a:pt x="210" y="263"/>
                    </a:lnTo>
                    <a:lnTo>
                      <a:pt x="205" y="263"/>
                    </a:lnTo>
                    <a:lnTo>
                      <a:pt x="201" y="263"/>
                    </a:lnTo>
                    <a:lnTo>
                      <a:pt x="201" y="268"/>
                    </a:lnTo>
                    <a:lnTo>
                      <a:pt x="196" y="268"/>
                    </a:lnTo>
                    <a:lnTo>
                      <a:pt x="191" y="268"/>
                    </a:lnTo>
                    <a:lnTo>
                      <a:pt x="191" y="273"/>
                    </a:lnTo>
                    <a:lnTo>
                      <a:pt x="191" y="278"/>
                    </a:lnTo>
                    <a:lnTo>
                      <a:pt x="196" y="278"/>
                    </a:lnTo>
                    <a:lnTo>
                      <a:pt x="191" y="283"/>
                    </a:lnTo>
                    <a:lnTo>
                      <a:pt x="191" y="288"/>
                    </a:lnTo>
                    <a:lnTo>
                      <a:pt x="186" y="288"/>
                    </a:lnTo>
                    <a:lnTo>
                      <a:pt x="186" y="283"/>
                    </a:lnTo>
                    <a:lnTo>
                      <a:pt x="186" y="278"/>
                    </a:lnTo>
                    <a:lnTo>
                      <a:pt x="181" y="278"/>
                    </a:lnTo>
                    <a:lnTo>
                      <a:pt x="181" y="273"/>
                    </a:lnTo>
                    <a:lnTo>
                      <a:pt x="181" y="268"/>
                    </a:lnTo>
                    <a:lnTo>
                      <a:pt x="176" y="268"/>
                    </a:lnTo>
                    <a:lnTo>
                      <a:pt x="171" y="268"/>
                    </a:lnTo>
                    <a:lnTo>
                      <a:pt x="166" y="268"/>
                    </a:lnTo>
                    <a:lnTo>
                      <a:pt x="166" y="263"/>
                    </a:lnTo>
                    <a:lnTo>
                      <a:pt x="162" y="263"/>
                    </a:lnTo>
                    <a:lnTo>
                      <a:pt x="162" y="268"/>
                    </a:lnTo>
                    <a:lnTo>
                      <a:pt x="157" y="268"/>
                    </a:lnTo>
                    <a:lnTo>
                      <a:pt x="157" y="273"/>
                    </a:lnTo>
                    <a:lnTo>
                      <a:pt x="152" y="273"/>
                    </a:lnTo>
                    <a:lnTo>
                      <a:pt x="147" y="273"/>
                    </a:lnTo>
                    <a:lnTo>
                      <a:pt x="147" y="268"/>
                    </a:lnTo>
                    <a:lnTo>
                      <a:pt x="142" y="268"/>
                    </a:lnTo>
                    <a:lnTo>
                      <a:pt x="142" y="273"/>
                    </a:lnTo>
                    <a:lnTo>
                      <a:pt x="137" y="273"/>
                    </a:lnTo>
                    <a:lnTo>
                      <a:pt x="132" y="273"/>
                    </a:lnTo>
                    <a:lnTo>
                      <a:pt x="127" y="273"/>
                    </a:lnTo>
                    <a:lnTo>
                      <a:pt x="122" y="273"/>
                    </a:lnTo>
                    <a:lnTo>
                      <a:pt x="122" y="278"/>
                    </a:lnTo>
                    <a:lnTo>
                      <a:pt x="118" y="273"/>
                    </a:lnTo>
                    <a:lnTo>
                      <a:pt x="113" y="273"/>
                    </a:lnTo>
                    <a:lnTo>
                      <a:pt x="108" y="273"/>
                    </a:lnTo>
                    <a:lnTo>
                      <a:pt x="103" y="278"/>
                    </a:lnTo>
                    <a:lnTo>
                      <a:pt x="98" y="273"/>
                    </a:lnTo>
                    <a:lnTo>
                      <a:pt x="98" y="278"/>
                    </a:lnTo>
                    <a:lnTo>
                      <a:pt x="93" y="283"/>
                    </a:lnTo>
                    <a:lnTo>
                      <a:pt x="88" y="283"/>
                    </a:lnTo>
                    <a:lnTo>
                      <a:pt x="88" y="278"/>
                    </a:lnTo>
                    <a:lnTo>
                      <a:pt x="83" y="278"/>
                    </a:lnTo>
                    <a:lnTo>
                      <a:pt x="83" y="273"/>
                    </a:lnTo>
                    <a:lnTo>
                      <a:pt x="79" y="273"/>
                    </a:lnTo>
                    <a:lnTo>
                      <a:pt x="79" y="278"/>
                    </a:lnTo>
                    <a:lnTo>
                      <a:pt x="79" y="283"/>
                    </a:lnTo>
                    <a:lnTo>
                      <a:pt x="74" y="283"/>
                    </a:lnTo>
                    <a:lnTo>
                      <a:pt x="69" y="283"/>
                    </a:lnTo>
                    <a:lnTo>
                      <a:pt x="64" y="283"/>
                    </a:lnTo>
                    <a:lnTo>
                      <a:pt x="64" y="278"/>
                    </a:lnTo>
                    <a:lnTo>
                      <a:pt x="59" y="278"/>
                    </a:lnTo>
                    <a:lnTo>
                      <a:pt x="59" y="283"/>
                    </a:lnTo>
                    <a:lnTo>
                      <a:pt x="54" y="283"/>
                    </a:lnTo>
                    <a:lnTo>
                      <a:pt x="54" y="288"/>
                    </a:lnTo>
                    <a:lnTo>
                      <a:pt x="49" y="288"/>
                    </a:lnTo>
                    <a:lnTo>
                      <a:pt x="49" y="283"/>
                    </a:lnTo>
                    <a:lnTo>
                      <a:pt x="49" y="278"/>
                    </a:lnTo>
                    <a:lnTo>
                      <a:pt x="54" y="278"/>
                    </a:lnTo>
                    <a:lnTo>
                      <a:pt x="54" y="273"/>
                    </a:lnTo>
                    <a:lnTo>
                      <a:pt x="59" y="273"/>
                    </a:lnTo>
                    <a:lnTo>
                      <a:pt x="59" y="268"/>
                    </a:lnTo>
                    <a:lnTo>
                      <a:pt x="64" y="268"/>
                    </a:lnTo>
                    <a:lnTo>
                      <a:pt x="64" y="263"/>
                    </a:lnTo>
                    <a:lnTo>
                      <a:pt x="59" y="263"/>
                    </a:lnTo>
                    <a:lnTo>
                      <a:pt x="54" y="263"/>
                    </a:lnTo>
                    <a:lnTo>
                      <a:pt x="54" y="268"/>
                    </a:lnTo>
                    <a:lnTo>
                      <a:pt x="49" y="268"/>
                    </a:lnTo>
                    <a:lnTo>
                      <a:pt x="44" y="263"/>
                    </a:lnTo>
                    <a:lnTo>
                      <a:pt x="44" y="258"/>
                    </a:lnTo>
                    <a:lnTo>
                      <a:pt x="44" y="263"/>
                    </a:lnTo>
                    <a:lnTo>
                      <a:pt x="44" y="258"/>
                    </a:lnTo>
                    <a:lnTo>
                      <a:pt x="40" y="254"/>
                    </a:lnTo>
                    <a:lnTo>
                      <a:pt x="40" y="249"/>
                    </a:lnTo>
                    <a:lnTo>
                      <a:pt x="35" y="244"/>
                    </a:lnTo>
                    <a:lnTo>
                      <a:pt x="30" y="244"/>
                    </a:lnTo>
                    <a:lnTo>
                      <a:pt x="15" y="239"/>
                    </a:lnTo>
                    <a:lnTo>
                      <a:pt x="20" y="234"/>
                    </a:lnTo>
                    <a:lnTo>
                      <a:pt x="20" y="224"/>
                    </a:lnTo>
                    <a:lnTo>
                      <a:pt x="25" y="219"/>
                    </a:lnTo>
                    <a:lnTo>
                      <a:pt x="25" y="215"/>
                    </a:lnTo>
                    <a:lnTo>
                      <a:pt x="25" y="210"/>
                    </a:lnTo>
                    <a:lnTo>
                      <a:pt x="30" y="210"/>
                    </a:lnTo>
                    <a:lnTo>
                      <a:pt x="30" y="205"/>
                    </a:lnTo>
                    <a:lnTo>
                      <a:pt x="30" y="200"/>
                    </a:lnTo>
                    <a:lnTo>
                      <a:pt x="30" y="195"/>
                    </a:lnTo>
                    <a:lnTo>
                      <a:pt x="35" y="195"/>
                    </a:lnTo>
                    <a:lnTo>
                      <a:pt x="35" y="190"/>
                    </a:lnTo>
                    <a:lnTo>
                      <a:pt x="35" y="185"/>
                    </a:lnTo>
                    <a:lnTo>
                      <a:pt x="35" y="180"/>
                    </a:lnTo>
                    <a:lnTo>
                      <a:pt x="30" y="180"/>
                    </a:lnTo>
                    <a:lnTo>
                      <a:pt x="35" y="180"/>
                    </a:lnTo>
                    <a:lnTo>
                      <a:pt x="35" y="175"/>
                    </a:lnTo>
                    <a:lnTo>
                      <a:pt x="30" y="175"/>
                    </a:lnTo>
                    <a:lnTo>
                      <a:pt x="25" y="175"/>
                    </a:lnTo>
                    <a:lnTo>
                      <a:pt x="25" y="171"/>
                    </a:lnTo>
                    <a:lnTo>
                      <a:pt x="20" y="171"/>
                    </a:lnTo>
                    <a:lnTo>
                      <a:pt x="20" y="166"/>
                    </a:lnTo>
                    <a:lnTo>
                      <a:pt x="20" y="161"/>
                    </a:lnTo>
                    <a:lnTo>
                      <a:pt x="15" y="161"/>
                    </a:lnTo>
                    <a:lnTo>
                      <a:pt x="15" y="156"/>
                    </a:lnTo>
                    <a:lnTo>
                      <a:pt x="15" y="151"/>
                    </a:lnTo>
                    <a:lnTo>
                      <a:pt x="10" y="151"/>
                    </a:lnTo>
                    <a:lnTo>
                      <a:pt x="15" y="151"/>
                    </a:lnTo>
                    <a:lnTo>
                      <a:pt x="15" y="146"/>
                    </a:lnTo>
                    <a:lnTo>
                      <a:pt x="10" y="146"/>
                    </a:lnTo>
                    <a:lnTo>
                      <a:pt x="10" y="151"/>
                    </a:lnTo>
                    <a:lnTo>
                      <a:pt x="5" y="156"/>
                    </a:lnTo>
                    <a:lnTo>
                      <a:pt x="0" y="156"/>
                    </a:lnTo>
                    <a:lnTo>
                      <a:pt x="0" y="151"/>
                    </a:lnTo>
                    <a:lnTo>
                      <a:pt x="5" y="151"/>
                    </a:lnTo>
                    <a:lnTo>
                      <a:pt x="5" y="146"/>
                    </a:lnTo>
                    <a:lnTo>
                      <a:pt x="5" y="141"/>
                    </a:lnTo>
                    <a:lnTo>
                      <a:pt x="10" y="141"/>
                    </a:lnTo>
                    <a:lnTo>
                      <a:pt x="10" y="136"/>
                    </a:lnTo>
                    <a:lnTo>
                      <a:pt x="10" y="141"/>
                    </a:lnTo>
                    <a:lnTo>
                      <a:pt x="10" y="136"/>
                    </a:lnTo>
                    <a:lnTo>
                      <a:pt x="15" y="136"/>
                    </a:lnTo>
                    <a:lnTo>
                      <a:pt x="10" y="136"/>
                    </a:lnTo>
                    <a:lnTo>
                      <a:pt x="15" y="136"/>
                    </a:lnTo>
                    <a:lnTo>
                      <a:pt x="15" y="132"/>
                    </a:lnTo>
                    <a:lnTo>
                      <a:pt x="15" y="127"/>
                    </a:lnTo>
                    <a:lnTo>
                      <a:pt x="15" y="122"/>
                    </a:lnTo>
                    <a:lnTo>
                      <a:pt x="15" y="117"/>
                    </a:lnTo>
                    <a:lnTo>
                      <a:pt x="15" y="112"/>
                    </a:lnTo>
                    <a:lnTo>
                      <a:pt x="15" y="107"/>
                    </a:lnTo>
                    <a:lnTo>
                      <a:pt x="15" y="112"/>
                    </a:lnTo>
                    <a:lnTo>
                      <a:pt x="15" y="107"/>
                    </a:lnTo>
                    <a:lnTo>
                      <a:pt x="15" y="102"/>
                    </a:lnTo>
                    <a:lnTo>
                      <a:pt x="15" y="97"/>
                    </a:lnTo>
                    <a:lnTo>
                      <a:pt x="15" y="93"/>
                    </a:lnTo>
                    <a:lnTo>
                      <a:pt x="15" y="88"/>
                    </a:lnTo>
                    <a:lnTo>
                      <a:pt x="15" y="83"/>
                    </a:lnTo>
                    <a:lnTo>
                      <a:pt x="20" y="83"/>
                    </a:lnTo>
                    <a:lnTo>
                      <a:pt x="15" y="83"/>
                    </a:lnTo>
                    <a:lnTo>
                      <a:pt x="15" y="78"/>
                    </a:lnTo>
                    <a:lnTo>
                      <a:pt x="20" y="78"/>
                    </a:lnTo>
                    <a:lnTo>
                      <a:pt x="20" y="73"/>
                    </a:lnTo>
                    <a:lnTo>
                      <a:pt x="20" y="68"/>
                    </a:lnTo>
                    <a:lnTo>
                      <a:pt x="25" y="68"/>
                    </a:lnTo>
                    <a:lnTo>
                      <a:pt x="25" y="63"/>
                    </a:lnTo>
                    <a:lnTo>
                      <a:pt x="25" y="58"/>
                    </a:lnTo>
                    <a:lnTo>
                      <a:pt x="25" y="53"/>
                    </a:lnTo>
                    <a:lnTo>
                      <a:pt x="30" y="53"/>
                    </a:lnTo>
                    <a:lnTo>
                      <a:pt x="35" y="53"/>
                    </a:lnTo>
                    <a:lnTo>
                      <a:pt x="35" y="49"/>
                    </a:lnTo>
                    <a:lnTo>
                      <a:pt x="40" y="49"/>
                    </a:lnTo>
                    <a:lnTo>
                      <a:pt x="40" y="44"/>
                    </a:lnTo>
                    <a:lnTo>
                      <a:pt x="40" y="49"/>
                    </a:lnTo>
                    <a:lnTo>
                      <a:pt x="44" y="44"/>
                    </a:lnTo>
                    <a:lnTo>
                      <a:pt x="49" y="44"/>
                    </a:lnTo>
                    <a:lnTo>
                      <a:pt x="54" y="44"/>
                    </a:lnTo>
                    <a:lnTo>
                      <a:pt x="59" y="44"/>
                    </a:lnTo>
                    <a:lnTo>
                      <a:pt x="59" y="39"/>
                    </a:lnTo>
                    <a:lnTo>
                      <a:pt x="64" y="39"/>
                    </a:lnTo>
                    <a:lnTo>
                      <a:pt x="69" y="39"/>
                    </a:lnTo>
                    <a:lnTo>
                      <a:pt x="74" y="39"/>
                    </a:lnTo>
                    <a:lnTo>
                      <a:pt x="79" y="44"/>
                    </a:lnTo>
                    <a:lnTo>
                      <a:pt x="83" y="44"/>
                    </a:lnTo>
                    <a:lnTo>
                      <a:pt x="88" y="44"/>
                    </a:lnTo>
                    <a:lnTo>
                      <a:pt x="93" y="44"/>
                    </a:lnTo>
                    <a:lnTo>
                      <a:pt x="98" y="44"/>
                    </a:lnTo>
                    <a:lnTo>
                      <a:pt x="103" y="44"/>
                    </a:lnTo>
                    <a:lnTo>
                      <a:pt x="108" y="44"/>
                    </a:lnTo>
                    <a:lnTo>
                      <a:pt x="108" y="49"/>
                    </a:lnTo>
                    <a:lnTo>
                      <a:pt x="113" y="49"/>
                    </a:lnTo>
                    <a:lnTo>
                      <a:pt x="118" y="44"/>
                    </a:lnTo>
                    <a:lnTo>
                      <a:pt x="122" y="44"/>
                    </a:lnTo>
                    <a:lnTo>
                      <a:pt x="122" y="39"/>
                    </a:lnTo>
                    <a:lnTo>
                      <a:pt x="132" y="39"/>
                    </a:lnTo>
                    <a:lnTo>
                      <a:pt x="137" y="39"/>
                    </a:lnTo>
                    <a:lnTo>
                      <a:pt x="142" y="39"/>
                    </a:lnTo>
                    <a:lnTo>
                      <a:pt x="147" y="39"/>
                    </a:lnTo>
                    <a:lnTo>
                      <a:pt x="152" y="39"/>
                    </a:lnTo>
                    <a:lnTo>
                      <a:pt x="157" y="39"/>
                    </a:lnTo>
                    <a:lnTo>
                      <a:pt x="162" y="39"/>
                    </a:lnTo>
                    <a:lnTo>
                      <a:pt x="166" y="39"/>
                    </a:lnTo>
                    <a:lnTo>
                      <a:pt x="166" y="44"/>
                    </a:lnTo>
                    <a:lnTo>
                      <a:pt x="171" y="44"/>
                    </a:lnTo>
                    <a:lnTo>
                      <a:pt x="176" y="44"/>
                    </a:lnTo>
                    <a:lnTo>
                      <a:pt x="181" y="44"/>
                    </a:lnTo>
                    <a:lnTo>
                      <a:pt x="181" y="49"/>
                    </a:lnTo>
                    <a:lnTo>
                      <a:pt x="186" y="49"/>
                    </a:lnTo>
                    <a:lnTo>
                      <a:pt x="191" y="49"/>
                    </a:lnTo>
                    <a:lnTo>
                      <a:pt x="196" y="44"/>
                    </a:lnTo>
                    <a:lnTo>
                      <a:pt x="201" y="44"/>
                    </a:lnTo>
                    <a:lnTo>
                      <a:pt x="201" y="39"/>
                    </a:lnTo>
                    <a:lnTo>
                      <a:pt x="205" y="39"/>
                    </a:lnTo>
                    <a:lnTo>
                      <a:pt x="201" y="34"/>
                    </a:lnTo>
                    <a:lnTo>
                      <a:pt x="201" y="29"/>
                    </a:lnTo>
                    <a:lnTo>
                      <a:pt x="201" y="24"/>
                    </a:lnTo>
                    <a:lnTo>
                      <a:pt x="201" y="19"/>
                    </a:lnTo>
                    <a:lnTo>
                      <a:pt x="201" y="14"/>
                    </a:lnTo>
                    <a:lnTo>
                      <a:pt x="205" y="14"/>
                    </a:lnTo>
                    <a:lnTo>
                      <a:pt x="205" y="10"/>
                    </a:lnTo>
                    <a:lnTo>
                      <a:pt x="210" y="10"/>
                    </a:lnTo>
                    <a:lnTo>
                      <a:pt x="210" y="5"/>
                    </a:lnTo>
                    <a:lnTo>
                      <a:pt x="215" y="5"/>
                    </a:lnTo>
                    <a:lnTo>
                      <a:pt x="220" y="0"/>
                    </a:lnTo>
                    <a:lnTo>
                      <a:pt x="22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9" name="Freeform 32">
              <a:extLst>
                <a:ext uri="{FF2B5EF4-FFF2-40B4-BE49-F238E27FC236}">
                  <a16:creationId xmlns:a16="http://schemas.microsoft.com/office/drawing/2014/main" id="{21FC468F-F3BD-4913-82CF-6501B2E3C0A5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973" y="1935"/>
              <a:ext cx="406" cy="215"/>
            </a:xfrm>
            <a:custGeom>
              <a:avLst/>
              <a:gdLst>
                <a:gd name="T0" fmla="*/ 235 w 406"/>
                <a:gd name="T1" fmla="*/ 15 h 215"/>
                <a:gd name="T2" fmla="*/ 244 w 406"/>
                <a:gd name="T3" fmla="*/ 25 h 215"/>
                <a:gd name="T4" fmla="*/ 264 w 406"/>
                <a:gd name="T5" fmla="*/ 25 h 215"/>
                <a:gd name="T6" fmla="*/ 269 w 406"/>
                <a:gd name="T7" fmla="*/ 10 h 215"/>
                <a:gd name="T8" fmla="*/ 288 w 406"/>
                <a:gd name="T9" fmla="*/ 0 h 215"/>
                <a:gd name="T10" fmla="*/ 298 w 406"/>
                <a:gd name="T11" fmla="*/ 15 h 215"/>
                <a:gd name="T12" fmla="*/ 293 w 406"/>
                <a:gd name="T13" fmla="*/ 39 h 215"/>
                <a:gd name="T14" fmla="*/ 313 w 406"/>
                <a:gd name="T15" fmla="*/ 49 h 215"/>
                <a:gd name="T16" fmla="*/ 337 w 406"/>
                <a:gd name="T17" fmla="*/ 54 h 215"/>
                <a:gd name="T18" fmla="*/ 357 w 406"/>
                <a:gd name="T19" fmla="*/ 59 h 215"/>
                <a:gd name="T20" fmla="*/ 371 w 406"/>
                <a:gd name="T21" fmla="*/ 69 h 215"/>
                <a:gd name="T22" fmla="*/ 391 w 406"/>
                <a:gd name="T23" fmla="*/ 69 h 215"/>
                <a:gd name="T24" fmla="*/ 406 w 406"/>
                <a:gd name="T25" fmla="*/ 74 h 215"/>
                <a:gd name="T26" fmla="*/ 401 w 406"/>
                <a:gd name="T27" fmla="*/ 93 h 215"/>
                <a:gd name="T28" fmla="*/ 386 w 406"/>
                <a:gd name="T29" fmla="*/ 98 h 215"/>
                <a:gd name="T30" fmla="*/ 371 w 406"/>
                <a:gd name="T31" fmla="*/ 93 h 215"/>
                <a:gd name="T32" fmla="*/ 352 w 406"/>
                <a:gd name="T33" fmla="*/ 108 h 215"/>
                <a:gd name="T34" fmla="*/ 347 w 406"/>
                <a:gd name="T35" fmla="*/ 122 h 215"/>
                <a:gd name="T36" fmla="*/ 337 w 406"/>
                <a:gd name="T37" fmla="*/ 122 h 215"/>
                <a:gd name="T38" fmla="*/ 342 w 406"/>
                <a:gd name="T39" fmla="*/ 127 h 215"/>
                <a:gd name="T40" fmla="*/ 342 w 406"/>
                <a:gd name="T41" fmla="*/ 137 h 215"/>
                <a:gd name="T42" fmla="*/ 352 w 406"/>
                <a:gd name="T43" fmla="*/ 157 h 215"/>
                <a:gd name="T44" fmla="*/ 352 w 406"/>
                <a:gd name="T45" fmla="*/ 176 h 215"/>
                <a:gd name="T46" fmla="*/ 357 w 406"/>
                <a:gd name="T47" fmla="*/ 191 h 215"/>
                <a:gd name="T48" fmla="*/ 352 w 406"/>
                <a:gd name="T49" fmla="*/ 205 h 215"/>
                <a:gd name="T50" fmla="*/ 332 w 406"/>
                <a:gd name="T51" fmla="*/ 205 h 215"/>
                <a:gd name="T52" fmla="*/ 318 w 406"/>
                <a:gd name="T53" fmla="*/ 210 h 215"/>
                <a:gd name="T54" fmla="*/ 298 w 406"/>
                <a:gd name="T55" fmla="*/ 201 h 215"/>
                <a:gd name="T56" fmla="*/ 279 w 406"/>
                <a:gd name="T57" fmla="*/ 201 h 215"/>
                <a:gd name="T58" fmla="*/ 264 w 406"/>
                <a:gd name="T59" fmla="*/ 215 h 215"/>
                <a:gd name="T60" fmla="*/ 249 w 406"/>
                <a:gd name="T61" fmla="*/ 196 h 215"/>
                <a:gd name="T62" fmla="*/ 225 w 406"/>
                <a:gd name="T63" fmla="*/ 201 h 215"/>
                <a:gd name="T64" fmla="*/ 205 w 406"/>
                <a:gd name="T65" fmla="*/ 201 h 215"/>
                <a:gd name="T66" fmla="*/ 181 w 406"/>
                <a:gd name="T67" fmla="*/ 205 h 215"/>
                <a:gd name="T68" fmla="*/ 157 w 406"/>
                <a:gd name="T69" fmla="*/ 201 h 215"/>
                <a:gd name="T70" fmla="*/ 137 w 406"/>
                <a:gd name="T71" fmla="*/ 201 h 215"/>
                <a:gd name="T72" fmla="*/ 118 w 406"/>
                <a:gd name="T73" fmla="*/ 196 h 215"/>
                <a:gd name="T74" fmla="*/ 98 w 406"/>
                <a:gd name="T75" fmla="*/ 186 h 215"/>
                <a:gd name="T76" fmla="*/ 79 w 406"/>
                <a:gd name="T77" fmla="*/ 191 h 215"/>
                <a:gd name="T78" fmla="*/ 59 w 406"/>
                <a:gd name="T79" fmla="*/ 191 h 215"/>
                <a:gd name="T80" fmla="*/ 39 w 406"/>
                <a:gd name="T81" fmla="*/ 191 h 215"/>
                <a:gd name="T82" fmla="*/ 25 w 406"/>
                <a:gd name="T83" fmla="*/ 196 h 215"/>
                <a:gd name="T84" fmla="*/ 5 w 406"/>
                <a:gd name="T85" fmla="*/ 186 h 215"/>
                <a:gd name="T86" fmla="*/ 5 w 406"/>
                <a:gd name="T87" fmla="*/ 166 h 215"/>
                <a:gd name="T88" fmla="*/ 20 w 406"/>
                <a:gd name="T89" fmla="*/ 147 h 215"/>
                <a:gd name="T90" fmla="*/ 35 w 406"/>
                <a:gd name="T91" fmla="*/ 127 h 215"/>
                <a:gd name="T92" fmla="*/ 49 w 406"/>
                <a:gd name="T93" fmla="*/ 118 h 215"/>
                <a:gd name="T94" fmla="*/ 69 w 406"/>
                <a:gd name="T95" fmla="*/ 118 h 215"/>
                <a:gd name="T96" fmla="*/ 88 w 406"/>
                <a:gd name="T97" fmla="*/ 122 h 215"/>
                <a:gd name="T98" fmla="*/ 108 w 406"/>
                <a:gd name="T99" fmla="*/ 103 h 215"/>
                <a:gd name="T100" fmla="*/ 127 w 406"/>
                <a:gd name="T101" fmla="*/ 103 h 215"/>
                <a:gd name="T102" fmla="*/ 137 w 406"/>
                <a:gd name="T103" fmla="*/ 83 h 215"/>
                <a:gd name="T104" fmla="*/ 142 w 406"/>
                <a:gd name="T105" fmla="*/ 69 h 215"/>
                <a:gd name="T106" fmla="*/ 147 w 406"/>
                <a:gd name="T107" fmla="*/ 54 h 215"/>
                <a:gd name="T108" fmla="*/ 142 w 406"/>
                <a:gd name="T109" fmla="*/ 30 h 215"/>
                <a:gd name="T110" fmla="*/ 162 w 406"/>
                <a:gd name="T111" fmla="*/ 20 h 215"/>
                <a:gd name="T112" fmla="*/ 181 w 406"/>
                <a:gd name="T113" fmla="*/ 10 h 215"/>
                <a:gd name="T114" fmla="*/ 196 w 406"/>
                <a:gd name="T115" fmla="*/ 15 h 215"/>
                <a:gd name="T116" fmla="*/ 210 w 406"/>
                <a:gd name="T117" fmla="*/ 1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6" h="215">
                  <a:moveTo>
                    <a:pt x="406" y="69"/>
                  </a:moveTo>
                  <a:lnTo>
                    <a:pt x="406" y="74"/>
                  </a:lnTo>
                  <a:lnTo>
                    <a:pt x="406" y="74"/>
                  </a:lnTo>
                  <a:lnTo>
                    <a:pt x="406" y="69"/>
                  </a:lnTo>
                  <a:close/>
                  <a:moveTo>
                    <a:pt x="230" y="15"/>
                  </a:moveTo>
                  <a:lnTo>
                    <a:pt x="235" y="15"/>
                  </a:lnTo>
                  <a:lnTo>
                    <a:pt x="235" y="20"/>
                  </a:lnTo>
                  <a:lnTo>
                    <a:pt x="240" y="20"/>
                  </a:lnTo>
                  <a:lnTo>
                    <a:pt x="244" y="20"/>
                  </a:lnTo>
                  <a:lnTo>
                    <a:pt x="249" y="20"/>
                  </a:lnTo>
                  <a:lnTo>
                    <a:pt x="249" y="25"/>
                  </a:lnTo>
                  <a:lnTo>
                    <a:pt x="244" y="25"/>
                  </a:lnTo>
                  <a:lnTo>
                    <a:pt x="244" y="30"/>
                  </a:lnTo>
                  <a:lnTo>
                    <a:pt x="249" y="30"/>
                  </a:lnTo>
                  <a:lnTo>
                    <a:pt x="254" y="30"/>
                  </a:lnTo>
                  <a:lnTo>
                    <a:pt x="259" y="30"/>
                  </a:lnTo>
                  <a:lnTo>
                    <a:pt x="259" y="25"/>
                  </a:lnTo>
                  <a:lnTo>
                    <a:pt x="264" y="25"/>
                  </a:lnTo>
                  <a:lnTo>
                    <a:pt x="259" y="20"/>
                  </a:lnTo>
                  <a:lnTo>
                    <a:pt x="264" y="15"/>
                  </a:lnTo>
                  <a:lnTo>
                    <a:pt x="264" y="10"/>
                  </a:lnTo>
                  <a:lnTo>
                    <a:pt x="269" y="10"/>
                  </a:lnTo>
                  <a:lnTo>
                    <a:pt x="274" y="10"/>
                  </a:lnTo>
                  <a:lnTo>
                    <a:pt x="269" y="10"/>
                  </a:lnTo>
                  <a:lnTo>
                    <a:pt x="269" y="5"/>
                  </a:lnTo>
                  <a:lnTo>
                    <a:pt x="274" y="5"/>
                  </a:lnTo>
                  <a:lnTo>
                    <a:pt x="279" y="5"/>
                  </a:lnTo>
                  <a:lnTo>
                    <a:pt x="279" y="0"/>
                  </a:lnTo>
                  <a:lnTo>
                    <a:pt x="284" y="0"/>
                  </a:lnTo>
                  <a:lnTo>
                    <a:pt x="288" y="0"/>
                  </a:lnTo>
                  <a:lnTo>
                    <a:pt x="293" y="0"/>
                  </a:lnTo>
                  <a:lnTo>
                    <a:pt x="293" y="5"/>
                  </a:lnTo>
                  <a:lnTo>
                    <a:pt x="293" y="10"/>
                  </a:lnTo>
                  <a:lnTo>
                    <a:pt x="298" y="10"/>
                  </a:lnTo>
                  <a:lnTo>
                    <a:pt x="303" y="10"/>
                  </a:lnTo>
                  <a:lnTo>
                    <a:pt x="298" y="15"/>
                  </a:lnTo>
                  <a:lnTo>
                    <a:pt x="298" y="20"/>
                  </a:lnTo>
                  <a:lnTo>
                    <a:pt x="298" y="25"/>
                  </a:lnTo>
                  <a:lnTo>
                    <a:pt x="293" y="25"/>
                  </a:lnTo>
                  <a:lnTo>
                    <a:pt x="293" y="30"/>
                  </a:lnTo>
                  <a:lnTo>
                    <a:pt x="293" y="35"/>
                  </a:lnTo>
                  <a:lnTo>
                    <a:pt x="293" y="39"/>
                  </a:lnTo>
                  <a:lnTo>
                    <a:pt x="298" y="39"/>
                  </a:lnTo>
                  <a:lnTo>
                    <a:pt x="303" y="39"/>
                  </a:lnTo>
                  <a:lnTo>
                    <a:pt x="308" y="39"/>
                  </a:lnTo>
                  <a:lnTo>
                    <a:pt x="308" y="44"/>
                  </a:lnTo>
                  <a:lnTo>
                    <a:pt x="313" y="44"/>
                  </a:lnTo>
                  <a:lnTo>
                    <a:pt x="313" y="49"/>
                  </a:lnTo>
                  <a:lnTo>
                    <a:pt x="318" y="49"/>
                  </a:lnTo>
                  <a:lnTo>
                    <a:pt x="323" y="49"/>
                  </a:lnTo>
                  <a:lnTo>
                    <a:pt x="327" y="49"/>
                  </a:lnTo>
                  <a:lnTo>
                    <a:pt x="332" y="49"/>
                  </a:lnTo>
                  <a:lnTo>
                    <a:pt x="332" y="54"/>
                  </a:lnTo>
                  <a:lnTo>
                    <a:pt x="337" y="54"/>
                  </a:lnTo>
                  <a:lnTo>
                    <a:pt x="337" y="59"/>
                  </a:lnTo>
                  <a:lnTo>
                    <a:pt x="342" y="59"/>
                  </a:lnTo>
                  <a:lnTo>
                    <a:pt x="347" y="59"/>
                  </a:lnTo>
                  <a:lnTo>
                    <a:pt x="347" y="54"/>
                  </a:lnTo>
                  <a:lnTo>
                    <a:pt x="352" y="59"/>
                  </a:lnTo>
                  <a:lnTo>
                    <a:pt x="357" y="59"/>
                  </a:lnTo>
                  <a:lnTo>
                    <a:pt x="357" y="54"/>
                  </a:lnTo>
                  <a:lnTo>
                    <a:pt x="362" y="54"/>
                  </a:lnTo>
                  <a:lnTo>
                    <a:pt x="367" y="54"/>
                  </a:lnTo>
                  <a:lnTo>
                    <a:pt x="367" y="59"/>
                  </a:lnTo>
                  <a:lnTo>
                    <a:pt x="371" y="64"/>
                  </a:lnTo>
                  <a:lnTo>
                    <a:pt x="371" y="69"/>
                  </a:lnTo>
                  <a:lnTo>
                    <a:pt x="376" y="69"/>
                  </a:lnTo>
                  <a:lnTo>
                    <a:pt x="376" y="74"/>
                  </a:lnTo>
                  <a:lnTo>
                    <a:pt x="381" y="74"/>
                  </a:lnTo>
                  <a:lnTo>
                    <a:pt x="386" y="74"/>
                  </a:lnTo>
                  <a:lnTo>
                    <a:pt x="391" y="74"/>
                  </a:lnTo>
                  <a:lnTo>
                    <a:pt x="391" y="69"/>
                  </a:lnTo>
                  <a:lnTo>
                    <a:pt x="391" y="74"/>
                  </a:lnTo>
                  <a:lnTo>
                    <a:pt x="396" y="74"/>
                  </a:lnTo>
                  <a:lnTo>
                    <a:pt x="401" y="74"/>
                  </a:lnTo>
                  <a:lnTo>
                    <a:pt x="401" y="69"/>
                  </a:lnTo>
                  <a:lnTo>
                    <a:pt x="406" y="69"/>
                  </a:lnTo>
                  <a:lnTo>
                    <a:pt x="406" y="74"/>
                  </a:lnTo>
                  <a:lnTo>
                    <a:pt x="401" y="74"/>
                  </a:lnTo>
                  <a:lnTo>
                    <a:pt x="401" y="79"/>
                  </a:lnTo>
                  <a:lnTo>
                    <a:pt x="401" y="83"/>
                  </a:lnTo>
                  <a:lnTo>
                    <a:pt x="401" y="88"/>
                  </a:lnTo>
                  <a:lnTo>
                    <a:pt x="396" y="93"/>
                  </a:lnTo>
                  <a:lnTo>
                    <a:pt x="401" y="93"/>
                  </a:lnTo>
                  <a:lnTo>
                    <a:pt x="396" y="93"/>
                  </a:lnTo>
                  <a:lnTo>
                    <a:pt x="396" y="98"/>
                  </a:lnTo>
                  <a:lnTo>
                    <a:pt x="396" y="93"/>
                  </a:lnTo>
                  <a:lnTo>
                    <a:pt x="396" y="98"/>
                  </a:lnTo>
                  <a:lnTo>
                    <a:pt x="391" y="98"/>
                  </a:lnTo>
                  <a:lnTo>
                    <a:pt x="386" y="98"/>
                  </a:lnTo>
                  <a:lnTo>
                    <a:pt x="386" y="103"/>
                  </a:lnTo>
                  <a:lnTo>
                    <a:pt x="381" y="103"/>
                  </a:lnTo>
                  <a:lnTo>
                    <a:pt x="381" y="98"/>
                  </a:lnTo>
                  <a:lnTo>
                    <a:pt x="376" y="98"/>
                  </a:lnTo>
                  <a:lnTo>
                    <a:pt x="371" y="98"/>
                  </a:lnTo>
                  <a:lnTo>
                    <a:pt x="371" y="93"/>
                  </a:lnTo>
                  <a:lnTo>
                    <a:pt x="367" y="93"/>
                  </a:lnTo>
                  <a:lnTo>
                    <a:pt x="362" y="98"/>
                  </a:lnTo>
                  <a:lnTo>
                    <a:pt x="362" y="103"/>
                  </a:lnTo>
                  <a:lnTo>
                    <a:pt x="357" y="103"/>
                  </a:lnTo>
                  <a:lnTo>
                    <a:pt x="357" y="108"/>
                  </a:lnTo>
                  <a:lnTo>
                    <a:pt x="352" y="108"/>
                  </a:lnTo>
                  <a:lnTo>
                    <a:pt x="352" y="113"/>
                  </a:lnTo>
                  <a:lnTo>
                    <a:pt x="352" y="108"/>
                  </a:lnTo>
                  <a:lnTo>
                    <a:pt x="352" y="113"/>
                  </a:lnTo>
                  <a:lnTo>
                    <a:pt x="352" y="118"/>
                  </a:lnTo>
                  <a:lnTo>
                    <a:pt x="347" y="118"/>
                  </a:lnTo>
                  <a:lnTo>
                    <a:pt x="347" y="122"/>
                  </a:lnTo>
                  <a:lnTo>
                    <a:pt x="352" y="122"/>
                  </a:lnTo>
                  <a:lnTo>
                    <a:pt x="347" y="122"/>
                  </a:lnTo>
                  <a:lnTo>
                    <a:pt x="347" y="118"/>
                  </a:lnTo>
                  <a:lnTo>
                    <a:pt x="342" y="118"/>
                  </a:lnTo>
                  <a:lnTo>
                    <a:pt x="337" y="118"/>
                  </a:lnTo>
                  <a:lnTo>
                    <a:pt x="337" y="122"/>
                  </a:lnTo>
                  <a:lnTo>
                    <a:pt x="332" y="122"/>
                  </a:lnTo>
                  <a:lnTo>
                    <a:pt x="332" y="127"/>
                  </a:lnTo>
                  <a:lnTo>
                    <a:pt x="337" y="127"/>
                  </a:lnTo>
                  <a:lnTo>
                    <a:pt x="337" y="132"/>
                  </a:lnTo>
                  <a:lnTo>
                    <a:pt x="342" y="132"/>
                  </a:lnTo>
                  <a:lnTo>
                    <a:pt x="342" y="127"/>
                  </a:lnTo>
                  <a:lnTo>
                    <a:pt x="347" y="127"/>
                  </a:lnTo>
                  <a:lnTo>
                    <a:pt x="347" y="132"/>
                  </a:lnTo>
                  <a:lnTo>
                    <a:pt x="347" y="137"/>
                  </a:lnTo>
                  <a:lnTo>
                    <a:pt x="342" y="137"/>
                  </a:lnTo>
                  <a:lnTo>
                    <a:pt x="342" y="132"/>
                  </a:lnTo>
                  <a:lnTo>
                    <a:pt x="342" y="137"/>
                  </a:lnTo>
                  <a:lnTo>
                    <a:pt x="347" y="137"/>
                  </a:lnTo>
                  <a:lnTo>
                    <a:pt x="347" y="142"/>
                  </a:lnTo>
                  <a:lnTo>
                    <a:pt x="347" y="147"/>
                  </a:lnTo>
                  <a:lnTo>
                    <a:pt x="347" y="152"/>
                  </a:lnTo>
                  <a:lnTo>
                    <a:pt x="347" y="157"/>
                  </a:lnTo>
                  <a:lnTo>
                    <a:pt x="352" y="157"/>
                  </a:lnTo>
                  <a:lnTo>
                    <a:pt x="352" y="161"/>
                  </a:lnTo>
                  <a:lnTo>
                    <a:pt x="352" y="166"/>
                  </a:lnTo>
                  <a:lnTo>
                    <a:pt x="357" y="166"/>
                  </a:lnTo>
                  <a:lnTo>
                    <a:pt x="357" y="171"/>
                  </a:lnTo>
                  <a:lnTo>
                    <a:pt x="352" y="171"/>
                  </a:lnTo>
                  <a:lnTo>
                    <a:pt x="352" y="176"/>
                  </a:lnTo>
                  <a:lnTo>
                    <a:pt x="352" y="181"/>
                  </a:lnTo>
                  <a:lnTo>
                    <a:pt x="352" y="186"/>
                  </a:lnTo>
                  <a:lnTo>
                    <a:pt x="357" y="186"/>
                  </a:lnTo>
                  <a:lnTo>
                    <a:pt x="362" y="186"/>
                  </a:lnTo>
                  <a:lnTo>
                    <a:pt x="362" y="191"/>
                  </a:lnTo>
                  <a:lnTo>
                    <a:pt x="357" y="191"/>
                  </a:lnTo>
                  <a:lnTo>
                    <a:pt x="357" y="196"/>
                  </a:lnTo>
                  <a:lnTo>
                    <a:pt x="357" y="201"/>
                  </a:lnTo>
                  <a:lnTo>
                    <a:pt x="352" y="201"/>
                  </a:lnTo>
                  <a:lnTo>
                    <a:pt x="352" y="205"/>
                  </a:lnTo>
                  <a:lnTo>
                    <a:pt x="357" y="205"/>
                  </a:lnTo>
                  <a:lnTo>
                    <a:pt x="352" y="205"/>
                  </a:lnTo>
                  <a:lnTo>
                    <a:pt x="347" y="205"/>
                  </a:lnTo>
                  <a:lnTo>
                    <a:pt x="342" y="205"/>
                  </a:lnTo>
                  <a:lnTo>
                    <a:pt x="342" y="201"/>
                  </a:lnTo>
                  <a:lnTo>
                    <a:pt x="337" y="201"/>
                  </a:lnTo>
                  <a:lnTo>
                    <a:pt x="337" y="205"/>
                  </a:lnTo>
                  <a:lnTo>
                    <a:pt x="332" y="205"/>
                  </a:lnTo>
                  <a:lnTo>
                    <a:pt x="332" y="210"/>
                  </a:lnTo>
                  <a:lnTo>
                    <a:pt x="327" y="210"/>
                  </a:lnTo>
                  <a:lnTo>
                    <a:pt x="327" y="215"/>
                  </a:lnTo>
                  <a:lnTo>
                    <a:pt x="323" y="215"/>
                  </a:lnTo>
                  <a:lnTo>
                    <a:pt x="323" y="210"/>
                  </a:lnTo>
                  <a:lnTo>
                    <a:pt x="318" y="210"/>
                  </a:lnTo>
                  <a:lnTo>
                    <a:pt x="313" y="210"/>
                  </a:lnTo>
                  <a:lnTo>
                    <a:pt x="313" y="205"/>
                  </a:lnTo>
                  <a:lnTo>
                    <a:pt x="308" y="205"/>
                  </a:lnTo>
                  <a:lnTo>
                    <a:pt x="308" y="201"/>
                  </a:lnTo>
                  <a:lnTo>
                    <a:pt x="303" y="201"/>
                  </a:lnTo>
                  <a:lnTo>
                    <a:pt x="298" y="201"/>
                  </a:lnTo>
                  <a:lnTo>
                    <a:pt x="298" y="196"/>
                  </a:lnTo>
                  <a:lnTo>
                    <a:pt x="293" y="196"/>
                  </a:lnTo>
                  <a:lnTo>
                    <a:pt x="288" y="196"/>
                  </a:lnTo>
                  <a:lnTo>
                    <a:pt x="284" y="196"/>
                  </a:lnTo>
                  <a:lnTo>
                    <a:pt x="284" y="201"/>
                  </a:lnTo>
                  <a:lnTo>
                    <a:pt x="279" y="201"/>
                  </a:lnTo>
                  <a:lnTo>
                    <a:pt x="279" y="205"/>
                  </a:lnTo>
                  <a:lnTo>
                    <a:pt x="274" y="205"/>
                  </a:lnTo>
                  <a:lnTo>
                    <a:pt x="274" y="210"/>
                  </a:lnTo>
                  <a:lnTo>
                    <a:pt x="269" y="210"/>
                  </a:lnTo>
                  <a:lnTo>
                    <a:pt x="269" y="215"/>
                  </a:lnTo>
                  <a:lnTo>
                    <a:pt x="264" y="215"/>
                  </a:lnTo>
                  <a:lnTo>
                    <a:pt x="264" y="210"/>
                  </a:lnTo>
                  <a:lnTo>
                    <a:pt x="264" y="205"/>
                  </a:lnTo>
                  <a:lnTo>
                    <a:pt x="259" y="205"/>
                  </a:lnTo>
                  <a:lnTo>
                    <a:pt x="254" y="201"/>
                  </a:lnTo>
                  <a:lnTo>
                    <a:pt x="249" y="201"/>
                  </a:lnTo>
                  <a:lnTo>
                    <a:pt x="249" y="196"/>
                  </a:lnTo>
                  <a:lnTo>
                    <a:pt x="244" y="196"/>
                  </a:lnTo>
                  <a:lnTo>
                    <a:pt x="240" y="196"/>
                  </a:lnTo>
                  <a:lnTo>
                    <a:pt x="235" y="196"/>
                  </a:lnTo>
                  <a:lnTo>
                    <a:pt x="230" y="196"/>
                  </a:lnTo>
                  <a:lnTo>
                    <a:pt x="225" y="196"/>
                  </a:lnTo>
                  <a:lnTo>
                    <a:pt x="225" y="201"/>
                  </a:lnTo>
                  <a:lnTo>
                    <a:pt x="220" y="196"/>
                  </a:lnTo>
                  <a:lnTo>
                    <a:pt x="215" y="196"/>
                  </a:lnTo>
                  <a:lnTo>
                    <a:pt x="215" y="201"/>
                  </a:lnTo>
                  <a:lnTo>
                    <a:pt x="215" y="196"/>
                  </a:lnTo>
                  <a:lnTo>
                    <a:pt x="210" y="196"/>
                  </a:lnTo>
                  <a:lnTo>
                    <a:pt x="205" y="201"/>
                  </a:lnTo>
                  <a:lnTo>
                    <a:pt x="201" y="201"/>
                  </a:lnTo>
                  <a:lnTo>
                    <a:pt x="201" y="205"/>
                  </a:lnTo>
                  <a:lnTo>
                    <a:pt x="196" y="205"/>
                  </a:lnTo>
                  <a:lnTo>
                    <a:pt x="191" y="205"/>
                  </a:lnTo>
                  <a:lnTo>
                    <a:pt x="186" y="205"/>
                  </a:lnTo>
                  <a:lnTo>
                    <a:pt x="181" y="205"/>
                  </a:lnTo>
                  <a:lnTo>
                    <a:pt x="176" y="205"/>
                  </a:lnTo>
                  <a:lnTo>
                    <a:pt x="171" y="205"/>
                  </a:lnTo>
                  <a:lnTo>
                    <a:pt x="166" y="205"/>
                  </a:lnTo>
                  <a:lnTo>
                    <a:pt x="162" y="205"/>
                  </a:lnTo>
                  <a:lnTo>
                    <a:pt x="157" y="205"/>
                  </a:lnTo>
                  <a:lnTo>
                    <a:pt x="157" y="201"/>
                  </a:lnTo>
                  <a:lnTo>
                    <a:pt x="152" y="201"/>
                  </a:lnTo>
                  <a:lnTo>
                    <a:pt x="147" y="201"/>
                  </a:lnTo>
                  <a:lnTo>
                    <a:pt x="147" y="205"/>
                  </a:lnTo>
                  <a:lnTo>
                    <a:pt x="142" y="205"/>
                  </a:lnTo>
                  <a:lnTo>
                    <a:pt x="142" y="201"/>
                  </a:lnTo>
                  <a:lnTo>
                    <a:pt x="137" y="201"/>
                  </a:lnTo>
                  <a:lnTo>
                    <a:pt x="132" y="201"/>
                  </a:lnTo>
                  <a:lnTo>
                    <a:pt x="132" y="196"/>
                  </a:lnTo>
                  <a:lnTo>
                    <a:pt x="127" y="196"/>
                  </a:lnTo>
                  <a:lnTo>
                    <a:pt x="122" y="201"/>
                  </a:lnTo>
                  <a:lnTo>
                    <a:pt x="122" y="196"/>
                  </a:lnTo>
                  <a:lnTo>
                    <a:pt x="118" y="196"/>
                  </a:lnTo>
                  <a:lnTo>
                    <a:pt x="113" y="196"/>
                  </a:lnTo>
                  <a:lnTo>
                    <a:pt x="113" y="191"/>
                  </a:lnTo>
                  <a:lnTo>
                    <a:pt x="108" y="191"/>
                  </a:lnTo>
                  <a:lnTo>
                    <a:pt x="103" y="191"/>
                  </a:lnTo>
                  <a:lnTo>
                    <a:pt x="103" y="186"/>
                  </a:lnTo>
                  <a:lnTo>
                    <a:pt x="98" y="186"/>
                  </a:lnTo>
                  <a:lnTo>
                    <a:pt x="93" y="191"/>
                  </a:lnTo>
                  <a:lnTo>
                    <a:pt x="88" y="191"/>
                  </a:lnTo>
                  <a:lnTo>
                    <a:pt x="88" y="196"/>
                  </a:lnTo>
                  <a:lnTo>
                    <a:pt x="83" y="196"/>
                  </a:lnTo>
                  <a:lnTo>
                    <a:pt x="79" y="196"/>
                  </a:lnTo>
                  <a:lnTo>
                    <a:pt x="79" y="191"/>
                  </a:lnTo>
                  <a:lnTo>
                    <a:pt x="79" y="186"/>
                  </a:lnTo>
                  <a:lnTo>
                    <a:pt x="74" y="186"/>
                  </a:lnTo>
                  <a:lnTo>
                    <a:pt x="69" y="186"/>
                  </a:lnTo>
                  <a:lnTo>
                    <a:pt x="69" y="181"/>
                  </a:lnTo>
                  <a:lnTo>
                    <a:pt x="64" y="181"/>
                  </a:lnTo>
                  <a:lnTo>
                    <a:pt x="59" y="191"/>
                  </a:lnTo>
                  <a:lnTo>
                    <a:pt x="54" y="191"/>
                  </a:lnTo>
                  <a:lnTo>
                    <a:pt x="54" y="186"/>
                  </a:lnTo>
                  <a:lnTo>
                    <a:pt x="54" y="191"/>
                  </a:lnTo>
                  <a:lnTo>
                    <a:pt x="49" y="191"/>
                  </a:lnTo>
                  <a:lnTo>
                    <a:pt x="44" y="191"/>
                  </a:lnTo>
                  <a:lnTo>
                    <a:pt x="39" y="191"/>
                  </a:lnTo>
                  <a:lnTo>
                    <a:pt x="39" y="186"/>
                  </a:lnTo>
                  <a:lnTo>
                    <a:pt x="39" y="191"/>
                  </a:lnTo>
                  <a:lnTo>
                    <a:pt x="35" y="191"/>
                  </a:lnTo>
                  <a:lnTo>
                    <a:pt x="35" y="196"/>
                  </a:lnTo>
                  <a:lnTo>
                    <a:pt x="30" y="196"/>
                  </a:lnTo>
                  <a:lnTo>
                    <a:pt x="25" y="196"/>
                  </a:lnTo>
                  <a:lnTo>
                    <a:pt x="25" y="191"/>
                  </a:lnTo>
                  <a:lnTo>
                    <a:pt x="20" y="191"/>
                  </a:lnTo>
                  <a:lnTo>
                    <a:pt x="15" y="191"/>
                  </a:lnTo>
                  <a:lnTo>
                    <a:pt x="15" y="186"/>
                  </a:lnTo>
                  <a:lnTo>
                    <a:pt x="10" y="186"/>
                  </a:lnTo>
                  <a:lnTo>
                    <a:pt x="5" y="186"/>
                  </a:lnTo>
                  <a:lnTo>
                    <a:pt x="5" y="181"/>
                  </a:lnTo>
                  <a:lnTo>
                    <a:pt x="5" y="176"/>
                  </a:lnTo>
                  <a:lnTo>
                    <a:pt x="5" y="171"/>
                  </a:lnTo>
                  <a:lnTo>
                    <a:pt x="0" y="171"/>
                  </a:lnTo>
                  <a:lnTo>
                    <a:pt x="0" y="166"/>
                  </a:lnTo>
                  <a:lnTo>
                    <a:pt x="5" y="166"/>
                  </a:lnTo>
                  <a:lnTo>
                    <a:pt x="10" y="166"/>
                  </a:lnTo>
                  <a:lnTo>
                    <a:pt x="15" y="161"/>
                  </a:lnTo>
                  <a:lnTo>
                    <a:pt x="15" y="157"/>
                  </a:lnTo>
                  <a:lnTo>
                    <a:pt x="15" y="152"/>
                  </a:lnTo>
                  <a:lnTo>
                    <a:pt x="20" y="152"/>
                  </a:lnTo>
                  <a:lnTo>
                    <a:pt x="20" y="147"/>
                  </a:lnTo>
                  <a:lnTo>
                    <a:pt x="25" y="142"/>
                  </a:lnTo>
                  <a:lnTo>
                    <a:pt x="25" y="137"/>
                  </a:lnTo>
                  <a:lnTo>
                    <a:pt x="25" y="132"/>
                  </a:lnTo>
                  <a:lnTo>
                    <a:pt x="30" y="132"/>
                  </a:lnTo>
                  <a:lnTo>
                    <a:pt x="30" y="127"/>
                  </a:lnTo>
                  <a:lnTo>
                    <a:pt x="35" y="127"/>
                  </a:lnTo>
                  <a:lnTo>
                    <a:pt x="35" y="132"/>
                  </a:lnTo>
                  <a:lnTo>
                    <a:pt x="39" y="127"/>
                  </a:lnTo>
                  <a:lnTo>
                    <a:pt x="44" y="127"/>
                  </a:lnTo>
                  <a:lnTo>
                    <a:pt x="49" y="127"/>
                  </a:lnTo>
                  <a:lnTo>
                    <a:pt x="49" y="122"/>
                  </a:lnTo>
                  <a:lnTo>
                    <a:pt x="49" y="118"/>
                  </a:lnTo>
                  <a:lnTo>
                    <a:pt x="54" y="118"/>
                  </a:lnTo>
                  <a:lnTo>
                    <a:pt x="54" y="113"/>
                  </a:lnTo>
                  <a:lnTo>
                    <a:pt x="59" y="113"/>
                  </a:lnTo>
                  <a:lnTo>
                    <a:pt x="59" y="118"/>
                  </a:lnTo>
                  <a:lnTo>
                    <a:pt x="64" y="118"/>
                  </a:lnTo>
                  <a:lnTo>
                    <a:pt x="69" y="118"/>
                  </a:lnTo>
                  <a:lnTo>
                    <a:pt x="74" y="118"/>
                  </a:lnTo>
                  <a:lnTo>
                    <a:pt x="79" y="118"/>
                  </a:lnTo>
                  <a:lnTo>
                    <a:pt x="79" y="122"/>
                  </a:lnTo>
                  <a:lnTo>
                    <a:pt x="83" y="122"/>
                  </a:lnTo>
                  <a:lnTo>
                    <a:pt x="83" y="118"/>
                  </a:lnTo>
                  <a:lnTo>
                    <a:pt x="88" y="122"/>
                  </a:lnTo>
                  <a:lnTo>
                    <a:pt x="88" y="118"/>
                  </a:lnTo>
                  <a:lnTo>
                    <a:pt x="93" y="113"/>
                  </a:lnTo>
                  <a:lnTo>
                    <a:pt x="98" y="108"/>
                  </a:lnTo>
                  <a:lnTo>
                    <a:pt x="103" y="108"/>
                  </a:lnTo>
                  <a:lnTo>
                    <a:pt x="103" y="103"/>
                  </a:lnTo>
                  <a:lnTo>
                    <a:pt x="108" y="103"/>
                  </a:lnTo>
                  <a:lnTo>
                    <a:pt x="113" y="103"/>
                  </a:lnTo>
                  <a:lnTo>
                    <a:pt x="118" y="103"/>
                  </a:lnTo>
                  <a:lnTo>
                    <a:pt x="118" y="108"/>
                  </a:lnTo>
                  <a:lnTo>
                    <a:pt x="122" y="108"/>
                  </a:lnTo>
                  <a:lnTo>
                    <a:pt x="122" y="103"/>
                  </a:lnTo>
                  <a:lnTo>
                    <a:pt x="127" y="103"/>
                  </a:lnTo>
                  <a:lnTo>
                    <a:pt x="127" y="98"/>
                  </a:lnTo>
                  <a:lnTo>
                    <a:pt x="132" y="98"/>
                  </a:lnTo>
                  <a:lnTo>
                    <a:pt x="132" y="93"/>
                  </a:lnTo>
                  <a:lnTo>
                    <a:pt x="137" y="93"/>
                  </a:lnTo>
                  <a:lnTo>
                    <a:pt x="137" y="88"/>
                  </a:lnTo>
                  <a:lnTo>
                    <a:pt x="137" y="83"/>
                  </a:lnTo>
                  <a:lnTo>
                    <a:pt x="142" y="83"/>
                  </a:lnTo>
                  <a:lnTo>
                    <a:pt x="142" y="79"/>
                  </a:lnTo>
                  <a:lnTo>
                    <a:pt x="137" y="79"/>
                  </a:lnTo>
                  <a:lnTo>
                    <a:pt x="142" y="79"/>
                  </a:lnTo>
                  <a:lnTo>
                    <a:pt x="142" y="74"/>
                  </a:lnTo>
                  <a:lnTo>
                    <a:pt x="142" y="69"/>
                  </a:lnTo>
                  <a:lnTo>
                    <a:pt x="142" y="64"/>
                  </a:lnTo>
                  <a:lnTo>
                    <a:pt x="147" y="64"/>
                  </a:lnTo>
                  <a:lnTo>
                    <a:pt x="152" y="64"/>
                  </a:lnTo>
                  <a:lnTo>
                    <a:pt x="152" y="59"/>
                  </a:lnTo>
                  <a:lnTo>
                    <a:pt x="147" y="59"/>
                  </a:lnTo>
                  <a:lnTo>
                    <a:pt x="147" y="54"/>
                  </a:lnTo>
                  <a:lnTo>
                    <a:pt x="142" y="54"/>
                  </a:lnTo>
                  <a:lnTo>
                    <a:pt x="142" y="49"/>
                  </a:lnTo>
                  <a:lnTo>
                    <a:pt x="142" y="44"/>
                  </a:lnTo>
                  <a:lnTo>
                    <a:pt x="142" y="39"/>
                  </a:lnTo>
                  <a:lnTo>
                    <a:pt x="142" y="35"/>
                  </a:lnTo>
                  <a:lnTo>
                    <a:pt x="142" y="30"/>
                  </a:lnTo>
                  <a:lnTo>
                    <a:pt x="147" y="30"/>
                  </a:lnTo>
                  <a:lnTo>
                    <a:pt x="152" y="30"/>
                  </a:lnTo>
                  <a:lnTo>
                    <a:pt x="157" y="30"/>
                  </a:lnTo>
                  <a:lnTo>
                    <a:pt x="157" y="25"/>
                  </a:lnTo>
                  <a:lnTo>
                    <a:pt x="162" y="25"/>
                  </a:lnTo>
                  <a:lnTo>
                    <a:pt x="162" y="20"/>
                  </a:lnTo>
                  <a:lnTo>
                    <a:pt x="166" y="20"/>
                  </a:lnTo>
                  <a:lnTo>
                    <a:pt x="171" y="20"/>
                  </a:lnTo>
                  <a:lnTo>
                    <a:pt x="171" y="15"/>
                  </a:lnTo>
                  <a:lnTo>
                    <a:pt x="176" y="15"/>
                  </a:lnTo>
                  <a:lnTo>
                    <a:pt x="181" y="15"/>
                  </a:lnTo>
                  <a:lnTo>
                    <a:pt x="181" y="10"/>
                  </a:lnTo>
                  <a:lnTo>
                    <a:pt x="186" y="10"/>
                  </a:lnTo>
                  <a:lnTo>
                    <a:pt x="186" y="15"/>
                  </a:lnTo>
                  <a:lnTo>
                    <a:pt x="191" y="15"/>
                  </a:lnTo>
                  <a:lnTo>
                    <a:pt x="191" y="10"/>
                  </a:lnTo>
                  <a:lnTo>
                    <a:pt x="196" y="10"/>
                  </a:lnTo>
                  <a:lnTo>
                    <a:pt x="196" y="15"/>
                  </a:lnTo>
                  <a:lnTo>
                    <a:pt x="196" y="10"/>
                  </a:lnTo>
                  <a:lnTo>
                    <a:pt x="201" y="10"/>
                  </a:lnTo>
                  <a:lnTo>
                    <a:pt x="201" y="15"/>
                  </a:lnTo>
                  <a:lnTo>
                    <a:pt x="205" y="15"/>
                  </a:lnTo>
                  <a:lnTo>
                    <a:pt x="210" y="15"/>
                  </a:lnTo>
                  <a:lnTo>
                    <a:pt x="210" y="10"/>
                  </a:lnTo>
                  <a:lnTo>
                    <a:pt x="215" y="10"/>
                  </a:lnTo>
                  <a:lnTo>
                    <a:pt x="220" y="10"/>
                  </a:lnTo>
                  <a:lnTo>
                    <a:pt x="220" y="15"/>
                  </a:lnTo>
                  <a:lnTo>
                    <a:pt x="225" y="15"/>
                  </a:lnTo>
                  <a:lnTo>
                    <a:pt x="230" y="1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Freeform 33">
              <a:extLst>
                <a:ext uri="{FF2B5EF4-FFF2-40B4-BE49-F238E27FC236}">
                  <a16:creationId xmlns:a16="http://schemas.microsoft.com/office/drawing/2014/main" id="{26CF4E5E-6D8B-494C-B97B-2447126B96A1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837" y="2199"/>
              <a:ext cx="161" cy="176"/>
            </a:xfrm>
            <a:custGeom>
              <a:avLst/>
              <a:gdLst>
                <a:gd name="T0" fmla="*/ 127 w 161"/>
                <a:gd name="T1" fmla="*/ 166 h 176"/>
                <a:gd name="T2" fmla="*/ 156 w 161"/>
                <a:gd name="T3" fmla="*/ 112 h 176"/>
                <a:gd name="T4" fmla="*/ 146 w 161"/>
                <a:gd name="T5" fmla="*/ 117 h 176"/>
                <a:gd name="T6" fmla="*/ 141 w 161"/>
                <a:gd name="T7" fmla="*/ 127 h 176"/>
                <a:gd name="T8" fmla="*/ 136 w 161"/>
                <a:gd name="T9" fmla="*/ 137 h 176"/>
                <a:gd name="T10" fmla="*/ 136 w 161"/>
                <a:gd name="T11" fmla="*/ 151 h 176"/>
                <a:gd name="T12" fmla="*/ 127 w 161"/>
                <a:gd name="T13" fmla="*/ 151 h 176"/>
                <a:gd name="T14" fmla="*/ 122 w 161"/>
                <a:gd name="T15" fmla="*/ 166 h 176"/>
                <a:gd name="T16" fmla="*/ 117 w 161"/>
                <a:gd name="T17" fmla="*/ 171 h 176"/>
                <a:gd name="T18" fmla="*/ 107 w 161"/>
                <a:gd name="T19" fmla="*/ 166 h 176"/>
                <a:gd name="T20" fmla="*/ 97 w 161"/>
                <a:gd name="T21" fmla="*/ 161 h 176"/>
                <a:gd name="T22" fmla="*/ 97 w 161"/>
                <a:gd name="T23" fmla="*/ 166 h 176"/>
                <a:gd name="T24" fmla="*/ 83 w 161"/>
                <a:gd name="T25" fmla="*/ 166 h 176"/>
                <a:gd name="T26" fmla="*/ 83 w 161"/>
                <a:gd name="T27" fmla="*/ 161 h 176"/>
                <a:gd name="T28" fmla="*/ 73 w 161"/>
                <a:gd name="T29" fmla="*/ 156 h 176"/>
                <a:gd name="T30" fmla="*/ 68 w 161"/>
                <a:gd name="T31" fmla="*/ 156 h 176"/>
                <a:gd name="T32" fmla="*/ 68 w 161"/>
                <a:gd name="T33" fmla="*/ 142 h 176"/>
                <a:gd name="T34" fmla="*/ 63 w 161"/>
                <a:gd name="T35" fmla="*/ 132 h 176"/>
                <a:gd name="T36" fmla="*/ 58 w 161"/>
                <a:gd name="T37" fmla="*/ 117 h 176"/>
                <a:gd name="T38" fmla="*/ 58 w 161"/>
                <a:gd name="T39" fmla="*/ 102 h 176"/>
                <a:gd name="T40" fmla="*/ 49 w 161"/>
                <a:gd name="T41" fmla="*/ 98 h 176"/>
                <a:gd name="T42" fmla="*/ 34 w 161"/>
                <a:gd name="T43" fmla="*/ 88 h 176"/>
                <a:gd name="T44" fmla="*/ 29 w 161"/>
                <a:gd name="T45" fmla="*/ 73 h 176"/>
                <a:gd name="T46" fmla="*/ 14 w 161"/>
                <a:gd name="T47" fmla="*/ 68 h 176"/>
                <a:gd name="T48" fmla="*/ 10 w 161"/>
                <a:gd name="T49" fmla="*/ 59 h 176"/>
                <a:gd name="T50" fmla="*/ 5 w 161"/>
                <a:gd name="T51" fmla="*/ 54 h 176"/>
                <a:gd name="T52" fmla="*/ 14 w 161"/>
                <a:gd name="T53" fmla="*/ 39 h 176"/>
                <a:gd name="T54" fmla="*/ 19 w 161"/>
                <a:gd name="T55" fmla="*/ 29 h 176"/>
                <a:gd name="T56" fmla="*/ 24 w 161"/>
                <a:gd name="T57" fmla="*/ 20 h 176"/>
                <a:gd name="T58" fmla="*/ 34 w 161"/>
                <a:gd name="T59" fmla="*/ 15 h 176"/>
                <a:gd name="T60" fmla="*/ 49 w 161"/>
                <a:gd name="T61" fmla="*/ 10 h 176"/>
                <a:gd name="T62" fmla="*/ 58 w 161"/>
                <a:gd name="T63" fmla="*/ 5 h 176"/>
                <a:gd name="T64" fmla="*/ 68 w 161"/>
                <a:gd name="T65" fmla="*/ 5 h 176"/>
                <a:gd name="T66" fmla="*/ 83 w 161"/>
                <a:gd name="T67" fmla="*/ 5 h 176"/>
                <a:gd name="T68" fmla="*/ 88 w 161"/>
                <a:gd name="T69" fmla="*/ 15 h 176"/>
                <a:gd name="T70" fmla="*/ 97 w 161"/>
                <a:gd name="T71" fmla="*/ 24 h 176"/>
                <a:gd name="T72" fmla="*/ 102 w 161"/>
                <a:gd name="T73" fmla="*/ 39 h 176"/>
                <a:gd name="T74" fmla="*/ 97 w 161"/>
                <a:gd name="T75" fmla="*/ 59 h 176"/>
                <a:gd name="T76" fmla="*/ 112 w 161"/>
                <a:gd name="T77" fmla="*/ 63 h 176"/>
                <a:gd name="T78" fmla="*/ 117 w 161"/>
                <a:gd name="T79" fmla="*/ 73 h 176"/>
                <a:gd name="T80" fmla="*/ 132 w 161"/>
                <a:gd name="T81" fmla="*/ 78 h 176"/>
                <a:gd name="T82" fmla="*/ 141 w 161"/>
                <a:gd name="T83" fmla="*/ 83 h 176"/>
                <a:gd name="T84" fmla="*/ 151 w 161"/>
                <a:gd name="T85" fmla="*/ 88 h 176"/>
                <a:gd name="T86" fmla="*/ 156 w 161"/>
                <a:gd name="T87" fmla="*/ 10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1" h="176">
                  <a:moveTo>
                    <a:pt x="127" y="166"/>
                  </a:moveTo>
                  <a:lnTo>
                    <a:pt x="127" y="161"/>
                  </a:lnTo>
                  <a:lnTo>
                    <a:pt x="127" y="166"/>
                  </a:lnTo>
                  <a:close/>
                  <a:moveTo>
                    <a:pt x="161" y="107"/>
                  </a:moveTo>
                  <a:lnTo>
                    <a:pt x="156" y="107"/>
                  </a:lnTo>
                  <a:lnTo>
                    <a:pt x="156" y="112"/>
                  </a:lnTo>
                  <a:lnTo>
                    <a:pt x="151" y="112"/>
                  </a:lnTo>
                  <a:lnTo>
                    <a:pt x="151" y="117"/>
                  </a:lnTo>
                  <a:lnTo>
                    <a:pt x="146" y="117"/>
                  </a:lnTo>
                  <a:lnTo>
                    <a:pt x="146" y="122"/>
                  </a:lnTo>
                  <a:lnTo>
                    <a:pt x="146" y="127"/>
                  </a:lnTo>
                  <a:lnTo>
                    <a:pt x="141" y="127"/>
                  </a:lnTo>
                  <a:lnTo>
                    <a:pt x="141" y="132"/>
                  </a:lnTo>
                  <a:lnTo>
                    <a:pt x="141" y="137"/>
                  </a:lnTo>
                  <a:lnTo>
                    <a:pt x="136" y="137"/>
                  </a:lnTo>
                  <a:lnTo>
                    <a:pt x="136" y="142"/>
                  </a:lnTo>
                  <a:lnTo>
                    <a:pt x="136" y="146"/>
                  </a:lnTo>
                  <a:lnTo>
                    <a:pt x="136" y="151"/>
                  </a:lnTo>
                  <a:lnTo>
                    <a:pt x="136" y="146"/>
                  </a:lnTo>
                  <a:lnTo>
                    <a:pt x="132" y="146"/>
                  </a:lnTo>
                  <a:lnTo>
                    <a:pt x="127" y="151"/>
                  </a:lnTo>
                  <a:lnTo>
                    <a:pt x="127" y="156"/>
                  </a:lnTo>
                  <a:lnTo>
                    <a:pt x="122" y="161"/>
                  </a:lnTo>
                  <a:lnTo>
                    <a:pt x="122" y="166"/>
                  </a:lnTo>
                  <a:lnTo>
                    <a:pt x="117" y="171"/>
                  </a:lnTo>
                  <a:lnTo>
                    <a:pt x="117" y="176"/>
                  </a:lnTo>
                  <a:lnTo>
                    <a:pt x="117" y="171"/>
                  </a:lnTo>
                  <a:lnTo>
                    <a:pt x="112" y="171"/>
                  </a:lnTo>
                  <a:lnTo>
                    <a:pt x="112" y="166"/>
                  </a:lnTo>
                  <a:lnTo>
                    <a:pt x="107" y="166"/>
                  </a:lnTo>
                  <a:lnTo>
                    <a:pt x="102" y="166"/>
                  </a:lnTo>
                  <a:lnTo>
                    <a:pt x="97" y="166"/>
                  </a:lnTo>
                  <a:lnTo>
                    <a:pt x="97" y="161"/>
                  </a:lnTo>
                  <a:lnTo>
                    <a:pt x="93" y="161"/>
                  </a:lnTo>
                  <a:lnTo>
                    <a:pt x="93" y="166"/>
                  </a:lnTo>
                  <a:lnTo>
                    <a:pt x="97" y="166"/>
                  </a:lnTo>
                  <a:lnTo>
                    <a:pt x="93" y="166"/>
                  </a:lnTo>
                  <a:lnTo>
                    <a:pt x="88" y="166"/>
                  </a:lnTo>
                  <a:lnTo>
                    <a:pt x="83" y="166"/>
                  </a:lnTo>
                  <a:lnTo>
                    <a:pt x="78" y="166"/>
                  </a:lnTo>
                  <a:lnTo>
                    <a:pt x="83" y="166"/>
                  </a:lnTo>
                  <a:lnTo>
                    <a:pt x="83" y="161"/>
                  </a:lnTo>
                  <a:lnTo>
                    <a:pt x="78" y="161"/>
                  </a:lnTo>
                  <a:lnTo>
                    <a:pt x="78" y="156"/>
                  </a:lnTo>
                  <a:lnTo>
                    <a:pt x="73" y="156"/>
                  </a:lnTo>
                  <a:lnTo>
                    <a:pt x="78" y="156"/>
                  </a:lnTo>
                  <a:lnTo>
                    <a:pt x="73" y="156"/>
                  </a:lnTo>
                  <a:lnTo>
                    <a:pt x="68" y="156"/>
                  </a:lnTo>
                  <a:lnTo>
                    <a:pt x="68" y="151"/>
                  </a:lnTo>
                  <a:lnTo>
                    <a:pt x="68" y="146"/>
                  </a:lnTo>
                  <a:lnTo>
                    <a:pt x="68" y="142"/>
                  </a:lnTo>
                  <a:lnTo>
                    <a:pt x="68" y="137"/>
                  </a:lnTo>
                  <a:lnTo>
                    <a:pt x="63" y="137"/>
                  </a:lnTo>
                  <a:lnTo>
                    <a:pt x="63" y="132"/>
                  </a:lnTo>
                  <a:lnTo>
                    <a:pt x="58" y="127"/>
                  </a:lnTo>
                  <a:lnTo>
                    <a:pt x="58" y="122"/>
                  </a:lnTo>
                  <a:lnTo>
                    <a:pt x="58" y="117"/>
                  </a:lnTo>
                  <a:lnTo>
                    <a:pt x="58" y="112"/>
                  </a:lnTo>
                  <a:lnTo>
                    <a:pt x="58" y="107"/>
                  </a:lnTo>
                  <a:lnTo>
                    <a:pt x="58" y="102"/>
                  </a:lnTo>
                  <a:lnTo>
                    <a:pt x="53" y="102"/>
                  </a:lnTo>
                  <a:lnTo>
                    <a:pt x="53" y="98"/>
                  </a:lnTo>
                  <a:lnTo>
                    <a:pt x="49" y="98"/>
                  </a:lnTo>
                  <a:lnTo>
                    <a:pt x="44" y="93"/>
                  </a:lnTo>
                  <a:lnTo>
                    <a:pt x="39" y="88"/>
                  </a:lnTo>
                  <a:lnTo>
                    <a:pt x="34" y="88"/>
                  </a:lnTo>
                  <a:lnTo>
                    <a:pt x="34" y="83"/>
                  </a:lnTo>
                  <a:lnTo>
                    <a:pt x="29" y="78"/>
                  </a:lnTo>
                  <a:lnTo>
                    <a:pt x="29" y="73"/>
                  </a:lnTo>
                  <a:lnTo>
                    <a:pt x="24" y="68"/>
                  </a:lnTo>
                  <a:lnTo>
                    <a:pt x="19" y="68"/>
                  </a:lnTo>
                  <a:lnTo>
                    <a:pt x="14" y="68"/>
                  </a:lnTo>
                  <a:lnTo>
                    <a:pt x="14" y="63"/>
                  </a:lnTo>
                  <a:lnTo>
                    <a:pt x="10" y="63"/>
                  </a:lnTo>
                  <a:lnTo>
                    <a:pt x="10" y="59"/>
                  </a:lnTo>
                  <a:lnTo>
                    <a:pt x="5" y="59"/>
                  </a:lnTo>
                  <a:lnTo>
                    <a:pt x="0" y="59"/>
                  </a:lnTo>
                  <a:lnTo>
                    <a:pt x="5" y="54"/>
                  </a:lnTo>
                  <a:lnTo>
                    <a:pt x="10" y="49"/>
                  </a:lnTo>
                  <a:lnTo>
                    <a:pt x="14" y="44"/>
                  </a:lnTo>
                  <a:lnTo>
                    <a:pt x="14" y="39"/>
                  </a:lnTo>
                  <a:lnTo>
                    <a:pt x="19" y="39"/>
                  </a:lnTo>
                  <a:lnTo>
                    <a:pt x="19" y="34"/>
                  </a:lnTo>
                  <a:lnTo>
                    <a:pt x="19" y="29"/>
                  </a:lnTo>
                  <a:lnTo>
                    <a:pt x="24" y="29"/>
                  </a:lnTo>
                  <a:lnTo>
                    <a:pt x="24" y="24"/>
                  </a:lnTo>
                  <a:lnTo>
                    <a:pt x="24" y="20"/>
                  </a:lnTo>
                  <a:lnTo>
                    <a:pt x="29" y="20"/>
                  </a:lnTo>
                  <a:lnTo>
                    <a:pt x="29" y="15"/>
                  </a:lnTo>
                  <a:lnTo>
                    <a:pt x="34" y="15"/>
                  </a:lnTo>
                  <a:lnTo>
                    <a:pt x="39" y="15"/>
                  </a:lnTo>
                  <a:lnTo>
                    <a:pt x="44" y="10"/>
                  </a:lnTo>
                  <a:lnTo>
                    <a:pt x="49" y="10"/>
                  </a:lnTo>
                  <a:lnTo>
                    <a:pt x="49" y="5"/>
                  </a:lnTo>
                  <a:lnTo>
                    <a:pt x="53" y="5"/>
                  </a:lnTo>
                  <a:lnTo>
                    <a:pt x="58" y="5"/>
                  </a:lnTo>
                  <a:lnTo>
                    <a:pt x="63" y="0"/>
                  </a:lnTo>
                  <a:lnTo>
                    <a:pt x="68" y="0"/>
                  </a:lnTo>
                  <a:lnTo>
                    <a:pt x="68" y="5"/>
                  </a:lnTo>
                  <a:lnTo>
                    <a:pt x="73" y="5"/>
                  </a:lnTo>
                  <a:lnTo>
                    <a:pt x="78" y="5"/>
                  </a:lnTo>
                  <a:lnTo>
                    <a:pt x="83" y="5"/>
                  </a:lnTo>
                  <a:lnTo>
                    <a:pt x="83" y="10"/>
                  </a:lnTo>
                  <a:lnTo>
                    <a:pt x="88" y="10"/>
                  </a:lnTo>
                  <a:lnTo>
                    <a:pt x="88" y="15"/>
                  </a:lnTo>
                  <a:lnTo>
                    <a:pt x="93" y="15"/>
                  </a:lnTo>
                  <a:lnTo>
                    <a:pt x="97" y="20"/>
                  </a:lnTo>
                  <a:lnTo>
                    <a:pt x="97" y="24"/>
                  </a:lnTo>
                  <a:lnTo>
                    <a:pt x="97" y="29"/>
                  </a:lnTo>
                  <a:lnTo>
                    <a:pt x="102" y="34"/>
                  </a:lnTo>
                  <a:lnTo>
                    <a:pt x="102" y="39"/>
                  </a:lnTo>
                  <a:lnTo>
                    <a:pt x="102" y="44"/>
                  </a:lnTo>
                  <a:lnTo>
                    <a:pt x="97" y="54"/>
                  </a:lnTo>
                  <a:lnTo>
                    <a:pt x="97" y="59"/>
                  </a:lnTo>
                  <a:lnTo>
                    <a:pt x="102" y="63"/>
                  </a:lnTo>
                  <a:lnTo>
                    <a:pt x="107" y="63"/>
                  </a:lnTo>
                  <a:lnTo>
                    <a:pt x="112" y="63"/>
                  </a:lnTo>
                  <a:lnTo>
                    <a:pt x="112" y="68"/>
                  </a:lnTo>
                  <a:lnTo>
                    <a:pt x="117" y="68"/>
                  </a:lnTo>
                  <a:lnTo>
                    <a:pt x="117" y="73"/>
                  </a:lnTo>
                  <a:lnTo>
                    <a:pt x="122" y="73"/>
                  </a:lnTo>
                  <a:lnTo>
                    <a:pt x="127" y="73"/>
                  </a:lnTo>
                  <a:lnTo>
                    <a:pt x="132" y="78"/>
                  </a:lnTo>
                  <a:lnTo>
                    <a:pt x="136" y="78"/>
                  </a:lnTo>
                  <a:lnTo>
                    <a:pt x="141" y="78"/>
                  </a:lnTo>
                  <a:lnTo>
                    <a:pt x="141" y="83"/>
                  </a:lnTo>
                  <a:lnTo>
                    <a:pt x="146" y="83"/>
                  </a:lnTo>
                  <a:lnTo>
                    <a:pt x="146" y="88"/>
                  </a:lnTo>
                  <a:lnTo>
                    <a:pt x="151" y="88"/>
                  </a:lnTo>
                  <a:lnTo>
                    <a:pt x="151" y="93"/>
                  </a:lnTo>
                  <a:lnTo>
                    <a:pt x="151" y="98"/>
                  </a:lnTo>
                  <a:lnTo>
                    <a:pt x="156" y="102"/>
                  </a:lnTo>
                  <a:lnTo>
                    <a:pt x="161" y="107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Freeform 34">
              <a:extLst>
                <a:ext uri="{FF2B5EF4-FFF2-40B4-BE49-F238E27FC236}">
                  <a16:creationId xmlns:a16="http://schemas.microsoft.com/office/drawing/2014/main" id="{B613B6C4-44CC-4771-8566-9A5B36CBD33A}"/>
                </a:ext>
              </a:extLst>
            </p:cNvPr>
            <p:cNvSpPr>
              <a:spLocks/>
            </p:cNvSpPr>
            <p:nvPr/>
          </p:nvSpPr>
          <p:spPr bwMode="gray">
            <a:xfrm>
              <a:off x="3837" y="2053"/>
              <a:ext cx="366" cy="253"/>
            </a:xfrm>
            <a:custGeom>
              <a:avLst/>
              <a:gdLst>
                <a:gd name="T0" fmla="*/ 141 w 366"/>
                <a:gd name="T1" fmla="*/ 63 h 253"/>
                <a:gd name="T2" fmla="*/ 156 w 366"/>
                <a:gd name="T3" fmla="*/ 73 h 253"/>
                <a:gd name="T4" fmla="*/ 171 w 366"/>
                <a:gd name="T5" fmla="*/ 73 h 253"/>
                <a:gd name="T6" fmla="*/ 185 w 366"/>
                <a:gd name="T7" fmla="*/ 73 h 253"/>
                <a:gd name="T8" fmla="*/ 195 w 366"/>
                <a:gd name="T9" fmla="*/ 87 h 253"/>
                <a:gd name="T10" fmla="*/ 205 w 366"/>
                <a:gd name="T11" fmla="*/ 107 h 253"/>
                <a:gd name="T12" fmla="*/ 215 w 366"/>
                <a:gd name="T13" fmla="*/ 122 h 253"/>
                <a:gd name="T14" fmla="*/ 229 w 366"/>
                <a:gd name="T15" fmla="*/ 136 h 253"/>
                <a:gd name="T16" fmla="*/ 239 w 366"/>
                <a:gd name="T17" fmla="*/ 122 h 253"/>
                <a:gd name="T18" fmla="*/ 258 w 366"/>
                <a:gd name="T19" fmla="*/ 122 h 253"/>
                <a:gd name="T20" fmla="*/ 268 w 366"/>
                <a:gd name="T21" fmla="*/ 131 h 253"/>
                <a:gd name="T22" fmla="*/ 268 w 366"/>
                <a:gd name="T23" fmla="*/ 146 h 253"/>
                <a:gd name="T24" fmla="*/ 283 w 366"/>
                <a:gd name="T25" fmla="*/ 161 h 253"/>
                <a:gd name="T26" fmla="*/ 293 w 366"/>
                <a:gd name="T27" fmla="*/ 175 h 253"/>
                <a:gd name="T28" fmla="*/ 307 w 366"/>
                <a:gd name="T29" fmla="*/ 180 h 253"/>
                <a:gd name="T30" fmla="*/ 327 w 366"/>
                <a:gd name="T31" fmla="*/ 185 h 253"/>
                <a:gd name="T32" fmla="*/ 341 w 366"/>
                <a:gd name="T33" fmla="*/ 185 h 253"/>
                <a:gd name="T34" fmla="*/ 366 w 366"/>
                <a:gd name="T35" fmla="*/ 190 h 253"/>
                <a:gd name="T36" fmla="*/ 356 w 366"/>
                <a:gd name="T37" fmla="*/ 205 h 253"/>
                <a:gd name="T38" fmla="*/ 337 w 366"/>
                <a:gd name="T39" fmla="*/ 209 h 253"/>
                <a:gd name="T40" fmla="*/ 322 w 366"/>
                <a:gd name="T41" fmla="*/ 214 h 253"/>
                <a:gd name="T42" fmla="*/ 307 w 366"/>
                <a:gd name="T43" fmla="*/ 224 h 253"/>
                <a:gd name="T44" fmla="*/ 288 w 366"/>
                <a:gd name="T45" fmla="*/ 234 h 253"/>
                <a:gd name="T46" fmla="*/ 263 w 366"/>
                <a:gd name="T47" fmla="*/ 234 h 253"/>
                <a:gd name="T48" fmla="*/ 249 w 366"/>
                <a:gd name="T49" fmla="*/ 244 h 253"/>
                <a:gd name="T50" fmla="*/ 234 w 366"/>
                <a:gd name="T51" fmla="*/ 253 h 253"/>
                <a:gd name="T52" fmla="*/ 224 w 366"/>
                <a:gd name="T53" fmla="*/ 248 h 253"/>
                <a:gd name="T54" fmla="*/ 210 w 366"/>
                <a:gd name="T55" fmla="*/ 239 h 253"/>
                <a:gd name="T56" fmla="*/ 190 w 366"/>
                <a:gd name="T57" fmla="*/ 244 h 253"/>
                <a:gd name="T58" fmla="*/ 171 w 366"/>
                <a:gd name="T59" fmla="*/ 248 h 253"/>
                <a:gd name="T60" fmla="*/ 151 w 366"/>
                <a:gd name="T61" fmla="*/ 244 h 253"/>
                <a:gd name="T62" fmla="*/ 141 w 366"/>
                <a:gd name="T63" fmla="*/ 229 h 253"/>
                <a:gd name="T64" fmla="*/ 122 w 366"/>
                <a:gd name="T65" fmla="*/ 219 h 253"/>
                <a:gd name="T66" fmla="*/ 107 w 366"/>
                <a:gd name="T67" fmla="*/ 209 h 253"/>
                <a:gd name="T68" fmla="*/ 102 w 366"/>
                <a:gd name="T69" fmla="*/ 185 h 253"/>
                <a:gd name="T70" fmla="*/ 93 w 366"/>
                <a:gd name="T71" fmla="*/ 161 h 253"/>
                <a:gd name="T72" fmla="*/ 78 w 366"/>
                <a:gd name="T73" fmla="*/ 151 h 253"/>
                <a:gd name="T74" fmla="*/ 58 w 366"/>
                <a:gd name="T75" fmla="*/ 151 h 253"/>
                <a:gd name="T76" fmla="*/ 39 w 366"/>
                <a:gd name="T77" fmla="*/ 161 h 253"/>
                <a:gd name="T78" fmla="*/ 24 w 366"/>
                <a:gd name="T79" fmla="*/ 170 h 253"/>
                <a:gd name="T80" fmla="*/ 10 w 366"/>
                <a:gd name="T81" fmla="*/ 170 h 253"/>
                <a:gd name="T82" fmla="*/ 10 w 366"/>
                <a:gd name="T83" fmla="*/ 156 h 253"/>
                <a:gd name="T84" fmla="*/ 10 w 366"/>
                <a:gd name="T85" fmla="*/ 141 h 253"/>
                <a:gd name="T86" fmla="*/ 0 w 366"/>
                <a:gd name="T87" fmla="*/ 117 h 253"/>
                <a:gd name="T88" fmla="*/ 14 w 366"/>
                <a:gd name="T89" fmla="*/ 107 h 253"/>
                <a:gd name="T90" fmla="*/ 10 w 366"/>
                <a:gd name="T91" fmla="*/ 87 h 253"/>
                <a:gd name="T92" fmla="*/ 24 w 366"/>
                <a:gd name="T93" fmla="*/ 78 h 253"/>
                <a:gd name="T94" fmla="*/ 34 w 366"/>
                <a:gd name="T95" fmla="*/ 63 h 253"/>
                <a:gd name="T96" fmla="*/ 39 w 366"/>
                <a:gd name="T97" fmla="*/ 43 h 253"/>
                <a:gd name="T98" fmla="*/ 34 w 366"/>
                <a:gd name="T99" fmla="*/ 29 h 253"/>
                <a:gd name="T100" fmla="*/ 44 w 366"/>
                <a:gd name="T101" fmla="*/ 14 h 253"/>
                <a:gd name="T102" fmla="*/ 58 w 366"/>
                <a:gd name="T103" fmla="*/ 4 h 253"/>
                <a:gd name="T104" fmla="*/ 78 w 366"/>
                <a:gd name="T105" fmla="*/ 9 h 253"/>
                <a:gd name="T106" fmla="*/ 97 w 366"/>
                <a:gd name="T107" fmla="*/ 4 h 253"/>
                <a:gd name="T108" fmla="*/ 117 w 366"/>
                <a:gd name="T109" fmla="*/ 9 h 253"/>
                <a:gd name="T110" fmla="*/ 122 w 366"/>
                <a:gd name="T111" fmla="*/ 19 h 253"/>
                <a:gd name="T112" fmla="*/ 117 w 366"/>
                <a:gd name="T113" fmla="*/ 39 h 253"/>
                <a:gd name="T114" fmla="*/ 132 w 366"/>
                <a:gd name="T115" fmla="*/ 48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66" h="253">
                  <a:moveTo>
                    <a:pt x="136" y="48"/>
                  </a:moveTo>
                  <a:lnTo>
                    <a:pt x="136" y="53"/>
                  </a:lnTo>
                  <a:lnTo>
                    <a:pt x="141" y="53"/>
                  </a:lnTo>
                  <a:lnTo>
                    <a:pt x="141" y="58"/>
                  </a:lnTo>
                  <a:lnTo>
                    <a:pt x="141" y="63"/>
                  </a:lnTo>
                  <a:lnTo>
                    <a:pt x="141" y="68"/>
                  </a:lnTo>
                  <a:lnTo>
                    <a:pt x="146" y="68"/>
                  </a:lnTo>
                  <a:lnTo>
                    <a:pt x="151" y="68"/>
                  </a:lnTo>
                  <a:lnTo>
                    <a:pt x="151" y="73"/>
                  </a:lnTo>
                  <a:lnTo>
                    <a:pt x="156" y="73"/>
                  </a:lnTo>
                  <a:lnTo>
                    <a:pt x="161" y="73"/>
                  </a:lnTo>
                  <a:lnTo>
                    <a:pt x="161" y="78"/>
                  </a:lnTo>
                  <a:lnTo>
                    <a:pt x="166" y="78"/>
                  </a:lnTo>
                  <a:lnTo>
                    <a:pt x="171" y="78"/>
                  </a:lnTo>
                  <a:lnTo>
                    <a:pt x="171" y="73"/>
                  </a:lnTo>
                  <a:lnTo>
                    <a:pt x="175" y="73"/>
                  </a:lnTo>
                  <a:lnTo>
                    <a:pt x="175" y="68"/>
                  </a:lnTo>
                  <a:lnTo>
                    <a:pt x="175" y="73"/>
                  </a:lnTo>
                  <a:lnTo>
                    <a:pt x="180" y="73"/>
                  </a:lnTo>
                  <a:lnTo>
                    <a:pt x="185" y="73"/>
                  </a:lnTo>
                  <a:lnTo>
                    <a:pt x="185" y="78"/>
                  </a:lnTo>
                  <a:lnTo>
                    <a:pt x="185" y="83"/>
                  </a:lnTo>
                  <a:lnTo>
                    <a:pt x="190" y="83"/>
                  </a:lnTo>
                  <a:lnTo>
                    <a:pt x="190" y="87"/>
                  </a:lnTo>
                  <a:lnTo>
                    <a:pt x="195" y="87"/>
                  </a:lnTo>
                  <a:lnTo>
                    <a:pt x="195" y="92"/>
                  </a:lnTo>
                  <a:lnTo>
                    <a:pt x="195" y="97"/>
                  </a:lnTo>
                  <a:lnTo>
                    <a:pt x="195" y="102"/>
                  </a:lnTo>
                  <a:lnTo>
                    <a:pt x="200" y="102"/>
                  </a:lnTo>
                  <a:lnTo>
                    <a:pt x="205" y="107"/>
                  </a:lnTo>
                  <a:lnTo>
                    <a:pt x="210" y="107"/>
                  </a:lnTo>
                  <a:lnTo>
                    <a:pt x="210" y="112"/>
                  </a:lnTo>
                  <a:lnTo>
                    <a:pt x="210" y="117"/>
                  </a:lnTo>
                  <a:lnTo>
                    <a:pt x="210" y="122"/>
                  </a:lnTo>
                  <a:lnTo>
                    <a:pt x="215" y="122"/>
                  </a:lnTo>
                  <a:lnTo>
                    <a:pt x="219" y="122"/>
                  </a:lnTo>
                  <a:lnTo>
                    <a:pt x="224" y="126"/>
                  </a:lnTo>
                  <a:lnTo>
                    <a:pt x="224" y="131"/>
                  </a:lnTo>
                  <a:lnTo>
                    <a:pt x="229" y="131"/>
                  </a:lnTo>
                  <a:lnTo>
                    <a:pt x="229" y="136"/>
                  </a:lnTo>
                  <a:lnTo>
                    <a:pt x="234" y="136"/>
                  </a:lnTo>
                  <a:lnTo>
                    <a:pt x="234" y="131"/>
                  </a:lnTo>
                  <a:lnTo>
                    <a:pt x="239" y="131"/>
                  </a:lnTo>
                  <a:lnTo>
                    <a:pt x="239" y="126"/>
                  </a:lnTo>
                  <a:lnTo>
                    <a:pt x="239" y="122"/>
                  </a:lnTo>
                  <a:lnTo>
                    <a:pt x="244" y="122"/>
                  </a:lnTo>
                  <a:lnTo>
                    <a:pt x="249" y="122"/>
                  </a:lnTo>
                  <a:lnTo>
                    <a:pt x="254" y="122"/>
                  </a:lnTo>
                  <a:lnTo>
                    <a:pt x="254" y="126"/>
                  </a:lnTo>
                  <a:lnTo>
                    <a:pt x="258" y="122"/>
                  </a:lnTo>
                  <a:lnTo>
                    <a:pt x="258" y="126"/>
                  </a:lnTo>
                  <a:lnTo>
                    <a:pt x="263" y="126"/>
                  </a:lnTo>
                  <a:lnTo>
                    <a:pt x="268" y="126"/>
                  </a:lnTo>
                  <a:lnTo>
                    <a:pt x="263" y="131"/>
                  </a:lnTo>
                  <a:lnTo>
                    <a:pt x="268" y="131"/>
                  </a:lnTo>
                  <a:lnTo>
                    <a:pt x="268" y="136"/>
                  </a:lnTo>
                  <a:lnTo>
                    <a:pt x="263" y="136"/>
                  </a:lnTo>
                  <a:lnTo>
                    <a:pt x="263" y="141"/>
                  </a:lnTo>
                  <a:lnTo>
                    <a:pt x="263" y="146"/>
                  </a:lnTo>
                  <a:lnTo>
                    <a:pt x="268" y="146"/>
                  </a:lnTo>
                  <a:lnTo>
                    <a:pt x="268" y="151"/>
                  </a:lnTo>
                  <a:lnTo>
                    <a:pt x="273" y="156"/>
                  </a:lnTo>
                  <a:lnTo>
                    <a:pt x="273" y="161"/>
                  </a:lnTo>
                  <a:lnTo>
                    <a:pt x="278" y="161"/>
                  </a:lnTo>
                  <a:lnTo>
                    <a:pt x="283" y="161"/>
                  </a:lnTo>
                  <a:lnTo>
                    <a:pt x="283" y="166"/>
                  </a:lnTo>
                  <a:lnTo>
                    <a:pt x="283" y="170"/>
                  </a:lnTo>
                  <a:lnTo>
                    <a:pt x="288" y="170"/>
                  </a:lnTo>
                  <a:lnTo>
                    <a:pt x="288" y="175"/>
                  </a:lnTo>
                  <a:lnTo>
                    <a:pt x="293" y="175"/>
                  </a:lnTo>
                  <a:lnTo>
                    <a:pt x="293" y="180"/>
                  </a:lnTo>
                  <a:lnTo>
                    <a:pt x="298" y="180"/>
                  </a:lnTo>
                  <a:lnTo>
                    <a:pt x="298" y="185"/>
                  </a:lnTo>
                  <a:lnTo>
                    <a:pt x="302" y="185"/>
                  </a:lnTo>
                  <a:lnTo>
                    <a:pt x="307" y="180"/>
                  </a:lnTo>
                  <a:lnTo>
                    <a:pt x="307" y="185"/>
                  </a:lnTo>
                  <a:lnTo>
                    <a:pt x="312" y="185"/>
                  </a:lnTo>
                  <a:lnTo>
                    <a:pt x="317" y="185"/>
                  </a:lnTo>
                  <a:lnTo>
                    <a:pt x="322" y="185"/>
                  </a:lnTo>
                  <a:lnTo>
                    <a:pt x="327" y="185"/>
                  </a:lnTo>
                  <a:lnTo>
                    <a:pt x="332" y="190"/>
                  </a:lnTo>
                  <a:lnTo>
                    <a:pt x="337" y="185"/>
                  </a:lnTo>
                  <a:lnTo>
                    <a:pt x="341" y="185"/>
                  </a:lnTo>
                  <a:lnTo>
                    <a:pt x="341" y="190"/>
                  </a:lnTo>
                  <a:lnTo>
                    <a:pt x="341" y="185"/>
                  </a:lnTo>
                  <a:lnTo>
                    <a:pt x="346" y="185"/>
                  </a:lnTo>
                  <a:lnTo>
                    <a:pt x="351" y="185"/>
                  </a:lnTo>
                  <a:lnTo>
                    <a:pt x="356" y="185"/>
                  </a:lnTo>
                  <a:lnTo>
                    <a:pt x="361" y="190"/>
                  </a:lnTo>
                  <a:lnTo>
                    <a:pt x="366" y="190"/>
                  </a:lnTo>
                  <a:lnTo>
                    <a:pt x="366" y="195"/>
                  </a:lnTo>
                  <a:lnTo>
                    <a:pt x="361" y="195"/>
                  </a:lnTo>
                  <a:lnTo>
                    <a:pt x="361" y="200"/>
                  </a:lnTo>
                  <a:lnTo>
                    <a:pt x="356" y="200"/>
                  </a:lnTo>
                  <a:lnTo>
                    <a:pt x="356" y="205"/>
                  </a:lnTo>
                  <a:lnTo>
                    <a:pt x="351" y="205"/>
                  </a:lnTo>
                  <a:lnTo>
                    <a:pt x="346" y="205"/>
                  </a:lnTo>
                  <a:lnTo>
                    <a:pt x="346" y="209"/>
                  </a:lnTo>
                  <a:lnTo>
                    <a:pt x="341" y="209"/>
                  </a:lnTo>
                  <a:lnTo>
                    <a:pt x="337" y="209"/>
                  </a:lnTo>
                  <a:lnTo>
                    <a:pt x="332" y="209"/>
                  </a:lnTo>
                  <a:lnTo>
                    <a:pt x="327" y="209"/>
                  </a:lnTo>
                  <a:lnTo>
                    <a:pt x="322" y="214"/>
                  </a:lnTo>
                  <a:lnTo>
                    <a:pt x="317" y="214"/>
                  </a:lnTo>
                  <a:lnTo>
                    <a:pt x="322" y="214"/>
                  </a:lnTo>
                  <a:lnTo>
                    <a:pt x="317" y="214"/>
                  </a:lnTo>
                  <a:lnTo>
                    <a:pt x="317" y="219"/>
                  </a:lnTo>
                  <a:lnTo>
                    <a:pt x="317" y="224"/>
                  </a:lnTo>
                  <a:lnTo>
                    <a:pt x="312" y="224"/>
                  </a:lnTo>
                  <a:lnTo>
                    <a:pt x="307" y="224"/>
                  </a:lnTo>
                  <a:lnTo>
                    <a:pt x="302" y="224"/>
                  </a:lnTo>
                  <a:lnTo>
                    <a:pt x="298" y="224"/>
                  </a:lnTo>
                  <a:lnTo>
                    <a:pt x="298" y="229"/>
                  </a:lnTo>
                  <a:lnTo>
                    <a:pt x="293" y="229"/>
                  </a:lnTo>
                  <a:lnTo>
                    <a:pt x="288" y="234"/>
                  </a:lnTo>
                  <a:lnTo>
                    <a:pt x="283" y="234"/>
                  </a:lnTo>
                  <a:lnTo>
                    <a:pt x="278" y="234"/>
                  </a:lnTo>
                  <a:lnTo>
                    <a:pt x="273" y="234"/>
                  </a:lnTo>
                  <a:lnTo>
                    <a:pt x="268" y="234"/>
                  </a:lnTo>
                  <a:lnTo>
                    <a:pt x="263" y="234"/>
                  </a:lnTo>
                  <a:lnTo>
                    <a:pt x="258" y="234"/>
                  </a:lnTo>
                  <a:lnTo>
                    <a:pt x="254" y="234"/>
                  </a:lnTo>
                  <a:lnTo>
                    <a:pt x="254" y="239"/>
                  </a:lnTo>
                  <a:lnTo>
                    <a:pt x="249" y="239"/>
                  </a:lnTo>
                  <a:lnTo>
                    <a:pt x="249" y="244"/>
                  </a:lnTo>
                  <a:lnTo>
                    <a:pt x="244" y="244"/>
                  </a:lnTo>
                  <a:lnTo>
                    <a:pt x="244" y="248"/>
                  </a:lnTo>
                  <a:lnTo>
                    <a:pt x="244" y="253"/>
                  </a:lnTo>
                  <a:lnTo>
                    <a:pt x="239" y="253"/>
                  </a:lnTo>
                  <a:lnTo>
                    <a:pt x="234" y="253"/>
                  </a:lnTo>
                  <a:lnTo>
                    <a:pt x="229" y="253"/>
                  </a:lnTo>
                  <a:lnTo>
                    <a:pt x="229" y="248"/>
                  </a:lnTo>
                  <a:lnTo>
                    <a:pt x="224" y="248"/>
                  </a:lnTo>
                  <a:lnTo>
                    <a:pt x="229" y="248"/>
                  </a:lnTo>
                  <a:lnTo>
                    <a:pt x="224" y="248"/>
                  </a:lnTo>
                  <a:lnTo>
                    <a:pt x="224" y="244"/>
                  </a:lnTo>
                  <a:lnTo>
                    <a:pt x="219" y="244"/>
                  </a:lnTo>
                  <a:lnTo>
                    <a:pt x="215" y="244"/>
                  </a:lnTo>
                  <a:lnTo>
                    <a:pt x="215" y="239"/>
                  </a:lnTo>
                  <a:lnTo>
                    <a:pt x="210" y="239"/>
                  </a:lnTo>
                  <a:lnTo>
                    <a:pt x="205" y="239"/>
                  </a:lnTo>
                  <a:lnTo>
                    <a:pt x="200" y="239"/>
                  </a:lnTo>
                  <a:lnTo>
                    <a:pt x="195" y="239"/>
                  </a:lnTo>
                  <a:lnTo>
                    <a:pt x="195" y="244"/>
                  </a:lnTo>
                  <a:lnTo>
                    <a:pt x="190" y="244"/>
                  </a:lnTo>
                  <a:lnTo>
                    <a:pt x="185" y="244"/>
                  </a:lnTo>
                  <a:lnTo>
                    <a:pt x="180" y="244"/>
                  </a:lnTo>
                  <a:lnTo>
                    <a:pt x="175" y="244"/>
                  </a:lnTo>
                  <a:lnTo>
                    <a:pt x="171" y="244"/>
                  </a:lnTo>
                  <a:lnTo>
                    <a:pt x="171" y="248"/>
                  </a:lnTo>
                  <a:lnTo>
                    <a:pt x="166" y="248"/>
                  </a:lnTo>
                  <a:lnTo>
                    <a:pt x="161" y="248"/>
                  </a:lnTo>
                  <a:lnTo>
                    <a:pt x="161" y="253"/>
                  </a:lnTo>
                  <a:lnTo>
                    <a:pt x="156" y="248"/>
                  </a:lnTo>
                  <a:lnTo>
                    <a:pt x="151" y="244"/>
                  </a:lnTo>
                  <a:lnTo>
                    <a:pt x="151" y="239"/>
                  </a:lnTo>
                  <a:lnTo>
                    <a:pt x="151" y="234"/>
                  </a:lnTo>
                  <a:lnTo>
                    <a:pt x="146" y="234"/>
                  </a:lnTo>
                  <a:lnTo>
                    <a:pt x="146" y="229"/>
                  </a:lnTo>
                  <a:lnTo>
                    <a:pt x="141" y="229"/>
                  </a:lnTo>
                  <a:lnTo>
                    <a:pt x="141" y="224"/>
                  </a:lnTo>
                  <a:lnTo>
                    <a:pt x="136" y="224"/>
                  </a:lnTo>
                  <a:lnTo>
                    <a:pt x="132" y="224"/>
                  </a:lnTo>
                  <a:lnTo>
                    <a:pt x="127" y="219"/>
                  </a:lnTo>
                  <a:lnTo>
                    <a:pt x="122" y="219"/>
                  </a:lnTo>
                  <a:lnTo>
                    <a:pt x="117" y="219"/>
                  </a:lnTo>
                  <a:lnTo>
                    <a:pt x="117" y="214"/>
                  </a:lnTo>
                  <a:lnTo>
                    <a:pt x="112" y="214"/>
                  </a:lnTo>
                  <a:lnTo>
                    <a:pt x="112" y="209"/>
                  </a:lnTo>
                  <a:lnTo>
                    <a:pt x="107" y="209"/>
                  </a:lnTo>
                  <a:lnTo>
                    <a:pt x="102" y="209"/>
                  </a:lnTo>
                  <a:lnTo>
                    <a:pt x="97" y="205"/>
                  </a:lnTo>
                  <a:lnTo>
                    <a:pt x="97" y="200"/>
                  </a:lnTo>
                  <a:lnTo>
                    <a:pt x="102" y="190"/>
                  </a:lnTo>
                  <a:lnTo>
                    <a:pt x="102" y="185"/>
                  </a:lnTo>
                  <a:lnTo>
                    <a:pt x="102" y="180"/>
                  </a:lnTo>
                  <a:lnTo>
                    <a:pt x="97" y="175"/>
                  </a:lnTo>
                  <a:lnTo>
                    <a:pt x="97" y="170"/>
                  </a:lnTo>
                  <a:lnTo>
                    <a:pt x="97" y="166"/>
                  </a:lnTo>
                  <a:lnTo>
                    <a:pt x="93" y="161"/>
                  </a:lnTo>
                  <a:lnTo>
                    <a:pt x="88" y="161"/>
                  </a:lnTo>
                  <a:lnTo>
                    <a:pt x="88" y="156"/>
                  </a:lnTo>
                  <a:lnTo>
                    <a:pt x="83" y="156"/>
                  </a:lnTo>
                  <a:lnTo>
                    <a:pt x="83" y="151"/>
                  </a:lnTo>
                  <a:lnTo>
                    <a:pt x="78" y="151"/>
                  </a:lnTo>
                  <a:lnTo>
                    <a:pt x="73" y="151"/>
                  </a:lnTo>
                  <a:lnTo>
                    <a:pt x="68" y="151"/>
                  </a:lnTo>
                  <a:lnTo>
                    <a:pt x="68" y="146"/>
                  </a:lnTo>
                  <a:lnTo>
                    <a:pt x="63" y="146"/>
                  </a:lnTo>
                  <a:lnTo>
                    <a:pt x="58" y="151"/>
                  </a:lnTo>
                  <a:lnTo>
                    <a:pt x="53" y="151"/>
                  </a:lnTo>
                  <a:lnTo>
                    <a:pt x="49" y="151"/>
                  </a:lnTo>
                  <a:lnTo>
                    <a:pt x="49" y="156"/>
                  </a:lnTo>
                  <a:lnTo>
                    <a:pt x="44" y="156"/>
                  </a:lnTo>
                  <a:lnTo>
                    <a:pt x="39" y="161"/>
                  </a:lnTo>
                  <a:lnTo>
                    <a:pt x="34" y="161"/>
                  </a:lnTo>
                  <a:lnTo>
                    <a:pt x="29" y="161"/>
                  </a:lnTo>
                  <a:lnTo>
                    <a:pt x="29" y="166"/>
                  </a:lnTo>
                  <a:lnTo>
                    <a:pt x="24" y="166"/>
                  </a:lnTo>
                  <a:lnTo>
                    <a:pt x="24" y="170"/>
                  </a:lnTo>
                  <a:lnTo>
                    <a:pt x="24" y="175"/>
                  </a:lnTo>
                  <a:lnTo>
                    <a:pt x="19" y="175"/>
                  </a:lnTo>
                  <a:lnTo>
                    <a:pt x="19" y="170"/>
                  </a:lnTo>
                  <a:lnTo>
                    <a:pt x="14" y="170"/>
                  </a:lnTo>
                  <a:lnTo>
                    <a:pt x="10" y="170"/>
                  </a:lnTo>
                  <a:lnTo>
                    <a:pt x="10" y="166"/>
                  </a:lnTo>
                  <a:lnTo>
                    <a:pt x="14" y="166"/>
                  </a:lnTo>
                  <a:lnTo>
                    <a:pt x="14" y="161"/>
                  </a:lnTo>
                  <a:lnTo>
                    <a:pt x="10" y="161"/>
                  </a:lnTo>
                  <a:lnTo>
                    <a:pt x="10" y="156"/>
                  </a:lnTo>
                  <a:lnTo>
                    <a:pt x="5" y="156"/>
                  </a:lnTo>
                  <a:lnTo>
                    <a:pt x="10" y="156"/>
                  </a:lnTo>
                  <a:lnTo>
                    <a:pt x="10" y="151"/>
                  </a:lnTo>
                  <a:lnTo>
                    <a:pt x="10" y="146"/>
                  </a:lnTo>
                  <a:lnTo>
                    <a:pt x="10" y="141"/>
                  </a:lnTo>
                  <a:lnTo>
                    <a:pt x="5" y="141"/>
                  </a:lnTo>
                  <a:lnTo>
                    <a:pt x="0" y="131"/>
                  </a:lnTo>
                  <a:lnTo>
                    <a:pt x="0" y="126"/>
                  </a:lnTo>
                  <a:lnTo>
                    <a:pt x="0" y="122"/>
                  </a:lnTo>
                  <a:lnTo>
                    <a:pt x="0" y="117"/>
                  </a:lnTo>
                  <a:lnTo>
                    <a:pt x="5" y="117"/>
                  </a:lnTo>
                  <a:lnTo>
                    <a:pt x="5" y="112"/>
                  </a:lnTo>
                  <a:lnTo>
                    <a:pt x="10" y="112"/>
                  </a:lnTo>
                  <a:lnTo>
                    <a:pt x="10" y="107"/>
                  </a:lnTo>
                  <a:lnTo>
                    <a:pt x="14" y="107"/>
                  </a:lnTo>
                  <a:lnTo>
                    <a:pt x="14" y="102"/>
                  </a:lnTo>
                  <a:lnTo>
                    <a:pt x="10" y="102"/>
                  </a:lnTo>
                  <a:lnTo>
                    <a:pt x="10" y="97"/>
                  </a:lnTo>
                  <a:lnTo>
                    <a:pt x="10" y="92"/>
                  </a:lnTo>
                  <a:lnTo>
                    <a:pt x="10" y="87"/>
                  </a:lnTo>
                  <a:lnTo>
                    <a:pt x="14" y="87"/>
                  </a:lnTo>
                  <a:lnTo>
                    <a:pt x="14" y="83"/>
                  </a:lnTo>
                  <a:lnTo>
                    <a:pt x="19" y="83"/>
                  </a:lnTo>
                  <a:lnTo>
                    <a:pt x="19" y="78"/>
                  </a:lnTo>
                  <a:lnTo>
                    <a:pt x="24" y="78"/>
                  </a:lnTo>
                  <a:lnTo>
                    <a:pt x="24" y="73"/>
                  </a:lnTo>
                  <a:lnTo>
                    <a:pt x="29" y="73"/>
                  </a:lnTo>
                  <a:lnTo>
                    <a:pt x="29" y="68"/>
                  </a:lnTo>
                  <a:lnTo>
                    <a:pt x="34" y="68"/>
                  </a:lnTo>
                  <a:lnTo>
                    <a:pt x="34" y="63"/>
                  </a:lnTo>
                  <a:lnTo>
                    <a:pt x="34" y="58"/>
                  </a:lnTo>
                  <a:lnTo>
                    <a:pt x="34" y="53"/>
                  </a:lnTo>
                  <a:lnTo>
                    <a:pt x="34" y="48"/>
                  </a:lnTo>
                  <a:lnTo>
                    <a:pt x="39" y="48"/>
                  </a:lnTo>
                  <a:lnTo>
                    <a:pt x="39" y="43"/>
                  </a:lnTo>
                  <a:lnTo>
                    <a:pt x="39" y="39"/>
                  </a:lnTo>
                  <a:lnTo>
                    <a:pt x="34" y="39"/>
                  </a:lnTo>
                  <a:lnTo>
                    <a:pt x="39" y="34"/>
                  </a:lnTo>
                  <a:lnTo>
                    <a:pt x="34" y="34"/>
                  </a:lnTo>
                  <a:lnTo>
                    <a:pt x="34" y="29"/>
                  </a:lnTo>
                  <a:lnTo>
                    <a:pt x="34" y="24"/>
                  </a:lnTo>
                  <a:lnTo>
                    <a:pt x="34" y="19"/>
                  </a:lnTo>
                  <a:lnTo>
                    <a:pt x="39" y="19"/>
                  </a:lnTo>
                  <a:lnTo>
                    <a:pt x="39" y="14"/>
                  </a:lnTo>
                  <a:lnTo>
                    <a:pt x="44" y="14"/>
                  </a:lnTo>
                  <a:lnTo>
                    <a:pt x="44" y="9"/>
                  </a:lnTo>
                  <a:lnTo>
                    <a:pt x="44" y="4"/>
                  </a:lnTo>
                  <a:lnTo>
                    <a:pt x="49" y="4"/>
                  </a:lnTo>
                  <a:lnTo>
                    <a:pt x="53" y="4"/>
                  </a:lnTo>
                  <a:lnTo>
                    <a:pt x="58" y="4"/>
                  </a:lnTo>
                  <a:lnTo>
                    <a:pt x="63" y="4"/>
                  </a:lnTo>
                  <a:lnTo>
                    <a:pt x="63" y="9"/>
                  </a:lnTo>
                  <a:lnTo>
                    <a:pt x="68" y="9"/>
                  </a:lnTo>
                  <a:lnTo>
                    <a:pt x="73" y="9"/>
                  </a:lnTo>
                  <a:lnTo>
                    <a:pt x="78" y="9"/>
                  </a:lnTo>
                  <a:lnTo>
                    <a:pt x="83" y="9"/>
                  </a:lnTo>
                  <a:lnTo>
                    <a:pt x="88" y="9"/>
                  </a:lnTo>
                  <a:lnTo>
                    <a:pt x="93" y="9"/>
                  </a:lnTo>
                  <a:lnTo>
                    <a:pt x="93" y="4"/>
                  </a:lnTo>
                  <a:lnTo>
                    <a:pt x="97" y="4"/>
                  </a:lnTo>
                  <a:lnTo>
                    <a:pt x="102" y="0"/>
                  </a:lnTo>
                  <a:lnTo>
                    <a:pt x="107" y="0"/>
                  </a:lnTo>
                  <a:lnTo>
                    <a:pt x="112" y="0"/>
                  </a:lnTo>
                  <a:lnTo>
                    <a:pt x="112" y="4"/>
                  </a:lnTo>
                  <a:lnTo>
                    <a:pt x="117" y="9"/>
                  </a:lnTo>
                  <a:lnTo>
                    <a:pt x="122" y="9"/>
                  </a:lnTo>
                  <a:lnTo>
                    <a:pt x="127" y="9"/>
                  </a:lnTo>
                  <a:lnTo>
                    <a:pt x="127" y="14"/>
                  </a:lnTo>
                  <a:lnTo>
                    <a:pt x="127" y="19"/>
                  </a:lnTo>
                  <a:lnTo>
                    <a:pt x="122" y="19"/>
                  </a:lnTo>
                  <a:lnTo>
                    <a:pt x="122" y="24"/>
                  </a:lnTo>
                  <a:lnTo>
                    <a:pt x="122" y="29"/>
                  </a:lnTo>
                  <a:lnTo>
                    <a:pt x="117" y="29"/>
                  </a:lnTo>
                  <a:lnTo>
                    <a:pt x="117" y="34"/>
                  </a:lnTo>
                  <a:lnTo>
                    <a:pt x="117" y="39"/>
                  </a:lnTo>
                  <a:lnTo>
                    <a:pt x="122" y="39"/>
                  </a:lnTo>
                  <a:lnTo>
                    <a:pt x="122" y="43"/>
                  </a:lnTo>
                  <a:lnTo>
                    <a:pt x="127" y="43"/>
                  </a:lnTo>
                  <a:lnTo>
                    <a:pt x="127" y="48"/>
                  </a:lnTo>
                  <a:lnTo>
                    <a:pt x="132" y="48"/>
                  </a:lnTo>
                  <a:lnTo>
                    <a:pt x="136" y="53"/>
                  </a:lnTo>
                  <a:lnTo>
                    <a:pt x="136" y="48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" name="Freeform 35">
              <a:extLst>
                <a:ext uri="{FF2B5EF4-FFF2-40B4-BE49-F238E27FC236}">
                  <a16:creationId xmlns:a16="http://schemas.microsoft.com/office/drawing/2014/main" id="{59FDF626-BB96-49B0-A2B2-5D3F1D98A685}"/>
                </a:ext>
              </a:extLst>
            </p:cNvPr>
            <p:cNvSpPr>
              <a:spLocks/>
            </p:cNvSpPr>
            <p:nvPr/>
          </p:nvSpPr>
          <p:spPr bwMode="gray">
            <a:xfrm>
              <a:off x="4022" y="2116"/>
              <a:ext cx="278" cy="127"/>
            </a:xfrm>
            <a:custGeom>
              <a:avLst/>
              <a:gdLst>
                <a:gd name="T0" fmla="*/ 274 w 278"/>
                <a:gd name="T1" fmla="*/ 44 h 127"/>
                <a:gd name="T2" fmla="*/ 269 w 278"/>
                <a:gd name="T3" fmla="*/ 49 h 127"/>
                <a:gd name="T4" fmla="*/ 254 w 278"/>
                <a:gd name="T5" fmla="*/ 49 h 127"/>
                <a:gd name="T6" fmla="*/ 239 w 278"/>
                <a:gd name="T7" fmla="*/ 54 h 127"/>
                <a:gd name="T8" fmla="*/ 235 w 278"/>
                <a:gd name="T9" fmla="*/ 68 h 127"/>
                <a:gd name="T10" fmla="*/ 230 w 278"/>
                <a:gd name="T11" fmla="*/ 83 h 127"/>
                <a:gd name="T12" fmla="*/ 225 w 278"/>
                <a:gd name="T13" fmla="*/ 98 h 127"/>
                <a:gd name="T14" fmla="*/ 220 w 278"/>
                <a:gd name="T15" fmla="*/ 98 h 127"/>
                <a:gd name="T16" fmla="*/ 210 w 278"/>
                <a:gd name="T17" fmla="*/ 98 h 127"/>
                <a:gd name="T18" fmla="*/ 200 w 278"/>
                <a:gd name="T19" fmla="*/ 103 h 127"/>
                <a:gd name="T20" fmla="*/ 191 w 278"/>
                <a:gd name="T21" fmla="*/ 112 h 127"/>
                <a:gd name="T22" fmla="*/ 181 w 278"/>
                <a:gd name="T23" fmla="*/ 122 h 127"/>
                <a:gd name="T24" fmla="*/ 166 w 278"/>
                <a:gd name="T25" fmla="*/ 122 h 127"/>
                <a:gd name="T26" fmla="*/ 156 w 278"/>
                <a:gd name="T27" fmla="*/ 122 h 127"/>
                <a:gd name="T28" fmla="*/ 137 w 278"/>
                <a:gd name="T29" fmla="*/ 122 h 127"/>
                <a:gd name="T30" fmla="*/ 122 w 278"/>
                <a:gd name="T31" fmla="*/ 117 h 127"/>
                <a:gd name="T32" fmla="*/ 108 w 278"/>
                <a:gd name="T33" fmla="*/ 117 h 127"/>
                <a:gd name="T34" fmla="*/ 98 w 278"/>
                <a:gd name="T35" fmla="*/ 107 h 127"/>
                <a:gd name="T36" fmla="*/ 88 w 278"/>
                <a:gd name="T37" fmla="*/ 98 h 127"/>
                <a:gd name="T38" fmla="*/ 78 w 278"/>
                <a:gd name="T39" fmla="*/ 83 h 127"/>
                <a:gd name="T40" fmla="*/ 83 w 278"/>
                <a:gd name="T41" fmla="*/ 68 h 127"/>
                <a:gd name="T42" fmla="*/ 73 w 278"/>
                <a:gd name="T43" fmla="*/ 63 h 127"/>
                <a:gd name="T44" fmla="*/ 64 w 278"/>
                <a:gd name="T45" fmla="*/ 59 h 127"/>
                <a:gd name="T46" fmla="*/ 54 w 278"/>
                <a:gd name="T47" fmla="*/ 68 h 127"/>
                <a:gd name="T48" fmla="*/ 44 w 278"/>
                <a:gd name="T49" fmla="*/ 68 h 127"/>
                <a:gd name="T50" fmla="*/ 30 w 278"/>
                <a:gd name="T51" fmla="*/ 59 h 127"/>
                <a:gd name="T52" fmla="*/ 25 w 278"/>
                <a:gd name="T53" fmla="*/ 44 h 127"/>
                <a:gd name="T54" fmla="*/ 10 w 278"/>
                <a:gd name="T55" fmla="*/ 34 h 127"/>
                <a:gd name="T56" fmla="*/ 5 w 278"/>
                <a:gd name="T57" fmla="*/ 20 h 127"/>
                <a:gd name="T58" fmla="*/ 5 w 278"/>
                <a:gd name="T59" fmla="*/ 10 h 127"/>
                <a:gd name="T60" fmla="*/ 15 w 278"/>
                <a:gd name="T61" fmla="*/ 0 h 127"/>
                <a:gd name="T62" fmla="*/ 30 w 278"/>
                <a:gd name="T63" fmla="*/ 5 h 127"/>
                <a:gd name="T64" fmla="*/ 39 w 278"/>
                <a:gd name="T65" fmla="*/ 15 h 127"/>
                <a:gd name="T66" fmla="*/ 54 w 278"/>
                <a:gd name="T67" fmla="*/ 5 h 127"/>
                <a:gd name="T68" fmla="*/ 64 w 278"/>
                <a:gd name="T69" fmla="*/ 15 h 127"/>
                <a:gd name="T70" fmla="*/ 78 w 278"/>
                <a:gd name="T71" fmla="*/ 15 h 127"/>
                <a:gd name="T72" fmla="*/ 93 w 278"/>
                <a:gd name="T73" fmla="*/ 20 h 127"/>
                <a:gd name="T74" fmla="*/ 103 w 278"/>
                <a:gd name="T75" fmla="*/ 20 h 127"/>
                <a:gd name="T76" fmla="*/ 117 w 278"/>
                <a:gd name="T77" fmla="*/ 24 h 127"/>
                <a:gd name="T78" fmla="*/ 137 w 278"/>
                <a:gd name="T79" fmla="*/ 24 h 127"/>
                <a:gd name="T80" fmla="*/ 152 w 278"/>
                <a:gd name="T81" fmla="*/ 20 h 127"/>
                <a:gd name="T82" fmla="*/ 166 w 278"/>
                <a:gd name="T83" fmla="*/ 20 h 127"/>
                <a:gd name="T84" fmla="*/ 176 w 278"/>
                <a:gd name="T85" fmla="*/ 15 h 127"/>
                <a:gd name="T86" fmla="*/ 195 w 278"/>
                <a:gd name="T87" fmla="*/ 15 h 127"/>
                <a:gd name="T88" fmla="*/ 210 w 278"/>
                <a:gd name="T89" fmla="*/ 24 h 127"/>
                <a:gd name="T90" fmla="*/ 220 w 278"/>
                <a:gd name="T91" fmla="*/ 34 h 127"/>
                <a:gd name="T92" fmla="*/ 230 w 278"/>
                <a:gd name="T93" fmla="*/ 24 h 127"/>
                <a:gd name="T94" fmla="*/ 239 w 278"/>
                <a:gd name="T95" fmla="*/ 15 h 127"/>
                <a:gd name="T96" fmla="*/ 254 w 278"/>
                <a:gd name="T97" fmla="*/ 20 h 127"/>
                <a:gd name="T98" fmla="*/ 264 w 278"/>
                <a:gd name="T99" fmla="*/ 29 h 127"/>
                <a:gd name="T100" fmla="*/ 278 w 278"/>
                <a:gd name="T101" fmla="*/ 3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8" h="127">
                  <a:moveTo>
                    <a:pt x="278" y="34"/>
                  </a:moveTo>
                  <a:lnTo>
                    <a:pt x="274" y="34"/>
                  </a:lnTo>
                  <a:lnTo>
                    <a:pt x="274" y="39"/>
                  </a:lnTo>
                  <a:lnTo>
                    <a:pt x="274" y="44"/>
                  </a:lnTo>
                  <a:lnTo>
                    <a:pt x="269" y="44"/>
                  </a:lnTo>
                  <a:lnTo>
                    <a:pt x="269" y="49"/>
                  </a:lnTo>
                  <a:lnTo>
                    <a:pt x="269" y="44"/>
                  </a:lnTo>
                  <a:lnTo>
                    <a:pt x="269" y="49"/>
                  </a:lnTo>
                  <a:lnTo>
                    <a:pt x="264" y="54"/>
                  </a:lnTo>
                  <a:lnTo>
                    <a:pt x="259" y="54"/>
                  </a:lnTo>
                  <a:lnTo>
                    <a:pt x="254" y="54"/>
                  </a:lnTo>
                  <a:lnTo>
                    <a:pt x="254" y="49"/>
                  </a:lnTo>
                  <a:lnTo>
                    <a:pt x="249" y="49"/>
                  </a:lnTo>
                  <a:lnTo>
                    <a:pt x="249" y="54"/>
                  </a:lnTo>
                  <a:lnTo>
                    <a:pt x="244" y="54"/>
                  </a:lnTo>
                  <a:lnTo>
                    <a:pt x="239" y="54"/>
                  </a:lnTo>
                  <a:lnTo>
                    <a:pt x="239" y="59"/>
                  </a:lnTo>
                  <a:lnTo>
                    <a:pt x="239" y="63"/>
                  </a:lnTo>
                  <a:lnTo>
                    <a:pt x="235" y="63"/>
                  </a:lnTo>
                  <a:lnTo>
                    <a:pt x="235" y="68"/>
                  </a:lnTo>
                  <a:lnTo>
                    <a:pt x="235" y="73"/>
                  </a:lnTo>
                  <a:lnTo>
                    <a:pt x="230" y="73"/>
                  </a:lnTo>
                  <a:lnTo>
                    <a:pt x="230" y="78"/>
                  </a:lnTo>
                  <a:lnTo>
                    <a:pt x="230" y="83"/>
                  </a:lnTo>
                  <a:lnTo>
                    <a:pt x="230" y="88"/>
                  </a:lnTo>
                  <a:lnTo>
                    <a:pt x="225" y="88"/>
                  </a:lnTo>
                  <a:lnTo>
                    <a:pt x="225" y="93"/>
                  </a:lnTo>
                  <a:lnTo>
                    <a:pt x="225" y="98"/>
                  </a:lnTo>
                  <a:lnTo>
                    <a:pt x="220" y="98"/>
                  </a:lnTo>
                  <a:lnTo>
                    <a:pt x="225" y="103"/>
                  </a:lnTo>
                  <a:lnTo>
                    <a:pt x="220" y="103"/>
                  </a:lnTo>
                  <a:lnTo>
                    <a:pt x="220" y="98"/>
                  </a:lnTo>
                  <a:lnTo>
                    <a:pt x="215" y="98"/>
                  </a:lnTo>
                  <a:lnTo>
                    <a:pt x="215" y="93"/>
                  </a:lnTo>
                  <a:lnTo>
                    <a:pt x="210" y="93"/>
                  </a:lnTo>
                  <a:lnTo>
                    <a:pt x="210" y="98"/>
                  </a:lnTo>
                  <a:lnTo>
                    <a:pt x="210" y="93"/>
                  </a:lnTo>
                  <a:lnTo>
                    <a:pt x="210" y="98"/>
                  </a:lnTo>
                  <a:lnTo>
                    <a:pt x="205" y="98"/>
                  </a:lnTo>
                  <a:lnTo>
                    <a:pt x="200" y="103"/>
                  </a:lnTo>
                  <a:lnTo>
                    <a:pt x="195" y="103"/>
                  </a:lnTo>
                  <a:lnTo>
                    <a:pt x="195" y="107"/>
                  </a:lnTo>
                  <a:lnTo>
                    <a:pt x="191" y="107"/>
                  </a:lnTo>
                  <a:lnTo>
                    <a:pt x="191" y="112"/>
                  </a:lnTo>
                  <a:lnTo>
                    <a:pt x="191" y="117"/>
                  </a:lnTo>
                  <a:lnTo>
                    <a:pt x="186" y="117"/>
                  </a:lnTo>
                  <a:lnTo>
                    <a:pt x="186" y="122"/>
                  </a:lnTo>
                  <a:lnTo>
                    <a:pt x="181" y="122"/>
                  </a:lnTo>
                  <a:lnTo>
                    <a:pt x="181" y="127"/>
                  </a:lnTo>
                  <a:lnTo>
                    <a:pt x="176" y="127"/>
                  </a:lnTo>
                  <a:lnTo>
                    <a:pt x="171" y="122"/>
                  </a:lnTo>
                  <a:lnTo>
                    <a:pt x="166" y="122"/>
                  </a:lnTo>
                  <a:lnTo>
                    <a:pt x="161" y="122"/>
                  </a:lnTo>
                  <a:lnTo>
                    <a:pt x="156" y="122"/>
                  </a:lnTo>
                  <a:lnTo>
                    <a:pt x="156" y="127"/>
                  </a:lnTo>
                  <a:lnTo>
                    <a:pt x="156" y="122"/>
                  </a:lnTo>
                  <a:lnTo>
                    <a:pt x="152" y="122"/>
                  </a:lnTo>
                  <a:lnTo>
                    <a:pt x="147" y="127"/>
                  </a:lnTo>
                  <a:lnTo>
                    <a:pt x="142" y="122"/>
                  </a:lnTo>
                  <a:lnTo>
                    <a:pt x="137" y="122"/>
                  </a:lnTo>
                  <a:lnTo>
                    <a:pt x="132" y="122"/>
                  </a:lnTo>
                  <a:lnTo>
                    <a:pt x="127" y="122"/>
                  </a:lnTo>
                  <a:lnTo>
                    <a:pt x="122" y="122"/>
                  </a:lnTo>
                  <a:lnTo>
                    <a:pt x="122" y="117"/>
                  </a:lnTo>
                  <a:lnTo>
                    <a:pt x="117" y="122"/>
                  </a:lnTo>
                  <a:lnTo>
                    <a:pt x="113" y="122"/>
                  </a:lnTo>
                  <a:lnTo>
                    <a:pt x="113" y="117"/>
                  </a:lnTo>
                  <a:lnTo>
                    <a:pt x="108" y="117"/>
                  </a:lnTo>
                  <a:lnTo>
                    <a:pt x="108" y="112"/>
                  </a:lnTo>
                  <a:lnTo>
                    <a:pt x="103" y="112"/>
                  </a:lnTo>
                  <a:lnTo>
                    <a:pt x="103" y="107"/>
                  </a:lnTo>
                  <a:lnTo>
                    <a:pt x="98" y="107"/>
                  </a:lnTo>
                  <a:lnTo>
                    <a:pt x="98" y="103"/>
                  </a:lnTo>
                  <a:lnTo>
                    <a:pt x="98" y="98"/>
                  </a:lnTo>
                  <a:lnTo>
                    <a:pt x="93" y="98"/>
                  </a:lnTo>
                  <a:lnTo>
                    <a:pt x="88" y="98"/>
                  </a:lnTo>
                  <a:lnTo>
                    <a:pt x="88" y="93"/>
                  </a:lnTo>
                  <a:lnTo>
                    <a:pt x="83" y="88"/>
                  </a:lnTo>
                  <a:lnTo>
                    <a:pt x="83" y="83"/>
                  </a:lnTo>
                  <a:lnTo>
                    <a:pt x="78" y="83"/>
                  </a:lnTo>
                  <a:lnTo>
                    <a:pt x="78" y="78"/>
                  </a:lnTo>
                  <a:lnTo>
                    <a:pt x="78" y="73"/>
                  </a:lnTo>
                  <a:lnTo>
                    <a:pt x="83" y="73"/>
                  </a:lnTo>
                  <a:lnTo>
                    <a:pt x="83" y="68"/>
                  </a:lnTo>
                  <a:lnTo>
                    <a:pt x="78" y="68"/>
                  </a:lnTo>
                  <a:lnTo>
                    <a:pt x="83" y="63"/>
                  </a:lnTo>
                  <a:lnTo>
                    <a:pt x="78" y="63"/>
                  </a:lnTo>
                  <a:lnTo>
                    <a:pt x="73" y="63"/>
                  </a:lnTo>
                  <a:lnTo>
                    <a:pt x="73" y="59"/>
                  </a:lnTo>
                  <a:lnTo>
                    <a:pt x="69" y="63"/>
                  </a:lnTo>
                  <a:lnTo>
                    <a:pt x="69" y="59"/>
                  </a:lnTo>
                  <a:lnTo>
                    <a:pt x="64" y="59"/>
                  </a:lnTo>
                  <a:lnTo>
                    <a:pt x="59" y="59"/>
                  </a:lnTo>
                  <a:lnTo>
                    <a:pt x="54" y="59"/>
                  </a:lnTo>
                  <a:lnTo>
                    <a:pt x="54" y="63"/>
                  </a:lnTo>
                  <a:lnTo>
                    <a:pt x="54" y="68"/>
                  </a:lnTo>
                  <a:lnTo>
                    <a:pt x="49" y="68"/>
                  </a:lnTo>
                  <a:lnTo>
                    <a:pt x="49" y="73"/>
                  </a:lnTo>
                  <a:lnTo>
                    <a:pt x="44" y="73"/>
                  </a:lnTo>
                  <a:lnTo>
                    <a:pt x="44" y="68"/>
                  </a:lnTo>
                  <a:lnTo>
                    <a:pt x="39" y="68"/>
                  </a:lnTo>
                  <a:lnTo>
                    <a:pt x="39" y="63"/>
                  </a:lnTo>
                  <a:lnTo>
                    <a:pt x="34" y="59"/>
                  </a:lnTo>
                  <a:lnTo>
                    <a:pt x="30" y="59"/>
                  </a:lnTo>
                  <a:lnTo>
                    <a:pt x="25" y="59"/>
                  </a:lnTo>
                  <a:lnTo>
                    <a:pt x="25" y="54"/>
                  </a:lnTo>
                  <a:lnTo>
                    <a:pt x="25" y="49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5" y="39"/>
                  </a:lnTo>
                  <a:lnTo>
                    <a:pt x="10" y="39"/>
                  </a:lnTo>
                  <a:lnTo>
                    <a:pt x="10" y="34"/>
                  </a:lnTo>
                  <a:lnTo>
                    <a:pt x="10" y="29"/>
                  </a:lnTo>
                  <a:lnTo>
                    <a:pt x="10" y="24"/>
                  </a:lnTo>
                  <a:lnTo>
                    <a:pt x="5" y="24"/>
                  </a:lnTo>
                  <a:lnTo>
                    <a:pt x="5" y="20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5" y="10"/>
                  </a:lnTo>
                  <a:lnTo>
                    <a:pt x="10" y="1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0" y="5"/>
                  </a:lnTo>
                  <a:lnTo>
                    <a:pt x="25" y="5"/>
                  </a:lnTo>
                  <a:lnTo>
                    <a:pt x="30" y="5"/>
                  </a:lnTo>
                  <a:lnTo>
                    <a:pt x="30" y="10"/>
                  </a:lnTo>
                  <a:lnTo>
                    <a:pt x="30" y="15"/>
                  </a:lnTo>
                  <a:lnTo>
                    <a:pt x="34" y="15"/>
                  </a:lnTo>
                  <a:lnTo>
                    <a:pt x="39" y="15"/>
                  </a:lnTo>
                  <a:lnTo>
                    <a:pt x="39" y="10"/>
                  </a:lnTo>
                  <a:lnTo>
                    <a:pt x="44" y="10"/>
                  </a:lnTo>
                  <a:lnTo>
                    <a:pt x="49" y="5"/>
                  </a:lnTo>
                  <a:lnTo>
                    <a:pt x="54" y="5"/>
                  </a:lnTo>
                  <a:lnTo>
                    <a:pt x="54" y="10"/>
                  </a:lnTo>
                  <a:lnTo>
                    <a:pt x="59" y="10"/>
                  </a:lnTo>
                  <a:lnTo>
                    <a:pt x="64" y="10"/>
                  </a:lnTo>
                  <a:lnTo>
                    <a:pt x="64" y="15"/>
                  </a:lnTo>
                  <a:lnTo>
                    <a:pt x="69" y="15"/>
                  </a:lnTo>
                  <a:lnTo>
                    <a:pt x="73" y="15"/>
                  </a:lnTo>
                  <a:lnTo>
                    <a:pt x="73" y="20"/>
                  </a:lnTo>
                  <a:lnTo>
                    <a:pt x="78" y="15"/>
                  </a:lnTo>
                  <a:lnTo>
                    <a:pt x="83" y="15"/>
                  </a:lnTo>
                  <a:lnTo>
                    <a:pt x="83" y="20"/>
                  </a:lnTo>
                  <a:lnTo>
                    <a:pt x="88" y="20"/>
                  </a:lnTo>
                  <a:lnTo>
                    <a:pt x="93" y="20"/>
                  </a:lnTo>
                  <a:lnTo>
                    <a:pt x="93" y="24"/>
                  </a:lnTo>
                  <a:lnTo>
                    <a:pt x="98" y="24"/>
                  </a:lnTo>
                  <a:lnTo>
                    <a:pt x="98" y="20"/>
                  </a:lnTo>
                  <a:lnTo>
                    <a:pt x="103" y="20"/>
                  </a:lnTo>
                  <a:lnTo>
                    <a:pt x="108" y="20"/>
                  </a:lnTo>
                  <a:lnTo>
                    <a:pt x="108" y="24"/>
                  </a:lnTo>
                  <a:lnTo>
                    <a:pt x="113" y="24"/>
                  </a:lnTo>
                  <a:lnTo>
                    <a:pt x="117" y="24"/>
                  </a:lnTo>
                  <a:lnTo>
                    <a:pt x="122" y="24"/>
                  </a:lnTo>
                  <a:lnTo>
                    <a:pt x="127" y="24"/>
                  </a:lnTo>
                  <a:lnTo>
                    <a:pt x="132" y="24"/>
                  </a:lnTo>
                  <a:lnTo>
                    <a:pt x="137" y="24"/>
                  </a:lnTo>
                  <a:lnTo>
                    <a:pt x="142" y="24"/>
                  </a:lnTo>
                  <a:lnTo>
                    <a:pt x="147" y="24"/>
                  </a:lnTo>
                  <a:lnTo>
                    <a:pt x="152" y="24"/>
                  </a:lnTo>
                  <a:lnTo>
                    <a:pt x="152" y="20"/>
                  </a:lnTo>
                  <a:lnTo>
                    <a:pt x="156" y="20"/>
                  </a:lnTo>
                  <a:lnTo>
                    <a:pt x="161" y="15"/>
                  </a:lnTo>
                  <a:lnTo>
                    <a:pt x="166" y="15"/>
                  </a:lnTo>
                  <a:lnTo>
                    <a:pt x="166" y="20"/>
                  </a:lnTo>
                  <a:lnTo>
                    <a:pt x="166" y="15"/>
                  </a:lnTo>
                  <a:lnTo>
                    <a:pt x="171" y="15"/>
                  </a:lnTo>
                  <a:lnTo>
                    <a:pt x="176" y="20"/>
                  </a:lnTo>
                  <a:lnTo>
                    <a:pt x="176" y="15"/>
                  </a:lnTo>
                  <a:lnTo>
                    <a:pt x="181" y="15"/>
                  </a:lnTo>
                  <a:lnTo>
                    <a:pt x="186" y="15"/>
                  </a:lnTo>
                  <a:lnTo>
                    <a:pt x="191" y="15"/>
                  </a:lnTo>
                  <a:lnTo>
                    <a:pt x="195" y="15"/>
                  </a:lnTo>
                  <a:lnTo>
                    <a:pt x="200" y="15"/>
                  </a:lnTo>
                  <a:lnTo>
                    <a:pt x="200" y="20"/>
                  </a:lnTo>
                  <a:lnTo>
                    <a:pt x="205" y="20"/>
                  </a:lnTo>
                  <a:lnTo>
                    <a:pt x="210" y="24"/>
                  </a:lnTo>
                  <a:lnTo>
                    <a:pt x="215" y="24"/>
                  </a:lnTo>
                  <a:lnTo>
                    <a:pt x="215" y="29"/>
                  </a:lnTo>
                  <a:lnTo>
                    <a:pt x="215" y="34"/>
                  </a:lnTo>
                  <a:lnTo>
                    <a:pt x="220" y="34"/>
                  </a:lnTo>
                  <a:lnTo>
                    <a:pt x="220" y="29"/>
                  </a:lnTo>
                  <a:lnTo>
                    <a:pt x="225" y="29"/>
                  </a:lnTo>
                  <a:lnTo>
                    <a:pt x="225" y="24"/>
                  </a:lnTo>
                  <a:lnTo>
                    <a:pt x="230" y="24"/>
                  </a:lnTo>
                  <a:lnTo>
                    <a:pt x="230" y="20"/>
                  </a:lnTo>
                  <a:lnTo>
                    <a:pt x="235" y="20"/>
                  </a:lnTo>
                  <a:lnTo>
                    <a:pt x="235" y="15"/>
                  </a:lnTo>
                  <a:lnTo>
                    <a:pt x="239" y="15"/>
                  </a:lnTo>
                  <a:lnTo>
                    <a:pt x="244" y="15"/>
                  </a:lnTo>
                  <a:lnTo>
                    <a:pt x="249" y="15"/>
                  </a:lnTo>
                  <a:lnTo>
                    <a:pt x="249" y="20"/>
                  </a:lnTo>
                  <a:lnTo>
                    <a:pt x="254" y="20"/>
                  </a:lnTo>
                  <a:lnTo>
                    <a:pt x="259" y="20"/>
                  </a:lnTo>
                  <a:lnTo>
                    <a:pt x="259" y="24"/>
                  </a:lnTo>
                  <a:lnTo>
                    <a:pt x="264" y="24"/>
                  </a:lnTo>
                  <a:lnTo>
                    <a:pt x="264" y="29"/>
                  </a:lnTo>
                  <a:lnTo>
                    <a:pt x="269" y="29"/>
                  </a:lnTo>
                  <a:lnTo>
                    <a:pt x="274" y="29"/>
                  </a:lnTo>
                  <a:lnTo>
                    <a:pt x="274" y="34"/>
                  </a:lnTo>
                  <a:lnTo>
                    <a:pt x="278" y="34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" name="Freeform 36">
              <a:extLst>
                <a:ext uri="{FF2B5EF4-FFF2-40B4-BE49-F238E27FC236}">
                  <a16:creationId xmlns:a16="http://schemas.microsoft.com/office/drawing/2014/main" id="{8DFE7336-AE47-4612-A5AE-17AC56D6AB72}"/>
                </a:ext>
              </a:extLst>
            </p:cNvPr>
            <p:cNvSpPr>
              <a:spLocks/>
            </p:cNvSpPr>
            <p:nvPr/>
          </p:nvSpPr>
          <p:spPr bwMode="gray">
            <a:xfrm>
              <a:off x="3881" y="1760"/>
              <a:ext cx="244" cy="346"/>
            </a:xfrm>
            <a:custGeom>
              <a:avLst/>
              <a:gdLst>
                <a:gd name="T0" fmla="*/ 141 w 244"/>
                <a:gd name="T1" fmla="*/ 9 h 346"/>
                <a:gd name="T2" fmla="*/ 146 w 244"/>
                <a:gd name="T3" fmla="*/ 29 h 346"/>
                <a:gd name="T4" fmla="*/ 161 w 244"/>
                <a:gd name="T5" fmla="*/ 39 h 346"/>
                <a:gd name="T6" fmla="*/ 171 w 244"/>
                <a:gd name="T7" fmla="*/ 53 h 346"/>
                <a:gd name="T8" fmla="*/ 190 w 244"/>
                <a:gd name="T9" fmla="*/ 58 h 346"/>
                <a:gd name="T10" fmla="*/ 195 w 244"/>
                <a:gd name="T11" fmla="*/ 68 h 346"/>
                <a:gd name="T12" fmla="*/ 205 w 244"/>
                <a:gd name="T13" fmla="*/ 83 h 346"/>
                <a:gd name="T14" fmla="*/ 200 w 244"/>
                <a:gd name="T15" fmla="*/ 97 h 346"/>
                <a:gd name="T16" fmla="*/ 205 w 244"/>
                <a:gd name="T17" fmla="*/ 117 h 346"/>
                <a:gd name="T18" fmla="*/ 205 w 244"/>
                <a:gd name="T19" fmla="*/ 131 h 346"/>
                <a:gd name="T20" fmla="*/ 214 w 244"/>
                <a:gd name="T21" fmla="*/ 146 h 346"/>
                <a:gd name="T22" fmla="*/ 219 w 244"/>
                <a:gd name="T23" fmla="*/ 166 h 346"/>
                <a:gd name="T24" fmla="*/ 229 w 244"/>
                <a:gd name="T25" fmla="*/ 175 h 346"/>
                <a:gd name="T26" fmla="*/ 229 w 244"/>
                <a:gd name="T27" fmla="*/ 200 h 346"/>
                <a:gd name="T28" fmla="*/ 234 w 244"/>
                <a:gd name="T29" fmla="*/ 219 h 346"/>
                <a:gd name="T30" fmla="*/ 244 w 244"/>
                <a:gd name="T31" fmla="*/ 234 h 346"/>
                <a:gd name="T32" fmla="*/ 234 w 244"/>
                <a:gd name="T33" fmla="*/ 249 h 346"/>
                <a:gd name="T34" fmla="*/ 229 w 244"/>
                <a:gd name="T35" fmla="*/ 258 h 346"/>
                <a:gd name="T36" fmla="*/ 219 w 244"/>
                <a:gd name="T37" fmla="*/ 273 h 346"/>
                <a:gd name="T38" fmla="*/ 210 w 244"/>
                <a:gd name="T39" fmla="*/ 278 h 346"/>
                <a:gd name="T40" fmla="*/ 190 w 244"/>
                <a:gd name="T41" fmla="*/ 283 h 346"/>
                <a:gd name="T42" fmla="*/ 175 w 244"/>
                <a:gd name="T43" fmla="*/ 297 h 346"/>
                <a:gd name="T44" fmla="*/ 156 w 244"/>
                <a:gd name="T45" fmla="*/ 293 h 346"/>
                <a:gd name="T46" fmla="*/ 141 w 244"/>
                <a:gd name="T47" fmla="*/ 293 h 346"/>
                <a:gd name="T48" fmla="*/ 127 w 244"/>
                <a:gd name="T49" fmla="*/ 307 h 346"/>
                <a:gd name="T50" fmla="*/ 117 w 244"/>
                <a:gd name="T51" fmla="*/ 312 h 346"/>
                <a:gd name="T52" fmla="*/ 107 w 244"/>
                <a:gd name="T53" fmla="*/ 332 h 346"/>
                <a:gd name="T54" fmla="*/ 92 w 244"/>
                <a:gd name="T55" fmla="*/ 346 h 346"/>
                <a:gd name="T56" fmla="*/ 78 w 244"/>
                <a:gd name="T57" fmla="*/ 332 h 346"/>
                <a:gd name="T58" fmla="*/ 78 w 244"/>
                <a:gd name="T59" fmla="*/ 317 h 346"/>
                <a:gd name="T60" fmla="*/ 78 w 244"/>
                <a:gd name="T61" fmla="*/ 302 h 346"/>
                <a:gd name="T62" fmla="*/ 58 w 244"/>
                <a:gd name="T63" fmla="*/ 293 h 346"/>
                <a:gd name="T64" fmla="*/ 39 w 244"/>
                <a:gd name="T65" fmla="*/ 302 h 346"/>
                <a:gd name="T66" fmla="*/ 19 w 244"/>
                <a:gd name="T67" fmla="*/ 297 h 346"/>
                <a:gd name="T68" fmla="*/ 0 w 244"/>
                <a:gd name="T69" fmla="*/ 293 h 346"/>
                <a:gd name="T70" fmla="*/ 14 w 244"/>
                <a:gd name="T71" fmla="*/ 283 h 346"/>
                <a:gd name="T72" fmla="*/ 29 w 244"/>
                <a:gd name="T73" fmla="*/ 273 h 346"/>
                <a:gd name="T74" fmla="*/ 29 w 244"/>
                <a:gd name="T75" fmla="*/ 254 h 346"/>
                <a:gd name="T76" fmla="*/ 39 w 244"/>
                <a:gd name="T77" fmla="*/ 234 h 346"/>
                <a:gd name="T78" fmla="*/ 44 w 244"/>
                <a:gd name="T79" fmla="*/ 219 h 346"/>
                <a:gd name="T80" fmla="*/ 44 w 244"/>
                <a:gd name="T81" fmla="*/ 200 h 346"/>
                <a:gd name="T82" fmla="*/ 44 w 244"/>
                <a:gd name="T83" fmla="*/ 185 h 346"/>
                <a:gd name="T84" fmla="*/ 34 w 244"/>
                <a:gd name="T85" fmla="*/ 171 h 346"/>
                <a:gd name="T86" fmla="*/ 44 w 244"/>
                <a:gd name="T87" fmla="*/ 156 h 346"/>
                <a:gd name="T88" fmla="*/ 49 w 244"/>
                <a:gd name="T89" fmla="*/ 141 h 346"/>
                <a:gd name="T90" fmla="*/ 49 w 244"/>
                <a:gd name="T91" fmla="*/ 127 h 346"/>
                <a:gd name="T92" fmla="*/ 63 w 244"/>
                <a:gd name="T93" fmla="*/ 117 h 346"/>
                <a:gd name="T94" fmla="*/ 68 w 244"/>
                <a:gd name="T95" fmla="*/ 97 h 346"/>
                <a:gd name="T96" fmla="*/ 63 w 244"/>
                <a:gd name="T97" fmla="*/ 78 h 346"/>
                <a:gd name="T98" fmla="*/ 68 w 244"/>
                <a:gd name="T99" fmla="*/ 68 h 346"/>
                <a:gd name="T100" fmla="*/ 73 w 244"/>
                <a:gd name="T101" fmla="*/ 49 h 346"/>
                <a:gd name="T102" fmla="*/ 83 w 244"/>
                <a:gd name="T103" fmla="*/ 34 h 346"/>
                <a:gd name="T104" fmla="*/ 92 w 244"/>
                <a:gd name="T105" fmla="*/ 19 h 346"/>
                <a:gd name="T106" fmla="*/ 117 w 244"/>
                <a:gd name="T107" fmla="*/ 9 h 346"/>
                <a:gd name="T108" fmla="*/ 141 w 244"/>
                <a:gd name="T109" fmla="*/ 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4" h="346">
                  <a:moveTo>
                    <a:pt x="141" y="0"/>
                  </a:moveTo>
                  <a:lnTo>
                    <a:pt x="141" y="5"/>
                  </a:lnTo>
                  <a:lnTo>
                    <a:pt x="146" y="5"/>
                  </a:lnTo>
                  <a:lnTo>
                    <a:pt x="146" y="9"/>
                  </a:lnTo>
                  <a:lnTo>
                    <a:pt x="141" y="9"/>
                  </a:lnTo>
                  <a:lnTo>
                    <a:pt x="146" y="9"/>
                  </a:lnTo>
                  <a:lnTo>
                    <a:pt x="146" y="14"/>
                  </a:lnTo>
                  <a:lnTo>
                    <a:pt x="146" y="19"/>
                  </a:lnTo>
                  <a:lnTo>
                    <a:pt x="146" y="24"/>
                  </a:lnTo>
                  <a:lnTo>
                    <a:pt x="146" y="29"/>
                  </a:lnTo>
                  <a:lnTo>
                    <a:pt x="146" y="34"/>
                  </a:lnTo>
                  <a:lnTo>
                    <a:pt x="151" y="34"/>
                  </a:lnTo>
                  <a:lnTo>
                    <a:pt x="156" y="34"/>
                  </a:lnTo>
                  <a:lnTo>
                    <a:pt x="156" y="39"/>
                  </a:lnTo>
                  <a:lnTo>
                    <a:pt x="161" y="39"/>
                  </a:lnTo>
                  <a:lnTo>
                    <a:pt x="161" y="44"/>
                  </a:lnTo>
                  <a:lnTo>
                    <a:pt x="166" y="44"/>
                  </a:lnTo>
                  <a:lnTo>
                    <a:pt x="166" y="49"/>
                  </a:lnTo>
                  <a:lnTo>
                    <a:pt x="171" y="49"/>
                  </a:lnTo>
                  <a:lnTo>
                    <a:pt x="171" y="53"/>
                  </a:lnTo>
                  <a:lnTo>
                    <a:pt x="175" y="49"/>
                  </a:lnTo>
                  <a:lnTo>
                    <a:pt x="175" y="53"/>
                  </a:lnTo>
                  <a:lnTo>
                    <a:pt x="180" y="53"/>
                  </a:lnTo>
                  <a:lnTo>
                    <a:pt x="185" y="58"/>
                  </a:lnTo>
                  <a:lnTo>
                    <a:pt x="190" y="58"/>
                  </a:lnTo>
                  <a:lnTo>
                    <a:pt x="195" y="58"/>
                  </a:lnTo>
                  <a:lnTo>
                    <a:pt x="195" y="53"/>
                  </a:lnTo>
                  <a:lnTo>
                    <a:pt x="195" y="58"/>
                  </a:lnTo>
                  <a:lnTo>
                    <a:pt x="195" y="63"/>
                  </a:lnTo>
                  <a:lnTo>
                    <a:pt x="195" y="68"/>
                  </a:lnTo>
                  <a:lnTo>
                    <a:pt x="200" y="68"/>
                  </a:lnTo>
                  <a:lnTo>
                    <a:pt x="200" y="73"/>
                  </a:lnTo>
                  <a:lnTo>
                    <a:pt x="200" y="78"/>
                  </a:lnTo>
                  <a:lnTo>
                    <a:pt x="200" y="83"/>
                  </a:lnTo>
                  <a:lnTo>
                    <a:pt x="205" y="83"/>
                  </a:lnTo>
                  <a:lnTo>
                    <a:pt x="205" y="88"/>
                  </a:lnTo>
                  <a:lnTo>
                    <a:pt x="205" y="92"/>
                  </a:lnTo>
                  <a:lnTo>
                    <a:pt x="210" y="97"/>
                  </a:lnTo>
                  <a:lnTo>
                    <a:pt x="205" y="97"/>
                  </a:lnTo>
                  <a:lnTo>
                    <a:pt x="200" y="97"/>
                  </a:lnTo>
                  <a:lnTo>
                    <a:pt x="200" y="102"/>
                  </a:lnTo>
                  <a:lnTo>
                    <a:pt x="205" y="102"/>
                  </a:lnTo>
                  <a:lnTo>
                    <a:pt x="205" y="107"/>
                  </a:lnTo>
                  <a:lnTo>
                    <a:pt x="205" y="112"/>
                  </a:lnTo>
                  <a:lnTo>
                    <a:pt x="205" y="117"/>
                  </a:lnTo>
                  <a:lnTo>
                    <a:pt x="205" y="122"/>
                  </a:lnTo>
                  <a:lnTo>
                    <a:pt x="210" y="122"/>
                  </a:lnTo>
                  <a:lnTo>
                    <a:pt x="210" y="127"/>
                  </a:lnTo>
                  <a:lnTo>
                    <a:pt x="205" y="127"/>
                  </a:lnTo>
                  <a:lnTo>
                    <a:pt x="205" y="131"/>
                  </a:lnTo>
                  <a:lnTo>
                    <a:pt x="210" y="131"/>
                  </a:lnTo>
                  <a:lnTo>
                    <a:pt x="210" y="136"/>
                  </a:lnTo>
                  <a:lnTo>
                    <a:pt x="210" y="141"/>
                  </a:lnTo>
                  <a:lnTo>
                    <a:pt x="214" y="141"/>
                  </a:lnTo>
                  <a:lnTo>
                    <a:pt x="214" y="146"/>
                  </a:lnTo>
                  <a:lnTo>
                    <a:pt x="214" y="151"/>
                  </a:lnTo>
                  <a:lnTo>
                    <a:pt x="219" y="151"/>
                  </a:lnTo>
                  <a:lnTo>
                    <a:pt x="219" y="156"/>
                  </a:lnTo>
                  <a:lnTo>
                    <a:pt x="219" y="161"/>
                  </a:lnTo>
                  <a:lnTo>
                    <a:pt x="219" y="166"/>
                  </a:lnTo>
                  <a:lnTo>
                    <a:pt x="224" y="171"/>
                  </a:lnTo>
                  <a:lnTo>
                    <a:pt x="229" y="171"/>
                  </a:lnTo>
                  <a:lnTo>
                    <a:pt x="234" y="171"/>
                  </a:lnTo>
                  <a:lnTo>
                    <a:pt x="234" y="175"/>
                  </a:lnTo>
                  <a:lnTo>
                    <a:pt x="229" y="175"/>
                  </a:lnTo>
                  <a:lnTo>
                    <a:pt x="229" y="180"/>
                  </a:lnTo>
                  <a:lnTo>
                    <a:pt x="229" y="185"/>
                  </a:lnTo>
                  <a:lnTo>
                    <a:pt x="229" y="190"/>
                  </a:lnTo>
                  <a:lnTo>
                    <a:pt x="229" y="195"/>
                  </a:lnTo>
                  <a:lnTo>
                    <a:pt x="229" y="200"/>
                  </a:lnTo>
                  <a:lnTo>
                    <a:pt x="229" y="205"/>
                  </a:lnTo>
                  <a:lnTo>
                    <a:pt x="229" y="210"/>
                  </a:lnTo>
                  <a:lnTo>
                    <a:pt x="234" y="210"/>
                  </a:lnTo>
                  <a:lnTo>
                    <a:pt x="234" y="214"/>
                  </a:lnTo>
                  <a:lnTo>
                    <a:pt x="234" y="219"/>
                  </a:lnTo>
                  <a:lnTo>
                    <a:pt x="234" y="224"/>
                  </a:lnTo>
                  <a:lnTo>
                    <a:pt x="234" y="229"/>
                  </a:lnTo>
                  <a:lnTo>
                    <a:pt x="239" y="229"/>
                  </a:lnTo>
                  <a:lnTo>
                    <a:pt x="239" y="234"/>
                  </a:lnTo>
                  <a:lnTo>
                    <a:pt x="244" y="234"/>
                  </a:lnTo>
                  <a:lnTo>
                    <a:pt x="244" y="239"/>
                  </a:lnTo>
                  <a:lnTo>
                    <a:pt x="239" y="239"/>
                  </a:lnTo>
                  <a:lnTo>
                    <a:pt x="234" y="239"/>
                  </a:lnTo>
                  <a:lnTo>
                    <a:pt x="234" y="244"/>
                  </a:lnTo>
                  <a:lnTo>
                    <a:pt x="234" y="249"/>
                  </a:lnTo>
                  <a:lnTo>
                    <a:pt x="234" y="254"/>
                  </a:lnTo>
                  <a:lnTo>
                    <a:pt x="229" y="254"/>
                  </a:lnTo>
                  <a:lnTo>
                    <a:pt x="234" y="254"/>
                  </a:lnTo>
                  <a:lnTo>
                    <a:pt x="234" y="258"/>
                  </a:lnTo>
                  <a:lnTo>
                    <a:pt x="229" y="258"/>
                  </a:lnTo>
                  <a:lnTo>
                    <a:pt x="229" y="263"/>
                  </a:lnTo>
                  <a:lnTo>
                    <a:pt x="229" y="268"/>
                  </a:lnTo>
                  <a:lnTo>
                    <a:pt x="224" y="268"/>
                  </a:lnTo>
                  <a:lnTo>
                    <a:pt x="224" y="273"/>
                  </a:lnTo>
                  <a:lnTo>
                    <a:pt x="219" y="273"/>
                  </a:lnTo>
                  <a:lnTo>
                    <a:pt x="219" y="278"/>
                  </a:lnTo>
                  <a:lnTo>
                    <a:pt x="214" y="278"/>
                  </a:lnTo>
                  <a:lnTo>
                    <a:pt x="214" y="283"/>
                  </a:lnTo>
                  <a:lnTo>
                    <a:pt x="210" y="283"/>
                  </a:lnTo>
                  <a:lnTo>
                    <a:pt x="210" y="278"/>
                  </a:lnTo>
                  <a:lnTo>
                    <a:pt x="205" y="278"/>
                  </a:lnTo>
                  <a:lnTo>
                    <a:pt x="200" y="278"/>
                  </a:lnTo>
                  <a:lnTo>
                    <a:pt x="195" y="278"/>
                  </a:lnTo>
                  <a:lnTo>
                    <a:pt x="195" y="283"/>
                  </a:lnTo>
                  <a:lnTo>
                    <a:pt x="190" y="283"/>
                  </a:lnTo>
                  <a:lnTo>
                    <a:pt x="185" y="288"/>
                  </a:lnTo>
                  <a:lnTo>
                    <a:pt x="180" y="293"/>
                  </a:lnTo>
                  <a:lnTo>
                    <a:pt x="180" y="297"/>
                  </a:lnTo>
                  <a:lnTo>
                    <a:pt x="175" y="293"/>
                  </a:lnTo>
                  <a:lnTo>
                    <a:pt x="175" y="297"/>
                  </a:lnTo>
                  <a:lnTo>
                    <a:pt x="171" y="297"/>
                  </a:lnTo>
                  <a:lnTo>
                    <a:pt x="171" y="293"/>
                  </a:lnTo>
                  <a:lnTo>
                    <a:pt x="166" y="293"/>
                  </a:lnTo>
                  <a:lnTo>
                    <a:pt x="161" y="293"/>
                  </a:lnTo>
                  <a:lnTo>
                    <a:pt x="156" y="293"/>
                  </a:lnTo>
                  <a:lnTo>
                    <a:pt x="151" y="293"/>
                  </a:lnTo>
                  <a:lnTo>
                    <a:pt x="151" y="288"/>
                  </a:lnTo>
                  <a:lnTo>
                    <a:pt x="146" y="288"/>
                  </a:lnTo>
                  <a:lnTo>
                    <a:pt x="146" y="293"/>
                  </a:lnTo>
                  <a:lnTo>
                    <a:pt x="141" y="293"/>
                  </a:lnTo>
                  <a:lnTo>
                    <a:pt x="141" y="297"/>
                  </a:lnTo>
                  <a:lnTo>
                    <a:pt x="141" y="302"/>
                  </a:lnTo>
                  <a:lnTo>
                    <a:pt x="136" y="302"/>
                  </a:lnTo>
                  <a:lnTo>
                    <a:pt x="131" y="302"/>
                  </a:lnTo>
                  <a:lnTo>
                    <a:pt x="127" y="307"/>
                  </a:lnTo>
                  <a:lnTo>
                    <a:pt x="127" y="302"/>
                  </a:lnTo>
                  <a:lnTo>
                    <a:pt x="122" y="302"/>
                  </a:lnTo>
                  <a:lnTo>
                    <a:pt x="122" y="307"/>
                  </a:lnTo>
                  <a:lnTo>
                    <a:pt x="117" y="307"/>
                  </a:lnTo>
                  <a:lnTo>
                    <a:pt x="117" y="312"/>
                  </a:lnTo>
                  <a:lnTo>
                    <a:pt x="117" y="317"/>
                  </a:lnTo>
                  <a:lnTo>
                    <a:pt x="112" y="322"/>
                  </a:lnTo>
                  <a:lnTo>
                    <a:pt x="112" y="327"/>
                  </a:lnTo>
                  <a:lnTo>
                    <a:pt x="107" y="327"/>
                  </a:lnTo>
                  <a:lnTo>
                    <a:pt x="107" y="332"/>
                  </a:lnTo>
                  <a:lnTo>
                    <a:pt x="107" y="336"/>
                  </a:lnTo>
                  <a:lnTo>
                    <a:pt x="102" y="341"/>
                  </a:lnTo>
                  <a:lnTo>
                    <a:pt x="97" y="341"/>
                  </a:lnTo>
                  <a:lnTo>
                    <a:pt x="92" y="341"/>
                  </a:lnTo>
                  <a:lnTo>
                    <a:pt x="92" y="346"/>
                  </a:lnTo>
                  <a:lnTo>
                    <a:pt x="88" y="341"/>
                  </a:lnTo>
                  <a:lnTo>
                    <a:pt x="83" y="341"/>
                  </a:lnTo>
                  <a:lnTo>
                    <a:pt x="83" y="336"/>
                  </a:lnTo>
                  <a:lnTo>
                    <a:pt x="78" y="336"/>
                  </a:lnTo>
                  <a:lnTo>
                    <a:pt x="78" y="332"/>
                  </a:lnTo>
                  <a:lnTo>
                    <a:pt x="73" y="332"/>
                  </a:lnTo>
                  <a:lnTo>
                    <a:pt x="73" y="327"/>
                  </a:lnTo>
                  <a:lnTo>
                    <a:pt x="73" y="322"/>
                  </a:lnTo>
                  <a:lnTo>
                    <a:pt x="78" y="322"/>
                  </a:lnTo>
                  <a:lnTo>
                    <a:pt x="78" y="317"/>
                  </a:lnTo>
                  <a:lnTo>
                    <a:pt x="78" y="312"/>
                  </a:lnTo>
                  <a:lnTo>
                    <a:pt x="83" y="312"/>
                  </a:lnTo>
                  <a:lnTo>
                    <a:pt x="83" y="307"/>
                  </a:lnTo>
                  <a:lnTo>
                    <a:pt x="83" y="302"/>
                  </a:lnTo>
                  <a:lnTo>
                    <a:pt x="78" y="302"/>
                  </a:lnTo>
                  <a:lnTo>
                    <a:pt x="73" y="302"/>
                  </a:lnTo>
                  <a:lnTo>
                    <a:pt x="68" y="297"/>
                  </a:lnTo>
                  <a:lnTo>
                    <a:pt x="68" y="293"/>
                  </a:lnTo>
                  <a:lnTo>
                    <a:pt x="63" y="293"/>
                  </a:lnTo>
                  <a:lnTo>
                    <a:pt x="58" y="293"/>
                  </a:lnTo>
                  <a:lnTo>
                    <a:pt x="53" y="297"/>
                  </a:lnTo>
                  <a:lnTo>
                    <a:pt x="49" y="297"/>
                  </a:lnTo>
                  <a:lnTo>
                    <a:pt x="49" y="302"/>
                  </a:lnTo>
                  <a:lnTo>
                    <a:pt x="44" y="302"/>
                  </a:lnTo>
                  <a:lnTo>
                    <a:pt x="39" y="302"/>
                  </a:lnTo>
                  <a:lnTo>
                    <a:pt x="34" y="302"/>
                  </a:lnTo>
                  <a:lnTo>
                    <a:pt x="29" y="302"/>
                  </a:lnTo>
                  <a:lnTo>
                    <a:pt x="24" y="302"/>
                  </a:lnTo>
                  <a:lnTo>
                    <a:pt x="19" y="302"/>
                  </a:lnTo>
                  <a:lnTo>
                    <a:pt x="19" y="297"/>
                  </a:lnTo>
                  <a:lnTo>
                    <a:pt x="14" y="297"/>
                  </a:lnTo>
                  <a:lnTo>
                    <a:pt x="9" y="297"/>
                  </a:lnTo>
                  <a:lnTo>
                    <a:pt x="5" y="297"/>
                  </a:lnTo>
                  <a:lnTo>
                    <a:pt x="5" y="293"/>
                  </a:lnTo>
                  <a:lnTo>
                    <a:pt x="0" y="293"/>
                  </a:lnTo>
                  <a:lnTo>
                    <a:pt x="0" y="288"/>
                  </a:lnTo>
                  <a:lnTo>
                    <a:pt x="5" y="288"/>
                  </a:lnTo>
                  <a:lnTo>
                    <a:pt x="5" y="283"/>
                  </a:lnTo>
                  <a:lnTo>
                    <a:pt x="9" y="283"/>
                  </a:lnTo>
                  <a:lnTo>
                    <a:pt x="14" y="283"/>
                  </a:lnTo>
                  <a:lnTo>
                    <a:pt x="19" y="283"/>
                  </a:lnTo>
                  <a:lnTo>
                    <a:pt x="19" y="278"/>
                  </a:lnTo>
                  <a:lnTo>
                    <a:pt x="19" y="273"/>
                  </a:lnTo>
                  <a:lnTo>
                    <a:pt x="24" y="273"/>
                  </a:lnTo>
                  <a:lnTo>
                    <a:pt x="29" y="273"/>
                  </a:lnTo>
                  <a:lnTo>
                    <a:pt x="29" y="268"/>
                  </a:lnTo>
                  <a:lnTo>
                    <a:pt x="29" y="263"/>
                  </a:lnTo>
                  <a:lnTo>
                    <a:pt x="29" y="258"/>
                  </a:lnTo>
                  <a:lnTo>
                    <a:pt x="34" y="254"/>
                  </a:lnTo>
                  <a:lnTo>
                    <a:pt x="29" y="254"/>
                  </a:lnTo>
                  <a:lnTo>
                    <a:pt x="34" y="249"/>
                  </a:lnTo>
                  <a:lnTo>
                    <a:pt x="29" y="249"/>
                  </a:lnTo>
                  <a:lnTo>
                    <a:pt x="29" y="244"/>
                  </a:lnTo>
                  <a:lnTo>
                    <a:pt x="29" y="239"/>
                  </a:lnTo>
                  <a:lnTo>
                    <a:pt x="39" y="234"/>
                  </a:lnTo>
                  <a:lnTo>
                    <a:pt x="44" y="234"/>
                  </a:lnTo>
                  <a:lnTo>
                    <a:pt x="44" y="229"/>
                  </a:lnTo>
                  <a:lnTo>
                    <a:pt x="44" y="224"/>
                  </a:lnTo>
                  <a:lnTo>
                    <a:pt x="39" y="224"/>
                  </a:lnTo>
                  <a:lnTo>
                    <a:pt x="44" y="219"/>
                  </a:lnTo>
                  <a:lnTo>
                    <a:pt x="44" y="214"/>
                  </a:lnTo>
                  <a:lnTo>
                    <a:pt x="49" y="210"/>
                  </a:lnTo>
                  <a:lnTo>
                    <a:pt x="49" y="205"/>
                  </a:lnTo>
                  <a:lnTo>
                    <a:pt x="44" y="205"/>
                  </a:lnTo>
                  <a:lnTo>
                    <a:pt x="44" y="200"/>
                  </a:lnTo>
                  <a:lnTo>
                    <a:pt x="44" y="195"/>
                  </a:lnTo>
                  <a:lnTo>
                    <a:pt x="39" y="195"/>
                  </a:lnTo>
                  <a:lnTo>
                    <a:pt x="39" y="190"/>
                  </a:lnTo>
                  <a:lnTo>
                    <a:pt x="39" y="185"/>
                  </a:lnTo>
                  <a:lnTo>
                    <a:pt x="44" y="185"/>
                  </a:lnTo>
                  <a:lnTo>
                    <a:pt x="44" y="180"/>
                  </a:lnTo>
                  <a:lnTo>
                    <a:pt x="39" y="180"/>
                  </a:lnTo>
                  <a:lnTo>
                    <a:pt x="39" y="175"/>
                  </a:lnTo>
                  <a:lnTo>
                    <a:pt x="39" y="171"/>
                  </a:lnTo>
                  <a:lnTo>
                    <a:pt x="34" y="171"/>
                  </a:lnTo>
                  <a:lnTo>
                    <a:pt x="34" y="166"/>
                  </a:lnTo>
                  <a:lnTo>
                    <a:pt x="39" y="166"/>
                  </a:lnTo>
                  <a:lnTo>
                    <a:pt x="39" y="161"/>
                  </a:lnTo>
                  <a:lnTo>
                    <a:pt x="39" y="156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4" y="146"/>
                  </a:lnTo>
                  <a:lnTo>
                    <a:pt x="39" y="141"/>
                  </a:lnTo>
                  <a:lnTo>
                    <a:pt x="44" y="141"/>
                  </a:lnTo>
                  <a:lnTo>
                    <a:pt x="49" y="141"/>
                  </a:lnTo>
                  <a:lnTo>
                    <a:pt x="49" y="136"/>
                  </a:lnTo>
                  <a:lnTo>
                    <a:pt x="49" y="131"/>
                  </a:lnTo>
                  <a:lnTo>
                    <a:pt x="44" y="131"/>
                  </a:lnTo>
                  <a:lnTo>
                    <a:pt x="44" y="127"/>
                  </a:lnTo>
                  <a:lnTo>
                    <a:pt x="49" y="127"/>
                  </a:lnTo>
                  <a:lnTo>
                    <a:pt x="49" y="122"/>
                  </a:lnTo>
                  <a:lnTo>
                    <a:pt x="49" y="117"/>
                  </a:lnTo>
                  <a:lnTo>
                    <a:pt x="53" y="117"/>
                  </a:lnTo>
                  <a:lnTo>
                    <a:pt x="58" y="117"/>
                  </a:lnTo>
                  <a:lnTo>
                    <a:pt x="63" y="117"/>
                  </a:lnTo>
                  <a:lnTo>
                    <a:pt x="63" y="112"/>
                  </a:lnTo>
                  <a:lnTo>
                    <a:pt x="63" y="107"/>
                  </a:lnTo>
                  <a:lnTo>
                    <a:pt x="68" y="107"/>
                  </a:lnTo>
                  <a:lnTo>
                    <a:pt x="68" y="102"/>
                  </a:lnTo>
                  <a:lnTo>
                    <a:pt x="68" y="97"/>
                  </a:lnTo>
                  <a:lnTo>
                    <a:pt x="68" y="92"/>
                  </a:lnTo>
                  <a:lnTo>
                    <a:pt x="63" y="92"/>
                  </a:lnTo>
                  <a:lnTo>
                    <a:pt x="63" y="88"/>
                  </a:lnTo>
                  <a:lnTo>
                    <a:pt x="63" y="83"/>
                  </a:lnTo>
                  <a:lnTo>
                    <a:pt x="63" y="78"/>
                  </a:lnTo>
                  <a:lnTo>
                    <a:pt x="63" y="73"/>
                  </a:lnTo>
                  <a:lnTo>
                    <a:pt x="63" y="68"/>
                  </a:lnTo>
                  <a:lnTo>
                    <a:pt x="63" y="73"/>
                  </a:lnTo>
                  <a:lnTo>
                    <a:pt x="63" y="68"/>
                  </a:lnTo>
                  <a:lnTo>
                    <a:pt x="68" y="68"/>
                  </a:lnTo>
                  <a:lnTo>
                    <a:pt x="68" y="63"/>
                  </a:lnTo>
                  <a:lnTo>
                    <a:pt x="73" y="63"/>
                  </a:lnTo>
                  <a:lnTo>
                    <a:pt x="73" y="58"/>
                  </a:lnTo>
                  <a:lnTo>
                    <a:pt x="73" y="53"/>
                  </a:lnTo>
                  <a:lnTo>
                    <a:pt x="73" y="49"/>
                  </a:lnTo>
                  <a:lnTo>
                    <a:pt x="73" y="44"/>
                  </a:lnTo>
                  <a:lnTo>
                    <a:pt x="73" y="39"/>
                  </a:lnTo>
                  <a:lnTo>
                    <a:pt x="78" y="39"/>
                  </a:lnTo>
                  <a:lnTo>
                    <a:pt x="83" y="39"/>
                  </a:lnTo>
                  <a:lnTo>
                    <a:pt x="83" y="34"/>
                  </a:lnTo>
                  <a:lnTo>
                    <a:pt x="88" y="34"/>
                  </a:lnTo>
                  <a:lnTo>
                    <a:pt x="88" y="29"/>
                  </a:lnTo>
                  <a:lnTo>
                    <a:pt x="88" y="24"/>
                  </a:lnTo>
                  <a:lnTo>
                    <a:pt x="92" y="24"/>
                  </a:lnTo>
                  <a:lnTo>
                    <a:pt x="92" y="19"/>
                  </a:lnTo>
                  <a:lnTo>
                    <a:pt x="97" y="19"/>
                  </a:lnTo>
                  <a:lnTo>
                    <a:pt x="102" y="14"/>
                  </a:lnTo>
                  <a:lnTo>
                    <a:pt x="107" y="14"/>
                  </a:lnTo>
                  <a:lnTo>
                    <a:pt x="112" y="9"/>
                  </a:lnTo>
                  <a:lnTo>
                    <a:pt x="117" y="9"/>
                  </a:lnTo>
                  <a:lnTo>
                    <a:pt x="122" y="9"/>
                  </a:lnTo>
                  <a:lnTo>
                    <a:pt x="127" y="5"/>
                  </a:lnTo>
                  <a:lnTo>
                    <a:pt x="131" y="5"/>
                  </a:lnTo>
                  <a:lnTo>
                    <a:pt x="136" y="5"/>
                  </a:lnTo>
                  <a:lnTo>
                    <a:pt x="141" y="5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Freeform 37">
              <a:extLst>
                <a:ext uri="{FF2B5EF4-FFF2-40B4-BE49-F238E27FC236}">
                  <a16:creationId xmlns:a16="http://schemas.microsoft.com/office/drawing/2014/main" id="{A4DAEC90-1240-4F6C-A495-69CB23CAE603}"/>
                </a:ext>
              </a:extLst>
            </p:cNvPr>
            <p:cNvSpPr>
              <a:spLocks/>
            </p:cNvSpPr>
            <p:nvPr/>
          </p:nvSpPr>
          <p:spPr bwMode="gray">
            <a:xfrm>
              <a:off x="3847" y="1608"/>
              <a:ext cx="219" cy="225"/>
            </a:xfrm>
            <a:custGeom>
              <a:avLst/>
              <a:gdLst>
                <a:gd name="T0" fmla="*/ 175 w 219"/>
                <a:gd name="T1" fmla="*/ 25 h 225"/>
                <a:gd name="T2" fmla="*/ 185 w 219"/>
                <a:gd name="T3" fmla="*/ 39 h 225"/>
                <a:gd name="T4" fmla="*/ 190 w 219"/>
                <a:gd name="T5" fmla="*/ 44 h 225"/>
                <a:gd name="T6" fmla="*/ 205 w 219"/>
                <a:gd name="T7" fmla="*/ 49 h 225"/>
                <a:gd name="T8" fmla="*/ 219 w 219"/>
                <a:gd name="T9" fmla="*/ 54 h 225"/>
                <a:gd name="T10" fmla="*/ 205 w 219"/>
                <a:gd name="T11" fmla="*/ 64 h 225"/>
                <a:gd name="T12" fmla="*/ 195 w 219"/>
                <a:gd name="T13" fmla="*/ 74 h 225"/>
                <a:gd name="T14" fmla="*/ 190 w 219"/>
                <a:gd name="T15" fmla="*/ 88 h 225"/>
                <a:gd name="T16" fmla="*/ 185 w 219"/>
                <a:gd name="T17" fmla="*/ 103 h 225"/>
                <a:gd name="T18" fmla="*/ 180 w 219"/>
                <a:gd name="T19" fmla="*/ 108 h 225"/>
                <a:gd name="T20" fmla="*/ 180 w 219"/>
                <a:gd name="T21" fmla="*/ 118 h 225"/>
                <a:gd name="T22" fmla="*/ 180 w 219"/>
                <a:gd name="T23" fmla="*/ 127 h 225"/>
                <a:gd name="T24" fmla="*/ 195 w 219"/>
                <a:gd name="T25" fmla="*/ 137 h 225"/>
                <a:gd name="T26" fmla="*/ 190 w 219"/>
                <a:gd name="T27" fmla="*/ 142 h 225"/>
                <a:gd name="T28" fmla="*/ 180 w 219"/>
                <a:gd name="T29" fmla="*/ 142 h 225"/>
                <a:gd name="T30" fmla="*/ 180 w 219"/>
                <a:gd name="T31" fmla="*/ 152 h 225"/>
                <a:gd name="T32" fmla="*/ 165 w 219"/>
                <a:gd name="T33" fmla="*/ 157 h 225"/>
                <a:gd name="T34" fmla="*/ 146 w 219"/>
                <a:gd name="T35" fmla="*/ 161 h 225"/>
                <a:gd name="T36" fmla="*/ 126 w 219"/>
                <a:gd name="T37" fmla="*/ 171 h 225"/>
                <a:gd name="T38" fmla="*/ 122 w 219"/>
                <a:gd name="T39" fmla="*/ 186 h 225"/>
                <a:gd name="T40" fmla="*/ 107 w 219"/>
                <a:gd name="T41" fmla="*/ 191 h 225"/>
                <a:gd name="T42" fmla="*/ 107 w 219"/>
                <a:gd name="T43" fmla="*/ 210 h 225"/>
                <a:gd name="T44" fmla="*/ 97 w 219"/>
                <a:gd name="T45" fmla="*/ 220 h 225"/>
                <a:gd name="T46" fmla="*/ 92 w 219"/>
                <a:gd name="T47" fmla="*/ 215 h 225"/>
                <a:gd name="T48" fmla="*/ 87 w 219"/>
                <a:gd name="T49" fmla="*/ 201 h 225"/>
                <a:gd name="T50" fmla="*/ 78 w 219"/>
                <a:gd name="T51" fmla="*/ 201 h 225"/>
                <a:gd name="T52" fmla="*/ 63 w 219"/>
                <a:gd name="T53" fmla="*/ 196 h 225"/>
                <a:gd name="T54" fmla="*/ 68 w 219"/>
                <a:gd name="T55" fmla="*/ 181 h 225"/>
                <a:gd name="T56" fmla="*/ 63 w 219"/>
                <a:gd name="T57" fmla="*/ 161 h 225"/>
                <a:gd name="T58" fmla="*/ 53 w 219"/>
                <a:gd name="T59" fmla="*/ 152 h 225"/>
                <a:gd name="T60" fmla="*/ 53 w 219"/>
                <a:gd name="T61" fmla="*/ 137 h 225"/>
                <a:gd name="T62" fmla="*/ 48 w 219"/>
                <a:gd name="T63" fmla="*/ 122 h 225"/>
                <a:gd name="T64" fmla="*/ 48 w 219"/>
                <a:gd name="T65" fmla="*/ 113 h 225"/>
                <a:gd name="T66" fmla="*/ 48 w 219"/>
                <a:gd name="T67" fmla="*/ 103 h 225"/>
                <a:gd name="T68" fmla="*/ 48 w 219"/>
                <a:gd name="T69" fmla="*/ 93 h 225"/>
                <a:gd name="T70" fmla="*/ 43 w 219"/>
                <a:gd name="T71" fmla="*/ 83 h 225"/>
                <a:gd name="T72" fmla="*/ 29 w 219"/>
                <a:gd name="T73" fmla="*/ 78 h 225"/>
                <a:gd name="T74" fmla="*/ 14 w 219"/>
                <a:gd name="T75" fmla="*/ 74 h 225"/>
                <a:gd name="T76" fmla="*/ 4 w 219"/>
                <a:gd name="T77" fmla="*/ 69 h 225"/>
                <a:gd name="T78" fmla="*/ 0 w 219"/>
                <a:gd name="T79" fmla="*/ 54 h 225"/>
                <a:gd name="T80" fmla="*/ 4 w 219"/>
                <a:gd name="T81" fmla="*/ 39 h 225"/>
                <a:gd name="T82" fmla="*/ 14 w 219"/>
                <a:gd name="T83" fmla="*/ 35 h 225"/>
                <a:gd name="T84" fmla="*/ 24 w 219"/>
                <a:gd name="T85" fmla="*/ 25 h 225"/>
                <a:gd name="T86" fmla="*/ 39 w 219"/>
                <a:gd name="T87" fmla="*/ 30 h 225"/>
                <a:gd name="T88" fmla="*/ 48 w 219"/>
                <a:gd name="T89" fmla="*/ 20 h 225"/>
                <a:gd name="T90" fmla="*/ 58 w 219"/>
                <a:gd name="T91" fmla="*/ 20 h 225"/>
                <a:gd name="T92" fmla="*/ 63 w 219"/>
                <a:gd name="T93" fmla="*/ 15 h 225"/>
                <a:gd name="T94" fmla="*/ 78 w 219"/>
                <a:gd name="T95" fmla="*/ 5 h 225"/>
                <a:gd name="T96" fmla="*/ 97 w 219"/>
                <a:gd name="T97" fmla="*/ 0 h 225"/>
                <a:gd name="T98" fmla="*/ 112 w 219"/>
                <a:gd name="T99" fmla="*/ 5 h 225"/>
                <a:gd name="T100" fmla="*/ 117 w 219"/>
                <a:gd name="T101" fmla="*/ 10 h 225"/>
                <a:gd name="T102" fmla="*/ 126 w 219"/>
                <a:gd name="T103" fmla="*/ 20 h 225"/>
                <a:gd name="T104" fmla="*/ 136 w 219"/>
                <a:gd name="T105" fmla="*/ 20 h 225"/>
                <a:gd name="T106" fmla="*/ 146 w 219"/>
                <a:gd name="T107" fmla="*/ 20 h 225"/>
                <a:gd name="T108" fmla="*/ 165 w 219"/>
                <a:gd name="T109" fmla="*/ 2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9" h="225">
                  <a:moveTo>
                    <a:pt x="165" y="20"/>
                  </a:moveTo>
                  <a:lnTo>
                    <a:pt x="170" y="20"/>
                  </a:lnTo>
                  <a:lnTo>
                    <a:pt x="170" y="25"/>
                  </a:lnTo>
                  <a:lnTo>
                    <a:pt x="175" y="25"/>
                  </a:lnTo>
                  <a:lnTo>
                    <a:pt x="175" y="30"/>
                  </a:lnTo>
                  <a:lnTo>
                    <a:pt x="175" y="35"/>
                  </a:lnTo>
                  <a:lnTo>
                    <a:pt x="180" y="35"/>
                  </a:lnTo>
                  <a:lnTo>
                    <a:pt x="185" y="39"/>
                  </a:lnTo>
                  <a:lnTo>
                    <a:pt x="185" y="35"/>
                  </a:lnTo>
                  <a:lnTo>
                    <a:pt x="185" y="39"/>
                  </a:lnTo>
                  <a:lnTo>
                    <a:pt x="190" y="39"/>
                  </a:lnTo>
                  <a:lnTo>
                    <a:pt x="190" y="44"/>
                  </a:lnTo>
                  <a:lnTo>
                    <a:pt x="195" y="44"/>
                  </a:lnTo>
                  <a:lnTo>
                    <a:pt x="200" y="44"/>
                  </a:lnTo>
                  <a:lnTo>
                    <a:pt x="200" y="49"/>
                  </a:lnTo>
                  <a:lnTo>
                    <a:pt x="205" y="49"/>
                  </a:lnTo>
                  <a:lnTo>
                    <a:pt x="209" y="49"/>
                  </a:lnTo>
                  <a:lnTo>
                    <a:pt x="209" y="54"/>
                  </a:lnTo>
                  <a:lnTo>
                    <a:pt x="214" y="54"/>
                  </a:lnTo>
                  <a:lnTo>
                    <a:pt x="219" y="54"/>
                  </a:lnTo>
                  <a:lnTo>
                    <a:pt x="219" y="59"/>
                  </a:lnTo>
                  <a:lnTo>
                    <a:pt x="214" y="59"/>
                  </a:lnTo>
                  <a:lnTo>
                    <a:pt x="209" y="59"/>
                  </a:lnTo>
                  <a:lnTo>
                    <a:pt x="205" y="64"/>
                  </a:lnTo>
                  <a:lnTo>
                    <a:pt x="205" y="69"/>
                  </a:lnTo>
                  <a:lnTo>
                    <a:pt x="200" y="69"/>
                  </a:lnTo>
                  <a:lnTo>
                    <a:pt x="200" y="74"/>
                  </a:lnTo>
                  <a:lnTo>
                    <a:pt x="195" y="74"/>
                  </a:lnTo>
                  <a:lnTo>
                    <a:pt x="195" y="78"/>
                  </a:lnTo>
                  <a:lnTo>
                    <a:pt x="195" y="83"/>
                  </a:lnTo>
                  <a:lnTo>
                    <a:pt x="190" y="83"/>
                  </a:lnTo>
                  <a:lnTo>
                    <a:pt x="190" y="88"/>
                  </a:lnTo>
                  <a:lnTo>
                    <a:pt x="190" y="93"/>
                  </a:lnTo>
                  <a:lnTo>
                    <a:pt x="185" y="103"/>
                  </a:lnTo>
                  <a:lnTo>
                    <a:pt x="185" y="108"/>
                  </a:lnTo>
                  <a:lnTo>
                    <a:pt x="185" y="103"/>
                  </a:lnTo>
                  <a:lnTo>
                    <a:pt x="180" y="103"/>
                  </a:lnTo>
                  <a:lnTo>
                    <a:pt x="175" y="103"/>
                  </a:lnTo>
                  <a:lnTo>
                    <a:pt x="175" y="108"/>
                  </a:lnTo>
                  <a:lnTo>
                    <a:pt x="180" y="108"/>
                  </a:lnTo>
                  <a:lnTo>
                    <a:pt x="180" y="113"/>
                  </a:lnTo>
                  <a:lnTo>
                    <a:pt x="175" y="113"/>
                  </a:lnTo>
                  <a:lnTo>
                    <a:pt x="180" y="113"/>
                  </a:lnTo>
                  <a:lnTo>
                    <a:pt x="180" y="118"/>
                  </a:lnTo>
                  <a:lnTo>
                    <a:pt x="180" y="122"/>
                  </a:lnTo>
                  <a:lnTo>
                    <a:pt x="175" y="122"/>
                  </a:lnTo>
                  <a:lnTo>
                    <a:pt x="175" y="127"/>
                  </a:lnTo>
                  <a:lnTo>
                    <a:pt x="180" y="127"/>
                  </a:lnTo>
                  <a:lnTo>
                    <a:pt x="185" y="127"/>
                  </a:lnTo>
                  <a:lnTo>
                    <a:pt x="190" y="132"/>
                  </a:lnTo>
                  <a:lnTo>
                    <a:pt x="190" y="137"/>
                  </a:lnTo>
                  <a:lnTo>
                    <a:pt x="195" y="137"/>
                  </a:lnTo>
                  <a:lnTo>
                    <a:pt x="195" y="142"/>
                  </a:lnTo>
                  <a:lnTo>
                    <a:pt x="190" y="142"/>
                  </a:lnTo>
                  <a:lnTo>
                    <a:pt x="190" y="147"/>
                  </a:lnTo>
                  <a:lnTo>
                    <a:pt x="190" y="142"/>
                  </a:lnTo>
                  <a:lnTo>
                    <a:pt x="185" y="142"/>
                  </a:lnTo>
                  <a:lnTo>
                    <a:pt x="185" y="147"/>
                  </a:lnTo>
                  <a:lnTo>
                    <a:pt x="180" y="147"/>
                  </a:lnTo>
                  <a:lnTo>
                    <a:pt x="180" y="142"/>
                  </a:lnTo>
                  <a:lnTo>
                    <a:pt x="180" y="147"/>
                  </a:lnTo>
                  <a:lnTo>
                    <a:pt x="175" y="147"/>
                  </a:lnTo>
                  <a:lnTo>
                    <a:pt x="175" y="152"/>
                  </a:lnTo>
                  <a:lnTo>
                    <a:pt x="180" y="152"/>
                  </a:lnTo>
                  <a:lnTo>
                    <a:pt x="175" y="152"/>
                  </a:lnTo>
                  <a:lnTo>
                    <a:pt x="175" y="157"/>
                  </a:lnTo>
                  <a:lnTo>
                    <a:pt x="170" y="157"/>
                  </a:lnTo>
                  <a:lnTo>
                    <a:pt x="165" y="157"/>
                  </a:lnTo>
                  <a:lnTo>
                    <a:pt x="161" y="157"/>
                  </a:lnTo>
                  <a:lnTo>
                    <a:pt x="156" y="161"/>
                  </a:lnTo>
                  <a:lnTo>
                    <a:pt x="151" y="161"/>
                  </a:lnTo>
                  <a:lnTo>
                    <a:pt x="146" y="161"/>
                  </a:lnTo>
                  <a:lnTo>
                    <a:pt x="141" y="166"/>
                  </a:lnTo>
                  <a:lnTo>
                    <a:pt x="136" y="166"/>
                  </a:lnTo>
                  <a:lnTo>
                    <a:pt x="131" y="171"/>
                  </a:lnTo>
                  <a:lnTo>
                    <a:pt x="126" y="171"/>
                  </a:lnTo>
                  <a:lnTo>
                    <a:pt x="126" y="176"/>
                  </a:lnTo>
                  <a:lnTo>
                    <a:pt x="122" y="176"/>
                  </a:lnTo>
                  <a:lnTo>
                    <a:pt x="122" y="181"/>
                  </a:lnTo>
                  <a:lnTo>
                    <a:pt x="122" y="186"/>
                  </a:lnTo>
                  <a:lnTo>
                    <a:pt x="117" y="186"/>
                  </a:lnTo>
                  <a:lnTo>
                    <a:pt x="117" y="191"/>
                  </a:lnTo>
                  <a:lnTo>
                    <a:pt x="112" y="191"/>
                  </a:lnTo>
                  <a:lnTo>
                    <a:pt x="107" y="191"/>
                  </a:lnTo>
                  <a:lnTo>
                    <a:pt x="107" y="196"/>
                  </a:lnTo>
                  <a:lnTo>
                    <a:pt x="107" y="201"/>
                  </a:lnTo>
                  <a:lnTo>
                    <a:pt x="107" y="205"/>
                  </a:lnTo>
                  <a:lnTo>
                    <a:pt x="107" y="210"/>
                  </a:lnTo>
                  <a:lnTo>
                    <a:pt x="107" y="215"/>
                  </a:lnTo>
                  <a:lnTo>
                    <a:pt x="102" y="215"/>
                  </a:lnTo>
                  <a:lnTo>
                    <a:pt x="102" y="220"/>
                  </a:lnTo>
                  <a:lnTo>
                    <a:pt x="97" y="220"/>
                  </a:lnTo>
                  <a:lnTo>
                    <a:pt x="97" y="225"/>
                  </a:lnTo>
                  <a:lnTo>
                    <a:pt x="97" y="220"/>
                  </a:lnTo>
                  <a:lnTo>
                    <a:pt x="92" y="220"/>
                  </a:lnTo>
                  <a:lnTo>
                    <a:pt x="92" y="215"/>
                  </a:lnTo>
                  <a:lnTo>
                    <a:pt x="92" y="210"/>
                  </a:lnTo>
                  <a:lnTo>
                    <a:pt x="92" y="205"/>
                  </a:lnTo>
                  <a:lnTo>
                    <a:pt x="92" y="201"/>
                  </a:lnTo>
                  <a:lnTo>
                    <a:pt x="87" y="201"/>
                  </a:lnTo>
                  <a:lnTo>
                    <a:pt x="83" y="201"/>
                  </a:lnTo>
                  <a:lnTo>
                    <a:pt x="83" y="205"/>
                  </a:lnTo>
                  <a:lnTo>
                    <a:pt x="78" y="205"/>
                  </a:lnTo>
                  <a:lnTo>
                    <a:pt x="78" y="201"/>
                  </a:lnTo>
                  <a:lnTo>
                    <a:pt x="73" y="201"/>
                  </a:lnTo>
                  <a:lnTo>
                    <a:pt x="68" y="201"/>
                  </a:lnTo>
                  <a:lnTo>
                    <a:pt x="63" y="201"/>
                  </a:lnTo>
                  <a:lnTo>
                    <a:pt x="63" y="196"/>
                  </a:lnTo>
                  <a:lnTo>
                    <a:pt x="58" y="191"/>
                  </a:lnTo>
                  <a:lnTo>
                    <a:pt x="63" y="186"/>
                  </a:lnTo>
                  <a:lnTo>
                    <a:pt x="63" y="181"/>
                  </a:lnTo>
                  <a:lnTo>
                    <a:pt x="68" y="181"/>
                  </a:lnTo>
                  <a:lnTo>
                    <a:pt x="68" y="176"/>
                  </a:lnTo>
                  <a:lnTo>
                    <a:pt x="68" y="171"/>
                  </a:lnTo>
                  <a:lnTo>
                    <a:pt x="68" y="166"/>
                  </a:lnTo>
                  <a:lnTo>
                    <a:pt x="63" y="161"/>
                  </a:lnTo>
                  <a:lnTo>
                    <a:pt x="58" y="161"/>
                  </a:lnTo>
                  <a:lnTo>
                    <a:pt x="58" y="157"/>
                  </a:lnTo>
                  <a:lnTo>
                    <a:pt x="53" y="157"/>
                  </a:lnTo>
                  <a:lnTo>
                    <a:pt x="53" y="152"/>
                  </a:lnTo>
                  <a:lnTo>
                    <a:pt x="53" y="147"/>
                  </a:lnTo>
                  <a:lnTo>
                    <a:pt x="53" y="142"/>
                  </a:lnTo>
                  <a:lnTo>
                    <a:pt x="58" y="142"/>
                  </a:lnTo>
                  <a:lnTo>
                    <a:pt x="53" y="137"/>
                  </a:lnTo>
                  <a:lnTo>
                    <a:pt x="53" y="132"/>
                  </a:lnTo>
                  <a:lnTo>
                    <a:pt x="53" y="127"/>
                  </a:lnTo>
                  <a:lnTo>
                    <a:pt x="48" y="127"/>
                  </a:lnTo>
                  <a:lnTo>
                    <a:pt x="48" y="122"/>
                  </a:lnTo>
                  <a:lnTo>
                    <a:pt x="43" y="122"/>
                  </a:lnTo>
                  <a:lnTo>
                    <a:pt x="43" y="118"/>
                  </a:lnTo>
                  <a:lnTo>
                    <a:pt x="43" y="113"/>
                  </a:lnTo>
                  <a:lnTo>
                    <a:pt x="48" y="113"/>
                  </a:lnTo>
                  <a:lnTo>
                    <a:pt x="53" y="113"/>
                  </a:lnTo>
                  <a:lnTo>
                    <a:pt x="53" y="108"/>
                  </a:lnTo>
                  <a:lnTo>
                    <a:pt x="53" y="103"/>
                  </a:lnTo>
                  <a:lnTo>
                    <a:pt x="48" y="103"/>
                  </a:lnTo>
                  <a:lnTo>
                    <a:pt x="48" y="98"/>
                  </a:lnTo>
                  <a:lnTo>
                    <a:pt x="53" y="98"/>
                  </a:lnTo>
                  <a:lnTo>
                    <a:pt x="53" y="93"/>
                  </a:lnTo>
                  <a:lnTo>
                    <a:pt x="48" y="93"/>
                  </a:lnTo>
                  <a:lnTo>
                    <a:pt x="53" y="93"/>
                  </a:lnTo>
                  <a:lnTo>
                    <a:pt x="48" y="88"/>
                  </a:lnTo>
                  <a:lnTo>
                    <a:pt x="48" y="83"/>
                  </a:lnTo>
                  <a:lnTo>
                    <a:pt x="43" y="83"/>
                  </a:lnTo>
                  <a:lnTo>
                    <a:pt x="39" y="83"/>
                  </a:lnTo>
                  <a:lnTo>
                    <a:pt x="34" y="83"/>
                  </a:lnTo>
                  <a:lnTo>
                    <a:pt x="34" y="78"/>
                  </a:lnTo>
                  <a:lnTo>
                    <a:pt x="29" y="78"/>
                  </a:lnTo>
                  <a:lnTo>
                    <a:pt x="29" y="74"/>
                  </a:lnTo>
                  <a:lnTo>
                    <a:pt x="24" y="74"/>
                  </a:lnTo>
                  <a:lnTo>
                    <a:pt x="19" y="74"/>
                  </a:lnTo>
                  <a:lnTo>
                    <a:pt x="14" y="74"/>
                  </a:lnTo>
                  <a:lnTo>
                    <a:pt x="14" y="78"/>
                  </a:lnTo>
                  <a:lnTo>
                    <a:pt x="9" y="74"/>
                  </a:lnTo>
                  <a:lnTo>
                    <a:pt x="4" y="74"/>
                  </a:lnTo>
                  <a:lnTo>
                    <a:pt x="4" y="69"/>
                  </a:lnTo>
                  <a:lnTo>
                    <a:pt x="4" y="64"/>
                  </a:lnTo>
                  <a:lnTo>
                    <a:pt x="4" y="59"/>
                  </a:lnTo>
                  <a:lnTo>
                    <a:pt x="4" y="54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0" y="44"/>
                  </a:lnTo>
                  <a:lnTo>
                    <a:pt x="4" y="44"/>
                  </a:lnTo>
                  <a:lnTo>
                    <a:pt x="4" y="39"/>
                  </a:lnTo>
                  <a:lnTo>
                    <a:pt x="9" y="44"/>
                  </a:lnTo>
                  <a:lnTo>
                    <a:pt x="9" y="39"/>
                  </a:lnTo>
                  <a:lnTo>
                    <a:pt x="14" y="39"/>
                  </a:lnTo>
                  <a:lnTo>
                    <a:pt x="14" y="35"/>
                  </a:lnTo>
                  <a:lnTo>
                    <a:pt x="14" y="30"/>
                  </a:lnTo>
                  <a:lnTo>
                    <a:pt x="19" y="30"/>
                  </a:lnTo>
                  <a:lnTo>
                    <a:pt x="19" y="25"/>
                  </a:lnTo>
                  <a:lnTo>
                    <a:pt x="24" y="25"/>
                  </a:lnTo>
                  <a:lnTo>
                    <a:pt x="24" y="30"/>
                  </a:lnTo>
                  <a:lnTo>
                    <a:pt x="29" y="30"/>
                  </a:lnTo>
                  <a:lnTo>
                    <a:pt x="34" y="30"/>
                  </a:lnTo>
                  <a:lnTo>
                    <a:pt x="39" y="30"/>
                  </a:lnTo>
                  <a:lnTo>
                    <a:pt x="43" y="30"/>
                  </a:lnTo>
                  <a:lnTo>
                    <a:pt x="43" y="25"/>
                  </a:lnTo>
                  <a:lnTo>
                    <a:pt x="48" y="25"/>
                  </a:lnTo>
                  <a:lnTo>
                    <a:pt x="48" y="20"/>
                  </a:lnTo>
                  <a:lnTo>
                    <a:pt x="48" y="25"/>
                  </a:lnTo>
                  <a:lnTo>
                    <a:pt x="48" y="20"/>
                  </a:lnTo>
                  <a:lnTo>
                    <a:pt x="53" y="20"/>
                  </a:lnTo>
                  <a:lnTo>
                    <a:pt x="58" y="20"/>
                  </a:lnTo>
                  <a:lnTo>
                    <a:pt x="58" y="25"/>
                  </a:lnTo>
                  <a:lnTo>
                    <a:pt x="58" y="20"/>
                  </a:lnTo>
                  <a:lnTo>
                    <a:pt x="63" y="20"/>
                  </a:lnTo>
                  <a:lnTo>
                    <a:pt x="63" y="15"/>
                  </a:lnTo>
                  <a:lnTo>
                    <a:pt x="68" y="15"/>
                  </a:lnTo>
                  <a:lnTo>
                    <a:pt x="68" y="10"/>
                  </a:lnTo>
                  <a:lnTo>
                    <a:pt x="73" y="10"/>
                  </a:lnTo>
                  <a:lnTo>
                    <a:pt x="78" y="5"/>
                  </a:lnTo>
                  <a:lnTo>
                    <a:pt x="83" y="5"/>
                  </a:lnTo>
                  <a:lnTo>
                    <a:pt x="87" y="5"/>
                  </a:lnTo>
                  <a:lnTo>
                    <a:pt x="92" y="5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7" y="0"/>
                  </a:lnTo>
                  <a:lnTo>
                    <a:pt x="112" y="0"/>
                  </a:lnTo>
                  <a:lnTo>
                    <a:pt x="112" y="5"/>
                  </a:lnTo>
                  <a:lnTo>
                    <a:pt x="112" y="10"/>
                  </a:lnTo>
                  <a:lnTo>
                    <a:pt x="117" y="10"/>
                  </a:lnTo>
                  <a:lnTo>
                    <a:pt x="117" y="5"/>
                  </a:lnTo>
                  <a:lnTo>
                    <a:pt x="117" y="10"/>
                  </a:lnTo>
                  <a:lnTo>
                    <a:pt x="122" y="10"/>
                  </a:lnTo>
                  <a:lnTo>
                    <a:pt x="122" y="15"/>
                  </a:lnTo>
                  <a:lnTo>
                    <a:pt x="126" y="15"/>
                  </a:lnTo>
                  <a:lnTo>
                    <a:pt x="126" y="20"/>
                  </a:lnTo>
                  <a:lnTo>
                    <a:pt x="126" y="15"/>
                  </a:lnTo>
                  <a:lnTo>
                    <a:pt x="131" y="15"/>
                  </a:lnTo>
                  <a:lnTo>
                    <a:pt x="131" y="20"/>
                  </a:lnTo>
                  <a:lnTo>
                    <a:pt x="136" y="20"/>
                  </a:lnTo>
                  <a:lnTo>
                    <a:pt x="141" y="20"/>
                  </a:lnTo>
                  <a:lnTo>
                    <a:pt x="141" y="25"/>
                  </a:lnTo>
                  <a:lnTo>
                    <a:pt x="146" y="25"/>
                  </a:lnTo>
                  <a:lnTo>
                    <a:pt x="146" y="20"/>
                  </a:lnTo>
                  <a:lnTo>
                    <a:pt x="151" y="20"/>
                  </a:lnTo>
                  <a:lnTo>
                    <a:pt x="156" y="20"/>
                  </a:lnTo>
                  <a:lnTo>
                    <a:pt x="161" y="20"/>
                  </a:lnTo>
                  <a:lnTo>
                    <a:pt x="165" y="2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Freeform 38">
              <a:extLst>
                <a:ext uri="{FF2B5EF4-FFF2-40B4-BE49-F238E27FC236}">
                  <a16:creationId xmlns:a16="http://schemas.microsoft.com/office/drawing/2014/main" id="{290E0773-4556-4B74-8B1D-9170AFA0B416}"/>
                </a:ext>
              </a:extLst>
            </p:cNvPr>
            <p:cNvSpPr>
              <a:spLocks/>
            </p:cNvSpPr>
            <p:nvPr/>
          </p:nvSpPr>
          <p:spPr bwMode="gray">
            <a:xfrm>
              <a:off x="3720" y="1638"/>
              <a:ext cx="229" cy="410"/>
            </a:xfrm>
            <a:custGeom>
              <a:avLst/>
              <a:gdLst>
                <a:gd name="T0" fmla="*/ 131 w 229"/>
                <a:gd name="T1" fmla="*/ 9 h 410"/>
                <a:gd name="T2" fmla="*/ 131 w 229"/>
                <a:gd name="T3" fmla="*/ 24 h 410"/>
                <a:gd name="T4" fmla="*/ 136 w 229"/>
                <a:gd name="T5" fmla="*/ 44 h 410"/>
                <a:gd name="T6" fmla="*/ 156 w 229"/>
                <a:gd name="T7" fmla="*/ 44 h 410"/>
                <a:gd name="T8" fmla="*/ 170 w 229"/>
                <a:gd name="T9" fmla="*/ 53 h 410"/>
                <a:gd name="T10" fmla="*/ 180 w 229"/>
                <a:gd name="T11" fmla="*/ 63 h 410"/>
                <a:gd name="T12" fmla="*/ 180 w 229"/>
                <a:gd name="T13" fmla="*/ 78 h 410"/>
                <a:gd name="T14" fmla="*/ 170 w 229"/>
                <a:gd name="T15" fmla="*/ 92 h 410"/>
                <a:gd name="T16" fmla="*/ 180 w 229"/>
                <a:gd name="T17" fmla="*/ 107 h 410"/>
                <a:gd name="T18" fmla="*/ 180 w 229"/>
                <a:gd name="T19" fmla="*/ 127 h 410"/>
                <a:gd name="T20" fmla="*/ 195 w 229"/>
                <a:gd name="T21" fmla="*/ 141 h 410"/>
                <a:gd name="T22" fmla="*/ 185 w 229"/>
                <a:gd name="T23" fmla="*/ 161 h 410"/>
                <a:gd name="T24" fmla="*/ 205 w 229"/>
                <a:gd name="T25" fmla="*/ 171 h 410"/>
                <a:gd name="T26" fmla="*/ 219 w 229"/>
                <a:gd name="T27" fmla="*/ 171 h 410"/>
                <a:gd name="T28" fmla="*/ 224 w 229"/>
                <a:gd name="T29" fmla="*/ 190 h 410"/>
                <a:gd name="T30" fmla="*/ 224 w 229"/>
                <a:gd name="T31" fmla="*/ 214 h 410"/>
                <a:gd name="T32" fmla="*/ 224 w 229"/>
                <a:gd name="T33" fmla="*/ 229 h 410"/>
                <a:gd name="T34" fmla="*/ 210 w 229"/>
                <a:gd name="T35" fmla="*/ 239 h 410"/>
                <a:gd name="T36" fmla="*/ 210 w 229"/>
                <a:gd name="T37" fmla="*/ 253 h 410"/>
                <a:gd name="T38" fmla="*/ 205 w 229"/>
                <a:gd name="T39" fmla="*/ 268 h 410"/>
                <a:gd name="T40" fmla="*/ 200 w 229"/>
                <a:gd name="T41" fmla="*/ 288 h 410"/>
                <a:gd name="T42" fmla="*/ 200 w 229"/>
                <a:gd name="T43" fmla="*/ 302 h 410"/>
                <a:gd name="T44" fmla="*/ 200 w 229"/>
                <a:gd name="T45" fmla="*/ 317 h 410"/>
                <a:gd name="T46" fmla="*/ 210 w 229"/>
                <a:gd name="T47" fmla="*/ 332 h 410"/>
                <a:gd name="T48" fmla="*/ 205 w 229"/>
                <a:gd name="T49" fmla="*/ 351 h 410"/>
                <a:gd name="T50" fmla="*/ 190 w 229"/>
                <a:gd name="T51" fmla="*/ 371 h 410"/>
                <a:gd name="T52" fmla="*/ 190 w 229"/>
                <a:gd name="T53" fmla="*/ 385 h 410"/>
                <a:gd name="T54" fmla="*/ 180 w 229"/>
                <a:gd name="T55" fmla="*/ 400 h 410"/>
                <a:gd name="T56" fmla="*/ 166 w 229"/>
                <a:gd name="T57" fmla="*/ 410 h 410"/>
                <a:gd name="T58" fmla="*/ 146 w 229"/>
                <a:gd name="T59" fmla="*/ 405 h 410"/>
                <a:gd name="T60" fmla="*/ 136 w 229"/>
                <a:gd name="T61" fmla="*/ 385 h 410"/>
                <a:gd name="T62" fmla="*/ 122 w 229"/>
                <a:gd name="T63" fmla="*/ 371 h 410"/>
                <a:gd name="T64" fmla="*/ 122 w 229"/>
                <a:gd name="T65" fmla="*/ 351 h 410"/>
                <a:gd name="T66" fmla="*/ 97 w 229"/>
                <a:gd name="T67" fmla="*/ 346 h 410"/>
                <a:gd name="T68" fmla="*/ 83 w 229"/>
                <a:gd name="T69" fmla="*/ 336 h 410"/>
                <a:gd name="T70" fmla="*/ 68 w 229"/>
                <a:gd name="T71" fmla="*/ 322 h 410"/>
                <a:gd name="T72" fmla="*/ 44 w 229"/>
                <a:gd name="T73" fmla="*/ 322 h 410"/>
                <a:gd name="T74" fmla="*/ 39 w 229"/>
                <a:gd name="T75" fmla="*/ 297 h 410"/>
                <a:gd name="T76" fmla="*/ 14 w 229"/>
                <a:gd name="T77" fmla="*/ 258 h 410"/>
                <a:gd name="T78" fmla="*/ 14 w 229"/>
                <a:gd name="T79" fmla="*/ 239 h 410"/>
                <a:gd name="T80" fmla="*/ 29 w 229"/>
                <a:gd name="T81" fmla="*/ 224 h 410"/>
                <a:gd name="T82" fmla="*/ 39 w 229"/>
                <a:gd name="T83" fmla="*/ 205 h 410"/>
                <a:gd name="T84" fmla="*/ 48 w 229"/>
                <a:gd name="T85" fmla="*/ 185 h 410"/>
                <a:gd name="T86" fmla="*/ 48 w 229"/>
                <a:gd name="T87" fmla="*/ 166 h 410"/>
                <a:gd name="T88" fmla="*/ 58 w 229"/>
                <a:gd name="T89" fmla="*/ 146 h 410"/>
                <a:gd name="T90" fmla="*/ 58 w 229"/>
                <a:gd name="T91" fmla="*/ 127 h 410"/>
                <a:gd name="T92" fmla="*/ 58 w 229"/>
                <a:gd name="T93" fmla="*/ 83 h 410"/>
                <a:gd name="T94" fmla="*/ 58 w 229"/>
                <a:gd name="T95" fmla="*/ 48 h 410"/>
                <a:gd name="T96" fmla="*/ 58 w 229"/>
                <a:gd name="T97" fmla="*/ 34 h 410"/>
                <a:gd name="T98" fmla="*/ 73 w 229"/>
                <a:gd name="T99" fmla="*/ 34 h 410"/>
                <a:gd name="T100" fmla="*/ 78 w 229"/>
                <a:gd name="T101" fmla="*/ 24 h 410"/>
                <a:gd name="T102" fmla="*/ 83 w 229"/>
                <a:gd name="T103" fmla="*/ 24 h 410"/>
                <a:gd name="T104" fmla="*/ 97 w 229"/>
                <a:gd name="T105" fmla="*/ 29 h 410"/>
                <a:gd name="T106" fmla="*/ 92 w 229"/>
                <a:gd name="T107" fmla="*/ 9 h 410"/>
                <a:gd name="T108" fmla="*/ 112 w 229"/>
                <a:gd name="T109" fmla="*/ 5 h 410"/>
                <a:gd name="T110" fmla="*/ 131 w 229"/>
                <a:gd name="T111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9" h="410">
                  <a:moveTo>
                    <a:pt x="141" y="5"/>
                  </a:moveTo>
                  <a:lnTo>
                    <a:pt x="141" y="9"/>
                  </a:lnTo>
                  <a:lnTo>
                    <a:pt x="136" y="9"/>
                  </a:lnTo>
                  <a:lnTo>
                    <a:pt x="136" y="14"/>
                  </a:lnTo>
                  <a:lnTo>
                    <a:pt x="131" y="9"/>
                  </a:lnTo>
                  <a:lnTo>
                    <a:pt x="131" y="14"/>
                  </a:lnTo>
                  <a:lnTo>
                    <a:pt x="127" y="14"/>
                  </a:lnTo>
                  <a:lnTo>
                    <a:pt x="127" y="19"/>
                  </a:lnTo>
                  <a:lnTo>
                    <a:pt x="127" y="24"/>
                  </a:lnTo>
                  <a:lnTo>
                    <a:pt x="131" y="24"/>
                  </a:lnTo>
                  <a:lnTo>
                    <a:pt x="131" y="29"/>
                  </a:lnTo>
                  <a:lnTo>
                    <a:pt x="131" y="34"/>
                  </a:lnTo>
                  <a:lnTo>
                    <a:pt x="131" y="39"/>
                  </a:lnTo>
                  <a:lnTo>
                    <a:pt x="131" y="44"/>
                  </a:lnTo>
                  <a:lnTo>
                    <a:pt x="136" y="44"/>
                  </a:lnTo>
                  <a:lnTo>
                    <a:pt x="141" y="48"/>
                  </a:lnTo>
                  <a:lnTo>
                    <a:pt x="141" y="44"/>
                  </a:lnTo>
                  <a:lnTo>
                    <a:pt x="146" y="44"/>
                  </a:lnTo>
                  <a:lnTo>
                    <a:pt x="151" y="44"/>
                  </a:lnTo>
                  <a:lnTo>
                    <a:pt x="156" y="44"/>
                  </a:lnTo>
                  <a:lnTo>
                    <a:pt x="156" y="48"/>
                  </a:lnTo>
                  <a:lnTo>
                    <a:pt x="161" y="48"/>
                  </a:lnTo>
                  <a:lnTo>
                    <a:pt x="161" y="53"/>
                  </a:lnTo>
                  <a:lnTo>
                    <a:pt x="166" y="53"/>
                  </a:lnTo>
                  <a:lnTo>
                    <a:pt x="170" y="53"/>
                  </a:lnTo>
                  <a:lnTo>
                    <a:pt x="175" y="53"/>
                  </a:lnTo>
                  <a:lnTo>
                    <a:pt x="175" y="58"/>
                  </a:lnTo>
                  <a:lnTo>
                    <a:pt x="180" y="63"/>
                  </a:lnTo>
                  <a:lnTo>
                    <a:pt x="175" y="63"/>
                  </a:lnTo>
                  <a:lnTo>
                    <a:pt x="180" y="63"/>
                  </a:lnTo>
                  <a:lnTo>
                    <a:pt x="180" y="68"/>
                  </a:lnTo>
                  <a:lnTo>
                    <a:pt x="175" y="68"/>
                  </a:lnTo>
                  <a:lnTo>
                    <a:pt x="175" y="73"/>
                  </a:lnTo>
                  <a:lnTo>
                    <a:pt x="180" y="73"/>
                  </a:lnTo>
                  <a:lnTo>
                    <a:pt x="180" y="78"/>
                  </a:lnTo>
                  <a:lnTo>
                    <a:pt x="180" y="83"/>
                  </a:lnTo>
                  <a:lnTo>
                    <a:pt x="175" y="83"/>
                  </a:lnTo>
                  <a:lnTo>
                    <a:pt x="170" y="83"/>
                  </a:lnTo>
                  <a:lnTo>
                    <a:pt x="170" y="88"/>
                  </a:lnTo>
                  <a:lnTo>
                    <a:pt x="170" y="92"/>
                  </a:lnTo>
                  <a:lnTo>
                    <a:pt x="175" y="92"/>
                  </a:lnTo>
                  <a:lnTo>
                    <a:pt x="175" y="97"/>
                  </a:lnTo>
                  <a:lnTo>
                    <a:pt x="180" y="97"/>
                  </a:lnTo>
                  <a:lnTo>
                    <a:pt x="180" y="102"/>
                  </a:lnTo>
                  <a:lnTo>
                    <a:pt x="180" y="107"/>
                  </a:lnTo>
                  <a:lnTo>
                    <a:pt x="185" y="112"/>
                  </a:lnTo>
                  <a:lnTo>
                    <a:pt x="180" y="112"/>
                  </a:lnTo>
                  <a:lnTo>
                    <a:pt x="180" y="117"/>
                  </a:lnTo>
                  <a:lnTo>
                    <a:pt x="180" y="122"/>
                  </a:lnTo>
                  <a:lnTo>
                    <a:pt x="180" y="127"/>
                  </a:lnTo>
                  <a:lnTo>
                    <a:pt x="185" y="127"/>
                  </a:lnTo>
                  <a:lnTo>
                    <a:pt x="185" y="131"/>
                  </a:lnTo>
                  <a:lnTo>
                    <a:pt x="190" y="131"/>
                  </a:lnTo>
                  <a:lnTo>
                    <a:pt x="195" y="136"/>
                  </a:lnTo>
                  <a:lnTo>
                    <a:pt x="195" y="141"/>
                  </a:lnTo>
                  <a:lnTo>
                    <a:pt x="195" y="146"/>
                  </a:lnTo>
                  <a:lnTo>
                    <a:pt x="195" y="151"/>
                  </a:lnTo>
                  <a:lnTo>
                    <a:pt x="190" y="151"/>
                  </a:lnTo>
                  <a:lnTo>
                    <a:pt x="190" y="156"/>
                  </a:lnTo>
                  <a:lnTo>
                    <a:pt x="185" y="161"/>
                  </a:lnTo>
                  <a:lnTo>
                    <a:pt x="190" y="166"/>
                  </a:lnTo>
                  <a:lnTo>
                    <a:pt x="190" y="171"/>
                  </a:lnTo>
                  <a:lnTo>
                    <a:pt x="195" y="171"/>
                  </a:lnTo>
                  <a:lnTo>
                    <a:pt x="200" y="171"/>
                  </a:lnTo>
                  <a:lnTo>
                    <a:pt x="205" y="171"/>
                  </a:lnTo>
                  <a:lnTo>
                    <a:pt x="205" y="175"/>
                  </a:lnTo>
                  <a:lnTo>
                    <a:pt x="210" y="175"/>
                  </a:lnTo>
                  <a:lnTo>
                    <a:pt x="210" y="171"/>
                  </a:lnTo>
                  <a:lnTo>
                    <a:pt x="214" y="171"/>
                  </a:lnTo>
                  <a:lnTo>
                    <a:pt x="219" y="171"/>
                  </a:lnTo>
                  <a:lnTo>
                    <a:pt x="219" y="175"/>
                  </a:lnTo>
                  <a:lnTo>
                    <a:pt x="219" y="180"/>
                  </a:lnTo>
                  <a:lnTo>
                    <a:pt x="219" y="185"/>
                  </a:lnTo>
                  <a:lnTo>
                    <a:pt x="219" y="190"/>
                  </a:lnTo>
                  <a:lnTo>
                    <a:pt x="224" y="190"/>
                  </a:lnTo>
                  <a:lnTo>
                    <a:pt x="224" y="195"/>
                  </a:lnTo>
                  <a:lnTo>
                    <a:pt x="224" y="200"/>
                  </a:lnTo>
                  <a:lnTo>
                    <a:pt x="224" y="205"/>
                  </a:lnTo>
                  <a:lnTo>
                    <a:pt x="224" y="210"/>
                  </a:lnTo>
                  <a:lnTo>
                    <a:pt x="224" y="214"/>
                  </a:lnTo>
                  <a:lnTo>
                    <a:pt x="229" y="214"/>
                  </a:lnTo>
                  <a:lnTo>
                    <a:pt x="229" y="219"/>
                  </a:lnTo>
                  <a:lnTo>
                    <a:pt x="229" y="224"/>
                  </a:lnTo>
                  <a:lnTo>
                    <a:pt x="229" y="229"/>
                  </a:lnTo>
                  <a:lnTo>
                    <a:pt x="224" y="229"/>
                  </a:lnTo>
                  <a:lnTo>
                    <a:pt x="224" y="234"/>
                  </a:lnTo>
                  <a:lnTo>
                    <a:pt x="224" y="239"/>
                  </a:lnTo>
                  <a:lnTo>
                    <a:pt x="219" y="239"/>
                  </a:lnTo>
                  <a:lnTo>
                    <a:pt x="214" y="239"/>
                  </a:lnTo>
                  <a:lnTo>
                    <a:pt x="210" y="239"/>
                  </a:lnTo>
                  <a:lnTo>
                    <a:pt x="210" y="244"/>
                  </a:lnTo>
                  <a:lnTo>
                    <a:pt x="210" y="249"/>
                  </a:lnTo>
                  <a:lnTo>
                    <a:pt x="205" y="249"/>
                  </a:lnTo>
                  <a:lnTo>
                    <a:pt x="205" y="253"/>
                  </a:lnTo>
                  <a:lnTo>
                    <a:pt x="210" y="253"/>
                  </a:lnTo>
                  <a:lnTo>
                    <a:pt x="210" y="258"/>
                  </a:lnTo>
                  <a:lnTo>
                    <a:pt x="210" y="263"/>
                  </a:lnTo>
                  <a:lnTo>
                    <a:pt x="205" y="263"/>
                  </a:lnTo>
                  <a:lnTo>
                    <a:pt x="200" y="263"/>
                  </a:lnTo>
                  <a:lnTo>
                    <a:pt x="205" y="268"/>
                  </a:lnTo>
                  <a:lnTo>
                    <a:pt x="205" y="273"/>
                  </a:lnTo>
                  <a:lnTo>
                    <a:pt x="205" y="278"/>
                  </a:lnTo>
                  <a:lnTo>
                    <a:pt x="200" y="278"/>
                  </a:lnTo>
                  <a:lnTo>
                    <a:pt x="200" y="283"/>
                  </a:lnTo>
                  <a:lnTo>
                    <a:pt x="200" y="288"/>
                  </a:lnTo>
                  <a:lnTo>
                    <a:pt x="195" y="288"/>
                  </a:lnTo>
                  <a:lnTo>
                    <a:pt x="195" y="293"/>
                  </a:lnTo>
                  <a:lnTo>
                    <a:pt x="200" y="293"/>
                  </a:lnTo>
                  <a:lnTo>
                    <a:pt x="200" y="297"/>
                  </a:lnTo>
                  <a:lnTo>
                    <a:pt x="200" y="302"/>
                  </a:lnTo>
                  <a:lnTo>
                    <a:pt x="205" y="302"/>
                  </a:lnTo>
                  <a:lnTo>
                    <a:pt x="205" y="307"/>
                  </a:lnTo>
                  <a:lnTo>
                    <a:pt x="200" y="307"/>
                  </a:lnTo>
                  <a:lnTo>
                    <a:pt x="200" y="312"/>
                  </a:lnTo>
                  <a:lnTo>
                    <a:pt x="200" y="317"/>
                  </a:lnTo>
                  <a:lnTo>
                    <a:pt x="205" y="317"/>
                  </a:lnTo>
                  <a:lnTo>
                    <a:pt x="205" y="322"/>
                  </a:lnTo>
                  <a:lnTo>
                    <a:pt x="205" y="327"/>
                  </a:lnTo>
                  <a:lnTo>
                    <a:pt x="210" y="327"/>
                  </a:lnTo>
                  <a:lnTo>
                    <a:pt x="210" y="332"/>
                  </a:lnTo>
                  <a:lnTo>
                    <a:pt x="205" y="336"/>
                  </a:lnTo>
                  <a:lnTo>
                    <a:pt x="205" y="341"/>
                  </a:lnTo>
                  <a:lnTo>
                    <a:pt x="200" y="346"/>
                  </a:lnTo>
                  <a:lnTo>
                    <a:pt x="205" y="346"/>
                  </a:lnTo>
                  <a:lnTo>
                    <a:pt x="205" y="351"/>
                  </a:lnTo>
                  <a:lnTo>
                    <a:pt x="205" y="356"/>
                  </a:lnTo>
                  <a:lnTo>
                    <a:pt x="200" y="356"/>
                  </a:lnTo>
                  <a:lnTo>
                    <a:pt x="190" y="361"/>
                  </a:lnTo>
                  <a:lnTo>
                    <a:pt x="190" y="366"/>
                  </a:lnTo>
                  <a:lnTo>
                    <a:pt x="190" y="371"/>
                  </a:lnTo>
                  <a:lnTo>
                    <a:pt x="195" y="371"/>
                  </a:lnTo>
                  <a:lnTo>
                    <a:pt x="190" y="376"/>
                  </a:lnTo>
                  <a:lnTo>
                    <a:pt x="195" y="376"/>
                  </a:lnTo>
                  <a:lnTo>
                    <a:pt x="190" y="380"/>
                  </a:lnTo>
                  <a:lnTo>
                    <a:pt x="190" y="385"/>
                  </a:lnTo>
                  <a:lnTo>
                    <a:pt x="190" y="390"/>
                  </a:lnTo>
                  <a:lnTo>
                    <a:pt x="190" y="395"/>
                  </a:lnTo>
                  <a:lnTo>
                    <a:pt x="185" y="395"/>
                  </a:lnTo>
                  <a:lnTo>
                    <a:pt x="180" y="395"/>
                  </a:lnTo>
                  <a:lnTo>
                    <a:pt x="180" y="400"/>
                  </a:lnTo>
                  <a:lnTo>
                    <a:pt x="180" y="405"/>
                  </a:lnTo>
                  <a:lnTo>
                    <a:pt x="175" y="405"/>
                  </a:lnTo>
                  <a:lnTo>
                    <a:pt x="170" y="405"/>
                  </a:lnTo>
                  <a:lnTo>
                    <a:pt x="166" y="405"/>
                  </a:lnTo>
                  <a:lnTo>
                    <a:pt x="166" y="410"/>
                  </a:lnTo>
                  <a:lnTo>
                    <a:pt x="161" y="410"/>
                  </a:lnTo>
                  <a:lnTo>
                    <a:pt x="156" y="410"/>
                  </a:lnTo>
                  <a:lnTo>
                    <a:pt x="151" y="410"/>
                  </a:lnTo>
                  <a:lnTo>
                    <a:pt x="146" y="410"/>
                  </a:lnTo>
                  <a:lnTo>
                    <a:pt x="146" y="405"/>
                  </a:lnTo>
                  <a:lnTo>
                    <a:pt x="141" y="400"/>
                  </a:lnTo>
                  <a:lnTo>
                    <a:pt x="141" y="395"/>
                  </a:lnTo>
                  <a:lnTo>
                    <a:pt x="141" y="390"/>
                  </a:lnTo>
                  <a:lnTo>
                    <a:pt x="136" y="390"/>
                  </a:lnTo>
                  <a:lnTo>
                    <a:pt x="136" y="385"/>
                  </a:lnTo>
                  <a:lnTo>
                    <a:pt x="131" y="385"/>
                  </a:lnTo>
                  <a:lnTo>
                    <a:pt x="131" y="380"/>
                  </a:lnTo>
                  <a:lnTo>
                    <a:pt x="127" y="380"/>
                  </a:lnTo>
                  <a:lnTo>
                    <a:pt x="122" y="376"/>
                  </a:lnTo>
                  <a:lnTo>
                    <a:pt x="122" y="371"/>
                  </a:lnTo>
                  <a:lnTo>
                    <a:pt x="122" y="366"/>
                  </a:lnTo>
                  <a:lnTo>
                    <a:pt x="117" y="366"/>
                  </a:lnTo>
                  <a:lnTo>
                    <a:pt x="117" y="361"/>
                  </a:lnTo>
                  <a:lnTo>
                    <a:pt x="122" y="356"/>
                  </a:lnTo>
                  <a:lnTo>
                    <a:pt x="122" y="351"/>
                  </a:lnTo>
                  <a:lnTo>
                    <a:pt x="122" y="346"/>
                  </a:lnTo>
                  <a:lnTo>
                    <a:pt x="117" y="346"/>
                  </a:lnTo>
                  <a:lnTo>
                    <a:pt x="112" y="346"/>
                  </a:lnTo>
                  <a:lnTo>
                    <a:pt x="107" y="346"/>
                  </a:lnTo>
                  <a:lnTo>
                    <a:pt x="97" y="346"/>
                  </a:lnTo>
                  <a:lnTo>
                    <a:pt x="92" y="346"/>
                  </a:lnTo>
                  <a:lnTo>
                    <a:pt x="92" y="341"/>
                  </a:lnTo>
                  <a:lnTo>
                    <a:pt x="87" y="341"/>
                  </a:lnTo>
                  <a:lnTo>
                    <a:pt x="83" y="341"/>
                  </a:lnTo>
                  <a:lnTo>
                    <a:pt x="83" y="336"/>
                  </a:lnTo>
                  <a:lnTo>
                    <a:pt x="78" y="336"/>
                  </a:lnTo>
                  <a:lnTo>
                    <a:pt x="73" y="332"/>
                  </a:lnTo>
                  <a:lnTo>
                    <a:pt x="68" y="332"/>
                  </a:lnTo>
                  <a:lnTo>
                    <a:pt x="68" y="327"/>
                  </a:lnTo>
                  <a:lnTo>
                    <a:pt x="68" y="322"/>
                  </a:lnTo>
                  <a:lnTo>
                    <a:pt x="63" y="322"/>
                  </a:lnTo>
                  <a:lnTo>
                    <a:pt x="58" y="322"/>
                  </a:lnTo>
                  <a:lnTo>
                    <a:pt x="53" y="322"/>
                  </a:lnTo>
                  <a:lnTo>
                    <a:pt x="48" y="322"/>
                  </a:lnTo>
                  <a:lnTo>
                    <a:pt x="44" y="322"/>
                  </a:lnTo>
                  <a:lnTo>
                    <a:pt x="39" y="322"/>
                  </a:lnTo>
                  <a:lnTo>
                    <a:pt x="39" y="317"/>
                  </a:lnTo>
                  <a:lnTo>
                    <a:pt x="39" y="312"/>
                  </a:lnTo>
                  <a:lnTo>
                    <a:pt x="39" y="302"/>
                  </a:lnTo>
                  <a:lnTo>
                    <a:pt x="39" y="297"/>
                  </a:lnTo>
                  <a:lnTo>
                    <a:pt x="39" y="293"/>
                  </a:lnTo>
                  <a:lnTo>
                    <a:pt x="39" y="288"/>
                  </a:lnTo>
                  <a:lnTo>
                    <a:pt x="24" y="268"/>
                  </a:lnTo>
                  <a:lnTo>
                    <a:pt x="19" y="263"/>
                  </a:lnTo>
                  <a:lnTo>
                    <a:pt x="14" y="258"/>
                  </a:lnTo>
                  <a:lnTo>
                    <a:pt x="5" y="253"/>
                  </a:lnTo>
                  <a:lnTo>
                    <a:pt x="0" y="249"/>
                  </a:lnTo>
                  <a:lnTo>
                    <a:pt x="0" y="244"/>
                  </a:lnTo>
                  <a:lnTo>
                    <a:pt x="5" y="244"/>
                  </a:lnTo>
                  <a:lnTo>
                    <a:pt x="14" y="239"/>
                  </a:lnTo>
                  <a:lnTo>
                    <a:pt x="14" y="234"/>
                  </a:lnTo>
                  <a:lnTo>
                    <a:pt x="19" y="234"/>
                  </a:lnTo>
                  <a:lnTo>
                    <a:pt x="19" y="229"/>
                  </a:lnTo>
                  <a:lnTo>
                    <a:pt x="24" y="229"/>
                  </a:lnTo>
                  <a:lnTo>
                    <a:pt x="29" y="224"/>
                  </a:lnTo>
                  <a:lnTo>
                    <a:pt x="29" y="219"/>
                  </a:lnTo>
                  <a:lnTo>
                    <a:pt x="34" y="214"/>
                  </a:lnTo>
                  <a:lnTo>
                    <a:pt x="34" y="210"/>
                  </a:lnTo>
                  <a:lnTo>
                    <a:pt x="39" y="210"/>
                  </a:lnTo>
                  <a:lnTo>
                    <a:pt x="39" y="205"/>
                  </a:lnTo>
                  <a:lnTo>
                    <a:pt x="39" y="200"/>
                  </a:lnTo>
                  <a:lnTo>
                    <a:pt x="44" y="200"/>
                  </a:lnTo>
                  <a:lnTo>
                    <a:pt x="44" y="195"/>
                  </a:lnTo>
                  <a:lnTo>
                    <a:pt x="44" y="190"/>
                  </a:lnTo>
                  <a:lnTo>
                    <a:pt x="48" y="185"/>
                  </a:lnTo>
                  <a:lnTo>
                    <a:pt x="48" y="180"/>
                  </a:lnTo>
                  <a:lnTo>
                    <a:pt x="53" y="175"/>
                  </a:lnTo>
                  <a:lnTo>
                    <a:pt x="48" y="175"/>
                  </a:lnTo>
                  <a:lnTo>
                    <a:pt x="48" y="171"/>
                  </a:lnTo>
                  <a:lnTo>
                    <a:pt x="48" y="166"/>
                  </a:lnTo>
                  <a:lnTo>
                    <a:pt x="48" y="161"/>
                  </a:lnTo>
                  <a:lnTo>
                    <a:pt x="53" y="156"/>
                  </a:lnTo>
                  <a:lnTo>
                    <a:pt x="58" y="156"/>
                  </a:lnTo>
                  <a:lnTo>
                    <a:pt x="58" y="151"/>
                  </a:lnTo>
                  <a:lnTo>
                    <a:pt x="58" y="146"/>
                  </a:lnTo>
                  <a:lnTo>
                    <a:pt x="63" y="141"/>
                  </a:lnTo>
                  <a:lnTo>
                    <a:pt x="63" y="136"/>
                  </a:lnTo>
                  <a:lnTo>
                    <a:pt x="58" y="136"/>
                  </a:lnTo>
                  <a:lnTo>
                    <a:pt x="58" y="131"/>
                  </a:lnTo>
                  <a:lnTo>
                    <a:pt x="58" y="127"/>
                  </a:lnTo>
                  <a:lnTo>
                    <a:pt x="58" y="117"/>
                  </a:lnTo>
                  <a:lnTo>
                    <a:pt x="58" y="112"/>
                  </a:lnTo>
                  <a:lnTo>
                    <a:pt x="58" y="97"/>
                  </a:lnTo>
                  <a:lnTo>
                    <a:pt x="58" y="92"/>
                  </a:lnTo>
                  <a:lnTo>
                    <a:pt x="58" y="83"/>
                  </a:lnTo>
                  <a:lnTo>
                    <a:pt x="58" y="78"/>
                  </a:lnTo>
                  <a:lnTo>
                    <a:pt x="58" y="73"/>
                  </a:lnTo>
                  <a:lnTo>
                    <a:pt x="58" y="68"/>
                  </a:lnTo>
                  <a:lnTo>
                    <a:pt x="58" y="58"/>
                  </a:lnTo>
                  <a:lnTo>
                    <a:pt x="58" y="48"/>
                  </a:lnTo>
                  <a:lnTo>
                    <a:pt x="58" y="44"/>
                  </a:lnTo>
                  <a:lnTo>
                    <a:pt x="58" y="39"/>
                  </a:lnTo>
                  <a:lnTo>
                    <a:pt x="58" y="34"/>
                  </a:lnTo>
                  <a:lnTo>
                    <a:pt x="58" y="29"/>
                  </a:lnTo>
                  <a:lnTo>
                    <a:pt x="58" y="34"/>
                  </a:lnTo>
                  <a:lnTo>
                    <a:pt x="63" y="34"/>
                  </a:lnTo>
                  <a:lnTo>
                    <a:pt x="63" y="29"/>
                  </a:lnTo>
                  <a:lnTo>
                    <a:pt x="63" y="34"/>
                  </a:lnTo>
                  <a:lnTo>
                    <a:pt x="68" y="34"/>
                  </a:lnTo>
                  <a:lnTo>
                    <a:pt x="73" y="34"/>
                  </a:lnTo>
                  <a:lnTo>
                    <a:pt x="73" y="29"/>
                  </a:lnTo>
                  <a:lnTo>
                    <a:pt x="78" y="29"/>
                  </a:lnTo>
                  <a:lnTo>
                    <a:pt x="73" y="29"/>
                  </a:lnTo>
                  <a:lnTo>
                    <a:pt x="78" y="29"/>
                  </a:lnTo>
                  <a:lnTo>
                    <a:pt x="78" y="24"/>
                  </a:lnTo>
                  <a:lnTo>
                    <a:pt x="78" y="29"/>
                  </a:lnTo>
                  <a:lnTo>
                    <a:pt x="78" y="24"/>
                  </a:lnTo>
                  <a:lnTo>
                    <a:pt x="83" y="24"/>
                  </a:lnTo>
                  <a:lnTo>
                    <a:pt x="83" y="29"/>
                  </a:lnTo>
                  <a:lnTo>
                    <a:pt x="83" y="24"/>
                  </a:lnTo>
                  <a:lnTo>
                    <a:pt x="83" y="29"/>
                  </a:lnTo>
                  <a:lnTo>
                    <a:pt x="87" y="29"/>
                  </a:lnTo>
                  <a:lnTo>
                    <a:pt x="92" y="34"/>
                  </a:lnTo>
                  <a:lnTo>
                    <a:pt x="97" y="34"/>
                  </a:lnTo>
                  <a:lnTo>
                    <a:pt x="97" y="29"/>
                  </a:lnTo>
                  <a:lnTo>
                    <a:pt x="92" y="29"/>
                  </a:lnTo>
                  <a:lnTo>
                    <a:pt x="92" y="24"/>
                  </a:lnTo>
                  <a:lnTo>
                    <a:pt x="92" y="19"/>
                  </a:lnTo>
                  <a:lnTo>
                    <a:pt x="92" y="14"/>
                  </a:lnTo>
                  <a:lnTo>
                    <a:pt x="92" y="9"/>
                  </a:lnTo>
                  <a:lnTo>
                    <a:pt x="92" y="5"/>
                  </a:lnTo>
                  <a:lnTo>
                    <a:pt x="97" y="5"/>
                  </a:lnTo>
                  <a:lnTo>
                    <a:pt x="102" y="5"/>
                  </a:lnTo>
                  <a:lnTo>
                    <a:pt x="107" y="5"/>
                  </a:lnTo>
                  <a:lnTo>
                    <a:pt x="112" y="5"/>
                  </a:lnTo>
                  <a:lnTo>
                    <a:pt x="117" y="5"/>
                  </a:lnTo>
                  <a:lnTo>
                    <a:pt x="122" y="5"/>
                  </a:lnTo>
                  <a:lnTo>
                    <a:pt x="122" y="0"/>
                  </a:lnTo>
                  <a:lnTo>
                    <a:pt x="127" y="0"/>
                  </a:lnTo>
                  <a:lnTo>
                    <a:pt x="131" y="0"/>
                  </a:lnTo>
                  <a:lnTo>
                    <a:pt x="136" y="0"/>
                  </a:lnTo>
                  <a:lnTo>
                    <a:pt x="136" y="5"/>
                  </a:lnTo>
                  <a:lnTo>
                    <a:pt x="141" y="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" name="Freeform 39">
              <a:extLst>
                <a:ext uri="{FF2B5EF4-FFF2-40B4-BE49-F238E27FC236}">
                  <a16:creationId xmlns:a16="http://schemas.microsoft.com/office/drawing/2014/main" id="{4026B800-EB09-460D-BC08-41EE36D2E1EF}"/>
                </a:ext>
              </a:extLst>
            </p:cNvPr>
            <p:cNvSpPr>
              <a:spLocks/>
            </p:cNvSpPr>
            <p:nvPr/>
          </p:nvSpPr>
          <p:spPr bwMode="gray">
            <a:xfrm>
              <a:off x="3563" y="1672"/>
              <a:ext cx="220" cy="254"/>
            </a:xfrm>
            <a:custGeom>
              <a:avLst/>
              <a:gdLst>
                <a:gd name="T0" fmla="*/ 147 w 220"/>
                <a:gd name="T1" fmla="*/ 219 h 254"/>
                <a:gd name="T2" fmla="*/ 142 w 220"/>
                <a:gd name="T3" fmla="*/ 224 h 254"/>
                <a:gd name="T4" fmla="*/ 137 w 220"/>
                <a:gd name="T5" fmla="*/ 239 h 254"/>
                <a:gd name="T6" fmla="*/ 127 w 220"/>
                <a:gd name="T7" fmla="*/ 249 h 254"/>
                <a:gd name="T8" fmla="*/ 118 w 220"/>
                <a:gd name="T9" fmla="*/ 249 h 254"/>
                <a:gd name="T10" fmla="*/ 118 w 220"/>
                <a:gd name="T11" fmla="*/ 229 h 254"/>
                <a:gd name="T12" fmla="*/ 108 w 220"/>
                <a:gd name="T13" fmla="*/ 229 h 254"/>
                <a:gd name="T14" fmla="*/ 108 w 220"/>
                <a:gd name="T15" fmla="*/ 219 h 254"/>
                <a:gd name="T16" fmla="*/ 103 w 220"/>
                <a:gd name="T17" fmla="*/ 215 h 254"/>
                <a:gd name="T18" fmla="*/ 103 w 220"/>
                <a:gd name="T19" fmla="*/ 205 h 254"/>
                <a:gd name="T20" fmla="*/ 103 w 220"/>
                <a:gd name="T21" fmla="*/ 195 h 254"/>
                <a:gd name="T22" fmla="*/ 98 w 220"/>
                <a:gd name="T23" fmla="*/ 190 h 254"/>
                <a:gd name="T24" fmla="*/ 93 w 220"/>
                <a:gd name="T25" fmla="*/ 205 h 254"/>
                <a:gd name="T26" fmla="*/ 79 w 220"/>
                <a:gd name="T27" fmla="*/ 210 h 254"/>
                <a:gd name="T28" fmla="*/ 64 w 220"/>
                <a:gd name="T29" fmla="*/ 215 h 254"/>
                <a:gd name="T30" fmla="*/ 54 w 220"/>
                <a:gd name="T31" fmla="*/ 205 h 254"/>
                <a:gd name="T32" fmla="*/ 40 w 220"/>
                <a:gd name="T33" fmla="*/ 200 h 254"/>
                <a:gd name="T34" fmla="*/ 30 w 220"/>
                <a:gd name="T35" fmla="*/ 190 h 254"/>
                <a:gd name="T36" fmla="*/ 30 w 220"/>
                <a:gd name="T37" fmla="*/ 180 h 254"/>
                <a:gd name="T38" fmla="*/ 20 w 220"/>
                <a:gd name="T39" fmla="*/ 171 h 254"/>
                <a:gd name="T40" fmla="*/ 10 w 220"/>
                <a:gd name="T41" fmla="*/ 161 h 254"/>
                <a:gd name="T42" fmla="*/ 5 w 220"/>
                <a:gd name="T43" fmla="*/ 146 h 254"/>
                <a:gd name="T44" fmla="*/ 10 w 220"/>
                <a:gd name="T45" fmla="*/ 127 h 254"/>
                <a:gd name="T46" fmla="*/ 20 w 220"/>
                <a:gd name="T47" fmla="*/ 117 h 254"/>
                <a:gd name="T48" fmla="*/ 35 w 220"/>
                <a:gd name="T49" fmla="*/ 102 h 254"/>
                <a:gd name="T50" fmla="*/ 44 w 220"/>
                <a:gd name="T51" fmla="*/ 93 h 254"/>
                <a:gd name="T52" fmla="*/ 49 w 220"/>
                <a:gd name="T53" fmla="*/ 88 h 254"/>
                <a:gd name="T54" fmla="*/ 69 w 220"/>
                <a:gd name="T55" fmla="*/ 88 h 254"/>
                <a:gd name="T56" fmla="*/ 88 w 220"/>
                <a:gd name="T57" fmla="*/ 88 h 254"/>
                <a:gd name="T58" fmla="*/ 93 w 220"/>
                <a:gd name="T59" fmla="*/ 83 h 254"/>
                <a:gd name="T60" fmla="*/ 113 w 220"/>
                <a:gd name="T61" fmla="*/ 78 h 254"/>
                <a:gd name="T62" fmla="*/ 132 w 220"/>
                <a:gd name="T63" fmla="*/ 73 h 254"/>
                <a:gd name="T64" fmla="*/ 147 w 220"/>
                <a:gd name="T65" fmla="*/ 68 h 254"/>
                <a:gd name="T66" fmla="*/ 162 w 220"/>
                <a:gd name="T67" fmla="*/ 58 h 254"/>
                <a:gd name="T68" fmla="*/ 171 w 220"/>
                <a:gd name="T69" fmla="*/ 49 h 254"/>
                <a:gd name="T70" fmla="*/ 166 w 220"/>
                <a:gd name="T71" fmla="*/ 34 h 254"/>
                <a:gd name="T72" fmla="*/ 181 w 220"/>
                <a:gd name="T73" fmla="*/ 29 h 254"/>
                <a:gd name="T74" fmla="*/ 196 w 220"/>
                <a:gd name="T75" fmla="*/ 19 h 254"/>
                <a:gd name="T76" fmla="*/ 210 w 220"/>
                <a:gd name="T77" fmla="*/ 10 h 254"/>
                <a:gd name="T78" fmla="*/ 215 w 220"/>
                <a:gd name="T79" fmla="*/ 10 h 254"/>
                <a:gd name="T80" fmla="*/ 215 w 220"/>
                <a:gd name="T81" fmla="*/ 39 h 254"/>
                <a:gd name="T82" fmla="*/ 215 w 220"/>
                <a:gd name="T83" fmla="*/ 63 h 254"/>
                <a:gd name="T84" fmla="*/ 215 w 220"/>
                <a:gd name="T85" fmla="*/ 97 h 254"/>
                <a:gd name="T86" fmla="*/ 215 w 220"/>
                <a:gd name="T87" fmla="*/ 112 h 254"/>
                <a:gd name="T88" fmla="*/ 205 w 220"/>
                <a:gd name="T89" fmla="*/ 127 h 254"/>
                <a:gd name="T90" fmla="*/ 210 w 220"/>
                <a:gd name="T91" fmla="*/ 141 h 254"/>
                <a:gd name="T92" fmla="*/ 201 w 220"/>
                <a:gd name="T93" fmla="*/ 161 h 254"/>
                <a:gd name="T94" fmla="*/ 196 w 220"/>
                <a:gd name="T95" fmla="*/ 176 h 254"/>
                <a:gd name="T96" fmla="*/ 186 w 220"/>
                <a:gd name="T97" fmla="*/ 190 h 254"/>
                <a:gd name="T98" fmla="*/ 171 w 220"/>
                <a:gd name="T99" fmla="*/ 200 h 254"/>
                <a:gd name="T100" fmla="*/ 157 w 220"/>
                <a:gd name="T101" fmla="*/ 215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0" h="254">
                  <a:moveTo>
                    <a:pt x="157" y="215"/>
                  </a:moveTo>
                  <a:lnTo>
                    <a:pt x="152" y="215"/>
                  </a:lnTo>
                  <a:lnTo>
                    <a:pt x="152" y="219"/>
                  </a:lnTo>
                  <a:lnTo>
                    <a:pt x="147" y="219"/>
                  </a:lnTo>
                  <a:lnTo>
                    <a:pt x="147" y="224"/>
                  </a:lnTo>
                  <a:lnTo>
                    <a:pt x="147" y="219"/>
                  </a:lnTo>
                  <a:lnTo>
                    <a:pt x="147" y="224"/>
                  </a:lnTo>
                  <a:lnTo>
                    <a:pt x="142" y="224"/>
                  </a:lnTo>
                  <a:lnTo>
                    <a:pt x="142" y="229"/>
                  </a:lnTo>
                  <a:lnTo>
                    <a:pt x="137" y="229"/>
                  </a:lnTo>
                  <a:lnTo>
                    <a:pt x="137" y="234"/>
                  </a:lnTo>
                  <a:lnTo>
                    <a:pt x="137" y="239"/>
                  </a:lnTo>
                  <a:lnTo>
                    <a:pt x="132" y="239"/>
                  </a:lnTo>
                  <a:lnTo>
                    <a:pt x="132" y="244"/>
                  </a:lnTo>
                  <a:lnTo>
                    <a:pt x="127" y="244"/>
                  </a:lnTo>
                  <a:lnTo>
                    <a:pt x="127" y="249"/>
                  </a:lnTo>
                  <a:lnTo>
                    <a:pt x="122" y="249"/>
                  </a:lnTo>
                  <a:lnTo>
                    <a:pt x="118" y="249"/>
                  </a:lnTo>
                  <a:lnTo>
                    <a:pt x="118" y="254"/>
                  </a:lnTo>
                  <a:lnTo>
                    <a:pt x="118" y="249"/>
                  </a:lnTo>
                  <a:lnTo>
                    <a:pt x="122" y="244"/>
                  </a:lnTo>
                  <a:lnTo>
                    <a:pt x="122" y="239"/>
                  </a:lnTo>
                  <a:lnTo>
                    <a:pt x="118" y="234"/>
                  </a:lnTo>
                  <a:lnTo>
                    <a:pt x="118" y="229"/>
                  </a:lnTo>
                  <a:lnTo>
                    <a:pt x="118" y="224"/>
                  </a:lnTo>
                  <a:lnTo>
                    <a:pt x="113" y="224"/>
                  </a:lnTo>
                  <a:lnTo>
                    <a:pt x="113" y="229"/>
                  </a:lnTo>
                  <a:lnTo>
                    <a:pt x="108" y="229"/>
                  </a:lnTo>
                  <a:lnTo>
                    <a:pt x="108" y="224"/>
                  </a:lnTo>
                  <a:lnTo>
                    <a:pt x="113" y="224"/>
                  </a:lnTo>
                  <a:lnTo>
                    <a:pt x="108" y="224"/>
                  </a:lnTo>
                  <a:lnTo>
                    <a:pt x="108" y="219"/>
                  </a:lnTo>
                  <a:lnTo>
                    <a:pt x="103" y="219"/>
                  </a:lnTo>
                  <a:lnTo>
                    <a:pt x="103" y="224"/>
                  </a:lnTo>
                  <a:lnTo>
                    <a:pt x="103" y="219"/>
                  </a:lnTo>
                  <a:lnTo>
                    <a:pt x="103" y="215"/>
                  </a:lnTo>
                  <a:lnTo>
                    <a:pt x="98" y="215"/>
                  </a:lnTo>
                  <a:lnTo>
                    <a:pt x="98" y="210"/>
                  </a:lnTo>
                  <a:lnTo>
                    <a:pt x="98" y="205"/>
                  </a:lnTo>
                  <a:lnTo>
                    <a:pt x="103" y="205"/>
                  </a:lnTo>
                  <a:lnTo>
                    <a:pt x="103" y="200"/>
                  </a:lnTo>
                  <a:lnTo>
                    <a:pt x="98" y="200"/>
                  </a:lnTo>
                  <a:lnTo>
                    <a:pt x="103" y="200"/>
                  </a:lnTo>
                  <a:lnTo>
                    <a:pt x="103" y="195"/>
                  </a:lnTo>
                  <a:lnTo>
                    <a:pt x="98" y="195"/>
                  </a:lnTo>
                  <a:lnTo>
                    <a:pt x="103" y="195"/>
                  </a:lnTo>
                  <a:lnTo>
                    <a:pt x="103" y="190"/>
                  </a:lnTo>
                  <a:lnTo>
                    <a:pt x="98" y="190"/>
                  </a:lnTo>
                  <a:lnTo>
                    <a:pt x="93" y="190"/>
                  </a:lnTo>
                  <a:lnTo>
                    <a:pt x="93" y="195"/>
                  </a:lnTo>
                  <a:lnTo>
                    <a:pt x="93" y="200"/>
                  </a:lnTo>
                  <a:lnTo>
                    <a:pt x="93" y="205"/>
                  </a:lnTo>
                  <a:lnTo>
                    <a:pt x="88" y="205"/>
                  </a:lnTo>
                  <a:lnTo>
                    <a:pt x="88" y="210"/>
                  </a:lnTo>
                  <a:lnTo>
                    <a:pt x="83" y="210"/>
                  </a:lnTo>
                  <a:lnTo>
                    <a:pt x="79" y="210"/>
                  </a:lnTo>
                  <a:lnTo>
                    <a:pt x="79" y="215"/>
                  </a:lnTo>
                  <a:lnTo>
                    <a:pt x="74" y="215"/>
                  </a:lnTo>
                  <a:lnTo>
                    <a:pt x="69" y="215"/>
                  </a:lnTo>
                  <a:lnTo>
                    <a:pt x="64" y="215"/>
                  </a:lnTo>
                  <a:lnTo>
                    <a:pt x="64" y="210"/>
                  </a:lnTo>
                  <a:lnTo>
                    <a:pt x="59" y="210"/>
                  </a:lnTo>
                  <a:lnTo>
                    <a:pt x="54" y="210"/>
                  </a:lnTo>
                  <a:lnTo>
                    <a:pt x="54" y="205"/>
                  </a:lnTo>
                  <a:lnTo>
                    <a:pt x="49" y="205"/>
                  </a:lnTo>
                  <a:lnTo>
                    <a:pt x="44" y="205"/>
                  </a:lnTo>
                  <a:lnTo>
                    <a:pt x="40" y="205"/>
                  </a:lnTo>
                  <a:lnTo>
                    <a:pt x="40" y="200"/>
                  </a:lnTo>
                  <a:lnTo>
                    <a:pt x="40" y="195"/>
                  </a:lnTo>
                  <a:lnTo>
                    <a:pt x="35" y="195"/>
                  </a:lnTo>
                  <a:lnTo>
                    <a:pt x="35" y="190"/>
                  </a:lnTo>
                  <a:lnTo>
                    <a:pt x="30" y="190"/>
                  </a:lnTo>
                  <a:lnTo>
                    <a:pt x="35" y="190"/>
                  </a:lnTo>
                  <a:lnTo>
                    <a:pt x="35" y="185"/>
                  </a:lnTo>
                  <a:lnTo>
                    <a:pt x="30" y="185"/>
                  </a:lnTo>
                  <a:lnTo>
                    <a:pt x="30" y="180"/>
                  </a:lnTo>
                  <a:lnTo>
                    <a:pt x="30" y="176"/>
                  </a:lnTo>
                  <a:lnTo>
                    <a:pt x="30" y="171"/>
                  </a:lnTo>
                  <a:lnTo>
                    <a:pt x="25" y="171"/>
                  </a:lnTo>
                  <a:lnTo>
                    <a:pt x="20" y="171"/>
                  </a:lnTo>
                  <a:lnTo>
                    <a:pt x="20" y="166"/>
                  </a:lnTo>
                  <a:lnTo>
                    <a:pt x="15" y="166"/>
                  </a:lnTo>
                  <a:lnTo>
                    <a:pt x="15" y="161"/>
                  </a:lnTo>
                  <a:lnTo>
                    <a:pt x="10" y="161"/>
                  </a:lnTo>
                  <a:lnTo>
                    <a:pt x="5" y="156"/>
                  </a:lnTo>
                  <a:lnTo>
                    <a:pt x="0" y="151"/>
                  </a:lnTo>
                  <a:lnTo>
                    <a:pt x="5" y="151"/>
                  </a:lnTo>
                  <a:lnTo>
                    <a:pt x="5" y="146"/>
                  </a:lnTo>
                  <a:lnTo>
                    <a:pt x="5" y="141"/>
                  </a:lnTo>
                  <a:lnTo>
                    <a:pt x="5" y="137"/>
                  </a:lnTo>
                  <a:lnTo>
                    <a:pt x="10" y="132"/>
                  </a:lnTo>
                  <a:lnTo>
                    <a:pt x="10" y="127"/>
                  </a:lnTo>
                  <a:lnTo>
                    <a:pt x="15" y="127"/>
                  </a:lnTo>
                  <a:lnTo>
                    <a:pt x="15" y="122"/>
                  </a:lnTo>
                  <a:lnTo>
                    <a:pt x="20" y="122"/>
                  </a:lnTo>
                  <a:lnTo>
                    <a:pt x="20" y="117"/>
                  </a:lnTo>
                  <a:lnTo>
                    <a:pt x="20" y="112"/>
                  </a:lnTo>
                  <a:lnTo>
                    <a:pt x="25" y="107"/>
                  </a:lnTo>
                  <a:lnTo>
                    <a:pt x="30" y="102"/>
                  </a:lnTo>
                  <a:lnTo>
                    <a:pt x="35" y="102"/>
                  </a:lnTo>
                  <a:lnTo>
                    <a:pt x="40" y="102"/>
                  </a:lnTo>
                  <a:lnTo>
                    <a:pt x="40" y="97"/>
                  </a:lnTo>
                  <a:lnTo>
                    <a:pt x="44" y="97"/>
                  </a:lnTo>
                  <a:lnTo>
                    <a:pt x="44" y="93"/>
                  </a:lnTo>
                  <a:lnTo>
                    <a:pt x="44" y="88"/>
                  </a:lnTo>
                  <a:lnTo>
                    <a:pt x="49" y="88"/>
                  </a:lnTo>
                  <a:lnTo>
                    <a:pt x="49" y="93"/>
                  </a:lnTo>
                  <a:lnTo>
                    <a:pt x="49" y="88"/>
                  </a:lnTo>
                  <a:lnTo>
                    <a:pt x="54" y="88"/>
                  </a:lnTo>
                  <a:lnTo>
                    <a:pt x="59" y="88"/>
                  </a:lnTo>
                  <a:lnTo>
                    <a:pt x="64" y="88"/>
                  </a:lnTo>
                  <a:lnTo>
                    <a:pt x="69" y="88"/>
                  </a:lnTo>
                  <a:lnTo>
                    <a:pt x="74" y="88"/>
                  </a:lnTo>
                  <a:lnTo>
                    <a:pt x="79" y="88"/>
                  </a:lnTo>
                  <a:lnTo>
                    <a:pt x="83" y="88"/>
                  </a:lnTo>
                  <a:lnTo>
                    <a:pt x="88" y="88"/>
                  </a:lnTo>
                  <a:lnTo>
                    <a:pt x="88" y="83"/>
                  </a:lnTo>
                  <a:lnTo>
                    <a:pt x="88" y="88"/>
                  </a:lnTo>
                  <a:lnTo>
                    <a:pt x="93" y="88"/>
                  </a:lnTo>
                  <a:lnTo>
                    <a:pt x="93" y="83"/>
                  </a:lnTo>
                  <a:lnTo>
                    <a:pt x="98" y="83"/>
                  </a:lnTo>
                  <a:lnTo>
                    <a:pt x="103" y="78"/>
                  </a:lnTo>
                  <a:lnTo>
                    <a:pt x="108" y="78"/>
                  </a:lnTo>
                  <a:lnTo>
                    <a:pt x="113" y="78"/>
                  </a:lnTo>
                  <a:lnTo>
                    <a:pt x="118" y="73"/>
                  </a:lnTo>
                  <a:lnTo>
                    <a:pt x="122" y="73"/>
                  </a:lnTo>
                  <a:lnTo>
                    <a:pt x="127" y="73"/>
                  </a:lnTo>
                  <a:lnTo>
                    <a:pt x="132" y="73"/>
                  </a:lnTo>
                  <a:lnTo>
                    <a:pt x="137" y="73"/>
                  </a:lnTo>
                  <a:lnTo>
                    <a:pt x="142" y="73"/>
                  </a:lnTo>
                  <a:lnTo>
                    <a:pt x="147" y="73"/>
                  </a:lnTo>
                  <a:lnTo>
                    <a:pt x="147" y="68"/>
                  </a:lnTo>
                  <a:lnTo>
                    <a:pt x="152" y="68"/>
                  </a:lnTo>
                  <a:lnTo>
                    <a:pt x="157" y="63"/>
                  </a:lnTo>
                  <a:lnTo>
                    <a:pt x="162" y="63"/>
                  </a:lnTo>
                  <a:lnTo>
                    <a:pt x="162" y="58"/>
                  </a:lnTo>
                  <a:lnTo>
                    <a:pt x="166" y="58"/>
                  </a:lnTo>
                  <a:lnTo>
                    <a:pt x="166" y="54"/>
                  </a:lnTo>
                  <a:lnTo>
                    <a:pt x="166" y="49"/>
                  </a:lnTo>
                  <a:lnTo>
                    <a:pt x="171" y="49"/>
                  </a:lnTo>
                  <a:lnTo>
                    <a:pt x="171" y="44"/>
                  </a:lnTo>
                  <a:lnTo>
                    <a:pt x="171" y="39"/>
                  </a:lnTo>
                  <a:lnTo>
                    <a:pt x="166" y="39"/>
                  </a:lnTo>
                  <a:lnTo>
                    <a:pt x="166" y="34"/>
                  </a:lnTo>
                  <a:lnTo>
                    <a:pt x="171" y="34"/>
                  </a:lnTo>
                  <a:lnTo>
                    <a:pt x="176" y="34"/>
                  </a:lnTo>
                  <a:lnTo>
                    <a:pt x="181" y="34"/>
                  </a:lnTo>
                  <a:lnTo>
                    <a:pt x="181" y="29"/>
                  </a:lnTo>
                  <a:lnTo>
                    <a:pt x="186" y="24"/>
                  </a:lnTo>
                  <a:lnTo>
                    <a:pt x="191" y="24"/>
                  </a:lnTo>
                  <a:lnTo>
                    <a:pt x="191" y="19"/>
                  </a:lnTo>
                  <a:lnTo>
                    <a:pt x="196" y="19"/>
                  </a:lnTo>
                  <a:lnTo>
                    <a:pt x="201" y="19"/>
                  </a:lnTo>
                  <a:lnTo>
                    <a:pt x="205" y="14"/>
                  </a:lnTo>
                  <a:lnTo>
                    <a:pt x="205" y="10"/>
                  </a:lnTo>
                  <a:lnTo>
                    <a:pt x="210" y="10"/>
                  </a:lnTo>
                  <a:lnTo>
                    <a:pt x="210" y="5"/>
                  </a:lnTo>
                  <a:lnTo>
                    <a:pt x="215" y="0"/>
                  </a:lnTo>
                  <a:lnTo>
                    <a:pt x="215" y="5"/>
                  </a:lnTo>
                  <a:lnTo>
                    <a:pt x="215" y="10"/>
                  </a:lnTo>
                  <a:lnTo>
                    <a:pt x="215" y="14"/>
                  </a:lnTo>
                  <a:lnTo>
                    <a:pt x="215" y="24"/>
                  </a:lnTo>
                  <a:lnTo>
                    <a:pt x="215" y="34"/>
                  </a:lnTo>
                  <a:lnTo>
                    <a:pt x="215" y="39"/>
                  </a:lnTo>
                  <a:lnTo>
                    <a:pt x="215" y="44"/>
                  </a:lnTo>
                  <a:lnTo>
                    <a:pt x="215" y="49"/>
                  </a:lnTo>
                  <a:lnTo>
                    <a:pt x="215" y="58"/>
                  </a:lnTo>
                  <a:lnTo>
                    <a:pt x="215" y="63"/>
                  </a:lnTo>
                  <a:lnTo>
                    <a:pt x="215" y="78"/>
                  </a:lnTo>
                  <a:lnTo>
                    <a:pt x="215" y="83"/>
                  </a:lnTo>
                  <a:lnTo>
                    <a:pt x="215" y="93"/>
                  </a:lnTo>
                  <a:lnTo>
                    <a:pt x="215" y="97"/>
                  </a:lnTo>
                  <a:lnTo>
                    <a:pt x="215" y="102"/>
                  </a:lnTo>
                  <a:lnTo>
                    <a:pt x="220" y="102"/>
                  </a:lnTo>
                  <a:lnTo>
                    <a:pt x="220" y="107"/>
                  </a:lnTo>
                  <a:lnTo>
                    <a:pt x="215" y="112"/>
                  </a:lnTo>
                  <a:lnTo>
                    <a:pt x="215" y="117"/>
                  </a:lnTo>
                  <a:lnTo>
                    <a:pt x="215" y="122"/>
                  </a:lnTo>
                  <a:lnTo>
                    <a:pt x="210" y="122"/>
                  </a:lnTo>
                  <a:lnTo>
                    <a:pt x="205" y="127"/>
                  </a:lnTo>
                  <a:lnTo>
                    <a:pt x="205" y="132"/>
                  </a:lnTo>
                  <a:lnTo>
                    <a:pt x="205" y="137"/>
                  </a:lnTo>
                  <a:lnTo>
                    <a:pt x="205" y="141"/>
                  </a:lnTo>
                  <a:lnTo>
                    <a:pt x="210" y="141"/>
                  </a:lnTo>
                  <a:lnTo>
                    <a:pt x="205" y="146"/>
                  </a:lnTo>
                  <a:lnTo>
                    <a:pt x="205" y="151"/>
                  </a:lnTo>
                  <a:lnTo>
                    <a:pt x="201" y="156"/>
                  </a:lnTo>
                  <a:lnTo>
                    <a:pt x="201" y="161"/>
                  </a:lnTo>
                  <a:lnTo>
                    <a:pt x="201" y="166"/>
                  </a:lnTo>
                  <a:lnTo>
                    <a:pt x="196" y="166"/>
                  </a:lnTo>
                  <a:lnTo>
                    <a:pt x="196" y="171"/>
                  </a:lnTo>
                  <a:lnTo>
                    <a:pt x="196" y="176"/>
                  </a:lnTo>
                  <a:lnTo>
                    <a:pt x="191" y="176"/>
                  </a:lnTo>
                  <a:lnTo>
                    <a:pt x="191" y="180"/>
                  </a:lnTo>
                  <a:lnTo>
                    <a:pt x="186" y="185"/>
                  </a:lnTo>
                  <a:lnTo>
                    <a:pt x="186" y="190"/>
                  </a:lnTo>
                  <a:lnTo>
                    <a:pt x="181" y="195"/>
                  </a:lnTo>
                  <a:lnTo>
                    <a:pt x="176" y="195"/>
                  </a:lnTo>
                  <a:lnTo>
                    <a:pt x="176" y="200"/>
                  </a:lnTo>
                  <a:lnTo>
                    <a:pt x="171" y="200"/>
                  </a:lnTo>
                  <a:lnTo>
                    <a:pt x="171" y="205"/>
                  </a:lnTo>
                  <a:lnTo>
                    <a:pt x="162" y="210"/>
                  </a:lnTo>
                  <a:lnTo>
                    <a:pt x="157" y="210"/>
                  </a:lnTo>
                  <a:lnTo>
                    <a:pt x="157" y="21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" name="Freeform 40">
              <a:extLst>
                <a:ext uri="{FF2B5EF4-FFF2-40B4-BE49-F238E27FC236}">
                  <a16:creationId xmlns:a16="http://schemas.microsoft.com/office/drawing/2014/main" id="{72EC41BB-719B-4DBC-AFF5-593B2E8C3151}"/>
                </a:ext>
              </a:extLst>
            </p:cNvPr>
            <p:cNvSpPr>
              <a:spLocks/>
            </p:cNvSpPr>
            <p:nvPr/>
          </p:nvSpPr>
          <p:spPr bwMode="gray">
            <a:xfrm>
              <a:off x="3495" y="1862"/>
              <a:ext cx="288" cy="220"/>
            </a:xfrm>
            <a:custGeom>
              <a:avLst/>
              <a:gdLst>
                <a:gd name="T0" fmla="*/ 249 w 288"/>
                <a:gd name="T1" fmla="*/ 44 h 220"/>
                <a:gd name="T2" fmla="*/ 264 w 288"/>
                <a:gd name="T3" fmla="*/ 88 h 220"/>
                <a:gd name="T4" fmla="*/ 278 w 288"/>
                <a:gd name="T5" fmla="*/ 98 h 220"/>
                <a:gd name="T6" fmla="*/ 283 w 288"/>
                <a:gd name="T7" fmla="*/ 108 h 220"/>
                <a:gd name="T8" fmla="*/ 283 w 288"/>
                <a:gd name="T9" fmla="*/ 122 h 220"/>
                <a:gd name="T10" fmla="*/ 273 w 288"/>
                <a:gd name="T11" fmla="*/ 137 h 220"/>
                <a:gd name="T12" fmla="*/ 264 w 288"/>
                <a:gd name="T13" fmla="*/ 152 h 220"/>
                <a:gd name="T14" fmla="*/ 264 w 288"/>
                <a:gd name="T15" fmla="*/ 156 h 220"/>
                <a:gd name="T16" fmla="*/ 254 w 288"/>
                <a:gd name="T17" fmla="*/ 171 h 220"/>
                <a:gd name="T18" fmla="*/ 244 w 288"/>
                <a:gd name="T19" fmla="*/ 166 h 220"/>
                <a:gd name="T20" fmla="*/ 234 w 288"/>
                <a:gd name="T21" fmla="*/ 171 h 220"/>
                <a:gd name="T22" fmla="*/ 230 w 288"/>
                <a:gd name="T23" fmla="*/ 191 h 220"/>
                <a:gd name="T24" fmla="*/ 215 w 288"/>
                <a:gd name="T25" fmla="*/ 186 h 220"/>
                <a:gd name="T26" fmla="*/ 200 w 288"/>
                <a:gd name="T27" fmla="*/ 186 h 220"/>
                <a:gd name="T28" fmla="*/ 181 w 288"/>
                <a:gd name="T29" fmla="*/ 181 h 220"/>
                <a:gd name="T30" fmla="*/ 166 w 288"/>
                <a:gd name="T31" fmla="*/ 181 h 220"/>
                <a:gd name="T32" fmla="*/ 166 w 288"/>
                <a:gd name="T33" fmla="*/ 195 h 220"/>
                <a:gd name="T34" fmla="*/ 151 w 288"/>
                <a:gd name="T35" fmla="*/ 205 h 220"/>
                <a:gd name="T36" fmla="*/ 142 w 288"/>
                <a:gd name="T37" fmla="*/ 200 h 220"/>
                <a:gd name="T38" fmla="*/ 127 w 288"/>
                <a:gd name="T39" fmla="*/ 191 h 220"/>
                <a:gd name="T40" fmla="*/ 127 w 288"/>
                <a:gd name="T41" fmla="*/ 205 h 220"/>
                <a:gd name="T42" fmla="*/ 112 w 288"/>
                <a:gd name="T43" fmla="*/ 205 h 220"/>
                <a:gd name="T44" fmla="*/ 108 w 288"/>
                <a:gd name="T45" fmla="*/ 215 h 220"/>
                <a:gd name="T46" fmla="*/ 98 w 288"/>
                <a:gd name="T47" fmla="*/ 195 h 220"/>
                <a:gd name="T48" fmla="*/ 93 w 288"/>
                <a:gd name="T49" fmla="*/ 215 h 220"/>
                <a:gd name="T50" fmla="*/ 78 w 288"/>
                <a:gd name="T51" fmla="*/ 210 h 220"/>
                <a:gd name="T52" fmla="*/ 64 w 288"/>
                <a:gd name="T53" fmla="*/ 215 h 220"/>
                <a:gd name="T54" fmla="*/ 68 w 288"/>
                <a:gd name="T55" fmla="*/ 205 h 220"/>
                <a:gd name="T56" fmla="*/ 49 w 288"/>
                <a:gd name="T57" fmla="*/ 200 h 220"/>
                <a:gd name="T58" fmla="*/ 44 w 288"/>
                <a:gd name="T59" fmla="*/ 191 h 220"/>
                <a:gd name="T60" fmla="*/ 49 w 288"/>
                <a:gd name="T61" fmla="*/ 181 h 220"/>
                <a:gd name="T62" fmla="*/ 39 w 288"/>
                <a:gd name="T63" fmla="*/ 166 h 220"/>
                <a:gd name="T64" fmla="*/ 25 w 288"/>
                <a:gd name="T65" fmla="*/ 156 h 220"/>
                <a:gd name="T66" fmla="*/ 5 w 288"/>
                <a:gd name="T67" fmla="*/ 147 h 220"/>
                <a:gd name="T68" fmla="*/ 15 w 288"/>
                <a:gd name="T69" fmla="*/ 137 h 220"/>
                <a:gd name="T70" fmla="*/ 29 w 288"/>
                <a:gd name="T71" fmla="*/ 142 h 220"/>
                <a:gd name="T72" fmla="*/ 49 w 288"/>
                <a:gd name="T73" fmla="*/ 147 h 220"/>
                <a:gd name="T74" fmla="*/ 59 w 288"/>
                <a:gd name="T75" fmla="*/ 142 h 220"/>
                <a:gd name="T76" fmla="*/ 59 w 288"/>
                <a:gd name="T77" fmla="*/ 122 h 220"/>
                <a:gd name="T78" fmla="*/ 68 w 288"/>
                <a:gd name="T79" fmla="*/ 93 h 220"/>
                <a:gd name="T80" fmla="*/ 88 w 288"/>
                <a:gd name="T81" fmla="*/ 83 h 220"/>
                <a:gd name="T82" fmla="*/ 103 w 288"/>
                <a:gd name="T83" fmla="*/ 73 h 220"/>
                <a:gd name="T84" fmla="*/ 108 w 288"/>
                <a:gd name="T85" fmla="*/ 59 h 220"/>
                <a:gd name="T86" fmla="*/ 117 w 288"/>
                <a:gd name="T87" fmla="*/ 39 h 220"/>
                <a:gd name="T88" fmla="*/ 122 w 288"/>
                <a:gd name="T89" fmla="*/ 29 h 220"/>
                <a:gd name="T90" fmla="*/ 127 w 288"/>
                <a:gd name="T91" fmla="*/ 20 h 220"/>
                <a:gd name="T92" fmla="*/ 147 w 288"/>
                <a:gd name="T93" fmla="*/ 25 h 220"/>
                <a:gd name="T94" fmla="*/ 161 w 288"/>
                <a:gd name="T95" fmla="*/ 15 h 220"/>
                <a:gd name="T96" fmla="*/ 171 w 288"/>
                <a:gd name="T97" fmla="*/ 0 h 220"/>
                <a:gd name="T98" fmla="*/ 166 w 288"/>
                <a:gd name="T99" fmla="*/ 10 h 220"/>
                <a:gd name="T100" fmla="*/ 166 w 288"/>
                <a:gd name="T101" fmla="*/ 25 h 220"/>
                <a:gd name="T102" fmla="*/ 176 w 288"/>
                <a:gd name="T103" fmla="*/ 29 h 220"/>
                <a:gd name="T104" fmla="*/ 181 w 288"/>
                <a:gd name="T105" fmla="*/ 39 h 220"/>
                <a:gd name="T106" fmla="*/ 190 w 288"/>
                <a:gd name="T107" fmla="*/ 49 h 220"/>
                <a:gd name="T108" fmla="*/ 190 w 288"/>
                <a:gd name="T109" fmla="*/ 59 h 220"/>
                <a:gd name="T110" fmla="*/ 205 w 288"/>
                <a:gd name="T111" fmla="*/ 49 h 220"/>
                <a:gd name="T112" fmla="*/ 215 w 288"/>
                <a:gd name="T113" fmla="*/ 34 h 220"/>
                <a:gd name="T114" fmla="*/ 220 w 288"/>
                <a:gd name="T115" fmla="*/ 2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88" h="220">
                  <a:moveTo>
                    <a:pt x="225" y="25"/>
                  </a:moveTo>
                  <a:lnTo>
                    <a:pt x="230" y="29"/>
                  </a:lnTo>
                  <a:lnTo>
                    <a:pt x="239" y="34"/>
                  </a:lnTo>
                  <a:lnTo>
                    <a:pt x="244" y="39"/>
                  </a:lnTo>
                  <a:lnTo>
                    <a:pt x="249" y="44"/>
                  </a:lnTo>
                  <a:lnTo>
                    <a:pt x="264" y="64"/>
                  </a:lnTo>
                  <a:lnTo>
                    <a:pt x="264" y="69"/>
                  </a:lnTo>
                  <a:lnTo>
                    <a:pt x="264" y="73"/>
                  </a:lnTo>
                  <a:lnTo>
                    <a:pt x="264" y="78"/>
                  </a:lnTo>
                  <a:lnTo>
                    <a:pt x="264" y="88"/>
                  </a:lnTo>
                  <a:lnTo>
                    <a:pt x="264" y="93"/>
                  </a:lnTo>
                  <a:lnTo>
                    <a:pt x="264" y="98"/>
                  </a:lnTo>
                  <a:lnTo>
                    <a:pt x="269" y="98"/>
                  </a:lnTo>
                  <a:lnTo>
                    <a:pt x="273" y="98"/>
                  </a:lnTo>
                  <a:lnTo>
                    <a:pt x="278" y="98"/>
                  </a:lnTo>
                  <a:lnTo>
                    <a:pt x="283" y="98"/>
                  </a:lnTo>
                  <a:lnTo>
                    <a:pt x="283" y="103"/>
                  </a:lnTo>
                  <a:lnTo>
                    <a:pt x="288" y="103"/>
                  </a:lnTo>
                  <a:lnTo>
                    <a:pt x="288" y="108"/>
                  </a:lnTo>
                  <a:lnTo>
                    <a:pt x="283" y="108"/>
                  </a:lnTo>
                  <a:lnTo>
                    <a:pt x="283" y="112"/>
                  </a:lnTo>
                  <a:lnTo>
                    <a:pt x="283" y="117"/>
                  </a:lnTo>
                  <a:lnTo>
                    <a:pt x="288" y="117"/>
                  </a:lnTo>
                  <a:lnTo>
                    <a:pt x="283" y="117"/>
                  </a:lnTo>
                  <a:lnTo>
                    <a:pt x="283" y="122"/>
                  </a:lnTo>
                  <a:lnTo>
                    <a:pt x="283" y="127"/>
                  </a:lnTo>
                  <a:lnTo>
                    <a:pt x="283" y="132"/>
                  </a:lnTo>
                  <a:lnTo>
                    <a:pt x="278" y="132"/>
                  </a:lnTo>
                  <a:lnTo>
                    <a:pt x="278" y="137"/>
                  </a:lnTo>
                  <a:lnTo>
                    <a:pt x="273" y="137"/>
                  </a:lnTo>
                  <a:lnTo>
                    <a:pt x="273" y="142"/>
                  </a:lnTo>
                  <a:lnTo>
                    <a:pt x="269" y="142"/>
                  </a:lnTo>
                  <a:lnTo>
                    <a:pt x="269" y="147"/>
                  </a:lnTo>
                  <a:lnTo>
                    <a:pt x="264" y="147"/>
                  </a:lnTo>
                  <a:lnTo>
                    <a:pt x="264" y="152"/>
                  </a:lnTo>
                  <a:lnTo>
                    <a:pt x="269" y="152"/>
                  </a:lnTo>
                  <a:lnTo>
                    <a:pt x="264" y="152"/>
                  </a:lnTo>
                  <a:lnTo>
                    <a:pt x="264" y="156"/>
                  </a:lnTo>
                  <a:lnTo>
                    <a:pt x="269" y="156"/>
                  </a:lnTo>
                  <a:lnTo>
                    <a:pt x="264" y="156"/>
                  </a:lnTo>
                  <a:lnTo>
                    <a:pt x="264" y="161"/>
                  </a:lnTo>
                  <a:lnTo>
                    <a:pt x="259" y="161"/>
                  </a:lnTo>
                  <a:lnTo>
                    <a:pt x="259" y="166"/>
                  </a:lnTo>
                  <a:lnTo>
                    <a:pt x="254" y="166"/>
                  </a:lnTo>
                  <a:lnTo>
                    <a:pt x="254" y="171"/>
                  </a:lnTo>
                  <a:lnTo>
                    <a:pt x="249" y="171"/>
                  </a:lnTo>
                  <a:lnTo>
                    <a:pt x="249" y="166"/>
                  </a:lnTo>
                  <a:lnTo>
                    <a:pt x="249" y="171"/>
                  </a:lnTo>
                  <a:lnTo>
                    <a:pt x="244" y="171"/>
                  </a:lnTo>
                  <a:lnTo>
                    <a:pt x="244" y="166"/>
                  </a:lnTo>
                  <a:lnTo>
                    <a:pt x="249" y="166"/>
                  </a:lnTo>
                  <a:lnTo>
                    <a:pt x="244" y="166"/>
                  </a:lnTo>
                  <a:lnTo>
                    <a:pt x="244" y="171"/>
                  </a:lnTo>
                  <a:lnTo>
                    <a:pt x="239" y="171"/>
                  </a:lnTo>
                  <a:lnTo>
                    <a:pt x="234" y="171"/>
                  </a:lnTo>
                  <a:lnTo>
                    <a:pt x="234" y="176"/>
                  </a:lnTo>
                  <a:lnTo>
                    <a:pt x="230" y="176"/>
                  </a:lnTo>
                  <a:lnTo>
                    <a:pt x="230" y="181"/>
                  </a:lnTo>
                  <a:lnTo>
                    <a:pt x="230" y="186"/>
                  </a:lnTo>
                  <a:lnTo>
                    <a:pt x="230" y="191"/>
                  </a:lnTo>
                  <a:lnTo>
                    <a:pt x="225" y="191"/>
                  </a:lnTo>
                  <a:lnTo>
                    <a:pt x="225" y="186"/>
                  </a:lnTo>
                  <a:lnTo>
                    <a:pt x="220" y="186"/>
                  </a:lnTo>
                  <a:lnTo>
                    <a:pt x="220" y="191"/>
                  </a:lnTo>
                  <a:lnTo>
                    <a:pt x="215" y="186"/>
                  </a:lnTo>
                  <a:lnTo>
                    <a:pt x="215" y="181"/>
                  </a:lnTo>
                  <a:lnTo>
                    <a:pt x="210" y="181"/>
                  </a:lnTo>
                  <a:lnTo>
                    <a:pt x="210" y="186"/>
                  </a:lnTo>
                  <a:lnTo>
                    <a:pt x="205" y="186"/>
                  </a:lnTo>
                  <a:lnTo>
                    <a:pt x="200" y="186"/>
                  </a:lnTo>
                  <a:lnTo>
                    <a:pt x="195" y="186"/>
                  </a:lnTo>
                  <a:lnTo>
                    <a:pt x="195" y="181"/>
                  </a:lnTo>
                  <a:lnTo>
                    <a:pt x="190" y="181"/>
                  </a:lnTo>
                  <a:lnTo>
                    <a:pt x="186" y="181"/>
                  </a:lnTo>
                  <a:lnTo>
                    <a:pt x="181" y="181"/>
                  </a:lnTo>
                  <a:lnTo>
                    <a:pt x="181" y="176"/>
                  </a:lnTo>
                  <a:lnTo>
                    <a:pt x="176" y="176"/>
                  </a:lnTo>
                  <a:lnTo>
                    <a:pt x="171" y="176"/>
                  </a:lnTo>
                  <a:lnTo>
                    <a:pt x="166" y="176"/>
                  </a:lnTo>
                  <a:lnTo>
                    <a:pt x="166" y="181"/>
                  </a:lnTo>
                  <a:lnTo>
                    <a:pt x="166" y="186"/>
                  </a:lnTo>
                  <a:lnTo>
                    <a:pt x="166" y="191"/>
                  </a:lnTo>
                  <a:lnTo>
                    <a:pt x="171" y="191"/>
                  </a:lnTo>
                  <a:lnTo>
                    <a:pt x="171" y="195"/>
                  </a:lnTo>
                  <a:lnTo>
                    <a:pt x="166" y="195"/>
                  </a:lnTo>
                  <a:lnTo>
                    <a:pt x="166" y="200"/>
                  </a:lnTo>
                  <a:lnTo>
                    <a:pt x="166" y="205"/>
                  </a:lnTo>
                  <a:lnTo>
                    <a:pt x="161" y="205"/>
                  </a:lnTo>
                  <a:lnTo>
                    <a:pt x="156" y="205"/>
                  </a:lnTo>
                  <a:lnTo>
                    <a:pt x="151" y="205"/>
                  </a:lnTo>
                  <a:lnTo>
                    <a:pt x="151" y="210"/>
                  </a:lnTo>
                  <a:lnTo>
                    <a:pt x="147" y="210"/>
                  </a:lnTo>
                  <a:lnTo>
                    <a:pt x="147" y="205"/>
                  </a:lnTo>
                  <a:lnTo>
                    <a:pt x="142" y="205"/>
                  </a:lnTo>
                  <a:lnTo>
                    <a:pt x="142" y="200"/>
                  </a:lnTo>
                  <a:lnTo>
                    <a:pt x="142" y="195"/>
                  </a:lnTo>
                  <a:lnTo>
                    <a:pt x="137" y="195"/>
                  </a:lnTo>
                  <a:lnTo>
                    <a:pt x="137" y="191"/>
                  </a:lnTo>
                  <a:lnTo>
                    <a:pt x="132" y="191"/>
                  </a:lnTo>
                  <a:lnTo>
                    <a:pt x="127" y="191"/>
                  </a:lnTo>
                  <a:lnTo>
                    <a:pt x="127" y="195"/>
                  </a:lnTo>
                  <a:lnTo>
                    <a:pt x="132" y="195"/>
                  </a:lnTo>
                  <a:lnTo>
                    <a:pt x="132" y="200"/>
                  </a:lnTo>
                  <a:lnTo>
                    <a:pt x="132" y="205"/>
                  </a:lnTo>
                  <a:lnTo>
                    <a:pt x="127" y="205"/>
                  </a:lnTo>
                  <a:lnTo>
                    <a:pt x="122" y="210"/>
                  </a:lnTo>
                  <a:lnTo>
                    <a:pt x="122" y="205"/>
                  </a:lnTo>
                  <a:lnTo>
                    <a:pt x="122" y="210"/>
                  </a:lnTo>
                  <a:lnTo>
                    <a:pt x="117" y="205"/>
                  </a:lnTo>
                  <a:lnTo>
                    <a:pt x="112" y="205"/>
                  </a:lnTo>
                  <a:lnTo>
                    <a:pt x="112" y="200"/>
                  </a:lnTo>
                  <a:lnTo>
                    <a:pt x="112" y="205"/>
                  </a:lnTo>
                  <a:lnTo>
                    <a:pt x="108" y="205"/>
                  </a:lnTo>
                  <a:lnTo>
                    <a:pt x="108" y="210"/>
                  </a:lnTo>
                  <a:lnTo>
                    <a:pt x="108" y="215"/>
                  </a:lnTo>
                  <a:lnTo>
                    <a:pt x="103" y="215"/>
                  </a:lnTo>
                  <a:lnTo>
                    <a:pt x="98" y="210"/>
                  </a:lnTo>
                  <a:lnTo>
                    <a:pt x="98" y="205"/>
                  </a:lnTo>
                  <a:lnTo>
                    <a:pt x="98" y="200"/>
                  </a:lnTo>
                  <a:lnTo>
                    <a:pt x="98" y="195"/>
                  </a:lnTo>
                  <a:lnTo>
                    <a:pt x="93" y="195"/>
                  </a:lnTo>
                  <a:lnTo>
                    <a:pt x="93" y="200"/>
                  </a:lnTo>
                  <a:lnTo>
                    <a:pt x="93" y="205"/>
                  </a:lnTo>
                  <a:lnTo>
                    <a:pt x="93" y="210"/>
                  </a:lnTo>
                  <a:lnTo>
                    <a:pt x="93" y="215"/>
                  </a:lnTo>
                  <a:lnTo>
                    <a:pt x="88" y="215"/>
                  </a:lnTo>
                  <a:lnTo>
                    <a:pt x="88" y="220"/>
                  </a:lnTo>
                  <a:lnTo>
                    <a:pt x="88" y="215"/>
                  </a:lnTo>
                  <a:lnTo>
                    <a:pt x="83" y="215"/>
                  </a:lnTo>
                  <a:lnTo>
                    <a:pt x="78" y="210"/>
                  </a:lnTo>
                  <a:lnTo>
                    <a:pt x="73" y="205"/>
                  </a:lnTo>
                  <a:lnTo>
                    <a:pt x="73" y="210"/>
                  </a:lnTo>
                  <a:lnTo>
                    <a:pt x="68" y="210"/>
                  </a:lnTo>
                  <a:lnTo>
                    <a:pt x="64" y="210"/>
                  </a:lnTo>
                  <a:lnTo>
                    <a:pt x="64" y="215"/>
                  </a:lnTo>
                  <a:lnTo>
                    <a:pt x="59" y="215"/>
                  </a:lnTo>
                  <a:lnTo>
                    <a:pt x="59" y="210"/>
                  </a:lnTo>
                  <a:lnTo>
                    <a:pt x="64" y="210"/>
                  </a:lnTo>
                  <a:lnTo>
                    <a:pt x="64" y="205"/>
                  </a:lnTo>
                  <a:lnTo>
                    <a:pt x="68" y="205"/>
                  </a:lnTo>
                  <a:lnTo>
                    <a:pt x="68" y="200"/>
                  </a:lnTo>
                  <a:lnTo>
                    <a:pt x="64" y="200"/>
                  </a:lnTo>
                  <a:lnTo>
                    <a:pt x="59" y="200"/>
                  </a:lnTo>
                  <a:lnTo>
                    <a:pt x="54" y="200"/>
                  </a:lnTo>
                  <a:lnTo>
                    <a:pt x="49" y="200"/>
                  </a:lnTo>
                  <a:lnTo>
                    <a:pt x="44" y="200"/>
                  </a:lnTo>
                  <a:lnTo>
                    <a:pt x="44" y="195"/>
                  </a:lnTo>
                  <a:lnTo>
                    <a:pt x="49" y="195"/>
                  </a:lnTo>
                  <a:lnTo>
                    <a:pt x="49" y="191"/>
                  </a:lnTo>
                  <a:lnTo>
                    <a:pt x="44" y="191"/>
                  </a:lnTo>
                  <a:lnTo>
                    <a:pt x="44" y="186"/>
                  </a:lnTo>
                  <a:lnTo>
                    <a:pt x="39" y="186"/>
                  </a:lnTo>
                  <a:lnTo>
                    <a:pt x="39" y="181"/>
                  </a:lnTo>
                  <a:lnTo>
                    <a:pt x="44" y="181"/>
                  </a:lnTo>
                  <a:lnTo>
                    <a:pt x="49" y="181"/>
                  </a:lnTo>
                  <a:lnTo>
                    <a:pt x="49" y="176"/>
                  </a:lnTo>
                  <a:lnTo>
                    <a:pt x="49" y="171"/>
                  </a:lnTo>
                  <a:lnTo>
                    <a:pt x="44" y="171"/>
                  </a:lnTo>
                  <a:lnTo>
                    <a:pt x="44" y="166"/>
                  </a:lnTo>
                  <a:lnTo>
                    <a:pt x="39" y="166"/>
                  </a:lnTo>
                  <a:lnTo>
                    <a:pt x="39" y="161"/>
                  </a:lnTo>
                  <a:lnTo>
                    <a:pt x="34" y="161"/>
                  </a:lnTo>
                  <a:lnTo>
                    <a:pt x="29" y="161"/>
                  </a:lnTo>
                  <a:lnTo>
                    <a:pt x="29" y="156"/>
                  </a:lnTo>
                  <a:lnTo>
                    <a:pt x="25" y="156"/>
                  </a:lnTo>
                  <a:lnTo>
                    <a:pt x="20" y="152"/>
                  </a:lnTo>
                  <a:lnTo>
                    <a:pt x="15" y="152"/>
                  </a:lnTo>
                  <a:lnTo>
                    <a:pt x="15" y="147"/>
                  </a:lnTo>
                  <a:lnTo>
                    <a:pt x="10" y="147"/>
                  </a:lnTo>
                  <a:lnTo>
                    <a:pt x="5" y="147"/>
                  </a:lnTo>
                  <a:lnTo>
                    <a:pt x="0" y="147"/>
                  </a:lnTo>
                  <a:lnTo>
                    <a:pt x="0" y="142"/>
                  </a:lnTo>
                  <a:lnTo>
                    <a:pt x="5" y="142"/>
                  </a:lnTo>
                  <a:lnTo>
                    <a:pt x="5" y="137"/>
                  </a:lnTo>
                  <a:lnTo>
                    <a:pt x="15" y="137"/>
                  </a:lnTo>
                  <a:lnTo>
                    <a:pt x="20" y="137"/>
                  </a:lnTo>
                  <a:lnTo>
                    <a:pt x="25" y="132"/>
                  </a:lnTo>
                  <a:lnTo>
                    <a:pt x="25" y="137"/>
                  </a:lnTo>
                  <a:lnTo>
                    <a:pt x="25" y="142"/>
                  </a:lnTo>
                  <a:lnTo>
                    <a:pt x="29" y="142"/>
                  </a:lnTo>
                  <a:lnTo>
                    <a:pt x="34" y="142"/>
                  </a:lnTo>
                  <a:lnTo>
                    <a:pt x="39" y="152"/>
                  </a:lnTo>
                  <a:lnTo>
                    <a:pt x="44" y="152"/>
                  </a:lnTo>
                  <a:lnTo>
                    <a:pt x="44" y="147"/>
                  </a:lnTo>
                  <a:lnTo>
                    <a:pt x="49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4" y="147"/>
                  </a:lnTo>
                  <a:lnTo>
                    <a:pt x="64" y="142"/>
                  </a:lnTo>
                  <a:lnTo>
                    <a:pt x="59" y="142"/>
                  </a:lnTo>
                  <a:lnTo>
                    <a:pt x="59" y="137"/>
                  </a:lnTo>
                  <a:lnTo>
                    <a:pt x="64" y="137"/>
                  </a:lnTo>
                  <a:lnTo>
                    <a:pt x="59" y="132"/>
                  </a:lnTo>
                  <a:lnTo>
                    <a:pt x="59" y="127"/>
                  </a:lnTo>
                  <a:lnTo>
                    <a:pt x="59" y="122"/>
                  </a:lnTo>
                  <a:lnTo>
                    <a:pt x="59" y="108"/>
                  </a:lnTo>
                  <a:lnTo>
                    <a:pt x="64" y="103"/>
                  </a:lnTo>
                  <a:lnTo>
                    <a:pt x="64" y="98"/>
                  </a:lnTo>
                  <a:lnTo>
                    <a:pt x="68" y="98"/>
                  </a:lnTo>
                  <a:lnTo>
                    <a:pt x="68" y="93"/>
                  </a:lnTo>
                  <a:lnTo>
                    <a:pt x="73" y="93"/>
                  </a:lnTo>
                  <a:lnTo>
                    <a:pt x="78" y="93"/>
                  </a:lnTo>
                  <a:lnTo>
                    <a:pt x="83" y="88"/>
                  </a:lnTo>
                  <a:lnTo>
                    <a:pt x="83" y="83"/>
                  </a:lnTo>
                  <a:lnTo>
                    <a:pt x="88" y="83"/>
                  </a:lnTo>
                  <a:lnTo>
                    <a:pt x="93" y="83"/>
                  </a:lnTo>
                  <a:lnTo>
                    <a:pt x="93" y="78"/>
                  </a:lnTo>
                  <a:lnTo>
                    <a:pt x="98" y="78"/>
                  </a:lnTo>
                  <a:lnTo>
                    <a:pt x="103" y="78"/>
                  </a:lnTo>
                  <a:lnTo>
                    <a:pt x="103" y="73"/>
                  </a:lnTo>
                  <a:lnTo>
                    <a:pt x="108" y="73"/>
                  </a:lnTo>
                  <a:lnTo>
                    <a:pt x="103" y="69"/>
                  </a:lnTo>
                  <a:lnTo>
                    <a:pt x="103" y="64"/>
                  </a:lnTo>
                  <a:lnTo>
                    <a:pt x="108" y="64"/>
                  </a:lnTo>
                  <a:lnTo>
                    <a:pt x="108" y="59"/>
                  </a:lnTo>
                  <a:lnTo>
                    <a:pt x="108" y="54"/>
                  </a:lnTo>
                  <a:lnTo>
                    <a:pt x="112" y="54"/>
                  </a:lnTo>
                  <a:lnTo>
                    <a:pt x="112" y="49"/>
                  </a:lnTo>
                  <a:lnTo>
                    <a:pt x="117" y="44"/>
                  </a:lnTo>
                  <a:lnTo>
                    <a:pt x="117" y="39"/>
                  </a:lnTo>
                  <a:lnTo>
                    <a:pt x="122" y="39"/>
                  </a:lnTo>
                  <a:lnTo>
                    <a:pt x="127" y="39"/>
                  </a:lnTo>
                  <a:lnTo>
                    <a:pt x="127" y="34"/>
                  </a:lnTo>
                  <a:lnTo>
                    <a:pt x="122" y="34"/>
                  </a:lnTo>
                  <a:lnTo>
                    <a:pt x="122" y="29"/>
                  </a:lnTo>
                  <a:lnTo>
                    <a:pt x="122" y="25"/>
                  </a:lnTo>
                  <a:lnTo>
                    <a:pt x="117" y="25"/>
                  </a:lnTo>
                  <a:lnTo>
                    <a:pt x="122" y="25"/>
                  </a:lnTo>
                  <a:lnTo>
                    <a:pt x="122" y="20"/>
                  </a:lnTo>
                  <a:lnTo>
                    <a:pt x="127" y="20"/>
                  </a:lnTo>
                  <a:lnTo>
                    <a:pt x="132" y="20"/>
                  </a:lnTo>
                  <a:lnTo>
                    <a:pt x="132" y="25"/>
                  </a:lnTo>
                  <a:lnTo>
                    <a:pt x="137" y="25"/>
                  </a:lnTo>
                  <a:lnTo>
                    <a:pt x="142" y="25"/>
                  </a:lnTo>
                  <a:lnTo>
                    <a:pt x="147" y="25"/>
                  </a:lnTo>
                  <a:lnTo>
                    <a:pt x="147" y="20"/>
                  </a:lnTo>
                  <a:lnTo>
                    <a:pt x="151" y="20"/>
                  </a:lnTo>
                  <a:lnTo>
                    <a:pt x="156" y="20"/>
                  </a:lnTo>
                  <a:lnTo>
                    <a:pt x="156" y="15"/>
                  </a:lnTo>
                  <a:lnTo>
                    <a:pt x="161" y="15"/>
                  </a:lnTo>
                  <a:lnTo>
                    <a:pt x="161" y="10"/>
                  </a:lnTo>
                  <a:lnTo>
                    <a:pt x="161" y="5"/>
                  </a:lnTo>
                  <a:lnTo>
                    <a:pt x="161" y="0"/>
                  </a:lnTo>
                  <a:lnTo>
                    <a:pt x="166" y="0"/>
                  </a:lnTo>
                  <a:lnTo>
                    <a:pt x="171" y="0"/>
                  </a:lnTo>
                  <a:lnTo>
                    <a:pt x="171" y="5"/>
                  </a:lnTo>
                  <a:lnTo>
                    <a:pt x="166" y="5"/>
                  </a:lnTo>
                  <a:lnTo>
                    <a:pt x="171" y="5"/>
                  </a:lnTo>
                  <a:lnTo>
                    <a:pt x="171" y="10"/>
                  </a:lnTo>
                  <a:lnTo>
                    <a:pt x="166" y="10"/>
                  </a:lnTo>
                  <a:lnTo>
                    <a:pt x="171" y="10"/>
                  </a:lnTo>
                  <a:lnTo>
                    <a:pt x="171" y="15"/>
                  </a:lnTo>
                  <a:lnTo>
                    <a:pt x="166" y="15"/>
                  </a:lnTo>
                  <a:lnTo>
                    <a:pt x="166" y="20"/>
                  </a:lnTo>
                  <a:lnTo>
                    <a:pt x="166" y="25"/>
                  </a:lnTo>
                  <a:lnTo>
                    <a:pt x="171" y="25"/>
                  </a:lnTo>
                  <a:lnTo>
                    <a:pt x="171" y="29"/>
                  </a:lnTo>
                  <a:lnTo>
                    <a:pt x="171" y="34"/>
                  </a:lnTo>
                  <a:lnTo>
                    <a:pt x="171" y="29"/>
                  </a:lnTo>
                  <a:lnTo>
                    <a:pt x="176" y="29"/>
                  </a:lnTo>
                  <a:lnTo>
                    <a:pt x="176" y="34"/>
                  </a:lnTo>
                  <a:lnTo>
                    <a:pt x="181" y="34"/>
                  </a:lnTo>
                  <a:lnTo>
                    <a:pt x="176" y="34"/>
                  </a:lnTo>
                  <a:lnTo>
                    <a:pt x="176" y="39"/>
                  </a:lnTo>
                  <a:lnTo>
                    <a:pt x="181" y="39"/>
                  </a:lnTo>
                  <a:lnTo>
                    <a:pt x="181" y="34"/>
                  </a:lnTo>
                  <a:lnTo>
                    <a:pt x="186" y="34"/>
                  </a:lnTo>
                  <a:lnTo>
                    <a:pt x="186" y="39"/>
                  </a:lnTo>
                  <a:lnTo>
                    <a:pt x="186" y="44"/>
                  </a:lnTo>
                  <a:lnTo>
                    <a:pt x="190" y="49"/>
                  </a:lnTo>
                  <a:lnTo>
                    <a:pt x="190" y="54"/>
                  </a:lnTo>
                  <a:lnTo>
                    <a:pt x="186" y="59"/>
                  </a:lnTo>
                  <a:lnTo>
                    <a:pt x="186" y="64"/>
                  </a:lnTo>
                  <a:lnTo>
                    <a:pt x="186" y="59"/>
                  </a:lnTo>
                  <a:lnTo>
                    <a:pt x="190" y="59"/>
                  </a:lnTo>
                  <a:lnTo>
                    <a:pt x="195" y="59"/>
                  </a:lnTo>
                  <a:lnTo>
                    <a:pt x="195" y="54"/>
                  </a:lnTo>
                  <a:lnTo>
                    <a:pt x="200" y="54"/>
                  </a:lnTo>
                  <a:lnTo>
                    <a:pt x="200" y="49"/>
                  </a:lnTo>
                  <a:lnTo>
                    <a:pt x="205" y="49"/>
                  </a:lnTo>
                  <a:lnTo>
                    <a:pt x="205" y="44"/>
                  </a:lnTo>
                  <a:lnTo>
                    <a:pt x="205" y="39"/>
                  </a:lnTo>
                  <a:lnTo>
                    <a:pt x="210" y="39"/>
                  </a:lnTo>
                  <a:lnTo>
                    <a:pt x="210" y="34"/>
                  </a:lnTo>
                  <a:lnTo>
                    <a:pt x="215" y="34"/>
                  </a:lnTo>
                  <a:lnTo>
                    <a:pt x="215" y="29"/>
                  </a:lnTo>
                  <a:lnTo>
                    <a:pt x="215" y="34"/>
                  </a:lnTo>
                  <a:lnTo>
                    <a:pt x="215" y="29"/>
                  </a:lnTo>
                  <a:lnTo>
                    <a:pt x="220" y="29"/>
                  </a:lnTo>
                  <a:lnTo>
                    <a:pt x="220" y="25"/>
                  </a:lnTo>
                  <a:lnTo>
                    <a:pt x="225" y="2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" name="Freeform 41">
              <a:extLst>
                <a:ext uri="{FF2B5EF4-FFF2-40B4-BE49-F238E27FC236}">
                  <a16:creationId xmlns:a16="http://schemas.microsoft.com/office/drawing/2014/main" id="{A5BF3F60-B6D5-45F3-A1E0-64D3D80E3933}"/>
                </a:ext>
              </a:extLst>
            </p:cNvPr>
            <p:cNvSpPr>
              <a:spLocks/>
            </p:cNvSpPr>
            <p:nvPr/>
          </p:nvSpPr>
          <p:spPr bwMode="gray">
            <a:xfrm>
              <a:off x="3373" y="2009"/>
              <a:ext cx="195" cy="219"/>
            </a:xfrm>
            <a:custGeom>
              <a:avLst/>
              <a:gdLst>
                <a:gd name="T0" fmla="*/ 190 w 195"/>
                <a:gd name="T1" fmla="*/ 73 h 219"/>
                <a:gd name="T2" fmla="*/ 190 w 195"/>
                <a:gd name="T3" fmla="*/ 87 h 219"/>
                <a:gd name="T4" fmla="*/ 190 w 195"/>
                <a:gd name="T5" fmla="*/ 92 h 219"/>
                <a:gd name="T6" fmla="*/ 190 w 195"/>
                <a:gd name="T7" fmla="*/ 107 h 219"/>
                <a:gd name="T8" fmla="*/ 186 w 195"/>
                <a:gd name="T9" fmla="*/ 117 h 219"/>
                <a:gd name="T10" fmla="*/ 186 w 195"/>
                <a:gd name="T11" fmla="*/ 127 h 219"/>
                <a:gd name="T12" fmla="*/ 186 w 195"/>
                <a:gd name="T13" fmla="*/ 136 h 219"/>
                <a:gd name="T14" fmla="*/ 190 w 195"/>
                <a:gd name="T15" fmla="*/ 146 h 219"/>
                <a:gd name="T16" fmla="*/ 190 w 195"/>
                <a:gd name="T17" fmla="*/ 156 h 219"/>
                <a:gd name="T18" fmla="*/ 190 w 195"/>
                <a:gd name="T19" fmla="*/ 166 h 219"/>
                <a:gd name="T20" fmla="*/ 176 w 195"/>
                <a:gd name="T21" fmla="*/ 170 h 219"/>
                <a:gd name="T22" fmla="*/ 166 w 195"/>
                <a:gd name="T23" fmla="*/ 175 h 219"/>
                <a:gd name="T24" fmla="*/ 171 w 195"/>
                <a:gd name="T25" fmla="*/ 185 h 219"/>
                <a:gd name="T26" fmla="*/ 171 w 195"/>
                <a:gd name="T27" fmla="*/ 200 h 219"/>
                <a:gd name="T28" fmla="*/ 166 w 195"/>
                <a:gd name="T29" fmla="*/ 210 h 219"/>
                <a:gd name="T30" fmla="*/ 161 w 195"/>
                <a:gd name="T31" fmla="*/ 214 h 219"/>
                <a:gd name="T32" fmla="*/ 137 w 195"/>
                <a:gd name="T33" fmla="*/ 219 h 219"/>
                <a:gd name="T34" fmla="*/ 132 w 195"/>
                <a:gd name="T35" fmla="*/ 205 h 219"/>
                <a:gd name="T36" fmla="*/ 117 w 195"/>
                <a:gd name="T37" fmla="*/ 205 h 219"/>
                <a:gd name="T38" fmla="*/ 107 w 195"/>
                <a:gd name="T39" fmla="*/ 200 h 219"/>
                <a:gd name="T40" fmla="*/ 98 w 195"/>
                <a:gd name="T41" fmla="*/ 195 h 219"/>
                <a:gd name="T42" fmla="*/ 93 w 195"/>
                <a:gd name="T43" fmla="*/ 195 h 219"/>
                <a:gd name="T44" fmla="*/ 64 w 195"/>
                <a:gd name="T45" fmla="*/ 180 h 219"/>
                <a:gd name="T46" fmla="*/ 25 w 195"/>
                <a:gd name="T47" fmla="*/ 161 h 219"/>
                <a:gd name="T48" fmla="*/ 5 w 195"/>
                <a:gd name="T49" fmla="*/ 146 h 219"/>
                <a:gd name="T50" fmla="*/ 10 w 195"/>
                <a:gd name="T51" fmla="*/ 131 h 219"/>
                <a:gd name="T52" fmla="*/ 10 w 195"/>
                <a:gd name="T53" fmla="*/ 122 h 219"/>
                <a:gd name="T54" fmla="*/ 5 w 195"/>
                <a:gd name="T55" fmla="*/ 112 h 219"/>
                <a:gd name="T56" fmla="*/ 5 w 195"/>
                <a:gd name="T57" fmla="*/ 97 h 219"/>
                <a:gd name="T58" fmla="*/ 10 w 195"/>
                <a:gd name="T59" fmla="*/ 83 h 219"/>
                <a:gd name="T60" fmla="*/ 15 w 195"/>
                <a:gd name="T61" fmla="*/ 73 h 219"/>
                <a:gd name="T62" fmla="*/ 25 w 195"/>
                <a:gd name="T63" fmla="*/ 68 h 219"/>
                <a:gd name="T64" fmla="*/ 29 w 195"/>
                <a:gd name="T65" fmla="*/ 68 h 219"/>
                <a:gd name="T66" fmla="*/ 34 w 195"/>
                <a:gd name="T67" fmla="*/ 58 h 219"/>
                <a:gd name="T68" fmla="*/ 39 w 195"/>
                <a:gd name="T69" fmla="*/ 48 h 219"/>
                <a:gd name="T70" fmla="*/ 49 w 195"/>
                <a:gd name="T71" fmla="*/ 44 h 219"/>
                <a:gd name="T72" fmla="*/ 59 w 195"/>
                <a:gd name="T73" fmla="*/ 39 h 219"/>
                <a:gd name="T74" fmla="*/ 68 w 195"/>
                <a:gd name="T75" fmla="*/ 34 h 219"/>
                <a:gd name="T76" fmla="*/ 78 w 195"/>
                <a:gd name="T77" fmla="*/ 29 h 219"/>
                <a:gd name="T78" fmla="*/ 93 w 195"/>
                <a:gd name="T79" fmla="*/ 29 h 219"/>
                <a:gd name="T80" fmla="*/ 107 w 195"/>
                <a:gd name="T81" fmla="*/ 29 h 219"/>
                <a:gd name="T82" fmla="*/ 112 w 195"/>
                <a:gd name="T83" fmla="*/ 39 h 219"/>
                <a:gd name="T84" fmla="*/ 122 w 195"/>
                <a:gd name="T85" fmla="*/ 34 h 219"/>
                <a:gd name="T86" fmla="*/ 117 w 195"/>
                <a:gd name="T87" fmla="*/ 24 h 219"/>
                <a:gd name="T88" fmla="*/ 117 w 195"/>
                <a:gd name="T89" fmla="*/ 19 h 219"/>
                <a:gd name="T90" fmla="*/ 122 w 195"/>
                <a:gd name="T91" fmla="*/ 9 h 219"/>
                <a:gd name="T92" fmla="*/ 127 w 195"/>
                <a:gd name="T93" fmla="*/ 0 h 219"/>
                <a:gd name="T94" fmla="*/ 137 w 195"/>
                <a:gd name="T95" fmla="*/ 5 h 219"/>
                <a:gd name="T96" fmla="*/ 151 w 195"/>
                <a:gd name="T97" fmla="*/ 9 h 219"/>
                <a:gd name="T98" fmla="*/ 161 w 195"/>
                <a:gd name="T99" fmla="*/ 14 h 219"/>
                <a:gd name="T100" fmla="*/ 166 w 195"/>
                <a:gd name="T101" fmla="*/ 24 h 219"/>
                <a:gd name="T102" fmla="*/ 171 w 195"/>
                <a:gd name="T103" fmla="*/ 34 h 219"/>
                <a:gd name="T104" fmla="*/ 161 w 195"/>
                <a:gd name="T105" fmla="*/ 39 h 219"/>
                <a:gd name="T106" fmla="*/ 171 w 195"/>
                <a:gd name="T107" fmla="*/ 44 h 219"/>
                <a:gd name="T108" fmla="*/ 166 w 195"/>
                <a:gd name="T109" fmla="*/ 53 h 219"/>
                <a:gd name="T110" fmla="*/ 181 w 195"/>
                <a:gd name="T111" fmla="*/ 53 h 219"/>
                <a:gd name="T112" fmla="*/ 190 w 195"/>
                <a:gd name="T113" fmla="*/ 58 h 219"/>
                <a:gd name="T114" fmla="*/ 181 w 195"/>
                <a:gd name="T115" fmla="*/ 63 h 219"/>
                <a:gd name="T116" fmla="*/ 186 w 195"/>
                <a:gd name="T117" fmla="*/ 6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95" h="219">
                  <a:moveTo>
                    <a:pt x="190" y="63"/>
                  </a:moveTo>
                  <a:lnTo>
                    <a:pt x="190" y="68"/>
                  </a:lnTo>
                  <a:lnTo>
                    <a:pt x="190" y="73"/>
                  </a:lnTo>
                  <a:lnTo>
                    <a:pt x="190" y="78"/>
                  </a:lnTo>
                  <a:lnTo>
                    <a:pt x="190" y="83"/>
                  </a:lnTo>
                  <a:lnTo>
                    <a:pt x="190" y="87"/>
                  </a:lnTo>
                  <a:lnTo>
                    <a:pt x="186" y="87"/>
                  </a:lnTo>
                  <a:lnTo>
                    <a:pt x="186" y="92"/>
                  </a:lnTo>
                  <a:lnTo>
                    <a:pt x="190" y="92"/>
                  </a:lnTo>
                  <a:lnTo>
                    <a:pt x="190" y="97"/>
                  </a:lnTo>
                  <a:lnTo>
                    <a:pt x="190" y="102"/>
                  </a:lnTo>
                  <a:lnTo>
                    <a:pt x="190" y="107"/>
                  </a:lnTo>
                  <a:lnTo>
                    <a:pt x="190" y="112"/>
                  </a:lnTo>
                  <a:lnTo>
                    <a:pt x="190" y="117"/>
                  </a:lnTo>
                  <a:lnTo>
                    <a:pt x="186" y="117"/>
                  </a:lnTo>
                  <a:lnTo>
                    <a:pt x="181" y="122"/>
                  </a:lnTo>
                  <a:lnTo>
                    <a:pt x="186" y="122"/>
                  </a:lnTo>
                  <a:lnTo>
                    <a:pt x="186" y="127"/>
                  </a:lnTo>
                  <a:lnTo>
                    <a:pt x="186" y="131"/>
                  </a:lnTo>
                  <a:lnTo>
                    <a:pt x="190" y="136"/>
                  </a:lnTo>
                  <a:lnTo>
                    <a:pt x="186" y="136"/>
                  </a:lnTo>
                  <a:lnTo>
                    <a:pt x="186" y="141"/>
                  </a:lnTo>
                  <a:lnTo>
                    <a:pt x="190" y="141"/>
                  </a:lnTo>
                  <a:lnTo>
                    <a:pt x="190" y="146"/>
                  </a:lnTo>
                  <a:lnTo>
                    <a:pt x="190" y="151"/>
                  </a:lnTo>
                  <a:lnTo>
                    <a:pt x="186" y="151"/>
                  </a:lnTo>
                  <a:lnTo>
                    <a:pt x="190" y="156"/>
                  </a:lnTo>
                  <a:lnTo>
                    <a:pt x="195" y="161"/>
                  </a:lnTo>
                  <a:lnTo>
                    <a:pt x="195" y="166"/>
                  </a:lnTo>
                  <a:lnTo>
                    <a:pt x="190" y="166"/>
                  </a:lnTo>
                  <a:lnTo>
                    <a:pt x="186" y="166"/>
                  </a:lnTo>
                  <a:lnTo>
                    <a:pt x="181" y="166"/>
                  </a:lnTo>
                  <a:lnTo>
                    <a:pt x="176" y="170"/>
                  </a:lnTo>
                  <a:lnTo>
                    <a:pt x="171" y="170"/>
                  </a:lnTo>
                  <a:lnTo>
                    <a:pt x="171" y="175"/>
                  </a:lnTo>
                  <a:lnTo>
                    <a:pt x="166" y="175"/>
                  </a:lnTo>
                  <a:lnTo>
                    <a:pt x="166" y="180"/>
                  </a:lnTo>
                  <a:lnTo>
                    <a:pt x="166" y="185"/>
                  </a:lnTo>
                  <a:lnTo>
                    <a:pt x="171" y="185"/>
                  </a:lnTo>
                  <a:lnTo>
                    <a:pt x="171" y="190"/>
                  </a:lnTo>
                  <a:lnTo>
                    <a:pt x="171" y="195"/>
                  </a:lnTo>
                  <a:lnTo>
                    <a:pt x="171" y="200"/>
                  </a:lnTo>
                  <a:lnTo>
                    <a:pt x="166" y="200"/>
                  </a:lnTo>
                  <a:lnTo>
                    <a:pt x="166" y="205"/>
                  </a:lnTo>
                  <a:lnTo>
                    <a:pt x="166" y="210"/>
                  </a:lnTo>
                  <a:lnTo>
                    <a:pt x="171" y="210"/>
                  </a:lnTo>
                  <a:lnTo>
                    <a:pt x="166" y="210"/>
                  </a:lnTo>
                  <a:lnTo>
                    <a:pt x="161" y="214"/>
                  </a:lnTo>
                  <a:lnTo>
                    <a:pt x="156" y="214"/>
                  </a:lnTo>
                  <a:lnTo>
                    <a:pt x="142" y="219"/>
                  </a:lnTo>
                  <a:lnTo>
                    <a:pt x="137" y="219"/>
                  </a:lnTo>
                  <a:lnTo>
                    <a:pt x="137" y="214"/>
                  </a:lnTo>
                  <a:lnTo>
                    <a:pt x="132" y="210"/>
                  </a:lnTo>
                  <a:lnTo>
                    <a:pt x="132" y="205"/>
                  </a:lnTo>
                  <a:lnTo>
                    <a:pt x="127" y="205"/>
                  </a:lnTo>
                  <a:lnTo>
                    <a:pt x="122" y="205"/>
                  </a:lnTo>
                  <a:lnTo>
                    <a:pt x="117" y="205"/>
                  </a:lnTo>
                  <a:lnTo>
                    <a:pt x="112" y="205"/>
                  </a:lnTo>
                  <a:lnTo>
                    <a:pt x="107" y="205"/>
                  </a:lnTo>
                  <a:lnTo>
                    <a:pt x="107" y="200"/>
                  </a:lnTo>
                  <a:lnTo>
                    <a:pt x="107" y="195"/>
                  </a:lnTo>
                  <a:lnTo>
                    <a:pt x="103" y="195"/>
                  </a:lnTo>
                  <a:lnTo>
                    <a:pt x="98" y="195"/>
                  </a:lnTo>
                  <a:lnTo>
                    <a:pt x="98" y="190"/>
                  </a:lnTo>
                  <a:lnTo>
                    <a:pt x="93" y="190"/>
                  </a:lnTo>
                  <a:lnTo>
                    <a:pt x="93" y="195"/>
                  </a:lnTo>
                  <a:lnTo>
                    <a:pt x="88" y="195"/>
                  </a:lnTo>
                  <a:lnTo>
                    <a:pt x="68" y="185"/>
                  </a:lnTo>
                  <a:lnTo>
                    <a:pt x="64" y="180"/>
                  </a:lnTo>
                  <a:lnTo>
                    <a:pt x="59" y="180"/>
                  </a:lnTo>
                  <a:lnTo>
                    <a:pt x="29" y="166"/>
                  </a:lnTo>
                  <a:lnTo>
                    <a:pt x="25" y="161"/>
                  </a:lnTo>
                  <a:lnTo>
                    <a:pt x="10" y="156"/>
                  </a:lnTo>
                  <a:lnTo>
                    <a:pt x="0" y="151"/>
                  </a:lnTo>
                  <a:lnTo>
                    <a:pt x="5" y="146"/>
                  </a:lnTo>
                  <a:lnTo>
                    <a:pt x="5" y="141"/>
                  </a:lnTo>
                  <a:lnTo>
                    <a:pt x="5" y="136"/>
                  </a:lnTo>
                  <a:lnTo>
                    <a:pt x="10" y="131"/>
                  </a:lnTo>
                  <a:lnTo>
                    <a:pt x="10" y="127"/>
                  </a:lnTo>
                  <a:lnTo>
                    <a:pt x="15" y="127"/>
                  </a:lnTo>
                  <a:lnTo>
                    <a:pt x="10" y="122"/>
                  </a:lnTo>
                  <a:lnTo>
                    <a:pt x="5" y="122"/>
                  </a:lnTo>
                  <a:lnTo>
                    <a:pt x="5" y="117"/>
                  </a:lnTo>
                  <a:lnTo>
                    <a:pt x="5" y="112"/>
                  </a:lnTo>
                  <a:lnTo>
                    <a:pt x="5" y="107"/>
                  </a:lnTo>
                  <a:lnTo>
                    <a:pt x="5" y="102"/>
                  </a:lnTo>
                  <a:lnTo>
                    <a:pt x="5" y="97"/>
                  </a:lnTo>
                  <a:lnTo>
                    <a:pt x="0" y="92"/>
                  </a:lnTo>
                  <a:lnTo>
                    <a:pt x="5" y="87"/>
                  </a:lnTo>
                  <a:lnTo>
                    <a:pt x="10" y="83"/>
                  </a:lnTo>
                  <a:lnTo>
                    <a:pt x="10" y="78"/>
                  </a:lnTo>
                  <a:lnTo>
                    <a:pt x="15" y="78"/>
                  </a:lnTo>
                  <a:lnTo>
                    <a:pt x="15" y="73"/>
                  </a:lnTo>
                  <a:lnTo>
                    <a:pt x="20" y="73"/>
                  </a:lnTo>
                  <a:lnTo>
                    <a:pt x="25" y="73"/>
                  </a:lnTo>
                  <a:lnTo>
                    <a:pt x="25" y="68"/>
                  </a:lnTo>
                  <a:lnTo>
                    <a:pt x="25" y="73"/>
                  </a:lnTo>
                  <a:lnTo>
                    <a:pt x="29" y="73"/>
                  </a:lnTo>
                  <a:lnTo>
                    <a:pt x="29" y="68"/>
                  </a:lnTo>
                  <a:lnTo>
                    <a:pt x="29" y="63"/>
                  </a:lnTo>
                  <a:lnTo>
                    <a:pt x="29" y="58"/>
                  </a:lnTo>
                  <a:lnTo>
                    <a:pt x="34" y="58"/>
                  </a:lnTo>
                  <a:lnTo>
                    <a:pt x="39" y="58"/>
                  </a:lnTo>
                  <a:lnTo>
                    <a:pt x="39" y="53"/>
                  </a:lnTo>
                  <a:lnTo>
                    <a:pt x="39" y="48"/>
                  </a:lnTo>
                  <a:lnTo>
                    <a:pt x="44" y="48"/>
                  </a:lnTo>
                  <a:lnTo>
                    <a:pt x="49" y="48"/>
                  </a:lnTo>
                  <a:lnTo>
                    <a:pt x="49" y="44"/>
                  </a:lnTo>
                  <a:lnTo>
                    <a:pt x="54" y="44"/>
                  </a:lnTo>
                  <a:lnTo>
                    <a:pt x="54" y="39"/>
                  </a:lnTo>
                  <a:lnTo>
                    <a:pt x="59" y="39"/>
                  </a:lnTo>
                  <a:lnTo>
                    <a:pt x="59" y="34"/>
                  </a:lnTo>
                  <a:lnTo>
                    <a:pt x="64" y="34"/>
                  </a:lnTo>
                  <a:lnTo>
                    <a:pt x="68" y="34"/>
                  </a:lnTo>
                  <a:lnTo>
                    <a:pt x="68" y="29"/>
                  </a:lnTo>
                  <a:lnTo>
                    <a:pt x="73" y="29"/>
                  </a:lnTo>
                  <a:lnTo>
                    <a:pt x="78" y="29"/>
                  </a:lnTo>
                  <a:lnTo>
                    <a:pt x="83" y="29"/>
                  </a:lnTo>
                  <a:lnTo>
                    <a:pt x="88" y="29"/>
                  </a:lnTo>
                  <a:lnTo>
                    <a:pt x="93" y="29"/>
                  </a:lnTo>
                  <a:lnTo>
                    <a:pt x="98" y="29"/>
                  </a:lnTo>
                  <a:lnTo>
                    <a:pt x="103" y="29"/>
                  </a:lnTo>
                  <a:lnTo>
                    <a:pt x="107" y="29"/>
                  </a:lnTo>
                  <a:lnTo>
                    <a:pt x="107" y="34"/>
                  </a:lnTo>
                  <a:lnTo>
                    <a:pt x="107" y="39"/>
                  </a:lnTo>
                  <a:lnTo>
                    <a:pt x="112" y="39"/>
                  </a:lnTo>
                  <a:lnTo>
                    <a:pt x="117" y="39"/>
                  </a:lnTo>
                  <a:lnTo>
                    <a:pt x="117" y="34"/>
                  </a:lnTo>
                  <a:lnTo>
                    <a:pt x="122" y="34"/>
                  </a:lnTo>
                  <a:lnTo>
                    <a:pt x="122" y="29"/>
                  </a:lnTo>
                  <a:lnTo>
                    <a:pt x="122" y="24"/>
                  </a:lnTo>
                  <a:lnTo>
                    <a:pt x="117" y="24"/>
                  </a:lnTo>
                  <a:lnTo>
                    <a:pt x="122" y="24"/>
                  </a:lnTo>
                  <a:lnTo>
                    <a:pt x="117" y="24"/>
                  </a:lnTo>
                  <a:lnTo>
                    <a:pt x="117" y="19"/>
                  </a:lnTo>
                  <a:lnTo>
                    <a:pt x="117" y="14"/>
                  </a:lnTo>
                  <a:lnTo>
                    <a:pt x="122" y="14"/>
                  </a:lnTo>
                  <a:lnTo>
                    <a:pt x="122" y="9"/>
                  </a:lnTo>
                  <a:lnTo>
                    <a:pt x="122" y="5"/>
                  </a:lnTo>
                  <a:lnTo>
                    <a:pt x="127" y="5"/>
                  </a:lnTo>
                  <a:lnTo>
                    <a:pt x="127" y="0"/>
                  </a:lnTo>
                  <a:lnTo>
                    <a:pt x="132" y="0"/>
                  </a:lnTo>
                  <a:lnTo>
                    <a:pt x="137" y="0"/>
                  </a:lnTo>
                  <a:lnTo>
                    <a:pt x="137" y="5"/>
                  </a:lnTo>
                  <a:lnTo>
                    <a:pt x="142" y="5"/>
                  </a:lnTo>
                  <a:lnTo>
                    <a:pt x="147" y="9"/>
                  </a:lnTo>
                  <a:lnTo>
                    <a:pt x="151" y="9"/>
                  </a:lnTo>
                  <a:lnTo>
                    <a:pt x="151" y="14"/>
                  </a:lnTo>
                  <a:lnTo>
                    <a:pt x="156" y="14"/>
                  </a:lnTo>
                  <a:lnTo>
                    <a:pt x="161" y="14"/>
                  </a:lnTo>
                  <a:lnTo>
                    <a:pt x="161" y="19"/>
                  </a:lnTo>
                  <a:lnTo>
                    <a:pt x="166" y="19"/>
                  </a:lnTo>
                  <a:lnTo>
                    <a:pt x="166" y="24"/>
                  </a:lnTo>
                  <a:lnTo>
                    <a:pt x="171" y="24"/>
                  </a:lnTo>
                  <a:lnTo>
                    <a:pt x="171" y="29"/>
                  </a:lnTo>
                  <a:lnTo>
                    <a:pt x="171" y="34"/>
                  </a:lnTo>
                  <a:lnTo>
                    <a:pt x="166" y="34"/>
                  </a:lnTo>
                  <a:lnTo>
                    <a:pt x="161" y="34"/>
                  </a:lnTo>
                  <a:lnTo>
                    <a:pt x="161" y="39"/>
                  </a:lnTo>
                  <a:lnTo>
                    <a:pt x="166" y="39"/>
                  </a:lnTo>
                  <a:lnTo>
                    <a:pt x="166" y="44"/>
                  </a:lnTo>
                  <a:lnTo>
                    <a:pt x="171" y="44"/>
                  </a:lnTo>
                  <a:lnTo>
                    <a:pt x="171" y="48"/>
                  </a:lnTo>
                  <a:lnTo>
                    <a:pt x="166" y="48"/>
                  </a:lnTo>
                  <a:lnTo>
                    <a:pt x="166" y="53"/>
                  </a:lnTo>
                  <a:lnTo>
                    <a:pt x="171" y="53"/>
                  </a:lnTo>
                  <a:lnTo>
                    <a:pt x="176" y="53"/>
                  </a:lnTo>
                  <a:lnTo>
                    <a:pt x="181" y="53"/>
                  </a:lnTo>
                  <a:lnTo>
                    <a:pt x="186" y="53"/>
                  </a:lnTo>
                  <a:lnTo>
                    <a:pt x="190" y="53"/>
                  </a:lnTo>
                  <a:lnTo>
                    <a:pt x="190" y="58"/>
                  </a:lnTo>
                  <a:lnTo>
                    <a:pt x="186" y="58"/>
                  </a:lnTo>
                  <a:lnTo>
                    <a:pt x="186" y="63"/>
                  </a:lnTo>
                  <a:lnTo>
                    <a:pt x="181" y="63"/>
                  </a:lnTo>
                  <a:lnTo>
                    <a:pt x="181" y="68"/>
                  </a:lnTo>
                  <a:lnTo>
                    <a:pt x="186" y="68"/>
                  </a:lnTo>
                  <a:lnTo>
                    <a:pt x="186" y="63"/>
                  </a:lnTo>
                  <a:lnTo>
                    <a:pt x="190" y="63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" name="Freeform 42">
              <a:extLst>
                <a:ext uri="{FF2B5EF4-FFF2-40B4-BE49-F238E27FC236}">
                  <a16:creationId xmlns:a16="http://schemas.microsoft.com/office/drawing/2014/main" id="{CF896502-356D-4A81-B022-409B72517B2B}"/>
                </a:ext>
              </a:extLst>
            </p:cNvPr>
            <p:cNvSpPr>
              <a:spLocks/>
            </p:cNvSpPr>
            <p:nvPr/>
          </p:nvSpPr>
          <p:spPr bwMode="gray">
            <a:xfrm>
              <a:off x="2753" y="1735"/>
              <a:ext cx="322" cy="469"/>
            </a:xfrm>
            <a:custGeom>
              <a:avLst/>
              <a:gdLst>
                <a:gd name="T0" fmla="*/ 313 w 322"/>
                <a:gd name="T1" fmla="*/ 244 h 469"/>
                <a:gd name="T2" fmla="*/ 293 w 322"/>
                <a:gd name="T3" fmla="*/ 259 h 469"/>
                <a:gd name="T4" fmla="*/ 274 w 322"/>
                <a:gd name="T5" fmla="*/ 249 h 469"/>
                <a:gd name="T6" fmla="*/ 249 w 322"/>
                <a:gd name="T7" fmla="*/ 254 h 469"/>
                <a:gd name="T8" fmla="*/ 235 w 322"/>
                <a:gd name="T9" fmla="*/ 264 h 469"/>
                <a:gd name="T10" fmla="*/ 220 w 322"/>
                <a:gd name="T11" fmla="*/ 283 h 469"/>
                <a:gd name="T12" fmla="*/ 230 w 322"/>
                <a:gd name="T13" fmla="*/ 308 h 469"/>
                <a:gd name="T14" fmla="*/ 215 w 322"/>
                <a:gd name="T15" fmla="*/ 318 h 469"/>
                <a:gd name="T16" fmla="*/ 225 w 322"/>
                <a:gd name="T17" fmla="*/ 347 h 469"/>
                <a:gd name="T18" fmla="*/ 235 w 322"/>
                <a:gd name="T19" fmla="*/ 371 h 469"/>
                <a:gd name="T20" fmla="*/ 235 w 322"/>
                <a:gd name="T21" fmla="*/ 386 h 469"/>
                <a:gd name="T22" fmla="*/ 239 w 322"/>
                <a:gd name="T23" fmla="*/ 405 h 469"/>
                <a:gd name="T24" fmla="*/ 249 w 322"/>
                <a:gd name="T25" fmla="*/ 430 h 469"/>
                <a:gd name="T26" fmla="*/ 235 w 322"/>
                <a:gd name="T27" fmla="*/ 449 h 469"/>
                <a:gd name="T28" fmla="*/ 220 w 322"/>
                <a:gd name="T29" fmla="*/ 469 h 469"/>
                <a:gd name="T30" fmla="*/ 195 w 322"/>
                <a:gd name="T31" fmla="*/ 459 h 469"/>
                <a:gd name="T32" fmla="*/ 200 w 322"/>
                <a:gd name="T33" fmla="*/ 435 h 469"/>
                <a:gd name="T34" fmla="*/ 200 w 322"/>
                <a:gd name="T35" fmla="*/ 410 h 469"/>
                <a:gd name="T36" fmla="*/ 200 w 322"/>
                <a:gd name="T37" fmla="*/ 386 h 469"/>
                <a:gd name="T38" fmla="*/ 186 w 322"/>
                <a:gd name="T39" fmla="*/ 366 h 469"/>
                <a:gd name="T40" fmla="*/ 161 w 322"/>
                <a:gd name="T41" fmla="*/ 347 h 469"/>
                <a:gd name="T42" fmla="*/ 127 w 322"/>
                <a:gd name="T43" fmla="*/ 313 h 469"/>
                <a:gd name="T44" fmla="*/ 122 w 322"/>
                <a:gd name="T45" fmla="*/ 293 h 469"/>
                <a:gd name="T46" fmla="*/ 122 w 322"/>
                <a:gd name="T47" fmla="*/ 274 h 469"/>
                <a:gd name="T48" fmla="*/ 122 w 322"/>
                <a:gd name="T49" fmla="*/ 259 h 469"/>
                <a:gd name="T50" fmla="*/ 122 w 322"/>
                <a:gd name="T51" fmla="*/ 239 h 469"/>
                <a:gd name="T52" fmla="*/ 117 w 322"/>
                <a:gd name="T53" fmla="*/ 225 h 469"/>
                <a:gd name="T54" fmla="*/ 108 w 322"/>
                <a:gd name="T55" fmla="*/ 210 h 469"/>
                <a:gd name="T56" fmla="*/ 93 w 322"/>
                <a:gd name="T57" fmla="*/ 200 h 469"/>
                <a:gd name="T58" fmla="*/ 83 w 322"/>
                <a:gd name="T59" fmla="*/ 186 h 469"/>
                <a:gd name="T60" fmla="*/ 59 w 322"/>
                <a:gd name="T61" fmla="*/ 171 h 469"/>
                <a:gd name="T62" fmla="*/ 44 w 322"/>
                <a:gd name="T63" fmla="*/ 161 h 469"/>
                <a:gd name="T64" fmla="*/ 30 w 322"/>
                <a:gd name="T65" fmla="*/ 161 h 469"/>
                <a:gd name="T66" fmla="*/ 5 w 322"/>
                <a:gd name="T67" fmla="*/ 171 h 469"/>
                <a:gd name="T68" fmla="*/ 15 w 322"/>
                <a:gd name="T69" fmla="*/ 147 h 469"/>
                <a:gd name="T70" fmla="*/ 34 w 322"/>
                <a:gd name="T71" fmla="*/ 132 h 469"/>
                <a:gd name="T72" fmla="*/ 54 w 322"/>
                <a:gd name="T73" fmla="*/ 122 h 469"/>
                <a:gd name="T74" fmla="*/ 73 w 322"/>
                <a:gd name="T75" fmla="*/ 117 h 469"/>
                <a:gd name="T76" fmla="*/ 93 w 322"/>
                <a:gd name="T77" fmla="*/ 108 h 469"/>
                <a:gd name="T78" fmla="*/ 122 w 322"/>
                <a:gd name="T79" fmla="*/ 98 h 469"/>
                <a:gd name="T80" fmla="*/ 137 w 322"/>
                <a:gd name="T81" fmla="*/ 78 h 469"/>
                <a:gd name="T82" fmla="*/ 161 w 322"/>
                <a:gd name="T83" fmla="*/ 59 h 469"/>
                <a:gd name="T84" fmla="*/ 181 w 322"/>
                <a:gd name="T85" fmla="*/ 39 h 469"/>
                <a:gd name="T86" fmla="*/ 200 w 322"/>
                <a:gd name="T87" fmla="*/ 30 h 469"/>
                <a:gd name="T88" fmla="*/ 230 w 322"/>
                <a:gd name="T89" fmla="*/ 20 h 469"/>
                <a:gd name="T90" fmla="*/ 249 w 322"/>
                <a:gd name="T91" fmla="*/ 0 h 469"/>
                <a:gd name="T92" fmla="*/ 264 w 322"/>
                <a:gd name="T93" fmla="*/ 39 h 469"/>
                <a:gd name="T94" fmla="*/ 293 w 322"/>
                <a:gd name="T95" fmla="*/ 98 h 469"/>
                <a:gd name="T96" fmla="*/ 298 w 322"/>
                <a:gd name="T97" fmla="*/ 127 h 469"/>
                <a:gd name="T98" fmla="*/ 293 w 322"/>
                <a:gd name="T99" fmla="*/ 142 h 469"/>
                <a:gd name="T100" fmla="*/ 298 w 322"/>
                <a:gd name="T101" fmla="*/ 152 h 469"/>
                <a:gd name="T102" fmla="*/ 288 w 322"/>
                <a:gd name="T103" fmla="*/ 176 h 469"/>
                <a:gd name="T104" fmla="*/ 298 w 322"/>
                <a:gd name="T105" fmla="*/ 191 h 469"/>
                <a:gd name="T106" fmla="*/ 308 w 322"/>
                <a:gd name="T107" fmla="*/ 205 h 469"/>
                <a:gd name="T108" fmla="*/ 313 w 322"/>
                <a:gd name="T109" fmla="*/ 225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2" h="469">
                  <a:moveTo>
                    <a:pt x="317" y="225"/>
                  </a:moveTo>
                  <a:lnTo>
                    <a:pt x="322" y="230"/>
                  </a:lnTo>
                  <a:lnTo>
                    <a:pt x="322" y="235"/>
                  </a:lnTo>
                  <a:lnTo>
                    <a:pt x="322" y="239"/>
                  </a:lnTo>
                  <a:lnTo>
                    <a:pt x="317" y="239"/>
                  </a:lnTo>
                  <a:lnTo>
                    <a:pt x="317" y="244"/>
                  </a:lnTo>
                  <a:lnTo>
                    <a:pt x="313" y="244"/>
                  </a:lnTo>
                  <a:lnTo>
                    <a:pt x="313" y="249"/>
                  </a:lnTo>
                  <a:lnTo>
                    <a:pt x="308" y="249"/>
                  </a:lnTo>
                  <a:lnTo>
                    <a:pt x="308" y="254"/>
                  </a:lnTo>
                  <a:lnTo>
                    <a:pt x="303" y="254"/>
                  </a:lnTo>
                  <a:lnTo>
                    <a:pt x="303" y="259"/>
                  </a:lnTo>
                  <a:lnTo>
                    <a:pt x="298" y="259"/>
                  </a:lnTo>
                  <a:lnTo>
                    <a:pt x="293" y="259"/>
                  </a:lnTo>
                  <a:lnTo>
                    <a:pt x="293" y="254"/>
                  </a:lnTo>
                  <a:lnTo>
                    <a:pt x="293" y="259"/>
                  </a:lnTo>
                  <a:lnTo>
                    <a:pt x="288" y="254"/>
                  </a:lnTo>
                  <a:lnTo>
                    <a:pt x="283" y="254"/>
                  </a:lnTo>
                  <a:lnTo>
                    <a:pt x="278" y="254"/>
                  </a:lnTo>
                  <a:lnTo>
                    <a:pt x="274" y="254"/>
                  </a:lnTo>
                  <a:lnTo>
                    <a:pt x="274" y="249"/>
                  </a:lnTo>
                  <a:lnTo>
                    <a:pt x="269" y="249"/>
                  </a:lnTo>
                  <a:lnTo>
                    <a:pt x="264" y="249"/>
                  </a:lnTo>
                  <a:lnTo>
                    <a:pt x="259" y="254"/>
                  </a:lnTo>
                  <a:lnTo>
                    <a:pt x="254" y="254"/>
                  </a:lnTo>
                  <a:lnTo>
                    <a:pt x="249" y="254"/>
                  </a:lnTo>
                  <a:lnTo>
                    <a:pt x="249" y="259"/>
                  </a:lnTo>
                  <a:lnTo>
                    <a:pt x="249" y="254"/>
                  </a:lnTo>
                  <a:lnTo>
                    <a:pt x="244" y="254"/>
                  </a:lnTo>
                  <a:lnTo>
                    <a:pt x="244" y="259"/>
                  </a:lnTo>
                  <a:lnTo>
                    <a:pt x="239" y="259"/>
                  </a:lnTo>
                  <a:lnTo>
                    <a:pt x="239" y="254"/>
                  </a:lnTo>
                  <a:lnTo>
                    <a:pt x="235" y="254"/>
                  </a:lnTo>
                  <a:lnTo>
                    <a:pt x="235" y="259"/>
                  </a:lnTo>
                  <a:lnTo>
                    <a:pt x="235" y="264"/>
                  </a:lnTo>
                  <a:lnTo>
                    <a:pt x="230" y="264"/>
                  </a:lnTo>
                  <a:lnTo>
                    <a:pt x="225" y="264"/>
                  </a:lnTo>
                  <a:lnTo>
                    <a:pt x="225" y="269"/>
                  </a:lnTo>
                  <a:lnTo>
                    <a:pt x="225" y="274"/>
                  </a:lnTo>
                  <a:lnTo>
                    <a:pt x="225" y="279"/>
                  </a:lnTo>
                  <a:lnTo>
                    <a:pt x="220" y="279"/>
                  </a:lnTo>
                  <a:lnTo>
                    <a:pt x="220" y="283"/>
                  </a:lnTo>
                  <a:lnTo>
                    <a:pt x="220" y="288"/>
                  </a:lnTo>
                  <a:lnTo>
                    <a:pt x="225" y="288"/>
                  </a:lnTo>
                  <a:lnTo>
                    <a:pt x="225" y="293"/>
                  </a:lnTo>
                  <a:lnTo>
                    <a:pt x="230" y="293"/>
                  </a:lnTo>
                  <a:lnTo>
                    <a:pt x="230" y="298"/>
                  </a:lnTo>
                  <a:lnTo>
                    <a:pt x="230" y="303"/>
                  </a:lnTo>
                  <a:lnTo>
                    <a:pt x="230" y="308"/>
                  </a:lnTo>
                  <a:lnTo>
                    <a:pt x="230" y="313"/>
                  </a:lnTo>
                  <a:lnTo>
                    <a:pt x="225" y="313"/>
                  </a:lnTo>
                  <a:lnTo>
                    <a:pt x="225" y="308"/>
                  </a:lnTo>
                  <a:lnTo>
                    <a:pt x="225" y="313"/>
                  </a:lnTo>
                  <a:lnTo>
                    <a:pt x="220" y="313"/>
                  </a:lnTo>
                  <a:lnTo>
                    <a:pt x="215" y="313"/>
                  </a:lnTo>
                  <a:lnTo>
                    <a:pt x="215" y="318"/>
                  </a:lnTo>
                  <a:lnTo>
                    <a:pt x="215" y="322"/>
                  </a:lnTo>
                  <a:lnTo>
                    <a:pt x="220" y="327"/>
                  </a:lnTo>
                  <a:lnTo>
                    <a:pt x="220" y="332"/>
                  </a:lnTo>
                  <a:lnTo>
                    <a:pt x="220" y="337"/>
                  </a:lnTo>
                  <a:lnTo>
                    <a:pt x="225" y="337"/>
                  </a:lnTo>
                  <a:lnTo>
                    <a:pt x="225" y="342"/>
                  </a:lnTo>
                  <a:lnTo>
                    <a:pt x="225" y="347"/>
                  </a:lnTo>
                  <a:lnTo>
                    <a:pt x="230" y="347"/>
                  </a:lnTo>
                  <a:lnTo>
                    <a:pt x="230" y="352"/>
                  </a:lnTo>
                  <a:lnTo>
                    <a:pt x="230" y="357"/>
                  </a:lnTo>
                  <a:lnTo>
                    <a:pt x="235" y="357"/>
                  </a:lnTo>
                  <a:lnTo>
                    <a:pt x="235" y="361"/>
                  </a:lnTo>
                  <a:lnTo>
                    <a:pt x="235" y="366"/>
                  </a:lnTo>
                  <a:lnTo>
                    <a:pt x="235" y="371"/>
                  </a:lnTo>
                  <a:lnTo>
                    <a:pt x="239" y="371"/>
                  </a:lnTo>
                  <a:lnTo>
                    <a:pt x="239" y="376"/>
                  </a:lnTo>
                  <a:lnTo>
                    <a:pt x="235" y="376"/>
                  </a:lnTo>
                  <a:lnTo>
                    <a:pt x="235" y="381"/>
                  </a:lnTo>
                  <a:lnTo>
                    <a:pt x="239" y="381"/>
                  </a:lnTo>
                  <a:lnTo>
                    <a:pt x="239" y="386"/>
                  </a:lnTo>
                  <a:lnTo>
                    <a:pt x="235" y="386"/>
                  </a:lnTo>
                  <a:lnTo>
                    <a:pt x="235" y="391"/>
                  </a:lnTo>
                  <a:lnTo>
                    <a:pt x="235" y="396"/>
                  </a:lnTo>
                  <a:lnTo>
                    <a:pt x="239" y="396"/>
                  </a:lnTo>
                  <a:lnTo>
                    <a:pt x="239" y="401"/>
                  </a:lnTo>
                  <a:lnTo>
                    <a:pt x="235" y="401"/>
                  </a:lnTo>
                  <a:lnTo>
                    <a:pt x="235" y="405"/>
                  </a:lnTo>
                  <a:lnTo>
                    <a:pt x="239" y="405"/>
                  </a:lnTo>
                  <a:lnTo>
                    <a:pt x="244" y="405"/>
                  </a:lnTo>
                  <a:lnTo>
                    <a:pt x="244" y="410"/>
                  </a:lnTo>
                  <a:lnTo>
                    <a:pt x="244" y="415"/>
                  </a:lnTo>
                  <a:lnTo>
                    <a:pt x="249" y="415"/>
                  </a:lnTo>
                  <a:lnTo>
                    <a:pt x="249" y="420"/>
                  </a:lnTo>
                  <a:lnTo>
                    <a:pt x="249" y="425"/>
                  </a:lnTo>
                  <a:lnTo>
                    <a:pt x="249" y="430"/>
                  </a:lnTo>
                  <a:lnTo>
                    <a:pt x="249" y="435"/>
                  </a:lnTo>
                  <a:lnTo>
                    <a:pt x="249" y="440"/>
                  </a:lnTo>
                  <a:lnTo>
                    <a:pt x="244" y="440"/>
                  </a:lnTo>
                  <a:lnTo>
                    <a:pt x="239" y="440"/>
                  </a:lnTo>
                  <a:lnTo>
                    <a:pt x="239" y="444"/>
                  </a:lnTo>
                  <a:lnTo>
                    <a:pt x="235" y="444"/>
                  </a:lnTo>
                  <a:lnTo>
                    <a:pt x="235" y="449"/>
                  </a:lnTo>
                  <a:lnTo>
                    <a:pt x="235" y="454"/>
                  </a:lnTo>
                  <a:lnTo>
                    <a:pt x="230" y="454"/>
                  </a:lnTo>
                  <a:lnTo>
                    <a:pt x="230" y="459"/>
                  </a:lnTo>
                  <a:lnTo>
                    <a:pt x="225" y="459"/>
                  </a:lnTo>
                  <a:lnTo>
                    <a:pt x="225" y="464"/>
                  </a:lnTo>
                  <a:lnTo>
                    <a:pt x="220" y="464"/>
                  </a:lnTo>
                  <a:lnTo>
                    <a:pt x="220" y="469"/>
                  </a:lnTo>
                  <a:lnTo>
                    <a:pt x="215" y="469"/>
                  </a:lnTo>
                  <a:lnTo>
                    <a:pt x="210" y="464"/>
                  </a:lnTo>
                  <a:lnTo>
                    <a:pt x="205" y="464"/>
                  </a:lnTo>
                  <a:lnTo>
                    <a:pt x="200" y="464"/>
                  </a:lnTo>
                  <a:lnTo>
                    <a:pt x="195" y="464"/>
                  </a:lnTo>
                  <a:lnTo>
                    <a:pt x="191" y="464"/>
                  </a:lnTo>
                  <a:lnTo>
                    <a:pt x="195" y="459"/>
                  </a:lnTo>
                  <a:lnTo>
                    <a:pt x="195" y="454"/>
                  </a:lnTo>
                  <a:lnTo>
                    <a:pt x="195" y="449"/>
                  </a:lnTo>
                  <a:lnTo>
                    <a:pt x="195" y="444"/>
                  </a:lnTo>
                  <a:lnTo>
                    <a:pt x="200" y="440"/>
                  </a:lnTo>
                  <a:lnTo>
                    <a:pt x="200" y="435"/>
                  </a:lnTo>
                  <a:lnTo>
                    <a:pt x="195" y="435"/>
                  </a:lnTo>
                  <a:lnTo>
                    <a:pt x="200" y="435"/>
                  </a:lnTo>
                  <a:lnTo>
                    <a:pt x="200" y="430"/>
                  </a:lnTo>
                  <a:lnTo>
                    <a:pt x="205" y="430"/>
                  </a:lnTo>
                  <a:lnTo>
                    <a:pt x="210" y="420"/>
                  </a:lnTo>
                  <a:lnTo>
                    <a:pt x="205" y="420"/>
                  </a:lnTo>
                  <a:lnTo>
                    <a:pt x="205" y="415"/>
                  </a:lnTo>
                  <a:lnTo>
                    <a:pt x="200" y="415"/>
                  </a:lnTo>
                  <a:lnTo>
                    <a:pt x="200" y="410"/>
                  </a:lnTo>
                  <a:lnTo>
                    <a:pt x="195" y="410"/>
                  </a:lnTo>
                  <a:lnTo>
                    <a:pt x="195" y="405"/>
                  </a:lnTo>
                  <a:lnTo>
                    <a:pt x="195" y="401"/>
                  </a:lnTo>
                  <a:lnTo>
                    <a:pt x="195" y="396"/>
                  </a:lnTo>
                  <a:lnTo>
                    <a:pt x="195" y="391"/>
                  </a:lnTo>
                  <a:lnTo>
                    <a:pt x="200" y="391"/>
                  </a:lnTo>
                  <a:lnTo>
                    <a:pt x="200" y="386"/>
                  </a:lnTo>
                  <a:lnTo>
                    <a:pt x="195" y="386"/>
                  </a:lnTo>
                  <a:lnTo>
                    <a:pt x="195" y="381"/>
                  </a:lnTo>
                  <a:lnTo>
                    <a:pt x="195" y="376"/>
                  </a:lnTo>
                  <a:lnTo>
                    <a:pt x="191" y="376"/>
                  </a:lnTo>
                  <a:lnTo>
                    <a:pt x="191" y="371"/>
                  </a:lnTo>
                  <a:lnTo>
                    <a:pt x="186" y="371"/>
                  </a:lnTo>
                  <a:lnTo>
                    <a:pt x="186" y="366"/>
                  </a:lnTo>
                  <a:lnTo>
                    <a:pt x="186" y="361"/>
                  </a:lnTo>
                  <a:lnTo>
                    <a:pt x="181" y="357"/>
                  </a:lnTo>
                  <a:lnTo>
                    <a:pt x="176" y="357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6" y="347"/>
                  </a:lnTo>
                  <a:lnTo>
                    <a:pt x="161" y="347"/>
                  </a:lnTo>
                  <a:lnTo>
                    <a:pt x="152" y="337"/>
                  </a:lnTo>
                  <a:lnTo>
                    <a:pt x="147" y="332"/>
                  </a:lnTo>
                  <a:lnTo>
                    <a:pt x="147" y="322"/>
                  </a:lnTo>
                  <a:lnTo>
                    <a:pt x="142" y="318"/>
                  </a:lnTo>
                  <a:lnTo>
                    <a:pt x="132" y="318"/>
                  </a:lnTo>
                  <a:lnTo>
                    <a:pt x="127" y="318"/>
                  </a:lnTo>
                  <a:lnTo>
                    <a:pt x="127" y="313"/>
                  </a:lnTo>
                  <a:lnTo>
                    <a:pt x="122" y="313"/>
                  </a:lnTo>
                  <a:lnTo>
                    <a:pt x="122" y="308"/>
                  </a:lnTo>
                  <a:lnTo>
                    <a:pt x="122" y="303"/>
                  </a:lnTo>
                  <a:lnTo>
                    <a:pt x="127" y="303"/>
                  </a:lnTo>
                  <a:lnTo>
                    <a:pt x="127" y="298"/>
                  </a:lnTo>
                  <a:lnTo>
                    <a:pt x="122" y="298"/>
                  </a:lnTo>
                  <a:lnTo>
                    <a:pt x="122" y="293"/>
                  </a:lnTo>
                  <a:lnTo>
                    <a:pt x="122" y="288"/>
                  </a:lnTo>
                  <a:lnTo>
                    <a:pt x="127" y="288"/>
                  </a:lnTo>
                  <a:lnTo>
                    <a:pt x="132" y="283"/>
                  </a:lnTo>
                  <a:lnTo>
                    <a:pt x="127" y="279"/>
                  </a:lnTo>
                  <a:lnTo>
                    <a:pt x="122" y="279"/>
                  </a:lnTo>
                  <a:lnTo>
                    <a:pt x="127" y="279"/>
                  </a:lnTo>
                  <a:lnTo>
                    <a:pt x="122" y="274"/>
                  </a:lnTo>
                  <a:lnTo>
                    <a:pt x="122" y="269"/>
                  </a:lnTo>
                  <a:lnTo>
                    <a:pt x="127" y="269"/>
                  </a:lnTo>
                  <a:lnTo>
                    <a:pt x="127" y="264"/>
                  </a:lnTo>
                  <a:lnTo>
                    <a:pt x="122" y="264"/>
                  </a:lnTo>
                  <a:lnTo>
                    <a:pt x="127" y="264"/>
                  </a:lnTo>
                  <a:lnTo>
                    <a:pt x="127" y="259"/>
                  </a:lnTo>
                  <a:lnTo>
                    <a:pt x="122" y="259"/>
                  </a:lnTo>
                  <a:lnTo>
                    <a:pt x="122" y="254"/>
                  </a:lnTo>
                  <a:lnTo>
                    <a:pt x="127" y="254"/>
                  </a:lnTo>
                  <a:lnTo>
                    <a:pt x="127" y="249"/>
                  </a:lnTo>
                  <a:lnTo>
                    <a:pt x="122" y="249"/>
                  </a:lnTo>
                  <a:lnTo>
                    <a:pt x="122" y="244"/>
                  </a:lnTo>
                  <a:lnTo>
                    <a:pt x="117" y="239"/>
                  </a:lnTo>
                  <a:lnTo>
                    <a:pt x="122" y="239"/>
                  </a:lnTo>
                  <a:lnTo>
                    <a:pt x="122" y="235"/>
                  </a:lnTo>
                  <a:lnTo>
                    <a:pt x="122" y="230"/>
                  </a:lnTo>
                  <a:lnTo>
                    <a:pt x="122" y="225"/>
                  </a:lnTo>
                  <a:lnTo>
                    <a:pt x="122" y="230"/>
                  </a:lnTo>
                  <a:lnTo>
                    <a:pt x="122" y="225"/>
                  </a:lnTo>
                  <a:lnTo>
                    <a:pt x="122" y="230"/>
                  </a:lnTo>
                  <a:lnTo>
                    <a:pt x="117" y="225"/>
                  </a:lnTo>
                  <a:lnTo>
                    <a:pt x="117" y="230"/>
                  </a:lnTo>
                  <a:lnTo>
                    <a:pt x="112" y="230"/>
                  </a:lnTo>
                  <a:lnTo>
                    <a:pt x="112" y="225"/>
                  </a:lnTo>
                  <a:lnTo>
                    <a:pt x="108" y="225"/>
                  </a:lnTo>
                  <a:lnTo>
                    <a:pt x="108" y="220"/>
                  </a:lnTo>
                  <a:lnTo>
                    <a:pt x="108" y="215"/>
                  </a:lnTo>
                  <a:lnTo>
                    <a:pt x="108" y="210"/>
                  </a:lnTo>
                  <a:lnTo>
                    <a:pt x="108" y="205"/>
                  </a:lnTo>
                  <a:lnTo>
                    <a:pt x="103" y="205"/>
                  </a:lnTo>
                  <a:lnTo>
                    <a:pt x="98" y="205"/>
                  </a:lnTo>
                  <a:lnTo>
                    <a:pt x="98" y="200"/>
                  </a:lnTo>
                  <a:lnTo>
                    <a:pt x="93" y="200"/>
                  </a:lnTo>
                  <a:lnTo>
                    <a:pt x="93" y="196"/>
                  </a:lnTo>
                  <a:lnTo>
                    <a:pt x="93" y="200"/>
                  </a:lnTo>
                  <a:lnTo>
                    <a:pt x="93" y="196"/>
                  </a:lnTo>
                  <a:lnTo>
                    <a:pt x="88" y="196"/>
                  </a:lnTo>
                  <a:lnTo>
                    <a:pt x="88" y="191"/>
                  </a:lnTo>
                  <a:lnTo>
                    <a:pt x="83" y="191"/>
                  </a:lnTo>
                  <a:lnTo>
                    <a:pt x="83" y="186"/>
                  </a:lnTo>
                  <a:lnTo>
                    <a:pt x="78" y="186"/>
                  </a:lnTo>
                  <a:lnTo>
                    <a:pt x="83" y="186"/>
                  </a:lnTo>
                  <a:lnTo>
                    <a:pt x="78" y="186"/>
                  </a:lnTo>
                  <a:lnTo>
                    <a:pt x="78" y="181"/>
                  </a:lnTo>
                  <a:lnTo>
                    <a:pt x="73" y="181"/>
                  </a:lnTo>
                  <a:lnTo>
                    <a:pt x="69" y="176"/>
                  </a:lnTo>
                  <a:lnTo>
                    <a:pt x="64" y="176"/>
                  </a:lnTo>
                  <a:lnTo>
                    <a:pt x="59" y="176"/>
                  </a:lnTo>
                  <a:lnTo>
                    <a:pt x="59" y="171"/>
                  </a:lnTo>
                  <a:lnTo>
                    <a:pt x="59" y="166"/>
                  </a:lnTo>
                  <a:lnTo>
                    <a:pt x="59" y="161"/>
                  </a:lnTo>
                  <a:lnTo>
                    <a:pt x="59" y="166"/>
                  </a:lnTo>
                  <a:lnTo>
                    <a:pt x="54" y="166"/>
                  </a:lnTo>
                  <a:lnTo>
                    <a:pt x="54" y="161"/>
                  </a:lnTo>
                  <a:lnTo>
                    <a:pt x="49" y="161"/>
                  </a:lnTo>
                  <a:lnTo>
                    <a:pt x="44" y="161"/>
                  </a:lnTo>
                  <a:lnTo>
                    <a:pt x="39" y="161"/>
                  </a:lnTo>
                  <a:lnTo>
                    <a:pt x="39" y="156"/>
                  </a:lnTo>
                  <a:lnTo>
                    <a:pt x="39" y="161"/>
                  </a:lnTo>
                  <a:lnTo>
                    <a:pt x="34" y="161"/>
                  </a:lnTo>
                  <a:lnTo>
                    <a:pt x="34" y="166"/>
                  </a:lnTo>
                  <a:lnTo>
                    <a:pt x="30" y="166"/>
                  </a:lnTo>
                  <a:lnTo>
                    <a:pt x="30" y="161"/>
                  </a:lnTo>
                  <a:lnTo>
                    <a:pt x="30" y="166"/>
                  </a:lnTo>
                  <a:lnTo>
                    <a:pt x="25" y="166"/>
                  </a:lnTo>
                  <a:lnTo>
                    <a:pt x="25" y="171"/>
                  </a:lnTo>
                  <a:lnTo>
                    <a:pt x="20" y="171"/>
                  </a:lnTo>
                  <a:lnTo>
                    <a:pt x="15" y="171"/>
                  </a:lnTo>
                  <a:lnTo>
                    <a:pt x="10" y="171"/>
                  </a:lnTo>
                  <a:lnTo>
                    <a:pt x="5" y="171"/>
                  </a:lnTo>
                  <a:lnTo>
                    <a:pt x="0" y="176"/>
                  </a:lnTo>
                  <a:lnTo>
                    <a:pt x="5" y="171"/>
                  </a:lnTo>
                  <a:lnTo>
                    <a:pt x="10" y="161"/>
                  </a:lnTo>
                  <a:lnTo>
                    <a:pt x="5" y="156"/>
                  </a:lnTo>
                  <a:lnTo>
                    <a:pt x="5" y="152"/>
                  </a:lnTo>
                  <a:lnTo>
                    <a:pt x="10" y="152"/>
                  </a:lnTo>
                  <a:lnTo>
                    <a:pt x="15" y="147"/>
                  </a:lnTo>
                  <a:lnTo>
                    <a:pt x="15" y="142"/>
                  </a:lnTo>
                  <a:lnTo>
                    <a:pt x="15" y="137"/>
                  </a:lnTo>
                  <a:lnTo>
                    <a:pt x="15" y="132"/>
                  </a:lnTo>
                  <a:lnTo>
                    <a:pt x="20" y="132"/>
                  </a:lnTo>
                  <a:lnTo>
                    <a:pt x="25" y="132"/>
                  </a:lnTo>
                  <a:lnTo>
                    <a:pt x="30" y="132"/>
                  </a:lnTo>
                  <a:lnTo>
                    <a:pt x="34" y="132"/>
                  </a:lnTo>
                  <a:lnTo>
                    <a:pt x="39" y="132"/>
                  </a:lnTo>
                  <a:lnTo>
                    <a:pt x="39" y="127"/>
                  </a:lnTo>
                  <a:lnTo>
                    <a:pt x="44" y="132"/>
                  </a:lnTo>
                  <a:lnTo>
                    <a:pt x="44" y="127"/>
                  </a:lnTo>
                  <a:lnTo>
                    <a:pt x="49" y="127"/>
                  </a:lnTo>
                  <a:lnTo>
                    <a:pt x="49" y="122"/>
                  </a:lnTo>
                  <a:lnTo>
                    <a:pt x="54" y="122"/>
                  </a:lnTo>
                  <a:lnTo>
                    <a:pt x="54" y="117"/>
                  </a:lnTo>
                  <a:lnTo>
                    <a:pt x="59" y="117"/>
                  </a:lnTo>
                  <a:lnTo>
                    <a:pt x="64" y="117"/>
                  </a:lnTo>
                  <a:lnTo>
                    <a:pt x="64" y="113"/>
                  </a:lnTo>
                  <a:lnTo>
                    <a:pt x="69" y="113"/>
                  </a:lnTo>
                  <a:lnTo>
                    <a:pt x="69" y="117"/>
                  </a:lnTo>
                  <a:lnTo>
                    <a:pt x="73" y="117"/>
                  </a:lnTo>
                  <a:lnTo>
                    <a:pt x="73" y="113"/>
                  </a:lnTo>
                  <a:lnTo>
                    <a:pt x="78" y="113"/>
                  </a:lnTo>
                  <a:lnTo>
                    <a:pt x="83" y="113"/>
                  </a:lnTo>
                  <a:lnTo>
                    <a:pt x="83" y="108"/>
                  </a:lnTo>
                  <a:lnTo>
                    <a:pt x="88" y="108"/>
                  </a:lnTo>
                  <a:lnTo>
                    <a:pt x="88" y="113"/>
                  </a:lnTo>
                  <a:lnTo>
                    <a:pt x="93" y="108"/>
                  </a:lnTo>
                  <a:lnTo>
                    <a:pt x="98" y="108"/>
                  </a:lnTo>
                  <a:lnTo>
                    <a:pt x="103" y="108"/>
                  </a:lnTo>
                  <a:lnTo>
                    <a:pt x="108" y="108"/>
                  </a:lnTo>
                  <a:lnTo>
                    <a:pt x="108" y="103"/>
                  </a:lnTo>
                  <a:lnTo>
                    <a:pt x="112" y="103"/>
                  </a:lnTo>
                  <a:lnTo>
                    <a:pt x="117" y="98"/>
                  </a:lnTo>
                  <a:lnTo>
                    <a:pt x="122" y="98"/>
                  </a:lnTo>
                  <a:lnTo>
                    <a:pt x="122" y="93"/>
                  </a:lnTo>
                  <a:lnTo>
                    <a:pt x="127" y="93"/>
                  </a:lnTo>
                  <a:lnTo>
                    <a:pt x="127" y="88"/>
                  </a:lnTo>
                  <a:lnTo>
                    <a:pt x="132" y="88"/>
                  </a:lnTo>
                  <a:lnTo>
                    <a:pt x="132" y="83"/>
                  </a:lnTo>
                  <a:lnTo>
                    <a:pt x="132" y="78"/>
                  </a:lnTo>
                  <a:lnTo>
                    <a:pt x="137" y="78"/>
                  </a:lnTo>
                  <a:lnTo>
                    <a:pt x="142" y="78"/>
                  </a:lnTo>
                  <a:lnTo>
                    <a:pt x="147" y="74"/>
                  </a:lnTo>
                  <a:lnTo>
                    <a:pt x="147" y="69"/>
                  </a:lnTo>
                  <a:lnTo>
                    <a:pt x="152" y="64"/>
                  </a:lnTo>
                  <a:lnTo>
                    <a:pt x="156" y="64"/>
                  </a:lnTo>
                  <a:lnTo>
                    <a:pt x="161" y="64"/>
                  </a:lnTo>
                  <a:lnTo>
                    <a:pt x="161" y="59"/>
                  </a:lnTo>
                  <a:lnTo>
                    <a:pt x="161" y="54"/>
                  </a:lnTo>
                  <a:lnTo>
                    <a:pt x="166" y="54"/>
                  </a:lnTo>
                  <a:lnTo>
                    <a:pt x="166" y="49"/>
                  </a:lnTo>
                  <a:lnTo>
                    <a:pt x="171" y="44"/>
                  </a:lnTo>
                  <a:lnTo>
                    <a:pt x="176" y="44"/>
                  </a:lnTo>
                  <a:lnTo>
                    <a:pt x="176" y="39"/>
                  </a:lnTo>
                  <a:lnTo>
                    <a:pt x="181" y="39"/>
                  </a:lnTo>
                  <a:lnTo>
                    <a:pt x="186" y="34"/>
                  </a:lnTo>
                  <a:lnTo>
                    <a:pt x="191" y="34"/>
                  </a:lnTo>
                  <a:lnTo>
                    <a:pt x="191" y="30"/>
                  </a:lnTo>
                  <a:lnTo>
                    <a:pt x="191" y="34"/>
                  </a:lnTo>
                  <a:lnTo>
                    <a:pt x="195" y="34"/>
                  </a:lnTo>
                  <a:lnTo>
                    <a:pt x="195" y="30"/>
                  </a:lnTo>
                  <a:lnTo>
                    <a:pt x="200" y="30"/>
                  </a:lnTo>
                  <a:lnTo>
                    <a:pt x="200" y="25"/>
                  </a:lnTo>
                  <a:lnTo>
                    <a:pt x="205" y="25"/>
                  </a:lnTo>
                  <a:lnTo>
                    <a:pt x="210" y="25"/>
                  </a:lnTo>
                  <a:lnTo>
                    <a:pt x="215" y="25"/>
                  </a:lnTo>
                  <a:lnTo>
                    <a:pt x="220" y="25"/>
                  </a:lnTo>
                  <a:lnTo>
                    <a:pt x="225" y="20"/>
                  </a:lnTo>
                  <a:lnTo>
                    <a:pt x="230" y="20"/>
                  </a:lnTo>
                  <a:lnTo>
                    <a:pt x="230" y="15"/>
                  </a:lnTo>
                  <a:lnTo>
                    <a:pt x="235" y="15"/>
                  </a:lnTo>
                  <a:lnTo>
                    <a:pt x="239" y="15"/>
                  </a:lnTo>
                  <a:lnTo>
                    <a:pt x="239" y="10"/>
                  </a:lnTo>
                  <a:lnTo>
                    <a:pt x="244" y="10"/>
                  </a:lnTo>
                  <a:lnTo>
                    <a:pt x="249" y="5"/>
                  </a:lnTo>
                  <a:lnTo>
                    <a:pt x="249" y="0"/>
                  </a:lnTo>
                  <a:lnTo>
                    <a:pt x="254" y="0"/>
                  </a:lnTo>
                  <a:lnTo>
                    <a:pt x="259" y="0"/>
                  </a:lnTo>
                  <a:lnTo>
                    <a:pt x="259" y="10"/>
                  </a:lnTo>
                  <a:lnTo>
                    <a:pt x="259" y="20"/>
                  </a:lnTo>
                  <a:lnTo>
                    <a:pt x="259" y="25"/>
                  </a:lnTo>
                  <a:lnTo>
                    <a:pt x="264" y="25"/>
                  </a:lnTo>
                  <a:lnTo>
                    <a:pt x="264" y="39"/>
                  </a:lnTo>
                  <a:lnTo>
                    <a:pt x="264" y="44"/>
                  </a:lnTo>
                  <a:lnTo>
                    <a:pt x="269" y="49"/>
                  </a:lnTo>
                  <a:lnTo>
                    <a:pt x="274" y="54"/>
                  </a:lnTo>
                  <a:lnTo>
                    <a:pt x="293" y="74"/>
                  </a:lnTo>
                  <a:lnTo>
                    <a:pt x="293" y="83"/>
                  </a:lnTo>
                  <a:lnTo>
                    <a:pt x="293" y="88"/>
                  </a:lnTo>
                  <a:lnTo>
                    <a:pt x="293" y="98"/>
                  </a:lnTo>
                  <a:lnTo>
                    <a:pt x="298" y="108"/>
                  </a:lnTo>
                  <a:lnTo>
                    <a:pt x="298" y="113"/>
                  </a:lnTo>
                  <a:lnTo>
                    <a:pt x="298" y="117"/>
                  </a:lnTo>
                  <a:lnTo>
                    <a:pt x="303" y="117"/>
                  </a:lnTo>
                  <a:lnTo>
                    <a:pt x="303" y="122"/>
                  </a:lnTo>
                  <a:lnTo>
                    <a:pt x="298" y="122"/>
                  </a:lnTo>
                  <a:lnTo>
                    <a:pt x="298" y="127"/>
                  </a:lnTo>
                  <a:lnTo>
                    <a:pt x="298" y="132"/>
                  </a:lnTo>
                  <a:lnTo>
                    <a:pt x="303" y="137"/>
                  </a:lnTo>
                  <a:lnTo>
                    <a:pt x="303" y="142"/>
                  </a:lnTo>
                  <a:lnTo>
                    <a:pt x="298" y="142"/>
                  </a:lnTo>
                  <a:lnTo>
                    <a:pt x="298" y="137"/>
                  </a:lnTo>
                  <a:lnTo>
                    <a:pt x="293" y="137"/>
                  </a:lnTo>
                  <a:lnTo>
                    <a:pt x="293" y="142"/>
                  </a:lnTo>
                  <a:lnTo>
                    <a:pt x="288" y="142"/>
                  </a:lnTo>
                  <a:lnTo>
                    <a:pt x="288" y="147"/>
                  </a:lnTo>
                  <a:lnTo>
                    <a:pt x="293" y="147"/>
                  </a:lnTo>
                  <a:lnTo>
                    <a:pt x="298" y="147"/>
                  </a:lnTo>
                  <a:lnTo>
                    <a:pt x="298" y="152"/>
                  </a:lnTo>
                  <a:lnTo>
                    <a:pt x="293" y="152"/>
                  </a:lnTo>
                  <a:lnTo>
                    <a:pt x="298" y="152"/>
                  </a:lnTo>
                  <a:lnTo>
                    <a:pt x="298" y="156"/>
                  </a:lnTo>
                  <a:lnTo>
                    <a:pt x="298" y="161"/>
                  </a:lnTo>
                  <a:lnTo>
                    <a:pt x="298" y="166"/>
                  </a:lnTo>
                  <a:lnTo>
                    <a:pt x="293" y="166"/>
                  </a:lnTo>
                  <a:lnTo>
                    <a:pt x="293" y="171"/>
                  </a:lnTo>
                  <a:lnTo>
                    <a:pt x="293" y="176"/>
                  </a:lnTo>
                  <a:lnTo>
                    <a:pt x="288" y="176"/>
                  </a:lnTo>
                  <a:lnTo>
                    <a:pt x="288" y="181"/>
                  </a:lnTo>
                  <a:lnTo>
                    <a:pt x="293" y="181"/>
                  </a:lnTo>
                  <a:lnTo>
                    <a:pt x="298" y="181"/>
                  </a:lnTo>
                  <a:lnTo>
                    <a:pt x="298" y="186"/>
                  </a:lnTo>
                  <a:lnTo>
                    <a:pt x="303" y="186"/>
                  </a:lnTo>
                  <a:lnTo>
                    <a:pt x="303" y="191"/>
                  </a:lnTo>
                  <a:lnTo>
                    <a:pt x="298" y="191"/>
                  </a:lnTo>
                  <a:lnTo>
                    <a:pt x="298" y="196"/>
                  </a:lnTo>
                  <a:lnTo>
                    <a:pt x="303" y="196"/>
                  </a:lnTo>
                  <a:lnTo>
                    <a:pt x="303" y="200"/>
                  </a:lnTo>
                  <a:lnTo>
                    <a:pt x="298" y="200"/>
                  </a:lnTo>
                  <a:lnTo>
                    <a:pt x="303" y="200"/>
                  </a:lnTo>
                  <a:lnTo>
                    <a:pt x="303" y="205"/>
                  </a:lnTo>
                  <a:lnTo>
                    <a:pt x="308" y="205"/>
                  </a:lnTo>
                  <a:lnTo>
                    <a:pt x="308" y="210"/>
                  </a:lnTo>
                  <a:lnTo>
                    <a:pt x="308" y="215"/>
                  </a:lnTo>
                  <a:lnTo>
                    <a:pt x="313" y="215"/>
                  </a:lnTo>
                  <a:lnTo>
                    <a:pt x="317" y="215"/>
                  </a:lnTo>
                  <a:lnTo>
                    <a:pt x="317" y="220"/>
                  </a:lnTo>
                  <a:lnTo>
                    <a:pt x="313" y="220"/>
                  </a:lnTo>
                  <a:lnTo>
                    <a:pt x="313" y="225"/>
                  </a:lnTo>
                  <a:lnTo>
                    <a:pt x="317" y="22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" name="Freeform 43">
              <a:extLst>
                <a:ext uri="{FF2B5EF4-FFF2-40B4-BE49-F238E27FC236}">
                  <a16:creationId xmlns:a16="http://schemas.microsoft.com/office/drawing/2014/main" id="{6E2422A3-DFAA-40B1-BE05-2ADDDB7378B3}"/>
                </a:ext>
              </a:extLst>
            </p:cNvPr>
            <p:cNvSpPr>
              <a:spLocks/>
            </p:cNvSpPr>
            <p:nvPr/>
          </p:nvSpPr>
          <p:spPr bwMode="gray">
            <a:xfrm>
              <a:off x="2944" y="1848"/>
              <a:ext cx="346" cy="380"/>
            </a:xfrm>
            <a:custGeom>
              <a:avLst/>
              <a:gdLst>
                <a:gd name="T0" fmla="*/ 336 w 346"/>
                <a:gd name="T1" fmla="*/ 122 h 380"/>
                <a:gd name="T2" fmla="*/ 331 w 346"/>
                <a:gd name="T3" fmla="*/ 136 h 380"/>
                <a:gd name="T4" fmla="*/ 341 w 346"/>
                <a:gd name="T5" fmla="*/ 156 h 380"/>
                <a:gd name="T6" fmla="*/ 341 w 346"/>
                <a:gd name="T7" fmla="*/ 170 h 380"/>
                <a:gd name="T8" fmla="*/ 341 w 346"/>
                <a:gd name="T9" fmla="*/ 190 h 380"/>
                <a:gd name="T10" fmla="*/ 327 w 346"/>
                <a:gd name="T11" fmla="*/ 185 h 380"/>
                <a:gd name="T12" fmla="*/ 317 w 346"/>
                <a:gd name="T13" fmla="*/ 190 h 380"/>
                <a:gd name="T14" fmla="*/ 327 w 346"/>
                <a:gd name="T15" fmla="*/ 214 h 380"/>
                <a:gd name="T16" fmla="*/ 312 w 346"/>
                <a:gd name="T17" fmla="*/ 224 h 380"/>
                <a:gd name="T18" fmla="*/ 312 w 346"/>
                <a:gd name="T19" fmla="*/ 244 h 380"/>
                <a:gd name="T20" fmla="*/ 302 w 346"/>
                <a:gd name="T21" fmla="*/ 248 h 380"/>
                <a:gd name="T22" fmla="*/ 288 w 346"/>
                <a:gd name="T23" fmla="*/ 263 h 380"/>
                <a:gd name="T24" fmla="*/ 268 w 346"/>
                <a:gd name="T25" fmla="*/ 273 h 380"/>
                <a:gd name="T26" fmla="*/ 249 w 346"/>
                <a:gd name="T27" fmla="*/ 283 h 380"/>
                <a:gd name="T28" fmla="*/ 224 w 346"/>
                <a:gd name="T29" fmla="*/ 278 h 380"/>
                <a:gd name="T30" fmla="*/ 200 w 346"/>
                <a:gd name="T31" fmla="*/ 273 h 380"/>
                <a:gd name="T32" fmla="*/ 180 w 346"/>
                <a:gd name="T33" fmla="*/ 273 h 380"/>
                <a:gd name="T34" fmla="*/ 156 w 346"/>
                <a:gd name="T35" fmla="*/ 278 h 380"/>
                <a:gd name="T36" fmla="*/ 131 w 346"/>
                <a:gd name="T37" fmla="*/ 283 h 380"/>
                <a:gd name="T38" fmla="*/ 122 w 346"/>
                <a:gd name="T39" fmla="*/ 302 h 380"/>
                <a:gd name="T40" fmla="*/ 102 w 346"/>
                <a:gd name="T41" fmla="*/ 312 h 380"/>
                <a:gd name="T42" fmla="*/ 83 w 346"/>
                <a:gd name="T43" fmla="*/ 322 h 380"/>
                <a:gd name="T44" fmla="*/ 68 w 346"/>
                <a:gd name="T45" fmla="*/ 336 h 380"/>
                <a:gd name="T46" fmla="*/ 48 w 346"/>
                <a:gd name="T47" fmla="*/ 356 h 380"/>
                <a:gd name="T48" fmla="*/ 29 w 346"/>
                <a:gd name="T49" fmla="*/ 366 h 380"/>
                <a:gd name="T50" fmla="*/ 9 w 346"/>
                <a:gd name="T51" fmla="*/ 380 h 380"/>
                <a:gd name="T52" fmla="*/ 0 w 346"/>
                <a:gd name="T53" fmla="*/ 361 h 380"/>
                <a:gd name="T54" fmla="*/ 14 w 346"/>
                <a:gd name="T55" fmla="*/ 351 h 380"/>
                <a:gd name="T56" fmla="*/ 34 w 346"/>
                <a:gd name="T57" fmla="*/ 346 h 380"/>
                <a:gd name="T58" fmla="*/ 48 w 346"/>
                <a:gd name="T59" fmla="*/ 331 h 380"/>
                <a:gd name="T60" fmla="*/ 58 w 346"/>
                <a:gd name="T61" fmla="*/ 312 h 380"/>
                <a:gd name="T62" fmla="*/ 48 w 346"/>
                <a:gd name="T63" fmla="*/ 292 h 380"/>
                <a:gd name="T64" fmla="*/ 44 w 346"/>
                <a:gd name="T65" fmla="*/ 278 h 380"/>
                <a:gd name="T66" fmla="*/ 48 w 346"/>
                <a:gd name="T67" fmla="*/ 263 h 380"/>
                <a:gd name="T68" fmla="*/ 39 w 346"/>
                <a:gd name="T69" fmla="*/ 244 h 380"/>
                <a:gd name="T70" fmla="*/ 29 w 346"/>
                <a:gd name="T71" fmla="*/ 224 h 380"/>
                <a:gd name="T72" fmla="*/ 29 w 346"/>
                <a:gd name="T73" fmla="*/ 200 h 380"/>
                <a:gd name="T74" fmla="*/ 39 w 346"/>
                <a:gd name="T75" fmla="*/ 190 h 380"/>
                <a:gd name="T76" fmla="*/ 29 w 346"/>
                <a:gd name="T77" fmla="*/ 170 h 380"/>
                <a:gd name="T78" fmla="*/ 39 w 346"/>
                <a:gd name="T79" fmla="*/ 151 h 380"/>
                <a:gd name="T80" fmla="*/ 53 w 346"/>
                <a:gd name="T81" fmla="*/ 146 h 380"/>
                <a:gd name="T82" fmla="*/ 68 w 346"/>
                <a:gd name="T83" fmla="*/ 141 h 380"/>
                <a:gd name="T84" fmla="*/ 92 w 346"/>
                <a:gd name="T85" fmla="*/ 141 h 380"/>
                <a:gd name="T86" fmla="*/ 112 w 346"/>
                <a:gd name="T87" fmla="*/ 146 h 380"/>
                <a:gd name="T88" fmla="*/ 126 w 346"/>
                <a:gd name="T89" fmla="*/ 131 h 380"/>
                <a:gd name="T90" fmla="*/ 131 w 346"/>
                <a:gd name="T91" fmla="*/ 112 h 380"/>
                <a:gd name="T92" fmla="*/ 146 w 346"/>
                <a:gd name="T93" fmla="*/ 107 h 380"/>
                <a:gd name="T94" fmla="*/ 161 w 346"/>
                <a:gd name="T95" fmla="*/ 107 h 380"/>
                <a:gd name="T96" fmla="*/ 180 w 346"/>
                <a:gd name="T97" fmla="*/ 92 h 380"/>
                <a:gd name="T98" fmla="*/ 214 w 346"/>
                <a:gd name="T99" fmla="*/ 78 h 380"/>
                <a:gd name="T100" fmla="*/ 229 w 346"/>
                <a:gd name="T101" fmla="*/ 58 h 380"/>
                <a:gd name="T102" fmla="*/ 244 w 346"/>
                <a:gd name="T103" fmla="*/ 29 h 380"/>
                <a:gd name="T104" fmla="*/ 258 w 346"/>
                <a:gd name="T105" fmla="*/ 0 h 380"/>
                <a:gd name="T106" fmla="*/ 258 w 346"/>
                <a:gd name="T107" fmla="*/ 19 h 380"/>
                <a:gd name="T108" fmla="*/ 253 w 346"/>
                <a:gd name="T109" fmla="*/ 39 h 380"/>
                <a:gd name="T110" fmla="*/ 268 w 346"/>
                <a:gd name="T111" fmla="*/ 43 h 380"/>
                <a:gd name="T112" fmla="*/ 288 w 346"/>
                <a:gd name="T113" fmla="*/ 58 h 380"/>
                <a:gd name="T114" fmla="*/ 312 w 346"/>
                <a:gd name="T115" fmla="*/ 83 h 380"/>
                <a:gd name="T116" fmla="*/ 331 w 346"/>
                <a:gd name="T117" fmla="*/ 9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6" h="380">
                  <a:moveTo>
                    <a:pt x="331" y="92"/>
                  </a:moveTo>
                  <a:lnTo>
                    <a:pt x="331" y="107"/>
                  </a:lnTo>
                  <a:lnTo>
                    <a:pt x="331" y="112"/>
                  </a:lnTo>
                  <a:lnTo>
                    <a:pt x="331" y="117"/>
                  </a:lnTo>
                  <a:lnTo>
                    <a:pt x="331" y="122"/>
                  </a:lnTo>
                  <a:lnTo>
                    <a:pt x="336" y="122"/>
                  </a:lnTo>
                  <a:lnTo>
                    <a:pt x="336" y="126"/>
                  </a:lnTo>
                  <a:lnTo>
                    <a:pt x="331" y="126"/>
                  </a:lnTo>
                  <a:lnTo>
                    <a:pt x="331" y="131"/>
                  </a:lnTo>
                  <a:lnTo>
                    <a:pt x="331" y="136"/>
                  </a:lnTo>
                  <a:lnTo>
                    <a:pt x="336" y="136"/>
                  </a:lnTo>
                  <a:lnTo>
                    <a:pt x="331" y="136"/>
                  </a:lnTo>
                  <a:lnTo>
                    <a:pt x="331" y="141"/>
                  </a:lnTo>
                  <a:lnTo>
                    <a:pt x="336" y="141"/>
                  </a:lnTo>
                  <a:lnTo>
                    <a:pt x="336" y="146"/>
                  </a:lnTo>
                  <a:lnTo>
                    <a:pt x="336" y="151"/>
                  </a:lnTo>
                  <a:lnTo>
                    <a:pt x="336" y="156"/>
                  </a:lnTo>
                  <a:lnTo>
                    <a:pt x="341" y="156"/>
                  </a:lnTo>
                  <a:lnTo>
                    <a:pt x="336" y="156"/>
                  </a:lnTo>
                  <a:lnTo>
                    <a:pt x="341" y="156"/>
                  </a:lnTo>
                  <a:lnTo>
                    <a:pt x="341" y="161"/>
                  </a:lnTo>
                  <a:lnTo>
                    <a:pt x="341" y="166"/>
                  </a:lnTo>
                  <a:lnTo>
                    <a:pt x="346" y="166"/>
                  </a:lnTo>
                  <a:lnTo>
                    <a:pt x="341" y="170"/>
                  </a:lnTo>
                  <a:lnTo>
                    <a:pt x="341" y="175"/>
                  </a:lnTo>
                  <a:lnTo>
                    <a:pt x="341" y="180"/>
                  </a:lnTo>
                  <a:lnTo>
                    <a:pt x="341" y="185"/>
                  </a:lnTo>
                  <a:lnTo>
                    <a:pt x="346" y="185"/>
                  </a:lnTo>
                  <a:lnTo>
                    <a:pt x="346" y="190"/>
                  </a:lnTo>
                  <a:lnTo>
                    <a:pt x="341" y="190"/>
                  </a:lnTo>
                  <a:lnTo>
                    <a:pt x="341" y="195"/>
                  </a:lnTo>
                  <a:lnTo>
                    <a:pt x="336" y="195"/>
                  </a:lnTo>
                  <a:lnTo>
                    <a:pt x="336" y="190"/>
                  </a:lnTo>
                  <a:lnTo>
                    <a:pt x="331" y="190"/>
                  </a:lnTo>
                  <a:lnTo>
                    <a:pt x="331" y="185"/>
                  </a:lnTo>
                  <a:lnTo>
                    <a:pt x="327" y="185"/>
                  </a:lnTo>
                  <a:lnTo>
                    <a:pt x="327" y="180"/>
                  </a:lnTo>
                  <a:lnTo>
                    <a:pt x="322" y="185"/>
                  </a:lnTo>
                  <a:lnTo>
                    <a:pt x="322" y="180"/>
                  </a:lnTo>
                  <a:lnTo>
                    <a:pt x="322" y="185"/>
                  </a:lnTo>
                  <a:lnTo>
                    <a:pt x="317" y="185"/>
                  </a:lnTo>
                  <a:lnTo>
                    <a:pt x="317" y="190"/>
                  </a:lnTo>
                  <a:lnTo>
                    <a:pt x="317" y="195"/>
                  </a:lnTo>
                  <a:lnTo>
                    <a:pt x="317" y="200"/>
                  </a:lnTo>
                  <a:lnTo>
                    <a:pt x="322" y="205"/>
                  </a:lnTo>
                  <a:lnTo>
                    <a:pt x="322" y="209"/>
                  </a:lnTo>
                  <a:lnTo>
                    <a:pt x="327" y="209"/>
                  </a:lnTo>
                  <a:lnTo>
                    <a:pt x="327" y="214"/>
                  </a:lnTo>
                  <a:lnTo>
                    <a:pt x="322" y="214"/>
                  </a:lnTo>
                  <a:lnTo>
                    <a:pt x="317" y="214"/>
                  </a:lnTo>
                  <a:lnTo>
                    <a:pt x="312" y="214"/>
                  </a:lnTo>
                  <a:lnTo>
                    <a:pt x="312" y="219"/>
                  </a:lnTo>
                  <a:lnTo>
                    <a:pt x="307" y="219"/>
                  </a:lnTo>
                  <a:lnTo>
                    <a:pt x="312" y="224"/>
                  </a:lnTo>
                  <a:lnTo>
                    <a:pt x="312" y="229"/>
                  </a:lnTo>
                  <a:lnTo>
                    <a:pt x="312" y="234"/>
                  </a:lnTo>
                  <a:lnTo>
                    <a:pt x="317" y="234"/>
                  </a:lnTo>
                  <a:lnTo>
                    <a:pt x="317" y="239"/>
                  </a:lnTo>
                  <a:lnTo>
                    <a:pt x="312" y="239"/>
                  </a:lnTo>
                  <a:lnTo>
                    <a:pt x="312" y="244"/>
                  </a:lnTo>
                  <a:lnTo>
                    <a:pt x="312" y="239"/>
                  </a:lnTo>
                  <a:lnTo>
                    <a:pt x="312" y="244"/>
                  </a:lnTo>
                  <a:lnTo>
                    <a:pt x="307" y="244"/>
                  </a:lnTo>
                  <a:lnTo>
                    <a:pt x="307" y="248"/>
                  </a:lnTo>
                  <a:lnTo>
                    <a:pt x="302" y="244"/>
                  </a:lnTo>
                  <a:lnTo>
                    <a:pt x="302" y="248"/>
                  </a:lnTo>
                  <a:lnTo>
                    <a:pt x="297" y="248"/>
                  </a:lnTo>
                  <a:lnTo>
                    <a:pt x="292" y="248"/>
                  </a:lnTo>
                  <a:lnTo>
                    <a:pt x="288" y="248"/>
                  </a:lnTo>
                  <a:lnTo>
                    <a:pt x="288" y="253"/>
                  </a:lnTo>
                  <a:lnTo>
                    <a:pt x="288" y="258"/>
                  </a:lnTo>
                  <a:lnTo>
                    <a:pt x="288" y="263"/>
                  </a:lnTo>
                  <a:lnTo>
                    <a:pt x="283" y="263"/>
                  </a:lnTo>
                  <a:lnTo>
                    <a:pt x="283" y="268"/>
                  </a:lnTo>
                  <a:lnTo>
                    <a:pt x="278" y="268"/>
                  </a:lnTo>
                  <a:lnTo>
                    <a:pt x="273" y="268"/>
                  </a:lnTo>
                  <a:lnTo>
                    <a:pt x="273" y="273"/>
                  </a:lnTo>
                  <a:lnTo>
                    <a:pt x="268" y="273"/>
                  </a:lnTo>
                  <a:lnTo>
                    <a:pt x="263" y="273"/>
                  </a:lnTo>
                  <a:lnTo>
                    <a:pt x="258" y="273"/>
                  </a:lnTo>
                  <a:lnTo>
                    <a:pt x="258" y="278"/>
                  </a:lnTo>
                  <a:lnTo>
                    <a:pt x="253" y="278"/>
                  </a:lnTo>
                  <a:lnTo>
                    <a:pt x="253" y="283"/>
                  </a:lnTo>
                  <a:lnTo>
                    <a:pt x="249" y="283"/>
                  </a:lnTo>
                  <a:lnTo>
                    <a:pt x="244" y="283"/>
                  </a:lnTo>
                  <a:lnTo>
                    <a:pt x="239" y="283"/>
                  </a:lnTo>
                  <a:lnTo>
                    <a:pt x="234" y="283"/>
                  </a:lnTo>
                  <a:lnTo>
                    <a:pt x="229" y="283"/>
                  </a:lnTo>
                  <a:lnTo>
                    <a:pt x="229" y="278"/>
                  </a:lnTo>
                  <a:lnTo>
                    <a:pt x="224" y="278"/>
                  </a:lnTo>
                  <a:lnTo>
                    <a:pt x="224" y="273"/>
                  </a:lnTo>
                  <a:lnTo>
                    <a:pt x="219" y="273"/>
                  </a:lnTo>
                  <a:lnTo>
                    <a:pt x="214" y="273"/>
                  </a:lnTo>
                  <a:lnTo>
                    <a:pt x="209" y="273"/>
                  </a:lnTo>
                  <a:lnTo>
                    <a:pt x="205" y="273"/>
                  </a:lnTo>
                  <a:lnTo>
                    <a:pt x="200" y="273"/>
                  </a:lnTo>
                  <a:lnTo>
                    <a:pt x="200" y="268"/>
                  </a:lnTo>
                  <a:lnTo>
                    <a:pt x="195" y="268"/>
                  </a:lnTo>
                  <a:lnTo>
                    <a:pt x="195" y="273"/>
                  </a:lnTo>
                  <a:lnTo>
                    <a:pt x="190" y="273"/>
                  </a:lnTo>
                  <a:lnTo>
                    <a:pt x="185" y="273"/>
                  </a:lnTo>
                  <a:lnTo>
                    <a:pt x="180" y="273"/>
                  </a:lnTo>
                  <a:lnTo>
                    <a:pt x="175" y="273"/>
                  </a:lnTo>
                  <a:lnTo>
                    <a:pt x="170" y="273"/>
                  </a:lnTo>
                  <a:lnTo>
                    <a:pt x="166" y="273"/>
                  </a:lnTo>
                  <a:lnTo>
                    <a:pt x="161" y="273"/>
                  </a:lnTo>
                  <a:lnTo>
                    <a:pt x="161" y="278"/>
                  </a:lnTo>
                  <a:lnTo>
                    <a:pt x="156" y="278"/>
                  </a:lnTo>
                  <a:lnTo>
                    <a:pt x="151" y="278"/>
                  </a:lnTo>
                  <a:lnTo>
                    <a:pt x="146" y="278"/>
                  </a:lnTo>
                  <a:lnTo>
                    <a:pt x="141" y="278"/>
                  </a:lnTo>
                  <a:lnTo>
                    <a:pt x="141" y="283"/>
                  </a:lnTo>
                  <a:lnTo>
                    <a:pt x="136" y="283"/>
                  </a:lnTo>
                  <a:lnTo>
                    <a:pt x="131" y="283"/>
                  </a:lnTo>
                  <a:lnTo>
                    <a:pt x="131" y="288"/>
                  </a:lnTo>
                  <a:lnTo>
                    <a:pt x="126" y="288"/>
                  </a:lnTo>
                  <a:lnTo>
                    <a:pt x="131" y="297"/>
                  </a:lnTo>
                  <a:lnTo>
                    <a:pt x="126" y="297"/>
                  </a:lnTo>
                  <a:lnTo>
                    <a:pt x="122" y="297"/>
                  </a:lnTo>
                  <a:lnTo>
                    <a:pt x="122" y="302"/>
                  </a:lnTo>
                  <a:lnTo>
                    <a:pt x="117" y="302"/>
                  </a:lnTo>
                  <a:lnTo>
                    <a:pt x="112" y="302"/>
                  </a:lnTo>
                  <a:lnTo>
                    <a:pt x="112" y="307"/>
                  </a:lnTo>
                  <a:lnTo>
                    <a:pt x="107" y="307"/>
                  </a:lnTo>
                  <a:lnTo>
                    <a:pt x="107" y="312"/>
                  </a:lnTo>
                  <a:lnTo>
                    <a:pt x="102" y="312"/>
                  </a:lnTo>
                  <a:lnTo>
                    <a:pt x="102" y="317"/>
                  </a:lnTo>
                  <a:lnTo>
                    <a:pt x="97" y="317"/>
                  </a:lnTo>
                  <a:lnTo>
                    <a:pt x="92" y="317"/>
                  </a:lnTo>
                  <a:lnTo>
                    <a:pt x="87" y="317"/>
                  </a:lnTo>
                  <a:lnTo>
                    <a:pt x="87" y="322"/>
                  </a:lnTo>
                  <a:lnTo>
                    <a:pt x="83" y="322"/>
                  </a:lnTo>
                  <a:lnTo>
                    <a:pt x="83" y="327"/>
                  </a:lnTo>
                  <a:lnTo>
                    <a:pt x="78" y="327"/>
                  </a:lnTo>
                  <a:lnTo>
                    <a:pt x="73" y="327"/>
                  </a:lnTo>
                  <a:lnTo>
                    <a:pt x="73" y="331"/>
                  </a:lnTo>
                  <a:lnTo>
                    <a:pt x="68" y="331"/>
                  </a:lnTo>
                  <a:lnTo>
                    <a:pt x="68" y="336"/>
                  </a:lnTo>
                  <a:lnTo>
                    <a:pt x="63" y="336"/>
                  </a:lnTo>
                  <a:lnTo>
                    <a:pt x="63" y="341"/>
                  </a:lnTo>
                  <a:lnTo>
                    <a:pt x="63" y="346"/>
                  </a:lnTo>
                  <a:lnTo>
                    <a:pt x="58" y="351"/>
                  </a:lnTo>
                  <a:lnTo>
                    <a:pt x="53" y="356"/>
                  </a:lnTo>
                  <a:lnTo>
                    <a:pt x="48" y="356"/>
                  </a:lnTo>
                  <a:lnTo>
                    <a:pt x="48" y="361"/>
                  </a:lnTo>
                  <a:lnTo>
                    <a:pt x="44" y="361"/>
                  </a:lnTo>
                  <a:lnTo>
                    <a:pt x="39" y="361"/>
                  </a:lnTo>
                  <a:lnTo>
                    <a:pt x="34" y="361"/>
                  </a:lnTo>
                  <a:lnTo>
                    <a:pt x="34" y="366"/>
                  </a:lnTo>
                  <a:lnTo>
                    <a:pt x="29" y="366"/>
                  </a:lnTo>
                  <a:lnTo>
                    <a:pt x="24" y="366"/>
                  </a:lnTo>
                  <a:lnTo>
                    <a:pt x="19" y="371"/>
                  </a:lnTo>
                  <a:lnTo>
                    <a:pt x="19" y="375"/>
                  </a:lnTo>
                  <a:lnTo>
                    <a:pt x="14" y="375"/>
                  </a:lnTo>
                  <a:lnTo>
                    <a:pt x="14" y="380"/>
                  </a:lnTo>
                  <a:lnTo>
                    <a:pt x="9" y="380"/>
                  </a:lnTo>
                  <a:lnTo>
                    <a:pt x="4" y="380"/>
                  </a:lnTo>
                  <a:lnTo>
                    <a:pt x="4" y="375"/>
                  </a:lnTo>
                  <a:lnTo>
                    <a:pt x="0" y="375"/>
                  </a:lnTo>
                  <a:lnTo>
                    <a:pt x="0" y="371"/>
                  </a:lnTo>
                  <a:lnTo>
                    <a:pt x="0" y="366"/>
                  </a:lnTo>
                  <a:lnTo>
                    <a:pt x="0" y="361"/>
                  </a:lnTo>
                  <a:lnTo>
                    <a:pt x="0" y="356"/>
                  </a:lnTo>
                  <a:lnTo>
                    <a:pt x="4" y="351"/>
                  </a:lnTo>
                  <a:lnTo>
                    <a:pt x="0" y="351"/>
                  </a:lnTo>
                  <a:lnTo>
                    <a:pt x="4" y="351"/>
                  </a:lnTo>
                  <a:lnTo>
                    <a:pt x="9" y="351"/>
                  </a:lnTo>
                  <a:lnTo>
                    <a:pt x="14" y="351"/>
                  </a:lnTo>
                  <a:lnTo>
                    <a:pt x="19" y="351"/>
                  </a:lnTo>
                  <a:lnTo>
                    <a:pt x="24" y="356"/>
                  </a:lnTo>
                  <a:lnTo>
                    <a:pt x="29" y="356"/>
                  </a:lnTo>
                  <a:lnTo>
                    <a:pt x="29" y="351"/>
                  </a:lnTo>
                  <a:lnTo>
                    <a:pt x="34" y="351"/>
                  </a:lnTo>
                  <a:lnTo>
                    <a:pt x="34" y="346"/>
                  </a:lnTo>
                  <a:lnTo>
                    <a:pt x="39" y="346"/>
                  </a:lnTo>
                  <a:lnTo>
                    <a:pt x="39" y="341"/>
                  </a:lnTo>
                  <a:lnTo>
                    <a:pt x="44" y="341"/>
                  </a:lnTo>
                  <a:lnTo>
                    <a:pt x="44" y="336"/>
                  </a:lnTo>
                  <a:lnTo>
                    <a:pt x="44" y="331"/>
                  </a:lnTo>
                  <a:lnTo>
                    <a:pt x="48" y="331"/>
                  </a:lnTo>
                  <a:lnTo>
                    <a:pt x="48" y="327"/>
                  </a:lnTo>
                  <a:lnTo>
                    <a:pt x="53" y="327"/>
                  </a:lnTo>
                  <a:lnTo>
                    <a:pt x="58" y="327"/>
                  </a:lnTo>
                  <a:lnTo>
                    <a:pt x="58" y="322"/>
                  </a:lnTo>
                  <a:lnTo>
                    <a:pt x="58" y="317"/>
                  </a:lnTo>
                  <a:lnTo>
                    <a:pt x="58" y="312"/>
                  </a:lnTo>
                  <a:lnTo>
                    <a:pt x="58" y="307"/>
                  </a:lnTo>
                  <a:lnTo>
                    <a:pt x="58" y="302"/>
                  </a:lnTo>
                  <a:lnTo>
                    <a:pt x="53" y="302"/>
                  </a:lnTo>
                  <a:lnTo>
                    <a:pt x="53" y="297"/>
                  </a:lnTo>
                  <a:lnTo>
                    <a:pt x="53" y="292"/>
                  </a:lnTo>
                  <a:lnTo>
                    <a:pt x="48" y="292"/>
                  </a:lnTo>
                  <a:lnTo>
                    <a:pt x="44" y="292"/>
                  </a:lnTo>
                  <a:lnTo>
                    <a:pt x="44" y="288"/>
                  </a:lnTo>
                  <a:lnTo>
                    <a:pt x="48" y="288"/>
                  </a:lnTo>
                  <a:lnTo>
                    <a:pt x="48" y="283"/>
                  </a:lnTo>
                  <a:lnTo>
                    <a:pt x="44" y="283"/>
                  </a:lnTo>
                  <a:lnTo>
                    <a:pt x="44" y="278"/>
                  </a:lnTo>
                  <a:lnTo>
                    <a:pt x="44" y="273"/>
                  </a:lnTo>
                  <a:lnTo>
                    <a:pt x="48" y="273"/>
                  </a:lnTo>
                  <a:lnTo>
                    <a:pt x="48" y="268"/>
                  </a:lnTo>
                  <a:lnTo>
                    <a:pt x="44" y="268"/>
                  </a:lnTo>
                  <a:lnTo>
                    <a:pt x="44" y="263"/>
                  </a:lnTo>
                  <a:lnTo>
                    <a:pt x="48" y="263"/>
                  </a:lnTo>
                  <a:lnTo>
                    <a:pt x="48" y="258"/>
                  </a:lnTo>
                  <a:lnTo>
                    <a:pt x="44" y="258"/>
                  </a:lnTo>
                  <a:lnTo>
                    <a:pt x="44" y="253"/>
                  </a:lnTo>
                  <a:lnTo>
                    <a:pt x="44" y="248"/>
                  </a:lnTo>
                  <a:lnTo>
                    <a:pt x="44" y="244"/>
                  </a:lnTo>
                  <a:lnTo>
                    <a:pt x="39" y="244"/>
                  </a:lnTo>
                  <a:lnTo>
                    <a:pt x="39" y="239"/>
                  </a:lnTo>
                  <a:lnTo>
                    <a:pt x="39" y="234"/>
                  </a:lnTo>
                  <a:lnTo>
                    <a:pt x="34" y="234"/>
                  </a:lnTo>
                  <a:lnTo>
                    <a:pt x="34" y="229"/>
                  </a:lnTo>
                  <a:lnTo>
                    <a:pt x="34" y="224"/>
                  </a:lnTo>
                  <a:lnTo>
                    <a:pt x="29" y="224"/>
                  </a:lnTo>
                  <a:lnTo>
                    <a:pt x="29" y="219"/>
                  </a:lnTo>
                  <a:lnTo>
                    <a:pt x="29" y="214"/>
                  </a:lnTo>
                  <a:lnTo>
                    <a:pt x="24" y="209"/>
                  </a:lnTo>
                  <a:lnTo>
                    <a:pt x="24" y="205"/>
                  </a:lnTo>
                  <a:lnTo>
                    <a:pt x="24" y="200"/>
                  </a:lnTo>
                  <a:lnTo>
                    <a:pt x="29" y="200"/>
                  </a:lnTo>
                  <a:lnTo>
                    <a:pt x="34" y="200"/>
                  </a:lnTo>
                  <a:lnTo>
                    <a:pt x="34" y="195"/>
                  </a:lnTo>
                  <a:lnTo>
                    <a:pt x="34" y="200"/>
                  </a:lnTo>
                  <a:lnTo>
                    <a:pt x="39" y="200"/>
                  </a:lnTo>
                  <a:lnTo>
                    <a:pt x="39" y="195"/>
                  </a:lnTo>
                  <a:lnTo>
                    <a:pt x="39" y="190"/>
                  </a:lnTo>
                  <a:lnTo>
                    <a:pt x="39" y="185"/>
                  </a:lnTo>
                  <a:lnTo>
                    <a:pt x="39" y="180"/>
                  </a:lnTo>
                  <a:lnTo>
                    <a:pt x="34" y="180"/>
                  </a:lnTo>
                  <a:lnTo>
                    <a:pt x="34" y="175"/>
                  </a:lnTo>
                  <a:lnTo>
                    <a:pt x="29" y="175"/>
                  </a:lnTo>
                  <a:lnTo>
                    <a:pt x="29" y="170"/>
                  </a:lnTo>
                  <a:lnTo>
                    <a:pt x="29" y="166"/>
                  </a:lnTo>
                  <a:lnTo>
                    <a:pt x="34" y="166"/>
                  </a:lnTo>
                  <a:lnTo>
                    <a:pt x="34" y="161"/>
                  </a:lnTo>
                  <a:lnTo>
                    <a:pt x="34" y="156"/>
                  </a:lnTo>
                  <a:lnTo>
                    <a:pt x="34" y="151"/>
                  </a:lnTo>
                  <a:lnTo>
                    <a:pt x="39" y="151"/>
                  </a:lnTo>
                  <a:lnTo>
                    <a:pt x="44" y="151"/>
                  </a:lnTo>
                  <a:lnTo>
                    <a:pt x="44" y="146"/>
                  </a:lnTo>
                  <a:lnTo>
                    <a:pt x="44" y="141"/>
                  </a:lnTo>
                  <a:lnTo>
                    <a:pt x="48" y="141"/>
                  </a:lnTo>
                  <a:lnTo>
                    <a:pt x="48" y="146"/>
                  </a:lnTo>
                  <a:lnTo>
                    <a:pt x="53" y="146"/>
                  </a:lnTo>
                  <a:lnTo>
                    <a:pt x="53" y="141"/>
                  </a:lnTo>
                  <a:lnTo>
                    <a:pt x="58" y="141"/>
                  </a:lnTo>
                  <a:lnTo>
                    <a:pt x="58" y="146"/>
                  </a:lnTo>
                  <a:lnTo>
                    <a:pt x="58" y="141"/>
                  </a:lnTo>
                  <a:lnTo>
                    <a:pt x="63" y="141"/>
                  </a:lnTo>
                  <a:lnTo>
                    <a:pt x="68" y="141"/>
                  </a:lnTo>
                  <a:lnTo>
                    <a:pt x="73" y="136"/>
                  </a:lnTo>
                  <a:lnTo>
                    <a:pt x="78" y="136"/>
                  </a:lnTo>
                  <a:lnTo>
                    <a:pt x="83" y="136"/>
                  </a:lnTo>
                  <a:lnTo>
                    <a:pt x="83" y="141"/>
                  </a:lnTo>
                  <a:lnTo>
                    <a:pt x="87" y="141"/>
                  </a:lnTo>
                  <a:lnTo>
                    <a:pt x="92" y="141"/>
                  </a:lnTo>
                  <a:lnTo>
                    <a:pt x="97" y="141"/>
                  </a:lnTo>
                  <a:lnTo>
                    <a:pt x="102" y="146"/>
                  </a:lnTo>
                  <a:lnTo>
                    <a:pt x="102" y="141"/>
                  </a:lnTo>
                  <a:lnTo>
                    <a:pt x="102" y="146"/>
                  </a:lnTo>
                  <a:lnTo>
                    <a:pt x="107" y="146"/>
                  </a:lnTo>
                  <a:lnTo>
                    <a:pt x="112" y="146"/>
                  </a:lnTo>
                  <a:lnTo>
                    <a:pt x="112" y="141"/>
                  </a:lnTo>
                  <a:lnTo>
                    <a:pt x="117" y="141"/>
                  </a:lnTo>
                  <a:lnTo>
                    <a:pt x="117" y="136"/>
                  </a:lnTo>
                  <a:lnTo>
                    <a:pt x="122" y="136"/>
                  </a:lnTo>
                  <a:lnTo>
                    <a:pt x="122" y="131"/>
                  </a:lnTo>
                  <a:lnTo>
                    <a:pt x="126" y="131"/>
                  </a:lnTo>
                  <a:lnTo>
                    <a:pt x="126" y="126"/>
                  </a:lnTo>
                  <a:lnTo>
                    <a:pt x="131" y="126"/>
                  </a:lnTo>
                  <a:lnTo>
                    <a:pt x="131" y="122"/>
                  </a:lnTo>
                  <a:lnTo>
                    <a:pt x="131" y="117"/>
                  </a:lnTo>
                  <a:lnTo>
                    <a:pt x="126" y="112"/>
                  </a:lnTo>
                  <a:lnTo>
                    <a:pt x="131" y="112"/>
                  </a:lnTo>
                  <a:lnTo>
                    <a:pt x="131" y="117"/>
                  </a:lnTo>
                  <a:lnTo>
                    <a:pt x="136" y="117"/>
                  </a:lnTo>
                  <a:lnTo>
                    <a:pt x="136" y="112"/>
                  </a:lnTo>
                  <a:lnTo>
                    <a:pt x="141" y="112"/>
                  </a:lnTo>
                  <a:lnTo>
                    <a:pt x="146" y="112"/>
                  </a:lnTo>
                  <a:lnTo>
                    <a:pt x="146" y="107"/>
                  </a:lnTo>
                  <a:lnTo>
                    <a:pt x="151" y="107"/>
                  </a:lnTo>
                  <a:lnTo>
                    <a:pt x="151" y="102"/>
                  </a:lnTo>
                  <a:lnTo>
                    <a:pt x="156" y="107"/>
                  </a:lnTo>
                  <a:lnTo>
                    <a:pt x="156" y="102"/>
                  </a:lnTo>
                  <a:lnTo>
                    <a:pt x="156" y="107"/>
                  </a:lnTo>
                  <a:lnTo>
                    <a:pt x="161" y="107"/>
                  </a:lnTo>
                  <a:lnTo>
                    <a:pt x="166" y="107"/>
                  </a:lnTo>
                  <a:lnTo>
                    <a:pt x="166" y="102"/>
                  </a:lnTo>
                  <a:lnTo>
                    <a:pt x="170" y="97"/>
                  </a:lnTo>
                  <a:lnTo>
                    <a:pt x="175" y="97"/>
                  </a:lnTo>
                  <a:lnTo>
                    <a:pt x="175" y="92"/>
                  </a:lnTo>
                  <a:lnTo>
                    <a:pt x="180" y="92"/>
                  </a:lnTo>
                  <a:lnTo>
                    <a:pt x="190" y="87"/>
                  </a:lnTo>
                  <a:lnTo>
                    <a:pt x="195" y="87"/>
                  </a:lnTo>
                  <a:lnTo>
                    <a:pt x="200" y="83"/>
                  </a:lnTo>
                  <a:lnTo>
                    <a:pt x="205" y="83"/>
                  </a:lnTo>
                  <a:lnTo>
                    <a:pt x="209" y="78"/>
                  </a:lnTo>
                  <a:lnTo>
                    <a:pt x="214" y="78"/>
                  </a:lnTo>
                  <a:lnTo>
                    <a:pt x="214" y="73"/>
                  </a:lnTo>
                  <a:lnTo>
                    <a:pt x="219" y="73"/>
                  </a:lnTo>
                  <a:lnTo>
                    <a:pt x="224" y="68"/>
                  </a:lnTo>
                  <a:lnTo>
                    <a:pt x="224" y="63"/>
                  </a:lnTo>
                  <a:lnTo>
                    <a:pt x="229" y="63"/>
                  </a:lnTo>
                  <a:lnTo>
                    <a:pt x="229" y="58"/>
                  </a:lnTo>
                  <a:lnTo>
                    <a:pt x="234" y="53"/>
                  </a:lnTo>
                  <a:lnTo>
                    <a:pt x="239" y="48"/>
                  </a:lnTo>
                  <a:lnTo>
                    <a:pt x="244" y="48"/>
                  </a:lnTo>
                  <a:lnTo>
                    <a:pt x="244" y="43"/>
                  </a:lnTo>
                  <a:lnTo>
                    <a:pt x="244" y="39"/>
                  </a:lnTo>
                  <a:lnTo>
                    <a:pt x="244" y="29"/>
                  </a:lnTo>
                  <a:lnTo>
                    <a:pt x="244" y="24"/>
                  </a:lnTo>
                  <a:lnTo>
                    <a:pt x="249" y="24"/>
                  </a:lnTo>
                  <a:lnTo>
                    <a:pt x="249" y="19"/>
                  </a:lnTo>
                  <a:lnTo>
                    <a:pt x="249" y="14"/>
                  </a:lnTo>
                  <a:lnTo>
                    <a:pt x="249" y="9"/>
                  </a:lnTo>
                  <a:lnTo>
                    <a:pt x="258" y="0"/>
                  </a:lnTo>
                  <a:lnTo>
                    <a:pt x="258" y="4"/>
                  </a:lnTo>
                  <a:lnTo>
                    <a:pt x="258" y="9"/>
                  </a:lnTo>
                  <a:lnTo>
                    <a:pt x="258" y="14"/>
                  </a:lnTo>
                  <a:lnTo>
                    <a:pt x="263" y="14"/>
                  </a:lnTo>
                  <a:lnTo>
                    <a:pt x="263" y="19"/>
                  </a:lnTo>
                  <a:lnTo>
                    <a:pt x="258" y="19"/>
                  </a:lnTo>
                  <a:lnTo>
                    <a:pt x="258" y="24"/>
                  </a:lnTo>
                  <a:lnTo>
                    <a:pt x="258" y="29"/>
                  </a:lnTo>
                  <a:lnTo>
                    <a:pt x="253" y="34"/>
                  </a:lnTo>
                  <a:lnTo>
                    <a:pt x="253" y="39"/>
                  </a:lnTo>
                  <a:lnTo>
                    <a:pt x="258" y="39"/>
                  </a:lnTo>
                  <a:lnTo>
                    <a:pt x="253" y="39"/>
                  </a:lnTo>
                  <a:lnTo>
                    <a:pt x="253" y="43"/>
                  </a:lnTo>
                  <a:lnTo>
                    <a:pt x="258" y="43"/>
                  </a:lnTo>
                  <a:lnTo>
                    <a:pt x="263" y="43"/>
                  </a:lnTo>
                  <a:lnTo>
                    <a:pt x="263" y="39"/>
                  </a:lnTo>
                  <a:lnTo>
                    <a:pt x="268" y="39"/>
                  </a:lnTo>
                  <a:lnTo>
                    <a:pt x="268" y="43"/>
                  </a:lnTo>
                  <a:lnTo>
                    <a:pt x="273" y="43"/>
                  </a:lnTo>
                  <a:lnTo>
                    <a:pt x="273" y="48"/>
                  </a:lnTo>
                  <a:lnTo>
                    <a:pt x="278" y="48"/>
                  </a:lnTo>
                  <a:lnTo>
                    <a:pt x="283" y="53"/>
                  </a:lnTo>
                  <a:lnTo>
                    <a:pt x="288" y="53"/>
                  </a:lnTo>
                  <a:lnTo>
                    <a:pt x="288" y="58"/>
                  </a:lnTo>
                  <a:lnTo>
                    <a:pt x="292" y="58"/>
                  </a:lnTo>
                  <a:lnTo>
                    <a:pt x="297" y="63"/>
                  </a:lnTo>
                  <a:lnTo>
                    <a:pt x="302" y="68"/>
                  </a:lnTo>
                  <a:lnTo>
                    <a:pt x="307" y="78"/>
                  </a:lnTo>
                  <a:lnTo>
                    <a:pt x="312" y="78"/>
                  </a:lnTo>
                  <a:lnTo>
                    <a:pt x="312" y="83"/>
                  </a:lnTo>
                  <a:lnTo>
                    <a:pt x="312" y="87"/>
                  </a:lnTo>
                  <a:lnTo>
                    <a:pt x="317" y="87"/>
                  </a:lnTo>
                  <a:lnTo>
                    <a:pt x="322" y="87"/>
                  </a:lnTo>
                  <a:lnTo>
                    <a:pt x="327" y="87"/>
                  </a:lnTo>
                  <a:lnTo>
                    <a:pt x="327" y="92"/>
                  </a:lnTo>
                  <a:lnTo>
                    <a:pt x="331" y="92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" name="Freeform 44">
              <a:extLst>
                <a:ext uri="{FF2B5EF4-FFF2-40B4-BE49-F238E27FC236}">
                  <a16:creationId xmlns:a16="http://schemas.microsoft.com/office/drawing/2014/main" id="{E69A58B6-04E8-4F33-B151-A5C7C2E8CC9C}"/>
                </a:ext>
              </a:extLst>
            </p:cNvPr>
            <p:cNvSpPr>
              <a:spLocks/>
            </p:cNvSpPr>
            <p:nvPr/>
          </p:nvSpPr>
          <p:spPr bwMode="gray">
            <a:xfrm>
              <a:off x="2734" y="1931"/>
              <a:ext cx="229" cy="336"/>
            </a:xfrm>
            <a:custGeom>
              <a:avLst/>
              <a:gdLst>
                <a:gd name="T0" fmla="*/ 127 w 229"/>
                <a:gd name="T1" fmla="*/ 9 h 336"/>
                <a:gd name="T2" fmla="*/ 131 w 229"/>
                <a:gd name="T3" fmla="*/ 29 h 336"/>
                <a:gd name="T4" fmla="*/ 141 w 229"/>
                <a:gd name="T5" fmla="*/ 29 h 336"/>
                <a:gd name="T6" fmla="*/ 141 w 229"/>
                <a:gd name="T7" fmla="*/ 43 h 336"/>
                <a:gd name="T8" fmla="*/ 146 w 229"/>
                <a:gd name="T9" fmla="*/ 58 h 336"/>
                <a:gd name="T10" fmla="*/ 141 w 229"/>
                <a:gd name="T11" fmla="*/ 68 h 336"/>
                <a:gd name="T12" fmla="*/ 146 w 229"/>
                <a:gd name="T13" fmla="*/ 83 h 336"/>
                <a:gd name="T14" fmla="*/ 141 w 229"/>
                <a:gd name="T15" fmla="*/ 92 h 336"/>
                <a:gd name="T16" fmla="*/ 141 w 229"/>
                <a:gd name="T17" fmla="*/ 107 h 336"/>
                <a:gd name="T18" fmla="*/ 151 w 229"/>
                <a:gd name="T19" fmla="*/ 122 h 336"/>
                <a:gd name="T20" fmla="*/ 180 w 229"/>
                <a:gd name="T21" fmla="*/ 151 h 336"/>
                <a:gd name="T22" fmla="*/ 200 w 229"/>
                <a:gd name="T23" fmla="*/ 161 h 336"/>
                <a:gd name="T24" fmla="*/ 210 w 229"/>
                <a:gd name="T25" fmla="*/ 180 h 336"/>
                <a:gd name="T26" fmla="*/ 219 w 229"/>
                <a:gd name="T27" fmla="*/ 195 h 336"/>
                <a:gd name="T28" fmla="*/ 214 w 229"/>
                <a:gd name="T29" fmla="*/ 214 h 336"/>
                <a:gd name="T30" fmla="*/ 229 w 229"/>
                <a:gd name="T31" fmla="*/ 224 h 336"/>
                <a:gd name="T32" fmla="*/ 219 w 229"/>
                <a:gd name="T33" fmla="*/ 239 h 336"/>
                <a:gd name="T34" fmla="*/ 214 w 229"/>
                <a:gd name="T35" fmla="*/ 263 h 336"/>
                <a:gd name="T36" fmla="*/ 210 w 229"/>
                <a:gd name="T37" fmla="*/ 283 h 336"/>
                <a:gd name="T38" fmla="*/ 195 w 229"/>
                <a:gd name="T39" fmla="*/ 292 h 336"/>
                <a:gd name="T40" fmla="*/ 175 w 229"/>
                <a:gd name="T41" fmla="*/ 288 h 336"/>
                <a:gd name="T42" fmla="*/ 156 w 229"/>
                <a:gd name="T43" fmla="*/ 273 h 336"/>
                <a:gd name="T44" fmla="*/ 141 w 229"/>
                <a:gd name="T45" fmla="*/ 273 h 336"/>
                <a:gd name="T46" fmla="*/ 127 w 229"/>
                <a:gd name="T47" fmla="*/ 278 h 336"/>
                <a:gd name="T48" fmla="*/ 112 w 229"/>
                <a:gd name="T49" fmla="*/ 278 h 336"/>
                <a:gd name="T50" fmla="*/ 102 w 229"/>
                <a:gd name="T51" fmla="*/ 292 h 336"/>
                <a:gd name="T52" fmla="*/ 88 w 229"/>
                <a:gd name="T53" fmla="*/ 302 h 336"/>
                <a:gd name="T54" fmla="*/ 73 w 229"/>
                <a:gd name="T55" fmla="*/ 317 h 336"/>
                <a:gd name="T56" fmla="*/ 58 w 229"/>
                <a:gd name="T57" fmla="*/ 317 h 336"/>
                <a:gd name="T58" fmla="*/ 49 w 229"/>
                <a:gd name="T59" fmla="*/ 331 h 336"/>
                <a:gd name="T60" fmla="*/ 39 w 229"/>
                <a:gd name="T61" fmla="*/ 336 h 336"/>
                <a:gd name="T62" fmla="*/ 29 w 229"/>
                <a:gd name="T63" fmla="*/ 331 h 336"/>
                <a:gd name="T64" fmla="*/ 19 w 229"/>
                <a:gd name="T65" fmla="*/ 327 h 336"/>
                <a:gd name="T66" fmla="*/ 9 w 229"/>
                <a:gd name="T67" fmla="*/ 322 h 336"/>
                <a:gd name="T68" fmla="*/ 0 w 229"/>
                <a:gd name="T69" fmla="*/ 312 h 336"/>
                <a:gd name="T70" fmla="*/ 5 w 229"/>
                <a:gd name="T71" fmla="*/ 292 h 336"/>
                <a:gd name="T72" fmla="*/ 9 w 229"/>
                <a:gd name="T73" fmla="*/ 278 h 336"/>
                <a:gd name="T74" fmla="*/ 19 w 229"/>
                <a:gd name="T75" fmla="*/ 263 h 336"/>
                <a:gd name="T76" fmla="*/ 9 w 229"/>
                <a:gd name="T77" fmla="*/ 248 h 336"/>
                <a:gd name="T78" fmla="*/ 14 w 229"/>
                <a:gd name="T79" fmla="*/ 234 h 336"/>
                <a:gd name="T80" fmla="*/ 24 w 229"/>
                <a:gd name="T81" fmla="*/ 214 h 336"/>
                <a:gd name="T82" fmla="*/ 34 w 229"/>
                <a:gd name="T83" fmla="*/ 200 h 336"/>
                <a:gd name="T84" fmla="*/ 29 w 229"/>
                <a:gd name="T85" fmla="*/ 180 h 336"/>
                <a:gd name="T86" fmla="*/ 19 w 229"/>
                <a:gd name="T87" fmla="*/ 165 h 336"/>
                <a:gd name="T88" fmla="*/ 24 w 229"/>
                <a:gd name="T89" fmla="*/ 146 h 336"/>
                <a:gd name="T90" fmla="*/ 39 w 229"/>
                <a:gd name="T91" fmla="*/ 131 h 336"/>
                <a:gd name="T92" fmla="*/ 49 w 229"/>
                <a:gd name="T93" fmla="*/ 141 h 336"/>
                <a:gd name="T94" fmla="*/ 63 w 229"/>
                <a:gd name="T95" fmla="*/ 141 h 336"/>
                <a:gd name="T96" fmla="*/ 63 w 229"/>
                <a:gd name="T97" fmla="*/ 122 h 336"/>
                <a:gd name="T98" fmla="*/ 68 w 229"/>
                <a:gd name="T99" fmla="*/ 112 h 336"/>
                <a:gd name="T100" fmla="*/ 73 w 229"/>
                <a:gd name="T101" fmla="*/ 97 h 336"/>
                <a:gd name="T102" fmla="*/ 68 w 229"/>
                <a:gd name="T103" fmla="*/ 87 h 336"/>
                <a:gd name="T104" fmla="*/ 68 w 229"/>
                <a:gd name="T105" fmla="*/ 68 h 336"/>
                <a:gd name="T106" fmla="*/ 68 w 229"/>
                <a:gd name="T107" fmla="*/ 53 h 336"/>
                <a:gd name="T108" fmla="*/ 63 w 229"/>
                <a:gd name="T109" fmla="*/ 48 h 336"/>
                <a:gd name="T110" fmla="*/ 78 w 229"/>
                <a:gd name="T111" fmla="*/ 48 h 336"/>
                <a:gd name="T112" fmla="*/ 92 w 229"/>
                <a:gd name="T113" fmla="*/ 39 h 336"/>
                <a:gd name="T114" fmla="*/ 102 w 229"/>
                <a:gd name="T115" fmla="*/ 24 h 336"/>
                <a:gd name="T116" fmla="*/ 107 w 229"/>
                <a:gd name="T117" fmla="*/ 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9" h="336">
                  <a:moveTo>
                    <a:pt x="112" y="4"/>
                  </a:moveTo>
                  <a:lnTo>
                    <a:pt x="117" y="4"/>
                  </a:lnTo>
                  <a:lnTo>
                    <a:pt x="117" y="9"/>
                  </a:lnTo>
                  <a:lnTo>
                    <a:pt x="122" y="9"/>
                  </a:lnTo>
                  <a:lnTo>
                    <a:pt x="127" y="9"/>
                  </a:lnTo>
                  <a:lnTo>
                    <a:pt x="127" y="14"/>
                  </a:lnTo>
                  <a:lnTo>
                    <a:pt x="127" y="19"/>
                  </a:lnTo>
                  <a:lnTo>
                    <a:pt x="127" y="24"/>
                  </a:lnTo>
                  <a:lnTo>
                    <a:pt x="127" y="29"/>
                  </a:lnTo>
                  <a:lnTo>
                    <a:pt x="131" y="29"/>
                  </a:lnTo>
                  <a:lnTo>
                    <a:pt x="131" y="34"/>
                  </a:lnTo>
                  <a:lnTo>
                    <a:pt x="136" y="34"/>
                  </a:lnTo>
                  <a:lnTo>
                    <a:pt x="136" y="29"/>
                  </a:lnTo>
                  <a:lnTo>
                    <a:pt x="141" y="34"/>
                  </a:lnTo>
                  <a:lnTo>
                    <a:pt x="141" y="29"/>
                  </a:lnTo>
                  <a:lnTo>
                    <a:pt x="141" y="34"/>
                  </a:lnTo>
                  <a:lnTo>
                    <a:pt x="141" y="29"/>
                  </a:lnTo>
                  <a:lnTo>
                    <a:pt x="141" y="34"/>
                  </a:lnTo>
                  <a:lnTo>
                    <a:pt x="141" y="39"/>
                  </a:lnTo>
                  <a:lnTo>
                    <a:pt x="141" y="43"/>
                  </a:lnTo>
                  <a:lnTo>
                    <a:pt x="136" y="43"/>
                  </a:lnTo>
                  <a:lnTo>
                    <a:pt x="141" y="48"/>
                  </a:lnTo>
                  <a:lnTo>
                    <a:pt x="141" y="53"/>
                  </a:lnTo>
                  <a:lnTo>
                    <a:pt x="146" y="53"/>
                  </a:lnTo>
                  <a:lnTo>
                    <a:pt x="146" y="58"/>
                  </a:lnTo>
                  <a:lnTo>
                    <a:pt x="141" y="58"/>
                  </a:lnTo>
                  <a:lnTo>
                    <a:pt x="141" y="63"/>
                  </a:lnTo>
                  <a:lnTo>
                    <a:pt x="146" y="63"/>
                  </a:lnTo>
                  <a:lnTo>
                    <a:pt x="146" y="68"/>
                  </a:lnTo>
                  <a:lnTo>
                    <a:pt x="141" y="68"/>
                  </a:lnTo>
                  <a:lnTo>
                    <a:pt x="146" y="68"/>
                  </a:lnTo>
                  <a:lnTo>
                    <a:pt x="146" y="73"/>
                  </a:lnTo>
                  <a:lnTo>
                    <a:pt x="141" y="73"/>
                  </a:lnTo>
                  <a:lnTo>
                    <a:pt x="141" y="78"/>
                  </a:lnTo>
                  <a:lnTo>
                    <a:pt x="146" y="83"/>
                  </a:lnTo>
                  <a:lnTo>
                    <a:pt x="141" y="83"/>
                  </a:lnTo>
                  <a:lnTo>
                    <a:pt x="146" y="83"/>
                  </a:lnTo>
                  <a:lnTo>
                    <a:pt x="151" y="87"/>
                  </a:lnTo>
                  <a:lnTo>
                    <a:pt x="146" y="92"/>
                  </a:lnTo>
                  <a:lnTo>
                    <a:pt x="141" y="92"/>
                  </a:lnTo>
                  <a:lnTo>
                    <a:pt x="141" y="97"/>
                  </a:lnTo>
                  <a:lnTo>
                    <a:pt x="141" y="102"/>
                  </a:lnTo>
                  <a:lnTo>
                    <a:pt x="146" y="102"/>
                  </a:lnTo>
                  <a:lnTo>
                    <a:pt x="146" y="107"/>
                  </a:lnTo>
                  <a:lnTo>
                    <a:pt x="141" y="107"/>
                  </a:lnTo>
                  <a:lnTo>
                    <a:pt x="141" y="112"/>
                  </a:lnTo>
                  <a:lnTo>
                    <a:pt x="141" y="117"/>
                  </a:lnTo>
                  <a:lnTo>
                    <a:pt x="146" y="117"/>
                  </a:lnTo>
                  <a:lnTo>
                    <a:pt x="146" y="122"/>
                  </a:lnTo>
                  <a:lnTo>
                    <a:pt x="151" y="122"/>
                  </a:lnTo>
                  <a:lnTo>
                    <a:pt x="161" y="122"/>
                  </a:lnTo>
                  <a:lnTo>
                    <a:pt x="166" y="126"/>
                  </a:lnTo>
                  <a:lnTo>
                    <a:pt x="166" y="136"/>
                  </a:lnTo>
                  <a:lnTo>
                    <a:pt x="171" y="141"/>
                  </a:lnTo>
                  <a:lnTo>
                    <a:pt x="180" y="151"/>
                  </a:lnTo>
                  <a:lnTo>
                    <a:pt x="185" y="151"/>
                  </a:lnTo>
                  <a:lnTo>
                    <a:pt x="185" y="156"/>
                  </a:lnTo>
                  <a:lnTo>
                    <a:pt x="190" y="156"/>
                  </a:lnTo>
                  <a:lnTo>
                    <a:pt x="195" y="161"/>
                  </a:lnTo>
                  <a:lnTo>
                    <a:pt x="200" y="161"/>
                  </a:lnTo>
                  <a:lnTo>
                    <a:pt x="205" y="165"/>
                  </a:lnTo>
                  <a:lnTo>
                    <a:pt x="205" y="170"/>
                  </a:lnTo>
                  <a:lnTo>
                    <a:pt x="205" y="175"/>
                  </a:lnTo>
                  <a:lnTo>
                    <a:pt x="210" y="175"/>
                  </a:lnTo>
                  <a:lnTo>
                    <a:pt x="210" y="180"/>
                  </a:lnTo>
                  <a:lnTo>
                    <a:pt x="214" y="180"/>
                  </a:lnTo>
                  <a:lnTo>
                    <a:pt x="214" y="185"/>
                  </a:lnTo>
                  <a:lnTo>
                    <a:pt x="214" y="190"/>
                  </a:lnTo>
                  <a:lnTo>
                    <a:pt x="219" y="190"/>
                  </a:lnTo>
                  <a:lnTo>
                    <a:pt x="219" y="195"/>
                  </a:lnTo>
                  <a:lnTo>
                    <a:pt x="214" y="195"/>
                  </a:lnTo>
                  <a:lnTo>
                    <a:pt x="214" y="200"/>
                  </a:lnTo>
                  <a:lnTo>
                    <a:pt x="214" y="205"/>
                  </a:lnTo>
                  <a:lnTo>
                    <a:pt x="214" y="209"/>
                  </a:lnTo>
                  <a:lnTo>
                    <a:pt x="214" y="214"/>
                  </a:lnTo>
                  <a:lnTo>
                    <a:pt x="219" y="214"/>
                  </a:lnTo>
                  <a:lnTo>
                    <a:pt x="219" y="219"/>
                  </a:lnTo>
                  <a:lnTo>
                    <a:pt x="224" y="219"/>
                  </a:lnTo>
                  <a:lnTo>
                    <a:pt x="224" y="224"/>
                  </a:lnTo>
                  <a:lnTo>
                    <a:pt x="229" y="224"/>
                  </a:lnTo>
                  <a:lnTo>
                    <a:pt x="224" y="234"/>
                  </a:lnTo>
                  <a:lnTo>
                    <a:pt x="219" y="234"/>
                  </a:lnTo>
                  <a:lnTo>
                    <a:pt x="219" y="239"/>
                  </a:lnTo>
                  <a:lnTo>
                    <a:pt x="214" y="239"/>
                  </a:lnTo>
                  <a:lnTo>
                    <a:pt x="219" y="239"/>
                  </a:lnTo>
                  <a:lnTo>
                    <a:pt x="219" y="244"/>
                  </a:lnTo>
                  <a:lnTo>
                    <a:pt x="214" y="248"/>
                  </a:lnTo>
                  <a:lnTo>
                    <a:pt x="214" y="253"/>
                  </a:lnTo>
                  <a:lnTo>
                    <a:pt x="214" y="258"/>
                  </a:lnTo>
                  <a:lnTo>
                    <a:pt x="214" y="263"/>
                  </a:lnTo>
                  <a:lnTo>
                    <a:pt x="210" y="268"/>
                  </a:lnTo>
                  <a:lnTo>
                    <a:pt x="214" y="268"/>
                  </a:lnTo>
                  <a:lnTo>
                    <a:pt x="210" y="273"/>
                  </a:lnTo>
                  <a:lnTo>
                    <a:pt x="210" y="278"/>
                  </a:lnTo>
                  <a:lnTo>
                    <a:pt x="210" y="283"/>
                  </a:lnTo>
                  <a:lnTo>
                    <a:pt x="210" y="288"/>
                  </a:lnTo>
                  <a:lnTo>
                    <a:pt x="205" y="288"/>
                  </a:lnTo>
                  <a:lnTo>
                    <a:pt x="205" y="292"/>
                  </a:lnTo>
                  <a:lnTo>
                    <a:pt x="200" y="292"/>
                  </a:lnTo>
                  <a:lnTo>
                    <a:pt x="195" y="292"/>
                  </a:lnTo>
                  <a:lnTo>
                    <a:pt x="190" y="292"/>
                  </a:lnTo>
                  <a:lnTo>
                    <a:pt x="185" y="292"/>
                  </a:lnTo>
                  <a:lnTo>
                    <a:pt x="180" y="292"/>
                  </a:lnTo>
                  <a:lnTo>
                    <a:pt x="180" y="288"/>
                  </a:lnTo>
                  <a:lnTo>
                    <a:pt x="175" y="288"/>
                  </a:lnTo>
                  <a:lnTo>
                    <a:pt x="171" y="288"/>
                  </a:lnTo>
                  <a:lnTo>
                    <a:pt x="166" y="283"/>
                  </a:lnTo>
                  <a:lnTo>
                    <a:pt x="161" y="278"/>
                  </a:lnTo>
                  <a:lnTo>
                    <a:pt x="156" y="278"/>
                  </a:lnTo>
                  <a:lnTo>
                    <a:pt x="156" y="273"/>
                  </a:lnTo>
                  <a:lnTo>
                    <a:pt x="151" y="273"/>
                  </a:lnTo>
                  <a:lnTo>
                    <a:pt x="146" y="273"/>
                  </a:lnTo>
                  <a:lnTo>
                    <a:pt x="141" y="273"/>
                  </a:lnTo>
                  <a:lnTo>
                    <a:pt x="141" y="278"/>
                  </a:lnTo>
                  <a:lnTo>
                    <a:pt x="141" y="273"/>
                  </a:lnTo>
                  <a:lnTo>
                    <a:pt x="136" y="273"/>
                  </a:lnTo>
                  <a:lnTo>
                    <a:pt x="131" y="278"/>
                  </a:lnTo>
                  <a:lnTo>
                    <a:pt x="131" y="273"/>
                  </a:lnTo>
                  <a:lnTo>
                    <a:pt x="127" y="273"/>
                  </a:lnTo>
                  <a:lnTo>
                    <a:pt x="127" y="278"/>
                  </a:lnTo>
                  <a:lnTo>
                    <a:pt x="122" y="278"/>
                  </a:lnTo>
                  <a:lnTo>
                    <a:pt x="122" y="273"/>
                  </a:lnTo>
                  <a:lnTo>
                    <a:pt x="117" y="273"/>
                  </a:lnTo>
                  <a:lnTo>
                    <a:pt x="117" y="278"/>
                  </a:lnTo>
                  <a:lnTo>
                    <a:pt x="112" y="278"/>
                  </a:lnTo>
                  <a:lnTo>
                    <a:pt x="107" y="278"/>
                  </a:lnTo>
                  <a:lnTo>
                    <a:pt x="107" y="283"/>
                  </a:lnTo>
                  <a:lnTo>
                    <a:pt x="107" y="288"/>
                  </a:lnTo>
                  <a:lnTo>
                    <a:pt x="102" y="288"/>
                  </a:lnTo>
                  <a:lnTo>
                    <a:pt x="102" y="292"/>
                  </a:lnTo>
                  <a:lnTo>
                    <a:pt x="97" y="292"/>
                  </a:lnTo>
                  <a:lnTo>
                    <a:pt x="92" y="292"/>
                  </a:lnTo>
                  <a:lnTo>
                    <a:pt x="92" y="297"/>
                  </a:lnTo>
                  <a:lnTo>
                    <a:pt x="88" y="297"/>
                  </a:lnTo>
                  <a:lnTo>
                    <a:pt x="88" y="302"/>
                  </a:lnTo>
                  <a:lnTo>
                    <a:pt x="83" y="307"/>
                  </a:lnTo>
                  <a:lnTo>
                    <a:pt x="83" y="312"/>
                  </a:lnTo>
                  <a:lnTo>
                    <a:pt x="78" y="312"/>
                  </a:lnTo>
                  <a:lnTo>
                    <a:pt x="78" y="317"/>
                  </a:lnTo>
                  <a:lnTo>
                    <a:pt x="73" y="317"/>
                  </a:lnTo>
                  <a:lnTo>
                    <a:pt x="68" y="317"/>
                  </a:lnTo>
                  <a:lnTo>
                    <a:pt x="63" y="317"/>
                  </a:lnTo>
                  <a:lnTo>
                    <a:pt x="63" y="322"/>
                  </a:lnTo>
                  <a:lnTo>
                    <a:pt x="58" y="322"/>
                  </a:lnTo>
                  <a:lnTo>
                    <a:pt x="58" y="317"/>
                  </a:lnTo>
                  <a:lnTo>
                    <a:pt x="53" y="317"/>
                  </a:lnTo>
                  <a:lnTo>
                    <a:pt x="53" y="322"/>
                  </a:lnTo>
                  <a:lnTo>
                    <a:pt x="53" y="327"/>
                  </a:lnTo>
                  <a:lnTo>
                    <a:pt x="49" y="327"/>
                  </a:lnTo>
                  <a:lnTo>
                    <a:pt x="49" y="331"/>
                  </a:lnTo>
                  <a:lnTo>
                    <a:pt x="53" y="331"/>
                  </a:lnTo>
                  <a:lnTo>
                    <a:pt x="53" y="336"/>
                  </a:lnTo>
                  <a:lnTo>
                    <a:pt x="49" y="336"/>
                  </a:lnTo>
                  <a:lnTo>
                    <a:pt x="44" y="336"/>
                  </a:lnTo>
                  <a:lnTo>
                    <a:pt x="39" y="336"/>
                  </a:lnTo>
                  <a:lnTo>
                    <a:pt x="39" y="331"/>
                  </a:lnTo>
                  <a:lnTo>
                    <a:pt x="34" y="331"/>
                  </a:lnTo>
                  <a:lnTo>
                    <a:pt x="29" y="331"/>
                  </a:lnTo>
                  <a:lnTo>
                    <a:pt x="29" y="336"/>
                  </a:lnTo>
                  <a:lnTo>
                    <a:pt x="29" y="331"/>
                  </a:lnTo>
                  <a:lnTo>
                    <a:pt x="24" y="331"/>
                  </a:lnTo>
                  <a:lnTo>
                    <a:pt x="24" y="327"/>
                  </a:lnTo>
                  <a:lnTo>
                    <a:pt x="24" y="331"/>
                  </a:lnTo>
                  <a:lnTo>
                    <a:pt x="19" y="331"/>
                  </a:lnTo>
                  <a:lnTo>
                    <a:pt x="19" y="327"/>
                  </a:lnTo>
                  <a:lnTo>
                    <a:pt x="14" y="327"/>
                  </a:lnTo>
                  <a:lnTo>
                    <a:pt x="14" y="322"/>
                  </a:lnTo>
                  <a:lnTo>
                    <a:pt x="14" y="317"/>
                  </a:lnTo>
                  <a:lnTo>
                    <a:pt x="14" y="322"/>
                  </a:lnTo>
                  <a:lnTo>
                    <a:pt x="9" y="322"/>
                  </a:lnTo>
                  <a:lnTo>
                    <a:pt x="9" y="317"/>
                  </a:lnTo>
                  <a:lnTo>
                    <a:pt x="9" y="312"/>
                  </a:lnTo>
                  <a:lnTo>
                    <a:pt x="9" y="307"/>
                  </a:lnTo>
                  <a:lnTo>
                    <a:pt x="5" y="307"/>
                  </a:lnTo>
                  <a:lnTo>
                    <a:pt x="0" y="312"/>
                  </a:lnTo>
                  <a:lnTo>
                    <a:pt x="0" y="307"/>
                  </a:lnTo>
                  <a:lnTo>
                    <a:pt x="5" y="307"/>
                  </a:lnTo>
                  <a:lnTo>
                    <a:pt x="5" y="302"/>
                  </a:lnTo>
                  <a:lnTo>
                    <a:pt x="5" y="297"/>
                  </a:lnTo>
                  <a:lnTo>
                    <a:pt x="5" y="292"/>
                  </a:lnTo>
                  <a:lnTo>
                    <a:pt x="5" y="288"/>
                  </a:lnTo>
                  <a:lnTo>
                    <a:pt x="0" y="283"/>
                  </a:lnTo>
                  <a:lnTo>
                    <a:pt x="5" y="283"/>
                  </a:lnTo>
                  <a:lnTo>
                    <a:pt x="5" y="278"/>
                  </a:lnTo>
                  <a:lnTo>
                    <a:pt x="9" y="278"/>
                  </a:lnTo>
                  <a:lnTo>
                    <a:pt x="14" y="278"/>
                  </a:lnTo>
                  <a:lnTo>
                    <a:pt x="19" y="278"/>
                  </a:lnTo>
                  <a:lnTo>
                    <a:pt x="19" y="273"/>
                  </a:lnTo>
                  <a:lnTo>
                    <a:pt x="19" y="268"/>
                  </a:lnTo>
                  <a:lnTo>
                    <a:pt x="19" y="263"/>
                  </a:lnTo>
                  <a:lnTo>
                    <a:pt x="14" y="263"/>
                  </a:lnTo>
                  <a:lnTo>
                    <a:pt x="14" y="258"/>
                  </a:lnTo>
                  <a:lnTo>
                    <a:pt x="14" y="253"/>
                  </a:lnTo>
                  <a:lnTo>
                    <a:pt x="9" y="253"/>
                  </a:lnTo>
                  <a:lnTo>
                    <a:pt x="9" y="248"/>
                  </a:lnTo>
                  <a:lnTo>
                    <a:pt x="14" y="248"/>
                  </a:lnTo>
                  <a:lnTo>
                    <a:pt x="14" y="244"/>
                  </a:lnTo>
                  <a:lnTo>
                    <a:pt x="14" y="239"/>
                  </a:lnTo>
                  <a:lnTo>
                    <a:pt x="19" y="234"/>
                  </a:lnTo>
                  <a:lnTo>
                    <a:pt x="14" y="234"/>
                  </a:lnTo>
                  <a:lnTo>
                    <a:pt x="14" y="229"/>
                  </a:lnTo>
                  <a:lnTo>
                    <a:pt x="14" y="224"/>
                  </a:lnTo>
                  <a:lnTo>
                    <a:pt x="19" y="224"/>
                  </a:lnTo>
                  <a:lnTo>
                    <a:pt x="19" y="219"/>
                  </a:lnTo>
                  <a:lnTo>
                    <a:pt x="24" y="214"/>
                  </a:lnTo>
                  <a:lnTo>
                    <a:pt x="24" y="209"/>
                  </a:lnTo>
                  <a:lnTo>
                    <a:pt x="29" y="209"/>
                  </a:lnTo>
                  <a:lnTo>
                    <a:pt x="29" y="205"/>
                  </a:lnTo>
                  <a:lnTo>
                    <a:pt x="34" y="205"/>
                  </a:lnTo>
                  <a:lnTo>
                    <a:pt x="34" y="200"/>
                  </a:lnTo>
                  <a:lnTo>
                    <a:pt x="29" y="200"/>
                  </a:lnTo>
                  <a:lnTo>
                    <a:pt x="29" y="195"/>
                  </a:lnTo>
                  <a:lnTo>
                    <a:pt x="29" y="190"/>
                  </a:lnTo>
                  <a:lnTo>
                    <a:pt x="29" y="185"/>
                  </a:lnTo>
                  <a:lnTo>
                    <a:pt x="29" y="180"/>
                  </a:lnTo>
                  <a:lnTo>
                    <a:pt x="29" y="175"/>
                  </a:lnTo>
                  <a:lnTo>
                    <a:pt x="29" y="170"/>
                  </a:lnTo>
                  <a:lnTo>
                    <a:pt x="24" y="170"/>
                  </a:lnTo>
                  <a:lnTo>
                    <a:pt x="24" y="165"/>
                  </a:lnTo>
                  <a:lnTo>
                    <a:pt x="19" y="165"/>
                  </a:lnTo>
                  <a:lnTo>
                    <a:pt x="24" y="161"/>
                  </a:lnTo>
                  <a:lnTo>
                    <a:pt x="24" y="165"/>
                  </a:lnTo>
                  <a:lnTo>
                    <a:pt x="29" y="165"/>
                  </a:lnTo>
                  <a:lnTo>
                    <a:pt x="29" y="161"/>
                  </a:lnTo>
                  <a:lnTo>
                    <a:pt x="24" y="146"/>
                  </a:lnTo>
                  <a:lnTo>
                    <a:pt x="24" y="136"/>
                  </a:lnTo>
                  <a:lnTo>
                    <a:pt x="29" y="136"/>
                  </a:lnTo>
                  <a:lnTo>
                    <a:pt x="29" y="131"/>
                  </a:lnTo>
                  <a:lnTo>
                    <a:pt x="34" y="131"/>
                  </a:lnTo>
                  <a:lnTo>
                    <a:pt x="39" y="131"/>
                  </a:lnTo>
                  <a:lnTo>
                    <a:pt x="44" y="131"/>
                  </a:lnTo>
                  <a:lnTo>
                    <a:pt x="44" y="136"/>
                  </a:lnTo>
                  <a:lnTo>
                    <a:pt x="44" y="141"/>
                  </a:lnTo>
                  <a:lnTo>
                    <a:pt x="49" y="136"/>
                  </a:lnTo>
                  <a:lnTo>
                    <a:pt x="49" y="141"/>
                  </a:lnTo>
                  <a:lnTo>
                    <a:pt x="53" y="141"/>
                  </a:lnTo>
                  <a:lnTo>
                    <a:pt x="58" y="141"/>
                  </a:lnTo>
                  <a:lnTo>
                    <a:pt x="58" y="146"/>
                  </a:lnTo>
                  <a:lnTo>
                    <a:pt x="63" y="146"/>
                  </a:lnTo>
                  <a:lnTo>
                    <a:pt x="63" y="141"/>
                  </a:lnTo>
                  <a:lnTo>
                    <a:pt x="63" y="136"/>
                  </a:lnTo>
                  <a:lnTo>
                    <a:pt x="63" y="126"/>
                  </a:lnTo>
                  <a:lnTo>
                    <a:pt x="63" y="122"/>
                  </a:lnTo>
                  <a:lnTo>
                    <a:pt x="68" y="122"/>
                  </a:lnTo>
                  <a:lnTo>
                    <a:pt x="63" y="122"/>
                  </a:lnTo>
                  <a:lnTo>
                    <a:pt x="68" y="122"/>
                  </a:lnTo>
                  <a:lnTo>
                    <a:pt x="68" y="117"/>
                  </a:lnTo>
                  <a:lnTo>
                    <a:pt x="73" y="117"/>
                  </a:lnTo>
                  <a:lnTo>
                    <a:pt x="73" y="112"/>
                  </a:lnTo>
                  <a:lnTo>
                    <a:pt x="68" y="112"/>
                  </a:lnTo>
                  <a:lnTo>
                    <a:pt x="73" y="112"/>
                  </a:lnTo>
                  <a:lnTo>
                    <a:pt x="68" y="112"/>
                  </a:lnTo>
                  <a:lnTo>
                    <a:pt x="68" y="107"/>
                  </a:lnTo>
                  <a:lnTo>
                    <a:pt x="68" y="102"/>
                  </a:lnTo>
                  <a:lnTo>
                    <a:pt x="73" y="97"/>
                  </a:lnTo>
                  <a:lnTo>
                    <a:pt x="73" y="92"/>
                  </a:lnTo>
                  <a:lnTo>
                    <a:pt x="68" y="92"/>
                  </a:lnTo>
                  <a:lnTo>
                    <a:pt x="63" y="92"/>
                  </a:lnTo>
                  <a:lnTo>
                    <a:pt x="63" y="87"/>
                  </a:lnTo>
                  <a:lnTo>
                    <a:pt x="68" y="87"/>
                  </a:lnTo>
                  <a:lnTo>
                    <a:pt x="68" y="83"/>
                  </a:lnTo>
                  <a:lnTo>
                    <a:pt x="63" y="83"/>
                  </a:lnTo>
                  <a:lnTo>
                    <a:pt x="68" y="78"/>
                  </a:lnTo>
                  <a:lnTo>
                    <a:pt x="68" y="73"/>
                  </a:lnTo>
                  <a:lnTo>
                    <a:pt x="68" y="68"/>
                  </a:lnTo>
                  <a:lnTo>
                    <a:pt x="68" y="63"/>
                  </a:lnTo>
                  <a:lnTo>
                    <a:pt x="68" y="58"/>
                  </a:lnTo>
                  <a:lnTo>
                    <a:pt x="63" y="58"/>
                  </a:lnTo>
                  <a:lnTo>
                    <a:pt x="63" y="53"/>
                  </a:lnTo>
                  <a:lnTo>
                    <a:pt x="68" y="53"/>
                  </a:lnTo>
                  <a:lnTo>
                    <a:pt x="63" y="48"/>
                  </a:lnTo>
                  <a:lnTo>
                    <a:pt x="63" y="53"/>
                  </a:lnTo>
                  <a:lnTo>
                    <a:pt x="58" y="53"/>
                  </a:lnTo>
                  <a:lnTo>
                    <a:pt x="63" y="53"/>
                  </a:lnTo>
                  <a:lnTo>
                    <a:pt x="63" y="48"/>
                  </a:lnTo>
                  <a:lnTo>
                    <a:pt x="68" y="48"/>
                  </a:lnTo>
                  <a:lnTo>
                    <a:pt x="73" y="48"/>
                  </a:lnTo>
                  <a:lnTo>
                    <a:pt x="73" y="43"/>
                  </a:lnTo>
                  <a:lnTo>
                    <a:pt x="78" y="43"/>
                  </a:lnTo>
                  <a:lnTo>
                    <a:pt x="78" y="48"/>
                  </a:lnTo>
                  <a:lnTo>
                    <a:pt x="78" y="43"/>
                  </a:lnTo>
                  <a:lnTo>
                    <a:pt x="83" y="43"/>
                  </a:lnTo>
                  <a:lnTo>
                    <a:pt x="88" y="43"/>
                  </a:lnTo>
                  <a:lnTo>
                    <a:pt x="88" y="39"/>
                  </a:lnTo>
                  <a:lnTo>
                    <a:pt x="92" y="39"/>
                  </a:lnTo>
                  <a:lnTo>
                    <a:pt x="97" y="39"/>
                  </a:lnTo>
                  <a:lnTo>
                    <a:pt x="97" y="34"/>
                  </a:lnTo>
                  <a:lnTo>
                    <a:pt x="102" y="34"/>
                  </a:lnTo>
                  <a:lnTo>
                    <a:pt x="102" y="29"/>
                  </a:lnTo>
                  <a:lnTo>
                    <a:pt x="102" y="24"/>
                  </a:lnTo>
                  <a:lnTo>
                    <a:pt x="102" y="19"/>
                  </a:lnTo>
                  <a:lnTo>
                    <a:pt x="102" y="14"/>
                  </a:lnTo>
                  <a:lnTo>
                    <a:pt x="102" y="9"/>
                  </a:lnTo>
                  <a:lnTo>
                    <a:pt x="102" y="4"/>
                  </a:lnTo>
                  <a:lnTo>
                    <a:pt x="107" y="4"/>
                  </a:lnTo>
                  <a:lnTo>
                    <a:pt x="107" y="0"/>
                  </a:lnTo>
                  <a:lnTo>
                    <a:pt x="107" y="4"/>
                  </a:lnTo>
                  <a:lnTo>
                    <a:pt x="112" y="4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" name="Freeform 45">
              <a:extLst>
                <a:ext uri="{FF2B5EF4-FFF2-40B4-BE49-F238E27FC236}">
                  <a16:creationId xmlns:a16="http://schemas.microsoft.com/office/drawing/2014/main" id="{6223466A-59E8-4472-98BC-E75778021D1B}"/>
                </a:ext>
              </a:extLst>
            </p:cNvPr>
            <p:cNvSpPr>
              <a:spLocks/>
            </p:cNvSpPr>
            <p:nvPr/>
          </p:nvSpPr>
          <p:spPr bwMode="gray">
            <a:xfrm>
              <a:off x="2988" y="2121"/>
              <a:ext cx="209" cy="224"/>
            </a:xfrm>
            <a:custGeom>
              <a:avLst/>
              <a:gdLst>
                <a:gd name="T0" fmla="*/ 146 w 209"/>
                <a:gd name="T1" fmla="*/ 5 h 224"/>
                <a:gd name="T2" fmla="*/ 161 w 209"/>
                <a:gd name="T3" fmla="*/ 0 h 224"/>
                <a:gd name="T4" fmla="*/ 170 w 209"/>
                <a:gd name="T5" fmla="*/ 10 h 224"/>
                <a:gd name="T6" fmla="*/ 175 w 209"/>
                <a:gd name="T7" fmla="*/ 24 h 224"/>
                <a:gd name="T8" fmla="*/ 180 w 209"/>
                <a:gd name="T9" fmla="*/ 39 h 224"/>
                <a:gd name="T10" fmla="*/ 195 w 209"/>
                <a:gd name="T11" fmla="*/ 44 h 224"/>
                <a:gd name="T12" fmla="*/ 200 w 209"/>
                <a:gd name="T13" fmla="*/ 58 h 224"/>
                <a:gd name="T14" fmla="*/ 195 w 209"/>
                <a:gd name="T15" fmla="*/ 73 h 224"/>
                <a:gd name="T16" fmla="*/ 190 w 209"/>
                <a:gd name="T17" fmla="*/ 78 h 224"/>
                <a:gd name="T18" fmla="*/ 195 w 209"/>
                <a:gd name="T19" fmla="*/ 93 h 224"/>
                <a:gd name="T20" fmla="*/ 190 w 209"/>
                <a:gd name="T21" fmla="*/ 112 h 224"/>
                <a:gd name="T22" fmla="*/ 195 w 209"/>
                <a:gd name="T23" fmla="*/ 122 h 224"/>
                <a:gd name="T24" fmla="*/ 200 w 209"/>
                <a:gd name="T25" fmla="*/ 141 h 224"/>
                <a:gd name="T26" fmla="*/ 209 w 209"/>
                <a:gd name="T27" fmla="*/ 151 h 224"/>
                <a:gd name="T28" fmla="*/ 200 w 209"/>
                <a:gd name="T29" fmla="*/ 161 h 224"/>
                <a:gd name="T30" fmla="*/ 200 w 209"/>
                <a:gd name="T31" fmla="*/ 180 h 224"/>
                <a:gd name="T32" fmla="*/ 190 w 209"/>
                <a:gd name="T33" fmla="*/ 180 h 224"/>
                <a:gd name="T34" fmla="*/ 175 w 209"/>
                <a:gd name="T35" fmla="*/ 185 h 224"/>
                <a:gd name="T36" fmla="*/ 161 w 209"/>
                <a:gd name="T37" fmla="*/ 190 h 224"/>
                <a:gd name="T38" fmla="*/ 146 w 209"/>
                <a:gd name="T39" fmla="*/ 195 h 224"/>
                <a:gd name="T40" fmla="*/ 126 w 209"/>
                <a:gd name="T41" fmla="*/ 195 h 224"/>
                <a:gd name="T42" fmla="*/ 107 w 209"/>
                <a:gd name="T43" fmla="*/ 195 h 224"/>
                <a:gd name="T44" fmla="*/ 92 w 209"/>
                <a:gd name="T45" fmla="*/ 190 h 224"/>
                <a:gd name="T46" fmla="*/ 82 w 209"/>
                <a:gd name="T47" fmla="*/ 185 h 224"/>
                <a:gd name="T48" fmla="*/ 68 w 209"/>
                <a:gd name="T49" fmla="*/ 190 h 224"/>
                <a:gd name="T50" fmla="*/ 53 w 209"/>
                <a:gd name="T51" fmla="*/ 200 h 224"/>
                <a:gd name="T52" fmla="*/ 63 w 209"/>
                <a:gd name="T53" fmla="*/ 210 h 224"/>
                <a:gd name="T54" fmla="*/ 58 w 209"/>
                <a:gd name="T55" fmla="*/ 224 h 224"/>
                <a:gd name="T56" fmla="*/ 39 w 209"/>
                <a:gd name="T57" fmla="*/ 224 h 224"/>
                <a:gd name="T58" fmla="*/ 24 w 209"/>
                <a:gd name="T59" fmla="*/ 215 h 224"/>
                <a:gd name="T60" fmla="*/ 24 w 209"/>
                <a:gd name="T61" fmla="*/ 205 h 224"/>
                <a:gd name="T62" fmla="*/ 9 w 209"/>
                <a:gd name="T63" fmla="*/ 195 h 224"/>
                <a:gd name="T64" fmla="*/ 4 w 209"/>
                <a:gd name="T65" fmla="*/ 180 h 224"/>
                <a:gd name="T66" fmla="*/ 9 w 209"/>
                <a:gd name="T67" fmla="*/ 161 h 224"/>
                <a:gd name="T68" fmla="*/ 9 w 209"/>
                <a:gd name="T69" fmla="*/ 146 h 224"/>
                <a:gd name="T70" fmla="*/ 0 w 209"/>
                <a:gd name="T71" fmla="*/ 132 h 224"/>
                <a:gd name="T72" fmla="*/ 0 w 209"/>
                <a:gd name="T73" fmla="*/ 112 h 224"/>
                <a:gd name="T74" fmla="*/ 0 w 209"/>
                <a:gd name="T75" fmla="*/ 102 h 224"/>
                <a:gd name="T76" fmla="*/ 4 w 209"/>
                <a:gd name="T77" fmla="*/ 88 h 224"/>
                <a:gd name="T78" fmla="*/ 9 w 209"/>
                <a:gd name="T79" fmla="*/ 83 h 224"/>
                <a:gd name="T80" fmla="*/ 19 w 209"/>
                <a:gd name="T81" fmla="*/ 63 h 224"/>
                <a:gd name="T82" fmla="*/ 29 w 209"/>
                <a:gd name="T83" fmla="*/ 54 h 224"/>
                <a:gd name="T84" fmla="*/ 43 w 209"/>
                <a:gd name="T85" fmla="*/ 49 h 224"/>
                <a:gd name="T86" fmla="*/ 58 w 209"/>
                <a:gd name="T87" fmla="*/ 44 h 224"/>
                <a:gd name="T88" fmla="*/ 68 w 209"/>
                <a:gd name="T89" fmla="*/ 34 h 224"/>
                <a:gd name="T90" fmla="*/ 78 w 209"/>
                <a:gd name="T91" fmla="*/ 24 h 224"/>
                <a:gd name="T92" fmla="*/ 87 w 209"/>
                <a:gd name="T93" fmla="*/ 15 h 224"/>
                <a:gd name="T94" fmla="*/ 97 w 209"/>
                <a:gd name="T95" fmla="*/ 5 h 224"/>
                <a:gd name="T96" fmla="*/ 117 w 209"/>
                <a:gd name="T97" fmla="*/ 5 h 224"/>
                <a:gd name="T98" fmla="*/ 131 w 209"/>
                <a:gd name="T99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9" h="224">
                  <a:moveTo>
                    <a:pt x="136" y="0"/>
                  </a:moveTo>
                  <a:lnTo>
                    <a:pt x="141" y="0"/>
                  </a:lnTo>
                  <a:lnTo>
                    <a:pt x="146" y="0"/>
                  </a:lnTo>
                  <a:lnTo>
                    <a:pt x="146" y="5"/>
                  </a:lnTo>
                  <a:lnTo>
                    <a:pt x="151" y="5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61" y="0"/>
                  </a:lnTo>
                  <a:lnTo>
                    <a:pt x="161" y="5"/>
                  </a:lnTo>
                  <a:lnTo>
                    <a:pt x="165" y="5"/>
                  </a:lnTo>
                  <a:lnTo>
                    <a:pt x="165" y="10"/>
                  </a:lnTo>
                  <a:lnTo>
                    <a:pt x="170" y="10"/>
                  </a:lnTo>
                  <a:lnTo>
                    <a:pt x="170" y="15"/>
                  </a:lnTo>
                  <a:lnTo>
                    <a:pt x="170" y="19"/>
                  </a:lnTo>
                  <a:lnTo>
                    <a:pt x="170" y="24"/>
                  </a:lnTo>
                  <a:lnTo>
                    <a:pt x="175" y="24"/>
                  </a:lnTo>
                  <a:lnTo>
                    <a:pt x="175" y="29"/>
                  </a:lnTo>
                  <a:lnTo>
                    <a:pt x="175" y="34"/>
                  </a:lnTo>
                  <a:lnTo>
                    <a:pt x="180" y="34"/>
                  </a:lnTo>
                  <a:lnTo>
                    <a:pt x="180" y="39"/>
                  </a:lnTo>
                  <a:lnTo>
                    <a:pt x="185" y="39"/>
                  </a:lnTo>
                  <a:lnTo>
                    <a:pt x="190" y="39"/>
                  </a:lnTo>
                  <a:lnTo>
                    <a:pt x="190" y="44"/>
                  </a:lnTo>
                  <a:lnTo>
                    <a:pt x="195" y="44"/>
                  </a:lnTo>
                  <a:lnTo>
                    <a:pt x="195" y="49"/>
                  </a:lnTo>
                  <a:lnTo>
                    <a:pt x="195" y="54"/>
                  </a:lnTo>
                  <a:lnTo>
                    <a:pt x="195" y="58"/>
                  </a:lnTo>
                  <a:lnTo>
                    <a:pt x="200" y="58"/>
                  </a:lnTo>
                  <a:lnTo>
                    <a:pt x="200" y="63"/>
                  </a:lnTo>
                  <a:lnTo>
                    <a:pt x="195" y="63"/>
                  </a:lnTo>
                  <a:lnTo>
                    <a:pt x="195" y="68"/>
                  </a:lnTo>
                  <a:lnTo>
                    <a:pt x="195" y="73"/>
                  </a:lnTo>
                  <a:lnTo>
                    <a:pt x="200" y="73"/>
                  </a:lnTo>
                  <a:lnTo>
                    <a:pt x="195" y="73"/>
                  </a:lnTo>
                  <a:lnTo>
                    <a:pt x="195" y="78"/>
                  </a:lnTo>
                  <a:lnTo>
                    <a:pt x="190" y="78"/>
                  </a:lnTo>
                  <a:lnTo>
                    <a:pt x="190" y="83"/>
                  </a:lnTo>
                  <a:lnTo>
                    <a:pt x="195" y="83"/>
                  </a:lnTo>
                  <a:lnTo>
                    <a:pt x="195" y="88"/>
                  </a:lnTo>
                  <a:lnTo>
                    <a:pt x="195" y="93"/>
                  </a:lnTo>
                  <a:lnTo>
                    <a:pt x="190" y="93"/>
                  </a:lnTo>
                  <a:lnTo>
                    <a:pt x="190" y="98"/>
                  </a:lnTo>
                  <a:lnTo>
                    <a:pt x="195" y="107"/>
                  </a:lnTo>
                  <a:lnTo>
                    <a:pt x="190" y="112"/>
                  </a:lnTo>
                  <a:lnTo>
                    <a:pt x="185" y="112"/>
                  </a:lnTo>
                  <a:lnTo>
                    <a:pt x="185" y="117"/>
                  </a:lnTo>
                  <a:lnTo>
                    <a:pt x="190" y="122"/>
                  </a:lnTo>
                  <a:lnTo>
                    <a:pt x="195" y="122"/>
                  </a:lnTo>
                  <a:lnTo>
                    <a:pt x="195" y="127"/>
                  </a:lnTo>
                  <a:lnTo>
                    <a:pt x="195" y="132"/>
                  </a:lnTo>
                  <a:lnTo>
                    <a:pt x="200" y="137"/>
                  </a:lnTo>
                  <a:lnTo>
                    <a:pt x="200" y="141"/>
                  </a:lnTo>
                  <a:lnTo>
                    <a:pt x="205" y="141"/>
                  </a:lnTo>
                  <a:lnTo>
                    <a:pt x="205" y="146"/>
                  </a:lnTo>
                  <a:lnTo>
                    <a:pt x="209" y="146"/>
                  </a:lnTo>
                  <a:lnTo>
                    <a:pt x="209" y="151"/>
                  </a:lnTo>
                  <a:lnTo>
                    <a:pt x="205" y="151"/>
                  </a:lnTo>
                  <a:lnTo>
                    <a:pt x="205" y="156"/>
                  </a:lnTo>
                  <a:lnTo>
                    <a:pt x="205" y="161"/>
                  </a:lnTo>
                  <a:lnTo>
                    <a:pt x="200" y="161"/>
                  </a:lnTo>
                  <a:lnTo>
                    <a:pt x="200" y="166"/>
                  </a:lnTo>
                  <a:lnTo>
                    <a:pt x="200" y="171"/>
                  </a:lnTo>
                  <a:lnTo>
                    <a:pt x="200" y="176"/>
                  </a:lnTo>
                  <a:lnTo>
                    <a:pt x="200" y="180"/>
                  </a:lnTo>
                  <a:lnTo>
                    <a:pt x="200" y="185"/>
                  </a:lnTo>
                  <a:lnTo>
                    <a:pt x="195" y="185"/>
                  </a:lnTo>
                  <a:lnTo>
                    <a:pt x="195" y="180"/>
                  </a:lnTo>
                  <a:lnTo>
                    <a:pt x="190" y="180"/>
                  </a:lnTo>
                  <a:lnTo>
                    <a:pt x="185" y="180"/>
                  </a:lnTo>
                  <a:lnTo>
                    <a:pt x="180" y="180"/>
                  </a:lnTo>
                  <a:lnTo>
                    <a:pt x="180" y="185"/>
                  </a:lnTo>
                  <a:lnTo>
                    <a:pt x="175" y="185"/>
                  </a:lnTo>
                  <a:lnTo>
                    <a:pt x="170" y="185"/>
                  </a:lnTo>
                  <a:lnTo>
                    <a:pt x="170" y="190"/>
                  </a:lnTo>
                  <a:lnTo>
                    <a:pt x="165" y="190"/>
                  </a:lnTo>
                  <a:lnTo>
                    <a:pt x="161" y="190"/>
                  </a:lnTo>
                  <a:lnTo>
                    <a:pt x="161" y="195"/>
                  </a:lnTo>
                  <a:lnTo>
                    <a:pt x="156" y="195"/>
                  </a:lnTo>
                  <a:lnTo>
                    <a:pt x="151" y="195"/>
                  </a:lnTo>
                  <a:lnTo>
                    <a:pt x="146" y="195"/>
                  </a:lnTo>
                  <a:lnTo>
                    <a:pt x="141" y="195"/>
                  </a:lnTo>
                  <a:lnTo>
                    <a:pt x="136" y="195"/>
                  </a:lnTo>
                  <a:lnTo>
                    <a:pt x="131" y="195"/>
                  </a:lnTo>
                  <a:lnTo>
                    <a:pt x="126" y="195"/>
                  </a:lnTo>
                  <a:lnTo>
                    <a:pt x="122" y="195"/>
                  </a:lnTo>
                  <a:lnTo>
                    <a:pt x="117" y="195"/>
                  </a:lnTo>
                  <a:lnTo>
                    <a:pt x="112" y="195"/>
                  </a:lnTo>
                  <a:lnTo>
                    <a:pt x="107" y="195"/>
                  </a:lnTo>
                  <a:lnTo>
                    <a:pt x="102" y="195"/>
                  </a:lnTo>
                  <a:lnTo>
                    <a:pt x="97" y="195"/>
                  </a:lnTo>
                  <a:lnTo>
                    <a:pt x="97" y="190"/>
                  </a:lnTo>
                  <a:lnTo>
                    <a:pt x="92" y="190"/>
                  </a:lnTo>
                  <a:lnTo>
                    <a:pt x="87" y="190"/>
                  </a:lnTo>
                  <a:lnTo>
                    <a:pt x="87" y="185"/>
                  </a:lnTo>
                  <a:lnTo>
                    <a:pt x="82" y="190"/>
                  </a:lnTo>
                  <a:lnTo>
                    <a:pt x="82" y="185"/>
                  </a:lnTo>
                  <a:lnTo>
                    <a:pt x="78" y="185"/>
                  </a:lnTo>
                  <a:lnTo>
                    <a:pt x="78" y="180"/>
                  </a:lnTo>
                  <a:lnTo>
                    <a:pt x="73" y="185"/>
                  </a:lnTo>
                  <a:lnTo>
                    <a:pt x="68" y="190"/>
                  </a:lnTo>
                  <a:lnTo>
                    <a:pt x="63" y="190"/>
                  </a:lnTo>
                  <a:lnTo>
                    <a:pt x="58" y="195"/>
                  </a:lnTo>
                  <a:lnTo>
                    <a:pt x="58" y="200"/>
                  </a:lnTo>
                  <a:lnTo>
                    <a:pt x="53" y="200"/>
                  </a:lnTo>
                  <a:lnTo>
                    <a:pt x="58" y="200"/>
                  </a:lnTo>
                  <a:lnTo>
                    <a:pt x="58" y="205"/>
                  </a:lnTo>
                  <a:lnTo>
                    <a:pt x="63" y="205"/>
                  </a:lnTo>
                  <a:lnTo>
                    <a:pt x="63" y="210"/>
                  </a:lnTo>
                  <a:lnTo>
                    <a:pt x="63" y="215"/>
                  </a:lnTo>
                  <a:lnTo>
                    <a:pt x="63" y="220"/>
                  </a:lnTo>
                  <a:lnTo>
                    <a:pt x="58" y="220"/>
                  </a:lnTo>
                  <a:lnTo>
                    <a:pt x="58" y="224"/>
                  </a:lnTo>
                  <a:lnTo>
                    <a:pt x="53" y="224"/>
                  </a:lnTo>
                  <a:lnTo>
                    <a:pt x="48" y="224"/>
                  </a:lnTo>
                  <a:lnTo>
                    <a:pt x="43" y="224"/>
                  </a:lnTo>
                  <a:lnTo>
                    <a:pt x="39" y="224"/>
                  </a:lnTo>
                  <a:lnTo>
                    <a:pt x="34" y="220"/>
                  </a:lnTo>
                  <a:lnTo>
                    <a:pt x="29" y="220"/>
                  </a:lnTo>
                  <a:lnTo>
                    <a:pt x="29" y="215"/>
                  </a:lnTo>
                  <a:lnTo>
                    <a:pt x="24" y="215"/>
                  </a:lnTo>
                  <a:lnTo>
                    <a:pt x="24" y="210"/>
                  </a:lnTo>
                  <a:lnTo>
                    <a:pt x="29" y="210"/>
                  </a:lnTo>
                  <a:lnTo>
                    <a:pt x="29" y="205"/>
                  </a:lnTo>
                  <a:lnTo>
                    <a:pt x="24" y="205"/>
                  </a:lnTo>
                  <a:lnTo>
                    <a:pt x="19" y="200"/>
                  </a:lnTo>
                  <a:lnTo>
                    <a:pt x="14" y="200"/>
                  </a:lnTo>
                  <a:lnTo>
                    <a:pt x="14" y="195"/>
                  </a:lnTo>
                  <a:lnTo>
                    <a:pt x="9" y="195"/>
                  </a:lnTo>
                  <a:lnTo>
                    <a:pt x="9" y="190"/>
                  </a:lnTo>
                  <a:lnTo>
                    <a:pt x="9" y="185"/>
                  </a:lnTo>
                  <a:lnTo>
                    <a:pt x="4" y="185"/>
                  </a:lnTo>
                  <a:lnTo>
                    <a:pt x="4" y="180"/>
                  </a:lnTo>
                  <a:lnTo>
                    <a:pt x="9" y="176"/>
                  </a:lnTo>
                  <a:lnTo>
                    <a:pt x="9" y="171"/>
                  </a:lnTo>
                  <a:lnTo>
                    <a:pt x="9" y="166"/>
                  </a:lnTo>
                  <a:lnTo>
                    <a:pt x="9" y="161"/>
                  </a:lnTo>
                  <a:lnTo>
                    <a:pt x="9" y="156"/>
                  </a:lnTo>
                  <a:lnTo>
                    <a:pt x="4" y="156"/>
                  </a:lnTo>
                  <a:lnTo>
                    <a:pt x="9" y="151"/>
                  </a:lnTo>
                  <a:lnTo>
                    <a:pt x="9" y="146"/>
                  </a:lnTo>
                  <a:lnTo>
                    <a:pt x="9" y="141"/>
                  </a:lnTo>
                  <a:lnTo>
                    <a:pt x="4" y="141"/>
                  </a:lnTo>
                  <a:lnTo>
                    <a:pt x="4" y="137"/>
                  </a:lnTo>
                  <a:lnTo>
                    <a:pt x="0" y="132"/>
                  </a:lnTo>
                  <a:lnTo>
                    <a:pt x="0" y="127"/>
                  </a:lnTo>
                  <a:lnTo>
                    <a:pt x="0" y="122"/>
                  </a:lnTo>
                  <a:lnTo>
                    <a:pt x="0" y="117"/>
                  </a:lnTo>
                  <a:lnTo>
                    <a:pt x="0" y="112"/>
                  </a:lnTo>
                  <a:lnTo>
                    <a:pt x="0" y="107"/>
                  </a:lnTo>
                  <a:lnTo>
                    <a:pt x="0" y="102"/>
                  </a:lnTo>
                  <a:lnTo>
                    <a:pt x="4" y="102"/>
                  </a:lnTo>
                  <a:lnTo>
                    <a:pt x="0" y="102"/>
                  </a:lnTo>
                  <a:lnTo>
                    <a:pt x="0" y="98"/>
                  </a:lnTo>
                  <a:lnTo>
                    <a:pt x="4" y="98"/>
                  </a:lnTo>
                  <a:lnTo>
                    <a:pt x="4" y="93"/>
                  </a:lnTo>
                  <a:lnTo>
                    <a:pt x="4" y="88"/>
                  </a:lnTo>
                  <a:lnTo>
                    <a:pt x="0" y="88"/>
                  </a:lnTo>
                  <a:lnTo>
                    <a:pt x="4" y="88"/>
                  </a:lnTo>
                  <a:lnTo>
                    <a:pt x="4" y="83"/>
                  </a:lnTo>
                  <a:lnTo>
                    <a:pt x="9" y="83"/>
                  </a:lnTo>
                  <a:lnTo>
                    <a:pt x="14" y="78"/>
                  </a:lnTo>
                  <a:lnTo>
                    <a:pt x="19" y="73"/>
                  </a:lnTo>
                  <a:lnTo>
                    <a:pt x="19" y="68"/>
                  </a:lnTo>
                  <a:lnTo>
                    <a:pt x="19" y="63"/>
                  </a:lnTo>
                  <a:lnTo>
                    <a:pt x="24" y="63"/>
                  </a:lnTo>
                  <a:lnTo>
                    <a:pt x="24" y="58"/>
                  </a:lnTo>
                  <a:lnTo>
                    <a:pt x="29" y="58"/>
                  </a:lnTo>
                  <a:lnTo>
                    <a:pt x="29" y="54"/>
                  </a:lnTo>
                  <a:lnTo>
                    <a:pt x="34" y="54"/>
                  </a:lnTo>
                  <a:lnTo>
                    <a:pt x="39" y="54"/>
                  </a:lnTo>
                  <a:lnTo>
                    <a:pt x="39" y="49"/>
                  </a:lnTo>
                  <a:lnTo>
                    <a:pt x="43" y="49"/>
                  </a:lnTo>
                  <a:lnTo>
                    <a:pt x="43" y="44"/>
                  </a:lnTo>
                  <a:lnTo>
                    <a:pt x="48" y="44"/>
                  </a:lnTo>
                  <a:lnTo>
                    <a:pt x="53" y="44"/>
                  </a:lnTo>
                  <a:lnTo>
                    <a:pt x="58" y="44"/>
                  </a:lnTo>
                  <a:lnTo>
                    <a:pt x="58" y="39"/>
                  </a:lnTo>
                  <a:lnTo>
                    <a:pt x="63" y="39"/>
                  </a:lnTo>
                  <a:lnTo>
                    <a:pt x="63" y="34"/>
                  </a:lnTo>
                  <a:lnTo>
                    <a:pt x="68" y="34"/>
                  </a:lnTo>
                  <a:lnTo>
                    <a:pt x="68" y="29"/>
                  </a:lnTo>
                  <a:lnTo>
                    <a:pt x="73" y="29"/>
                  </a:lnTo>
                  <a:lnTo>
                    <a:pt x="78" y="29"/>
                  </a:lnTo>
                  <a:lnTo>
                    <a:pt x="78" y="24"/>
                  </a:lnTo>
                  <a:lnTo>
                    <a:pt x="82" y="24"/>
                  </a:lnTo>
                  <a:lnTo>
                    <a:pt x="87" y="24"/>
                  </a:lnTo>
                  <a:lnTo>
                    <a:pt x="82" y="15"/>
                  </a:lnTo>
                  <a:lnTo>
                    <a:pt x="87" y="15"/>
                  </a:lnTo>
                  <a:lnTo>
                    <a:pt x="87" y="10"/>
                  </a:lnTo>
                  <a:lnTo>
                    <a:pt x="92" y="10"/>
                  </a:lnTo>
                  <a:lnTo>
                    <a:pt x="97" y="10"/>
                  </a:lnTo>
                  <a:lnTo>
                    <a:pt x="97" y="5"/>
                  </a:lnTo>
                  <a:lnTo>
                    <a:pt x="102" y="5"/>
                  </a:lnTo>
                  <a:lnTo>
                    <a:pt x="107" y="5"/>
                  </a:lnTo>
                  <a:lnTo>
                    <a:pt x="112" y="5"/>
                  </a:lnTo>
                  <a:lnTo>
                    <a:pt x="117" y="5"/>
                  </a:lnTo>
                  <a:lnTo>
                    <a:pt x="117" y="0"/>
                  </a:lnTo>
                  <a:lnTo>
                    <a:pt x="122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6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" name="Freeform 46">
              <a:extLst>
                <a:ext uri="{FF2B5EF4-FFF2-40B4-BE49-F238E27FC236}">
                  <a16:creationId xmlns:a16="http://schemas.microsoft.com/office/drawing/2014/main" id="{F214F1AC-31FD-4C6B-91A6-107BB3ED0AB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2914" y="2209"/>
              <a:ext cx="318" cy="429"/>
            </a:xfrm>
            <a:custGeom>
              <a:avLst/>
              <a:gdLst>
                <a:gd name="T0" fmla="*/ 293 w 318"/>
                <a:gd name="T1" fmla="*/ 424 h 429"/>
                <a:gd name="T2" fmla="*/ 288 w 318"/>
                <a:gd name="T3" fmla="*/ 415 h 429"/>
                <a:gd name="T4" fmla="*/ 288 w 318"/>
                <a:gd name="T5" fmla="*/ 420 h 429"/>
                <a:gd name="T6" fmla="*/ 230 w 318"/>
                <a:gd name="T7" fmla="*/ 317 h 429"/>
                <a:gd name="T8" fmla="*/ 74 w 318"/>
                <a:gd name="T9" fmla="*/ 10 h 429"/>
                <a:gd name="T10" fmla="*/ 74 w 318"/>
                <a:gd name="T11" fmla="*/ 29 h 429"/>
                <a:gd name="T12" fmla="*/ 83 w 318"/>
                <a:gd name="T13" fmla="*/ 53 h 429"/>
                <a:gd name="T14" fmla="*/ 83 w 318"/>
                <a:gd name="T15" fmla="*/ 78 h 429"/>
                <a:gd name="T16" fmla="*/ 83 w 318"/>
                <a:gd name="T17" fmla="*/ 102 h 429"/>
                <a:gd name="T18" fmla="*/ 103 w 318"/>
                <a:gd name="T19" fmla="*/ 117 h 429"/>
                <a:gd name="T20" fmla="*/ 108 w 318"/>
                <a:gd name="T21" fmla="*/ 132 h 429"/>
                <a:gd name="T22" fmla="*/ 132 w 318"/>
                <a:gd name="T23" fmla="*/ 132 h 429"/>
                <a:gd name="T24" fmla="*/ 132 w 318"/>
                <a:gd name="T25" fmla="*/ 112 h 429"/>
                <a:gd name="T26" fmla="*/ 147 w 318"/>
                <a:gd name="T27" fmla="*/ 97 h 429"/>
                <a:gd name="T28" fmla="*/ 161 w 318"/>
                <a:gd name="T29" fmla="*/ 102 h 429"/>
                <a:gd name="T30" fmla="*/ 186 w 318"/>
                <a:gd name="T31" fmla="*/ 107 h 429"/>
                <a:gd name="T32" fmla="*/ 215 w 318"/>
                <a:gd name="T33" fmla="*/ 107 h 429"/>
                <a:gd name="T34" fmla="*/ 239 w 318"/>
                <a:gd name="T35" fmla="*/ 102 h 429"/>
                <a:gd name="T36" fmla="*/ 259 w 318"/>
                <a:gd name="T37" fmla="*/ 92 h 429"/>
                <a:gd name="T38" fmla="*/ 279 w 318"/>
                <a:gd name="T39" fmla="*/ 102 h 429"/>
                <a:gd name="T40" fmla="*/ 283 w 318"/>
                <a:gd name="T41" fmla="*/ 127 h 429"/>
                <a:gd name="T42" fmla="*/ 288 w 318"/>
                <a:gd name="T43" fmla="*/ 141 h 429"/>
                <a:gd name="T44" fmla="*/ 298 w 318"/>
                <a:gd name="T45" fmla="*/ 161 h 429"/>
                <a:gd name="T46" fmla="*/ 298 w 318"/>
                <a:gd name="T47" fmla="*/ 190 h 429"/>
                <a:gd name="T48" fmla="*/ 308 w 318"/>
                <a:gd name="T49" fmla="*/ 200 h 429"/>
                <a:gd name="T50" fmla="*/ 318 w 318"/>
                <a:gd name="T51" fmla="*/ 219 h 429"/>
                <a:gd name="T52" fmla="*/ 308 w 318"/>
                <a:gd name="T53" fmla="*/ 239 h 429"/>
                <a:gd name="T54" fmla="*/ 293 w 318"/>
                <a:gd name="T55" fmla="*/ 254 h 429"/>
                <a:gd name="T56" fmla="*/ 298 w 318"/>
                <a:gd name="T57" fmla="*/ 283 h 429"/>
                <a:gd name="T58" fmla="*/ 283 w 318"/>
                <a:gd name="T59" fmla="*/ 297 h 429"/>
                <a:gd name="T60" fmla="*/ 269 w 318"/>
                <a:gd name="T61" fmla="*/ 307 h 429"/>
                <a:gd name="T62" fmla="*/ 244 w 318"/>
                <a:gd name="T63" fmla="*/ 297 h 429"/>
                <a:gd name="T64" fmla="*/ 225 w 318"/>
                <a:gd name="T65" fmla="*/ 307 h 429"/>
                <a:gd name="T66" fmla="*/ 205 w 318"/>
                <a:gd name="T67" fmla="*/ 307 h 429"/>
                <a:gd name="T68" fmla="*/ 181 w 318"/>
                <a:gd name="T69" fmla="*/ 317 h 429"/>
                <a:gd name="T70" fmla="*/ 156 w 318"/>
                <a:gd name="T71" fmla="*/ 337 h 429"/>
                <a:gd name="T72" fmla="*/ 132 w 318"/>
                <a:gd name="T73" fmla="*/ 346 h 429"/>
                <a:gd name="T74" fmla="*/ 113 w 318"/>
                <a:gd name="T75" fmla="*/ 371 h 429"/>
                <a:gd name="T76" fmla="*/ 113 w 318"/>
                <a:gd name="T77" fmla="*/ 361 h 429"/>
                <a:gd name="T78" fmla="*/ 108 w 318"/>
                <a:gd name="T79" fmla="*/ 346 h 429"/>
                <a:gd name="T80" fmla="*/ 108 w 318"/>
                <a:gd name="T81" fmla="*/ 327 h 429"/>
                <a:gd name="T82" fmla="*/ 113 w 318"/>
                <a:gd name="T83" fmla="*/ 322 h 429"/>
                <a:gd name="T84" fmla="*/ 117 w 318"/>
                <a:gd name="T85" fmla="*/ 302 h 429"/>
                <a:gd name="T86" fmla="*/ 103 w 318"/>
                <a:gd name="T87" fmla="*/ 288 h 429"/>
                <a:gd name="T88" fmla="*/ 93 w 318"/>
                <a:gd name="T89" fmla="*/ 268 h 429"/>
                <a:gd name="T90" fmla="*/ 88 w 318"/>
                <a:gd name="T91" fmla="*/ 254 h 429"/>
                <a:gd name="T92" fmla="*/ 93 w 318"/>
                <a:gd name="T93" fmla="*/ 239 h 429"/>
                <a:gd name="T94" fmla="*/ 78 w 318"/>
                <a:gd name="T95" fmla="*/ 219 h 429"/>
                <a:gd name="T96" fmla="*/ 74 w 318"/>
                <a:gd name="T97" fmla="*/ 200 h 429"/>
                <a:gd name="T98" fmla="*/ 64 w 318"/>
                <a:gd name="T99" fmla="*/ 180 h 429"/>
                <a:gd name="T100" fmla="*/ 54 w 318"/>
                <a:gd name="T101" fmla="*/ 161 h 429"/>
                <a:gd name="T102" fmla="*/ 39 w 318"/>
                <a:gd name="T103" fmla="*/ 146 h 429"/>
                <a:gd name="T104" fmla="*/ 49 w 318"/>
                <a:gd name="T105" fmla="*/ 127 h 429"/>
                <a:gd name="T106" fmla="*/ 34 w 318"/>
                <a:gd name="T107" fmla="*/ 107 h 429"/>
                <a:gd name="T108" fmla="*/ 15 w 318"/>
                <a:gd name="T109" fmla="*/ 92 h 429"/>
                <a:gd name="T110" fmla="*/ 5 w 318"/>
                <a:gd name="T111" fmla="*/ 73 h 429"/>
                <a:gd name="T112" fmla="*/ 0 w 318"/>
                <a:gd name="T113" fmla="*/ 49 h 429"/>
                <a:gd name="T114" fmla="*/ 20 w 318"/>
                <a:gd name="T115" fmla="*/ 24 h 429"/>
                <a:gd name="T116" fmla="*/ 30 w 318"/>
                <a:gd name="T117" fmla="*/ 14 h 429"/>
                <a:gd name="T118" fmla="*/ 49 w 318"/>
                <a:gd name="T119" fmla="*/ 14 h 429"/>
                <a:gd name="T120" fmla="*/ 69 w 318"/>
                <a:gd name="T121" fmla="*/ 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" h="429">
                  <a:moveTo>
                    <a:pt x="288" y="424"/>
                  </a:moveTo>
                  <a:lnTo>
                    <a:pt x="288" y="429"/>
                  </a:lnTo>
                  <a:lnTo>
                    <a:pt x="288" y="429"/>
                  </a:lnTo>
                  <a:lnTo>
                    <a:pt x="288" y="424"/>
                  </a:lnTo>
                  <a:close/>
                  <a:moveTo>
                    <a:pt x="288" y="424"/>
                  </a:moveTo>
                  <a:lnTo>
                    <a:pt x="293" y="424"/>
                  </a:lnTo>
                  <a:lnTo>
                    <a:pt x="293" y="429"/>
                  </a:lnTo>
                  <a:lnTo>
                    <a:pt x="288" y="429"/>
                  </a:lnTo>
                  <a:lnTo>
                    <a:pt x="288" y="424"/>
                  </a:lnTo>
                  <a:close/>
                  <a:moveTo>
                    <a:pt x="283" y="410"/>
                  </a:moveTo>
                  <a:lnTo>
                    <a:pt x="288" y="410"/>
                  </a:lnTo>
                  <a:lnTo>
                    <a:pt x="288" y="415"/>
                  </a:lnTo>
                  <a:lnTo>
                    <a:pt x="293" y="420"/>
                  </a:lnTo>
                  <a:lnTo>
                    <a:pt x="293" y="424"/>
                  </a:lnTo>
                  <a:lnTo>
                    <a:pt x="288" y="424"/>
                  </a:lnTo>
                  <a:lnTo>
                    <a:pt x="288" y="429"/>
                  </a:lnTo>
                  <a:lnTo>
                    <a:pt x="288" y="424"/>
                  </a:lnTo>
                  <a:lnTo>
                    <a:pt x="288" y="420"/>
                  </a:lnTo>
                  <a:lnTo>
                    <a:pt x="283" y="420"/>
                  </a:lnTo>
                  <a:lnTo>
                    <a:pt x="283" y="415"/>
                  </a:lnTo>
                  <a:lnTo>
                    <a:pt x="283" y="410"/>
                  </a:lnTo>
                  <a:close/>
                  <a:moveTo>
                    <a:pt x="225" y="317"/>
                  </a:moveTo>
                  <a:lnTo>
                    <a:pt x="230" y="312"/>
                  </a:lnTo>
                  <a:lnTo>
                    <a:pt x="230" y="317"/>
                  </a:lnTo>
                  <a:lnTo>
                    <a:pt x="225" y="317"/>
                  </a:lnTo>
                  <a:close/>
                  <a:moveTo>
                    <a:pt x="74" y="0"/>
                  </a:moveTo>
                  <a:lnTo>
                    <a:pt x="78" y="0"/>
                  </a:lnTo>
                  <a:lnTo>
                    <a:pt x="78" y="5"/>
                  </a:lnTo>
                  <a:lnTo>
                    <a:pt x="78" y="10"/>
                  </a:lnTo>
                  <a:lnTo>
                    <a:pt x="74" y="10"/>
                  </a:lnTo>
                  <a:lnTo>
                    <a:pt x="74" y="14"/>
                  </a:lnTo>
                  <a:lnTo>
                    <a:pt x="78" y="14"/>
                  </a:lnTo>
                  <a:lnTo>
                    <a:pt x="74" y="14"/>
                  </a:lnTo>
                  <a:lnTo>
                    <a:pt x="74" y="19"/>
                  </a:lnTo>
                  <a:lnTo>
                    <a:pt x="74" y="24"/>
                  </a:lnTo>
                  <a:lnTo>
                    <a:pt x="74" y="29"/>
                  </a:lnTo>
                  <a:lnTo>
                    <a:pt x="74" y="34"/>
                  </a:lnTo>
                  <a:lnTo>
                    <a:pt x="74" y="39"/>
                  </a:lnTo>
                  <a:lnTo>
                    <a:pt x="74" y="44"/>
                  </a:lnTo>
                  <a:lnTo>
                    <a:pt x="78" y="49"/>
                  </a:lnTo>
                  <a:lnTo>
                    <a:pt x="78" y="53"/>
                  </a:lnTo>
                  <a:lnTo>
                    <a:pt x="83" y="53"/>
                  </a:lnTo>
                  <a:lnTo>
                    <a:pt x="83" y="58"/>
                  </a:lnTo>
                  <a:lnTo>
                    <a:pt x="83" y="63"/>
                  </a:lnTo>
                  <a:lnTo>
                    <a:pt x="78" y="68"/>
                  </a:lnTo>
                  <a:lnTo>
                    <a:pt x="83" y="68"/>
                  </a:lnTo>
                  <a:lnTo>
                    <a:pt x="83" y="73"/>
                  </a:lnTo>
                  <a:lnTo>
                    <a:pt x="83" y="78"/>
                  </a:lnTo>
                  <a:lnTo>
                    <a:pt x="83" y="83"/>
                  </a:lnTo>
                  <a:lnTo>
                    <a:pt x="83" y="88"/>
                  </a:lnTo>
                  <a:lnTo>
                    <a:pt x="78" y="92"/>
                  </a:lnTo>
                  <a:lnTo>
                    <a:pt x="78" y="97"/>
                  </a:lnTo>
                  <a:lnTo>
                    <a:pt x="83" y="97"/>
                  </a:lnTo>
                  <a:lnTo>
                    <a:pt x="83" y="102"/>
                  </a:lnTo>
                  <a:lnTo>
                    <a:pt x="83" y="107"/>
                  </a:lnTo>
                  <a:lnTo>
                    <a:pt x="88" y="107"/>
                  </a:lnTo>
                  <a:lnTo>
                    <a:pt x="88" y="112"/>
                  </a:lnTo>
                  <a:lnTo>
                    <a:pt x="93" y="112"/>
                  </a:lnTo>
                  <a:lnTo>
                    <a:pt x="98" y="117"/>
                  </a:lnTo>
                  <a:lnTo>
                    <a:pt x="103" y="117"/>
                  </a:lnTo>
                  <a:lnTo>
                    <a:pt x="103" y="122"/>
                  </a:lnTo>
                  <a:lnTo>
                    <a:pt x="98" y="122"/>
                  </a:lnTo>
                  <a:lnTo>
                    <a:pt x="98" y="127"/>
                  </a:lnTo>
                  <a:lnTo>
                    <a:pt x="103" y="127"/>
                  </a:lnTo>
                  <a:lnTo>
                    <a:pt x="103" y="132"/>
                  </a:lnTo>
                  <a:lnTo>
                    <a:pt x="108" y="132"/>
                  </a:lnTo>
                  <a:lnTo>
                    <a:pt x="113" y="136"/>
                  </a:lnTo>
                  <a:lnTo>
                    <a:pt x="117" y="136"/>
                  </a:lnTo>
                  <a:lnTo>
                    <a:pt x="122" y="136"/>
                  </a:lnTo>
                  <a:lnTo>
                    <a:pt x="127" y="136"/>
                  </a:lnTo>
                  <a:lnTo>
                    <a:pt x="132" y="136"/>
                  </a:lnTo>
                  <a:lnTo>
                    <a:pt x="132" y="132"/>
                  </a:lnTo>
                  <a:lnTo>
                    <a:pt x="137" y="132"/>
                  </a:lnTo>
                  <a:lnTo>
                    <a:pt x="137" y="127"/>
                  </a:lnTo>
                  <a:lnTo>
                    <a:pt x="137" y="122"/>
                  </a:lnTo>
                  <a:lnTo>
                    <a:pt x="137" y="117"/>
                  </a:lnTo>
                  <a:lnTo>
                    <a:pt x="132" y="117"/>
                  </a:lnTo>
                  <a:lnTo>
                    <a:pt x="132" y="112"/>
                  </a:lnTo>
                  <a:lnTo>
                    <a:pt x="127" y="112"/>
                  </a:lnTo>
                  <a:lnTo>
                    <a:pt x="132" y="112"/>
                  </a:lnTo>
                  <a:lnTo>
                    <a:pt x="132" y="107"/>
                  </a:lnTo>
                  <a:lnTo>
                    <a:pt x="137" y="102"/>
                  </a:lnTo>
                  <a:lnTo>
                    <a:pt x="142" y="102"/>
                  </a:lnTo>
                  <a:lnTo>
                    <a:pt x="147" y="97"/>
                  </a:lnTo>
                  <a:lnTo>
                    <a:pt x="152" y="92"/>
                  </a:lnTo>
                  <a:lnTo>
                    <a:pt x="152" y="97"/>
                  </a:lnTo>
                  <a:lnTo>
                    <a:pt x="156" y="97"/>
                  </a:lnTo>
                  <a:lnTo>
                    <a:pt x="156" y="102"/>
                  </a:lnTo>
                  <a:lnTo>
                    <a:pt x="161" y="97"/>
                  </a:lnTo>
                  <a:lnTo>
                    <a:pt x="161" y="102"/>
                  </a:lnTo>
                  <a:lnTo>
                    <a:pt x="166" y="102"/>
                  </a:lnTo>
                  <a:lnTo>
                    <a:pt x="171" y="102"/>
                  </a:lnTo>
                  <a:lnTo>
                    <a:pt x="171" y="107"/>
                  </a:lnTo>
                  <a:lnTo>
                    <a:pt x="176" y="107"/>
                  </a:lnTo>
                  <a:lnTo>
                    <a:pt x="181" y="107"/>
                  </a:lnTo>
                  <a:lnTo>
                    <a:pt x="186" y="107"/>
                  </a:lnTo>
                  <a:lnTo>
                    <a:pt x="191" y="107"/>
                  </a:lnTo>
                  <a:lnTo>
                    <a:pt x="196" y="107"/>
                  </a:lnTo>
                  <a:lnTo>
                    <a:pt x="200" y="107"/>
                  </a:lnTo>
                  <a:lnTo>
                    <a:pt x="205" y="107"/>
                  </a:lnTo>
                  <a:lnTo>
                    <a:pt x="210" y="107"/>
                  </a:lnTo>
                  <a:lnTo>
                    <a:pt x="215" y="107"/>
                  </a:lnTo>
                  <a:lnTo>
                    <a:pt x="220" y="107"/>
                  </a:lnTo>
                  <a:lnTo>
                    <a:pt x="225" y="107"/>
                  </a:lnTo>
                  <a:lnTo>
                    <a:pt x="230" y="107"/>
                  </a:lnTo>
                  <a:lnTo>
                    <a:pt x="235" y="107"/>
                  </a:lnTo>
                  <a:lnTo>
                    <a:pt x="235" y="102"/>
                  </a:lnTo>
                  <a:lnTo>
                    <a:pt x="239" y="102"/>
                  </a:lnTo>
                  <a:lnTo>
                    <a:pt x="244" y="102"/>
                  </a:lnTo>
                  <a:lnTo>
                    <a:pt x="244" y="97"/>
                  </a:lnTo>
                  <a:lnTo>
                    <a:pt x="249" y="97"/>
                  </a:lnTo>
                  <a:lnTo>
                    <a:pt x="254" y="97"/>
                  </a:lnTo>
                  <a:lnTo>
                    <a:pt x="254" y="92"/>
                  </a:lnTo>
                  <a:lnTo>
                    <a:pt x="259" y="92"/>
                  </a:lnTo>
                  <a:lnTo>
                    <a:pt x="264" y="92"/>
                  </a:lnTo>
                  <a:lnTo>
                    <a:pt x="269" y="92"/>
                  </a:lnTo>
                  <a:lnTo>
                    <a:pt x="269" y="97"/>
                  </a:lnTo>
                  <a:lnTo>
                    <a:pt x="274" y="97"/>
                  </a:lnTo>
                  <a:lnTo>
                    <a:pt x="279" y="97"/>
                  </a:lnTo>
                  <a:lnTo>
                    <a:pt x="279" y="102"/>
                  </a:lnTo>
                  <a:lnTo>
                    <a:pt x="279" y="107"/>
                  </a:lnTo>
                  <a:lnTo>
                    <a:pt x="283" y="112"/>
                  </a:lnTo>
                  <a:lnTo>
                    <a:pt x="283" y="117"/>
                  </a:lnTo>
                  <a:lnTo>
                    <a:pt x="283" y="122"/>
                  </a:lnTo>
                  <a:lnTo>
                    <a:pt x="279" y="127"/>
                  </a:lnTo>
                  <a:lnTo>
                    <a:pt x="283" y="127"/>
                  </a:lnTo>
                  <a:lnTo>
                    <a:pt x="279" y="127"/>
                  </a:lnTo>
                  <a:lnTo>
                    <a:pt x="279" y="132"/>
                  </a:lnTo>
                  <a:lnTo>
                    <a:pt x="279" y="136"/>
                  </a:lnTo>
                  <a:lnTo>
                    <a:pt x="283" y="136"/>
                  </a:lnTo>
                  <a:lnTo>
                    <a:pt x="283" y="141"/>
                  </a:lnTo>
                  <a:lnTo>
                    <a:pt x="288" y="141"/>
                  </a:lnTo>
                  <a:lnTo>
                    <a:pt x="288" y="146"/>
                  </a:lnTo>
                  <a:lnTo>
                    <a:pt x="288" y="151"/>
                  </a:lnTo>
                  <a:lnTo>
                    <a:pt x="293" y="151"/>
                  </a:lnTo>
                  <a:lnTo>
                    <a:pt x="298" y="151"/>
                  </a:lnTo>
                  <a:lnTo>
                    <a:pt x="298" y="156"/>
                  </a:lnTo>
                  <a:lnTo>
                    <a:pt x="298" y="161"/>
                  </a:lnTo>
                  <a:lnTo>
                    <a:pt x="298" y="166"/>
                  </a:lnTo>
                  <a:lnTo>
                    <a:pt x="298" y="171"/>
                  </a:lnTo>
                  <a:lnTo>
                    <a:pt x="298" y="175"/>
                  </a:lnTo>
                  <a:lnTo>
                    <a:pt x="298" y="180"/>
                  </a:lnTo>
                  <a:lnTo>
                    <a:pt x="298" y="185"/>
                  </a:lnTo>
                  <a:lnTo>
                    <a:pt x="298" y="190"/>
                  </a:lnTo>
                  <a:lnTo>
                    <a:pt x="303" y="190"/>
                  </a:lnTo>
                  <a:lnTo>
                    <a:pt x="303" y="195"/>
                  </a:lnTo>
                  <a:lnTo>
                    <a:pt x="303" y="200"/>
                  </a:lnTo>
                  <a:lnTo>
                    <a:pt x="303" y="195"/>
                  </a:lnTo>
                  <a:lnTo>
                    <a:pt x="308" y="195"/>
                  </a:lnTo>
                  <a:lnTo>
                    <a:pt x="308" y="200"/>
                  </a:lnTo>
                  <a:lnTo>
                    <a:pt x="308" y="205"/>
                  </a:lnTo>
                  <a:lnTo>
                    <a:pt x="313" y="205"/>
                  </a:lnTo>
                  <a:lnTo>
                    <a:pt x="313" y="210"/>
                  </a:lnTo>
                  <a:lnTo>
                    <a:pt x="313" y="215"/>
                  </a:lnTo>
                  <a:lnTo>
                    <a:pt x="318" y="215"/>
                  </a:lnTo>
                  <a:lnTo>
                    <a:pt x="318" y="219"/>
                  </a:lnTo>
                  <a:lnTo>
                    <a:pt x="318" y="224"/>
                  </a:lnTo>
                  <a:lnTo>
                    <a:pt x="313" y="224"/>
                  </a:lnTo>
                  <a:lnTo>
                    <a:pt x="313" y="229"/>
                  </a:lnTo>
                  <a:lnTo>
                    <a:pt x="313" y="234"/>
                  </a:lnTo>
                  <a:lnTo>
                    <a:pt x="308" y="234"/>
                  </a:lnTo>
                  <a:lnTo>
                    <a:pt x="308" y="239"/>
                  </a:lnTo>
                  <a:lnTo>
                    <a:pt x="308" y="244"/>
                  </a:lnTo>
                  <a:lnTo>
                    <a:pt x="303" y="244"/>
                  </a:lnTo>
                  <a:lnTo>
                    <a:pt x="298" y="244"/>
                  </a:lnTo>
                  <a:lnTo>
                    <a:pt x="298" y="249"/>
                  </a:lnTo>
                  <a:lnTo>
                    <a:pt x="298" y="254"/>
                  </a:lnTo>
                  <a:lnTo>
                    <a:pt x="293" y="254"/>
                  </a:lnTo>
                  <a:lnTo>
                    <a:pt x="298" y="258"/>
                  </a:lnTo>
                  <a:lnTo>
                    <a:pt x="298" y="263"/>
                  </a:lnTo>
                  <a:lnTo>
                    <a:pt x="298" y="268"/>
                  </a:lnTo>
                  <a:lnTo>
                    <a:pt x="298" y="273"/>
                  </a:lnTo>
                  <a:lnTo>
                    <a:pt x="298" y="278"/>
                  </a:lnTo>
                  <a:lnTo>
                    <a:pt x="298" y="283"/>
                  </a:lnTo>
                  <a:lnTo>
                    <a:pt x="293" y="283"/>
                  </a:lnTo>
                  <a:lnTo>
                    <a:pt x="293" y="278"/>
                  </a:lnTo>
                  <a:lnTo>
                    <a:pt x="288" y="283"/>
                  </a:lnTo>
                  <a:lnTo>
                    <a:pt x="288" y="288"/>
                  </a:lnTo>
                  <a:lnTo>
                    <a:pt x="283" y="293"/>
                  </a:lnTo>
                  <a:lnTo>
                    <a:pt x="283" y="297"/>
                  </a:lnTo>
                  <a:lnTo>
                    <a:pt x="279" y="297"/>
                  </a:lnTo>
                  <a:lnTo>
                    <a:pt x="279" y="302"/>
                  </a:lnTo>
                  <a:lnTo>
                    <a:pt x="279" y="307"/>
                  </a:lnTo>
                  <a:lnTo>
                    <a:pt x="274" y="307"/>
                  </a:lnTo>
                  <a:lnTo>
                    <a:pt x="269" y="312"/>
                  </a:lnTo>
                  <a:lnTo>
                    <a:pt x="269" y="307"/>
                  </a:lnTo>
                  <a:lnTo>
                    <a:pt x="269" y="302"/>
                  </a:lnTo>
                  <a:lnTo>
                    <a:pt x="264" y="297"/>
                  </a:lnTo>
                  <a:lnTo>
                    <a:pt x="259" y="297"/>
                  </a:lnTo>
                  <a:lnTo>
                    <a:pt x="254" y="297"/>
                  </a:lnTo>
                  <a:lnTo>
                    <a:pt x="249" y="297"/>
                  </a:lnTo>
                  <a:lnTo>
                    <a:pt x="244" y="297"/>
                  </a:lnTo>
                  <a:lnTo>
                    <a:pt x="239" y="297"/>
                  </a:lnTo>
                  <a:lnTo>
                    <a:pt x="239" y="302"/>
                  </a:lnTo>
                  <a:lnTo>
                    <a:pt x="235" y="302"/>
                  </a:lnTo>
                  <a:lnTo>
                    <a:pt x="230" y="302"/>
                  </a:lnTo>
                  <a:lnTo>
                    <a:pt x="230" y="307"/>
                  </a:lnTo>
                  <a:lnTo>
                    <a:pt x="225" y="307"/>
                  </a:lnTo>
                  <a:lnTo>
                    <a:pt x="225" y="312"/>
                  </a:lnTo>
                  <a:lnTo>
                    <a:pt x="220" y="312"/>
                  </a:lnTo>
                  <a:lnTo>
                    <a:pt x="215" y="312"/>
                  </a:lnTo>
                  <a:lnTo>
                    <a:pt x="215" y="307"/>
                  </a:lnTo>
                  <a:lnTo>
                    <a:pt x="210" y="307"/>
                  </a:lnTo>
                  <a:lnTo>
                    <a:pt x="205" y="307"/>
                  </a:lnTo>
                  <a:lnTo>
                    <a:pt x="200" y="312"/>
                  </a:lnTo>
                  <a:lnTo>
                    <a:pt x="196" y="312"/>
                  </a:lnTo>
                  <a:lnTo>
                    <a:pt x="191" y="312"/>
                  </a:lnTo>
                  <a:lnTo>
                    <a:pt x="191" y="317"/>
                  </a:lnTo>
                  <a:lnTo>
                    <a:pt x="186" y="317"/>
                  </a:lnTo>
                  <a:lnTo>
                    <a:pt x="181" y="317"/>
                  </a:lnTo>
                  <a:lnTo>
                    <a:pt x="181" y="322"/>
                  </a:lnTo>
                  <a:lnTo>
                    <a:pt x="176" y="322"/>
                  </a:lnTo>
                  <a:lnTo>
                    <a:pt x="171" y="327"/>
                  </a:lnTo>
                  <a:lnTo>
                    <a:pt x="166" y="327"/>
                  </a:lnTo>
                  <a:lnTo>
                    <a:pt x="161" y="332"/>
                  </a:lnTo>
                  <a:lnTo>
                    <a:pt x="156" y="337"/>
                  </a:lnTo>
                  <a:lnTo>
                    <a:pt x="152" y="341"/>
                  </a:lnTo>
                  <a:lnTo>
                    <a:pt x="147" y="341"/>
                  </a:lnTo>
                  <a:lnTo>
                    <a:pt x="142" y="346"/>
                  </a:lnTo>
                  <a:lnTo>
                    <a:pt x="137" y="351"/>
                  </a:lnTo>
                  <a:lnTo>
                    <a:pt x="132" y="351"/>
                  </a:lnTo>
                  <a:lnTo>
                    <a:pt x="132" y="346"/>
                  </a:lnTo>
                  <a:lnTo>
                    <a:pt x="132" y="351"/>
                  </a:lnTo>
                  <a:lnTo>
                    <a:pt x="137" y="351"/>
                  </a:lnTo>
                  <a:lnTo>
                    <a:pt x="127" y="361"/>
                  </a:lnTo>
                  <a:lnTo>
                    <a:pt x="122" y="361"/>
                  </a:lnTo>
                  <a:lnTo>
                    <a:pt x="117" y="366"/>
                  </a:lnTo>
                  <a:lnTo>
                    <a:pt x="113" y="371"/>
                  </a:lnTo>
                  <a:lnTo>
                    <a:pt x="113" y="366"/>
                  </a:lnTo>
                  <a:lnTo>
                    <a:pt x="113" y="361"/>
                  </a:lnTo>
                  <a:lnTo>
                    <a:pt x="113" y="366"/>
                  </a:lnTo>
                  <a:lnTo>
                    <a:pt x="117" y="366"/>
                  </a:lnTo>
                  <a:lnTo>
                    <a:pt x="117" y="361"/>
                  </a:lnTo>
                  <a:lnTo>
                    <a:pt x="113" y="361"/>
                  </a:lnTo>
                  <a:lnTo>
                    <a:pt x="113" y="356"/>
                  </a:lnTo>
                  <a:lnTo>
                    <a:pt x="108" y="356"/>
                  </a:lnTo>
                  <a:lnTo>
                    <a:pt x="113" y="356"/>
                  </a:lnTo>
                  <a:lnTo>
                    <a:pt x="113" y="351"/>
                  </a:lnTo>
                  <a:lnTo>
                    <a:pt x="108" y="351"/>
                  </a:lnTo>
                  <a:lnTo>
                    <a:pt x="108" y="346"/>
                  </a:lnTo>
                  <a:lnTo>
                    <a:pt x="108" y="341"/>
                  </a:lnTo>
                  <a:lnTo>
                    <a:pt x="108" y="337"/>
                  </a:lnTo>
                  <a:lnTo>
                    <a:pt x="103" y="337"/>
                  </a:lnTo>
                  <a:lnTo>
                    <a:pt x="103" y="332"/>
                  </a:lnTo>
                  <a:lnTo>
                    <a:pt x="103" y="327"/>
                  </a:lnTo>
                  <a:lnTo>
                    <a:pt x="108" y="327"/>
                  </a:lnTo>
                  <a:lnTo>
                    <a:pt x="108" y="332"/>
                  </a:lnTo>
                  <a:lnTo>
                    <a:pt x="108" y="327"/>
                  </a:lnTo>
                  <a:lnTo>
                    <a:pt x="113" y="327"/>
                  </a:lnTo>
                  <a:lnTo>
                    <a:pt x="113" y="332"/>
                  </a:lnTo>
                  <a:lnTo>
                    <a:pt x="113" y="327"/>
                  </a:lnTo>
                  <a:lnTo>
                    <a:pt x="113" y="322"/>
                  </a:lnTo>
                  <a:lnTo>
                    <a:pt x="108" y="322"/>
                  </a:lnTo>
                  <a:lnTo>
                    <a:pt x="113" y="317"/>
                  </a:lnTo>
                  <a:lnTo>
                    <a:pt x="117" y="317"/>
                  </a:lnTo>
                  <a:lnTo>
                    <a:pt x="117" y="312"/>
                  </a:lnTo>
                  <a:lnTo>
                    <a:pt x="117" y="307"/>
                  </a:lnTo>
                  <a:lnTo>
                    <a:pt x="117" y="302"/>
                  </a:lnTo>
                  <a:lnTo>
                    <a:pt x="113" y="302"/>
                  </a:lnTo>
                  <a:lnTo>
                    <a:pt x="113" y="297"/>
                  </a:lnTo>
                  <a:lnTo>
                    <a:pt x="108" y="297"/>
                  </a:lnTo>
                  <a:lnTo>
                    <a:pt x="108" y="293"/>
                  </a:lnTo>
                  <a:lnTo>
                    <a:pt x="103" y="293"/>
                  </a:lnTo>
                  <a:lnTo>
                    <a:pt x="103" y="288"/>
                  </a:lnTo>
                  <a:lnTo>
                    <a:pt x="103" y="283"/>
                  </a:lnTo>
                  <a:lnTo>
                    <a:pt x="103" y="278"/>
                  </a:lnTo>
                  <a:lnTo>
                    <a:pt x="98" y="278"/>
                  </a:lnTo>
                  <a:lnTo>
                    <a:pt x="98" y="273"/>
                  </a:lnTo>
                  <a:lnTo>
                    <a:pt x="98" y="268"/>
                  </a:lnTo>
                  <a:lnTo>
                    <a:pt x="93" y="268"/>
                  </a:lnTo>
                  <a:lnTo>
                    <a:pt x="93" y="273"/>
                  </a:lnTo>
                  <a:lnTo>
                    <a:pt x="93" y="268"/>
                  </a:lnTo>
                  <a:lnTo>
                    <a:pt x="93" y="263"/>
                  </a:lnTo>
                  <a:lnTo>
                    <a:pt x="93" y="258"/>
                  </a:lnTo>
                  <a:lnTo>
                    <a:pt x="88" y="258"/>
                  </a:lnTo>
                  <a:lnTo>
                    <a:pt x="88" y="254"/>
                  </a:lnTo>
                  <a:lnTo>
                    <a:pt x="83" y="254"/>
                  </a:lnTo>
                  <a:lnTo>
                    <a:pt x="83" y="249"/>
                  </a:lnTo>
                  <a:lnTo>
                    <a:pt x="88" y="249"/>
                  </a:lnTo>
                  <a:lnTo>
                    <a:pt x="88" y="244"/>
                  </a:lnTo>
                  <a:lnTo>
                    <a:pt x="88" y="239"/>
                  </a:lnTo>
                  <a:lnTo>
                    <a:pt x="93" y="239"/>
                  </a:lnTo>
                  <a:lnTo>
                    <a:pt x="93" y="234"/>
                  </a:lnTo>
                  <a:lnTo>
                    <a:pt x="88" y="229"/>
                  </a:lnTo>
                  <a:lnTo>
                    <a:pt x="83" y="229"/>
                  </a:lnTo>
                  <a:lnTo>
                    <a:pt x="83" y="224"/>
                  </a:lnTo>
                  <a:lnTo>
                    <a:pt x="78" y="224"/>
                  </a:lnTo>
                  <a:lnTo>
                    <a:pt x="78" y="219"/>
                  </a:lnTo>
                  <a:lnTo>
                    <a:pt x="78" y="215"/>
                  </a:lnTo>
                  <a:lnTo>
                    <a:pt x="74" y="215"/>
                  </a:lnTo>
                  <a:lnTo>
                    <a:pt x="69" y="215"/>
                  </a:lnTo>
                  <a:lnTo>
                    <a:pt x="69" y="210"/>
                  </a:lnTo>
                  <a:lnTo>
                    <a:pt x="74" y="205"/>
                  </a:lnTo>
                  <a:lnTo>
                    <a:pt x="74" y="200"/>
                  </a:lnTo>
                  <a:lnTo>
                    <a:pt x="69" y="200"/>
                  </a:lnTo>
                  <a:lnTo>
                    <a:pt x="69" y="195"/>
                  </a:lnTo>
                  <a:lnTo>
                    <a:pt x="64" y="195"/>
                  </a:lnTo>
                  <a:lnTo>
                    <a:pt x="64" y="190"/>
                  </a:lnTo>
                  <a:lnTo>
                    <a:pt x="64" y="185"/>
                  </a:lnTo>
                  <a:lnTo>
                    <a:pt x="64" y="180"/>
                  </a:lnTo>
                  <a:lnTo>
                    <a:pt x="64" y="175"/>
                  </a:lnTo>
                  <a:lnTo>
                    <a:pt x="59" y="175"/>
                  </a:lnTo>
                  <a:lnTo>
                    <a:pt x="59" y="171"/>
                  </a:lnTo>
                  <a:lnTo>
                    <a:pt x="54" y="171"/>
                  </a:lnTo>
                  <a:lnTo>
                    <a:pt x="54" y="166"/>
                  </a:lnTo>
                  <a:lnTo>
                    <a:pt x="54" y="161"/>
                  </a:lnTo>
                  <a:lnTo>
                    <a:pt x="49" y="161"/>
                  </a:lnTo>
                  <a:lnTo>
                    <a:pt x="49" y="156"/>
                  </a:lnTo>
                  <a:lnTo>
                    <a:pt x="44" y="156"/>
                  </a:lnTo>
                  <a:lnTo>
                    <a:pt x="39" y="156"/>
                  </a:lnTo>
                  <a:lnTo>
                    <a:pt x="39" y="151"/>
                  </a:lnTo>
                  <a:lnTo>
                    <a:pt x="39" y="146"/>
                  </a:lnTo>
                  <a:lnTo>
                    <a:pt x="44" y="146"/>
                  </a:lnTo>
                  <a:lnTo>
                    <a:pt x="39" y="141"/>
                  </a:lnTo>
                  <a:lnTo>
                    <a:pt x="44" y="136"/>
                  </a:lnTo>
                  <a:lnTo>
                    <a:pt x="44" y="132"/>
                  </a:lnTo>
                  <a:lnTo>
                    <a:pt x="49" y="132"/>
                  </a:lnTo>
                  <a:lnTo>
                    <a:pt x="49" y="127"/>
                  </a:lnTo>
                  <a:lnTo>
                    <a:pt x="44" y="122"/>
                  </a:lnTo>
                  <a:lnTo>
                    <a:pt x="44" y="117"/>
                  </a:lnTo>
                  <a:lnTo>
                    <a:pt x="39" y="117"/>
                  </a:lnTo>
                  <a:lnTo>
                    <a:pt x="39" y="112"/>
                  </a:lnTo>
                  <a:lnTo>
                    <a:pt x="34" y="112"/>
                  </a:lnTo>
                  <a:lnTo>
                    <a:pt x="34" y="107"/>
                  </a:lnTo>
                  <a:lnTo>
                    <a:pt x="30" y="102"/>
                  </a:lnTo>
                  <a:lnTo>
                    <a:pt x="30" y="97"/>
                  </a:lnTo>
                  <a:lnTo>
                    <a:pt x="30" y="92"/>
                  </a:lnTo>
                  <a:lnTo>
                    <a:pt x="25" y="92"/>
                  </a:lnTo>
                  <a:lnTo>
                    <a:pt x="20" y="92"/>
                  </a:lnTo>
                  <a:lnTo>
                    <a:pt x="15" y="92"/>
                  </a:lnTo>
                  <a:lnTo>
                    <a:pt x="15" y="88"/>
                  </a:lnTo>
                  <a:lnTo>
                    <a:pt x="15" y="83"/>
                  </a:lnTo>
                  <a:lnTo>
                    <a:pt x="15" y="78"/>
                  </a:lnTo>
                  <a:lnTo>
                    <a:pt x="10" y="78"/>
                  </a:lnTo>
                  <a:lnTo>
                    <a:pt x="5" y="78"/>
                  </a:lnTo>
                  <a:lnTo>
                    <a:pt x="5" y="73"/>
                  </a:lnTo>
                  <a:lnTo>
                    <a:pt x="5" y="68"/>
                  </a:lnTo>
                  <a:lnTo>
                    <a:pt x="5" y="63"/>
                  </a:lnTo>
                  <a:lnTo>
                    <a:pt x="5" y="58"/>
                  </a:lnTo>
                  <a:lnTo>
                    <a:pt x="5" y="53"/>
                  </a:lnTo>
                  <a:lnTo>
                    <a:pt x="5" y="49"/>
                  </a:lnTo>
                  <a:lnTo>
                    <a:pt x="0" y="49"/>
                  </a:lnTo>
                  <a:lnTo>
                    <a:pt x="0" y="39"/>
                  </a:lnTo>
                  <a:lnTo>
                    <a:pt x="5" y="34"/>
                  </a:lnTo>
                  <a:lnTo>
                    <a:pt x="10" y="29"/>
                  </a:lnTo>
                  <a:lnTo>
                    <a:pt x="15" y="29"/>
                  </a:lnTo>
                  <a:lnTo>
                    <a:pt x="15" y="24"/>
                  </a:lnTo>
                  <a:lnTo>
                    <a:pt x="20" y="24"/>
                  </a:lnTo>
                  <a:lnTo>
                    <a:pt x="20" y="19"/>
                  </a:lnTo>
                  <a:lnTo>
                    <a:pt x="20" y="14"/>
                  </a:lnTo>
                  <a:lnTo>
                    <a:pt x="25" y="14"/>
                  </a:lnTo>
                  <a:lnTo>
                    <a:pt x="25" y="10"/>
                  </a:lnTo>
                  <a:lnTo>
                    <a:pt x="30" y="10"/>
                  </a:lnTo>
                  <a:lnTo>
                    <a:pt x="30" y="14"/>
                  </a:lnTo>
                  <a:lnTo>
                    <a:pt x="34" y="14"/>
                  </a:lnTo>
                  <a:lnTo>
                    <a:pt x="34" y="19"/>
                  </a:lnTo>
                  <a:lnTo>
                    <a:pt x="39" y="19"/>
                  </a:lnTo>
                  <a:lnTo>
                    <a:pt x="44" y="19"/>
                  </a:lnTo>
                  <a:lnTo>
                    <a:pt x="44" y="14"/>
                  </a:lnTo>
                  <a:lnTo>
                    <a:pt x="49" y="14"/>
                  </a:lnTo>
                  <a:lnTo>
                    <a:pt x="49" y="10"/>
                  </a:lnTo>
                  <a:lnTo>
                    <a:pt x="54" y="5"/>
                  </a:lnTo>
                  <a:lnTo>
                    <a:pt x="59" y="5"/>
                  </a:lnTo>
                  <a:lnTo>
                    <a:pt x="64" y="5"/>
                  </a:lnTo>
                  <a:lnTo>
                    <a:pt x="64" y="0"/>
                  </a:lnTo>
                  <a:lnTo>
                    <a:pt x="69" y="0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" name="Freeform 47">
              <a:extLst>
                <a:ext uri="{FF2B5EF4-FFF2-40B4-BE49-F238E27FC236}">
                  <a16:creationId xmlns:a16="http://schemas.microsoft.com/office/drawing/2014/main" id="{3D79309C-E981-45D4-8F90-725A2F2D7D8B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188" y="2360"/>
              <a:ext cx="214" cy="225"/>
            </a:xfrm>
            <a:custGeom>
              <a:avLst/>
              <a:gdLst>
                <a:gd name="T0" fmla="*/ 175 w 214"/>
                <a:gd name="T1" fmla="*/ 225 h 225"/>
                <a:gd name="T2" fmla="*/ 185 w 214"/>
                <a:gd name="T3" fmla="*/ 220 h 225"/>
                <a:gd name="T4" fmla="*/ 205 w 214"/>
                <a:gd name="T5" fmla="*/ 220 h 225"/>
                <a:gd name="T6" fmla="*/ 210 w 214"/>
                <a:gd name="T7" fmla="*/ 210 h 225"/>
                <a:gd name="T8" fmla="*/ 136 w 214"/>
                <a:gd name="T9" fmla="*/ 210 h 225"/>
                <a:gd name="T10" fmla="*/ 131 w 214"/>
                <a:gd name="T11" fmla="*/ 210 h 225"/>
                <a:gd name="T12" fmla="*/ 127 w 214"/>
                <a:gd name="T13" fmla="*/ 210 h 225"/>
                <a:gd name="T14" fmla="*/ 122 w 214"/>
                <a:gd name="T15" fmla="*/ 200 h 225"/>
                <a:gd name="T16" fmla="*/ 127 w 214"/>
                <a:gd name="T17" fmla="*/ 205 h 225"/>
                <a:gd name="T18" fmla="*/ 117 w 214"/>
                <a:gd name="T19" fmla="*/ 200 h 225"/>
                <a:gd name="T20" fmla="*/ 170 w 214"/>
                <a:gd name="T21" fmla="*/ 166 h 225"/>
                <a:gd name="T22" fmla="*/ 180 w 214"/>
                <a:gd name="T23" fmla="*/ 156 h 225"/>
                <a:gd name="T24" fmla="*/ 214 w 214"/>
                <a:gd name="T25" fmla="*/ 137 h 225"/>
                <a:gd name="T26" fmla="*/ 210 w 214"/>
                <a:gd name="T27" fmla="*/ 132 h 225"/>
                <a:gd name="T28" fmla="*/ 210 w 214"/>
                <a:gd name="T29" fmla="*/ 34 h 225"/>
                <a:gd name="T30" fmla="*/ 205 w 214"/>
                <a:gd name="T31" fmla="*/ 59 h 225"/>
                <a:gd name="T32" fmla="*/ 200 w 214"/>
                <a:gd name="T33" fmla="*/ 78 h 225"/>
                <a:gd name="T34" fmla="*/ 205 w 214"/>
                <a:gd name="T35" fmla="*/ 98 h 225"/>
                <a:gd name="T36" fmla="*/ 210 w 214"/>
                <a:gd name="T37" fmla="*/ 107 h 225"/>
                <a:gd name="T38" fmla="*/ 205 w 214"/>
                <a:gd name="T39" fmla="*/ 117 h 225"/>
                <a:gd name="T40" fmla="*/ 190 w 214"/>
                <a:gd name="T41" fmla="*/ 137 h 225"/>
                <a:gd name="T42" fmla="*/ 180 w 214"/>
                <a:gd name="T43" fmla="*/ 142 h 225"/>
                <a:gd name="T44" fmla="*/ 170 w 214"/>
                <a:gd name="T45" fmla="*/ 146 h 225"/>
                <a:gd name="T46" fmla="*/ 175 w 214"/>
                <a:gd name="T47" fmla="*/ 156 h 225"/>
                <a:gd name="T48" fmla="*/ 161 w 214"/>
                <a:gd name="T49" fmla="*/ 156 h 225"/>
                <a:gd name="T50" fmla="*/ 170 w 214"/>
                <a:gd name="T51" fmla="*/ 171 h 225"/>
                <a:gd name="T52" fmla="*/ 161 w 214"/>
                <a:gd name="T53" fmla="*/ 176 h 225"/>
                <a:gd name="T54" fmla="*/ 151 w 214"/>
                <a:gd name="T55" fmla="*/ 181 h 225"/>
                <a:gd name="T56" fmla="*/ 151 w 214"/>
                <a:gd name="T57" fmla="*/ 176 h 225"/>
                <a:gd name="T58" fmla="*/ 151 w 214"/>
                <a:gd name="T59" fmla="*/ 190 h 225"/>
                <a:gd name="T60" fmla="*/ 151 w 214"/>
                <a:gd name="T61" fmla="*/ 195 h 225"/>
                <a:gd name="T62" fmla="*/ 146 w 214"/>
                <a:gd name="T63" fmla="*/ 205 h 225"/>
                <a:gd name="T64" fmla="*/ 136 w 214"/>
                <a:gd name="T65" fmla="*/ 210 h 225"/>
                <a:gd name="T66" fmla="*/ 136 w 214"/>
                <a:gd name="T67" fmla="*/ 205 h 225"/>
                <a:gd name="T68" fmla="*/ 117 w 214"/>
                <a:gd name="T69" fmla="*/ 200 h 225"/>
                <a:gd name="T70" fmla="*/ 107 w 214"/>
                <a:gd name="T71" fmla="*/ 190 h 225"/>
                <a:gd name="T72" fmla="*/ 92 w 214"/>
                <a:gd name="T73" fmla="*/ 190 h 225"/>
                <a:gd name="T74" fmla="*/ 78 w 214"/>
                <a:gd name="T75" fmla="*/ 186 h 225"/>
                <a:gd name="T76" fmla="*/ 58 w 214"/>
                <a:gd name="T77" fmla="*/ 190 h 225"/>
                <a:gd name="T78" fmla="*/ 53 w 214"/>
                <a:gd name="T79" fmla="*/ 190 h 225"/>
                <a:gd name="T80" fmla="*/ 44 w 214"/>
                <a:gd name="T81" fmla="*/ 186 h 225"/>
                <a:gd name="T82" fmla="*/ 34 w 214"/>
                <a:gd name="T83" fmla="*/ 171 h 225"/>
                <a:gd name="T84" fmla="*/ 19 w 214"/>
                <a:gd name="T85" fmla="*/ 161 h 225"/>
                <a:gd name="T86" fmla="*/ 5 w 214"/>
                <a:gd name="T87" fmla="*/ 156 h 225"/>
                <a:gd name="T88" fmla="*/ 14 w 214"/>
                <a:gd name="T89" fmla="*/ 137 h 225"/>
                <a:gd name="T90" fmla="*/ 24 w 214"/>
                <a:gd name="T91" fmla="*/ 127 h 225"/>
                <a:gd name="T92" fmla="*/ 19 w 214"/>
                <a:gd name="T93" fmla="*/ 103 h 225"/>
                <a:gd name="T94" fmla="*/ 34 w 214"/>
                <a:gd name="T95" fmla="*/ 93 h 225"/>
                <a:gd name="T96" fmla="*/ 39 w 214"/>
                <a:gd name="T97" fmla="*/ 73 h 225"/>
                <a:gd name="T98" fmla="*/ 39 w 214"/>
                <a:gd name="T99" fmla="*/ 59 h 225"/>
                <a:gd name="T100" fmla="*/ 29 w 214"/>
                <a:gd name="T101" fmla="*/ 44 h 225"/>
                <a:gd name="T102" fmla="*/ 24 w 214"/>
                <a:gd name="T103" fmla="*/ 34 h 225"/>
                <a:gd name="T104" fmla="*/ 83 w 214"/>
                <a:gd name="T105" fmla="*/ 20 h 225"/>
                <a:gd name="T106" fmla="*/ 107 w 214"/>
                <a:gd name="T107" fmla="*/ 10 h 225"/>
                <a:gd name="T108" fmla="*/ 127 w 214"/>
                <a:gd name="T109" fmla="*/ 15 h 225"/>
                <a:gd name="T110" fmla="*/ 141 w 214"/>
                <a:gd name="T111" fmla="*/ 5 h 225"/>
                <a:gd name="T112" fmla="*/ 161 w 214"/>
                <a:gd name="T113" fmla="*/ 0 h 225"/>
                <a:gd name="T114" fmla="*/ 170 w 214"/>
                <a:gd name="T115" fmla="*/ 5 h 225"/>
                <a:gd name="T116" fmla="*/ 180 w 214"/>
                <a:gd name="T117" fmla="*/ 20 h 225"/>
                <a:gd name="T118" fmla="*/ 195 w 214"/>
                <a:gd name="T119" fmla="*/ 20 h 225"/>
                <a:gd name="T120" fmla="*/ 205 w 214"/>
                <a:gd name="T121" fmla="*/ 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4" h="225">
                  <a:moveTo>
                    <a:pt x="180" y="220"/>
                  </a:moveTo>
                  <a:lnTo>
                    <a:pt x="180" y="225"/>
                  </a:lnTo>
                  <a:lnTo>
                    <a:pt x="180" y="225"/>
                  </a:lnTo>
                  <a:lnTo>
                    <a:pt x="180" y="220"/>
                  </a:lnTo>
                  <a:close/>
                  <a:moveTo>
                    <a:pt x="175" y="225"/>
                  </a:moveTo>
                  <a:lnTo>
                    <a:pt x="180" y="220"/>
                  </a:lnTo>
                  <a:lnTo>
                    <a:pt x="180" y="225"/>
                  </a:lnTo>
                  <a:lnTo>
                    <a:pt x="175" y="225"/>
                  </a:lnTo>
                  <a:close/>
                  <a:moveTo>
                    <a:pt x="180" y="220"/>
                  </a:moveTo>
                  <a:lnTo>
                    <a:pt x="185" y="220"/>
                  </a:lnTo>
                  <a:lnTo>
                    <a:pt x="185" y="220"/>
                  </a:lnTo>
                  <a:lnTo>
                    <a:pt x="180" y="220"/>
                  </a:lnTo>
                  <a:close/>
                  <a:moveTo>
                    <a:pt x="205" y="220"/>
                  </a:moveTo>
                  <a:lnTo>
                    <a:pt x="205" y="225"/>
                  </a:lnTo>
                  <a:lnTo>
                    <a:pt x="205" y="220"/>
                  </a:lnTo>
                  <a:lnTo>
                    <a:pt x="205" y="225"/>
                  </a:lnTo>
                  <a:lnTo>
                    <a:pt x="205" y="220"/>
                  </a:lnTo>
                  <a:lnTo>
                    <a:pt x="210" y="220"/>
                  </a:lnTo>
                  <a:lnTo>
                    <a:pt x="210" y="215"/>
                  </a:lnTo>
                  <a:lnTo>
                    <a:pt x="210" y="210"/>
                  </a:lnTo>
                  <a:lnTo>
                    <a:pt x="210" y="215"/>
                  </a:lnTo>
                  <a:lnTo>
                    <a:pt x="210" y="220"/>
                  </a:lnTo>
                  <a:lnTo>
                    <a:pt x="205" y="220"/>
                  </a:lnTo>
                  <a:close/>
                  <a:moveTo>
                    <a:pt x="131" y="210"/>
                  </a:moveTo>
                  <a:lnTo>
                    <a:pt x="136" y="210"/>
                  </a:lnTo>
                  <a:lnTo>
                    <a:pt x="131" y="215"/>
                  </a:lnTo>
                  <a:lnTo>
                    <a:pt x="131" y="210"/>
                  </a:lnTo>
                  <a:close/>
                  <a:moveTo>
                    <a:pt x="127" y="210"/>
                  </a:moveTo>
                  <a:lnTo>
                    <a:pt x="131" y="210"/>
                  </a:lnTo>
                  <a:lnTo>
                    <a:pt x="131" y="210"/>
                  </a:lnTo>
                  <a:lnTo>
                    <a:pt x="127" y="210"/>
                  </a:lnTo>
                  <a:close/>
                  <a:moveTo>
                    <a:pt x="127" y="205"/>
                  </a:moveTo>
                  <a:lnTo>
                    <a:pt x="131" y="205"/>
                  </a:lnTo>
                  <a:lnTo>
                    <a:pt x="131" y="210"/>
                  </a:lnTo>
                  <a:lnTo>
                    <a:pt x="127" y="210"/>
                  </a:lnTo>
                  <a:lnTo>
                    <a:pt x="127" y="205"/>
                  </a:lnTo>
                  <a:close/>
                  <a:moveTo>
                    <a:pt x="122" y="200"/>
                  </a:moveTo>
                  <a:lnTo>
                    <a:pt x="127" y="200"/>
                  </a:lnTo>
                  <a:lnTo>
                    <a:pt x="127" y="205"/>
                  </a:lnTo>
                  <a:lnTo>
                    <a:pt x="122" y="200"/>
                  </a:lnTo>
                  <a:close/>
                  <a:moveTo>
                    <a:pt x="117" y="200"/>
                  </a:moveTo>
                  <a:lnTo>
                    <a:pt x="122" y="205"/>
                  </a:lnTo>
                  <a:lnTo>
                    <a:pt x="127" y="205"/>
                  </a:lnTo>
                  <a:lnTo>
                    <a:pt x="127" y="210"/>
                  </a:lnTo>
                  <a:lnTo>
                    <a:pt x="127" y="205"/>
                  </a:lnTo>
                  <a:lnTo>
                    <a:pt x="122" y="205"/>
                  </a:lnTo>
                  <a:lnTo>
                    <a:pt x="117" y="205"/>
                  </a:lnTo>
                  <a:lnTo>
                    <a:pt x="117" y="200"/>
                  </a:lnTo>
                  <a:lnTo>
                    <a:pt x="112" y="200"/>
                  </a:lnTo>
                  <a:lnTo>
                    <a:pt x="117" y="200"/>
                  </a:lnTo>
                  <a:close/>
                  <a:moveTo>
                    <a:pt x="102" y="195"/>
                  </a:moveTo>
                  <a:lnTo>
                    <a:pt x="107" y="195"/>
                  </a:lnTo>
                  <a:lnTo>
                    <a:pt x="107" y="200"/>
                  </a:lnTo>
                  <a:lnTo>
                    <a:pt x="102" y="195"/>
                  </a:lnTo>
                  <a:close/>
                  <a:moveTo>
                    <a:pt x="170" y="166"/>
                  </a:moveTo>
                  <a:lnTo>
                    <a:pt x="175" y="166"/>
                  </a:lnTo>
                  <a:lnTo>
                    <a:pt x="175" y="166"/>
                  </a:lnTo>
                  <a:lnTo>
                    <a:pt x="170" y="166"/>
                  </a:lnTo>
                  <a:close/>
                  <a:moveTo>
                    <a:pt x="170" y="156"/>
                  </a:moveTo>
                  <a:lnTo>
                    <a:pt x="180" y="156"/>
                  </a:lnTo>
                  <a:lnTo>
                    <a:pt x="180" y="161"/>
                  </a:lnTo>
                  <a:lnTo>
                    <a:pt x="170" y="166"/>
                  </a:lnTo>
                  <a:lnTo>
                    <a:pt x="170" y="156"/>
                  </a:lnTo>
                  <a:close/>
                  <a:moveTo>
                    <a:pt x="214" y="132"/>
                  </a:moveTo>
                  <a:lnTo>
                    <a:pt x="214" y="137"/>
                  </a:lnTo>
                  <a:lnTo>
                    <a:pt x="214" y="137"/>
                  </a:lnTo>
                  <a:lnTo>
                    <a:pt x="214" y="132"/>
                  </a:lnTo>
                  <a:close/>
                  <a:moveTo>
                    <a:pt x="205" y="132"/>
                  </a:moveTo>
                  <a:lnTo>
                    <a:pt x="210" y="127"/>
                  </a:lnTo>
                  <a:lnTo>
                    <a:pt x="210" y="132"/>
                  </a:lnTo>
                  <a:lnTo>
                    <a:pt x="205" y="132"/>
                  </a:lnTo>
                  <a:close/>
                  <a:moveTo>
                    <a:pt x="210" y="29"/>
                  </a:moveTo>
                  <a:lnTo>
                    <a:pt x="214" y="29"/>
                  </a:lnTo>
                  <a:lnTo>
                    <a:pt x="214" y="34"/>
                  </a:lnTo>
                  <a:lnTo>
                    <a:pt x="210" y="34"/>
                  </a:lnTo>
                  <a:lnTo>
                    <a:pt x="210" y="39"/>
                  </a:lnTo>
                  <a:lnTo>
                    <a:pt x="210" y="44"/>
                  </a:lnTo>
                  <a:lnTo>
                    <a:pt x="210" y="49"/>
                  </a:lnTo>
                  <a:lnTo>
                    <a:pt x="210" y="54"/>
                  </a:lnTo>
                  <a:lnTo>
                    <a:pt x="205" y="59"/>
                  </a:lnTo>
                  <a:lnTo>
                    <a:pt x="205" y="64"/>
                  </a:lnTo>
                  <a:lnTo>
                    <a:pt x="205" y="68"/>
                  </a:lnTo>
                  <a:lnTo>
                    <a:pt x="205" y="73"/>
                  </a:lnTo>
                  <a:lnTo>
                    <a:pt x="200" y="73"/>
                  </a:lnTo>
                  <a:lnTo>
                    <a:pt x="200" y="78"/>
                  </a:lnTo>
                  <a:lnTo>
                    <a:pt x="200" y="83"/>
                  </a:lnTo>
                  <a:lnTo>
                    <a:pt x="200" y="88"/>
                  </a:lnTo>
                  <a:lnTo>
                    <a:pt x="205" y="88"/>
                  </a:lnTo>
                  <a:lnTo>
                    <a:pt x="205" y="93"/>
                  </a:lnTo>
                  <a:lnTo>
                    <a:pt x="205" y="98"/>
                  </a:lnTo>
                  <a:lnTo>
                    <a:pt x="210" y="98"/>
                  </a:lnTo>
                  <a:lnTo>
                    <a:pt x="214" y="98"/>
                  </a:lnTo>
                  <a:lnTo>
                    <a:pt x="210" y="98"/>
                  </a:lnTo>
                  <a:lnTo>
                    <a:pt x="210" y="103"/>
                  </a:lnTo>
                  <a:lnTo>
                    <a:pt x="210" y="107"/>
                  </a:lnTo>
                  <a:lnTo>
                    <a:pt x="214" y="107"/>
                  </a:lnTo>
                  <a:lnTo>
                    <a:pt x="214" y="112"/>
                  </a:lnTo>
                  <a:lnTo>
                    <a:pt x="210" y="112"/>
                  </a:lnTo>
                  <a:lnTo>
                    <a:pt x="210" y="117"/>
                  </a:lnTo>
                  <a:lnTo>
                    <a:pt x="205" y="117"/>
                  </a:lnTo>
                  <a:lnTo>
                    <a:pt x="205" y="122"/>
                  </a:lnTo>
                  <a:lnTo>
                    <a:pt x="205" y="127"/>
                  </a:lnTo>
                  <a:lnTo>
                    <a:pt x="200" y="127"/>
                  </a:lnTo>
                  <a:lnTo>
                    <a:pt x="195" y="132"/>
                  </a:lnTo>
                  <a:lnTo>
                    <a:pt x="190" y="137"/>
                  </a:lnTo>
                  <a:lnTo>
                    <a:pt x="190" y="142"/>
                  </a:lnTo>
                  <a:lnTo>
                    <a:pt x="185" y="142"/>
                  </a:lnTo>
                  <a:lnTo>
                    <a:pt x="185" y="146"/>
                  </a:lnTo>
                  <a:lnTo>
                    <a:pt x="180" y="146"/>
                  </a:lnTo>
                  <a:lnTo>
                    <a:pt x="180" y="142"/>
                  </a:lnTo>
                  <a:lnTo>
                    <a:pt x="180" y="137"/>
                  </a:lnTo>
                  <a:lnTo>
                    <a:pt x="175" y="137"/>
                  </a:lnTo>
                  <a:lnTo>
                    <a:pt x="175" y="142"/>
                  </a:lnTo>
                  <a:lnTo>
                    <a:pt x="170" y="142"/>
                  </a:lnTo>
                  <a:lnTo>
                    <a:pt x="170" y="146"/>
                  </a:lnTo>
                  <a:lnTo>
                    <a:pt x="170" y="151"/>
                  </a:lnTo>
                  <a:lnTo>
                    <a:pt x="175" y="151"/>
                  </a:lnTo>
                  <a:lnTo>
                    <a:pt x="180" y="151"/>
                  </a:lnTo>
                  <a:lnTo>
                    <a:pt x="180" y="156"/>
                  </a:lnTo>
                  <a:lnTo>
                    <a:pt x="175" y="156"/>
                  </a:lnTo>
                  <a:lnTo>
                    <a:pt x="170" y="156"/>
                  </a:lnTo>
                  <a:lnTo>
                    <a:pt x="170" y="161"/>
                  </a:lnTo>
                  <a:lnTo>
                    <a:pt x="170" y="156"/>
                  </a:lnTo>
                  <a:lnTo>
                    <a:pt x="166" y="156"/>
                  </a:lnTo>
                  <a:lnTo>
                    <a:pt x="161" y="156"/>
                  </a:lnTo>
                  <a:lnTo>
                    <a:pt x="161" y="161"/>
                  </a:lnTo>
                  <a:lnTo>
                    <a:pt x="161" y="166"/>
                  </a:lnTo>
                  <a:lnTo>
                    <a:pt x="166" y="166"/>
                  </a:lnTo>
                  <a:lnTo>
                    <a:pt x="166" y="171"/>
                  </a:lnTo>
                  <a:lnTo>
                    <a:pt x="170" y="171"/>
                  </a:lnTo>
                  <a:lnTo>
                    <a:pt x="170" y="176"/>
                  </a:lnTo>
                  <a:lnTo>
                    <a:pt x="166" y="176"/>
                  </a:lnTo>
                  <a:lnTo>
                    <a:pt x="166" y="181"/>
                  </a:lnTo>
                  <a:lnTo>
                    <a:pt x="161" y="181"/>
                  </a:lnTo>
                  <a:lnTo>
                    <a:pt x="161" y="176"/>
                  </a:lnTo>
                  <a:lnTo>
                    <a:pt x="161" y="171"/>
                  </a:lnTo>
                  <a:lnTo>
                    <a:pt x="156" y="171"/>
                  </a:lnTo>
                  <a:lnTo>
                    <a:pt x="151" y="171"/>
                  </a:lnTo>
                  <a:lnTo>
                    <a:pt x="151" y="176"/>
                  </a:lnTo>
                  <a:lnTo>
                    <a:pt x="151" y="181"/>
                  </a:lnTo>
                  <a:lnTo>
                    <a:pt x="146" y="181"/>
                  </a:lnTo>
                  <a:lnTo>
                    <a:pt x="146" y="186"/>
                  </a:lnTo>
                  <a:lnTo>
                    <a:pt x="146" y="181"/>
                  </a:lnTo>
                  <a:lnTo>
                    <a:pt x="151" y="181"/>
                  </a:lnTo>
                  <a:lnTo>
                    <a:pt x="151" y="176"/>
                  </a:lnTo>
                  <a:lnTo>
                    <a:pt x="156" y="176"/>
                  </a:lnTo>
                  <a:lnTo>
                    <a:pt x="156" y="181"/>
                  </a:lnTo>
                  <a:lnTo>
                    <a:pt x="156" y="186"/>
                  </a:lnTo>
                  <a:lnTo>
                    <a:pt x="151" y="186"/>
                  </a:lnTo>
                  <a:lnTo>
                    <a:pt x="151" y="190"/>
                  </a:lnTo>
                  <a:lnTo>
                    <a:pt x="146" y="190"/>
                  </a:lnTo>
                  <a:lnTo>
                    <a:pt x="151" y="190"/>
                  </a:lnTo>
                  <a:lnTo>
                    <a:pt x="156" y="190"/>
                  </a:lnTo>
                  <a:lnTo>
                    <a:pt x="156" y="195"/>
                  </a:lnTo>
                  <a:lnTo>
                    <a:pt x="151" y="195"/>
                  </a:lnTo>
                  <a:lnTo>
                    <a:pt x="151" y="200"/>
                  </a:lnTo>
                  <a:lnTo>
                    <a:pt x="146" y="200"/>
                  </a:lnTo>
                  <a:lnTo>
                    <a:pt x="151" y="200"/>
                  </a:lnTo>
                  <a:lnTo>
                    <a:pt x="151" y="205"/>
                  </a:lnTo>
                  <a:lnTo>
                    <a:pt x="146" y="205"/>
                  </a:lnTo>
                  <a:lnTo>
                    <a:pt x="146" y="210"/>
                  </a:lnTo>
                  <a:lnTo>
                    <a:pt x="141" y="210"/>
                  </a:lnTo>
                  <a:lnTo>
                    <a:pt x="141" y="215"/>
                  </a:lnTo>
                  <a:lnTo>
                    <a:pt x="136" y="215"/>
                  </a:lnTo>
                  <a:lnTo>
                    <a:pt x="136" y="210"/>
                  </a:lnTo>
                  <a:lnTo>
                    <a:pt x="136" y="205"/>
                  </a:lnTo>
                  <a:lnTo>
                    <a:pt x="141" y="205"/>
                  </a:lnTo>
                  <a:lnTo>
                    <a:pt x="141" y="210"/>
                  </a:lnTo>
                  <a:lnTo>
                    <a:pt x="141" y="205"/>
                  </a:lnTo>
                  <a:lnTo>
                    <a:pt x="136" y="205"/>
                  </a:lnTo>
                  <a:lnTo>
                    <a:pt x="131" y="210"/>
                  </a:lnTo>
                  <a:lnTo>
                    <a:pt x="131" y="205"/>
                  </a:lnTo>
                  <a:lnTo>
                    <a:pt x="127" y="200"/>
                  </a:lnTo>
                  <a:lnTo>
                    <a:pt x="122" y="200"/>
                  </a:lnTo>
                  <a:lnTo>
                    <a:pt x="117" y="200"/>
                  </a:lnTo>
                  <a:lnTo>
                    <a:pt x="112" y="195"/>
                  </a:lnTo>
                  <a:lnTo>
                    <a:pt x="107" y="195"/>
                  </a:lnTo>
                  <a:lnTo>
                    <a:pt x="107" y="190"/>
                  </a:lnTo>
                  <a:lnTo>
                    <a:pt x="107" y="195"/>
                  </a:lnTo>
                  <a:lnTo>
                    <a:pt x="107" y="190"/>
                  </a:lnTo>
                  <a:lnTo>
                    <a:pt x="102" y="190"/>
                  </a:lnTo>
                  <a:lnTo>
                    <a:pt x="102" y="195"/>
                  </a:lnTo>
                  <a:lnTo>
                    <a:pt x="97" y="195"/>
                  </a:lnTo>
                  <a:lnTo>
                    <a:pt x="97" y="190"/>
                  </a:lnTo>
                  <a:lnTo>
                    <a:pt x="92" y="190"/>
                  </a:lnTo>
                  <a:lnTo>
                    <a:pt x="87" y="195"/>
                  </a:lnTo>
                  <a:lnTo>
                    <a:pt x="87" y="190"/>
                  </a:lnTo>
                  <a:lnTo>
                    <a:pt x="87" y="186"/>
                  </a:lnTo>
                  <a:lnTo>
                    <a:pt x="83" y="186"/>
                  </a:lnTo>
                  <a:lnTo>
                    <a:pt x="78" y="186"/>
                  </a:lnTo>
                  <a:lnTo>
                    <a:pt x="73" y="186"/>
                  </a:lnTo>
                  <a:lnTo>
                    <a:pt x="68" y="186"/>
                  </a:lnTo>
                  <a:lnTo>
                    <a:pt x="63" y="186"/>
                  </a:lnTo>
                  <a:lnTo>
                    <a:pt x="63" y="190"/>
                  </a:lnTo>
                  <a:lnTo>
                    <a:pt x="58" y="190"/>
                  </a:lnTo>
                  <a:lnTo>
                    <a:pt x="58" y="195"/>
                  </a:lnTo>
                  <a:lnTo>
                    <a:pt x="58" y="190"/>
                  </a:lnTo>
                  <a:lnTo>
                    <a:pt x="58" y="195"/>
                  </a:lnTo>
                  <a:lnTo>
                    <a:pt x="58" y="190"/>
                  </a:lnTo>
                  <a:lnTo>
                    <a:pt x="53" y="190"/>
                  </a:lnTo>
                  <a:lnTo>
                    <a:pt x="53" y="186"/>
                  </a:lnTo>
                  <a:lnTo>
                    <a:pt x="48" y="186"/>
                  </a:lnTo>
                  <a:lnTo>
                    <a:pt x="48" y="190"/>
                  </a:lnTo>
                  <a:lnTo>
                    <a:pt x="48" y="186"/>
                  </a:lnTo>
                  <a:lnTo>
                    <a:pt x="44" y="186"/>
                  </a:lnTo>
                  <a:lnTo>
                    <a:pt x="44" y="181"/>
                  </a:lnTo>
                  <a:lnTo>
                    <a:pt x="39" y="181"/>
                  </a:lnTo>
                  <a:lnTo>
                    <a:pt x="39" y="176"/>
                  </a:lnTo>
                  <a:lnTo>
                    <a:pt x="34" y="176"/>
                  </a:lnTo>
                  <a:lnTo>
                    <a:pt x="34" y="171"/>
                  </a:lnTo>
                  <a:lnTo>
                    <a:pt x="29" y="171"/>
                  </a:lnTo>
                  <a:lnTo>
                    <a:pt x="24" y="171"/>
                  </a:lnTo>
                  <a:lnTo>
                    <a:pt x="24" y="166"/>
                  </a:lnTo>
                  <a:lnTo>
                    <a:pt x="19" y="166"/>
                  </a:lnTo>
                  <a:lnTo>
                    <a:pt x="19" y="161"/>
                  </a:lnTo>
                  <a:lnTo>
                    <a:pt x="14" y="161"/>
                  </a:lnTo>
                  <a:lnTo>
                    <a:pt x="9" y="161"/>
                  </a:lnTo>
                  <a:lnTo>
                    <a:pt x="5" y="156"/>
                  </a:lnTo>
                  <a:lnTo>
                    <a:pt x="0" y="156"/>
                  </a:lnTo>
                  <a:lnTo>
                    <a:pt x="5" y="156"/>
                  </a:lnTo>
                  <a:lnTo>
                    <a:pt x="5" y="151"/>
                  </a:lnTo>
                  <a:lnTo>
                    <a:pt x="5" y="146"/>
                  </a:lnTo>
                  <a:lnTo>
                    <a:pt x="9" y="146"/>
                  </a:lnTo>
                  <a:lnTo>
                    <a:pt x="9" y="142"/>
                  </a:lnTo>
                  <a:lnTo>
                    <a:pt x="14" y="137"/>
                  </a:lnTo>
                  <a:lnTo>
                    <a:pt x="14" y="132"/>
                  </a:lnTo>
                  <a:lnTo>
                    <a:pt x="19" y="127"/>
                  </a:lnTo>
                  <a:lnTo>
                    <a:pt x="19" y="132"/>
                  </a:lnTo>
                  <a:lnTo>
                    <a:pt x="24" y="132"/>
                  </a:lnTo>
                  <a:lnTo>
                    <a:pt x="24" y="127"/>
                  </a:lnTo>
                  <a:lnTo>
                    <a:pt x="24" y="122"/>
                  </a:lnTo>
                  <a:lnTo>
                    <a:pt x="24" y="117"/>
                  </a:lnTo>
                  <a:lnTo>
                    <a:pt x="24" y="112"/>
                  </a:lnTo>
                  <a:lnTo>
                    <a:pt x="24" y="107"/>
                  </a:lnTo>
                  <a:lnTo>
                    <a:pt x="19" y="103"/>
                  </a:lnTo>
                  <a:lnTo>
                    <a:pt x="24" y="103"/>
                  </a:lnTo>
                  <a:lnTo>
                    <a:pt x="24" y="98"/>
                  </a:lnTo>
                  <a:lnTo>
                    <a:pt x="24" y="93"/>
                  </a:lnTo>
                  <a:lnTo>
                    <a:pt x="29" y="93"/>
                  </a:lnTo>
                  <a:lnTo>
                    <a:pt x="34" y="93"/>
                  </a:lnTo>
                  <a:lnTo>
                    <a:pt x="34" y="88"/>
                  </a:lnTo>
                  <a:lnTo>
                    <a:pt x="34" y="83"/>
                  </a:lnTo>
                  <a:lnTo>
                    <a:pt x="39" y="83"/>
                  </a:lnTo>
                  <a:lnTo>
                    <a:pt x="39" y="78"/>
                  </a:lnTo>
                  <a:lnTo>
                    <a:pt x="39" y="73"/>
                  </a:lnTo>
                  <a:lnTo>
                    <a:pt x="44" y="73"/>
                  </a:lnTo>
                  <a:lnTo>
                    <a:pt x="44" y="68"/>
                  </a:lnTo>
                  <a:lnTo>
                    <a:pt x="44" y="64"/>
                  </a:lnTo>
                  <a:lnTo>
                    <a:pt x="39" y="64"/>
                  </a:lnTo>
                  <a:lnTo>
                    <a:pt x="39" y="59"/>
                  </a:lnTo>
                  <a:lnTo>
                    <a:pt x="39" y="54"/>
                  </a:lnTo>
                  <a:lnTo>
                    <a:pt x="34" y="54"/>
                  </a:lnTo>
                  <a:lnTo>
                    <a:pt x="34" y="49"/>
                  </a:lnTo>
                  <a:lnTo>
                    <a:pt x="34" y="44"/>
                  </a:lnTo>
                  <a:lnTo>
                    <a:pt x="29" y="44"/>
                  </a:lnTo>
                  <a:lnTo>
                    <a:pt x="29" y="49"/>
                  </a:lnTo>
                  <a:lnTo>
                    <a:pt x="29" y="44"/>
                  </a:lnTo>
                  <a:lnTo>
                    <a:pt x="29" y="39"/>
                  </a:lnTo>
                  <a:lnTo>
                    <a:pt x="24" y="39"/>
                  </a:lnTo>
                  <a:lnTo>
                    <a:pt x="24" y="34"/>
                  </a:lnTo>
                  <a:lnTo>
                    <a:pt x="24" y="29"/>
                  </a:lnTo>
                  <a:lnTo>
                    <a:pt x="24" y="24"/>
                  </a:lnTo>
                  <a:lnTo>
                    <a:pt x="29" y="24"/>
                  </a:lnTo>
                  <a:lnTo>
                    <a:pt x="39" y="20"/>
                  </a:lnTo>
                  <a:lnTo>
                    <a:pt x="83" y="20"/>
                  </a:lnTo>
                  <a:lnTo>
                    <a:pt x="87" y="15"/>
                  </a:lnTo>
                  <a:lnTo>
                    <a:pt x="92" y="10"/>
                  </a:lnTo>
                  <a:lnTo>
                    <a:pt x="97" y="10"/>
                  </a:lnTo>
                  <a:lnTo>
                    <a:pt x="102" y="10"/>
                  </a:lnTo>
                  <a:lnTo>
                    <a:pt x="107" y="10"/>
                  </a:lnTo>
                  <a:lnTo>
                    <a:pt x="112" y="10"/>
                  </a:lnTo>
                  <a:lnTo>
                    <a:pt x="117" y="10"/>
                  </a:lnTo>
                  <a:lnTo>
                    <a:pt x="117" y="15"/>
                  </a:lnTo>
                  <a:lnTo>
                    <a:pt x="122" y="15"/>
                  </a:lnTo>
                  <a:lnTo>
                    <a:pt x="127" y="15"/>
                  </a:lnTo>
                  <a:lnTo>
                    <a:pt x="131" y="15"/>
                  </a:lnTo>
                  <a:lnTo>
                    <a:pt x="131" y="10"/>
                  </a:lnTo>
                  <a:lnTo>
                    <a:pt x="136" y="10"/>
                  </a:lnTo>
                  <a:lnTo>
                    <a:pt x="136" y="5"/>
                  </a:lnTo>
                  <a:lnTo>
                    <a:pt x="141" y="5"/>
                  </a:lnTo>
                  <a:lnTo>
                    <a:pt x="146" y="5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61" y="0"/>
                  </a:lnTo>
                  <a:lnTo>
                    <a:pt x="161" y="5"/>
                  </a:lnTo>
                  <a:lnTo>
                    <a:pt x="166" y="5"/>
                  </a:lnTo>
                  <a:lnTo>
                    <a:pt x="166" y="10"/>
                  </a:lnTo>
                  <a:lnTo>
                    <a:pt x="170" y="10"/>
                  </a:lnTo>
                  <a:lnTo>
                    <a:pt x="170" y="5"/>
                  </a:lnTo>
                  <a:lnTo>
                    <a:pt x="175" y="5"/>
                  </a:lnTo>
                  <a:lnTo>
                    <a:pt x="175" y="10"/>
                  </a:lnTo>
                  <a:lnTo>
                    <a:pt x="175" y="15"/>
                  </a:lnTo>
                  <a:lnTo>
                    <a:pt x="180" y="15"/>
                  </a:lnTo>
                  <a:lnTo>
                    <a:pt x="180" y="20"/>
                  </a:lnTo>
                  <a:lnTo>
                    <a:pt x="185" y="20"/>
                  </a:lnTo>
                  <a:lnTo>
                    <a:pt x="185" y="15"/>
                  </a:lnTo>
                  <a:lnTo>
                    <a:pt x="185" y="20"/>
                  </a:lnTo>
                  <a:lnTo>
                    <a:pt x="190" y="20"/>
                  </a:lnTo>
                  <a:lnTo>
                    <a:pt x="195" y="20"/>
                  </a:lnTo>
                  <a:lnTo>
                    <a:pt x="195" y="15"/>
                  </a:lnTo>
                  <a:lnTo>
                    <a:pt x="200" y="15"/>
                  </a:lnTo>
                  <a:lnTo>
                    <a:pt x="200" y="20"/>
                  </a:lnTo>
                  <a:lnTo>
                    <a:pt x="205" y="20"/>
                  </a:lnTo>
                  <a:lnTo>
                    <a:pt x="205" y="24"/>
                  </a:lnTo>
                  <a:lnTo>
                    <a:pt x="210" y="24"/>
                  </a:lnTo>
                  <a:lnTo>
                    <a:pt x="210" y="29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" name="Freeform 48">
              <a:extLst>
                <a:ext uri="{FF2B5EF4-FFF2-40B4-BE49-F238E27FC236}">
                  <a16:creationId xmlns:a16="http://schemas.microsoft.com/office/drawing/2014/main" id="{542FBA5B-CB1C-4797-86F2-BDEF80BD80A1}"/>
                </a:ext>
              </a:extLst>
            </p:cNvPr>
            <p:cNvSpPr>
              <a:spLocks/>
            </p:cNvSpPr>
            <p:nvPr/>
          </p:nvSpPr>
          <p:spPr bwMode="gray">
            <a:xfrm>
              <a:off x="3124" y="2077"/>
              <a:ext cx="391" cy="312"/>
            </a:xfrm>
            <a:custGeom>
              <a:avLst/>
              <a:gdLst>
                <a:gd name="T0" fmla="*/ 151 w 391"/>
                <a:gd name="T1" fmla="*/ 15 h 312"/>
                <a:gd name="T2" fmla="*/ 176 w 391"/>
                <a:gd name="T3" fmla="*/ 15 h 312"/>
                <a:gd name="T4" fmla="*/ 191 w 391"/>
                <a:gd name="T5" fmla="*/ 10 h 312"/>
                <a:gd name="T6" fmla="*/ 200 w 391"/>
                <a:gd name="T7" fmla="*/ 5 h 312"/>
                <a:gd name="T8" fmla="*/ 215 w 391"/>
                <a:gd name="T9" fmla="*/ 5 h 312"/>
                <a:gd name="T10" fmla="*/ 225 w 391"/>
                <a:gd name="T11" fmla="*/ 5 h 312"/>
                <a:gd name="T12" fmla="*/ 234 w 391"/>
                <a:gd name="T13" fmla="*/ 19 h 312"/>
                <a:gd name="T14" fmla="*/ 254 w 391"/>
                <a:gd name="T15" fmla="*/ 29 h 312"/>
                <a:gd name="T16" fmla="*/ 254 w 391"/>
                <a:gd name="T17" fmla="*/ 54 h 312"/>
                <a:gd name="T18" fmla="*/ 254 w 391"/>
                <a:gd name="T19" fmla="*/ 68 h 312"/>
                <a:gd name="T20" fmla="*/ 274 w 391"/>
                <a:gd name="T21" fmla="*/ 93 h 312"/>
                <a:gd name="T22" fmla="*/ 337 w 391"/>
                <a:gd name="T23" fmla="*/ 127 h 312"/>
                <a:gd name="T24" fmla="*/ 352 w 391"/>
                <a:gd name="T25" fmla="*/ 127 h 312"/>
                <a:gd name="T26" fmla="*/ 366 w 391"/>
                <a:gd name="T27" fmla="*/ 137 h 312"/>
                <a:gd name="T28" fmla="*/ 386 w 391"/>
                <a:gd name="T29" fmla="*/ 146 h 312"/>
                <a:gd name="T30" fmla="*/ 386 w 391"/>
                <a:gd name="T31" fmla="*/ 161 h 312"/>
                <a:gd name="T32" fmla="*/ 361 w 391"/>
                <a:gd name="T33" fmla="*/ 176 h 312"/>
                <a:gd name="T34" fmla="*/ 347 w 391"/>
                <a:gd name="T35" fmla="*/ 190 h 312"/>
                <a:gd name="T36" fmla="*/ 332 w 391"/>
                <a:gd name="T37" fmla="*/ 205 h 312"/>
                <a:gd name="T38" fmla="*/ 317 w 391"/>
                <a:gd name="T39" fmla="*/ 215 h 312"/>
                <a:gd name="T40" fmla="*/ 308 w 391"/>
                <a:gd name="T41" fmla="*/ 229 h 312"/>
                <a:gd name="T42" fmla="*/ 298 w 391"/>
                <a:gd name="T43" fmla="*/ 249 h 312"/>
                <a:gd name="T44" fmla="*/ 303 w 391"/>
                <a:gd name="T45" fmla="*/ 264 h 312"/>
                <a:gd name="T46" fmla="*/ 293 w 391"/>
                <a:gd name="T47" fmla="*/ 283 h 312"/>
                <a:gd name="T48" fmla="*/ 283 w 391"/>
                <a:gd name="T49" fmla="*/ 303 h 312"/>
                <a:gd name="T50" fmla="*/ 278 w 391"/>
                <a:gd name="T51" fmla="*/ 307 h 312"/>
                <a:gd name="T52" fmla="*/ 269 w 391"/>
                <a:gd name="T53" fmla="*/ 303 h 312"/>
                <a:gd name="T54" fmla="*/ 254 w 391"/>
                <a:gd name="T55" fmla="*/ 303 h 312"/>
                <a:gd name="T56" fmla="*/ 244 w 391"/>
                <a:gd name="T57" fmla="*/ 298 h 312"/>
                <a:gd name="T58" fmla="*/ 234 w 391"/>
                <a:gd name="T59" fmla="*/ 293 h 312"/>
                <a:gd name="T60" fmla="*/ 220 w 391"/>
                <a:gd name="T61" fmla="*/ 283 h 312"/>
                <a:gd name="T62" fmla="*/ 200 w 391"/>
                <a:gd name="T63" fmla="*/ 288 h 312"/>
                <a:gd name="T64" fmla="*/ 186 w 391"/>
                <a:gd name="T65" fmla="*/ 298 h 312"/>
                <a:gd name="T66" fmla="*/ 166 w 391"/>
                <a:gd name="T67" fmla="*/ 293 h 312"/>
                <a:gd name="T68" fmla="*/ 103 w 391"/>
                <a:gd name="T69" fmla="*/ 303 h 312"/>
                <a:gd name="T70" fmla="*/ 88 w 391"/>
                <a:gd name="T71" fmla="*/ 293 h 312"/>
                <a:gd name="T72" fmla="*/ 78 w 391"/>
                <a:gd name="T73" fmla="*/ 278 h 312"/>
                <a:gd name="T74" fmla="*/ 69 w 391"/>
                <a:gd name="T75" fmla="*/ 264 h 312"/>
                <a:gd name="T76" fmla="*/ 73 w 391"/>
                <a:gd name="T77" fmla="*/ 249 h 312"/>
                <a:gd name="T78" fmla="*/ 64 w 391"/>
                <a:gd name="T79" fmla="*/ 229 h 312"/>
                <a:gd name="T80" fmla="*/ 64 w 391"/>
                <a:gd name="T81" fmla="*/ 205 h 312"/>
                <a:gd name="T82" fmla="*/ 73 w 391"/>
                <a:gd name="T83" fmla="*/ 190 h 312"/>
                <a:gd name="T84" fmla="*/ 59 w 391"/>
                <a:gd name="T85" fmla="*/ 176 h 312"/>
                <a:gd name="T86" fmla="*/ 49 w 391"/>
                <a:gd name="T87" fmla="*/ 156 h 312"/>
                <a:gd name="T88" fmla="*/ 59 w 391"/>
                <a:gd name="T89" fmla="*/ 137 h 312"/>
                <a:gd name="T90" fmla="*/ 59 w 391"/>
                <a:gd name="T91" fmla="*/ 122 h 312"/>
                <a:gd name="T92" fmla="*/ 59 w 391"/>
                <a:gd name="T93" fmla="*/ 107 h 312"/>
                <a:gd name="T94" fmla="*/ 59 w 391"/>
                <a:gd name="T95" fmla="*/ 93 h 312"/>
                <a:gd name="T96" fmla="*/ 44 w 391"/>
                <a:gd name="T97" fmla="*/ 83 h 312"/>
                <a:gd name="T98" fmla="*/ 34 w 391"/>
                <a:gd name="T99" fmla="*/ 68 h 312"/>
                <a:gd name="T100" fmla="*/ 29 w 391"/>
                <a:gd name="T101" fmla="*/ 49 h 312"/>
                <a:gd name="T102" fmla="*/ 15 w 391"/>
                <a:gd name="T103" fmla="*/ 49 h 312"/>
                <a:gd name="T104" fmla="*/ 5 w 391"/>
                <a:gd name="T105" fmla="*/ 44 h 312"/>
                <a:gd name="T106" fmla="*/ 20 w 391"/>
                <a:gd name="T107" fmla="*/ 44 h 312"/>
                <a:gd name="T108" fmla="*/ 44 w 391"/>
                <a:gd name="T109" fmla="*/ 44 h 312"/>
                <a:gd name="T110" fmla="*/ 59 w 391"/>
                <a:gd name="T111" fmla="*/ 54 h 312"/>
                <a:gd name="T112" fmla="*/ 78 w 391"/>
                <a:gd name="T113" fmla="*/ 49 h 312"/>
                <a:gd name="T114" fmla="*/ 93 w 391"/>
                <a:gd name="T115" fmla="*/ 39 h 312"/>
                <a:gd name="T116" fmla="*/ 108 w 391"/>
                <a:gd name="T117" fmla="*/ 29 h 312"/>
                <a:gd name="T118" fmla="*/ 122 w 391"/>
                <a:gd name="T119" fmla="*/ 19 h 312"/>
                <a:gd name="T120" fmla="*/ 132 w 391"/>
                <a:gd name="T121" fmla="*/ 1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1" h="312">
                  <a:moveTo>
                    <a:pt x="132" y="15"/>
                  </a:moveTo>
                  <a:lnTo>
                    <a:pt x="137" y="15"/>
                  </a:lnTo>
                  <a:lnTo>
                    <a:pt x="142" y="15"/>
                  </a:lnTo>
                  <a:lnTo>
                    <a:pt x="147" y="15"/>
                  </a:lnTo>
                  <a:lnTo>
                    <a:pt x="151" y="15"/>
                  </a:lnTo>
                  <a:lnTo>
                    <a:pt x="156" y="15"/>
                  </a:lnTo>
                  <a:lnTo>
                    <a:pt x="161" y="15"/>
                  </a:lnTo>
                  <a:lnTo>
                    <a:pt x="166" y="15"/>
                  </a:lnTo>
                  <a:lnTo>
                    <a:pt x="171" y="15"/>
                  </a:lnTo>
                  <a:lnTo>
                    <a:pt x="176" y="15"/>
                  </a:lnTo>
                  <a:lnTo>
                    <a:pt x="176" y="19"/>
                  </a:lnTo>
                  <a:lnTo>
                    <a:pt x="181" y="19"/>
                  </a:lnTo>
                  <a:lnTo>
                    <a:pt x="181" y="15"/>
                  </a:lnTo>
                  <a:lnTo>
                    <a:pt x="186" y="15"/>
                  </a:lnTo>
                  <a:lnTo>
                    <a:pt x="191" y="10"/>
                  </a:lnTo>
                  <a:lnTo>
                    <a:pt x="195" y="10"/>
                  </a:lnTo>
                  <a:lnTo>
                    <a:pt x="195" y="15"/>
                  </a:lnTo>
                  <a:lnTo>
                    <a:pt x="200" y="15"/>
                  </a:lnTo>
                  <a:lnTo>
                    <a:pt x="200" y="10"/>
                  </a:lnTo>
                  <a:lnTo>
                    <a:pt x="200" y="5"/>
                  </a:lnTo>
                  <a:lnTo>
                    <a:pt x="205" y="5"/>
                  </a:lnTo>
                  <a:lnTo>
                    <a:pt x="210" y="5"/>
                  </a:lnTo>
                  <a:lnTo>
                    <a:pt x="215" y="5"/>
                  </a:lnTo>
                  <a:lnTo>
                    <a:pt x="215" y="0"/>
                  </a:lnTo>
                  <a:lnTo>
                    <a:pt x="215" y="5"/>
                  </a:lnTo>
                  <a:lnTo>
                    <a:pt x="220" y="10"/>
                  </a:lnTo>
                  <a:lnTo>
                    <a:pt x="225" y="10"/>
                  </a:lnTo>
                  <a:lnTo>
                    <a:pt x="225" y="5"/>
                  </a:lnTo>
                  <a:lnTo>
                    <a:pt x="225" y="10"/>
                  </a:lnTo>
                  <a:lnTo>
                    <a:pt x="225" y="5"/>
                  </a:lnTo>
                  <a:lnTo>
                    <a:pt x="230" y="5"/>
                  </a:lnTo>
                  <a:lnTo>
                    <a:pt x="234" y="5"/>
                  </a:lnTo>
                  <a:lnTo>
                    <a:pt x="234" y="10"/>
                  </a:lnTo>
                  <a:lnTo>
                    <a:pt x="234" y="15"/>
                  </a:lnTo>
                  <a:lnTo>
                    <a:pt x="234" y="19"/>
                  </a:lnTo>
                  <a:lnTo>
                    <a:pt x="239" y="24"/>
                  </a:lnTo>
                  <a:lnTo>
                    <a:pt x="244" y="24"/>
                  </a:lnTo>
                  <a:lnTo>
                    <a:pt x="249" y="24"/>
                  </a:lnTo>
                  <a:lnTo>
                    <a:pt x="249" y="29"/>
                  </a:lnTo>
                  <a:lnTo>
                    <a:pt x="254" y="29"/>
                  </a:lnTo>
                  <a:lnTo>
                    <a:pt x="254" y="34"/>
                  </a:lnTo>
                  <a:lnTo>
                    <a:pt x="254" y="39"/>
                  </a:lnTo>
                  <a:lnTo>
                    <a:pt x="254" y="44"/>
                  </a:lnTo>
                  <a:lnTo>
                    <a:pt x="254" y="49"/>
                  </a:lnTo>
                  <a:lnTo>
                    <a:pt x="254" y="54"/>
                  </a:lnTo>
                  <a:lnTo>
                    <a:pt x="259" y="54"/>
                  </a:lnTo>
                  <a:lnTo>
                    <a:pt x="264" y="59"/>
                  </a:lnTo>
                  <a:lnTo>
                    <a:pt x="259" y="59"/>
                  </a:lnTo>
                  <a:lnTo>
                    <a:pt x="259" y="63"/>
                  </a:lnTo>
                  <a:lnTo>
                    <a:pt x="254" y="68"/>
                  </a:lnTo>
                  <a:lnTo>
                    <a:pt x="254" y="73"/>
                  </a:lnTo>
                  <a:lnTo>
                    <a:pt x="254" y="78"/>
                  </a:lnTo>
                  <a:lnTo>
                    <a:pt x="249" y="83"/>
                  </a:lnTo>
                  <a:lnTo>
                    <a:pt x="259" y="88"/>
                  </a:lnTo>
                  <a:lnTo>
                    <a:pt x="274" y="93"/>
                  </a:lnTo>
                  <a:lnTo>
                    <a:pt x="278" y="98"/>
                  </a:lnTo>
                  <a:lnTo>
                    <a:pt x="308" y="112"/>
                  </a:lnTo>
                  <a:lnTo>
                    <a:pt x="313" y="112"/>
                  </a:lnTo>
                  <a:lnTo>
                    <a:pt x="317" y="117"/>
                  </a:lnTo>
                  <a:lnTo>
                    <a:pt x="337" y="127"/>
                  </a:lnTo>
                  <a:lnTo>
                    <a:pt x="342" y="127"/>
                  </a:lnTo>
                  <a:lnTo>
                    <a:pt x="342" y="122"/>
                  </a:lnTo>
                  <a:lnTo>
                    <a:pt x="347" y="122"/>
                  </a:lnTo>
                  <a:lnTo>
                    <a:pt x="347" y="127"/>
                  </a:lnTo>
                  <a:lnTo>
                    <a:pt x="352" y="127"/>
                  </a:lnTo>
                  <a:lnTo>
                    <a:pt x="356" y="127"/>
                  </a:lnTo>
                  <a:lnTo>
                    <a:pt x="356" y="132"/>
                  </a:lnTo>
                  <a:lnTo>
                    <a:pt x="356" y="137"/>
                  </a:lnTo>
                  <a:lnTo>
                    <a:pt x="361" y="137"/>
                  </a:lnTo>
                  <a:lnTo>
                    <a:pt x="366" y="137"/>
                  </a:lnTo>
                  <a:lnTo>
                    <a:pt x="371" y="137"/>
                  </a:lnTo>
                  <a:lnTo>
                    <a:pt x="376" y="137"/>
                  </a:lnTo>
                  <a:lnTo>
                    <a:pt x="381" y="137"/>
                  </a:lnTo>
                  <a:lnTo>
                    <a:pt x="381" y="142"/>
                  </a:lnTo>
                  <a:lnTo>
                    <a:pt x="386" y="146"/>
                  </a:lnTo>
                  <a:lnTo>
                    <a:pt x="386" y="151"/>
                  </a:lnTo>
                  <a:lnTo>
                    <a:pt x="391" y="151"/>
                  </a:lnTo>
                  <a:lnTo>
                    <a:pt x="391" y="156"/>
                  </a:lnTo>
                  <a:lnTo>
                    <a:pt x="386" y="156"/>
                  </a:lnTo>
                  <a:lnTo>
                    <a:pt x="386" y="161"/>
                  </a:lnTo>
                  <a:lnTo>
                    <a:pt x="381" y="161"/>
                  </a:lnTo>
                  <a:lnTo>
                    <a:pt x="376" y="166"/>
                  </a:lnTo>
                  <a:lnTo>
                    <a:pt x="371" y="171"/>
                  </a:lnTo>
                  <a:lnTo>
                    <a:pt x="366" y="171"/>
                  </a:lnTo>
                  <a:lnTo>
                    <a:pt x="361" y="176"/>
                  </a:lnTo>
                  <a:lnTo>
                    <a:pt x="356" y="176"/>
                  </a:lnTo>
                  <a:lnTo>
                    <a:pt x="352" y="176"/>
                  </a:lnTo>
                  <a:lnTo>
                    <a:pt x="352" y="181"/>
                  </a:lnTo>
                  <a:lnTo>
                    <a:pt x="352" y="185"/>
                  </a:lnTo>
                  <a:lnTo>
                    <a:pt x="347" y="190"/>
                  </a:lnTo>
                  <a:lnTo>
                    <a:pt x="347" y="195"/>
                  </a:lnTo>
                  <a:lnTo>
                    <a:pt x="347" y="200"/>
                  </a:lnTo>
                  <a:lnTo>
                    <a:pt x="342" y="200"/>
                  </a:lnTo>
                  <a:lnTo>
                    <a:pt x="337" y="205"/>
                  </a:lnTo>
                  <a:lnTo>
                    <a:pt x="332" y="205"/>
                  </a:lnTo>
                  <a:lnTo>
                    <a:pt x="332" y="210"/>
                  </a:lnTo>
                  <a:lnTo>
                    <a:pt x="327" y="210"/>
                  </a:lnTo>
                  <a:lnTo>
                    <a:pt x="322" y="210"/>
                  </a:lnTo>
                  <a:lnTo>
                    <a:pt x="322" y="215"/>
                  </a:lnTo>
                  <a:lnTo>
                    <a:pt x="317" y="215"/>
                  </a:lnTo>
                  <a:lnTo>
                    <a:pt x="317" y="220"/>
                  </a:lnTo>
                  <a:lnTo>
                    <a:pt x="317" y="224"/>
                  </a:lnTo>
                  <a:lnTo>
                    <a:pt x="313" y="224"/>
                  </a:lnTo>
                  <a:lnTo>
                    <a:pt x="313" y="229"/>
                  </a:lnTo>
                  <a:lnTo>
                    <a:pt x="308" y="229"/>
                  </a:lnTo>
                  <a:lnTo>
                    <a:pt x="308" y="234"/>
                  </a:lnTo>
                  <a:lnTo>
                    <a:pt x="303" y="234"/>
                  </a:lnTo>
                  <a:lnTo>
                    <a:pt x="303" y="239"/>
                  </a:lnTo>
                  <a:lnTo>
                    <a:pt x="298" y="244"/>
                  </a:lnTo>
                  <a:lnTo>
                    <a:pt x="298" y="249"/>
                  </a:lnTo>
                  <a:lnTo>
                    <a:pt x="303" y="249"/>
                  </a:lnTo>
                  <a:lnTo>
                    <a:pt x="303" y="254"/>
                  </a:lnTo>
                  <a:lnTo>
                    <a:pt x="303" y="259"/>
                  </a:lnTo>
                  <a:lnTo>
                    <a:pt x="298" y="264"/>
                  </a:lnTo>
                  <a:lnTo>
                    <a:pt x="303" y="264"/>
                  </a:lnTo>
                  <a:lnTo>
                    <a:pt x="303" y="268"/>
                  </a:lnTo>
                  <a:lnTo>
                    <a:pt x="303" y="273"/>
                  </a:lnTo>
                  <a:lnTo>
                    <a:pt x="298" y="273"/>
                  </a:lnTo>
                  <a:lnTo>
                    <a:pt x="293" y="278"/>
                  </a:lnTo>
                  <a:lnTo>
                    <a:pt x="293" y="283"/>
                  </a:lnTo>
                  <a:lnTo>
                    <a:pt x="293" y="288"/>
                  </a:lnTo>
                  <a:lnTo>
                    <a:pt x="288" y="288"/>
                  </a:lnTo>
                  <a:lnTo>
                    <a:pt x="288" y="298"/>
                  </a:lnTo>
                  <a:lnTo>
                    <a:pt x="288" y="303"/>
                  </a:lnTo>
                  <a:lnTo>
                    <a:pt x="283" y="303"/>
                  </a:lnTo>
                  <a:lnTo>
                    <a:pt x="278" y="303"/>
                  </a:lnTo>
                  <a:lnTo>
                    <a:pt x="274" y="303"/>
                  </a:lnTo>
                  <a:lnTo>
                    <a:pt x="278" y="307"/>
                  </a:lnTo>
                  <a:lnTo>
                    <a:pt x="278" y="312"/>
                  </a:lnTo>
                  <a:lnTo>
                    <a:pt x="278" y="307"/>
                  </a:lnTo>
                  <a:lnTo>
                    <a:pt x="278" y="312"/>
                  </a:lnTo>
                  <a:lnTo>
                    <a:pt x="274" y="312"/>
                  </a:lnTo>
                  <a:lnTo>
                    <a:pt x="274" y="307"/>
                  </a:lnTo>
                  <a:lnTo>
                    <a:pt x="269" y="307"/>
                  </a:lnTo>
                  <a:lnTo>
                    <a:pt x="269" y="303"/>
                  </a:lnTo>
                  <a:lnTo>
                    <a:pt x="264" y="303"/>
                  </a:lnTo>
                  <a:lnTo>
                    <a:pt x="264" y="298"/>
                  </a:lnTo>
                  <a:lnTo>
                    <a:pt x="259" y="298"/>
                  </a:lnTo>
                  <a:lnTo>
                    <a:pt x="259" y="303"/>
                  </a:lnTo>
                  <a:lnTo>
                    <a:pt x="254" y="303"/>
                  </a:lnTo>
                  <a:lnTo>
                    <a:pt x="249" y="303"/>
                  </a:lnTo>
                  <a:lnTo>
                    <a:pt x="249" y="298"/>
                  </a:lnTo>
                  <a:lnTo>
                    <a:pt x="249" y="303"/>
                  </a:lnTo>
                  <a:lnTo>
                    <a:pt x="244" y="303"/>
                  </a:lnTo>
                  <a:lnTo>
                    <a:pt x="244" y="298"/>
                  </a:lnTo>
                  <a:lnTo>
                    <a:pt x="239" y="298"/>
                  </a:lnTo>
                  <a:lnTo>
                    <a:pt x="239" y="293"/>
                  </a:lnTo>
                  <a:lnTo>
                    <a:pt x="239" y="288"/>
                  </a:lnTo>
                  <a:lnTo>
                    <a:pt x="234" y="288"/>
                  </a:lnTo>
                  <a:lnTo>
                    <a:pt x="234" y="293"/>
                  </a:lnTo>
                  <a:lnTo>
                    <a:pt x="230" y="293"/>
                  </a:lnTo>
                  <a:lnTo>
                    <a:pt x="230" y="288"/>
                  </a:lnTo>
                  <a:lnTo>
                    <a:pt x="225" y="288"/>
                  </a:lnTo>
                  <a:lnTo>
                    <a:pt x="225" y="283"/>
                  </a:lnTo>
                  <a:lnTo>
                    <a:pt x="220" y="283"/>
                  </a:lnTo>
                  <a:lnTo>
                    <a:pt x="215" y="283"/>
                  </a:lnTo>
                  <a:lnTo>
                    <a:pt x="210" y="283"/>
                  </a:lnTo>
                  <a:lnTo>
                    <a:pt x="210" y="288"/>
                  </a:lnTo>
                  <a:lnTo>
                    <a:pt x="205" y="288"/>
                  </a:lnTo>
                  <a:lnTo>
                    <a:pt x="200" y="288"/>
                  </a:lnTo>
                  <a:lnTo>
                    <a:pt x="200" y="293"/>
                  </a:lnTo>
                  <a:lnTo>
                    <a:pt x="195" y="293"/>
                  </a:lnTo>
                  <a:lnTo>
                    <a:pt x="195" y="298"/>
                  </a:lnTo>
                  <a:lnTo>
                    <a:pt x="191" y="298"/>
                  </a:lnTo>
                  <a:lnTo>
                    <a:pt x="186" y="298"/>
                  </a:lnTo>
                  <a:lnTo>
                    <a:pt x="181" y="298"/>
                  </a:lnTo>
                  <a:lnTo>
                    <a:pt x="181" y="293"/>
                  </a:lnTo>
                  <a:lnTo>
                    <a:pt x="176" y="293"/>
                  </a:lnTo>
                  <a:lnTo>
                    <a:pt x="171" y="293"/>
                  </a:lnTo>
                  <a:lnTo>
                    <a:pt x="166" y="293"/>
                  </a:lnTo>
                  <a:lnTo>
                    <a:pt x="161" y="293"/>
                  </a:lnTo>
                  <a:lnTo>
                    <a:pt x="156" y="293"/>
                  </a:lnTo>
                  <a:lnTo>
                    <a:pt x="151" y="298"/>
                  </a:lnTo>
                  <a:lnTo>
                    <a:pt x="147" y="303"/>
                  </a:lnTo>
                  <a:lnTo>
                    <a:pt x="103" y="303"/>
                  </a:lnTo>
                  <a:lnTo>
                    <a:pt x="93" y="307"/>
                  </a:lnTo>
                  <a:lnTo>
                    <a:pt x="88" y="307"/>
                  </a:lnTo>
                  <a:lnTo>
                    <a:pt x="88" y="303"/>
                  </a:lnTo>
                  <a:lnTo>
                    <a:pt x="88" y="298"/>
                  </a:lnTo>
                  <a:lnTo>
                    <a:pt x="88" y="293"/>
                  </a:lnTo>
                  <a:lnTo>
                    <a:pt x="88" y="288"/>
                  </a:lnTo>
                  <a:lnTo>
                    <a:pt x="88" y="283"/>
                  </a:lnTo>
                  <a:lnTo>
                    <a:pt x="83" y="283"/>
                  </a:lnTo>
                  <a:lnTo>
                    <a:pt x="78" y="283"/>
                  </a:lnTo>
                  <a:lnTo>
                    <a:pt x="78" y="278"/>
                  </a:lnTo>
                  <a:lnTo>
                    <a:pt x="78" y="273"/>
                  </a:lnTo>
                  <a:lnTo>
                    <a:pt x="73" y="273"/>
                  </a:lnTo>
                  <a:lnTo>
                    <a:pt x="73" y="268"/>
                  </a:lnTo>
                  <a:lnTo>
                    <a:pt x="69" y="268"/>
                  </a:lnTo>
                  <a:lnTo>
                    <a:pt x="69" y="264"/>
                  </a:lnTo>
                  <a:lnTo>
                    <a:pt x="69" y="259"/>
                  </a:lnTo>
                  <a:lnTo>
                    <a:pt x="73" y="259"/>
                  </a:lnTo>
                  <a:lnTo>
                    <a:pt x="69" y="259"/>
                  </a:lnTo>
                  <a:lnTo>
                    <a:pt x="73" y="254"/>
                  </a:lnTo>
                  <a:lnTo>
                    <a:pt x="73" y="249"/>
                  </a:lnTo>
                  <a:lnTo>
                    <a:pt x="73" y="244"/>
                  </a:lnTo>
                  <a:lnTo>
                    <a:pt x="69" y="239"/>
                  </a:lnTo>
                  <a:lnTo>
                    <a:pt x="69" y="234"/>
                  </a:lnTo>
                  <a:lnTo>
                    <a:pt x="69" y="229"/>
                  </a:lnTo>
                  <a:lnTo>
                    <a:pt x="64" y="229"/>
                  </a:lnTo>
                  <a:lnTo>
                    <a:pt x="64" y="224"/>
                  </a:lnTo>
                  <a:lnTo>
                    <a:pt x="64" y="220"/>
                  </a:lnTo>
                  <a:lnTo>
                    <a:pt x="64" y="215"/>
                  </a:lnTo>
                  <a:lnTo>
                    <a:pt x="64" y="210"/>
                  </a:lnTo>
                  <a:lnTo>
                    <a:pt x="64" y="205"/>
                  </a:lnTo>
                  <a:lnTo>
                    <a:pt x="69" y="205"/>
                  </a:lnTo>
                  <a:lnTo>
                    <a:pt x="69" y="200"/>
                  </a:lnTo>
                  <a:lnTo>
                    <a:pt x="69" y="195"/>
                  </a:lnTo>
                  <a:lnTo>
                    <a:pt x="73" y="195"/>
                  </a:lnTo>
                  <a:lnTo>
                    <a:pt x="73" y="190"/>
                  </a:lnTo>
                  <a:lnTo>
                    <a:pt x="69" y="190"/>
                  </a:lnTo>
                  <a:lnTo>
                    <a:pt x="69" y="185"/>
                  </a:lnTo>
                  <a:lnTo>
                    <a:pt x="64" y="185"/>
                  </a:lnTo>
                  <a:lnTo>
                    <a:pt x="64" y="181"/>
                  </a:lnTo>
                  <a:lnTo>
                    <a:pt x="59" y="176"/>
                  </a:lnTo>
                  <a:lnTo>
                    <a:pt x="59" y="171"/>
                  </a:lnTo>
                  <a:lnTo>
                    <a:pt x="59" y="166"/>
                  </a:lnTo>
                  <a:lnTo>
                    <a:pt x="54" y="166"/>
                  </a:lnTo>
                  <a:lnTo>
                    <a:pt x="49" y="161"/>
                  </a:lnTo>
                  <a:lnTo>
                    <a:pt x="49" y="156"/>
                  </a:lnTo>
                  <a:lnTo>
                    <a:pt x="54" y="156"/>
                  </a:lnTo>
                  <a:lnTo>
                    <a:pt x="59" y="151"/>
                  </a:lnTo>
                  <a:lnTo>
                    <a:pt x="54" y="142"/>
                  </a:lnTo>
                  <a:lnTo>
                    <a:pt x="54" y="137"/>
                  </a:lnTo>
                  <a:lnTo>
                    <a:pt x="59" y="137"/>
                  </a:lnTo>
                  <a:lnTo>
                    <a:pt x="59" y="132"/>
                  </a:lnTo>
                  <a:lnTo>
                    <a:pt x="59" y="127"/>
                  </a:lnTo>
                  <a:lnTo>
                    <a:pt x="54" y="127"/>
                  </a:lnTo>
                  <a:lnTo>
                    <a:pt x="54" y="122"/>
                  </a:lnTo>
                  <a:lnTo>
                    <a:pt x="59" y="122"/>
                  </a:lnTo>
                  <a:lnTo>
                    <a:pt x="59" y="117"/>
                  </a:lnTo>
                  <a:lnTo>
                    <a:pt x="64" y="117"/>
                  </a:lnTo>
                  <a:lnTo>
                    <a:pt x="59" y="117"/>
                  </a:lnTo>
                  <a:lnTo>
                    <a:pt x="59" y="112"/>
                  </a:lnTo>
                  <a:lnTo>
                    <a:pt x="59" y="107"/>
                  </a:lnTo>
                  <a:lnTo>
                    <a:pt x="64" y="107"/>
                  </a:lnTo>
                  <a:lnTo>
                    <a:pt x="64" y="102"/>
                  </a:lnTo>
                  <a:lnTo>
                    <a:pt x="59" y="102"/>
                  </a:lnTo>
                  <a:lnTo>
                    <a:pt x="59" y="98"/>
                  </a:lnTo>
                  <a:lnTo>
                    <a:pt x="59" y="93"/>
                  </a:lnTo>
                  <a:lnTo>
                    <a:pt x="59" y="88"/>
                  </a:lnTo>
                  <a:lnTo>
                    <a:pt x="54" y="88"/>
                  </a:lnTo>
                  <a:lnTo>
                    <a:pt x="54" y="83"/>
                  </a:lnTo>
                  <a:lnTo>
                    <a:pt x="49" y="83"/>
                  </a:lnTo>
                  <a:lnTo>
                    <a:pt x="44" y="83"/>
                  </a:lnTo>
                  <a:lnTo>
                    <a:pt x="44" y="78"/>
                  </a:lnTo>
                  <a:lnTo>
                    <a:pt x="39" y="78"/>
                  </a:lnTo>
                  <a:lnTo>
                    <a:pt x="39" y="73"/>
                  </a:lnTo>
                  <a:lnTo>
                    <a:pt x="39" y="68"/>
                  </a:lnTo>
                  <a:lnTo>
                    <a:pt x="34" y="68"/>
                  </a:lnTo>
                  <a:lnTo>
                    <a:pt x="34" y="63"/>
                  </a:lnTo>
                  <a:lnTo>
                    <a:pt x="34" y="59"/>
                  </a:lnTo>
                  <a:lnTo>
                    <a:pt x="34" y="54"/>
                  </a:lnTo>
                  <a:lnTo>
                    <a:pt x="29" y="54"/>
                  </a:lnTo>
                  <a:lnTo>
                    <a:pt x="29" y="49"/>
                  </a:lnTo>
                  <a:lnTo>
                    <a:pt x="25" y="49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5" y="44"/>
                  </a:lnTo>
                  <a:lnTo>
                    <a:pt x="15" y="49"/>
                  </a:lnTo>
                  <a:lnTo>
                    <a:pt x="10" y="49"/>
                  </a:lnTo>
                  <a:lnTo>
                    <a:pt x="10" y="44"/>
                  </a:lnTo>
                  <a:lnTo>
                    <a:pt x="5" y="44"/>
                  </a:lnTo>
                  <a:lnTo>
                    <a:pt x="0" y="44"/>
                  </a:lnTo>
                  <a:lnTo>
                    <a:pt x="5" y="44"/>
                  </a:lnTo>
                  <a:lnTo>
                    <a:pt x="10" y="44"/>
                  </a:lnTo>
                  <a:lnTo>
                    <a:pt x="15" y="44"/>
                  </a:lnTo>
                  <a:lnTo>
                    <a:pt x="15" y="39"/>
                  </a:lnTo>
                  <a:lnTo>
                    <a:pt x="20" y="39"/>
                  </a:lnTo>
                  <a:lnTo>
                    <a:pt x="20" y="44"/>
                  </a:lnTo>
                  <a:lnTo>
                    <a:pt x="25" y="44"/>
                  </a:lnTo>
                  <a:lnTo>
                    <a:pt x="29" y="44"/>
                  </a:lnTo>
                  <a:lnTo>
                    <a:pt x="34" y="44"/>
                  </a:lnTo>
                  <a:lnTo>
                    <a:pt x="39" y="44"/>
                  </a:lnTo>
                  <a:lnTo>
                    <a:pt x="44" y="44"/>
                  </a:lnTo>
                  <a:lnTo>
                    <a:pt x="44" y="49"/>
                  </a:lnTo>
                  <a:lnTo>
                    <a:pt x="49" y="49"/>
                  </a:lnTo>
                  <a:lnTo>
                    <a:pt x="49" y="54"/>
                  </a:lnTo>
                  <a:lnTo>
                    <a:pt x="54" y="54"/>
                  </a:lnTo>
                  <a:lnTo>
                    <a:pt x="59" y="54"/>
                  </a:lnTo>
                  <a:lnTo>
                    <a:pt x="64" y="54"/>
                  </a:lnTo>
                  <a:lnTo>
                    <a:pt x="69" y="54"/>
                  </a:lnTo>
                  <a:lnTo>
                    <a:pt x="73" y="54"/>
                  </a:lnTo>
                  <a:lnTo>
                    <a:pt x="73" y="49"/>
                  </a:lnTo>
                  <a:lnTo>
                    <a:pt x="78" y="49"/>
                  </a:lnTo>
                  <a:lnTo>
                    <a:pt x="78" y="44"/>
                  </a:lnTo>
                  <a:lnTo>
                    <a:pt x="83" y="44"/>
                  </a:lnTo>
                  <a:lnTo>
                    <a:pt x="88" y="44"/>
                  </a:lnTo>
                  <a:lnTo>
                    <a:pt x="93" y="44"/>
                  </a:lnTo>
                  <a:lnTo>
                    <a:pt x="93" y="39"/>
                  </a:lnTo>
                  <a:lnTo>
                    <a:pt x="98" y="39"/>
                  </a:lnTo>
                  <a:lnTo>
                    <a:pt x="103" y="39"/>
                  </a:lnTo>
                  <a:lnTo>
                    <a:pt x="103" y="34"/>
                  </a:lnTo>
                  <a:lnTo>
                    <a:pt x="108" y="34"/>
                  </a:lnTo>
                  <a:lnTo>
                    <a:pt x="108" y="29"/>
                  </a:lnTo>
                  <a:lnTo>
                    <a:pt x="108" y="24"/>
                  </a:lnTo>
                  <a:lnTo>
                    <a:pt x="108" y="19"/>
                  </a:lnTo>
                  <a:lnTo>
                    <a:pt x="112" y="19"/>
                  </a:lnTo>
                  <a:lnTo>
                    <a:pt x="117" y="19"/>
                  </a:lnTo>
                  <a:lnTo>
                    <a:pt x="122" y="19"/>
                  </a:lnTo>
                  <a:lnTo>
                    <a:pt x="122" y="15"/>
                  </a:lnTo>
                  <a:lnTo>
                    <a:pt x="127" y="19"/>
                  </a:lnTo>
                  <a:lnTo>
                    <a:pt x="127" y="15"/>
                  </a:lnTo>
                  <a:lnTo>
                    <a:pt x="132" y="15"/>
                  </a:lnTo>
                  <a:lnTo>
                    <a:pt x="132" y="10"/>
                  </a:lnTo>
                  <a:lnTo>
                    <a:pt x="132" y="1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" name="Freeform 49">
              <a:extLst>
                <a:ext uri="{FF2B5EF4-FFF2-40B4-BE49-F238E27FC236}">
                  <a16:creationId xmlns:a16="http://schemas.microsoft.com/office/drawing/2014/main" id="{23FF8CB0-29D8-4229-B9A1-0807420DF50A}"/>
                </a:ext>
              </a:extLst>
            </p:cNvPr>
            <p:cNvSpPr>
              <a:spLocks/>
            </p:cNvSpPr>
            <p:nvPr/>
          </p:nvSpPr>
          <p:spPr bwMode="gray">
            <a:xfrm>
              <a:off x="3554" y="1960"/>
              <a:ext cx="332" cy="302"/>
            </a:xfrm>
            <a:custGeom>
              <a:avLst/>
              <a:gdLst>
                <a:gd name="T0" fmla="*/ 327 w 332"/>
                <a:gd name="T1" fmla="*/ 102 h 302"/>
                <a:gd name="T2" fmla="*/ 302 w 332"/>
                <a:gd name="T3" fmla="*/ 117 h 302"/>
                <a:gd name="T4" fmla="*/ 288 w 332"/>
                <a:gd name="T5" fmla="*/ 122 h 302"/>
                <a:gd name="T6" fmla="*/ 263 w 332"/>
                <a:gd name="T7" fmla="*/ 117 h 302"/>
                <a:gd name="T8" fmla="*/ 249 w 332"/>
                <a:gd name="T9" fmla="*/ 127 h 302"/>
                <a:gd name="T10" fmla="*/ 234 w 332"/>
                <a:gd name="T11" fmla="*/ 141 h 302"/>
                <a:gd name="T12" fmla="*/ 224 w 332"/>
                <a:gd name="T13" fmla="*/ 156 h 302"/>
                <a:gd name="T14" fmla="*/ 205 w 332"/>
                <a:gd name="T15" fmla="*/ 166 h 302"/>
                <a:gd name="T16" fmla="*/ 195 w 332"/>
                <a:gd name="T17" fmla="*/ 180 h 302"/>
                <a:gd name="T18" fmla="*/ 205 w 332"/>
                <a:gd name="T19" fmla="*/ 190 h 302"/>
                <a:gd name="T20" fmla="*/ 210 w 332"/>
                <a:gd name="T21" fmla="*/ 205 h 302"/>
                <a:gd name="T22" fmla="*/ 219 w 332"/>
                <a:gd name="T23" fmla="*/ 224 h 302"/>
                <a:gd name="T24" fmla="*/ 219 w 332"/>
                <a:gd name="T25" fmla="*/ 249 h 302"/>
                <a:gd name="T26" fmla="*/ 210 w 332"/>
                <a:gd name="T27" fmla="*/ 268 h 302"/>
                <a:gd name="T28" fmla="*/ 205 w 332"/>
                <a:gd name="T29" fmla="*/ 283 h 302"/>
                <a:gd name="T30" fmla="*/ 180 w 332"/>
                <a:gd name="T31" fmla="*/ 283 h 302"/>
                <a:gd name="T32" fmla="*/ 156 w 332"/>
                <a:gd name="T33" fmla="*/ 273 h 302"/>
                <a:gd name="T34" fmla="*/ 127 w 332"/>
                <a:gd name="T35" fmla="*/ 268 h 302"/>
                <a:gd name="T36" fmla="*/ 107 w 332"/>
                <a:gd name="T37" fmla="*/ 283 h 302"/>
                <a:gd name="T38" fmla="*/ 88 w 332"/>
                <a:gd name="T39" fmla="*/ 293 h 302"/>
                <a:gd name="T40" fmla="*/ 73 w 332"/>
                <a:gd name="T41" fmla="*/ 298 h 302"/>
                <a:gd name="T42" fmla="*/ 73 w 332"/>
                <a:gd name="T43" fmla="*/ 273 h 302"/>
                <a:gd name="T44" fmla="*/ 58 w 332"/>
                <a:gd name="T45" fmla="*/ 259 h 302"/>
                <a:gd name="T46" fmla="*/ 34 w 332"/>
                <a:gd name="T47" fmla="*/ 239 h 302"/>
                <a:gd name="T48" fmla="*/ 29 w 332"/>
                <a:gd name="T49" fmla="*/ 215 h 302"/>
                <a:gd name="T50" fmla="*/ 5 w 332"/>
                <a:gd name="T51" fmla="*/ 200 h 302"/>
                <a:gd name="T52" fmla="*/ 9 w 332"/>
                <a:gd name="T53" fmla="*/ 185 h 302"/>
                <a:gd name="T54" fmla="*/ 9 w 332"/>
                <a:gd name="T55" fmla="*/ 166 h 302"/>
                <a:gd name="T56" fmla="*/ 5 w 332"/>
                <a:gd name="T57" fmla="*/ 141 h 302"/>
                <a:gd name="T58" fmla="*/ 9 w 332"/>
                <a:gd name="T59" fmla="*/ 117 h 302"/>
                <a:gd name="T60" fmla="*/ 29 w 332"/>
                <a:gd name="T61" fmla="*/ 117 h 302"/>
                <a:gd name="T62" fmla="*/ 34 w 332"/>
                <a:gd name="T63" fmla="*/ 102 h 302"/>
                <a:gd name="T64" fmla="*/ 44 w 332"/>
                <a:gd name="T65" fmla="*/ 117 h 302"/>
                <a:gd name="T66" fmla="*/ 53 w 332"/>
                <a:gd name="T67" fmla="*/ 107 h 302"/>
                <a:gd name="T68" fmla="*/ 73 w 332"/>
                <a:gd name="T69" fmla="*/ 107 h 302"/>
                <a:gd name="T70" fmla="*/ 78 w 332"/>
                <a:gd name="T71" fmla="*/ 93 h 302"/>
                <a:gd name="T72" fmla="*/ 88 w 332"/>
                <a:gd name="T73" fmla="*/ 112 h 302"/>
                <a:gd name="T74" fmla="*/ 107 w 332"/>
                <a:gd name="T75" fmla="*/ 102 h 302"/>
                <a:gd name="T76" fmla="*/ 107 w 332"/>
                <a:gd name="T77" fmla="*/ 83 h 302"/>
                <a:gd name="T78" fmla="*/ 127 w 332"/>
                <a:gd name="T79" fmla="*/ 83 h 302"/>
                <a:gd name="T80" fmla="*/ 151 w 332"/>
                <a:gd name="T81" fmla="*/ 88 h 302"/>
                <a:gd name="T82" fmla="*/ 166 w 332"/>
                <a:gd name="T83" fmla="*/ 88 h 302"/>
                <a:gd name="T84" fmla="*/ 175 w 332"/>
                <a:gd name="T85" fmla="*/ 78 h 302"/>
                <a:gd name="T86" fmla="*/ 185 w 332"/>
                <a:gd name="T87" fmla="*/ 68 h 302"/>
                <a:gd name="T88" fmla="*/ 195 w 332"/>
                <a:gd name="T89" fmla="*/ 68 h 302"/>
                <a:gd name="T90" fmla="*/ 205 w 332"/>
                <a:gd name="T91" fmla="*/ 58 h 302"/>
                <a:gd name="T92" fmla="*/ 210 w 332"/>
                <a:gd name="T93" fmla="*/ 44 h 302"/>
                <a:gd name="T94" fmla="*/ 224 w 332"/>
                <a:gd name="T95" fmla="*/ 29 h 302"/>
                <a:gd name="T96" fmla="*/ 224 w 332"/>
                <a:gd name="T97" fmla="*/ 10 h 302"/>
                <a:gd name="T98" fmla="*/ 234 w 332"/>
                <a:gd name="T99" fmla="*/ 0 h 302"/>
                <a:gd name="T100" fmla="*/ 249 w 332"/>
                <a:gd name="T101" fmla="*/ 19 h 302"/>
                <a:gd name="T102" fmla="*/ 278 w 332"/>
                <a:gd name="T103" fmla="*/ 24 h 302"/>
                <a:gd name="T104" fmla="*/ 283 w 332"/>
                <a:gd name="T105" fmla="*/ 44 h 302"/>
                <a:gd name="T106" fmla="*/ 297 w 332"/>
                <a:gd name="T107" fmla="*/ 63 h 302"/>
                <a:gd name="T108" fmla="*/ 312 w 332"/>
                <a:gd name="T109" fmla="*/ 8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2" h="302">
                  <a:moveTo>
                    <a:pt x="327" y="88"/>
                  </a:moveTo>
                  <a:lnTo>
                    <a:pt x="327" y="93"/>
                  </a:lnTo>
                  <a:lnTo>
                    <a:pt x="332" y="93"/>
                  </a:lnTo>
                  <a:lnTo>
                    <a:pt x="332" y="97"/>
                  </a:lnTo>
                  <a:lnTo>
                    <a:pt x="327" y="97"/>
                  </a:lnTo>
                  <a:lnTo>
                    <a:pt x="327" y="102"/>
                  </a:lnTo>
                  <a:lnTo>
                    <a:pt x="322" y="107"/>
                  </a:lnTo>
                  <a:lnTo>
                    <a:pt x="317" y="107"/>
                  </a:lnTo>
                  <a:lnTo>
                    <a:pt x="317" y="112"/>
                  </a:lnTo>
                  <a:lnTo>
                    <a:pt x="312" y="117"/>
                  </a:lnTo>
                  <a:lnTo>
                    <a:pt x="307" y="117"/>
                  </a:lnTo>
                  <a:lnTo>
                    <a:pt x="302" y="117"/>
                  </a:lnTo>
                  <a:lnTo>
                    <a:pt x="302" y="122"/>
                  </a:lnTo>
                  <a:lnTo>
                    <a:pt x="297" y="122"/>
                  </a:lnTo>
                  <a:lnTo>
                    <a:pt x="293" y="122"/>
                  </a:lnTo>
                  <a:lnTo>
                    <a:pt x="293" y="117"/>
                  </a:lnTo>
                  <a:lnTo>
                    <a:pt x="288" y="117"/>
                  </a:lnTo>
                  <a:lnTo>
                    <a:pt x="288" y="122"/>
                  </a:lnTo>
                  <a:lnTo>
                    <a:pt x="283" y="122"/>
                  </a:lnTo>
                  <a:lnTo>
                    <a:pt x="278" y="122"/>
                  </a:lnTo>
                  <a:lnTo>
                    <a:pt x="273" y="122"/>
                  </a:lnTo>
                  <a:lnTo>
                    <a:pt x="268" y="122"/>
                  </a:lnTo>
                  <a:lnTo>
                    <a:pt x="263" y="122"/>
                  </a:lnTo>
                  <a:lnTo>
                    <a:pt x="263" y="117"/>
                  </a:lnTo>
                  <a:lnTo>
                    <a:pt x="258" y="122"/>
                  </a:lnTo>
                  <a:lnTo>
                    <a:pt x="253" y="122"/>
                  </a:lnTo>
                  <a:lnTo>
                    <a:pt x="249" y="122"/>
                  </a:lnTo>
                  <a:lnTo>
                    <a:pt x="249" y="127"/>
                  </a:lnTo>
                  <a:lnTo>
                    <a:pt x="249" y="132"/>
                  </a:lnTo>
                  <a:lnTo>
                    <a:pt x="249" y="127"/>
                  </a:lnTo>
                  <a:lnTo>
                    <a:pt x="244" y="127"/>
                  </a:lnTo>
                  <a:lnTo>
                    <a:pt x="239" y="127"/>
                  </a:lnTo>
                  <a:lnTo>
                    <a:pt x="239" y="132"/>
                  </a:lnTo>
                  <a:lnTo>
                    <a:pt x="239" y="136"/>
                  </a:lnTo>
                  <a:lnTo>
                    <a:pt x="234" y="136"/>
                  </a:lnTo>
                  <a:lnTo>
                    <a:pt x="234" y="141"/>
                  </a:lnTo>
                  <a:lnTo>
                    <a:pt x="234" y="146"/>
                  </a:lnTo>
                  <a:lnTo>
                    <a:pt x="229" y="146"/>
                  </a:lnTo>
                  <a:lnTo>
                    <a:pt x="224" y="146"/>
                  </a:lnTo>
                  <a:lnTo>
                    <a:pt x="229" y="146"/>
                  </a:lnTo>
                  <a:lnTo>
                    <a:pt x="229" y="151"/>
                  </a:lnTo>
                  <a:lnTo>
                    <a:pt x="224" y="156"/>
                  </a:lnTo>
                  <a:lnTo>
                    <a:pt x="224" y="161"/>
                  </a:lnTo>
                  <a:lnTo>
                    <a:pt x="224" y="166"/>
                  </a:lnTo>
                  <a:lnTo>
                    <a:pt x="219" y="166"/>
                  </a:lnTo>
                  <a:lnTo>
                    <a:pt x="214" y="166"/>
                  </a:lnTo>
                  <a:lnTo>
                    <a:pt x="210" y="166"/>
                  </a:lnTo>
                  <a:lnTo>
                    <a:pt x="205" y="166"/>
                  </a:lnTo>
                  <a:lnTo>
                    <a:pt x="200" y="161"/>
                  </a:lnTo>
                  <a:lnTo>
                    <a:pt x="195" y="161"/>
                  </a:lnTo>
                  <a:lnTo>
                    <a:pt x="195" y="166"/>
                  </a:lnTo>
                  <a:lnTo>
                    <a:pt x="195" y="171"/>
                  </a:lnTo>
                  <a:lnTo>
                    <a:pt x="195" y="176"/>
                  </a:lnTo>
                  <a:lnTo>
                    <a:pt x="195" y="180"/>
                  </a:lnTo>
                  <a:lnTo>
                    <a:pt x="200" y="180"/>
                  </a:lnTo>
                  <a:lnTo>
                    <a:pt x="200" y="185"/>
                  </a:lnTo>
                  <a:lnTo>
                    <a:pt x="200" y="190"/>
                  </a:lnTo>
                  <a:lnTo>
                    <a:pt x="205" y="190"/>
                  </a:lnTo>
                  <a:lnTo>
                    <a:pt x="205" y="185"/>
                  </a:lnTo>
                  <a:lnTo>
                    <a:pt x="205" y="190"/>
                  </a:lnTo>
                  <a:lnTo>
                    <a:pt x="210" y="190"/>
                  </a:lnTo>
                  <a:lnTo>
                    <a:pt x="210" y="195"/>
                  </a:lnTo>
                  <a:lnTo>
                    <a:pt x="205" y="195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10" y="205"/>
                  </a:lnTo>
                  <a:lnTo>
                    <a:pt x="214" y="205"/>
                  </a:lnTo>
                  <a:lnTo>
                    <a:pt x="214" y="210"/>
                  </a:lnTo>
                  <a:lnTo>
                    <a:pt x="214" y="215"/>
                  </a:lnTo>
                  <a:lnTo>
                    <a:pt x="214" y="219"/>
                  </a:lnTo>
                  <a:lnTo>
                    <a:pt x="219" y="219"/>
                  </a:lnTo>
                  <a:lnTo>
                    <a:pt x="219" y="224"/>
                  </a:lnTo>
                  <a:lnTo>
                    <a:pt x="219" y="229"/>
                  </a:lnTo>
                  <a:lnTo>
                    <a:pt x="219" y="234"/>
                  </a:lnTo>
                  <a:lnTo>
                    <a:pt x="214" y="234"/>
                  </a:lnTo>
                  <a:lnTo>
                    <a:pt x="219" y="239"/>
                  </a:lnTo>
                  <a:lnTo>
                    <a:pt x="219" y="244"/>
                  </a:lnTo>
                  <a:lnTo>
                    <a:pt x="219" y="249"/>
                  </a:lnTo>
                  <a:lnTo>
                    <a:pt x="214" y="249"/>
                  </a:lnTo>
                  <a:lnTo>
                    <a:pt x="214" y="254"/>
                  </a:lnTo>
                  <a:lnTo>
                    <a:pt x="214" y="259"/>
                  </a:lnTo>
                  <a:lnTo>
                    <a:pt x="214" y="263"/>
                  </a:lnTo>
                  <a:lnTo>
                    <a:pt x="214" y="268"/>
                  </a:lnTo>
                  <a:lnTo>
                    <a:pt x="210" y="268"/>
                  </a:lnTo>
                  <a:lnTo>
                    <a:pt x="210" y="273"/>
                  </a:lnTo>
                  <a:lnTo>
                    <a:pt x="214" y="273"/>
                  </a:lnTo>
                  <a:lnTo>
                    <a:pt x="214" y="278"/>
                  </a:lnTo>
                  <a:lnTo>
                    <a:pt x="210" y="278"/>
                  </a:lnTo>
                  <a:lnTo>
                    <a:pt x="210" y="283"/>
                  </a:lnTo>
                  <a:lnTo>
                    <a:pt x="205" y="283"/>
                  </a:lnTo>
                  <a:lnTo>
                    <a:pt x="200" y="288"/>
                  </a:lnTo>
                  <a:lnTo>
                    <a:pt x="195" y="288"/>
                  </a:lnTo>
                  <a:lnTo>
                    <a:pt x="190" y="288"/>
                  </a:lnTo>
                  <a:lnTo>
                    <a:pt x="190" y="283"/>
                  </a:lnTo>
                  <a:lnTo>
                    <a:pt x="185" y="283"/>
                  </a:lnTo>
                  <a:lnTo>
                    <a:pt x="180" y="283"/>
                  </a:lnTo>
                  <a:lnTo>
                    <a:pt x="175" y="283"/>
                  </a:lnTo>
                  <a:lnTo>
                    <a:pt x="171" y="283"/>
                  </a:lnTo>
                  <a:lnTo>
                    <a:pt x="166" y="283"/>
                  </a:lnTo>
                  <a:lnTo>
                    <a:pt x="161" y="283"/>
                  </a:lnTo>
                  <a:lnTo>
                    <a:pt x="161" y="278"/>
                  </a:lnTo>
                  <a:lnTo>
                    <a:pt x="156" y="273"/>
                  </a:lnTo>
                  <a:lnTo>
                    <a:pt x="151" y="273"/>
                  </a:lnTo>
                  <a:lnTo>
                    <a:pt x="146" y="273"/>
                  </a:lnTo>
                  <a:lnTo>
                    <a:pt x="141" y="273"/>
                  </a:lnTo>
                  <a:lnTo>
                    <a:pt x="136" y="273"/>
                  </a:lnTo>
                  <a:lnTo>
                    <a:pt x="131" y="273"/>
                  </a:lnTo>
                  <a:lnTo>
                    <a:pt x="127" y="268"/>
                  </a:lnTo>
                  <a:lnTo>
                    <a:pt x="127" y="273"/>
                  </a:lnTo>
                  <a:lnTo>
                    <a:pt x="122" y="273"/>
                  </a:lnTo>
                  <a:lnTo>
                    <a:pt x="117" y="273"/>
                  </a:lnTo>
                  <a:lnTo>
                    <a:pt x="117" y="278"/>
                  </a:lnTo>
                  <a:lnTo>
                    <a:pt x="112" y="278"/>
                  </a:lnTo>
                  <a:lnTo>
                    <a:pt x="107" y="283"/>
                  </a:lnTo>
                  <a:lnTo>
                    <a:pt x="102" y="283"/>
                  </a:lnTo>
                  <a:lnTo>
                    <a:pt x="102" y="288"/>
                  </a:lnTo>
                  <a:lnTo>
                    <a:pt x="97" y="288"/>
                  </a:lnTo>
                  <a:lnTo>
                    <a:pt x="92" y="288"/>
                  </a:lnTo>
                  <a:lnTo>
                    <a:pt x="92" y="293"/>
                  </a:lnTo>
                  <a:lnTo>
                    <a:pt x="88" y="293"/>
                  </a:lnTo>
                  <a:lnTo>
                    <a:pt x="83" y="293"/>
                  </a:lnTo>
                  <a:lnTo>
                    <a:pt x="83" y="298"/>
                  </a:lnTo>
                  <a:lnTo>
                    <a:pt x="78" y="298"/>
                  </a:lnTo>
                  <a:lnTo>
                    <a:pt x="78" y="302"/>
                  </a:lnTo>
                  <a:lnTo>
                    <a:pt x="73" y="302"/>
                  </a:lnTo>
                  <a:lnTo>
                    <a:pt x="73" y="298"/>
                  </a:lnTo>
                  <a:lnTo>
                    <a:pt x="68" y="293"/>
                  </a:lnTo>
                  <a:lnTo>
                    <a:pt x="68" y="288"/>
                  </a:lnTo>
                  <a:lnTo>
                    <a:pt x="68" y="283"/>
                  </a:lnTo>
                  <a:lnTo>
                    <a:pt x="68" y="278"/>
                  </a:lnTo>
                  <a:lnTo>
                    <a:pt x="73" y="278"/>
                  </a:lnTo>
                  <a:lnTo>
                    <a:pt x="73" y="273"/>
                  </a:lnTo>
                  <a:lnTo>
                    <a:pt x="73" y="268"/>
                  </a:lnTo>
                  <a:lnTo>
                    <a:pt x="68" y="268"/>
                  </a:lnTo>
                  <a:lnTo>
                    <a:pt x="68" y="263"/>
                  </a:lnTo>
                  <a:lnTo>
                    <a:pt x="68" y="259"/>
                  </a:lnTo>
                  <a:lnTo>
                    <a:pt x="63" y="259"/>
                  </a:lnTo>
                  <a:lnTo>
                    <a:pt x="58" y="259"/>
                  </a:lnTo>
                  <a:lnTo>
                    <a:pt x="53" y="259"/>
                  </a:lnTo>
                  <a:lnTo>
                    <a:pt x="53" y="254"/>
                  </a:lnTo>
                  <a:lnTo>
                    <a:pt x="49" y="249"/>
                  </a:lnTo>
                  <a:lnTo>
                    <a:pt x="44" y="249"/>
                  </a:lnTo>
                  <a:lnTo>
                    <a:pt x="39" y="244"/>
                  </a:lnTo>
                  <a:lnTo>
                    <a:pt x="34" y="239"/>
                  </a:lnTo>
                  <a:lnTo>
                    <a:pt x="34" y="234"/>
                  </a:lnTo>
                  <a:lnTo>
                    <a:pt x="34" y="229"/>
                  </a:lnTo>
                  <a:lnTo>
                    <a:pt x="34" y="224"/>
                  </a:lnTo>
                  <a:lnTo>
                    <a:pt x="29" y="224"/>
                  </a:lnTo>
                  <a:lnTo>
                    <a:pt x="29" y="219"/>
                  </a:lnTo>
                  <a:lnTo>
                    <a:pt x="29" y="215"/>
                  </a:lnTo>
                  <a:lnTo>
                    <a:pt x="24" y="215"/>
                  </a:lnTo>
                  <a:lnTo>
                    <a:pt x="19" y="215"/>
                  </a:lnTo>
                  <a:lnTo>
                    <a:pt x="14" y="215"/>
                  </a:lnTo>
                  <a:lnTo>
                    <a:pt x="14" y="210"/>
                  </a:lnTo>
                  <a:lnTo>
                    <a:pt x="9" y="205"/>
                  </a:lnTo>
                  <a:lnTo>
                    <a:pt x="5" y="200"/>
                  </a:lnTo>
                  <a:lnTo>
                    <a:pt x="9" y="200"/>
                  </a:lnTo>
                  <a:lnTo>
                    <a:pt x="9" y="195"/>
                  </a:lnTo>
                  <a:lnTo>
                    <a:pt x="9" y="190"/>
                  </a:lnTo>
                  <a:lnTo>
                    <a:pt x="5" y="190"/>
                  </a:lnTo>
                  <a:lnTo>
                    <a:pt x="5" y="185"/>
                  </a:lnTo>
                  <a:lnTo>
                    <a:pt x="9" y="185"/>
                  </a:lnTo>
                  <a:lnTo>
                    <a:pt x="5" y="180"/>
                  </a:lnTo>
                  <a:lnTo>
                    <a:pt x="5" y="176"/>
                  </a:lnTo>
                  <a:lnTo>
                    <a:pt x="5" y="171"/>
                  </a:lnTo>
                  <a:lnTo>
                    <a:pt x="0" y="171"/>
                  </a:lnTo>
                  <a:lnTo>
                    <a:pt x="5" y="166"/>
                  </a:lnTo>
                  <a:lnTo>
                    <a:pt x="9" y="166"/>
                  </a:lnTo>
                  <a:lnTo>
                    <a:pt x="9" y="161"/>
                  </a:lnTo>
                  <a:lnTo>
                    <a:pt x="9" y="156"/>
                  </a:lnTo>
                  <a:lnTo>
                    <a:pt x="9" y="151"/>
                  </a:lnTo>
                  <a:lnTo>
                    <a:pt x="9" y="146"/>
                  </a:lnTo>
                  <a:lnTo>
                    <a:pt x="9" y="141"/>
                  </a:lnTo>
                  <a:lnTo>
                    <a:pt x="5" y="141"/>
                  </a:lnTo>
                  <a:lnTo>
                    <a:pt x="5" y="136"/>
                  </a:lnTo>
                  <a:lnTo>
                    <a:pt x="9" y="136"/>
                  </a:lnTo>
                  <a:lnTo>
                    <a:pt x="9" y="132"/>
                  </a:lnTo>
                  <a:lnTo>
                    <a:pt x="9" y="127"/>
                  </a:lnTo>
                  <a:lnTo>
                    <a:pt x="9" y="122"/>
                  </a:lnTo>
                  <a:lnTo>
                    <a:pt x="9" y="117"/>
                  </a:lnTo>
                  <a:lnTo>
                    <a:pt x="9" y="112"/>
                  </a:lnTo>
                  <a:lnTo>
                    <a:pt x="14" y="112"/>
                  </a:lnTo>
                  <a:lnTo>
                    <a:pt x="14" y="107"/>
                  </a:lnTo>
                  <a:lnTo>
                    <a:pt x="19" y="112"/>
                  </a:lnTo>
                  <a:lnTo>
                    <a:pt x="24" y="117"/>
                  </a:lnTo>
                  <a:lnTo>
                    <a:pt x="29" y="117"/>
                  </a:lnTo>
                  <a:lnTo>
                    <a:pt x="29" y="122"/>
                  </a:lnTo>
                  <a:lnTo>
                    <a:pt x="29" y="117"/>
                  </a:lnTo>
                  <a:lnTo>
                    <a:pt x="34" y="117"/>
                  </a:lnTo>
                  <a:lnTo>
                    <a:pt x="34" y="112"/>
                  </a:lnTo>
                  <a:lnTo>
                    <a:pt x="34" y="107"/>
                  </a:lnTo>
                  <a:lnTo>
                    <a:pt x="34" y="102"/>
                  </a:lnTo>
                  <a:lnTo>
                    <a:pt x="34" y="97"/>
                  </a:lnTo>
                  <a:lnTo>
                    <a:pt x="39" y="97"/>
                  </a:lnTo>
                  <a:lnTo>
                    <a:pt x="39" y="102"/>
                  </a:lnTo>
                  <a:lnTo>
                    <a:pt x="39" y="107"/>
                  </a:lnTo>
                  <a:lnTo>
                    <a:pt x="39" y="112"/>
                  </a:lnTo>
                  <a:lnTo>
                    <a:pt x="44" y="117"/>
                  </a:lnTo>
                  <a:lnTo>
                    <a:pt x="49" y="117"/>
                  </a:lnTo>
                  <a:lnTo>
                    <a:pt x="49" y="112"/>
                  </a:lnTo>
                  <a:lnTo>
                    <a:pt x="49" y="107"/>
                  </a:lnTo>
                  <a:lnTo>
                    <a:pt x="53" y="107"/>
                  </a:lnTo>
                  <a:lnTo>
                    <a:pt x="53" y="102"/>
                  </a:lnTo>
                  <a:lnTo>
                    <a:pt x="53" y="107"/>
                  </a:lnTo>
                  <a:lnTo>
                    <a:pt x="58" y="107"/>
                  </a:lnTo>
                  <a:lnTo>
                    <a:pt x="63" y="112"/>
                  </a:lnTo>
                  <a:lnTo>
                    <a:pt x="63" y="107"/>
                  </a:lnTo>
                  <a:lnTo>
                    <a:pt x="63" y="112"/>
                  </a:lnTo>
                  <a:lnTo>
                    <a:pt x="68" y="107"/>
                  </a:lnTo>
                  <a:lnTo>
                    <a:pt x="73" y="107"/>
                  </a:lnTo>
                  <a:lnTo>
                    <a:pt x="73" y="102"/>
                  </a:lnTo>
                  <a:lnTo>
                    <a:pt x="73" y="97"/>
                  </a:lnTo>
                  <a:lnTo>
                    <a:pt x="68" y="97"/>
                  </a:lnTo>
                  <a:lnTo>
                    <a:pt x="68" y="93"/>
                  </a:lnTo>
                  <a:lnTo>
                    <a:pt x="73" y="93"/>
                  </a:lnTo>
                  <a:lnTo>
                    <a:pt x="78" y="93"/>
                  </a:lnTo>
                  <a:lnTo>
                    <a:pt x="78" y="97"/>
                  </a:lnTo>
                  <a:lnTo>
                    <a:pt x="83" y="97"/>
                  </a:lnTo>
                  <a:lnTo>
                    <a:pt x="83" y="102"/>
                  </a:lnTo>
                  <a:lnTo>
                    <a:pt x="83" y="107"/>
                  </a:lnTo>
                  <a:lnTo>
                    <a:pt x="88" y="107"/>
                  </a:lnTo>
                  <a:lnTo>
                    <a:pt x="88" y="112"/>
                  </a:lnTo>
                  <a:lnTo>
                    <a:pt x="92" y="112"/>
                  </a:lnTo>
                  <a:lnTo>
                    <a:pt x="92" y="107"/>
                  </a:lnTo>
                  <a:lnTo>
                    <a:pt x="97" y="107"/>
                  </a:lnTo>
                  <a:lnTo>
                    <a:pt x="102" y="107"/>
                  </a:lnTo>
                  <a:lnTo>
                    <a:pt x="107" y="107"/>
                  </a:lnTo>
                  <a:lnTo>
                    <a:pt x="107" y="102"/>
                  </a:lnTo>
                  <a:lnTo>
                    <a:pt x="107" y="97"/>
                  </a:lnTo>
                  <a:lnTo>
                    <a:pt x="112" y="97"/>
                  </a:lnTo>
                  <a:lnTo>
                    <a:pt x="112" y="93"/>
                  </a:lnTo>
                  <a:lnTo>
                    <a:pt x="107" y="93"/>
                  </a:lnTo>
                  <a:lnTo>
                    <a:pt x="107" y="88"/>
                  </a:lnTo>
                  <a:lnTo>
                    <a:pt x="107" y="83"/>
                  </a:lnTo>
                  <a:lnTo>
                    <a:pt x="107" y="78"/>
                  </a:lnTo>
                  <a:lnTo>
                    <a:pt x="112" y="78"/>
                  </a:lnTo>
                  <a:lnTo>
                    <a:pt x="117" y="78"/>
                  </a:lnTo>
                  <a:lnTo>
                    <a:pt x="122" y="78"/>
                  </a:lnTo>
                  <a:lnTo>
                    <a:pt x="122" y="83"/>
                  </a:lnTo>
                  <a:lnTo>
                    <a:pt x="127" y="83"/>
                  </a:lnTo>
                  <a:lnTo>
                    <a:pt x="131" y="83"/>
                  </a:lnTo>
                  <a:lnTo>
                    <a:pt x="136" y="83"/>
                  </a:lnTo>
                  <a:lnTo>
                    <a:pt x="136" y="88"/>
                  </a:lnTo>
                  <a:lnTo>
                    <a:pt x="141" y="88"/>
                  </a:lnTo>
                  <a:lnTo>
                    <a:pt x="146" y="88"/>
                  </a:lnTo>
                  <a:lnTo>
                    <a:pt x="151" y="88"/>
                  </a:lnTo>
                  <a:lnTo>
                    <a:pt x="151" y="83"/>
                  </a:lnTo>
                  <a:lnTo>
                    <a:pt x="156" y="83"/>
                  </a:lnTo>
                  <a:lnTo>
                    <a:pt x="156" y="88"/>
                  </a:lnTo>
                  <a:lnTo>
                    <a:pt x="161" y="93"/>
                  </a:lnTo>
                  <a:lnTo>
                    <a:pt x="161" y="88"/>
                  </a:lnTo>
                  <a:lnTo>
                    <a:pt x="166" y="88"/>
                  </a:lnTo>
                  <a:lnTo>
                    <a:pt x="166" y="93"/>
                  </a:lnTo>
                  <a:lnTo>
                    <a:pt x="171" y="93"/>
                  </a:lnTo>
                  <a:lnTo>
                    <a:pt x="171" y="88"/>
                  </a:lnTo>
                  <a:lnTo>
                    <a:pt x="171" y="83"/>
                  </a:lnTo>
                  <a:lnTo>
                    <a:pt x="171" y="78"/>
                  </a:lnTo>
                  <a:lnTo>
                    <a:pt x="175" y="78"/>
                  </a:lnTo>
                  <a:lnTo>
                    <a:pt x="175" y="73"/>
                  </a:lnTo>
                  <a:lnTo>
                    <a:pt x="180" y="73"/>
                  </a:lnTo>
                  <a:lnTo>
                    <a:pt x="185" y="73"/>
                  </a:lnTo>
                  <a:lnTo>
                    <a:pt x="185" y="68"/>
                  </a:lnTo>
                  <a:lnTo>
                    <a:pt x="190" y="68"/>
                  </a:lnTo>
                  <a:lnTo>
                    <a:pt x="185" y="68"/>
                  </a:lnTo>
                  <a:lnTo>
                    <a:pt x="185" y="73"/>
                  </a:lnTo>
                  <a:lnTo>
                    <a:pt x="190" y="73"/>
                  </a:lnTo>
                  <a:lnTo>
                    <a:pt x="190" y="68"/>
                  </a:lnTo>
                  <a:lnTo>
                    <a:pt x="190" y="73"/>
                  </a:lnTo>
                  <a:lnTo>
                    <a:pt x="195" y="73"/>
                  </a:lnTo>
                  <a:lnTo>
                    <a:pt x="195" y="68"/>
                  </a:lnTo>
                  <a:lnTo>
                    <a:pt x="200" y="68"/>
                  </a:lnTo>
                  <a:lnTo>
                    <a:pt x="200" y="63"/>
                  </a:lnTo>
                  <a:lnTo>
                    <a:pt x="205" y="63"/>
                  </a:lnTo>
                  <a:lnTo>
                    <a:pt x="205" y="58"/>
                  </a:lnTo>
                  <a:lnTo>
                    <a:pt x="210" y="58"/>
                  </a:lnTo>
                  <a:lnTo>
                    <a:pt x="205" y="58"/>
                  </a:lnTo>
                  <a:lnTo>
                    <a:pt x="205" y="54"/>
                  </a:lnTo>
                  <a:lnTo>
                    <a:pt x="210" y="54"/>
                  </a:lnTo>
                  <a:lnTo>
                    <a:pt x="205" y="54"/>
                  </a:lnTo>
                  <a:lnTo>
                    <a:pt x="205" y="49"/>
                  </a:lnTo>
                  <a:lnTo>
                    <a:pt x="210" y="49"/>
                  </a:lnTo>
                  <a:lnTo>
                    <a:pt x="210" y="44"/>
                  </a:lnTo>
                  <a:lnTo>
                    <a:pt x="214" y="44"/>
                  </a:lnTo>
                  <a:lnTo>
                    <a:pt x="214" y="39"/>
                  </a:lnTo>
                  <a:lnTo>
                    <a:pt x="219" y="39"/>
                  </a:lnTo>
                  <a:lnTo>
                    <a:pt x="219" y="34"/>
                  </a:lnTo>
                  <a:lnTo>
                    <a:pt x="224" y="34"/>
                  </a:lnTo>
                  <a:lnTo>
                    <a:pt x="224" y="29"/>
                  </a:lnTo>
                  <a:lnTo>
                    <a:pt x="224" y="24"/>
                  </a:lnTo>
                  <a:lnTo>
                    <a:pt x="224" y="19"/>
                  </a:lnTo>
                  <a:lnTo>
                    <a:pt x="229" y="19"/>
                  </a:lnTo>
                  <a:lnTo>
                    <a:pt x="224" y="19"/>
                  </a:lnTo>
                  <a:lnTo>
                    <a:pt x="224" y="14"/>
                  </a:lnTo>
                  <a:lnTo>
                    <a:pt x="224" y="10"/>
                  </a:lnTo>
                  <a:lnTo>
                    <a:pt x="229" y="10"/>
                  </a:lnTo>
                  <a:lnTo>
                    <a:pt x="229" y="5"/>
                  </a:lnTo>
                  <a:lnTo>
                    <a:pt x="224" y="5"/>
                  </a:lnTo>
                  <a:lnTo>
                    <a:pt x="224" y="0"/>
                  </a:lnTo>
                  <a:lnTo>
                    <a:pt x="229" y="0"/>
                  </a:lnTo>
                  <a:lnTo>
                    <a:pt x="234" y="0"/>
                  </a:lnTo>
                  <a:lnTo>
                    <a:pt x="234" y="5"/>
                  </a:lnTo>
                  <a:lnTo>
                    <a:pt x="234" y="10"/>
                  </a:lnTo>
                  <a:lnTo>
                    <a:pt x="239" y="10"/>
                  </a:lnTo>
                  <a:lnTo>
                    <a:pt x="244" y="14"/>
                  </a:lnTo>
                  <a:lnTo>
                    <a:pt x="249" y="14"/>
                  </a:lnTo>
                  <a:lnTo>
                    <a:pt x="249" y="19"/>
                  </a:lnTo>
                  <a:lnTo>
                    <a:pt x="253" y="19"/>
                  </a:lnTo>
                  <a:lnTo>
                    <a:pt x="258" y="19"/>
                  </a:lnTo>
                  <a:lnTo>
                    <a:pt x="258" y="24"/>
                  </a:lnTo>
                  <a:lnTo>
                    <a:pt x="263" y="24"/>
                  </a:lnTo>
                  <a:lnTo>
                    <a:pt x="273" y="24"/>
                  </a:lnTo>
                  <a:lnTo>
                    <a:pt x="278" y="24"/>
                  </a:lnTo>
                  <a:lnTo>
                    <a:pt x="283" y="24"/>
                  </a:lnTo>
                  <a:lnTo>
                    <a:pt x="288" y="24"/>
                  </a:lnTo>
                  <a:lnTo>
                    <a:pt x="288" y="29"/>
                  </a:lnTo>
                  <a:lnTo>
                    <a:pt x="288" y="34"/>
                  </a:lnTo>
                  <a:lnTo>
                    <a:pt x="283" y="39"/>
                  </a:lnTo>
                  <a:lnTo>
                    <a:pt x="283" y="44"/>
                  </a:lnTo>
                  <a:lnTo>
                    <a:pt x="288" y="44"/>
                  </a:lnTo>
                  <a:lnTo>
                    <a:pt x="288" y="49"/>
                  </a:lnTo>
                  <a:lnTo>
                    <a:pt x="288" y="54"/>
                  </a:lnTo>
                  <a:lnTo>
                    <a:pt x="293" y="58"/>
                  </a:lnTo>
                  <a:lnTo>
                    <a:pt x="297" y="58"/>
                  </a:lnTo>
                  <a:lnTo>
                    <a:pt x="297" y="63"/>
                  </a:lnTo>
                  <a:lnTo>
                    <a:pt x="302" y="63"/>
                  </a:lnTo>
                  <a:lnTo>
                    <a:pt x="302" y="68"/>
                  </a:lnTo>
                  <a:lnTo>
                    <a:pt x="307" y="68"/>
                  </a:lnTo>
                  <a:lnTo>
                    <a:pt x="307" y="73"/>
                  </a:lnTo>
                  <a:lnTo>
                    <a:pt x="307" y="78"/>
                  </a:lnTo>
                  <a:lnTo>
                    <a:pt x="312" y="83"/>
                  </a:lnTo>
                  <a:lnTo>
                    <a:pt x="312" y="88"/>
                  </a:lnTo>
                  <a:lnTo>
                    <a:pt x="317" y="88"/>
                  </a:lnTo>
                  <a:lnTo>
                    <a:pt x="322" y="88"/>
                  </a:lnTo>
                  <a:lnTo>
                    <a:pt x="327" y="88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" name="Freeform 50">
              <a:extLst>
                <a:ext uri="{FF2B5EF4-FFF2-40B4-BE49-F238E27FC236}">
                  <a16:creationId xmlns:a16="http://schemas.microsoft.com/office/drawing/2014/main" id="{E2D0BF6D-8587-4525-B936-9D85286E7EA6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637" y="2062"/>
              <a:ext cx="268" cy="469"/>
            </a:xfrm>
            <a:custGeom>
              <a:avLst/>
              <a:gdLst>
                <a:gd name="T0" fmla="*/ 24 w 268"/>
                <a:gd name="T1" fmla="*/ 449 h 469"/>
                <a:gd name="T2" fmla="*/ 19 w 268"/>
                <a:gd name="T3" fmla="*/ 454 h 469"/>
                <a:gd name="T4" fmla="*/ 24 w 268"/>
                <a:gd name="T5" fmla="*/ 449 h 469"/>
                <a:gd name="T6" fmla="*/ 19 w 268"/>
                <a:gd name="T7" fmla="*/ 444 h 469"/>
                <a:gd name="T8" fmla="*/ 34 w 268"/>
                <a:gd name="T9" fmla="*/ 444 h 469"/>
                <a:gd name="T10" fmla="*/ 24 w 268"/>
                <a:gd name="T11" fmla="*/ 435 h 469"/>
                <a:gd name="T12" fmla="*/ 24 w 268"/>
                <a:gd name="T13" fmla="*/ 435 h 469"/>
                <a:gd name="T14" fmla="*/ 34 w 268"/>
                <a:gd name="T15" fmla="*/ 435 h 469"/>
                <a:gd name="T16" fmla="*/ 244 w 268"/>
                <a:gd name="T17" fmla="*/ 0 h 469"/>
                <a:gd name="T18" fmla="*/ 239 w 268"/>
                <a:gd name="T19" fmla="*/ 25 h 469"/>
                <a:gd name="T20" fmla="*/ 234 w 268"/>
                <a:gd name="T21" fmla="*/ 54 h 469"/>
                <a:gd name="T22" fmla="*/ 214 w 268"/>
                <a:gd name="T23" fmla="*/ 74 h 469"/>
                <a:gd name="T24" fmla="*/ 210 w 268"/>
                <a:gd name="T25" fmla="*/ 98 h 469"/>
                <a:gd name="T26" fmla="*/ 205 w 268"/>
                <a:gd name="T27" fmla="*/ 132 h 469"/>
                <a:gd name="T28" fmla="*/ 214 w 268"/>
                <a:gd name="T29" fmla="*/ 152 h 469"/>
                <a:gd name="T30" fmla="*/ 219 w 268"/>
                <a:gd name="T31" fmla="*/ 176 h 469"/>
                <a:gd name="T32" fmla="*/ 210 w 268"/>
                <a:gd name="T33" fmla="*/ 200 h 469"/>
                <a:gd name="T34" fmla="*/ 234 w 268"/>
                <a:gd name="T35" fmla="*/ 225 h 469"/>
                <a:gd name="T36" fmla="*/ 258 w 268"/>
                <a:gd name="T37" fmla="*/ 249 h 469"/>
                <a:gd name="T38" fmla="*/ 268 w 268"/>
                <a:gd name="T39" fmla="*/ 283 h 469"/>
                <a:gd name="T40" fmla="*/ 249 w 268"/>
                <a:gd name="T41" fmla="*/ 303 h 469"/>
                <a:gd name="T42" fmla="*/ 224 w 268"/>
                <a:gd name="T43" fmla="*/ 318 h 469"/>
                <a:gd name="T44" fmla="*/ 205 w 268"/>
                <a:gd name="T45" fmla="*/ 342 h 469"/>
                <a:gd name="T46" fmla="*/ 180 w 268"/>
                <a:gd name="T47" fmla="*/ 357 h 469"/>
                <a:gd name="T48" fmla="*/ 161 w 268"/>
                <a:gd name="T49" fmla="*/ 376 h 469"/>
                <a:gd name="T50" fmla="*/ 146 w 268"/>
                <a:gd name="T51" fmla="*/ 391 h 469"/>
                <a:gd name="T52" fmla="*/ 122 w 268"/>
                <a:gd name="T53" fmla="*/ 410 h 469"/>
                <a:gd name="T54" fmla="*/ 122 w 268"/>
                <a:gd name="T55" fmla="*/ 396 h 469"/>
                <a:gd name="T56" fmla="*/ 107 w 268"/>
                <a:gd name="T57" fmla="*/ 410 h 469"/>
                <a:gd name="T58" fmla="*/ 78 w 268"/>
                <a:gd name="T59" fmla="*/ 410 h 469"/>
                <a:gd name="T60" fmla="*/ 53 w 268"/>
                <a:gd name="T61" fmla="*/ 415 h 469"/>
                <a:gd name="T62" fmla="*/ 39 w 268"/>
                <a:gd name="T63" fmla="*/ 440 h 469"/>
                <a:gd name="T64" fmla="*/ 24 w 268"/>
                <a:gd name="T65" fmla="*/ 464 h 469"/>
                <a:gd name="T66" fmla="*/ 29 w 268"/>
                <a:gd name="T67" fmla="*/ 449 h 469"/>
                <a:gd name="T68" fmla="*/ 44 w 268"/>
                <a:gd name="T69" fmla="*/ 430 h 469"/>
                <a:gd name="T70" fmla="*/ 24 w 268"/>
                <a:gd name="T71" fmla="*/ 435 h 469"/>
                <a:gd name="T72" fmla="*/ 14 w 268"/>
                <a:gd name="T73" fmla="*/ 410 h 469"/>
                <a:gd name="T74" fmla="*/ 34 w 268"/>
                <a:gd name="T75" fmla="*/ 410 h 469"/>
                <a:gd name="T76" fmla="*/ 58 w 268"/>
                <a:gd name="T77" fmla="*/ 405 h 469"/>
                <a:gd name="T78" fmla="*/ 73 w 268"/>
                <a:gd name="T79" fmla="*/ 401 h 469"/>
                <a:gd name="T80" fmla="*/ 78 w 268"/>
                <a:gd name="T81" fmla="*/ 391 h 469"/>
                <a:gd name="T82" fmla="*/ 58 w 268"/>
                <a:gd name="T83" fmla="*/ 381 h 469"/>
                <a:gd name="T84" fmla="*/ 24 w 268"/>
                <a:gd name="T85" fmla="*/ 371 h 469"/>
                <a:gd name="T86" fmla="*/ 9 w 268"/>
                <a:gd name="T87" fmla="*/ 327 h 469"/>
                <a:gd name="T88" fmla="*/ 5 w 268"/>
                <a:gd name="T89" fmla="*/ 264 h 469"/>
                <a:gd name="T90" fmla="*/ 24 w 268"/>
                <a:gd name="T91" fmla="*/ 244 h 469"/>
                <a:gd name="T92" fmla="*/ 44 w 268"/>
                <a:gd name="T93" fmla="*/ 230 h 469"/>
                <a:gd name="T94" fmla="*/ 53 w 268"/>
                <a:gd name="T95" fmla="*/ 196 h 469"/>
                <a:gd name="T96" fmla="*/ 83 w 268"/>
                <a:gd name="T97" fmla="*/ 181 h 469"/>
                <a:gd name="T98" fmla="*/ 117 w 268"/>
                <a:gd name="T99" fmla="*/ 186 h 469"/>
                <a:gd name="T100" fmla="*/ 131 w 268"/>
                <a:gd name="T101" fmla="*/ 166 h 469"/>
                <a:gd name="T102" fmla="*/ 131 w 268"/>
                <a:gd name="T103" fmla="*/ 132 h 469"/>
                <a:gd name="T104" fmla="*/ 131 w 268"/>
                <a:gd name="T105" fmla="*/ 103 h 469"/>
                <a:gd name="T106" fmla="*/ 122 w 268"/>
                <a:gd name="T107" fmla="*/ 83 h 469"/>
                <a:gd name="T108" fmla="*/ 112 w 268"/>
                <a:gd name="T109" fmla="*/ 64 h 469"/>
                <a:gd name="T110" fmla="*/ 141 w 268"/>
                <a:gd name="T111" fmla="*/ 59 h 469"/>
                <a:gd name="T112" fmla="*/ 151 w 268"/>
                <a:gd name="T113" fmla="*/ 34 h 469"/>
                <a:gd name="T114" fmla="*/ 166 w 268"/>
                <a:gd name="T115" fmla="*/ 20 h 469"/>
                <a:gd name="T116" fmla="*/ 200 w 268"/>
                <a:gd name="T117" fmla="*/ 20 h 469"/>
                <a:gd name="T118" fmla="*/ 224 w 268"/>
                <a:gd name="T119" fmla="*/ 15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68" h="469">
                  <a:moveTo>
                    <a:pt x="19" y="454"/>
                  </a:moveTo>
                  <a:lnTo>
                    <a:pt x="19" y="459"/>
                  </a:lnTo>
                  <a:lnTo>
                    <a:pt x="19" y="459"/>
                  </a:lnTo>
                  <a:lnTo>
                    <a:pt x="19" y="454"/>
                  </a:lnTo>
                  <a:close/>
                  <a:moveTo>
                    <a:pt x="24" y="449"/>
                  </a:moveTo>
                  <a:lnTo>
                    <a:pt x="24" y="454"/>
                  </a:lnTo>
                  <a:lnTo>
                    <a:pt x="24" y="454"/>
                  </a:lnTo>
                  <a:lnTo>
                    <a:pt x="24" y="449"/>
                  </a:lnTo>
                  <a:close/>
                  <a:moveTo>
                    <a:pt x="19" y="454"/>
                  </a:moveTo>
                  <a:lnTo>
                    <a:pt x="24" y="449"/>
                  </a:lnTo>
                  <a:lnTo>
                    <a:pt x="24" y="454"/>
                  </a:lnTo>
                  <a:lnTo>
                    <a:pt x="19" y="454"/>
                  </a:lnTo>
                  <a:close/>
                  <a:moveTo>
                    <a:pt x="19" y="449"/>
                  </a:moveTo>
                  <a:lnTo>
                    <a:pt x="24" y="449"/>
                  </a:lnTo>
                  <a:lnTo>
                    <a:pt x="24" y="454"/>
                  </a:lnTo>
                  <a:lnTo>
                    <a:pt x="19" y="454"/>
                  </a:lnTo>
                  <a:lnTo>
                    <a:pt x="19" y="449"/>
                  </a:lnTo>
                  <a:close/>
                  <a:moveTo>
                    <a:pt x="14" y="454"/>
                  </a:moveTo>
                  <a:lnTo>
                    <a:pt x="19" y="449"/>
                  </a:lnTo>
                  <a:lnTo>
                    <a:pt x="19" y="459"/>
                  </a:lnTo>
                  <a:lnTo>
                    <a:pt x="14" y="459"/>
                  </a:lnTo>
                  <a:lnTo>
                    <a:pt x="14" y="454"/>
                  </a:lnTo>
                  <a:close/>
                  <a:moveTo>
                    <a:pt x="19" y="449"/>
                  </a:moveTo>
                  <a:lnTo>
                    <a:pt x="24" y="449"/>
                  </a:lnTo>
                  <a:lnTo>
                    <a:pt x="24" y="454"/>
                  </a:lnTo>
                  <a:lnTo>
                    <a:pt x="19" y="454"/>
                  </a:lnTo>
                  <a:lnTo>
                    <a:pt x="19" y="449"/>
                  </a:lnTo>
                  <a:close/>
                  <a:moveTo>
                    <a:pt x="19" y="444"/>
                  </a:moveTo>
                  <a:lnTo>
                    <a:pt x="24" y="444"/>
                  </a:lnTo>
                  <a:lnTo>
                    <a:pt x="24" y="449"/>
                  </a:lnTo>
                  <a:lnTo>
                    <a:pt x="19" y="449"/>
                  </a:lnTo>
                  <a:lnTo>
                    <a:pt x="19" y="444"/>
                  </a:lnTo>
                  <a:close/>
                  <a:moveTo>
                    <a:pt x="24" y="444"/>
                  </a:moveTo>
                  <a:lnTo>
                    <a:pt x="29" y="444"/>
                  </a:lnTo>
                  <a:lnTo>
                    <a:pt x="29" y="449"/>
                  </a:lnTo>
                  <a:lnTo>
                    <a:pt x="24" y="449"/>
                  </a:lnTo>
                  <a:lnTo>
                    <a:pt x="24" y="444"/>
                  </a:lnTo>
                  <a:close/>
                  <a:moveTo>
                    <a:pt x="29" y="440"/>
                  </a:moveTo>
                  <a:lnTo>
                    <a:pt x="34" y="440"/>
                  </a:lnTo>
                  <a:lnTo>
                    <a:pt x="34" y="444"/>
                  </a:lnTo>
                  <a:lnTo>
                    <a:pt x="29" y="444"/>
                  </a:lnTo>
                  <a:lnTo>
                    <a:pt x="29" y="440"/>
                  </a:lnTo>
                  <a:close/>
                  <a:moveTo>
                    <a:pt x="24" y="440"/>
                  </a:moveTo>
                  <a:lnTo>
                    <a:pt x="29" y="440"/>
                  </a:lnTo>
                  <a:lnTo>
                    <a:pt x="29" y="444"/>
                  </a:lnTo>
                  <a:lnTo>
                    <a:pt x="24" y="449"/>
                  </a:lnTo>
                  <a:lnTo>
                    <a:pt x="24" y="440"/>
                  </a:lnTo>
                  <a:close/>
                  <a:moveTo>
                    <a:pt x="24" y="435"/>
                  </a:moveTo>
                  <a:lnTo>
                    <a:pt x="29" y="435"/>
                  </a:lnTo>
                  <a:lnTo>
                    <a:pt x="29" y="440"/>
                  </a:lnTo>
                  <a:lnTo>
                    <a:pt x="34" y="440"/>
                  </a:lnTo>
                  <a:lnTo>
                    <a:pt x="34" y="444"/>
                  </a:lnTo>
                  <a:lnTo>
                    <a:pt x="34" y="440"/>
                  </a:lnTo>
                  <a:lnTo>
                    <a:pt x="29" y="440"/>
                  </a:lnTo>
                  <a:lnTo>
                    <a:pt x="24" y="440"/>
                  </a:lnTo>
                  <a:lnTo>
                    <a:pt x="24" y="435"/>
                  </a:lnTo>
                  <a:close/>
                  <a:moveTo>
                    <a:pt x="34" y="435"/>
                  </a:moveTo>
                  <a:lnTo>
                    <a:pt x="39" y="430"/>
                  </a:lnTo>
                  <a:lnTo>
                    <a:pt x="39" y="440"/>
                  </a:lnTo>
                  <a:lnTo>
                    <a:pt x="34" y="440"/>
                  </a:lnTo>
                  <a:lnTo>
                    <a:pt x="34" y="435"/>
                  </a:lnTo>
                  <a:close/>
                  <a:moveTo>
                    <a:pt x="39" y="440"/>
                  </a:moveTo>
                  <a:lnTo>
                    <a:pt x="34" y="440"/>
                  </a:lnTo>
                  <a:lnTo>
                    <a:pt x="34" y="435"/>
                  </a:lnTo>
                  <a:lnTo>
                    <a:pt x="29" y="435"/>
                  </a:lnTo>
                  <a:lnTo>
                    <a:pt x="34" y="435"/>
                  </a:lnTo>
                  <a:lnTo>
                    <a:pt x="39" y="435"/>
                  </a:lnTo>
                  <a:lnTo>
                    <a:pt x="39" y="440"/>
                  </a:lnTo>
                  <a:close/>
                  <a:moveTo>
                    <a:pt x="19" y="396"/>
                  </a:moveTo>
                  <a:lnTo>
                    <a:pt x="24" y="396"/>
                  </a:lnTo>
                  <a:lnTo>
                    <a:pt x="19" y="396"/>
                  </a:lnTo>
                  <a:close/>
                  <a:moveTo>
                    <a:pt x="244" y="0"/>
                  </a:moveTo>
                  <a:lnTo>
                    <a:pt x="244" y="5"/>
                  </a:lnTo>
                  <a:lnTo>
                    <a:pt x="239" y="5"/>
                  </a:lnTo>
                  <a:lnTo>
                    <a:pt x="239" y="10"/>
                  </a:lnTo>
                  <a:lnTo>
                    <a:pt x="234" y="10"/>
                  </a:lnTo>
                  <a:lnTo>
                    <a:pt x="234" y="15"/>
                  </a:lnTo>
                  <a:lnTo>
                    <a:pt x="234" y="20"/>
                  </a:lnTo>
                  <a:lnTo>
                    <a:pt x="234" y="25"/>
                  </a:lnTo>
                  <a:lnTo>
                    <a:pt x="239" y="25"/>
                  </a:lnTo>
                  <a:lnTo>
                    <a:pt x="234" y="30"/>
                  </a:lnTo>
                  <a:lnTo>
                    <a:pt x="239" y="30"/>
                  </a:lnTo>
                  <a:lnTo>
                    <a:pt x="239" y="34"/>
                  </a:lnTo>
                  <a:lnTo>
                    <a:pt x="239" y="39"/>
                  </a:lnTo>
                  <a:lnTo>
                    <a:pt x="234" y="39"/>
                  </a:lnTo>
                  <a:lnTo>
                    <a:pt x="234" y="44"/>
                  </a:lnTo>
                  <a:lnTo>
                    <a:pt x="234" y="49"/>
                  </a:lnTo>
                  <a:lnTo>
                    <a:pt x="234" y="54"/>
                  </a:lnTo>
                  <a:lnTo>
                    <a:pt x="234" y="59"/>
                  </a:lnTo>
                  <a:lnTo>
                    <a:pt x="229" y="59"/>
                  </a:lnTo>
                  <a:lnTo>
                    <a:pt x="229" y="64"/>
                  </a:lnTo>
                  <a:lnTo>
                    <a:pt x="224" y="64"/>
                  </a:lnTo>
                  <a:lnTo>
                    <a:pt x="224" y="69"/>
                  </a:lnTo>
                  <a:lnTo>
                    <a:pt x="219" y="69"/>
                  </a:lnTo>
                  <a:lnTo>
                    <a:pt x="219" y="74"/>
                  </a:lnTo>
                  <a:lnTo>
                    <a:pt x="214" y="74"/>
                  </a:lnTo>
                  <a:lnTo>
                    <a:pt x="214" y="78"/>
                  </a:lnTo>
                  <a:lnTo>
                    <a:pt x="210" y="78"/>
                  </a:lnTo>
                  <a:lnTo>
                    <a:pt x="210" y="83"/>
                  </a:lnTo>
                  <a:lnTo>
                    <a:pt x="210" y="88"/>
                  </a:lnTo>
                  <a:lnTo>
                    <a:pt x="210" y="93"/>
                  </a:lnTo>
                  <a:lnTo>
                    <a:pt x="214" y="93"/>
                  </a:lnTo>
                  <a:lnTo>
                    <a:pt x="214" y="98"/>
                  </a:lnTo>
                  <a:lnTo>
                    <a:pt x="210" y="98"/>
                  </a:lnTo>
                  <a:lnTo>
                    <a:pt x="210" y="103"/>
                  </a:lnTo>
                  <a:lnTo>
                    <a:pt x="205" y="103"/>
                  </a:lnTo>
                  <a:lnTo>
                    <a:pt x="205" y="108"/>
                  </a:lnTo>
                  <a:lnTo>
                    <a:pt x="200" y="108"/>
                  </a:lnTo>
                  <a:lnTo>
                    <a:pt x="200" y="113"/>
                  </a:lnTo>
                  <a:lnTo>
                    <a:pt x="200" y="117"/>
                  </a:lnTo>
                  <a:lnTo>
                    <a:pt x="200" y="122"/>
                  </a:lnTo>
                  <a:lnTo>
                    <a:pt x="205" y="132"/>
                  </a:lnTo>
                  <a:lnTo>
                    <a:pt x="210" y="132"/>
                  </a:lnTo>
                  <a:lnTo>
                    <a:pt x="210" y="137"/>
                  </a:lnTo>
                  <a:lnTo>
                    <a:pt x="210" y="142"/>
                  </a:lnTo>
                  <a:lnTo>
                    <a:pt x="210" y="147"/>
                  </a:lnTo>
                  <a:lnTo>
                    <a:pt x="205" y="147"/>
                  </a:lnTo>
                  <a:lnTo>
                    <a:pt x="210" y="147"/>
                  </a:lnTo>
                  <a:lnTo>
                    <a:pt x="210" y="152"/>
                  </a:lnTo>
                  <a:lnTo>
                    <a:pt x="214" y="152"/>
                  </a:lnTo>
                  <a:lnTo>
                    <a:pt x="214" y="157"/>
                  </a:lnTo>
                  <a:lnTo>
                    <a:pt x="210" y="157"/>
                  </a:lnTo>
                  <a:lnTo>
                    <a:pt x="210" y="161"/>
                  </a:lnTo>
                  <a:lnTo>
                    <a:pt x="214" y="161"/>
                  </a:lnTo>
                  <a:lnTo>
                    <a:pt x="219" y="161"/>
                  </a:lnTo>
                  <a:lnTo>
                    <a:pt x="219" y="166"/>
                  </a:lnTo>
                  <a:lnTo>
                    <a:pt x="219" y="171"/>
                  </a:lnTo>
                  <a:lnTo>
                    <a:pt x="219" y="176"/>
                  </a:lnTo>
                  <a:lnTo>
                    <a:pt x="214" y="176"/>
                  </a:lnTo>
                  <a:lnTo>
                    <a:pt x="214" y="181"/>
                  </a:lnTo>
                  <a:lnTo>
                    <a:pt x="210" y="186"/>
                  </a:lnTo>
                  <a:lnTo>
                    <a:pt x="205" y="191"/>
                  </a:lnTo>
                  <a:lnTo>
                    <a:pt x="200" y="196"/>
                  </a:lnTo>
                  <a:lnTo>
                    <a:pt x="205" y="196"/>
                  </a:lnTo>
                  <a:lnTo>
                    <a:pt x="210" y="196"/>
                  </a:lnTo>
                  <a:lnTo>
                    <a:pt x="210" y="200"/>
                  </a:lnTo>
                  <a:lnTo>
                    <a:pt x="214" y="200"/>
                  </a:lnTo>
                  <a:lnTo>
                    <a:pt x="214" y="205"/>
                  </a:lnTo>
                  <a:lnTo>
                    <a:pt x="219" y="205"/>
                  </a:lnTo>
                  <a:lnTo>
                    <a:pt x="224" y="205"/>
                  </a:lnTo>
                  <a:lnTo>
                    <a:pt x="229" y="210"/>
                  </a:lnTo>
                  <a:lnTo>
                    <a:pt x="229" y="215"/>
                  </a:lnTo>
                  <a:lnTo>
                    <a:pt x="234" y="220"/>
                  </a:lnTo>
                  <a:lnTo>
                    <a:pt x="234" y="225"/>
                  </a:lnTo>
                  <a:lnTo>
                    <a:pt x="239" y="225"/>
                  </a:lnTo>
                  <a:lnTo>
                    <a:pt x="244" y="230"/>
                  </a:lnTo>
                  <a:lnTo>
                    <a:pt x="249" y="235"/>
                  </a:lnTo>
                  <a:lnTo>
                    <a:pt x="253" y="235"/>
                  </a:lnTo>
                  <a:lnTo>
                    <a:pt x="253" y="239"/>
                  </a:lnTo>
                  <a:lnTo>
                    <a:pt x="258" y="239"/>
                  </a:lnTo>
                  <a:lnTo>
                    <a:pt x="258" y="244"/>
                  </a:lnTo>
                  <a:lnTo>
                    <a:pt x="258" y="249"/>
                  </a:lnTo>
                  <a:lnTo>
                    <a:pt x="258" y="254"/>
                  </a:lnTo>
                  <a:lnTo>
                    <a:pt x="258" y="259"/>
                  </a:lnTo>
                  <a:lnTo>
                    <a:pt x="258" y="264"/>
                  </a:lnTo>
                  <a:lnTo>
                    <a:pt x="263" y="269"/>
                  </a:lnTo>
                  <a:lnTo>
                    <a:pt x="263" y="274"/>
                  </a:lnTo>
                  <a:lnTo>
                    <a:pt x="268" y="274"/>
                  </a:lnTo>
                  <a:lnTo>
                    <a:pt x="268" y="279"/>
                  </a:lnTo>
                  <a:lnTo>
                    <a:pt x="268" y="283"/>
                  </a:lnTo>
                  <a:lnTo>
                    <a:pt x="268" y="288"/>
                  </a:lnTo>
                  <a:lnTo>
                    <a:pt x="268" y="293"/>
                  </a:lnTo>
                  <a:lnTo>
                    <a:pt x="263" y="293"/>
                  </a:lnTo>
                  <a:lnTo>
                    <a:pt x="263" y="298"/>
                  </a:lnTo>
                  <a:lnTo>
                    <a:pt x="258" y="298"/>
                  </a:lnTo>
                  <a:lnTo>
                    <a:pt x="253" y="298"/>
                  </a:lnTo>
                  <a:lnTo>
                    <a:pt x="249" y="298"/>
                  </a:lnTo>
                  <a:lnTo>
                    <a:pt x="249" y="303"/>
                  </a:lnTo>
                  <a:lnTo>
                    <a:pt x="244" y="303"/>
                  </a:lnTo>
                  <a:lnTo>
                    <a:pt x="239" y="303"/>
                  </a:lnTo>
                  <a:lnTo>
                    <a:pt x="239" y="308"/>
                  </a:lnTo>
                  <a:lnTo>
                    <a:pt x="234" y="308"/>
                  </a:lnTo>
                  <a:lnTo>
                    <a:pt x="234" y="313"/>
                  </a:lnTo>
                  <a:lnTo>
                    <a:pt x="229" y="313"/>
                  </a:lnTo>
                  <a:lnTo>
                    <a:pt x="229" y="318"/>
                  </a:lnTo>
                  <a:lnTo>
                    <a:pt x="224" y="318"/>
                  </a:lnTo>
                  <a:lnTo>
                    <a:pt x="224" y="322"/>
                  </a:lnTo>
                  <a:lnTo>
                    <a:pt x="219" y="327"/>
                  </a:lnTo>
                  <a:lnTo>
                    <a:pt x="214" y="327"/>
                  </a:lnTo>
                  <a:lnTo>
                    <a:pt x="214" y="332"/>
                  </a:lnTo>
                  <a:lnTo>
                    <a:pt x="210" y="332"/>
                  </a:lnTo>
                  <a:lnTo>
                    <a:pt x="210" y="337"/>
                  </a:lnTo>
                  <a:lnTo>
                    <a:pt x="210" y="342"/>
                  </a:lnTo>
                  <a:lnTo>
                    <a:pt x="205" y="342"/>
                  </a:lnTo>
                  <a:lnTo>
                    <a:pt x="205" y="347"/>
                  </a:lnTo>
                  <a:lnTo>
                    <a:pt x="200" y="347"/>
                  </a:lnTo>
                  <a:lnTo>
                    <a:pt x="200" y="352"/>
                  </a:lnTo>
                  <a:lnTo>
                    <a:pt x="195" y="352"/>
                  </a:lnTo>
                  <a:lnTo>
                    <a:pt x="190" y="352"/>
                  </a:lnTo>
                  <a:lnTo>
                    <a:pt x="190" y="357"/>
                  </a:lnTo>
                  <a:lnTo>
                    <a:pt x="185" y="357"/>
                  </a:lnTo>
                  <a:lnTo>
                    <a:pt x="180" y="357"/>
                  </a:lnTo>
                  <a:lnTo>
                    <a:pt x="175" y="357"/>
                  </a:lnTo>
                  <a:lnTo>
                    <a:pt x="175" y="362"/>
                  </a:lnTo>
                  <a:lnTo>
                    <a:pt x="170" y="362"/>
                  </a:lnTo>
                  <a:lnTo>
                    <a:pt x="166" y="362"/>
                  </a:lnTo>
                  <a:lnTo>
                    <a:pt x="166" y="366"/>
                  </a:lnTo>
                  <a:lnTo>
                    <a:pt x="166" y="371"/>
                  </a:lnTo>
                  <a:lnTo>
                    <a:pt x="161" y="371"/>
                  </a:lnTo>
                  <a:lnTo>
                    <a:pt x="161" y="376"/>
                  </a:lnTo>
                  <a:lnTo>
                    <a:pt x="161" y="371"/>
                  </a:lnTo>
                  <a:lnTo>
                    <a:pt x="161" y="376"/>
                  </a:lnTo>
                  <a:lnTo>
                    <a:pt x="156" y="376"/>
                  </a:lnTo>
                  <a:lnTo>
                    <a:pt x="156" y="381"/>
                  </a:lnTo>
                  <a:lnTo>
                    <a:pt x="151" y="381"/>
                  </a:lnTo>
                  <a:lnTo>
                    <a:pt x="146" y="381"/>
                  </a:lnTo>
                  <a:lnTo>
                    <a:pt x="146" y="386"/>
                  </a:lnTo>
                  <a:lnTo>
                    <a:pt x="146" y="391"/>
                  </a:lnTo>
                  <a:lnTo>
                    <a:pt x="141" y="391"/>
                  </a:lnTo>
                  <a:lnTo>
                    <a:pt x="141" y="396"/>
                  </a:lnTo>
                  <a:lnTo>
                    <a:pt x="136" y="396"/>
                  </a:lnTo>
                  <a:lnTo>
                    <a:pt x="136" y="401"/>
                  </a:lnTo>
                  <a:lnTo>
                    <a:pt x="131" y="401"/>
                  </a:lnTo>
                  <a:lnTo>
                    <a:pt x="131" y="405"/>
                  </a:lnTo>
                  <a:lnTo>
                    <a:pt x="127" y="410"/>
                  </a:lnTo>
                  <a:lnTo>
                    <a:pt x="122" y="410"/>
                  </a:lnTo>
                  <a:lnTo>
                    <a:pt x="122" y="415"/>
                  </a:lnTo>
                  <a:lnTo>
                    <a:pt x="117" y="415"/>
                  </a:lnTo>
                  <a:lnTo>
                    <a:pt x="122" y="410"/>
                  </a:lnTo>
                  <a:lnTo>
                    <a:pt x="122" y="405"/>
                  </a:lnTo>
                  <a:lnTo>
                    <a:pt x="122" y="401"/>
                  </a:lnTo>
                  <a:lnTo>
                    <a:pt x="122" y="396"/>
                  </a:lnTo>
                  <a:lnTo>
                    <a:pt x="122" y="401"/>
                  </a:lnTo>
                  <a:lnTo>
                    <a:pt x="122" y="396"/>
                  </a:lnTo>
                  <a:lnTo>
                    <a:pt x="117" y="396"/>
                  </a:lnTo>
                  <a:lnTo>
                    <a:pt x="117" y="401"/>
                  </a:lnTo>
                  <a:lnTo>
                    <a:pt x="112" y="401"/>
                  </a:lnTo>
                  <a:lnTo>
                    <a:pt x="112" y="405"/>
                  </a:lnTo>
                  <a:lnTo>
                    <a:pt x="117" y="405"/>
                  </a:lnTo>
                  <a:lnTo>
                    <a:pt x="117" y="410"/>
                  </a:lnTo>
                  <a:lnTo>
                    <a:pt x="112" y="410"/>
                  </a:lnTo>
                  <a:lnTo>
                    <a:pt x="107" y="410"/>
                  </a:lnTo>
                  <a:lnTo>
                    <a:pt x="102" y="410"/>
                  </a:lnTo>
                  <a:lnTo>
                    <a:pt x="97" y="410"/>
                  </a:lnTo>
                  <a:lnTo>
                    <a:pt x="92" y="410"/>
                  </a:lnTo>
                  <a:lnTo>
                    <a:pt x="92" y="405"/>
                  </a:lnTo>
                  <a:lnTo>
                    <a:pt x="88" y="405"/>
                  </a:lnTo>
                  <a:lnTo>
                    <a:pt x="83" y="405"/>
                  </a:lnTo>
                  <a:lnTo>
                    <a:pt x="83" y="410"/>
                  </a:lnTo>
                  <a:lnTo>
                    <a:pt x="78" y="410"/>
                  </a:lnTo>
                  <a:lnTo>
                    <a:pt x="73" y="410"/>
                  </a:lnTo>
                  <a:lnTo>
                    <a:pt x="73" y="415"/>
                  </a:lnTo>
                  <a:lnTo>
                    <a:pt x="68" y="415"/>
                  </a:lnTo>
                  <a:lnTo>
                    <a:pt x="63" y="415"/>
                  </a:lnTo>
                  <a:lnTo>
                    <a:pt x="58" y="415"/>
                  </a:lnTo>
                  <a:lnTo>
                    <a:pt x="58" y="410"/>
                  </a:lnTo>
                  <a:lnTo>
                    <a:pt x="53" y="410"/>
                  </a:lnTo>
                  <a:lnTo>
                    <a:pt x="53" y="415"/>
                  </a:lnTo>
                  <a:lnTo>
                    <a:pt x="48" y="415"/>
                  </a:lnTo>
                  <a:lnTo>
                    <a:pt x="48" y="420"/>
                  </a:lnTo>
                  <a:lnTo>
                    <a:pt x="48" y="425"/>
                  </a:lnTo>
                  <a:lnTo>
                    <a:pt x="48" y="430"/>
                  </a:lnTo>
                  <a:lnTo>
                    <a:pt x="48" y="435"/>
                  </a:lnTo>
                  <a:lnTo>
                    <a:pt x="44" y="435"/>
                  </a:lnTo>
                  <a:lnTo>
                    <a:pt x="44" y="440"/>
                  </a:lnTo>
                  <a:lnTo>
                    <a:pt x="39" y="440"/>
                  </a:lnTo>
                  <a:lnTo>
                    <a:pt x="39" y="444"/>
                  </a:lnTo>
                  <a:lnTo>
                    <a:pt x="34" y="444"/>
                  </a:lnTo>
                  <a:lnTo>
                    <a:pt x="34" y="449"/>
                  </a:lnTo>
                  <a:lnTo>
                    <a:pt x="29" y="449"/>
                  </a:lnTo>
                  <a:lnTo>
                    <a:pt x="29" y="454"/>
                  </a:lnTo>
                  <a:lnTo>
                    <a:pt x="29" y="459"/>
                  </a:lnTo>
                  <a:lnTo>
                    <a:pt x="24" y="459"/>
                  </a:lnTo>
                  <a:lnTo>
                    <a:pt x="24" y="464"/>
                  </a:lnTo>
                  <a:lnTo>
                    <a:pt x="19" y="464"/>
                  </a:lnTo>
                  <a:lnTo>
                    <a:pt x="19" y="469"/>
                  </a:lnTo>
                  <a:lnTo>
                    <a:pt x="14" y="469"/>
                  </a:lnTo>
                  <a:lnTo>
                    <a:pt x="19" y="464"/>
                  </a:lnTo>
                  <a:lnTo>
                    <a:pt x="24" y="464"/>
                  </a:lnTo>
                  <a:lnTo>
                    <a:pt x="24" y="459"/>
                  </a:lnTo>
                  <a:lnTo>
                    <a:pt x="29" y="454"/>
                  </a:lnTo>
                  <a:lnTo>
                    <a:pt x="29" y="449"/>
                  </a:lnTo>
                  <a:lnTo>
                    <a:pt x="34" y="449"/>
                  </a:lnTo>
                  <a:lnTo>
                    <a:pt x="34" y="444"/>
                  </a:lnTo>
                  <a:lnTo>
                    <a:pt x="39" y="444"/>
                  </a:lnTo>
                  <a:lnTo>
                    <a:pt x="39" y="440"/>
                  </a:lnTo>
                  <a:lnTo>
                    <a:pt x="44" y="440"/>
                  </a:lnTo>
                  <a:lnTo>
                    <a:pt x="44" y="435"/>
                  </a:lnTo>
                  <a:lnTo>
                    <a:pt x="48" y="430"/>
                  </a:lnTo>
                  <a:lnTo>
                    <a:pt x="44" y="430"/>
                  </a:lnTo>
                  <a:lnTo>
                    <a:pt x="48" y="430"/>
                  </a:lnTo>
                  <a:lnTo>
                    <a:pt x="44" y="430"/>
                  </a:lnTo>
                  <a:lnTo>
                    <a:pt x="44" y="435"/>
                  </a:lnTo>
                  <a:lnTo>
                    <a:pt x="39" y="435"/>
                  </a:lnTo>
                  <a:lnTo>
                    <a:pt x="34" y="435"/>
                  </a:lnTo>
                  <a:lnTo>
                    <a:pt x="29" y="430"/>
                  </a:lnTo>
                  <a:lnTo>
                    <a:pt x="24" y="430"/>
                  </a:lnTo>
                  <a:lnTo>
                    <a:pt x="24" y="435"/>
                  </a:lnTo>
                  <a:lnTo>
                    <a:pt x="24" y="430"/>
                  </a:lnTo>
                  <a:lnTo>
                    <a:pt x="29" y="430"/>
                  </a:lnTo>
                  <a:lnTo>
                    <a:pt x="29" y="425"/>
                  </a:lnTo>
                  <a:lnTo>
                    <a:pt x="24" y="425"/>
                  </a:lnTo>
                  <a:lnTo>
                    <a:pt x="19" y="420"/>
                  </a:lnTo>
                  <a:lnTo>
                    <a:pt x="14" y="420"/>
                  </a:lnTo>
                  <a:lnTo>
                    <a:pt x="14" y="415"/>
                  </a:lnTo>
                  <a:lnTo>
                    <a:pt x="14" y="410"/>
                  </a:lnTo>
                  <a:lnTo>
                    <a:pt x="9" y="410"/>
                  </a:lnTo>
                  <a:lnTo>
                    <a:pt x="14" y="410"/>
                  </a:lnTo>
                  <a:lnTo>
                    <a:pt x="19" y="410"/>
                  </a:lnTo>
                  <a:lnTo>
                    <a:pt x="24" y="410"/>
                  </a:lnTo>
                  <a:lnTo>
                    <a:pt x="24" y="405"/>
                  </a:lnTo>
                  <a:lnTo>
                    <a:pt x="29" y="405"/>
                  </a:lnTo>
                  <a:lnTo>
                    <a:pt x="34" y="405"/>
                  </a:lnTo>
                  <a:lnTo>
                    <a:pt x="34" y="410"/>
                  </a:lnTo>
                  <a:lnTo>
                    <a:pt x="34" y="405"/>
                  </a:lnTo>
                  <a:lnTo>
                    <a:pt x="39" y="405"/>
                  </a:lnTo>
                  <a:lnTo>
                    <a:pt x="34" y="405"/>
                  </a:lnTo>
                  <a:lnTo>
                    <a:pt x="39" y="405"/>
                  </a:lnTo>
                  <a:lnTo>
                    <a:pt x="44" y="405"/>
                  </a:lnTo>
                  <a:lnTo>
                    <a:pt x="48" y="405"/>
                  </a:lnTo>
                  <a:lnTo>
                    <a:pt x="53" y="405"/>
                  </a:lnTo>
                  <a:lnTo>
                    <a:pt x="58" y="405"/>
                  </a:lnTo>
                  <a:lnTo>
                    <a:pt x="63" y="405"/>
                  </a:lnTo>
                  <a:lnTo>
                    <a:pt x="63" y="410"/>
                  </a:lnTo>
                  <a:lnTo>
                    <a:pt x="68" y="410"/>
                  </a:lnTo>
                  <a:lnTo>
                    <a:pt x="73" y="410"/>
                  </a:lnTo>
                  <a:lnTo>
                    <a:pt x="73" y="405"/>
                  </a:lnTo>
                  <a:lnTo>
                    <a:pt x="68" y="405"/>
                  </a:lnTo>
                  <a:lnTo>
                    <a:pt x="73" y="405"/>
                  </a:lnTo>
                  <a:lnTo>
                    <a:pt x="73" y="401"/>
                  </a:lnTo>
                  <a:lnTo>
                    <a:pt x="73" y="396"/>
                  </a:lnTo>
                  <a:lnTo>
                    <a:pt x="73" y="391"/>
                  </a:lnTo>
                  <a:lnTo>
                    <a:pt x="73" y="396"/>
                  </a:lnTo>
                  <a:lnTo>
                    <a:pt x="78" y="391"/>
                  </a:lnTo>
                  <a:lnTo>
                    <a:pt x="78" y="396"/>
                  </a:lnTo>
                  <a:lnTo>
                    <a:pt x="78" y="391"/>
                  </a:lnTo>
                  <a:lnTo>
                    <a:pt x="78" y="396"/>
                  </a:lnTo>
                  <a:lnTo>
                    <a:pt x="78" y="391"/>
                  </a:lnTo>
                  <a:lnTo>
                    <a:pt x="83" y="391"/>
                  </a:lnTo>
                  <a:lnTo>
                    <a:pt x="83" y="386"/>
                  </a:lnTo>
                  <a:lnTo>
                    <a:pt x="83" y="381"/>
                  </a:lnTo>
                  <a:lnTo>
                    <a:pt x="78" y="381"/>
                  </a:lnTo>
                  <a:lnTo>
                    <a:pt x="73" y="381"/>
                  </a:lnTo>
                  <a:lnTo>
                    <a:pt x="68" y="381"/>
                  </a:lnTo>
                  <a:lnTo>
                    <a:pt x="63" y="381"/>
                  </a:lnTo>
                  <a:lnTo>
                    <a:pt x="58" y="381"/>
                  </a:lnTo>
                  <a:lnTo>
                    <a:pt x="53" y="381"/>
                  </a:lnTo>
                  <a:lnTo>
                    <a:pt x="48" y="381"/>
                  </a:lnTo>
                  <a:lnTo>
                    <a:pt x="48" y="376"/>
                  </a:lnTo>
                  <a:lnTo>
                    <a:pt x="44" y="376"/>
                  </a:lnTo>
                  <a:lnTo>
                    <a:pt x="39" y="376"/>
                  </a:lnTo>
                  <a:lnTo>
                    <a:pt x="34" y="371"/>
                  </a:lnTo>
                  <a:lnTo>
                    <a:pt x="29" y="371"/>
                  </a:lnTo>
                  <a:lnTo>
                    <a:pt x="24" y="371"/>
                  </a:lnTo>
                  <a:lnTo>
                    <a:pt x="19" y="371"/>
                  </a:lnTo>
                  <a:lnTo>
                    <a:pt x="14" y="362"/>
                  </a:lnTo>
                  <a:lnTo>
                    <a:pt x="14" y="357"/>
                  </a:lnTo>
                  <a:lnTo>
                    <a:pt x="14" y="352"/>
                  </a:lnTo>
                  <a:lnTo>
                    <a:pt x="14" y="342"/>
                  </a:lnTo>
                  <a:lnTo>
                    <a:pt x="14" y="337"/>
                  </a:lnTo>
                  <a:lnTo>
                    <a:pt x="9" y="332"/>
                  </a:lnTo>
                  <a:lnTo>
                    <a:pt x="9" y="327"/>
                  </a:lnTo>
                  <a:lnTo>
                    <a:pt x="9" y="322"/>
                  </a:lnTo>
                  <a:lnTo>
                    <a:pt x="9" y="318"/>
                  </a:lnTo>
                  <a:lnTo>
                    <a:pt x="5" y="303"/>
                  </a:lnTo>
                  <a:lnTo>
                    <a:pt x="5" y="298"/>
                  </a:lnTo>
                  <a:lnTo>
                    <a:pt x="0" y="279"/>
                  </a:lnTo>
                  <a:lnTo>
                    <a:pt x="0" y="269"/>
                  </a:lnTo>
                  <a:lnTo>
                    <a:pt x="5" y="269"/>
                  </a:lnTo>
                  <a:lnTo>
                    <a:pt x="5" y="264"/>
                  </a:lnTo>
                  <a:lnTo>
                    <a:pt x="5" y="259"/>
                  </a:lnTo>
                  <a:lnTo>
                    <a:pt x="5" y="254"/>
                  </a:lnTo>
                  <a:lnTo>
                    <a:pt x="9" y="254"/>
                  </a:lnTo>
                  <a:lnTo>
                    <a:pt x="9" y="249"/>
                  </a:lnTo>
                  <a:lnTo>
                    <a:pt x="14" y="249"/>
                  </a:lnTo>
                  <a:lnTo>
                    <a:pt x="19" y="249"/>
                  </a:lnTo>
                  <a:lnTo>
                    <a:pt x="19" y="244"/>
                  </a:lnTo>
                  <a:lnTo>
                    <a:pt x="24" y="244"/>
                  </a:lnTo>
                  <a:lnTo>
                    <a:pt x="24" y="239"/>
                  </a:lnTo>
                  <a:lnTo>
                    <a:pt x="24" y="235"/>
                  </a:lnTo>
                  <a:lnTo>
                    <a:pt x="29" y="235"/>
                  </a:lnTo>
                  <a:lnTo>
                    <a:pt x="34" y="235"/>
                  </a:lnTo>
                  <a:lnTo>
                    <a:pt x="34" y="230"/>
                  </a:lnTo>
                  <a:lnTo>
                    <a:pt x="39" y="235"/>
                  </a:lnTo>
                  <a:lnTo>
                    <a:pt x="39" y="230"/>
                  </a:lnTo>
                  <a:lnTo>
                    <a:pt x="44" y="230"/>
                  </a:lnTo>
                  <a:lnTo>
                    <a:pt x="39" y="230"/>
                  </a:lnTo>
                  <a:lnTo>
                    <a:pt x="39" y="225"/>
                  </a:lnTo>
                  <a:lnTo>
                    <a:pt x="39" y="220"/>
                  </a:lnTo>
                  <a:lnTo>
                    <a:pt x="44" y="220"/>
                  </a:lnTo>
                  <a:lnTo>
                    <a:pt x="44" y="215"/>
                  </a:lnTo>
                  <a:lnTo>
                    <a:pt x="48" y="215"/>
                  </a:lnTo>
                  <a:lnTo>
                    <a:pt x="48" y="210"/>
                  </a:lnTo>
                  <a:lnTo>
                    <a:pt x="53" y="196"/>
                  </a:lnTo>
                  <a:lnTo>
                    <a:pt x="53" y="191"/>
                  </a:lnTo>
                  <a:lnTo>
                    <a:pt x="58" y="171"/>
                  </a:lnTo>
                  <a:lnTo>
                    <a:pt x="63" y="171"/>
                  </a:lnTo>
                  <a:lnTo>
                    <a:pt x="68" y="171"/>
                  </a:lnTo>
                  <a:lnTo>
                    <a:pt x="73" y="171"/>
                  </a:lnTo>
                  <a:lnTo>
                    <a:pt x="78" y="176"/>
                  </a:lnTo>
                  <a:lnTo>
                    <a:pt x="78" y="181"/>
                  </a:lnTo>
                  <a:lnTo>
                    <a:pt x="83" y="181"/>
                  </a:lnTo>
                  <a:lnTo>
                    <a:pt x="88" y="181"/>
                  </a:lnTo>
                  <a:lnTo>
                    <a:pt x="92" y="181"/>
                  </a:lnTo>
                  <a:lnTo>
                    <a:pt x="97" y="181"/>
                  </a:lnTo>
                  <a:lnTo>
                    <a:pt x="102" y="181"/>
                  </a:lnTo>
                  <a:lnTo>
                    <a:pt x="107" y="181"/>
                  </a:lnTo>
                  <a:lnTo>
                    <a:pt x="107" y="186"/>
                  </a:lnTo>
                  <a:lnTo>
                    <a:pt x="112" y="186"/>
                  </a:lnTo>
                  <a:lnTo>
                    <a:pt x="117" y="186"/>
                  </a:lnTo>
                  <a:lnTo>
                    <a:pt x="122" y="181"/>
                  </a:lnTo>
                  <a:lnTo>
                    <a:pt x="127" y="181"/>
                  </a:lnTo>
                  <a:lnTo>
                    <a:pt x="127" y="176"/>
                  </a:lnTo>
                  <a:lnTo>
                    <a:pt x="131" y="176"/>
                  </a:lnTo>
                  <a:lnTo>
                    <a:pt x="131" y="171"/>
                  </a:lnTo>
                  <a:lnTo>
                    <a:pt x="127" y="171"/>
                  </a:lnTo>
                  <a:lnTo>
                    <a:pt x="127" y="166"/>
                  </a:lnTo>
                  <a:lnTo>
                    <a:pt x="131" y="166"/>
                  </a:lnTo>
                  <a:lnTo>
                    <a:pt x="131" y="161"/>
                  </a:lnTo>
                  <a:lnTo>
                    <a:pt x="131" y="157"/>
                  </a:lnTo>
                  <a:lnTo>
                    <a:pt x="131" y="152"/>
                  </a:lnTo>
                  <a:lnTo>
                    <a:pt x="131" y="147"/>
                  </a:lnTo>
                  <a:lnTo>
                    <a:pt x="136" y="147"/>
                  </a:lnTo>
                  <a:lnTo>
                    <a:pt x="136" y="142"/>
                  </a:lnTo>
                  <a:lnTo>
                    <a:pt x="136" y="137"/>
                  </a:lnTo>
                  <a:lnTo>
                    <a:pt x="131" y="132"/>
                  </a:lnTo>
                  <a:lnTo>
                    <a:pt x="136" y="132"/>
                  </a:lnTo>
                  <a:lnTo>
                    <a:pt x="136" y="127"/>
                  </a:lnTo>
                  <a:lnTo>
                    <a:pt x="136" y="122"/>
                  </a:lnTo>
                  <a:lnTo>
                    <a:pt x="136" y="117"/>
                  </a:lnTo>
                  <a:lnTo>
                    <a:pt x="131" y="117"/>
                  </a:lnTo>
                  <a:lnTo>
                    <a:pt x="131" y="113"/>
                  </a:lnTo>
                  <a:lnTo>
                    <a:pt x="131" y="108"/>
                  </a:lnTo>
                  <a:lnTo>
                    <a:pt x="131" y="103"/>
                  </a:lnTo>
                  <a:lnTo>
                    <a:pt x="127" y="103"/>
                  </a:lnTo>
                  <a:lnTo>
                    <a:pt x="122" y="103"/>
                  </a:lnTo>
                  <a:lnTo>
                    <a:pt x="122" y="98"/>
                  </a:lnTo>
                  <a:lnTo>
                    <a:pt x="122" y="93"/>
                  </a:lnTo>
                  <a:lnTo>
                    <a:pt x="127" y="93"/>
                  </a:lnTo>
                  <a:lnTo>
                    <a:pt x="127" y="88"/>
                  </a:lnTo>
                  <a:lnTo>
                    <a:pt x="122" y="88"/>
                  </a:lnTo>
                  <a:lnTo>
                    <a:pt x="122" y="83"/>
                  </a:lnTo>
                  <a:lnTo>
                    <a:pt x="122" y="88"/>
                  </a:lnTo>
                  <a:lnTo>
                    <a:pt x="117" y="88"/>
                  </a:lnTo>
                  <a:lnTo>
                    <a:pt x="117" y="83"/>
                  </a:lnTo>
                  <a:lnTo>
                    <a:pt x="117" y="78"/>
                  </a:lnTo>
                  <a:lnTo>
                    <a:pt x="112" y="78"/>
                  </a:lnTo>
                  <a:lnTo>
                    <a:pt x="112" y="74"/>
                  </a:lnTo>
                  <a:lnTo>
                    <a:pt x="112" y="69"/>
                  </a:lnTo>
                  <a:lnTo>
                    <a:pt x="112" y="64"/>
                  </a:lnTo>
                  <a:lnTo>
                    <a:pt x="112" y="59"/>
                  </a:lnTo>
                  <a:lnTo>
                    <a:pt x="117" y="59"/>
                  </a:lnTo>
                  <a:lnTo>
                    <a:pt x="122" y="64"/>
                  </a:lnTo>
                  <a:lnTo>
                    <a:pt x="127" y="64"/>
                  </a:lnTo>
                  <a:lnTo>
                    <a:pt x="131" y="64"/>
                  </a:lnTo>
                  <a:lnTo>
                    <a:pt x="136" y="64"/>
                  </a:lnTo>
                  <a:lnTo>
                    <a:pt x="141" y="64"/>
                  </a:lnTo>
                  <a:lnTo>
                    <a:pt x="141" y="59"/>
                  </a:lnTo>
                  <a:lnTo>
                    <a:pt x="141" y="54"/>
                  </a:lnTo>
                  <a:lnTo>
                    <a:pt x="146" y="49"/>
                  </a:lnTo>
                  <a:lnTo>
                    <a:pt x="146" y="44"/>
                  </a:lnTo>
                  <a:lnTo>
                    <a:pt x="141" y="44"/>
                  </a:lnTo>
                  <a:lnTo>
                    <a:pt x="146" y="44"/>
                  </a:lnTo>
                  <a:lnTo>
                    <a:pt x="151" y="44"/>
                  </a:lnTo>
                  <a:lnTo>
                    <a:pt x="151" y="39"/>
                  </a:lnTo>
                  <a:lnTo>
                    <a:pt x="151" y="34"/>
                  </a:lnTo>
                  <a:lnTo>
                    <a:pt x="156" y="34"/>
                  </a:lnTo>
                  <a:lnTo>
                    <a:pt x="156" y="30"/>
                  </a:lnTo>
                  <a:lnTo>
                    <a:pt x="156" y="25"/>
                  </a:lnTo>
                  <a:lnTo>
                    <a:pt x="161" y="25"/>
                  </a:lnTo>
                  <a:lnTo>
                    <a:pt x="166" y="25"/>
                  </a:lnTo>
                  <a:lnTo>
                    <a:pt x="166" y="30"/>
                  </a:lnTo>
                  <a:lnTo>
                    <a:pt x="166" y="25"/>
                  </a:lnTo>
                  <a:lnTo>
                    <a:pt x="166" y="20"/>
                  </a:lnTo>
                  <a:lnTo>
                    <a:pt x="170" y="20"/>
                  </a:lnTo>
                  <a:lnTo>
                    <a:pt x="175" y="20"/>
                  </a:lnTo>
                  <a:lnTo>
                    <a:pt x="180" y="15"/>
                  </a:lnTo>
                  <a:lnTo>
                    <a:pt x="180" y="20"/>
                  </a:lnTo>
                  <a:lnTo>
                    <a:pt x="185" y="20"/>
                  </a:lnTo>
                  <a:lnTo>
                    <a:pt x="190" y="20"/>
                  </a:lnTo>
                  <a:lnTo>
                    <a:pt x="195" y="20"/>
                  </a:lnTo>
                  <a:lnTo>
                    <a:pt x="200" y="20"/>
                  </a:lnTo>
                  <a:lnTo>
                    <a:pt x="205" y="20"/>
                  </a:lnTo>
                  <a:lnTo>
                    <a:pt x="205" y="15"/>
                  </a:lnTo>
                  <a:lnTo>
                    <a:pt x="210" y="15"/>
                  </a:lnTo>
                  <a:lnTo>
                    <a:pt x="210" y="20"/>
                  </a:lnTo>
                  <a:lnTo>
                    <a:pt x="214" y="20"/>
                  </a:lnTo>
                  <a:lnTo>
                    <a:pt x="219" y="20"/>
                  </a:lnTo>
                  <a:lnTo>
                    <a:pt x="219" y="15"/>
                  </a:lnTo>
                  <a:lnTo>
                    <a:pt x="224" y="15"/>
                  </a:lnTo>
                  <a:lnTo>
                    <a:pt x="229" y="15"/>
                  </a:lnTo>
                  <a:lnTo>
                    <a:pt x="234" y="10"/>
                  </a:lnTo>
                  <a:lnTo>
                    <a:pt x="234" y="5"/>
                  </a:lnTo>
                  <a:lnTo>
                    <a:pt x="239" y="5"/>
                  </a:lnTo>
                  <a:lnTo>
                    <a:pt x="244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" name="Freeform 51">
              <a:extLst>
                <a:ext uri="{FF2B5EF4-FFF2-40B4-BE49-F238E27FC236}">
                  <a16:creationId xmlns:a16="http://schemas.microsoft.com/office/drawing/2014/main" id="{25E44A61-A821-41E9-89EA-B99326EFE396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388" y="2175"/>
              <a:ext cx="307" cy="390"/>
            </a:xfrm>
            <a:custGeom>
              <a:avLst/>
              <a:gdLst>
                <a:gd name="T0" fmla="*/ 215 w 307"/>
                <a:gd name="T1" fmla="*/ 371 h 390"/>
                <a:gd name="T2" fmla="*/ 239 w 307"/>
                <a:gd name="T3" fmla="*/ 361 h 390"/>
                <a:gd name="T4" fmla="*/ 224 w 307"/>
                <a:gd name="T5" fmla="*/ 366 h 390"/>
                <a:gd name="T6" fmla="*/ 229 w 307"/>
                <a:gd name="T7" fmla="*/ 371 h 390"/>
                <a:gd name="T8" fmla="*/ 215 w 307"/>
                <a:gd name="T9" fmla="*/ 371 h 390"/>
                <a:gd name="T10" fmla="*/ 200 w 307"/>
                <a:gd name="T11" fmla="*/ 366 h 390"/>
                <a:gd name="T12" fmla="*/ 185 w 307"/>
                <a:gd name="T13" fmla="*/ 361 h 390"/>
                <a:gd name="T14" fmla="*/ 68 w 307"/>
                <a:gd name="T15" fmla="*/ 385 h 390"/>
                <a:gd name="T16" fmla="*/ 215 w 307"/>
                <a:gd name="T17" fmla="*/ 341 h 390"/>
                <a:gd name="T18" fmla="*/ 122 w 307"/>
                <a:gd name="T19" fmla="*/ 356 h 390"/>
                <a:gd name="T20" fmla="*/ 224 w 307"/>
                <a:gd name="T21" fmla="*/ 346 h 390"/>
                <a:gd name="T22" fmla="*/ 122 w 307"/>
                <a:gd name="T23" fmla="*/ 361 h 390"/>
                <a:gd name="T24" fmla="*/ 117 w 307"/>
                <a:gd name="T25" fmla="*/ 356 h 390"/>
                <a:gd name="T26" fmla="*/ 107 w 307"/>
                <a:gd name="T27" fmla="*/ 356 h 390"/>
                <a:gd name="T28" fmla="*/ 175 w 307"/>
                <a:gd name="T29" fmla="*/ 336 h 390"/>
                <a:gd name="T30" fmla="*/ 171 w 307"/>
                <a:gd name="T31" fmla="*/ 336 h 390"/>
                <a:gd name="T32" fmla="*/ 156 w 307"/>
                <a:gd name="T33" fmla="*/ 331 h 390"/>
                <a:gd name="T34" fmla="*/ 107 w 307"/>
                <a:gd name="T35" fmla="*/ 327 h 390"/>
                <a:gd name="T36" fmla="*/ 102 w 307"/>
                <a:gd name="T37" fmla="*/ 312 h 390"/>
                <a:gd name="T38" fmla="*/ 180 w 307"/>
                <a:gd name="T39" fmla="*/ 0 h 390"/>
                <a:gd name="T40" fmla="*/ 205 w 307"/>
                <a:gd name="T41" fmla="*/ 29 h 390"/>
                <a:gd name="T42" fmla="*/ 239 w 307"/>
                <a:gd name="T43" fmla="*/ 53 h 390"/>
                <a:gd name="T44" fmla="*/ 244 w 307"/>
                <a:gd name="T45" fmla="*/ 83 h 390"/>
                <a:gd name="T46" fmla="*/ 278 w 307"/>
                <a:gd name="T47" fmla="*/ 63 h 390"/>
                <a:gd name="T48" fmla="*/ 302 w 307"/>
                <a:gd name="T49" fmla="*/ 83 h 390"/>
                <a:gd name="T50" fmla="*/ 288 w 307"/>
                <a:gd name="T51" fmla="*/ 122 h 390"/>
                <a:gd name="T52" fmla="*/ 258 w 307"/>
                <a:gd name="T53" fmla="*/ 136 h 390"/>
                <a:gd name="T54" fmla="*/ 258 w 307"/>
                <a:gd name="T55" fmla="*/ 205 h 390"/>
                <a:gd name="T56" fmla="*/ 263 w 307"/>
                <a:gd name="T57" fmla="*/ 258 h 390"/>
                <a:gd name="T58" fmla="*/ 249 w 307"/>
                <a:gd name="T59" fmla="*/ 273 h 390"/>
                <a:gd name="T60" fmla="*/ 229 w 307"/>
                <a:gd name="T61" fmla="*/ 302 h 390"/>
                <a:gd name="T62" fmla="*/ 234 w 307"/>
                <a:gd name="T63" fmla="*/ 327 h 390"/>
                <a:gd name="T64" fmla="*/ 219 w 307"/>
                <a:gd name="T65" fmla="*/ 322 h 390"/>
                <a:gd name="T66" fmla="*/ 215 w 307"/>
                <a:gd name="T67" fmla="*/ 312 h 390"/>
                <a:gd name="T68" fmla="*/ 210 w 307"/>
                <a:gd name="T69" fmla="*/ 322 h 390"/>
                <a:gd name="T70" fmla="*/ 200 w 307"/>
                <a:gd name="T71" fmla="*/ 322 h 390"/>
                <a:gd name="T72" fmla="*/ 190 w 307"/>
                <a:gd name="T73" fmla="*/ 331 h 390"/>
                <a:gd name="T74" fmla="*/ 166 w 307"/>
                <a:gd name="T75" fmla="*/ 322 h 390"/>
                <a:gd name="T76" fmla="*/ 185 w 307"/>
                <a:gd name="T77" fmla="*/ 331 h 390"/>
                <a:gd name="T78" fmla="*/ 200 w 307"/>
                <a:gd name="T79" fmla="*/ 336 h 390"/>
                <a:gd name="T80" fmla="*/ 185 w 307"/>
                <a:gd name="T81" fmla="*/ 341 h 390"/>
                <a:gd name="T82" fmla="*/ 161 w 307"/>
                <a:gd name="T83" fmla="*/ 327 h 390"/>
                <a:gd name="T84" fmla="*/ 136 w 307"/>
                <a:gd name="T85" fmla="*/ 327 h 390"/>
                <a:gd name="T86" fmla="*/ 117 w 307"/>
                <a:gd name="T87" fmla="*/ 327 h 390"/>
                <a:gd name="T88" fmla="*/ 112 w 307"/>
                <a:gd name="T89" fmla="*/ 312 h 390"/>
                <a:gd name="T90" fmla="*/ 88 w 307"/>
                <a:gd name="T91" fmla="*/ 302 h 390"/>
                <a:gd name="T92" fmla="*/ 58 w 307"/>
                <a:gd name="T93" fmla="*/ 288 h 390"/>
                <a:gd name="T94" fmla="*/ 19 w 307"/>
                <a:gd name="T95" fmla="*/ 292 h 390"/>
                <a:gd name="T96" fmla="*/ 5 w 307"/>
                <a:gd name="T97" fmla="*/ 273 h 390"/>
                <a:gd name="T98" fmla="*/ 10 w 307"/>
                <a:gd name="T99" fmla="*/ 234 h 390"/>
                <a:gd name="T100" fmla="*/ 14 w 307"/>
                <a:gd name="T101" fmla="*/ 209 h 390"/>
                <a:gd name="T102" fmla="*/ 34 w 307"/>
                <a:gd name="T103" fmla="*/ 175 h 390"/>
                <a:gd name="T104" fmla="*/ 39 w 307"/>
                <a:gd name="T105" fmla="*/ 141 h 390"/>
                <a:gd name="T106" fmla="*/ 58 w 307"/>
                <a:gd name="T107" fmla="*/ 112 h 390"/>
                <a:gd name="T108" fmla="*/ 88 w 307"/>
                <a:gd name="T109" fmla="*/ 83 h 390"/>
                <a:gd name="T110" fmla="*/ 127 w 307"/>
                <a:gd name="T111" fmla="*/ 58 h 390"/>
                <a:gd name="T112" fmla="*/ 156 w 307"/>
                <a:gd name="T113" fmla="*/ 29 h 390"/>
                <a:gd name="T114" fmla="*/ 171 w 307"/>
                <a:gd name="T115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07" h="390">
                  <a:moveTo>
                    <a:pt x="224" y="371"/>
                  </a:moveTo>
                  <a:lnTo>
                    <a:pt x="229" y="371"/>
                  </a:lnTo>
                  <a:lnTo>
                    <a:pt x="224" y="371"/>
                  </a:lnTo>
                  <a:close/>
                  <a:moveTo>
                    <a:pt x="249" y="361"/>
                  </a:moveTo>
                  <a:lnTo>
                    <a:pt x="249" y="366"/>
                  </a:lnTo>
                  <a:lnTo>
                    <a:pt x="249" y="366"/>
                  </a:lnTo>
                  <a:lnTo>
                    <a:pt x="249" y="361"/>
                  </a:lnTo>
                  <a:close/>
                  <a:moveTo>
                    <a:pt x="210" y="371"/>
                  </a:moveTo>
                  <a:lnTo>
                    <a:pt x="215" y="371"/>
                  </a:lnTo>
                  <a:lnTo>
                    <a:pt x="215" y="371"/>
                  </a:lnTo>
                  <a:lnTo>
                    <a:pt x="210" y="371"/>
                  </a:lnTo>
                  <a:close/>
                  <a:moveTo>
                    <a:pt x="244" y="366"/>
                  </a:moveTo>
                  <a:lnTo>
                    <a:pt x="249" y="366"/>
                  </a:lnTo>
                  <a:lnTo>
                    <a:pt x="249" y="361"/>
                  </a:lnTo>
                  <a:lnTo>
                    <a:pt x="249" y="366"/>
                  </a:lnTo>
                  <a:lnTo>
                    <a:pt x="249" y="371"/>
                  </a:lnTo>
                  <a:lnTo>
                    <a:pt x="244" y="371"/>
                  </a:lnTo>
                  <a:lnTo>
                    <a:pt x="239" y="371"/>
                  </a:lnTo>
                  <a:lnTo>
                    <a:pt x="239" y="366"/>
                  </a:lnTo>
                  <a:lnTo>
                    <a:pt x="239" y="361"/>
                  </a:lnTo>
                  <a:lnTo>
                    <a:pt x="244" y="366"/>
                  </a:lnTo>
                  <a:close/>
                  <a:moveTo>
                    <a:pt x="234" y="366"/>
                  </a:moveTo>
                  <a:lnTo>
                    <a:pt x="239" y="366"/>
                  </a:lnTo>
                  <a:lnTo>
                    <a:pt x="239" y="371"/>
                  </a:lnTo>
                  <a:lnTo>
                    <a:pt x="234" y="371"/>
                  </a:lnTo>
                  <a:lnTo>
                    <a:pt x="229" y="371"/>
                  </a:lnTo>
                  <a:lnTo>
                    <a:pt x="229" y="366"/>
                  </a:lnTo>
                  <a:lnTo>
                    <a:pt x="234" y="366"/>
                  </a:lnTo>
                  <a:close/>
                  <a:moveTo>
                    <a:pt x="219" y="366"/>
                  </a:moveTo>
                  <a:lnTo>
                    <a:pt x="224" y="366"/>
                  </a:lnTo>
                  <a:lnTo>
                    <a:pt x="224" y="375"/>
                  </a:lnTo>
                  <a:lnTo>
                    <a:pt x="219" y="375"/>
                  </a:lnTo>
                  <a:lnTo>
                    <a:pt x="219" y="366"/>
                  </a:lnTo>
                  <a:close/>
                  <a:moveTo>
                    <a:pt x="234" y="361"/>
                  </a:moveTo>
                  <a:lnTo>
                    <a:pt x="239" y="361"/>
                  </a:lnTo>
                  <a:lnTo>
                    <a:pt x="239" y="366"/>
                  </a:lnTo>
                  <a:lnTo>
                    <a:pt x="234" y="361"/>
                  </a:lnTo>
                  <a:close/>
                  <a:moveTo>
                    <a:pt x="224" y="366"/>
                  </a:moveTo>
                  <a:lnTo>
                    <a:pt x="229" y="366"/>
                  </a:lnTo>
                  <a:lnTo>
                    <a:pt x="229" y="371"/>
                  </a:lnTo>
                  <a:lnTo>
                    <a:pt x="224" y="371"/>
                  </a:lnTo>
                  <a:lnTo>
                    <a:pt x="224" y="366"/>
                  </a:lnTo>
                  <a:close/>
                  <a:moveTo>
                    <a:pt x="224" y="366"/>
                  </a:moveTo>
                  <a:lnTo>
                    <a:pt x="219" y="366"/>
                  </a:lnTo>
                  <a:lnTo>
                    <a:pt x="219" y="371"/>
                  </a:lnTo>
                  <a:lnTo>
                    <a:pt x="219" y="375"/>
                  </a:lnTo>
                  <a:lnTo>
                    <a:pt x="219" y="371"/>
                  </a:lnTo>
                  <a:lnTo>
                    <a:pt x="215" y="371"/>
                  </a:lnTo>
                  <a:lnTo>
                    <a:pt x="215" y="366"/>
                  </a:lnTo>
                  <a:lnTo>
                    <a:pt x="215" y="371"/>
                  </a:lnTo>
                  <a:lnTo>
                    <a:pt x="215" y="366"/>
                  </a:lnTo>
                  <a:lnTo>
                    <a:pt x="219" y="366"/>
                  </a:lnTo>
                  <a:lnTo>
                    <a:pt x="224" y="366"/>
                  </a:lnTo>
                  <a:close/>
                  <a:moveTo>
                    <a:pt x="205" y="366"/>
                  </a:moveTo>
                  <a:lnTo>
                    <a:pt x="210" y="366"/>
                  </a:lnTo>
                  <a:lnTo>
                    <a:pt x="215" y="371"/>
                  </a:lnTo>
                  <a:lnTo>
                    <a:pt x="205" y="375"/>
                  </a:lnTo>
                  <a:lnTo>
                    <a:pt x="205" y="366"/>
                  </a:lnTo>
                  <a:close/>
                  <a:moveTo>
                    <a:pt x="195" y="366"/>
                  </a:moveTo>
                  <a:lnTo>
                    <a:pt x="200" y="366"/>
                  </a:lnTo>
                  <a:lnTo>
                    <a:pt x="200" y="371"/>
                  </a:lnTo>
                  <a:lnTo>
                    <a:pt x="195" y="371"/>
                  </a:lnTo>
                  <a:lnTo>
                    <a:pt x="195" y="366"/>
                  </a:lnTo>
                  <a:close/>
                  <a:moveTo>
                    <a:pt x="200" y="366"/>
                  </a:moveTo>
                  <a:lnTo>
                    <a:pt x="205" y="366"/>
                  </a:lnTo>
                  <a:lnTo>
                    <a:pt x="205" y="371"/>
                  </a:lnTo>
                  <a:lnTo>
                    <a:pt x="200" y="371"/>
                  </a:lnTo>
                  <a:lnTo>
                    <a:pt x="200" y="366"/>
                  </a:lnTo>
                  <a:close/>
                  <a:moveTo>
                    <a:pt x="180" y="361"/>
                  </a:moveTo>
                  <a:lnTo>
                    <a:pt x="185" y="361"/>
                  </a:lnTo>
                  <a:lnTo>
                    <a:pt x="185" y="366"/>
                  </a:lnTo>
                  <a:lnTo>
                    <a:pt x="180" y="371"/>
                  </a:lnTo>
                  <a:lnTo>
                    <a:pt x="180" y="361"/>
                  </a:lnTo>
                  <a:close/>
                  <a:moveTo>
                    <a:pt x="175" y="361"/>
                  </a:moveTo>
                  <a:lnTo>
                    <a:pt x="180" y="361"/>
                  </a:lnTo>
                  <a:lnTo>
                    <a:pt x="180" y="366"/>
                  </a:lnTo>
                  <a:lnTo>
                    <a:pt x="175" y="366"/>
                  </a:lnTo>
                  <a:lnTo>
                    <a:pt x="175" y="361"/>
                  </a:lnTo>
                  <a:close/>
                  <a:moveTo>
                    <a:pt x="58" y="390"/>
                  </a:moveTo>
                  <a:lnTo>
                    <a:pt x="68" y="385"/>
                  </a:lnTo>
                  <a:lnTo>
                    <a:pt x="68" y="390"/>
                  </a:lnTo>
                  <a:lnTo>
                    <a:pt x="63" y="390"/>
                  </a:lnTo>
                  <a:lnTo>
                    <a:pt x="58" y="390"/>
                  </a:lnTo>
                  <a:close/>
                  <a:moveTo>
                    <a:pt x="156" y="361"/>
                  </a:moveTo>
                  <a:lnTo>
                    <a:pt x="161" y="366"/>
                  </a:lnTo>
                  <a:lnTo>
                    <a:pt x="156" y="366"/>
                  </a:lnTo>
                  <a:lnTo>
                    <a:pt x="156" y="361"/>
                  </a:lnTo>
                  <a:close/>
                  <a:moveTo>
                    <a:pt x="215" y="341"/>
                  </a:moveTo>
                  <a:lnTo>
                    <a:pt x="219" y="341"/>
                  </a:lnTo>
                  <a:lnTo>
                    <a:pt x="215" y="341"/>
                  </a:lnTo>
                  <a:close/>
                  <a:moveTo>
                    <a:pt x="68" y="380"/>
                  </a:moveTo>
                  <a:lnTo>
                    <a:pt x="68" y="385"/>
                  </a:lnTo>
                  <a:lnTo>
                    <a:pt x="68" y="385"/>
                  </a:lnTo>
                  <a:lnTo>
                    <a:pt x="68" y="380"/>
                  </a:lnTo>
                  <a:close/>
                  <a:moveTo>
                    <a:pt x="205" y="336"/>
                  </a:moveTo>
                  <a:lnTo>
                    <a:pt x="210" y="336"/>
                  </a:lnTo>
                  <a:lnTo>
                    <a:pt x="210" y="341"/>
                  </a:lnTo>
                  <a:lnTo>
                    <a:pt x="205" y="341"/>
                  </a:lnTo>
                  <a:lnTo>
                    <a:pt x="205" y="336"/>
                  </a:lnTo>
                  <a:close/>
                  <a:moveTo>
                    <a:pt x="122" y="356"/>
                  </a:moveTo>
                  <a:lnTo>
                    <a:pt x="122" y="361"/>
                  </a:lnTo>
                  <a:lnTo>
                    <a:pt x="122" y="361"/>
                  </a:lnTo>
                  <a:lnTo>
                    <a:pt x="122" y="356"/>
                  </a:lnTo>
                  <a:close/>
                  <a:moveTo>
                    <a:pt x="219" y="331"/>
                  </a:moveTo>
                  <a:lnTo>
                    <a:pt x="224" y="331"/>
                  </a:lnTo>
                  <a:lnTo>
                    <a:pt x="224" y="336"/>
                  </a:lnTo>
                  <a:lnTo>
                    <a:pt x="229" y="336"/>
                  </a:lnTo>
                  <a:lnTo>
                    <a:pt x="229" y="341"/>
                  </a:lnTo>
                  <a:lnTo>
                    <a:pt x="224" y="341"/>
                  </a:lnTo>
                  <a:lnTo>
                    <a:pt x="224" y="346"/>
                  </a:lnTo>
                  <a:lnTo>
                    <a:pt x="219" y="346"/>
                  </a:lnTo>
                  <a:lnTo>
                    <a:pt x="219" y="341"/>
                  </a:lnTo>
                  <a:lnTo>
                    <a:pt x="219" y="336"/>
                  </a:lnTo>
                  <a:lnTo>
                    <a:pt x="219" y="331"/>
                  </a:lnTo>
                  <a:lnTo>
                    <a:pt x="215" y="331"/>
                  </a:lnTo>
                  <a:lnTo>
                    <a:pt x="219" y="331"/>
                  </a:lnTo>
                  <a:close/>
                  <a:moveTo>
                    <a:pt x="122" y="356"/>
                  </a:moveTo>
                  <a:lnTo>
                    <a:pt x="127" y="356"/>
                  </a:lnTo>
                  <a:lnTo>
                    <a:pt x="127" y="361"/>
                  </a:lnTo>
                  <a:lnTo>
                    <a:pt x="122" y="361"/>
                  </a:lnTo>
                  <a:lnTo>
                    <a:pt x="122" y="356"/>
                  </a:lnTo>
                  <a:close/>
                  <a:moveTo>
                    <a:pt x="132" y="356"/>
                  </a:moveTo>
                  <a:lnTo>
                    <a:pt x="132" y="351"/>
                  </a:lnTo>
                  <a:lnTo>
                    <a:pt x="136" y="351"/>
                  </a:lnTo>
                  <a:lnTo>
                    <a:pt x="136" y="356"/>
                  </a:lnTo>
                  <a:lnTo>
                    <a:pt x="132" y="356"/>
                  </a:lnTo>
                  <a:lnTo>
                    <a:pt x="127" y="361"/>
                  </a:lnTo>
                  <a:lnTo>
                    <a:pt x="127" y="356"/>
                  </a:lnTo>
                  <a:lnTo>
                    <a:pt x="132" y="356"/>
                  </a:lnTo>
                  <a:close/>
                  <a:moveTo>
                    <a:pt x="117" y="356"/>
                  </a:moveTo>
                  <a:lnTo>
                    <a:pt x="122" y="356"/>
                  </a:lnTo>
                  <a:lnTo>
                    <a:pt x="122" y="361"/>
                  </a:lnTo>
                  <a:lnTo>
                    <a:pt x="117" y="361"/>
                  </a:lnTo>
                  <a:lnTo>
                    <a:pt x="117" y="356"/>
                  </a:lnTo>
                  <a:close/>
                  <a:moveTo>
                    <a:pt x="117" y="356"/>
                  </a:moveTo>
                  <a:lnTo>
                    <a:pt x="117" y="361"/>
                  </a:lnTo>
                  <a:lnTo>
                    <a:pt x="117" y="361"/>
                  </a:lnTo>
                  <a:lnTo>
                    <a:pt x="117" y="356"/>
                  </a:lnTo>
                  <a:close/>
                  <a:moveTo>
                    <a:pt x="97" y="356"/>
                  </a:moveTo>
                  <a:lnTo>
                    <a:pt x="107" y="356"/>
                  </a:lnTo>
                  <a:lnTo>
                    <a:pt x="107" y="361"/>
                  </a:lnTo>
                  <a:lnTo>
                    <a:pt x="102" y="361"/>
                  </a:lnTo>
                  <a:lnTo>
                    <a:pt x="97" y="356"/>
                  </a:lnTo>
                  <a:close/>
                  <a:moveTo>
                    <a:pt x="215" y="327"/>
                  </a:moveTo>
                  <a:lnTo>
                    <a:pt x="219" y="322"/>
                  </a:lnTo>
                  <a:lnTo>
                    <a:pt x="219" y="331"/>
                  </a:lnTo>
                  <a:lnTo>
                    <a:pt x="215" y="331"/>
                  </a:lnTo>
                  <a:lnTo>
                    <a:pt x="215" y="327"/>
                  </a:lnTo>
                  <a:close/>
                  <a:moveTo>
                    <a:pt x="171" y="336"/>
                  </a:moveTo>
                  <a:lnTo>
                    <a:pt x="175" y="336"/>
                  </a:lnTo>
                  <a:lnTo>
                    <a:pt x="171" y="336"/>
                  </a:lnTo>
                  <a:close/>
                  <a:moveTo>
                    <a:pt x="229" y="317"/>
                  </a:moveTo>
                  <a:lnTo>
                    <a:pt x="234" y="317"/>
                  </a:lnTo>
                  <a:lnTo>
                    <a:pt x="234" y="322"/>
                  </a:lnTo>
                  <a:lnTo>
                    <a:pt x="229" y="322"/>
                  </a:lnTo>
                  <a:lnTo>
                    <a:pt x="229" y="317"/>
                  </a:lnTo>
                  <a:close/>
                  <a:moveTo>
                    <a:pt x="166" y="331"/>
                  </a:moveTo>
                  <a:lnTo>
                    <a:pt x="171" y="331"/>
                  </a:lnTo>
                  <a:lnTo>
                    <a:pt x="175" y="336"/>
                  </a:lnTo>
                  <a:lnTo>
                    <a:pt x="171" y="336"/>
                  </a:lnTo>
                  <a:lnTo>
                    <a:pt x="166" y="331"/>
                  </a:lnTo>
                  <a:close/>
                  <a:moveTo>
                    <a:pt x="161" y="327"/>
                  </a:moveTo>
                  <a:lnTo>
                    <a:pt x="166" y="327"/>
                  </a:lnTo>
                  <a:lnTo>
                    <a:pt x="166" y="331"/>
                  </a:lnTo>
                  <a:lnTo>
                    <a:pt x="161" y="331"/>
                  </a:lnTo>
                  <a:lnTo>
                    <a:pt x="161" y="327"/>
                  </a:lnTo>
                  <a:close/>
                  <a:moveTo>
                    <a:pt x="156" y="327"/>
                  </a:moveTo>
                  <a:lnTo>
                    <a:pt x="161" y="327"/>
                  </a:lnTo>
                  <a:lnTo>
                    <a:pt x="161" y="331"/>
                  </a:lnTo>
                  <a:lnTo>
                    <a:pt x="156" y="331"/>
                  </a:lnTo>
                  <a:lnTo>
                    <a:pt x="156" y="327"/>
                  </a:lnTo>
                  <a:close/>
                  <a:moveTo>
                    <a:pt x="107" y="317"/>
                  </a:moveTo>
                  <a:lnTo>
                    <a:pt x="107" y="322"/>
                  </a:lnTo>
                  <a:lnTo>
                    <a:pt x="107" y="317"/>
                  </a:lnTo>
                  <a:lnTo>
                    <a:pt x="107" y="322"/>
                  </a:lnTo>
                  <a:lnTo>
                    <a:pt x="112" y="322"/>
                  </a:lnTo>
                  <a:lnTo>
                    <a:pt x="112" y="327"/>
                  </a:lnTo>
                  <a:lnTo>
                    <a:pt x="112" y="331"/>
                  </a:lnTo>
                  <a:lnTo>
                    <a:pt x="107" y="331"/>
                  </a:lnTo>
                  <a:lnTo>
                    <a:pt x="107" y="327"/>
                  </a:lnTo>
                  <a:lnTo>
                    <a:pt x="107" y="331"/>
                  </a:lnTo>
                  <a:lnTo>
                    <a:pt x="102" y="331"/>
                  </a:lnTo>
                  <a:lnTo>
                    <a:pt x="102" y="327"/>
                  </a:lnTo>
                  <a:lnTo>
                    <a:pt x="107" y="327"/>
                  </a:lnTo>
                  <a:lnTo>
                    <a:pt x="102" y="327"/>
                  </a:lnTo>
                  <a:lnTo>
                    <a:pt x="102" y="322"/>
                  </a:lnTo>
                  <a:lnTo>
                    <a:pt x="102" y="317"/>
                  </a:lnTo>
                  <a:lnTo>
                    <a:pt x="97" y="317"/>
                  </a:lnTo>
                  <a:lnTo>
                    <a:pt x="102" y="317"/>
                  </a:lnTo>
                  <a:lnTo>
                    <a:pt x="102" y="312"/>
                  </a:lnTo>
                  <a:lnTo>
                    <a:pt x="107" y="312"/>
                  </a:lnTo>
                  <a:lnTo>
                    <a:pt x="107" y="317"/>
                  </a:lnTo>
                  <a:close/>
                  <a:moveTo>
                    <a:pt x="97" y="312"/>
                  </a:moveTo>
                  <a:lnTo>
                    <a:pt x="97" y="317"/>
                  </a:lnTo>
                  <a:lnTo>
                    <a:pt x="97" y="317"/>
                  </a:lnTo>
                  <a:lnTo>
                    <a:pt x="97" y="312"/>
                  </a:lnTo>
                  <a:close/>
                  <a:moveTo>
                    <a:pt x="34" y="292"/>
                  </a:moveTo>
                  <a:lnTo>
                    <a:pt x="39" y="292"/>
                  </a:lnTo>
                  <a:lnTo>
                    <a:pt x="34" y="292"/>
                  </a:lnTo>
                  <a:close/>
                  <a:moveTo>
                    <a:pt x="180" y="0"/>
                  </a:moveTo>
                  <a:lnTo>
                    <a:pt x="185" y="0"/>
                  </a:lnTo>
                  <a:lnTo>
                    <a:pt x="190" y="0"/>
                  </a:lnTo>
                  <a:lnTo>
                    <a:pt x="195" y="0"/>
                  </a:lnTo>
                  <a:lnTo>
                    <a:pt x="195" y="4"/>
                  </a:lnTo>
                  <a:lnTo>
                    <a:pt x="195" y="9"/>
                  </a:lnTo>
                  <a:lnTo>
                    <a:pt x="200" y="9"/>
                  </a:lnTo>
                  <a:lnTo>
                    <a:pt x="200" y="14"/>
                  </a:lnTo>
                  <a:lnTo>
                    <a:pt x="200" y="19"/>
                  </a:lnTo>
                  <a:lnTo>
                    <a:pt x="200" y="24"/>
                  </a:lnTo>
                  <a:lnTo>
                    <a:pt x="205" y="29"/>
                  </a:lnTo>
                  <a:lnTo>
                    <a:pt x="210" y="34"/>
                  </a:lnTo>
                  <a:lnTo>
                    <a:pt x="215" y="34"/>
                  </a:lnTo>
                  <a:lnTo>
                    <a:pt x="219" y="39"/>
                  </a:lnTo>
                  <a:lnTo>
                    <a:pt x="219" y="44"/>
                  </a:lnTo>
                  <a:lnTo>
                    <a:pt x="224" y="44"/>
                  </a:lnTo>
                  <a:lnTo>
                    <a:pt x="229" y="44"/>
                  </a:lnTo>
                  <a:lnTo>
                    <a:pt x="234" y="44"/>
                  </a:lnTo>
                  <a:lnTo>
                    <a:pt x="234" y="48"/>
                  </a:lnTo>
                  <a:lnTo>
                    <a:pt x="234" y="53"/>
                  </a:lnTo>
                  <a:lnTo>
                    <a:pt x="239" y="53"/>
                  </a:lnTo>
                  <a:lnTo>
                    <a:pt x="239" y="58"/>
                  </a:lnTo>
                  <a:lnTo>
                    <a:pt x="239" y="63"/>
                  </a:lnTo>
                  <a:lnTo>
                    <a:pt x="234" y="63"/>
                  </a:lnTo>
                  <a:lnTo>
                    <a:pt x="234" y="68"/>
                  </a:lnTo>
                  <a:lnTo>
                    <a:pt x="234" y="73"/>
                  </a:lnTo>
                  <a:lnTo>
                    <a:pt x="234" y="78"/>
                  </a:lnTo>
                  <a:lnTo>
                    <a:pt x="239" y="83"/>
                  </a:lnTo>
                  <a:lnTo>
                    <a:pt x="239" y="87"/>
                  </a:lnTo>
                  <a:lnTo>
                    <a:pt x="244" y="87"/>
                  </a:lnTo>
                  <a:lnTo>
                    <a:pt x="244" y="83"/>
                  </a:lnTo>
                  <a:lnTo>
                    <a:pt x="249" y="83"/>
                  </a:lnTo>
                  <a:lnTo>
                    <a:pt x="249" y="78"/>
                  </a:lnTo>
                  <a:lnTo>
                    <a:pt x="254" y="78"/>
                  </a:lnTo>
                  <a:lnTo>
                    <a:pt x="258" y="78"/>
                  </a:lnTo>
                  <a:lnTo>
                    <a:pt x="258" y="73"/>
                  </a:lnTo>
                  <a:lnTo>
                    <a:pt x="263" y="73"/>
                  </a:lnTo>
                  <a:lnTo>
                    <a:pt x="268" y="73"/>
                  </a:lnTo>
                  <a:lnTo>
                    <a:pt x="268" y="68"/>
                  </a:lnTo>
                  <a:lnTo>
                    <a:pt x="273" y="68"/>
                  </a:lnTo>
                  <a:lnTo>
                    <a:pt x="278" y="63"/>
                  </a:lnTo>
                  <a:lnTo>
                    <a:pt x="283" y="63"/>
                  </a:lnTo>
                  <a:lnTo>
                    <a:pt x="283" y="58"/>
                  </a:lnTo>
                  <a:lnTo>
                    <a:pt x="288" y="58"/>
                  </a:lnTo>
                  <a:lnTo>
                    <a:pt x="293" y="58"/>
                  </a:lnTo>
                  <a:lnTo>
                    <a:pt x="293" y="53"/>
                  </a:lnTo>
                  <a:lnTo>
                    <a:pt x="297" y="58"/>
                  </a:lnTo>
                  <a:lnTo>
                    <a:pt x="302" y="58"/>
                  </a:lnTo>
                  <a:lnTo>
                    <a:pt x="307" y="58"/>
                  </a:lnTo>
                  <a:lnTo>
                    <a:pt x="302" y="78"/>
                  </a:lnTo>
                  <a:lnTo>
                    <a:pt x="302" y="83"/>
                  </a:lnTo>
                  <a:lnTo>
                    <a:pt x="297" y="97"/>
                  </a:lnTo>
                  <a:lnTo>
                    <a:pt x="297" y="102"/>
                  </a:lnTo>
                  <a:lnTo>
                    <a:pt x="293" y="102"/>
                  </a:lnTo>
                  <a:lnTo>
                    <a:pt x="293" y="107"/>
                  </a:lnTo>
                  <a:lnTo>
                    <a:pt x="288" y="107"/>
                  </a:lnTo>
                  <a:lnTo>
                    <a:pt x="288" y="112"/>
                  </a:lnTo>
                  <a:lnTo>
                    <a:pt x="288" y="117"/>
                  </a:lnTo>
                  <a:lnTo>
                    <a:pt x="293" y="117"/>
                  </a:lnTo>
                  <a:lnTo>
                    <a:pt x="288" y="117"/>
                  </a:lnTo>
                  <a:lnTo>
                    <a:pt x="288" y="122"/>
                  </a:lnTo>
                  <a:lnTo>
                    <a:pt x="283" y="117"/>
                  </a:lnTo>
                  <a:lnTo>
                    <a:pt x="283" y="122"/>
                  </a:lnTo>
                  <a:lnTo>
                    <a:pt x="278" y="122"/>
                  </a:lnTo>
                  <a:lnTo>
                    <a:pt x="273" y="122"/>
                  </a:lnTo>
                  <a:lnTo>
                    <a:pt x="273" y="126"/>
                  </a:lnTo>
                  <a:lnTo>
                    <a:pt x="273" y="131"/>
                  </a:lnTo>
                  <a:lnTo>
                    <a:pt x="268" y="131"/>
                  </a:lnTo>
                  <a:lnTo>
                    <a:pt x="268" y="136"/>
                  </a:lnTo>
                  <a:lnTo>
                    <a:pt x="263" y="136"/>
                  </a:lnTo>
                  <a:lnTo>
                    <a:pt x="258" y="136"/>
                  </a:lnTo>
                  <a:lnTo>
                    <a:pt x="258" y="141"/>
                  </a:lnTo>
                  <a:lnTo>
                    <a:pt x="254" y="141"/>
                  </a:lnTo>
                  <a:lnTo>
                    <a:pt x="254" y="146"/>
                  </a:lnTo>
                  <a:lnTo>
                    <a:pt x="254" y="151"/>
                  </a:lnTo>
                  <a:lnTo>
                    <a:pt x="254" y="156"/>
                  </a:lnTo>
                  <a:lnTo>
                    <a:pt x="249" y="156"/>
                  </a:lnTo>
                  <a:lnTo>
                    <a:pt x="249" y="166"/>
                  </a:lnTo>
                  <a:lnTo>
                    <a:pt x="254" y="185"/>
                  </a:lnTo>
                  <a:lnTo>
                    <a:pt x="254" y="190"/>
                  </a:lnTo>
                  <a:lnTo>
                    <a:pt x="258" y="205"/>
                  </a:lnTo>
                  <a:lnTo>
                    <a:pt x="258" y="209"/>
                  </a:lnTo>
                  <a:lnTo>
                    <a:pt x="258" y="214"/>
                  </a:lnTo>
                  <a:lnTo>
                    <a:pt x="258" y="219"/>
                  </a:lnTo>
                  <a:lnTo>
                    <a:pt x="263" y="224"/>
                  </a:lnTo>
                  <a:lnTo>
                    <a:pt x="263" y="229"/>
                  </a:lnTo>
                  <a:lnTo>
                    <a:pt x="263" y="239"/>
                  </a:lnTo>
                  <a:lnTo>
                    <a:pt x="263" y="244"/>
                  </a:lnTo>
                  <a:lnTo>
                    <a:pt x="263" y="249"/>
                  </a:lnTo>
                  <a:lnTo>
                    <a:pt x="268" y="258"/>
                  </a:lnTo>
                  <a:lnTo>
                    <a:pt x="263" y="258"/>
                  </a:lnTo>
                  <a:lnTo>
                    <a:pt x="258" y="258"/>
                  </a:lnTo>
                  <a:lnTo>
                    <a:pt x="258" y="263"/>
                  </a:lnTo>
                  <a:lnTo>
                    <a:pt x="258" y="268"/>
                  </a:lnTo>
                  <a:lnTo>
                    <a:pt x="254" y="268"/>
                  </a:lnTo>
                  <a:lnTo>
                    <a:pt x="249" y="268"/>
                  </a:lnTo>
                  <a:lnTo>
                    <a:pt x="249" y="273"/>
                  </a:lnTo>
                  <a:lnTo>
                    <a:pt x="254" y="273"/>
                  </a:lnTo>
                  <a:lnTo>
                    <a:pt x="254" y="278"/>
                  </a:lnTo>
                  <a:lnTo>
                    <a:pt x="254" y="273"/>
                  </a:lnTo>
                  <a:lnTo>
                    <a:pt x="249" y="273"/>
                  </a:lnTo>
                  <a:lnTo>
                    <a:pt x="249" y="278"/>
                  </a:lnTo>
                  <a:lnTo>
                    <a:pt x="244" y="278"/>
                  </a:lnTo>
                  <a:lnTo>
                    <a:pt x="244" y="283"/>
                  </a:lnTo>
                  <a:lnTo>
                    <a:pt x="244" y="288"/>
                  </a:lnTo>
                  <a:lnTo>
                    <a:pt x="239" y="288"/>
                  </a:lnTo>
                  <a:lnTo>
                    <a:pt x="234" y="288"/>
                  </a:lnTo>
                  <a:lnTo>
                    <a:pt x="234" y="292"/>
                  </a:lnTo>
                  <a:lnTo>
                    <a:pt x="234" y="297"/>
                  </a:lnTo>
                  <a:lnTo>
                    <a:pt x="229" y="297"/>
                  </a:lnTo>
                  <a:lnTo>
                    <a:pt x="229" y="302"/>
                  </a:lnTo>
                  <a:lnTo>
                    <a:pt x="224" y="302"/>
                  </a:lnTo>
                  <a:lnTo>
                    <a:pt x="224" y="307"/>
                  </a:lnTo>
                  <a:lnTo>
                    <a:pt x="229" y="307"/>
                  </a:lnTo>
                  <a:lnTo>
                    <a:pt x="229" y="312"/>
                  </a:lnTo>
                  <a:lnTo>
                    <a:pt x="229" y="317"/>
                  </a:lnTo>
                  <a:lnTo>
                    <a:pt x="229" y="322"/>
                  </a:lnTo>
                  <a:lnTo>
                    <a:pt x="234" y="322"/>
                  </a:lnTo>
                  <a:lnTo>
                    <a:pt x="229" y="322"/>
                  </a:lnTo>
                  <a:lnTo>
                    <a:pt x="234" y="322"/>
                  </a:lnTo>
                  <a:lnTo>
                    <a:pt x="234" y="327"/>
                  </a:lnTo>
                  <a:lnTo>
                    <a:pt x="234" y="331"/>
                  </a:lnTo>
                  <a:lnTo>
                    <a:pt x="234" y="336"/>
                  </a:lnTo>
                  <a:lnTo>
                    <a:pt x="229" y="336"/>
                  </a:lnTo>
                  <a:lnTo>
                    <a:pt x="229" y="331"/>
                  </a:lnTo>
                  <a:lnTo>
                    <a:pt x="224" y="331"/>
                  </a:lnTo>
                  <a:lnTo>
                    <a:pt x="224" y="327"/>
                  </a:lnTo>
                  <a:lnTo>
                    <a:pt x="219" y="327"/>
                  </a:lnTo>
                  <a:lnTo>
                    <a:pt x="219" y="322"/>
                  </a:lnTo>
                  <a:lnTo>
                    <a:pt x="219" y="327"/>
                  </a:lnTo>
                  <a:lnTo>
                    <a:pt x="219" y="322"/>
                  </a:lnTo>
                  <a:lnTo>
                    <a:pt x="215" y="322"/>
                  </a:lnTo>
                  <a:lnTo>
                    <a:pt x="219" y="322"/>
                  </a:lnTo>
                  <a:lnTo>
                    <a:pt x="219" y="317"/>
                  </a:lnTo>
                  <a:lnTo>
                    <a:pt x="219" y="322"/>
                  </a:lnTo>
                  <a:lnTo>
                    <a:pt x="219" y="317"/>
                  </a:lnTo>
                  <a:lnTo>
                    <a:pt x="224" y="317"/>
                  </a:lnTo>
                  <a:lnTo>
                    <a:pt x="219" y="312"/>
                  </a:lnTo>
                  <a:lnTo>
                    <a:pt x="219" y="317"/>
                  </a:lnTo>
                  <a:lnTo>
                    <a:pt x="215" y="317"/>
                  </a:lnTo>
                  <a:lnTo>
                    <a:pt x="215" y="312"/>
                  </a:lnTo>
                  <a:lnTo>
                    <a:pt x="210" y="312"/>
                  </a:lnTo>
                  <a:lnTo>
                    <a:pt x="215" y="312"/>
                  </a:lnTo>
                  <a:lnTo>
                    <a:pt x="215" y="317"/>
                  </a:lnTo>
                  <a:lnTo>
                    <a:pt x="215" y="312"/>
                  </a:lnTo>
                  <a:lnTo>
                    <a:pt x="215" y="317"/>
                  </a:lnTo>
                  <a:lnTo>
                    <a:pt x="215" y="322"/>
                  </a:lnTo>
                  <a:lnTo>
                    <a:pt x="210" y="322"/>
                  </a:lnTo>
                  <a:lnTo>
                    <a:pt x="215" y="322"/>
                  </a:lnTo>
                  <a:lnTo>
                    <a:pt x="210" y="327"/>
                  </a:lnTo>
                  <a:lnTo>
                    <a:pt x="210" y="322"/>
                  </a:lnTo>
                  <a:lnTo>
                    <a:pt x="210" y="327"/>
                  </a:lnTo>
                  <a:lnTo>
                    <a:pt x="210" y="322"/>
                  </a:lnTo>
                  <a:lnTo>
                    <a:pt x="205" y="322"/>
                  </a:lnTo>
                  <a:lnTo>
                    <a:pt x="210" y="322"/>
                  </a:lnTo>
                  <a:lnTo>
                    <a:pt x="210" y="317"/>
                  </a:lnTo>
                  <a:lnTo>
                    <a:pt x="205" y="317"/>
                  </a:lnTo>
                  <a:lnTo>
                    <a:pt x="205" y="312"/>
                  </a:lnTo>
                  <a:lnTo>
                    <a:pt x="205" y="317"/>
                  </a:lnTo>
                  <a:lnTo>
                    <a:pt x="205" y="322"/>
                  </a:lnTo>
                  <a:lnTo>
                    <a:pt x="200" y="322"/>
                  </a:lnTo>
                  <a:lnTo>
                    <a:pt x="205" y="322"/>
                  </a:lnTo>
                  <a:lnTo>
                    <a:pt x="205" y="327"/>
                  </a:lnTo>
                  <a:lnTo>
                    <a:pt x="200" y="327"/>
                  </a:lnTo>
                  <a:lnTo>
                    <a:pt x="195" y="327"/>
                  </a:lnTo>
                  <a:lnTo>
                    <a:pt x="200" y="327"/>
                  </a:lnTo>
                  <a:lnTo>
                    <a:pt x="200" y="331"/>
                  </a:lnTo>
                  <a:lnTo>
                    <a:pt x="195" y="331"/>
                  </a:lnTo>
                  <a:lnTo>
                    <a:pt x="195" y="327"/>
                  </a:lnTo>
                  <a:lnTo>
                    <a:pt x="195" y="331"/>
                  </a:lnTo>
                  <a:lnTo>
                    <a:pt x="190" y="331"/>
                  </a:lnTo>
                  <a:lnTo>
                    <a:pt x="190" y="327"/>
                  </a:lnTo>
                  <a:lnTo>
                    <a:pt x="185" y="327"/>
                  </a:lnTo>
                  <a:lnTo>
                    <a:pt x="185" y="322"/>
                  </a:lnTo>
                  <a:lnTo>
                    <a:pt x="180" y="322"/>
                  </a:lnTo>
                  <a:lnTo>
                    <a:pt x="180" y="317"/>
                  </a:lnTo>
                  <a:lnTo>
                    <a:pt x="175" y="317"/>
                  </a:lnTo>
                  <a:lnTo>
                    <a:pt x="175" y="312"/>
                  </a:lnTo>
                  <a:lnTo>
                    <a:pt x="175" y="317"/>
                  </a:lnTo>
                  <a:lnTo>
                    <a:pt x="171" y="317"/>
                  </a:lnTo>
                  <a:lnTo>
                    <a:pt x="166" y="322"/>
                  </a:lnTo>
                  <a:lnTo>
                    <a:pt x="171" y="322"/>
                  </a:lnTo>
                  <a:lnTo>
                    <a:pt x="175" y="322"/>
                  </a:lnTo>
                  <a:lnTo>
                    <a:pt x="180" y="322"/>
                  </a:lnTo>
                  <a:lnTo>
                    <a:pt x="180" y="327"/>
                  </a:lnTo>
                  <a:lnTo>
                    <a:pt x="180" y="322"/>
                  </a:lnTo>
                  <a:lnTo>
                    <a:pt x="185" y="322"/>
                  </a:lnTo>
                  <a:lnTo>
                    <a:pt x="185" y="327"/>
                  </a:lnTo>
                  <a:lnTo>
                    <a:pt x="180" y="327"/>
                  </a:lnTo>
                  <a:lnTo>
                    <a:pt x="180" y="331"/>
                  </a:lnTo>
                  <a:lnTo>
                    <a:pt x="185" y="331"/>
                  </a:lnTo>
                  <a:lnTo>
                    <a:pt x="185" y="327"/>
                  </a:lnTo>
                  <a:lnTo>
                    <a:pt x="190" y="327"/>
                  </a:lnTo>
                  <a:lnTo>
                    <a:pt x="190" y="331"/>
                  </a:lnTo>
                  <a:lnTo>
                    <a:pt x="190" y="336"/>
                  </a:lnTo>
                  <a:lnTo>
                    <a:pt x="190" y="331"/>
                  </a:lnTo>
                  <a:lnTo>
                    <a:pt x="195" y="331"/>
                  </a:lnTo>
                  <a:lnTo>
                    <a:pt x="200" y="331"/>
                  </a:lnTo>
                  <a:lnTo>
                    <a:pt x="205" y="331"/>
                  </a:lnTo>
                  <a:lnTo>
                    <a:pt x="200" y="331"/>
                  </a:lnTo>
                  <a:lnTo>
                    <a:pt x="200" y="336"/>
                  </a:lnTo>
                  <a:lnTo>
                    <a:pt x="205" y="336"/>
                  </a:lnTo>
                  <a:lnTo>
                    <a:pt x="200" y="336"/>
                  </a:lnTo>
                  <a:lnTo>
                    <a:pt x="205" y="336"/>
                  </a:lnTo>
                  <a:lnTo>
                    <a:pt x="205" y="341"/>
                  </a:lnTo>
                  <a:lnTo>
                    <a:pt x="200" y="341"/>
                  </a:lnTo>
                  <a:lnTo>
                    <a:pt x="195" y="341"/>
                  </a:lnTo>
                  <a:lnTo>
                    <a:pt x="190" y="341"/>
                  </a:lnTo>
                  <a:lnTo>
                    <a:pt x="190" y="336"/>
                  </a:lnTo>
                  <a:lnTo>
                    <a:pt x="185" y="336"/>
                  </a:lnTo>
                  <a:lnTo>
                    <a:pt x="185" y="341"/>
                  </a:lnTo>
                  <a:lnTo>
                    <a:pt x="185" y="336"/>
                  </a:lnTo>
                  <a:lnTo>
                    <a:pt x="180" y="336"/>
                  </a:lnTo>
                  <a:lnTo>
                    <a:pt x="175" y="336"/>
                  </a:lnTo>
                  <a:lnTo>
                    <a:pt x="175" y="341"/>
                  </a:lnTo>
                  <a:lnTo>
                    <a:pt x="175" y="336"/>
                  </a:lnTo>
                  <a:lnTo>
                    <a:pt x="175" y="331"/>
                  </a:lnTo>
                  <a:lnTo>
                    <a:pt x="171" y="331"/>
                  </a:lnTo>
                  <a:lnTo>
                    <a:pt x="171" y="327"/>
                  </a:lnTo>
                  <a:lnTo>
                    <a:pt x="166" y="327"/>
                  </a:lnTo>
                  <a:lnTo>
                    <a:pt x="161" y="327"/>
                  </a:lnTo>
                  <a:lnTo>
                    <a:pt x="161" y="322"/>
                  </a:lnTo>
                  <a:lnTo>
                    <a:pt x="156" y="322"/>
                  </a:lnTo>
                  <a:lnTo>
                    <a:pt x="151" y="322"/>
                  </a:lnTo>
                  <a:lnTo>
                    <a:pt x="146" y="322"/>
                  </a:lnTo>
                  <a:lnTo>
                    <a:pt x="146" y="327"/>
                  </a:lnTo>
                  <a:lnTo>
                    <a:pt x="146" y="322"/>
                  </a:lnTo>
                  <a:lnTo>
                    <a:pt x="141" y="322"/>
                  </a:lnTo>
                  <a:lnTo>
                    <a:pt x="136" y="327"/>
                  </a:lnTo>
                  <a:lnTo>
                    <a:pt x="132" y="327"/>
                  </a:lnTo>
                  <a:lnTo>
                    <a:pt x="136" y="327"/>
                  </a:lnTo>
                  <a:lnTo>
                    <a:pt x="132" y="327"/>
                  </a:lnTo>
                  <a:lnTo>
                    <a:pt x="132" y="331"/>
                  </a:lnTo>
                  <a:lnTo>
                    <a:pt x="127" y="331"/>
                  </a:lnTo>
                  <a:lnTo>
                    <a:pt x="127" y="336"/>
                  </a:lnTo>
                  <a:lnTo>
                    <a:pt x="122" y="336"/>
                  </a:lnTo>
                  <a:lnTo>
                    <a:pt x="122" y="341"/>
                  </a:lnTo>
                  <a:lnTo>
                    <a:pt x="117" y="341"/>
                  </a:lnTo>
                  <a:lnTo>
                    <a:pt x="117" y="336"/>
                  </a:lnTo>
                  <a:lnTo>
                    <a:pt x="117" y="331"/>
                  </a:lnTo>
                  <a:lnTo>
                    <a:pt x="117" y="327"/>
                  </a:lnTo>
                  <a:lnTo>
                    <a:pt x="117" y="322"/>
                  </a:lnTo>
                  <a:lnTo>
                    <a:pt x="112" y="322"/>
                  </a:lnTo>
                  <a:lnTo>
                    <a:pt x="117" y="322"/>
                  </a:lnTo>
                  <a:lnTo>
                    <a:pt x="117" y="317"/>
                  </a:lnTo>
                  <a:lnTo>
                    <a:pt x="112" y="317"/>
                  </a:lnTo>
                  <a:lnTo>
                    <a:pt x="112" y="322"/>
                  </a:lnTo>
                  <a:lnTo>
                    <a:pt x="112" y="317"/>
                  </a:lnTo>
                  <a:lnTo>
                    <a:pt x="117" y="317"/>
                  </a:lnTo>
                  <a:lnTo>
                    <a:pt x="112" y="317"/>
                  </a:lnTo>
                  <a:lnTo>
                    <a:pt x="112" y="312"/>
                  </a:lnTo>
                  <a:lnTo>
                    <a:pt x="112" y="307"/>
                  </a:lnTo>
                  <a:lnTo>
                    <a:pt x="112" y="302"/>
                  </a:lnTo>
                  <a:lnTo>
                    <a:pt x="107" y="302"/>
                  </a:lnTo>
                  <a:lnTo>
                    <a:pt x="102" y="302"/>
                  </a:lnTo>
                  <a:lnTo>
                    <a:pt x="102" y="307"/>
                  </a:lnTo>
                  <a:lnTo>
                    <a:pt x="102" y="312"/>
                  </a:lnTo>
                  <a:lnTo>
                    <a:pt x="97" y="312"/>
                  </a:lnTo>
                  <a:lnTo>
                    <a:pt x="92" y="307"/>
                  </a:lnTo>
                  <a:lnTo>
                    <a:pt x="88" y="307"/>
                  </a:lnTo>
                  <a:lnTo>
                    <a:pt x="88" y="302"/>
                  </a:lnTo>
                  <a:lnTo>
                    <a:pt x="83" y="302"/>
                  </a:lnTo>
                  <a:lnTo>
                    <a:pt x="78" y="302"/>
                  </a:lnTo>
                  <a:lnTo>
                    <a:pt x="73" y="302"/>
                  </a:lnTo>
                  <a:lnTo>
                    <a:pt x="68" y="302"/>
                  </a:lnTo>
                  <a:lnTo>
                    <a:pt x="68" y="297"/>
                  </a:lnTo>
                  <a:lnTo>
                    <a:pt x="63" y="297"/>
                  </a:lnTo>
                  <a:lnTo>
                    <a:pt x="58" y="297"/>
                  </a:lnTo>
                  <a:lnTo>
                    <a:pt x="63" y="297"/>
                  </a:lnTo>
                  <a:lnTo>
                    <a:pt x="58" y="292"/>
                  </a:lnTo>
                  <a:lnTo>
                    <a:pt x="58" y="288"/>
                  </a:lnTo>
                  <a:lnTo>
                    <a:pt x="53" y="288"/>
                  </a:lnTo>
                  <a:lnTo>
                    <a:pt x="53" y="283"/>
                  </a:lnTo>
                  <a:lnTo>
                    <a:pt x="49" y="283"/>
                  </a:lnTo>
                  <a:lnTo>
                    <a:pt x="44" y="283"/>
                  </a:lnTo>
                  <a:lnTo>
                    <a:pt x="39" y="283"/>
                  </a:lnTo>
                  <a:lnTo>
                    <a:pt x="39" y="288"/>
                  </a:lnTo>
                  <a:lnTo>
                    <a:pt x="34" y="288"/>
                  </a:lnTo>
                  <a:lnTo>
                    <a:pt x="29" y="288"/>
                  </a:lnTo>
                  <a:lnTo>
                    <a:pt x="24" y="292"/>
                  </a:lnTo>
                  <a:lnTo>
                    <a:pt x="19" y="292"/>
                  </a:lnTo>
                  <a:lnTo>
                    <a:pt x="14" y="297"/>
                  </a:lnTo>
                  <a:lnTo>
                    <a:pt x="14" y="292"/>
                  </a:lnTo>
                  <a:lnTo>
                    <a:pt x="10" y="292"/>
                  </a:lnTo>
                  <a:lnTo>
                    <a:pt x="10" y="288"/>
                  </a:lnTo>
                  <a:lnTo>
                    <a:pt x="10" y="283"/>
                  </a:lnTo>
                  <a:lnTo>
                    <a:pt x="14" y="283"/>
                  </a:lnTo>
                  <a:lnTo>
                    <a:pt x="10" y="283"/>
                  </a:lnTo>
                  <a:lnTo>
                    <a:pt x="5" y="283"/>
                  </a:lnTo>
                  <a:lnTo>
                    <a:pt x="5" y="278"/>
                  </a:lnTo>
                  <a:lnTo>
                    <a:pt x="5" y="273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0" y="258"/>
                  </a:lnTo>
                  <a:lnTo>
                    <a:pt x="5" y="258"/>
                  </a:lnTo>
                  <a:lnTo>
                    <a:pt x="5" y="253"/>
                  </a:lnTo>
                  <a:lnTo>
                    <a:pt x="5" y="249"/>
                  </a:lnTo>
                  <a:lnTo>
                    <a:pt x="5" y="244"/>
                  </a:lnTo>
                  <a:lnTo>
                    <a:pt x="10" y="239"/>
                  </a:lnTo>
                  <a:lnTo>
                    <a:pt x="10" y="234"/>
                  </a:lnTo>
                  <a:lnTo>
                    <a:pt x="10" y="229"/>
                  </a:lnTo>
                  <a:lnTo>
                    <a:pt x="10" y="224"/>
                  </a:lnTo>
                  <a:lnTo>
                    <a:pt x="10" y="219"/>
                  </a:lnTo>
                  <a:lnTo>
                    <a:pt x="14" y="219"/>
                  </a:lnTo>
                  <a:lnTo>
                    <a:pt x="14" y="214"/>
                  </a:lnTo>
                  <a:lnTo>
                    <a:pt x="10" y="214"/>
                  </a:lnTo>
                  <a:lnTo>
                    <a:pt x="14" y="214"/>
                  </a:lnTo>
                  <a:lnTo>
                    <a:pt x="14" y="209"/>
                  </a:lnTo>
                  <a:lnTo>
                    <a:pt x="14" y="214"/>
                  </a:lnTo>
                  <a:lnTo>
                    <a:pt x="14" y="209"/>
                  </a:lnTo>
                  <a:lnTo>
                    <a:pt x="10" y="205"/>
                  </a:lnTo>
                  <a:lnTo>
                    <a:pt x="14" y="205"/>
                  </a:lnTo>
                  <a:lnTo>
                    <a:pt x="19" y="205"/>
                  </a:lnTo>
                  <a:lnTo>
                    <a:pt x="24" y="205"/>
                  </a:lnTo>
                  <a:lnTo>
                    <a:pt x="24" y="200"/>
                  </a:lnTo>
                  <a:lnTo>
                    <a:pt x="24" y="190"/>
                  </a:lnTo>
                  <a:lnTo>
                    <a:pt x="29" y="190"/>
                  </a:lnTo>
                  <a:lnTo>
                    <a:pt x="29" y="185"/>
                  </a:lnTo>
                  <a:lnTo>
                    <a:pt x="29" y="180"/>
                  </a:lnTo>
                  <a:lnTo>
                    <a:pt x="34" y="175"/>
                  </a:lnTo>
                  <a:lnTo>
                    <a:pt x="39" y="175"/>
                  </a:lnTo>
                  <a:lnTo>
                    <a:pt x="39" y="170"/>
                  </a:lnTo>
                  <a:lnTo>
                    <a:pt x="39" y="166"/>
                  </a:lnTo>
                  <a:lnTo>
                    <a:pt x="34" y="166"/>
                  </a:lnTo>
                  <a:lnTo>
                    <a:pt x="39" y="161"/>
                  </a:lnTo>
                  <a:lnTo>
                    <a:pt x="39" y="156"/>
                  </a:lnTo>
                  <a:lnTo>
                    <a:pt x="39" y="151"/>
                  </a:lnTo>
                  <a:lnTo>
                    <a:pt x="34" y="151"/>
                  </a:lnTo>
                  <a:lnTo>
                    <a:pt x="34" y="146"/>
                  </a:lnTo>
                  <a:lnTo>
                    <a:pt x="39" y="141"/>
                  </a:lnTo>
                  <a:lnTo>
                    <a:pt x="39" y="136"/>
                  </a:lnTo>
                  <a:lnTo>
                    <a:pt x="44" y="136"/>
                  </a:lnTo>
                  <a:lnTo>
                    <a:pt x="44" y="131"/>
                  </a:lnTo>
                  <a:lnTo>
                    <a:pt x="49" y="131"/>
                  </a:lnTo>
                  <a:lnTo>
                    <a:pt x="49" y="126"/>
                  </a:lnTo>
                  <a:lnTo>
                    <a:pt x="53" y="126"/>
                  </a:lnTo>
                  <a:lnTo>
                    <a:pt x="53" y="122"/>
                  </a:lnTo>
                  <a:lnTo>
                    <a:pt x="53" y="117"/>
                  </a:lnTo>
                  <a:lnTo>
                    <a:pt x="58" y="117"/>
                  </a:lnTo>
                  <a:lnTo>
                    <a:pt x="58" y="112"/>
                  </a:lnTo>
                  <a:lnTo>
                    <a:pt x="63" y="112"/>
                  </a:lnTo>
                  <a:lnTo>
                    <a:pt x="68" y="112"/>
                  </a:lnTo>
                  <a:lnTo>
                    <a:pt x="68" y="107"/>
                  </a:lnTo>
                  <a:lnTo>
                    <a:pt x="73" y="107"/>
                  </a:lnTo>
                  <a:lnTo>
                    <a:pt x="78" y="102"/>
                  </a:lnTo>
                  <a:lnTo>
                    <a:pt x="83" y="102"/>
                  </a:lnTo>
                  <a:lnTo>
                    <a:pt x="83" y="97"/>
                  </a:lnTo>
                  <a:lnTo>
                    <a:pt x="83" y="92"/>
                  </a:lnTo>
                  <a:lnTo>
                    <a:pt x="88" y="87"/>
                  </a:lnTo>
                  <a:lnTo>
                    <a:pt x="88" y="83"/>
                  </a:lnTo>
                  <a:lnTo>
                    <a:pt x="88" y="78"/>
                  </a:lnTo>
                  <a:lnTo>
                    <a:pt x="92" y="78"/>
                  </a:lnTo>
                  <a:lnTo>
                    <a:pt x="97" y="78"/>
                  </a:lnTo>
                  <a:lnTo>
                    <a:pt x="102" y="73"/>
                  </a:lnTo>
                  <a:lnTo>
                    <a:pt x="107" y="73"/>
                  </a:lnTo>
                  <a:lnTo>
                    <a:pt x="112" y="68"/>
                  </a:lnTo>
                  <a:lnTo>
                    <a:pt x="117" y="63"/>
                  </a:lnTo>
                  <a:lnTo>
                    <a:pt x="122" y="63"/>
                  </a:lnTo>
                  <a:lnTo>
                    <a:pt x="122" y="58"/>
                  </a:lnTo>
                  <a:lnTo>
                    <a:pt x="127" y="58"/>
                  </a:lnTo>
                  <a:lnTo>
                    <a:pt x="127" y="53"/>
                  </a:lnTo>
                  <a:lnTo>
                    <a:pt x="141" y="48"/>
                  </a:lnTo>
                  <a:lnTo>
                    <a:pt x="146" y="48"/>
                  </a:lnTo>
                  <a:lnTo>
                    <a:pt x="151" y="44"/>
                  </a:lnTo>
                  <a:lnTo>
                    <a:pt x="156" y="44"/>
                  </a:lnTo>
                  <a:lnTo>
                    <a:pt x="151" y="44"/>
                  </a:lnTo>
                  <a:lnTo>
                    <a:pt x="151" y="39"/>
                  </a:lnTo>
                  <a:lnTo>
                    <a:pt x="151" y="34"/>
                  </a:lnTo>
                  <a:lnTo>
                    <a:pt x="156" y="34"/>
                  </a:lnTo>
                  <a:lnTo>
                    <a:pt x="156" y="29"/>
                  </a:lnTo>
                  <a:lnTo>
                    <a:pt x="156" y="24"/>
                  </a:lnTo>
                  <a:lnTo>
                    <a:pt x="156" y="19"/>
                  </a:lnTo>
                  <a:lnTo>
                    <a:pt x="151" y="19"/>
                  </a:lnTo>
                  <a:lnTo>
                    <a:pt x="151" y="14"/>
                  </a:lnTo>
                  <a:lnTo>
                    <a:pt x="151" y="9"/>
                  </a:lnTo>
                  <a:lnTo>
                    <a:pt x="156" y="9"/>
                  </a:lnTo>
                  <a:lnTo>
                    <a:pt x="156" y="4"/>
                  </a:lnTo>
                  <a:lnTo>
                    <a:pt x="161" y="4"/>
                  </a:lnTo>
                  <a:lnTo>
                    <a:pt x="166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Freeform 52">
              <a:extLst>
                <a:ext uri="{FF2B5EF4-FFF2-40B4-BE49-F238E27FC236}">
                  <a16:creationId xmlns:a16="http://schemas.microsoft.com/office/drawing/2014/main" id="{FCBE15BE-20FD-4291-A1B3-62537F6A0FA4}"/>
                </a:ext>
              </a:extLst>
            </p:cNvPr>
            <p:cNvSpPr>
              <a:spLocks/>
            </p:cNvSpPr>
            <p:nvPr/>
          </p:nvSpPr>
          <p:spPr bwMode="gray">
            <a:xfrm>
              <a:off x="2773" y="1701"/>
              <a:ext cx="117" cy="166"/>
            </a:xfrm>
            <a:custGeom>
              <a:avLst/>
              <a:gdLst>
                <a:gd name="T0" fmla="*/ 78 w 117"/>
                <a:gd name="T1" fmla="*/ 10 h 166"/>
                <a:gd name="T2" fmla="*/ 83 w 117"/>
                <a:gd name="T3" fmla="*/ 15 h 166"/>
                <a:gd name="T4" fmla="*/ 88 w 117"/>
                <a:gd name="T5" fmla="*/ 25 h 166"/>
                <a:gd name="T6" fmla="*/ 97 w 117"/>
                <a:gd name="T7" fmla="*/ 29 h 166"/>
                <a:gd name="T8" fmla="*/ 102 w 117"/>
                <a:gd name="T9" fmla="*/ 39 h 166"/>
                <a:gd name="T10" fmla="*/ 107 w 117"/>
                <a:gd name="T11" fmla="*/ 44 h 166"/>
                <a:gd name="T12" fmla="*/ 107 w 117"/>
                <a:gd name="T13" fmla="*/ 54 h 166"/>
                <a:gd name="T14" fmla="*/ 112 w 117"/>
                <a:gd name="T15" fmla="*/ 64 h 166"/>
                <a:gd name="T16" fmla="*/ 112 w 117"/>
                <a:gd name="T17" fmla="*/ 78 h 166"/>
                <a:gd name="T18" fmla="*/ 112 w 117"/>
                <a:gd name="T19" fmla="*/ 88 h 166"/>
                <a:gd name="T20" fmla="*/ 112 w 117"/>
                <a:gd name="T21" fmla="*/ 98 h 166"/>
                <a:gd name="T22" fmla="*/ 112 w 117"/>
                <a:gd name="T23" fmla="*/ 108 h 166"/>
                <a:gd name="T24" fmla="*/ 117 w 117"/>
                <a:gd name="T25" fmla="*/ 112 h 166"/>
                <a:gd name="T26" fmla="*/ 112 w 117"/>
                <a:gd name="T27" fmla="*/ 117 h 166"/>
                <a:gd name="T28" fmla="*/ 107 w 117"/>
                <a:gd name="T29" fmla="*/ 122 h 166"/>
                <a:gd name="T30" fmla="*/ 102 w 117"/>
                <a:gd name="T31" fmla="*/ 127 h 166"/>
                <a:gd name="T32" fmla="*/ 97 w 117"/>
                <a:gd name="T33" fmla="*/ 132 h 166"/>
                <a:gd name="T34" fmla="*/ 88 w 117"/>
                <a:gd name="T35" fmla="*/ 137 h 166"/>
                <a:gd name="T36" fmla="*/ 83 w 117"/>
                <a:gd name="T37" fmla="*/ 142 h 166"/>
                <a:gd name="T38" fmla="*/ 73 w 117"/>
                <a:gd name="T39" fmla="*/ 142 h 166"/>
                <a:gd name="T40" fmla="*/ 68 w 117"/>
                <a:gd name="T41" fmla="*/ 142 h 166"/>
                <a:gd name="T42" fmla="*/ 63 w 117"/>
                <a:gd name="T43" fmla="*/ 147 h 166"/>
                <a:gd name="T44" fmla="*/ 53 w 117"/>
                <a:gd name="T45" fmla="*/ 147 h 166"/>
                <a:gd name="T46" fmla="*/ 49 w 117"/>
                <a:gd name="T47" fmla="*/ 151 h 166"/>
                <a:gd name="T48" fmla="*/ 44 w 117"/>
                <a:gd name="T49" fmla="*/ 147 h 166"/>
                <a:gd name="T50" fmla="*/ 39 w 117"/>
                <a:gd name="T51" fmla="*/ 151 h 166"/>
                <a:gd name="T52" fmla="*/ 34 w 117"/>
                <a:gd name="T53" fmla="*/ 156 h 166"/>
                <a:gd name="T54" fmla="*/ 29 w 117"/>
                <a:gd name="T55" fmla="*/ 161 h 166"/>
                <a:gd name="T56" fmla="*/ 24 w 117"/>
                <a:gd name="T57" fmla="*/ 166 h 166"/>
                <a:gd name="T58" fmla="*/ 19 w 117"/>
                <a:gd name="T59" fmla="*/ 166 h 166"/>
                <a:gd name="T60" fmla="*/ 14 w 117"/>
                <a:gd name="T61" fmla="*/ 161 h 166"/>
                <a:gd name="T62" fmla="*/ 14 w 117"/>
                <a:gd name="T63" fmla="*/ 161 h 166"/>
                <a:gd name="T64" fmla="*/ 14 w 117"/>
                <a:gd name="T65" fmla="*/ 151 h 166"/>
                <a:gd name="T66" fmla="*/ 10 w 117"/>
                <a:gd name="T67" fmla="*/ 142 h 166"/>
                <a:gd name="T68" fmla="*/ 14 w 117"/>
                <a:gd name="T69" fmla="*/ 137 h 166"/>
                <a:gd name="T70" fmla="*/ 10 w 117"/>
                <a:gd name="T71" fmla="*/ 127 h 166"/>
                <a:gd name="T72" fmla="*/ 14 w 117"/>
                <a:gd name="T73" fmla="*/ 122 h 166"/>
                <a:gd name="T74" fmla="*/ 19 w 117"/>
                <a:gd name="T75" fmla="*/ 112 h 166"/>
                <a:gd name="T76" fmla="*/ 14 w 117"/>
                <a:gd name="T77" fmla="*/ 98 h 166"/>
                <a:gd name="T78" fmla="*/ 14 w 117"/>
                <a:gd name="T79" fmla="*/ 88 h 166"/>
                <a:gd name="T80" fmla="*/ 5 w 117"/>
                <a:gd name="T81" fmla="*/ 88 h 166"/>
                <a:gd name="T82" fmla="*/ 5 w 117"/>
                <a:gd name="T83" fmla="*/ 83 h 166"/>
                <a:gd name="T84" fmla="*/ 5 w 117"/>
                <a:gd name="T85" fmla="*/ 73 h 166"/>
                <a:gd name="T86" fmla="*/ 0 w 117"/>
                <a:gd name="T87" fmla="*/ 68 h 166"/>
                <a:gd name="T88" fmla="*/ 0 w 117"/>
                <a:gd name="T89" fmla="*/ 59 h 166"/>
                <a:gd name="T90" fmla="*/ 10 w 117"/>
                <a:gd name="T91" fmla="*/ 59 h 166"/>
                <a:gd name="T92" fmla="*/ 5 w 117"/>
                <a:gd name="T93" fmla="*/ 49 h 166"/>
                <a:gd name="T94" fmla="*/ 10 w 117"/>
                <a:gd name="T95" fmla="*/ 44 h 166"/>
                <a:gd name="T96" fmla="*/ 14 w 117"/>
                <a:gd name="T97" fmla="*/ 39 h 166"/>
                <a:gd name="T98" fmla="*/ 19 w 117"/>
                <a:gd name="T99" fmla="*/ 29 h 166"/>
                <a:gd name="T100" fmla="*/ 14 w 117"/>
                <a:gd name="T101" fmla="*/ 25 h 166"/>
                <a:gd name="T102" fmla="*/ 19 w 117"/>
                <a:gd name="T103" fmla="*/ 20 h 166"/>
                <a:gd name="T104" fmla="*/ 24 w 117"/>
                <a:gd name="T105" fmla="*/ 10 h 166"/>
                <a:gd name="T106" fmla="*/ 29 w 117"/>
                <a:gd name="T107" fmla="*/ 5 h 166"/>
                <a:gd name="T108" fmla="*/ 39 w 117"/>
                <a:gd name="T109" fmla="*/ 0 h 166"/>
                <a:gd name="T110" fmla="*/ 49 w 117"/>
                <a:gd name="T111" fmla="*/ 0 h 166"/>
                <a:gd name="T112" fmla="*/ 58 w 117"/>
                <a:gd name="T113" fmla="*/ 0 h 166"/>
                <a:gd name="T114" fmla="*/ 63 w 117"/>
                <a:gd name="T115" fmla="*/ 10 h 166"/>
                <a:gd name="T116" fmla="*/ 73 w 117"/>
                <a:gd name="T117" fmla="*/ 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7" h="166">
                  <a:moveTo>
                    <a:pt x="78" y="5"/>
                  </a:moveTo>
                  <a:lnTo>
                    <a:pt x="78" y="10"/>
                  </a:lnTo>
                  <a:lnTo>
                    <a:pt x="83" y="10"/>
                  </a:lnTo>
                  <a:lnTo>
                    <a:pt x="83" y="15"/>
                  </a:lnTo>
                  <a:lnTo>
                    <a:pt x="88" y="20"/>
                  </a:lnTo>
                  <a:lnTo>
                    <a:pt x="88" y="25"/>
                  </a:lnTo>
                  <a:lnTo>
                    <a:pt x="92" y="25"/>
                  </a:lnTo>
                  <a:lnTo>
                    <a:pt x="97" y="29"/>
                  </a:lnTo>
                  <a:lnTo>
                    <a:pt x="97" y="34"/>
                  </a:lnTo>
                  <a:lnTo>
                    <a:pt x="102" y="39"/>
                  </a:lnTo>
                  <a:lnTo>
                    <a:pt x="107" y="39"/>
                  </a:lnTo>
                  <a:lnTo>
                    <a:pt x="107" y="44"/>
                  </a:lnTo>
                  <a:lnTo>
                    <a:pt x="107" y="49"/>
                  </a:lnTo>
                  <a:lnTo>
                    <a:pt x="107" y="54"/>
                  </a:lnTo>
                  <a:lnTo>
                    <a:pt x="112" y="59"/>
                  </a:lnTo>
                  <a:lnTo>
                    <a:pt x="112" y="64"/>
                  </a:lnTo>
                  <a:lnTo>
                    <a:pt x="112" y="73"/>
                  </a:lnTo>
                  <a:lnTo>
                    <a:pt x="112" y="78"/>
                  </a:lnTo>
                  <a:lnTo>
                    <a:pt x="112" y="83"/>
                  </a:lnTo>
                  <a:lnTo>
                    <a:pt x="112" y="88"/>
                  </a:lnTo>
                  <a:lnTo>
                    <a:pt x="112" y="93"/>
                  </a:lnTo>
                  <a:lnTo>
                    <a:pt x="112" y="98"/>
                  </a:lnTo>
                  <a:lnTo>
                    <a:pt x="112" y="103"/>
                  </a:lnTo>
                  <a:lnTo>
                    <a:pt x="112" y="108"/>
                  </a:lnTo>
                  <a:lnTo>
                    <a:pt x="117" y="108"/>
                  </a:lnTo>
                  <a:lnTo>
                    <a:pt x="117" y="112"/>
                  </a:lnTo>
                  <a:lnTo>
                    <a:pt x="112" y="112"/>
                  </a:lnTo>
                  <a:lnTo>
                    <a:pt x="112" y="117"/>
                  </a:lnTo>
                  <a:lnTo>
                    <a:pt x="112" y="122"/>
                  </a:lnTo>
                  <a:lnTo>
                    <a:pt x="107" y="122"/>
                  </a:lnTo>
                  <a:lnTo>
                    <a:pt x="107" y="127"/>
                  </a:lnTo>
                  <a:lnTo>
                    <a:pt x="102" y="127"/>
                  </a:lnTo>
                  <a:lnTo>
                    <a:pt x="102" y="132"/>
                  </a:lnTo>
                  <a:lnTo>
                    <a:pt x="97" y="132"/>
                  </a:lnTo>
                  <a:lnTo>
                    <a:pt x="92" y="137"/>
                  </a:lnTo>
                  <a:lnTo>
                    <a:pt x="88" y="137"/>
                  </a:lnTo>
                  <a:lnTo>
                    <a:pt x="88" y="142"/>
                  </a:lnTo>
                  <a:lnTo>
                    <a:pt x="83" y="142"/>
                  </a:lnTo>
                  <a:lnTo>
                    <a:pt x="78" y="142"/>
                  </a:lnTo>
                  <a:lnTo>
                    <a:pt x="73" y="142"/>
                  </a:lnTo>
                  <a:lnTo>
                    <a:pt x="68" y="147"/>
                  </a:lnTo>
                  <a:lnTo>
                    <a:pt x="68" y="142"/>
                  </a:lnTo>
                  <a:lnTo>
                    <a:pt x="63" y="142"/>
                  </a:lnTo>
                  <a:lnTo>
                    <a:pt x="63" y="147"/>
                  </a:lnTo>
                  <a:lnTo>
                    <a:pt x="58" y="147"/>
                  </a:lnTo>
                  <a:lnTo>
                    <a:pt x="53" y="147"/>
                  </a:lnTo>
                  <a:lnTo>
                    <a:pt x="53" y="151"/>
                  </a:lnTo>
                  <a:lnTo>
                    <a:pt x="49" y="151"/>
                  </a:lnTo>
                  <a:lnTo>
                    <a:pt x="49" y="147"/>
                  </a:lnTo>
                  <a:lnTo>
                    <a:pt x="44" y="147"/>
                  </a:lnTo>
                  <a:lnTo>
                    <a:pt x="44" y="151"/>
                  </a:lnTo>
                  <a:lnTo>
                    <a:pt x="39" y="151"/>
                  </a:lnTo>
                  <a:lnTo>
                    <a:pt x="34" y="151"/>
                  </a:lnTo>
                  <a:lnTo>
                    <a:pt x="34" y="156"/>
                  </a:lnTo>
                  <a:lnTo>
                    <a:pt x="29" y="156"/>
                  </a:lnTo>
                  <a:lnTo>
                    <a:pt x="29" y="161"/>
                  </a:lnTo>
                  <a:lnTo>
                    <a:pt x="24" y="161"/>
                  </a:lnTo>
                  <a:lnTo>
                    <a:pt x="24" y="166"/>
                  </a:lnTo>
                  <a:lnTo>
                    <a:pt x="19" y="161"/>
                  </a:lnTo>
                  <a:lnTo>
                    <a:pt x="19" y="166"/>
                  </a:lnTo>
                  <a:lnTo>
                    <a:pt x="14" y="166"/>
                  </a:lnTo>
                  <a:lnTo>
                    <a:pt x="14" y="161"/>
                  </a:lnTo>
                  <a:lnTo>
                    <a:pt x="10" y="161"/>
                  </a:lnTo>
                  <a:lnTo>
                    <a:pt x="14" y="161"/>
                  </a:lnTo>
                  <a:lnTo>
                    <a:pt x="14" y="156"/>
                  </a:lnTo>
                  <a:lnTo>
                    <a:pt x="14" y="151"/>
                  </a:lnTo>
                  <a:lnTo>
                    <a:pt x="14" y="147"/>
                  </a:lnTo>
                  <a:lnTo>
                    <a:pt x="10" y="142"/>
                  </a:lnTo>
                  <a:lnTo>
                    <a:pt x="14" y="142"/>
                  </a:lnTo>
                  <a:lnTo>
                    <a:pt x="14" y="137"/>
                  </a:lnTo>
                  <a:lnTo>
                    <a:pt x="14" y="132"/>
                  </a:lnTo>
                  <a:lnTo>
                    <a:pt x="10" y="127"/>
                  </a:lnTo>
                  <a:lnTo>
                    <a:pt x="14" y="127"/>
                  </a:lnTo>
                  <a:lnTo>
                    <a:pt x="14" y="122"/>
                  </a:lnTo>
                  <a:lnTo>
                    <a:pt x="14" y="117"/>
                  </a:lnTo>
                  <a:lnTo>
                    <a:pt x="19" y="112"/>
                  </a:lnTo>
                  <a:lnTo>
                    <a:pt x="19" y="108"/>
                  </a:lnTo>
                  <a:lnTo>
                    <a:pt x="14" y="98"/>
                  </a:lnTo>
                  <a:lnTo>
                    <a:pt x="14" y="93"/>
                  </a:lnTo>
                  <a:lnTo>
                    <a:pt x="14" y="88"/>
                  </a:lnTo>
                  <a:lnTo>
                    <a:pt x="10" y="88"/>
                  </a:lnTo>
                  <a:lnTo>
                    <a:pt x="5" y="88"/>
                  </a:lnTo>
                  <a:lnTo>
                    <a:pt x="0" y="83"/>
                  </a:lnTo>
                  <a:lnTo>
                    <a:pt x="5" y="83"/>
                  </a:lnTo>
                  <a:lnTo>
                    <a:pt x="5" y="78"/>
                  </a:lnTo>
                  <a:lnTo>
                    <a:pt x="5" y="73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0" y="64"/>
                  </a:lnTo>
                  <a:lnTo>
                    <a:pt x="0" y="59"/>
                  </a:lnTo>
                  <a:lnTo>
                    <a:pt x="5" y="59"/>
                  </a:lnTo>
                  <a:lnTo>
                    <a:pt x="10" y="59"/>
                  </a:lnTo>
                  <a:lnTo>
                    <a:pt x="5" y="54"/>
                  </a:lnTo>
                  <a:lnTo>
                    <a:pt x="5" y="49"/>
                  </a:lnTo>
                  <a:lnTo>
                    <a:pt x="5" y="44"/>
                  </a:lnTo>
                  <a:lnTo>
                    <a:pt x="10" y="44"/>
                  </a:lnTo>
                  <a:lnTo>
                    <a:pt x="14" y="44"/>
                  </a:lnTo>
                  <a:lnTo>
                    <a:pt x="14" y="39"/>
                  </a:lnTo>
                  <a:lnTo>
                    <a:pt x="14" y="34"/>
                  </a:lnTo>
                  <a:lnTo>
                    <a:pt x="19" y="29"/>
                  </a:lnTo>
                  <a:lnTo>
                    <a:pt x="19" y="25"/>
                  </a:lnTo>
                  <a:lnTo>
                    <a:pt x="14" y="25"/>
                  </a:lnTo>
                  <a:lnTo>
                    <a:pt x="14" y="20"/>
                  </a:lnTo>
                  <a:lnTo>
                    <a:pt x="19" y="20"/>
                  </a:lnTo>
                  <a:lnTo>
                    <a:pt x="19" y="15"/>
                  </a:lnTo>
                  <a:lnTo>
                    <a:pt x="24" y="10"/>
                  </a:lnTo>
                  <a:lnTo>
                    <a:pt x="24" y="5"/>
                  </a:lnTo>
                  <a:lnTo>
                    <a:pt x="29" y="5"/>
                  </a:lnTo>
                  <a:lnTo>
                    <a:pt x="34" y="0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3" y="0"/>
                  </a:lnTo>
                  <a:lnTo>
                    <a:pt x="58" y="0"/>
                  </a:lnTo>
                  <a:lnTo>
                    <a:pt x="58" y="5"/>
                  </a:lnTo>
                  <a:lnTo>
                    <a:pt x="63" y="10"/>
                  </a:lnTo>
                  <a:lnTo>
                    <a:pt x="68" y="10"/>
                  </a:lnTo>
                  <a:lnTo>
                    <a:pt x="73" y="5"/>
                  </a:lnTo>
                  <a:lnTo>
                    <a:pt x="78" y="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Freeform 53">
              <a:extLst>
                <a:ext uri="{FF2B5EF4-FFF2-40B4-BE49-F238E27FC236}">
                  <a16:creationId xmlns:a16="http://schemas.microsoft.com/office/drawing/2014/main" id="{A811C73B-7E5B-45B5-B586-C2E91602E0DB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2734" y="1540"/>
              <a:ext cx="146" cy="220"/>
            </a:xfrm>
            <a:custGeom>
              <a:avLst/>
              <a:gdLst>
                <a:gd name="T0" fmla="*/ 14 w 146"/>
                <a:gd name="T1" fmla="*/ 24 h 220"/>
                <a:gd name="T2" fmla="*/ 73 w 146"/>
                <a:gd name="T3" fmla="*/ 0 h 220"/>
                <a:gd name="T4" fmla="*/ 63 w 146"/>
                <a:gd name="T5" fmla="*/ 0 h 220"/>
                <a:gd name="T6" fmla="*/ 53 w 146"/>
                <a:gd name="T7" fmla="*/ 0 h 220"/>
                <a:gd name="T8" fmla="*/ 107 w 146"/>
                <a:gd name="T9" fmla="*/ 20 h 220"/>
                <a:gd name="T10" fmla="*/ 112 w 146"/>
                <a:gd name="T11" fmla="*/ 34 h 220"/>
                <a:gd name="T12" fmla="*/ 112 w 146"/>
                <a:gd name="T13" fmla="*/ 54 h 220"/>
                <a:gd name="T14" fmla="*/ 107 w 146"/>
                <a:gd name="T15" fmla="*/ 68 h 220"/>
                <a:gd name="T16" fmla="*/ 117 w 146"/>
                <a:gd name="T17" fmla="*/ 59 h 220"/>
                <a:gd name="T18" fmla="*/ 122 w 146"/>
                <a:gd name="T19" fmla="*/ 64 h 220"/>
                <a:gd name="T20" fmla="*/ 112 w 146"/>
                <a:gd name="T21" fmla="*/ 78 h 220"/>
                <a:gd name="T22" fmla="*/ 112 w 146"/>
                <a:gd name="T23" fmla="*/ 83 h 220"/>
                <a:gd name="T24" fmla="*/ 117 w 146"/>
                <a:gd name="T25" fmla="*/ 88 h 220"/>
                <a:gd name="T26" fmla="*/ 112 w 146"/>
                <a:gd name="T27" fmla="*/ 103 h 220"/>
                <a:gd name="T28" fmla="*/ 127 w 146"/>
                <a:gd name="T29" fmla="*/ 98 h 220"/>
                <a:gd name="T30" fmla="*/ 131 w 146"/>
                <a:gd name="T31" fmla="*/ 88 h 220"/>
                <a:gd name="T32" fmla="*/ 136 w 146"/>
                <a:gd name="T33" fmla="*/ 103 h 220"/>
                <a:gd name="T34" fmla="*/ 146 w 146"/>
                <a:gd name="T35" fmla="*/ 103 h 220"/>
                <a:gd name="T36" fmla="*/ 141 w 146"/>
                <a:gd name="T37" fmla="*/ 107 h 220"/>
                <a:gd name="T38" fmla="*/ 131 w 146"/>
                <a:gd name="T39" fmla="*/ 122 h 220"/>
                <a:gd name="T40" fmla="*/ 122 w 146"/>
                <a:gd name="T41" fmla="*/ 132 h 220"/>
                <a:gd name="T42" fmla="*/ 112 w 146"/>
                <a:gd name="T43" fmla="*/ 142 h 220"/>
                <a:gd name="T44" fmla="*/ 112 w 146"/>
                <a:gd name="T45" fmla="*/ 161 h 220"/>
                <a:gd name="T46" fmla="*/ 107 w 146"/>
                <a:gd name="T47" fmla="*/ 171 h 220"/>
                <a:gd name="T48" fmla="*/ 92 w 146"/>
                <a:gd name="T49" fmla="*/ 161 h 220"/>
                <a:gd name="T50" fmla="*/ 73 w 146"/>
                <a:gd name="T51" fmla="*/ 161 h 220"/>
                <a:gd name="T52" fmla="*/ 58 w 146"/>
                <a:gd name="T53" fmla="*/ 176 h 220"/>
                <a:gd name="T54" fmla="*/ 58 w 146"/>
                <a:gd name="T55" fmla="*/ 186 h 220"/>
                <a:gd name="T56" fmla="*/ 53 w 146"/>
                <a:gd name="T57" fmla="*/ 205 h 220"/>
                <a:gd name="T58" fmla="*/ 44 w 146"/>
                <a:gd name="T59" fmla="*/ 215 h 220"/>
                <a:gd name="T60" fmla="*/ 34 w 146"/>
                <a:gd name="T61" fmla="*/ 220 h 220"/>
                <a:gd name="T62" fmla="*/ 34 w 146"/>
                <a:gd name="T63" fmla="*/ 210 h 220"/>
                <a:gd name="T64" fmla="*/ 24 w 146"/>
                <a:gd name="T65" fmla="*/ 181 h 220"/>
                <a:gd name="T66" fmla="*/ 29 w 146"/>
                <a:gd name="T67" fmla="*/ 166 h 220"/>
                <a:gd name="T68" fmla="*/ 29 w 146"/>
                <a:gd name="T69" fmla="*/ 146 h 220"/>
                <a:gd name="T70" fmla="*/ 19 w 146"/>
                <a:gd name="T71" fmla="*/ 122 h 220"/>
                <a:gd name="T72" fmla="*/ 24 w 146"/>
                <a:gd name="T73" fmla="*/ 107 h 220"/>
                <a:gd name="T74" fmla="*/ 24 w 146"/>
                <a:gd name="T75" fmla="*/ 83 h 220"/>
                <a:gd name="T76" fmla="*/ 19 w 146"/>
                <a:gd name="T77" fmla="*/ 59 h 220"/>
                <a:gd name="T78" fmla="*/ 9 w 146"/>
                <a:gd name="T79" fmla="*/ 59 h 220"/>
                <a:gd name="T80" fmla="*/ 0 w 146"/>
                <a:gd name="T81" fmla="*/ 39 h 220"/>
                <a:gd name="T82" fmla="*/ 9 w 146"/>
                <a:gd name="T83" fmla="*/ 29 h 220"/>
                <a:gd name="T84" fmla="*/ 24 w 146"/>
                <a:gd name="T85" fmla="*/ 24 h 220"/>
                <a:gd name="T86" fmla="*/ 34 w 146"/>
                <a:gd name="T87" fmla="*/ 15 h 220"/>
                <a:gd name="T88" fmla="*/ 49 w 146"/>
                <a:gd name="T89" fmla="*/ 10 h 220"/>
                <a:gd name="T90" fmla="*/ 53 w 146"/>
                <a:gd name="T91" fmla="*/ 5 h 220"/>
                <a:gd name="T92" fmla="*/ 53 w 146"/>
                <a:gd name="T93" fmla="*/ 5 h 220"/>
                <a:gd name="T94" fmla="*/ 68 w 146"/>
                <a:gd name="T95" fmla="*/ 0 h 220"/>
                <a:gd name="T96" fmla="*/ 83 w 146"/>
                <a:gd name="T97" fmla="*/ 5 h 220"/>
                <a:gd name="T98" fmla="*/ 97 w 146"/>
                <a:gd name="T99" fmla="*/ 10 h 220"/>
                <a:gd name="T100" fmla="*/ 19 w 146"/>
                <a:gd name="T101" fmla="*/ 1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6" h="220">
                  <a:moveTo>
                    <a:pt x="97" y="5"/>
                  </a:moveTo>
                  <a:lnTo>
                    <a:pt x="102" y="5"/>
                  </a:lnTo>
                  <a:lnTo>
                    <a:pt x="97" y="5"/>
                  </a:lnTo>
                  <a:close/>
                  <a:moveTo>
                    <a:pt x="14" y="24"/>
                  </a:moveTo>
                  <a:lnTo>
                    <a:pt x="19" y="24"/>
                  </a:lnTo>
                  <a:lnTo>
                    <a:pt x="19" y="24"/>
                  </a:lnTo>
                  <a:lnTo>
                    <a:pt x="14" y="24"/>
                  </a:lnTo>
                  <a:close/>
                  <a:moveTo>
                    <a:pt x="73" y="0"/>
                  </a:moveTo>
                  <a:lnTo>
                    <a:pt x="73" y="5"/>
                  </a:lnTo>
                  <a:lnTo>
                    <a:pt x="73" y="5"/>
                  </a:lnTo>
                  <a:lnTo>
                    <a:pt x="73" y="0"/>
                  </a:lnTo>
                  <a:close/>
                  <a:moveTo>
                    <a:pt x="63" y="0"/>
                  </a:moveTo>
                  <a:lnTo>
                    <a:pt x="68" y="0"/>
                  </a:lnTo>
                  <a:lnTo>
                    <a:pt x="63" y="0"/>
                  </a:lnTo>
                  <a:close/>
                  <a:moveTo>
                    <a:pt x="53" y="5"/>
                  </a:moveTo>
                  <a:lnTo>
                    <a:pt x="53" y="0"/>
                  </a:lnTo>
                  <a:lnTo>
                    <a:pt x="53" y="5"/>
                  </a:lnTo>
                  <a:close/>
                  <a:moveTo>
                    <a:pt x="102" y="10"/>
                  </a:moveTo>
                  <a:lnTo>
                    <a:pt x="102" y="15"/>
                  </a:lnTo>
                  <a:lnTo>
                    <a:pt x="107" y="20"/>
                  </a:lnTo>
                  <a:lnTo>
                    <a:pt x="112" y="20"/>
                  </a:lnTo>
                  <a:lnTo>
                    <a:pt x="112" y="24"/>
                  </a:lnTo>
                  <a:lnTo>
                    <a:pt x="112" y="29"/>
                  </a:lnTo>
                  <a:lnTo>
                    <a:pt x="112" y="34"/>
                  </a:lnTo>
                  <a:lnTo>
                    <a:pt x="112" y="39"/>
                  </a:lnTo>
                  <a:lnTo>
                    <a:pt x="112" y="44"/>
                  </a:lnTo>
                  <a:lnTo>
                    <a:pt x="112" y="49"/>
                  </a:lnTo>
                  <a:lnTo>
                    <a:pt x="112" y="54"/>
                  </a:lnTo>
                  <a:lnTo>
                    <a:pt x="107" y="54"/>
                  </a:lnTo>
                  <a:lnTo>
                    <a:pt x="107" y="59"/>
                  </a:lnTo>
                  <a:lnTo>
                    <a:pt x="107" y="64"/>
                  </a:lnTo>
                  <a:lnTo>
                    <a:pt x="107" y="68"/>
                  </a:lnTo>
                  <a:lnTo>
                    <a:pt x="107" y="64"/>
                  </a:lnTo>
                  <a:lnTo>
                    <a:pt x="112" y="64"/>
                  </a:lnTo>
                  <a:lnTo>
                    <a:pt x="112" y="59"/>
                  </a:lnTo>
                  <a:lnTo>
                    <a:pt x="117" y="59"/>
                  </a:lnTo>
                  <a:lnTo>
                    <a:pt x="122" y="54"/>
                  </a:lnTo>
                  <a:lnTo>
                    <a:pt x="127" y="59"/>
                  </a:lnTo>
                  <a:lnTo>
                    <a:pt x="127" y="64"/>
                  </a:lnTo>
                  <a:lnTo>
                    <a:pt x="122" y="64"/>
                  </a:lnTo>
                  <a:lnTo>
                    <a:pt x="122" y="68"/>
                  </a:lnTo>
                  <a:lnTo>
                    <a:pt x="122" y="73"/>
                  </a:lnTo>
                  <a:lnTo>
                    <a:pt x="117" y="73"/>
                  </a:lnTo>
                  <a:lnTo>
                    <a:pt x="112" y="78"/>
                  </a:lnTo>
                  <a:lnTo>
                    <a:pt x="107" y="78"/>
                  </a:lnTo>
                  <a:lnTo>
                    <a:pt x="107" y="83"/>
                  </a:lnTo>
                  <a:lnTo>
                    <a:pt x="107" y="88"/>
                  </a:lnTo>
                  <a:lnTo>
                    <a:pt x="112" y="83"/>
                  </a:lnTo>
                  <a:lnTo>
                    <a:pt x="112" y="88"/>
                  </a:lnTo>
                  <a:lnTo>
                    <a:pt x="117" y="88"/>
                  </a:lnTo>
                  <a:lnTo>
                    <a:pt x="122" y="88"/>
                  </a:lnTo>
                  <a:lnTo>
                    <a:pt x="117" y="88"/>
                  </a:lnTo>
                  <a:lnTo>
                    <a:pt x="117" y="93"/>
                  </a:lnTo>
                  <a:lnTo>
                    <a:pt x="112" y="93"/>
                  </a:lnTo>
                  <a:lnTo>
                    <a:pt x="112" y="98"/>
                  </a:lnTo>
                  <a:lnTo>
                    <a:pt x="112" y="103"/>
                  </a:lnTo>
                  <a:lnTo>
                    <a:pt x="117" y="103"/>
                  </a:lnTo>
                  <a:lnTo>
                    <a:pt x="122" y="103"/>
                  </a:lnTo>
                  <a:lnTo>
                    <a:pt x="127" y="103"/>
                  </a:lnTo>
                  <a:lnTo>
                    <a:pt x="127" y="98"/>
                  </a:lnTo>
                  <a:lnTo>
                    <a:pt x="122" y="98"/>
                  </a:lnTo>
                  <a:lnTo>
                    <a:pt x="122" y="93"/>
                  </a:lnTo>
                  <a:lnTo>
                    <a:pt x="127" y="88"/>
                  </a:lnTo>
                  <a:lnTo>
                    <a:pt x="131" y="88"/>
                  </a:lnTo>
                  <a:lnTo>
                    <a:pt x="131" y="93"/>
                  </a:lnTo>
                  <a:lnTo>
                    <a:pt x="131" y="98"/>
                  </a:lnTo>
                  <a:lnTo>
                    <a:pt x="131" y="103"/>
                  </a:lnTo>
                  <a:lnTo>
                    <a:pt x="136" y="103"/>
                  </a:lnTo>
                  <a:lnTo>
                    <a:pt x="141" y="103"/>
                  </a:lnTo>
                  <a:lnTo>
                    <a:pt x="141" y="98"/>
                  </a:lnTo>
                  <a:lnTo>
                    <a:pt x="141" y="103"/>
                  </a:lnTo>
                  <a:lnTo>
                    <a:pt x="146" y="103"/>
                  </a:lnTo>
                  <a:lnTo>
                    <a:pt x="146" y="107"/>
                  </a:lnTo>
                  <a:lnTo>
                    <a:pt x="141" y="107"/>
                  </a:lnTo>
                  <a:lnTo>
                    <a:pt x="141" y="103"/>
                  </a:lnTo>
                  <a:lnTo>
                    <a:pt x="141" y="107"/>
                  </a:lnTo>
                  <a:lnTo>
                    <a:pt x="136" y="107"/>
                  </a:lnTo>
                  <a:lnTo>
                    <a:pt x="136" y="112"/>
                  </a:lnTo>
                  <a:lnTo>
                    <a:pt x="136" y="117"/>
                  </a:lnTo>
                  <a:lnTo>
                    <a:pt x="131" y="122"/>
                  </a:lnTo>
                  <a:lnTo>
                    <a:pt x="127" y="122"/>
                  </a:lnTo>
                  <a:lnTo>
                    <a:pt x="127" y="127"/>
                  </a:lnTo>
                  <a:lnTo>
                    <a:pt x="122" y="127"/>
                  </a:lnTo>
                  <a:lnTo>
                    <a:pt x="122" y="132"/>
                  </a:lnTo>
                  <a:lnTo>
                    <a:pt x="117" y="137"/>
                  </a:lnTo>
                  <a:lnTo>
                    <a:pt x="112" y="137"/>
                  </a:lnTo>
                  <a:lnTo>
                    <a:pt x="107" y="142"/>
                  </a:lnTo>
                  <a:lnTo>
                    <a:pt x="112" y="142"/>
                  </a:lnTo>
                  <a:lnTo>
                    <a:pt x="112" y="146"/>
                  </a:lnTo>
                  <a:lnTo>
                    <a:pt x="112" y="151"/>
                  </a:lnTo>
                  <a:lnTo>
                    <a:pt x="112" y="156"/>
                  </a:lnTo>
                  <a:lnTo>
                    <a:pt x="112" y="161"/>
                  </a:lnTo>
                  <a:lnTo>
                    <a:pt x="112" y="166"/>
                  </a:lnTo>
                  <a:lnTo>
                    <a:pt x="117" y="166"/>
                  </a:lnTo>
                  <a:lnTo>
                    <a:pt x="112" y="166"/>
                  </a:lnTo>
                  <a:lnTo>
                    <a:pt x="107" y="171"/>
                  </a:lnTo>
                  <a:lnTo>
                    <a:pt x="102" y="171"/>
                  </a:lnTo>
                  <a:lnTo>
                    <a:pt x="97" y="166"/>
                  </a:lnTo>
                  <a:lnTo>
                    <a:pt x="97" y="161"/>
                  </a:lnTo>
                  <a:lnTo>
                    <a:pt x="92" y="161"/>
                  </a:lnTo>
                  <a:lnTo>
                    <a:pt x="88" y="161"/>
                  </a:lnTo>
                  <a:lnTo>
                    <a:pt x="83" y="161"/>
                  </a:lnTo>
                  <a:lnTo>
                    <a:pt x="78" y="161"/>
                  </a:lnTo>
                  <a:lnTo>
                    <a:pt x="73" y="161"/>
                  </a:lnTo>
                  <a:lnTo>
                    <a:pt x="68" y="166"/>
                  </a:lnTo>
                  <a:lnTo>
                    <a:pt x="63" y="166"/>
                  </a:lnTo>
                  <a:lnTo>
                    <a:pt x="63" y="171"/>
                  </a:lnTo>
                  <a:lnTo>
                    <a:pt x="58" y="176"/>
                  </a:lnTo>
                  <a:lnTo>
                    <a:pt x="58" y="181"/>
                  </a:lnTo>
                  <a:lnTo>
                    <a:pt x="53" y="181"/>
                  </a:lnTo>
                  <a:lnTo>
                    <a:pt x="53" y="186"/>
                  </a:lnTo>
                  <a:lnTo>
                    <a:pt x="58" y="186"/>
                  </a:lnTo>
                  <a:lnTo>
                    <a:pt x="58" y="190"/>
                  </a:lnTo>
                  <a:lnTo>
                    <a:pt x="53" y="195"/>
                  </a:lnTo>
                  <a:lnTo>
                    <a:pt x="53" y="200"/>
                  </a:lnTo>
                  <a:lnTo>
                    <a:pt x="53" y="205"/>
                  </a:lnTo>
                  <a:lnTo>
                    <a:pt x="49" y="205"/>
                  </a:lnTo>
                  <a:lnTo>
                    <a:pt x="44" y="205"/>
                  </a:lnTo>
                  <a:lnTo>
                    <a:pt x="44" y="210"/>
                  </a:lnTo>
                  <a:lnTo>
                    <a:pt x="44" y="215"/>
                  </a:lnTo>
                  <a:lnTo>
                    <a:pt x="49" y="220"/>
                  </a:lnTo>
                  <a:lnTo>
                    <a:pt x="44" y="220"/>
                  </a:lnTo>
                  <a:lnTo>
                    <a:pt x="39" y="220"/>
                  </a:lnTo>
                  <a:lnTo>
                    <a:pt x="34" y="220"/>
                  </a:lnTo>
                  <a:lnTo>
                    <a:pt x="29" y="220"/>
                  </a:lnTo>
                  <a:lnTo>
                    <a:pt x="29" y="215"/>
                  </a:lnTo>
                  <a:lnTo>
                    <a:pt x="34" y="215"/>
                  </a:lnTo>
                  <a:lnTo>
                    <a:pt x="34" y="210"/>
                  </a:lnTo>
                  <a:lnTo>
                    <a:pt x="29" y="210"/>
                  </a:lnTo>
                  <a:lnTo>
                    <a:pt x="29" y="205"/>
                  </a:lnTo>
                  <a:lnTo>
                    <a:pt x="24" y="205"/>
                  </a:lnTo>
                  <a:lnTo>
                    <a:pt x="24" y="181"/>
                  </a:lnTo>
                  <a:lnTo>
                    <a:pt x="29" y="181"/>
                  </a:lnTo>
                  <a:lnTo>
                    <a:pt x="29" y="176"/>
                  </a:lnTo>
                  <a:lnTo>
                    <a:pt x="29" y="171"/>
                  </a:lnTo>
                  <a:lnTo>
                    <a:pt x="29" y="166"/>
                  </a:lnTo>
                  <a:lnTo>
                    <a:pt x="29" y="161"/>
                  </a:lnTo>
                  <a:lnTo>
                    <a:pt x="29" y="156"/>
                  </a:lnTo>
                  <a:lnTo>
                    <a:pt x="29" y="151"/>
                  </a:lnTo>
                  <a:lnTo>
                    <a:pt x="29" y="146"/>
                  </a:lnTo>
                  <a:lnTo>
                    <a:pt x="29" y="132"/>
                  </a:lnTo>
                  <a:lnTo>
                    <a:pt x="29" y="122"/>
                  </a:lnTo>
                  <a:lnTo>
                    <a:pt x="24" y="122"/>
                  </a:lnTo>
                  <a:lnTo>
                    <a:pt x="19" y="122"/>
                  </a:lnTo>
                  <a:lnTo>
                    <a:pt x="19" y="117"/>
                  </a:lnTo>
                  <a:lnTo>
                    <a:pt x="29" y="112"/>
                  </a:lnTo>
                  <a:lnTo>
                    <a:pt x="24" y="112"/>
                  </a:lnTo>
                  <a:lnTo>
                    <a:pt x="24" y="107"/>
                  </a:lnTo>
                  <a:lnTo>
                    <a:pt x="24" y="103"/>
                  </a:lnTo>
                  <a:lnTo>
                    <a:pt x="24" y="98"/>
                  </a:lnTo>
                  <a:lnTo>
                    <a:pt x="24" y="93"/>
                  </a:lnTo>
                  <a:lnTo>
                    <a:pt x="24" y="83"/>
                  </a:lnTo>
                  <a:lnTo>
                    <a:pt x="24" y="78"/>
                  </a:lnTo>
                  <a:lnTo>
                    <a:pt x="24" y="68"/>
                  </a:lnTo>
                  <a:lnTo>
                    <a:pt x="24" y="64"/>
                  </a:lnTo>
                  <a:lnTo>
                    <a:pt x="19" y="59"/>
                  </a:lnTo>
                  <a:lnTo>
                    <a:pt x="19" y="64"/>
                  </a:lnTo>
                  <a:lnTo>
                    <a:pt x="14" y="64"/>
                  </a:lnTo>
                  <a:lnTo>
                    <a:pt x="9" y="64"/>
                  </a:lnTo>
                  <a:lnTo>
                    <a:pt x="9" y="59"/>
                  </a:lnTo>
                  <a:lnTo>
                    <a:pt x="5" y="59"/>
                  </a:lnTo>
                  <a:lnTo>
                    <a:pt x="5" y="54"/>
                  </a:lnTo>
                  <a:lnTo>
                    <a:pt x="5" y="49"/>
                  </a:lnTo>
                  <a:lnTo>
                    <a:pt x="0" y="39"/>
                  </a:lnTo>
                  <a:lnTo>
                    <a:pt x="5" y="39"/>
                  </a:lnTo>
                  <a:lnTo>
                    <a:pt x="0" y="29"/>
                  </a:lnTo>
                  <a:lnTo>
                    <a:pt x="5" y="29"/>
                  </a:lnTo>
                  <a:lnTo>
                    <a:pt x="9" y="29"/>
                  </a:lnTo>
                  <a:lnTo>
                    <a:pt x="9" y="24"/>
                  </a:lnTo>
                  <a:lnTo>
                    <a:pt x="14" y="24"/>
                  </a:lnTo>
                  <a:lnTo>
                    <a:pt x="19" y="24"/>
                  </a:lnTo>
                  <a:lnTo>
                    <a:pt x="24" y="24"/>
                  </a:lnTo>
                  <a:lnTo>
                    <a:pt x="24" y="20"/>
                  </a:lnTo>
                  <a:lnTo>
                    <a:pt x="29" y="20"/>
                  </a:lnTo>
                  <a:lnTo>
                    <a:pt x="34" y="20"/>
                  </a:lnTo>
                  <a:lnTo>
                    <a:pt x="34" y="15"/>
                  </a:lnTo>
                  <a:lnTo>
                    <a:pt x="39" y="15"/>
                  </a:lnTo>
                  <a:lnTo>
                    <a:pt x="44" y="15"/>
                  </a:lnTo>
                  <a:lnTo>
                    <a:pt x="44" y="10"/>
                  </a:lnTo>
                  <a:lnTo>
                    <a:pt x="49" y="10"/>
                  </a:lnTo>
                  <a:lnTo>
                    <a:pt x="49" y="5"/>
                  </a:lnTo>
                  <a:lnTo>
                    <a:pt x="49" y="10"/>
                  </a:lnTo>
                  <a:lnTo>
                    <a:pt x="49" y="5"/>
                  </a:lnTo>
                  <a:lnTo>
                    <a:pt x="53" y="5"/>
                  </a:lnTo>
                  <a:lnTo>
                    <a:pt x="49" y="5"/>
                  </a:lnTo>
                  <a:lnTo>
                    <a:pt x="44" y="5"/>
                  </a:lnTo>
                  <a:lnTo>
                    <a:pt x="49" y="5"/>
                  </a:lnTo>
                  <a:lnTo>
                    <a:pt x="53" y="5"/>
                  </a:lnTo>
                  <a:lnTo>
                    <a:pt x="58" y="5"/>
                  </a:lnTo>
                  <a:lnTo>
                    <a:pt x="63" y="5"/>
                  </a:lnTo>
                  <a:lnTo>
                    <a:pt x="68" y="5"/>
                  </a:lnTo>
                  <a:lnTo>
                    <a:pt x="68" y="0"/>
                  </a:lnTo>
                  <a:lnTo>
                    <a:pt x="68" y="5"/>
                  </a:lnTo>
                  <a:lnTo>
                    <a:pt x="73" y="5"/>
                  </a:lnTo>
                  <a:lnTo>
                    <a:pt x="78" y="5"/>
                  </a:lnTo>
                  <a:lnTo>
                    <a:pt x="83" y="5"/>
                  </a:lnTo>
                  <a:lnTo>
                    <a:pt x="88" y="5"/>
                  </a:lnTo>
                  <a:lnTo>
                    <a:pt x="92" y="5"/>
                  </a:lnTo>
                  <a:lnTo>
                    <a:pt x="92" y="10"/>
                  </a:lnTo>
                  <a:lnTo>
                    <a:pt x="97" y="10"/>
                  </a:lnTo>
                  <a:lnTo>
                    <a:pt x="102" y="10"/>
                  </a:lnTo>
                  <a:close/>
                  <a:moveTo>
                    <a:pt x="19" y="10"/>
                  </a:moveTo>
                  <a:lnTo>
                    <a:pt x="24" y="10"/>
                  </a:lnTo>
                  <a:lnTo>
                    <a:pt x="19" y="1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Freeform 54">
              <a:extLst>
                <a:ext uri="{FF2B5EF4-FFF2-40B4-BE49-F238E27FC236}">
                  <a16:creationId xmlns:a16="http://schemas.microsoft.com/office/drawing/2014/main" id="{4B35D824-765F-41A3-A346-BC2F7A30FB18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2836" y="1491"/>
              <a:ext cx="210" cy="322"/>
            </a:xfrm>
            <a:custGeom>
              <a:avLst/>
              <a:gdLst>
                <a:gd name="T0" fmla="*/ 49 w 210"/>
                <a:gd name="T1" fmla="*/ 49 h 322"/>
                <a:gd name="T2" fmla="*/ 34 w 210"/>
                <a:gd name="T3" fmla="*/ 49 h 322"/>
                <a:gd name="T4" fmla="*/ 29 w 210"/>
                <a:gd name="T5" fmla="*/ 49 h 322"/>
                <a:gd name="T6" fmla="*/ 20 w 210"/>
                <a:gd name="T7" fmla="*/ 49 h 322"/>
                <a:gd name="T8" fmla="*/ 20 w 210"/>
                <a:gd name="T9" fmla="*/ 49 h 322"/>
                <a:gd name="T10" fmla="*/ 20 w 210"/>
                <a:gd name="T11" fmla="*/ 44 h 322"/>
                <a:gd name="T12" fmla="*/ 15 w 210"/>
                <a:gd name="T13" fmla="*/ 44 h 322"/>
                <a:gd name="T14" fmla="*/ 10 w 210"/>
                <a:gd name="T15" fmla="*/ 44 h 322"/>
                <a:gd name="T16" fmla="*/ 10 w 210"/>
                <a:gd name="T17" fmla="*/ 44 h 322"/>
                <a:gd name="T18" fmla="*/ 195 w 210"/>
                <a:gd name="T19" fmla="*/ 239 h 322"/>
                <a:gd name="T20" fmla="*/ 166 w 210"/>
                <a:gd name="T21" fmla="*/ 244 h 322"/>
                <a:gd name="T22" fmla="*/ 152 w 210"/>
                <a:gd name="T23" fmla="*/ 259 h 322"/>
                <a:gd name="T24" fmla="*/ 132 w 210"/>
                <a:gd name="T25" fmla="*/ 269 h 322"/>
                <a:gd name="T26" fmla="*/ 112 w 210"/>
                <a:gd name="T27" fmla="*/ 274 h 322"/>
                <a:gd name="T28" fmla="*/ 103 w 210"/>
                <a:gd name="T29" fmla="*/ 278 h 322"/>
                <a:gd name="T30" fmla="*/ 83 w 210"/>
                <a:gd name="T31" fmla="*/ 293 h 322"/>
                <a:gd name="T32" fmla="*/ 73 w 210"/>
                <a:gd name="T33" fmla="*/ 308 h 322"/>
                <a:gd name="T34" fmla="*/ 54 w 210"/>
                <a:gd name="T35" fmla="*/ 322 h 322"/>
                <a:gd name="T36" fmla="*/ 49 w 210"/>
                <a:gd name="T37" fmla="*/ 303 h 322"/>
                <a:gd name="T38" fmla="*/ 49 w 210"/>
                <a:gd name="T39" fmla="*/ 274 h 322"/>
                <a:gd name="T40" fmla="*/ 44 w 210"/>
                <a:gd name="T41" fmla="*/ 249 h 322"/>
                <a:gd name="T42" fmla="*/ 25 w 210"/>
                <a:gd name="T43" fmla="*/ 235 h 322"/>
                <a:gd name="T44" fmla="*/ 15 w 210"/>
                <a:gd name="T45" fmla="*/ 215 h 322"/>
                <a:gd name="T46" fmla="*/ 10 w 210"/>
                <a:gd name="T47" fmla="*/ 195 h 322"/>
                <a:gd name="T48" fmla="*/ 20 w 210"/>
                <a:gd name="T49" fmla="*/ 181 h 322"/>
                <a:gd name="T50" fmla="*/ 34 w 210"/>
                <a:gd name="T51" fmla="*/ 166 h 322"/>
                <a:gd name="T52" fmla="*/ 39 w 210"/>
                <a:gd name="T53" fmla="*/ 156 h 322"/>
                <a:gd name="T54" fmla="*/ 39 w 210"/>
                <a:gd name="T55" fmla="*/ 152 h 322"/>
                <a:gd name="T56" fmla="*/ 29 w 210"/>
                <a:gd name="T57" fmla="*/ 137 h 322"/>
                <a:gd name="T58" fmla="*/ 25 w 210"/>
                <a:gd name="T59" fmla="*/ 152 h 322"/>
                <a:gd name="T60" fmla="*/ 10 w 210"/>
                <a:gd name="T61" fmla="*/ 142 h 322"/>
                <a:gd name="T62" fmla="*/ 10 w 210"/>
                <a:gd name="T63" fmla="*/ 137 h 322"/>
                <a:gd name="T64" fmla="*/ 10 w 210"/>
                <a:gd name="T65" fmla="*/ 127 h 322"/>
                <a:gd name="T66" fmla="*/ 25 w 210"/>
                <a:gd name="T67" fmla="*/ 113 h 322"/>
                <a:gd name="T68" fmla="*/ 10 w 210"/>
                <a:gd name="T69" fmla="*/ 113 h 322"/>
                <a:gd name="T70" fmla="*/ 5 w 210"/>
                <a:gd name="T71" fmla="*/ 103 h 322"/>
                <a:gd name="T72" fmla="*/ 10 w 210"/>
                <a:gd name="T73" fmla="*/ 83 h 322"/>
                <a:gd name="T74" fmla="*/ 0 w 210"/>
                <a:gd name="T75" fmla="*/ 64 h 322"/>
                <a:gd name="T76" fmla="*/ 10 w 210"/>
                <a:gd name="T77" fmla="*/ 49 h 322"/>
                <a:gd name="T78" fmla="*/ 29 w 210"/>
                <a:gd name="T79" fmla="*/ 54 h 322"/>
                <a:gd name="T80" fmla="*/ 44 w 210"/>
                <a:gd name="T81" fmla="*/ 54 h 322"/>
                <a:gd name="T82" fmla="*/ 49 w 210"/>
                <a:gd name="T83" fmla="*/ 54 h 322"/>
                <a:gd name="T84" fmla="*/ 69 w 210"/>
                <a:gd name="T85" fmla="*/ 49 h 322"/>
                <a:gd name="T86" fmla="*/ 83 w 210"/>
                <a:gd name="T87" fmla="*/ 49 h 322"/>
                <a:gd name="T88" fmla="*/ 103 w 210"/>
                <a:gd name="T89" fmla="*/ 54 h 322"/>
                <a:gd name="T90" fmla="*/ 122 w 210"/>
                <a:gd name="T91" fmla="*/ 49 h 322"/>
                <a:gd name="T92" fmla="*/ 142 w 210"/>
                <a:gd name="T93" fmla="*/ 44 h 322"/>
                <a:gd name="T94" fmla="*/ 161 w 210"/>
                <a:gd name="T95" fmla="*/ 39 h 322"/>
                <a:gd name="T96" fmla="*/ 166 w 210"/>
                <a:gd name="T97" fmla="*/ 20 h 322"/>
                <a:gd name="T98" fmla="*/ 171 w 210"/>
                <a:gd name="T99" fmla="*/ 0 h 322"/>
                <a:gd name="T100" fmla="*/ 181 w 210"/>
                <a:gd name="T101" fmla="*/ 20 h 322"/>
                <a:gd name="T102" fmla="*/ 186 w 210"/>
                <a:gd name="T103" fmla="*/ 69 h 322"/>
                <a:gd name="T104" fmla="*/ 191 w 210"/>
                <a:gd name="T105" fmla="*/ 93 h 322"/>
                <a:gd name="T106" fmla="*/ 195 w 210"/>
                <a:gd name="T107" fmla="*/ 117 h 322"/>
                <a:gd name="T108" fmla="*/ 205 w 210"/>
                <a:gd name="T109" fmla="*/ 152 h 322"/>
                <a:gd name="T110" fmla="*/ 200 w 210"/>
                <a:gd name="T111" fmla="*/ 171 h 322"/>
                <a:gd name="T112" fmla="*/ 195 w 210"/>
                <a:gd name="T113" fmla="*/ 200 h 322"/>
                <a:gd name="T114" fmla="*/ 205 w 210"/>
                <a:gd name="T115" fmla="*/ 22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0" h="322">
                  <a:moveTo>
                    <a:pt x="103" y="49"/>
                  </a:moveTo>
                  <a:lnTo>
                    <a:pt x="108" y="44"/>
                  </a:lnTo>
                  <a:lnTo>
                    <a:pt x="108" y="49"/>
                  </a:lnTo>
                  <a:lnTo>
                    <a:pt x="103" y="49"/>
                  </a:lnTo>
                  <a:close/>
                  <a:moveTo>
                    <a:pt x="49" y="49"/>
                  </a:moveTo>
                  <a:lnTo>
                    <a:pt x="54" y="49"/>
                  </a:lnTo>
                  <a:lnTo>
                    <a:pt x="54" y="54"/>
                  </a:lnTo>
                  <a:lnTo>
                    <a:pt x="49" y="54"/>
                  </a:lnTo>
                  <a:lnTo>
                    <a:pt x="49" y="49"/>
                  </a:lnTo>
                  <a:close/>
                  <a:moveTo>
                    <a:pt x="34" y="49"/>
                  </a:moveTo>
                  <a:lnTo>
                    <a:pt x="39" y="49"/>
                  </a:lnTo>
                  <a:lnTo>
                    <a:pt x="34" y="49"/>
                  </a:lnTo>
                  <a:close/>
                  <a:moveTo>
                    <a:pt x="25" y="49"/>
                  </a:moveTo>
                  <a:lnTo>
                    <a:pt x="29" y="44"/>
                  </a:lnTo>
                  <a:lnTo>
                    <a:pt x="29" y="49"/>
                  </a:lnTo>
                  <a:lnTo>
                    <a:pt x="25" y="49"/>
                  </a:lnTo>
                  <a:close/>
                  <a:moveTo>
                    <a:pt x="20" y="49"/>
                  </a:moveTo>
                  <a:lnTo>
                    <a:pt x="25" y="49"/>
                  </a:lnTo>
                  <a:lnTo>
                    <a:pt x="20" y="49"/>
                  </a:lnTo>
                  <a:close/>
                  <a:moveTo>
                    <a:pt x="20" y="49"/>
                  </a:moveTo>
                  <a:lnTo>
                    <a:pt x="20" y="44"/>
                  </a:lnTo>
                  <a:lnTo>
                    <a:pt x="20" y="49"/>
                  </a:lnTo>
                  <a:close/>
                  <a:moveTo>
                    <a:pt x="20" y="44"/>
                  </a:moveTo>
                  <a:lnTo>
                    <a:pt x="20" y="49"/>
                  </a:lnTo>
                  <a:lnTo>
                    <a:pt x="20" y="49"/>
                  </a:lnTo>
                  <a:lnTo>
                    <a:pt x="20" y="44"/>
                  </a:lnTo>
                  <a:close/>
                  <a:moveTo>
                    <a:pt x="20" y="44"/>
                  </a:moveTo>
                  <a:lnTo>
                    <a:pt x="20" y="49"/>
                  </a:lnTo>
                  <a:lnTo>
                    <a:pt x="20" y="49"/>
                  </a:lnTo>
                  <a:lnTo>
                    <a:pt x="20" y="44"/>
                  </a:lnTo>
                  <a:close/>
                  <a:moveTo>
                    <a:pt x="15" y="44"/>
                  </a:moveTo>
                  <a:lnTo>
                    <a:pt x="20" y="44"/>
                  </a:lnTo>
                  <a:lnTo>
                    <a:pt x="20" y="49"/>
                  </a:lnTo>
                  <a:lnTo>
                    <a:pt x="15" y="49"/>
                  </a:lnTo>
                  <a:lnTo>
                    <a:pt x="15" y="44"/>
                  </a:lnTo>
                  <a:close/>
                  <a:moveTo>
                    <a:pt x="15" y="44"/>
                  </a:moveTo>
                  <a:lnTo>
                    <a:pt x="15" y="49"/>
                  </a:lnTo>
                  <a:lnTo>
                    <a:pt x="15" y="49"/>
                  </a:lnTo>
                  <a:lnTo>
                    <a:pt x="15" y="44"/>
                  </a:lnTo>
                  <a:close/>
                  <a:moveTo>
                    <a:pt x="10" y="44"/>
                  </a:moveTo>
                  <a:lnTo>
                    <a:pt x="15" y="44"/>
                  </a:lnTo>
                  <a:lnTo>
                    <a:pt x="10" y="49"/>
                  </a:lnTo>
                  <a:lnTo>
                    <a:pt x="10" y="44"/>
                  </a:lnTo>
                  <a:close/>
                  <a:moveTo>
                    <a:pt x="5" y="44"/>
                  </a:moveTo>
                  <a:lnTo>
                    <a:pt x="10" y="44"/>
                  </a:lnTo>
                  <a:lnTo>
                    <a:pt x="5" y="44"/>
                  </a:lnTo>
                  <a:close/>
                  <a:moveTo>
                    <a:pt x="210" y="235"/>
                  </a:moveTo>
                  <a:lnTo>
                    <a:pt x="200" y="235"/>
                  </a:lnTo>
                  <a:lnTo>
                    <a:pt x="195" y="235"/>
                  </a:lnTo>
                  <a:lnTo>
                    <a:pt x="195" y="239"/>
                  </a:lnTo>
                  <a:lnTo>
                    <a:pt x="191" y="239"/>
                  </a:lnTo>
                  <a:lnTo>
                    <a:pt x="186" y="244"/>
                  </a:lnTo>
                  <a:lnTo>
                    <a:pt x="176" y="244"/>
                  </a:lnTo>
                  <a:lnTo>
                    <a:pt x="171" y="244"/>
                  </a:lnTo>
                  <a:lnTo>
                    <a:pt x="166" y="244"/>
                  </a:lnTo>
                  <a:lnTo>
                    <a:pt x="166" y="249"/>
                  </a:lnTo>
                  <a:lnTo>
                    <a:pt x="161" y="254"/>
                  </a:lnTo>
                  <a:lnTo>
                    <a:pt x="156" y="254"/>
                  </a:lnTo>
                  <a:lnTo>
                    <a:pt x="156" y="259"/>
                  </a:lnTo>
                  <a:lnTo>
                    <a:pt x="152" y="259"/>
                  </a:lnTo>
                  <a:lnTo>
                    <a:pt x="147" y="259"/>
                  </a:lnTo>
                  <a:lnTo>
                    <a:pt x="147" y="264"/>
                  </a:lnTo>
                  <a:lnTo>
                    <a:pt x="142" y="264"/>
                  </a:lnTo>
                  <a:lnTo>
                    <a:pt x="137" y="269"/>
                  </a:lnTo>
                  <a:lnTo>
                    <a:pt x="132" y="269"/>
                  </a:lnTo>
                  <a:lnTo>
                    <a:pt x="127" y="269"/>
                  </a:lnTo>
                  <a:lnTo>
                    <a:pt x="122" y="269"/>
                  </a:lnTo>
                  <a:lnTo>
                    <a:pt x="117" y="269"/>
                  </a:lnTo>
                  <a:lnTo>
                    <a:pt x="117" y="274"/>
                  </a:lnTo>
                  <a:lnTo>
                    <a:pt x="112" y="274"/>
                  </a:lnTo>
                  <a:lnTo>
                    <a:pt x="112" y="278"/>
                  </a:lnTo>
                  <a:lnTo>
                    <a:pt x="108" y="278"/>
                  </a:lnTo>
                  <a:lnTo>
                    <a:pt x="108" y="274"/>
                  </a:lnTo>
                  <a:lnTo>
                    <a:pt x="108" y="278"/>
                  </a:lnTo>
                  <a:lnTo>
                    <a:pt x="103" y="278"/>
                  </a:lnTo>
                  <a:lnTo>
                    <a:pt x="98" y="283"/>
                  </a:lnTo>
                  <a:lnTo>
                    <a:pt x="93" y="283"/>
                  </a:lnTo>
                  <a:lnTo>
                    <a:pt x="93" y="288"/>
                  </a:lnTo>
                  <a:lnTo>
                    <a:pt x="88" y="288"/>
                  </a:lnTo>
                  <a:lnTo>
                    <a:pt x="83" y="293"/>
                  </a:lnTo>
                  <a:lnTo>
                    <a:pt x="83" y="298"/>
                  </a:lnTo>
                  <a:lnTo>
                    <a:pt x="78" y="298"/>
                  </a:lnTo>
                  <a:lnTo>
                    <a:pt x="78" y="303"/>
                  </a:lnTo>
                  <a:lnTo>
                    <a:pt x="78" y="308"/>
                  </a:lnTo>
                  <a:lnTo>
                    <a:pt x="73" y="308"/>
                  </a:lnTo>
                  <a:lnTo>
                    <a:pt x="69" y="308"/>
                  </a:lnTo>
                  <a:lnTo>
                    <a:pt x="64" y="313"/>
                  </a:lnTo>
                  <a:lnTo>
                    <a:pt x="64" y="318"/>
                  </a:lnTo>
                  <a:lnTo>
                    <a:pt x="59" y="322"/>
                  </a:lnTo>
                  <a:lnTo>
                    <a:pt x="54" y="322"/>
                  </a:lnTo>
                  <a:lnTo>
                    <a:pt x="54" y="318"/>
                  </a:lnTo>
                  <a:lnTo>
                    <a:pt x="49" y="318"/>
                  </a:lnTo>
                  <a:lnTo>
                    <a:pt x="49" y="313"/>
                  </a:lnTo>
                  <a:lnTo>
                    <a:pt x="49" y="308"/>
                  </a:lnTo>
                  <a:lnTo>
                    <a:pt x="49" y="303"/>
                  </a:lnTo>
                  <a:lnTo>
                    <a:pt x="49" y="298"/>
                  </a:lnTo>
                  <a:lnTo>
                    <a:pt x="49" y="293"/>
                  </a:lnTo>
                  <a:lnTo>
                    <a:pt x="49" y="288"/>
                  </a:lnTo>
                  <a:lnTo>
                    <a:pt x="49" y="283"/>
                  </a:lnTo>
                  <a:lnTo>
                    <a:pt x="49" y="274"/>
                  </a:lnTo>
                  <a:lnTo>
                    <a:pt x="49" y="269"/>
                  </a:lnTo>
                  <a:lnTo>
                    <a:pt x="44" y="264"/>
                  </a:lnTo>
                  <a:lnTo>
                    <a:pt x="44" y="259"/>
                  </a:lnTo>
                  <a:lnTo>
                    <a:pt x="44" y="254"/>
                  </a:lnTo>
                  <a:lnTo>
                    <a:pt x="44" y="249"/>
                  </a:lnTo>
                  <a:lnTo>
                    <a:pt x="39" y="249"/>
                  </a:lnTo>
                  <a:lnTo>
                    <a:pt x="34" y="244"/>
                  </a:lnTo>
                  <a:lnTo>
                    <a:pt x="34" y="239"/>
                  </a:lnTo>
                  <a:lnTo>
                    <a:pt x="29" y="235"/>
                  </a:lnTo>
                  <a:lnTo>
                    <a:pt x="25" y="235"/>
                  </a:lnTo>
                  <a:lnTo>
                    <a:pt x="25" y="230"/>
                  </a:lnTo>
                  <a:lnTo>
                    <a:pt x="20" y="225"/>
                  </a:lnTo>
                  <a:lnTo>
                    <a:pt x="20" y="220"/>
                  </a:lnTo>
                  <a:lnTo>
                    <a:pt x="15" y="220"/>
                  </a:lnTo>
                  <a:lnTo>
                    <a:pt x="15" y="215"/>
                  </a:lnTo>
                  <a:lnTo>
                    <a:pt x="10" y="215"/>
                  </a:lnTo>
                  <a:lnTo>
                    <a:pt x="10" y="210"/>
                  </a:lnTo>
                  <a:lnTo>
                    <a:pt x="10" y="205"/>
                  </a:lnTo>
                  <a:lnTo>
                    <a:pt x="10" y="200"/>
                  </a:lnTo>
                  <a:lnTo>
                    <a:pt x="10" y="195"/>
                  </a:lnTo>
                  <a:lnTo>
                    <a:pt x="10" y="191"/>
                  </a:lnTo>
                  <a:lnTo>
                    <a:pt x="5" y="191"/>
                  </a:lnTo>
                  <a:lnTo>
                    <a:pt x="10" y="186"/>
                  </a:lnTo>
                  <a:lnTo>
                    <a:pt x="15" y="186"/>
                  </a:lnTo>
                  <a:lnTo>
                    <a:pt x="20" y="181"/>
                  </a:lnTo>
                  <a:lnTo>
                    <a:pt x="20" y="176"/>
                  </a:lnTo>
                  <a:lnTo>
                    <a:pt x="25" y="176"/>
                  </a:lnTo>
                  <a:lnTo>
                    <a:pt x="25" y="171"/>
                  </a:lnTo>
                  <a:lnTo>
                    <a:pt x="29" y="171"/>
                  </a:lnTo>
                  <a:lnTo>
                    <a:pt x="34" y="166"/>
                  </a:lnTo>
                  <a:lnTo>
                    <a:pt x="34" y="161"/>
                  </a:lnTo>
                  <a:lnTo>
                    <a:pt x="34" y="156"/>
                  </a:lnTo>
                  <a:lnTo>
                    <a:pt x="39" y="156"/>
                  </a:lnTo>
                  <a:lnTo>
                    <a:pt x="39" y="152"/>
                  </a:lnTo>
                  <a:lnTo>
                    <a:pt x="39" y="156"/>
                  </a:lnTo>
                  <a:lnTo>
                    <a:pt x="44" y="156"/>
                  </a:lnTo>
                  <a:lnTo>
                    <a:pt x="44" y="152"/>
                  </a:lnTo>
                  <a:lnTo>
                    <a:pt x="39" y="152"/>
                  </a:lnTo>
                  <a:lnTo>
                    <a:pt x="39" y="147"/>
                  </a:lnTo>
                  <a:lnTo>
                    <a:pt x="39" y="152"/>
                  </a:lnTo>
                  <a:lnTo>
                    <a:pt x="34" y="152"/>
                  </a:lnTo>
                  <a:lnTo>
                    <a:pt x="29" y="152"/>
                  </a:lnTo>
                  <a:lnTo>
                    <a:pt x="29" y="147"/>
                  </a:lnTo>
                  <a:lnTo>
                    <a:pt x="29" y="142"/>
                  </a:lnTo>
                  <a:lnTo>
                    <a:pt x="29" y="137"/>
                  </a:lnTo>
                  <a:lnTo>
                    <a:pt x="25" y="137"/>
                  </a:lnTo>
                  <a:lnTo>
                    <a:pt x="20" y="142"/>
                  </a:lnTo>
                  <a:lnTo>
                    <a:pt x="20" y="147"/>
                  </a:lnTo>
                  <a:lnTo>
                    <a:pt x="25" y="147"/>
                  </a:lnTo>
                  <a:lnTo>
                    <a:pt x="25" y="152"/>
                  </a:lnTo>
                  <a:lnTo>
                    <a:pt x="20" y="152"/>
                  </a:lnTo>
                  <a:lnTo>
                    <a:pt x="15" y="152"/>
                  </a:lnTo>
                  <a:lnTo>
                    <a:pt x="10" y="152"/>
                  </a:lnTo>
                  <a:lnTo>
                    <a:pt x="10" y="147"/>
                  </a:lnTo>
                  <a:lnTo>
                    <a:pt x="10" y="142"/>
                  </a:lnTo>
                  <a:lnTo>
                    <a:pt x="15" y="142"/>
                  </a:lnTo>
                  <a:lnTo>
                    <a:pt x="15" y="137"/>
                  </a:lnTo>
                  <a:lnTo>
                    <a:pt x="20" y="137"/>
                  </a:lnTo>
                  <a:lnTo>
                    <a:pt x="15" y="137"/>
                  </a:lnTo>
                  <a:lnTo>
                    <a:pt x="10" y="137"/>
                  </a:lnTo>
                  <a:lnTo>
                    <a:pt x="10" y="132"/>
                  </a:lnTo>
                  <a:lnTo>
                    <a:pt x="5" y="137"/>
                  </a:lnTo>
                  <a:lnTo>
                    <a:pt x="5" y="132"/>
                  </a:lnTo>
                  <a:lnTo>
                    <a:pt x="5" y="127"/>
                  </a:lnTo>
                  <a:lnTo>
                    <a:pt x="10" y="127"/>
                  </a:lnTo>
                  <a:lnTo>
                    <a:pt x="15" y="122"/>
                  </a:lnTo>
                  <a:lnTo>
                    <a:pt x="20" y="122"/>
                  </a:lnTo>
                  <a:lnTo>
                    <a:pt x="20" y="117"/>
                  </a:lnTo>
                  <a:lnTo>
                    <a:pt x="20" y="113"/>
                  </a:lnTo>
                  <a:lnTo>
                    <a:pt x="25" y="113"/>
                  </a:lnTo>
                  <a:lnTo>
                    <a:pt x="25" y="108"/>
                  </a:lnTo>
                  <a:lnTo>
                    <a:pt x="20" y="103"/>
                  </a:lnTo>
                  <a:lnTo>
                    <a:pt x="15" y="108"/>
                  </a:lnTo>
                  <a:lnTo>
                    <a:pt x="10" y="108"/>
                  </a:lnTo>
                  <a:lnTo>
                    <a:pt x="10" y="113"/>
                  </a:lnTo>
                  <a:lnTo>
                    <a:pt x="5" y="113"/>
                  </a:lnTo>
                  <a:lnTo>
                    <a:pt x="5" y="117"/>
                  </a:lnTo>
                  <a:lnTo>
                    <a:pt x="5" y="113"/>
                  </a:lnTo>
                  <a:lnTo>
                    <a:pt x="5" y="108"/>
                  </a:lnTo>
                  <a:lnTo>
                    <a:pt x="5" y="103"/>
                  </a:lnTo>
                  <a:lnTo>
                    <a:pt x="10" y="103"/>
                  </a:lnTo>
                  <a:lnTo>
                    <a:pt x="10" y="98"/>
                  </a:lnTo>
                  <a:lnTo>
                    <a:pt x="10" y="93"/>
                  </a:lnTo>
                  <a:lnTo>
                    <a:pt x="10" y="88"/>
                  </a:lnTo>
                  <a:lnTo>
                    <a:pt x="10" y="83"/>
                  </a:lnTo>
                  <a:lnTo>
                    <a:pt x="10" y="78"/>
                  </a:lnTo>
                  <a:lnTo>
                    <a:pt x="10" y="73"/>
                  </a:lnTo>
                  <a:lnTo>
                    <a:pt x="10" y="69"/>
                  </a:lnTo>
                  <a:lnTo>
                    <a:pt x="5" y="69"/>
                  </a:lnTo>
                  <a:lnTo>
                    <a:pt x="0" y="64"/>
                  </a:lnTo>
                  <a:lnTo>
                    <a:pt x="0" y="59"/>
                  </a:lnTo>
                  <a:lnTo>
                    <a:pt x="0" y="54"/>
                  </a:lnTo>
                  <a:lnTo>
                    <a:pt x="5" y="54"/>
                  </a:lnTo>
                  <a:lnTo>
                    <a:pt x="5" y="49"/>
                  </a:lnTo>
                  <a:lnTo>
                    <a:pt x="10" y="49"/>
                  </a:lnTo>
                  <a:lnTo>
                    <a:pt x="15" y="49"/>
                  </a:lnTo>
                  <a:lnTo>
                    <a:pt x="20" y="49"/>
                  </a:lnTo>
                  <a:lnTo>
                    <a:pt x="25" y="49"/>
                  </a:lnTo>
                  <a:lnTo>
                    <a:pt x="29" y="49"/>
                  </a:lnTo>
                  <a:lnTo>
                    <a:pt x="29" y="54"/>
                  </a:lnTo>
                  <a:lnTo>
                    <a:pt x="34" y="54"/>
                  </a:lnTo>
                  <a:lnTo>
                    <a:pt x="39" y="54"/>
                  </a:lnTo>
                  <a:lnTo>
                    <a:pt x="44" y="54"/>
                  </a:lnTo>
                  <a:lnTo>
                    <a:pt x="49" y="54"/>
                  </a:lnTo>
                  <a:lnTo>
                    <a:pt x="44" y="54"/>
                  </a:lnTo>
                  <a:lnTo>
                    <a:pt x="49" y="54"/>
                  </a:lnTo>
                  <a:lnTo>
                    <a:pt x="49" y="49"/>
                  </a:lnTo>
                  <a:lnTo>
                    <a:pt x="44" y="49"/>
                  </a:lnTo>
                  <a:lnTo>
                    <a:pt x="49" y="49"/>
                  </a:lnTo>
                  <a:lnTo>
                    <a:pt x="49" y="54"/>
                  </a:lnTo>
                  <a:lnTo>
                    <a:pt x="54" y="54"/>
                  </a:lnTo>
                  <a:lnTo>
                    <a:pt x="59" y="54"/>
                  </a:lnTo>
                  <a:lnTo>
                    <a:pt x="64" y="54"/>
                  </a:lnTo>
                  <a:lnTo>
                    <a:pt x="64" y="49"/>
                  </a:lnTo>
                  <a:lnTo>
                    <a:pt x="69" y="49"/>
                  </a:lnTo>
                  <a:lnTo>
                    <a:pt x="64" y="49"/>
                  </a:lnTo>
                  <a:lnTo>
                    <a:pt x="69" y="49"/>
                  </a:lnTo>
                  <a:lnTo>
                    <a:pt x="73" y="49"/>
                  </a:lnTo>
                  <a:lnTo>
                    <a:pt x="78" y="49"/>
                  </a:lnTo>
                  <a:lnTo>
                    <a:pt x="83" y="49"/>
                  </a:lnTo>
                  <a:lnTo>
                    <a:pt x="88" y="49"/>
                  </a:lnTo>
                  <a:lnTo>
                    <a:pt x="93" y="49"/>
                  </a:lnTo>
                  <a:lnTo>
                    <a:pt x="98" y="49"/>
                  </a:lnTo>
                  <a:lnTo>
                    <a:pt x="98" y="54"/>
                  </a:lnTo>
                  <a:lnTo>
                    <a:pt x="103" y="54"/>
                  </a:lnTo>
                  <a:lnTo>
                    <a:pt x="103" y="49"/>
                  </a:lnTo>
                  <a:lnTo>
                    <a:pt x="108" y="49"/>
                  </a:lnTo>
                  <a:lnTo>
                    <a:pt x="112" y="49"/>
                  </a:lnTo>
                  <a:lnTo>
                    <a:pt x="117" y="49"/>
                  </a:lnTo>
                  <a:lnTo>
                    <a:pt x="122" y="49"/>
                  </a:lnTo>
                  <a:lnTo>
                    <a:pt x="127" y="49"/>
                  </a:lnTo>
                  <a:lnTo>
                    <a:pt x="132" y="49"/>
                  </a:lnTo>
                  <a:lnTo>
                    <a:pt x="132" y="44"/>
                  </a:lnTo>
                  <a:lnTo>
                    <a:pt x="137" y="44"/>
                  </a:lnTo>
                  <a:lnTo>
                    <a:pt x="142" y="44"/>
                  </a:lnTo>
                  <a:lnTo>
                    <a:pt x="147" y="44"/>
                  </a:lnTo>
                  <a:lnTo>
                    <a:pt x="152" y="44"/>
                  </a:lnTo>
                  <a:lnTo>
                    <a:pt x="152" y="39"/>
                  </a:lnTo>
                  <a:lnTo>
                    <a:pt x="156" y="39"/>
                  </a:lnTo>
                  <a:lnTo>
                    <a:pt x="161" y="39"/>
                  </a:lnTo>
                  <a:lnTo>
                    <a:pt x="161" y="34"/>
                  </a:lnTo>
                  <a:lnTo>
                    <a:pt x="161" y="30"/>
                  </a:lnTo>
                  <a:lnTo>
                    <a:pt x="166" y="30"/>
                  </a:lnTo>
                  <a:lnTo>
                    <a:pt x="166" y="25"/>
                  </a:lnTo>
                  <a:lnTo>
                    <a:pt x="166" y="20"/>
                  </a:lnTo>
                  <a:lnTo>
                    <a:pt x="171" y="20"/>
                  </a:lnTo>
                  <a:lnTo>
                    <a:pt x="171" y="15"/>
                  </a:lnTo>
                  <a:lnTo>
                    <a:pt x="171" y="10"/>
                  </a:lnTo>
                  <a:lnTo>
                    <a:pt x="171" y="5"/>
                  </a:lnTo>
                  <a:lnTo>
                    <a:pt x="171" y="0"/>
                  </a:lnTo>
                  <a:lnTo>
                    <a:pt x="176" y="0"/>
                  </a:lnTo>
                  <a:lnTo>
                    <a:pt x="176" y="10"/>
                  </a:lnTo>
                  <a:lnTo>
                    <a:pt x="176" y="15"/>
                  </a:lnTo>
                  <a:lnTo>
                    <a:pt x="176" y="20"/>
                  </a:lnTo>
                  <a:lnTo>
                    <a:pt x="181" y="20"/>
                  </a:lnTo>
                  <a:lnTo>
                    <a:pt x="181" y="34"/>
                  </a:lnTo>
                  <a:lnTo>
                    <a:pt x="181" y="39"/>
                  </a:lnTo>
                  <a:lnTo>
                    <a:pt x="186" y="49"/>
                  </a:lnTo>
                  <a:lnTo>
                    <a:pt x="186" y="54"/>
                  </a:lnTo>
                  <a:lnTo>
                    <a:pt x="186" y="69"/>
                  </a:lnTo>
                  <a:lnTo>
                    <a:pt x="186" y="73"/>
                  </a:lnTo>
                  <a:lnTo>
                    <a:pt x="191" y="78"/>
                  </a:lnTo>
                  <a:lnTo>
                    <a:pt x="191" y="88"/>
                  </a:lnTo>
                  <a:lnTo>
                    <a:pt x="195" y="88"/>
                  </a:lnTo>
                  <a:lnTo>
                    <a:pt x="191" y="93"/>
                  </a:lnTo>
                  <a:lnTo>
                    <a:pt x="191" y="98"/>
                  </a:lnTo>
                  <a:lnTo>
                    <a:pt x="191" y="103"/>
                  </a:lnTo>
                  <a:lnTo>
                    <a:pt x="195" y="108"/>
                  </a:lnTo>
                  <a:lnTo>
                    <a:pt x="195" y="113"/>
                  </a:lnTo>
                  <a:lnTo>
                    <a:pt x="195" y="117"/>
                  </a:lnTo>
                  <a:lnTo>
                    <a:pt x="195" y="127"/>
                  </a:lnTo>
                  <a:lnTo>
                    <a:pt x="200" y="127"/>
                  </a:lnTo>
                  <a:lnTo>
                    <a:pt x="200" y="132"/>
                  </a:lnTo>
                  <a:lnTo>
                    <a:pt x="200" y="142"/>
                  </a:lnTo>
                  <a:lnTo>
                    <a:pt x="205" y="152"/>
                  </a:lnTo>
                  <a:lnTo>
                    <a:pt x="205" y="156"/>
                  </a:lnTo>
                  <a:lnTo>
                    <a:pt x="205" y="161"/>
                  </a:lnTo>
                  <a:lnTo>
                    <a:pt x="205" y="166"/>
                  </a:lnTo>
                  <a:lnTo>
                    <a:pt x="205" y="171"/>
                  </a:lnTo>
                  <a:lnTo>
                    <a:pt x="200" y="171"/>
                  </a:lnTo>
                  <a:lnTo>
                    <a:pt x="200" y="176"/>
                  </a:lnTo>
                  <a:lnTo>
                    <a:pt x="200" y="181"/>
                  </a:lnTo>
                  <a:lnTo>
                    <a:pt x="195" y="191"/>
                  </a:lnTo>
                  <a:lnTo>
                    <a:pt x="195" y="195"/>
                  </a:lnTo>
                  <a:lnTo>
                    <a:pt x="195" y="200"/>
                  </a:lnTo>
                  <a:lnTo>
                    <a:pt x="195" y="205"/>
                  </a:lnTo>
                  <a:lnTo>
                    <a:pt x="200" y="210"/>
                  </a:lnTo>
                  <a:lnTo>
                    <a:pt x="200" y="215"/>
                  </a:lnTo>
                  <a:lnTo>
                    <a:pt x="205" y="215"/>
                  </a:lnTo>
                  <a:lnTo>
                    <a:pt x="205" y="220"/>
                  </a:lnTo>
                  <a:lnTo>
                    <a:pt x="205" y="225"/>
                  </a:lnTo>
                  <a:lnTo>
                    <a:pt x="210" y="230"/>
                  </a:lnTo>
                  <a:lnTo>
                    <a:pt x="210" y="23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Freeform 55">
              <a:extLst>
                <a:ext uri="{FF2B5EF4-FFF2-40B4-BE49-F238E27FC236}">
                  <a16:creationId xmlns:a16="http://schemas.microsoft.com/office/drawing/2014/main" id="{8F488AF0-2F48-405C-925B-5E77BCF6165D}"/>
                </a:ext>
              </a:extLst>
            </p:cNvPr>
            <p:cNvSpPr>
              <a:spLocks/>
            </p:cNvSpPr>
            <p:nvPr/>
          </p:nvSpPr>
          <p:spPr bwMode="gray">
            <a:xfrm>
              <a:off x="3012" y="1701"/>
              <a:ext cx="195" cy="264"/>
            </a:xfrm>
            <a:custGeom>
              <a:avLst/>
              <a:gdLst>
                <a:gd name="T0" fmla="*/ 176 w 195"/>
                <a:gd name="T1" fmla="*/ 49 h 264"/>
                <a:gd name="T2" fmla="*/ 185 w 195"/>
                <a:gd name="T3" fmla="*/ 54 h 264"/>
                <a:gd name="T4" fmla="*/ 195 w 195"/>
                <a:gd name="T5" fmla="*/ 59 h 264"/>
                <a:gd name="T6" fmla="*/ 195 w 195"/>
                <a:gd name="T7" fmla="*/ 73 h 264"/>
                <a:gd name="T8" fmla="*/ 195 w 195"/>
                <a:gd name="T9" fmla="*/ 93 h 264"/>
                <a:gd name="T10" fmla="*/ 195 w 195"/>
                <a:gd name="T11" fmla="*/ 108 h 264"/>
                <a:gd name="T12" fmla="*/ 195 w 195"/>
                <a:gd name="T13" fmla="*/ 122 h 264"/>
                <a:gd name="T14" fmla="*/ 190 w 195"/>
                <a:gd name="T15" fmla="*/ 137 h 264"/>
                <a:gd name="T16" fmla="*/ 181 w 195"/>
                <a:gd name="T17" fmla="*/ 156 h 264"/>
                <a:gd name="T18" fmla="*/ 181 w 195"/>
                <a:gd name="T19" fmla="*/ 171 h 264"/>
                <a:gd name="T20" fmla="*/ 176 w 195"/>
                <a:gd name="T21" fmla="*/ 186 h 264"/>
                <a:gd name="T22" fmla="*/ 171 w 195"/>
                <a:gd name="T23" fmla="*/ 195 h 264"/>
                <a:gd name="T24" fmla="*/ 161 w 195"/>
                <a:gd name="T25" fmla="*/ 210 h 264"/>
                <a:gd name="T26" fmla="*/ 151 w 195"/>
                <a:gd name="T27" fmla="*/ 220 h 264"/>
                <a:gd name="T28" fmla="*/ 141 w 195"/>
                <a:gd name="T29" fmla="*/ 225 h 264"/>
                <a:gd name="T30" fmla="*/ 127 w 195"/>
                <a:gd name="T31" fmla="*/ 234 h 264"/>
                <a:gd name="T32" fmla="*/ 107 w 195"/>
                <a:gd name="T33" fmla="*/ 239 h 264"/>
                <a:gd name="T34" fmla="*/ 98 w 195"/>
                <a:gd name="T35" fmla="*/ 249 h 264"/>
                <a:gd name="T36" fmla="*/ 88 w 195"/>
                <a:gd name="T37" fmla="*/ 254 h 264"/>
                <a:gd name="T38" fmla="*/ 83 w 195"/>
                <a:gd name="T39" fmla="*/ 249 h 264"/>
                <a:gd name="T40" fmla="*/ 78 w 195"/>
                <a:gd name="T41" fmla="*/ 259 h 264"/>
                <a:gd name="T42" fmla="*/ 68 w 195"/>
                <a:gd name="T43" fmla="*/ 264 h 264"/>
                <a:gd name="T44" fmla="*/ 58 w 195"/>
                <a:gd name="T45" fmla="*/ 259 h 264"/>
                <a:gd name="T46" fmla="*/ 58 w 195"/>
                <a:gd name="T47" fmla="*/ 254 h 264"/>
                <a:gd name="T48" fmla="*/ 49 w 195"/>
                <a:gd name="T49" fmla="*/ 249 h 264"/>
                <a:gd name="T50" fmla="*/ 44 w 195"/>
                <a:gd name="T51" fmla="*/ 239 h 264"/>
                <a:gd name="T52" fmla="*/ 44 w 195"/>
                <a:gd name="T53" fmla="*/ 234 h 264"/>
                <a:gd name="T54" fmla="*/ 39 w 195"/>
                <a:gd name="T55" fmla="*/ 225 h 264"/>
                <a:gd name="T56" fmla="*/ 39 w 195"/>
                <a:gd name="T57" fmla="*/ 220 h 264"/>
                <a:gd name="T58" fmla="*/ 29 w 195"/>
                <a:gd name="T59" fmla="*/ 215 h 264"/>
                <a:gd name="T60" fmla="*/ 34 w 195"/>
                <a:gd name="T61" fmla="*/ 205 h 264"/>
                <a:gd name="T62" fmla="*/ 39 w 195"/>
                <a:gd name="T63" fmla="*/ 195 h 264"/>
                <a:gd name="T64" fmla="*/ 34 w 195"/>
                <a:gd name="T65" fmla="*/ 186 h 264"/>
                <a:gd name="T66" fmla="*/ 34 w 195"/>
                <a:gd name="T67" fmla="*/ 181 h 264"/>
                <a:gd name="T68" fmla="*/ 34 w 195"/>
                <a:gd name="T69" fmla="*/ 176 h 264"/>
                <a:gd name="T70" fmla="*/ 39 w 195"/>
                <a:gd name="T71" fmla="*/ 176 h 264"/>
                <a:gd name="T72" fmla="*/ 39 w 195"/>
                <a:gd name="T73" fmla="*/ 166 h 264"/>
                <a:gd name="T74" fmla="*/ 44 w 195"/>
                <a:gd name="T75" fmla="*/ 156 h 264"/>
                <a:gd name="T76" fmla="*/ 39 w 195"/>
                <a:gd name="T77" fmla="*/ 147 h 264"/>
                <a:gd name="T78" fmla="*/ 34 w 195"/>
                <a:gd name="T79" fmla="*/ 122 h 264"/>
                <a:gd name="T80" fmla="*/ 15 w 195"/>
                <a:gd name="T81" fmla="*/ 88 h 264"/>
                <a:gd name="T82" fmla="*/ 5 w 195"/>
                <a:gd name="T83" fmla="*/ 73 h 264"/>
                <a:gd name="T84" fmla="*/ 0 w 195"/>
                <a:gd name="T85" fmla="*/ 54 h 264"/>
                <a:gd name="T86" fmla="*/ 10 w 195"/>
                <a:gd name="T87" fmla="*/ 34 h 264"/>
                <a:gd name="T88" fmla="*/ 19 w 195"/>
                <a:gd name="T89" fmla="*/ 25 h 264"/>
                <a:gd name="T90" fmla="*/ 39 w 195"/>
                <a:gd name="T91" fmla="*/ 25 h 264"/>
                <a:gd name="T92" fmla="*/ 49 w 195"/>
                <a:gd name="T93" fmla="*/ 20 h 264"/>
                <a:gd name="T94" fmla="*/ 63 w 195"/>
                <a:gd name="T95" fmla="*/ 20 h 264"/>
                <a:gd name="T96" fmla="*/ 68 w 195"/>
                <a:gd name="T97" fmla="*/ 5 h 264"/>
                <a:gd name="T98" fmla="*/ 83 w 195"/>
                <a:gd name="T99" fmla="*/ 0 h 264"/>
                <a:gd name="T100" fmla="*/ 93 w 195"/>
                <a:gd name="T101" fmla="*/ 10 h 264"/>
                <a:gd name="T102" fmla="*/ 107 w 195"/>
                <a:gd name="T103" fmla="*/ 15 h 264"/>
                <a:gd name="T104" fmla="*/ 117 w 195"/>
                <a:gd name="T105" fmla="*/ 15 h 264"/>
                <a:gd name="T106" fmla="*/ 122 w 195"/>
                <a:gd name="T107" fmla="*/ 0 h 264"/>
                <a:gd name="T108" fmla="*/ 132 w 195"/>
                <a:gd name="T109" fmla="*/ 5 h 264"/>
                <a:gd name="T110" fmla="*/ 137 w 195"/>
                <a:gd name="T111" fmla="*/ 15 h 264"/>
                <a:gd name="T112" fmla="*/ 141 w 195"/>
                <a:gd name="T113" fmla="*/ 25 h 264"/>
                <a:gd name="T114" fmla="*/ 146 w 195"/>
                <a:gd name="T115" fmla="*/ 34 h 264"/>
                <a:gd name="T116" fmla="*/ 151 w 195"/>
                <a:gd name="T117" fmla="*/ 44 h 264"/>
                <a:gd name="T118" fmla="*/ 161 w 195"/>
                <a:gd name="T119" fmla="*/ 49 h 264"/>
                <a:gd name="T120" fmla="*/ 171 w 195"/>
                <a:gd name="T121" fmla="*/ 49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5" h="264">
                  <a:moveTo>
                    <a:pt x="171" y="44"/>
                  </a:moveTo>
                  <a:lnTo>
                    <a:pt x="176" y="44"/>
                  </a:lnTo>
                  <a:lnTo>
                    <a:pt x="176" y="49"/>
                  </a:lnTo>
                  <a:lnTo>
                    <a:pt x="181" y="49"/>
                  </a:lnTo>
                  <a:lnTo>
                    <a:pt x="185" y="49"/>
                  </a:lnTo>
                  <a:lnTo>
                    <a:pt x="185" y="54"/>
                  </a:lnTo>
                  <a:lnTo>
                    <a:pt x="185" y="59"/>
                  </a:lnTo>
                  <a:lnTo>
                    <a:pt x="190" y="59"/>
                  </a:lnTo>
                  <a:lnTo>
                    <a:pt x="195" y="59"/>
                  </a:lnTo>
                  <a:lnTo>
                    <a:pt x="195" y="64"/>
                  </a:lnTo>
                  <a:lnTo>
                    <a:pt x="195" y="68"/>
                  </a:lnTo>
                  <a:lnTo>
                    <a:pt x="195" y="73"/>
                  </a:lnTo>
                  <a:lnTo>
                    <a:pt x="195" y="78"/>
                  </a:lnTo>
                  <a:lnTo>
                    <a:pt x="195" y="88"/>
                  </a:lnTo>
                  <a:lnTo>
                    <a:pt x="195" y="93"/>
                  </a:lnTo>
                  <a:lnTo>
                    <a:pt x="195" y="98"/>
                  </a:lnTo>
                  <a:lnTo>
                    <a:pt x="195" y="103"/>
                  </a:lnTo>
                  <a:lnTo>
                    <a:pt x="195" y="108"/>
                  </a:lnTo>
                  <a:lnTo>
                    <a:pt x="195" y="112"/>
                  </a:lnTo>
                  <a:lnTo>
                    <a:pt x="195" y="117"/>
                  </a:lnTo>
                  <a:lnTo>
                    <a:pt x="195" y="122"/>
                  </a:lnTo>
                  <a:lnTo>
                    <a:pt x="195" y="127"/>
                  </a:lnTo>
                  <a:lnTo>
                    <a:pt x="195" y="132"/>
                  </a:lnTo>
                  <a:lnTo>
                    <a:pt x="190" y="137"/>
                  </a:lnTo>
                  <a:lnTo>
                    <a:pt x="190" y="142"/>
                  </a:lnTo>
                  <a:lnTo>
                    <a:pt x="190" y="147"/>
                  </a:lnTo>
                  <a:lnTo>
                    <a:pt x="181" y="156"/>
                  </a:lnTo>
                  <a:lnTo>
                    <a:pt x="181" y="161"/>
                  </a:lnTo>
                  <a:lnTo>
                    <a:pt x="181" y="166"/>
                  </a:lnTo>
                  <a:lnTo>
                    <a:pt x="181" y="171"/>
                  </a:lnTo>
                  <a:lnTo>
                    <a:pt x="176" y="171"/>
                  </a:lnTo>
                  <a:lnTo>
                    <a:pt x="176" y="176"/>
                  </a:lnTo>
                  <a:lnTo>
                    <a:pt x="176" y="186"/>
                  </a:lnTo>
                  <a:lnTo>
                    <a:pt x="176" y="190"/>
                  </a:lnTo>
                  <a:lnTo>
                    <a:pt x="176" y="195"/>
                  </a:lnTo>
                  <a:lnTo>
                    <a:pt x="171" y="195"/>
                  </a:lnTo>
                  <a:lnTo>
                    <a:pt x="166" y="200"/>
                  </a:lnTo>
                  <a:lnTo>
                    <a:pt x="161" y="205"/>
                  </a:lnTo>
                  <a:lnTo>
                    <a:pt x="161" y="210"/>
                  </a:lnTo>
                  <a:lnTo>
                    <a:pt x="156" y="210"/>
                  </a:lnTo>
                  <a:lnTo>
                    <a:pt x="156" y="215"/>
                  </a:lnTo>
                  <a:lnTo>
                    <a:pt x="151" y="220"/>
                  </a:lnTo>
                  <a:lnTo>
                    <a:pt x="146" y="220"/>
                  </a:lnTo>
                  <a:lnTo>
                    <a:pt x="146" y="225"/>
                  </a:lnTo>
                  <a:lnTo>
                    <a:pt x="141" y="225"/>
                  </a:lnTo>
                  <a:lnTo>
                    <a:pt x="137" y="230"/>
                  </a:lnTo>
                  <a:lnTo>
                    <a:pt x="132" y="230"/>
                  </a:lnTo>
                  <a:lnTo>
                    <a:pt x="127" y="234"/>
                  </a:lnTo>
                  <a:lnTo>
                    <a:pt x="122" y="234"/>
                  </a:lnTo>
                  <a:lnTo>
                    <a:pt x="112" y="239"/>
                  </a:lnTo>
                  <a:lnTo>
                    <a:pt x="107" y="239"/>
                  </a:lnTo>
                  <a:lnTo>
                    <a:pt x="107" y="244"/>
                  </a:lnTo>
                  <a:lnTo>
                    <a:pt x="102" y="244"/>
                  </a:lnTo>
                  <a:lnTo>
                    <a:pt x="98" y="249"/>
                  </a:lnTo>
                  <a:lnTo>
                    <a:pt x="98" y="254"/>
                  </a:lnTo>
                  <a:lnTo>
                    <a:pt x="93" y="254"/>
                  </a:lnTo>
                  <a:lnTo>
                    <a:pt x="88" y="254"/>
                  </a:lnTo>
                  <a:lnTo>
                    <a:pt x="88" y="249"/>
                  </a:lnTo>
                  <a:lnTo>
                    <a:pt x="88" y="254"/>
                  </a:lnTo>
                  <a:lnTo>
                    <a:pt x="83" y="249"/>
                  </a:lnTo>
                  <a:lnTo>
                    <a:pt x="83" y="254"/>
                  </a:lnTo>
                  <a:lnTo>
                    <a:pt x="78" y="254"/>
                  </a:lnTo>
                  <a:lnTo>
                    <a:pt x="78" y="259"/>
                  </a:lnTo>
                  <a:lnTo>
                    <a:pt x="73" y="259"/>
                  </a:lnTo>
                  <a:lnTo>
                    <a:pt x="68" y="259"/>
                  </a:lnTo>
                  <a:lnTo>
                    <a:pt x="68" y="264"/>
                  </a:lnTo>
                  <a:lnTo>
                    <a:pt x="63" y="264"/>
                  </a:lnTo>
                  <a:lnTo>
                    <a:pt x="63" y="259"/>
                  </a:lnTo>
                  <a:lnTo>
                    <a:pt x="58" y="259"/>
                  </a:lnTo>
                  <a:lnTo>
                    <a:pt x="54" y="259"/>
                  </a:lnTo>
                  <a:lnTo>
                    <a:pt x="54" y="254"/>
                  </a:lnTo>
                  <a:lnTo>
                    <a:pt x="58" y="254"/>
                  </a:lnTo>
                  <a:lnTo>
                    <a:pt x="58" y="249"/>
                  </a:lnTo>
                  <a:lnTo>
                    <a:pt x="54" y="249"/>
                  </a:lnTo>
                  <a:lnTo>
                    <a:pt x="49" y="249"/>
                  </a:lnTo>
                  <a:lnTo>
                    <a:pt x="49" y="244"/>
                  </a:lnTo>
                  <a:lnTo>
                    <a:pt x="49" y="239"/>
                  </a:lnTo>
                  <a:lnTo>
                    <a:pt x="44" y="239"/>
                  </a:lnTo>
                  <a:lnTo>
                    <a:pt x="44" y="234"/>
                  </a:lnTo>
                  <a:lnTo>
                    <a:pt x="39" y="234"/>
                  </a:lnTo>
                  <a:lnTo>
                    <a:pt x="44" y="234"/>
                  </a:lnTo>
                  <a:lnTo>
                    <a:pt x="44" y="230"/>
                  </a:lnTo>
                  <a:lnTo>
                    <a:pt x="39" y="230"/>
                  </a:lnTo>
                  <a:lnTo>
                    <a:pt x="39" y="225"/>
                  </a:lnTo>
                  <a:lnTo>
                    <a:pt x="44" y="225"/>
                  </a:lnTo>
                  <a:lnTo>
                    <a:pt x="44" y="220"/>
                  </a:lnTo>
                  <a:lnTo>
                    <a:pt x="39" y="220"/>
                  </a:lnTo>
                  <a:lnTo>
                    <a:pt x="39" y="215"/>
                  </a:lnTo>
                  <a:lnTo>
                    <a:pt x="34" y="215"/>
                  </a:lnTo>
                  <a:lnTo>
                    <a:pt x="29" y="215"/>
                  </a:lnTo>
                  <a:lnTo>
                    <a:pt x="29" y="210"/>
                  </a:lnTo>
                  <a:lnTo>
                    <a:pt x="34" y="210"/>
                  </a:lnTo>
                  <a:lnTo>
                    <a:pt x="34" y="205"/>
                  </a:lnTo>
                  <a:lnTo>
                    <a:pt x="34" y="200"/>
                  </a:lnTo>
                  <a:lnTo>
                    <a:pt x="39" y="200"/>
                  </a:lnTo>
                  <a:lnTo>
                    <a:pt x="39" y="195"/>
                  </a:lnTo>
                  <a:lnTo>
                    <a:pt x="39" y="190"/>
                  </a:lnTo>
                  <a:lnTo>
                    <a:pt x="39" y="186"/>
                  </a:lnTo>
                  <a:lnTo>
                    <a:pt x="34" y="186"/>
                  </a:lnTo>
                  <a:lnTo>
                    <a:pt x="39" y="186"/>
                  </a:lnTo>
                  <a:lnTo>
                    <a:pt x="39" y="181"/>
                  </a:lnTo>
                  <a:lnTo>
                    <a:pt x="34" y="181"/>
                  </a:lnTo>
                  <a:lnTo>
                    <a:pt x="29" y="181"/>
                  </a:lnTo>
                  <a:lnTo>
                    <a:pt x="29" y="176"/>
                  </a:lnTo>
                  <a:lnTo>
                    <a:pt x="34" y="176"/>
                  </a:lnTo>
                  <a:lnTo>
                    <a:pt x="34" y="171"/>
                  </a:lnTo>
                  <a:lnTo>
                    <a:pt x="39" y="171"/>
                  </a:lnTo>
                  <a:lnTo>
                    <a:pt x="39" y="176"/>
                  </a:lnTo>
                  <a:lnTo>
                    <a:pt x="44" y="176"/>
                  </a:lnTo>
                  <a:lnTo>
                    <a:pt x="44" y="171"/>
                  </a:lnTo>
                  <a:lnTo>
                    <a:pt x="39" y="166"/>
                  </a:lnTo>
                  <a:lnTo>
                    <a:pt x="39" y="161"/>
                  </a:lnTo>
                  <a:lnTo>
                    <a:pt x="39" y="156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39" y="151"/>
                  </a:lnTo>
                  <a:lnTo>
                    <a:pt x="39" y="147"/>
                  </a:lnTo>
                  <a:lnTo>
                    <a:pt x="39" y="142"/>
                  </a:lnTo>
                  <a:lnTo>
                    <a:pt x="34" y="132"/>
                  </a:lnTo>
                  <a:lnTo>
                    <a:pt x="34" y="122"/>
                  </a:lnTo>
                  <a:lnTo>
                    <a:pt x="34" y="117"/>
                  </a:lnTo>
                  <a:lnTo>
                    <a:pt x="34" y="108"/>
                  </a:lnTo>
                  <a:lnTo>
                    <a:pt x="15" y="88"/>
                  </a:lnTo>
                  <a:lnTo>
                    <a:pt x="10" y="83"/>
                  </a:lnTo>
                  <a:lnTo>
                    <a:pt x="5" y="78"/>
                  </a:lnTo>
                  <a:lnTo>
                    <a:pt x="5" y="73"/>
                  </a:lnTo>
                  <a:lnTo>
                    <a:pt x="5" y="59"/>
                  </a:lnTo>
                  <a:lnTo>
                    <a:pt x="0" y="59"/>
                  </a:lnTo>
                  <a:lnTo>
                    <a:pt x="0" y="54"/>
                  </a:lnTo>
                  <a:lnTo>
                    <a:pt x="0" y="44"/>
                  </a:lnTo>
                  <a:lnTo>
                    <a:pt x="0" y="34"/>
                  </a:lnTo>
                  <a:lnTo>
                    <a:pt x="10" y="34"/>
                  </a:lnTo>
                  <a:lnTo>
                    <a:pt x="15" y="29"/>
                  </a:lnTo>
                  <a:lnTo>
                    <a:pt x="19" y="29"/>
                  </a:lnTo>
                  <a:lnTo>
                    <a:pt x="19" y="25"/>
                  </a:lnTo>
                  <a:lnTo>
                    <a:pt x="24" y="25"/>
                  </a:lnTo>
                  <a:lnTo>
                    <a:pt x="34" y="25"/>
                  </a:lnTo>
                  <a:lnTo>
                    <a:pt x="39" y="25"/>
                  </a:lnTo>
                  <a:lnTo>
                    <a:pt x="39" y="20"/>
                  </a:lnTo>
                  <a:lnTo>
                    <a:pt x="44" y="20"/>
                  </a:lnTo>
                  <a:lnTo>
                    <a:pt x="49" y="20"/>
                  </a:lnTo>
                  <a:lnTo>
                    <a:pt x="54" y="20"/>
                  </a:lnTo>
                  <a:lnTo>
                    <a:pt x="58" y="20"/>
                  </a:lnTo>
                  <a:lnTo>
                    <a:pt x="63" y="20"/>
                  </a:lnTo>
                  <a:lnTo>
                    <a:pt x="68" y="15"/>
                  </a:lnTo>
                  <a:lnTo>
                    <a:pt x="68" y="10"/>
                  </a:lnTo>
                  <a:lnTo>
                    <a:pt x="68" y="5"/>
                  </a:lnTo>
                  <a:lnTo>
                    <a:pt x="73" y="0"/>
                  </a:lnTo>
                  <a:lnTo>
                    <a:pt x="78" y="0"/>
                  </a:lnTo>
                  <a:lnTo>
                    <a:pt x="83" y="0"/>
                  </a:lnTo>
                  <a:lnTo>
                    <a:pt x="83" y="5"/>
                  </a:lnTo>
                  <a:lnTo>
                    <a:pt x="88" y="5"/>
                  </a:lnTo>
                  <a:lnTo>
                    <a:pt x="93" y="10"/>
                  </a:lnTo>
                  <a:lnTo>
                    <a:pt x="98" y="10"/>
                  </a:lnTo>
                  <a:lnTo>
                    <a:pt x="102" y="15"/>
                  </a:lnTo>
                  <a:lnTo>
                    <a:pt x="107" y="15"/>
                  </a:lnTo>
                  <a:lnTo>
                    <a:pt x="112" y="15"/>
                  </a:lnTo>
                  <a:lnTo>
                    <a:pt x="117" y="20"/>
                  </a:lnTo>
                  <a:lnTo>
                    <a:pt x="117" y="15"/>
                  </a:lnTo>
                  <a:lnTo>
                    <a:pt x="117" y="10"/>
                  </a:lnTo>
                  <a:lnTo>
                    <a:pt x="122" y="5"/>
                  </a:lnTo>
                  <a:lnTo>
                    <a:pt x="122" y="0"/>
                  </a:lnTo>
                  <a:lnTo>
                    <a:pt x="127" y="0"/>
                  </a:lnTo>
                  <a:lnTo>
                    <a:pt x="127" y="5"/>
                  </a:lnTo>
                  <a:lnTo>
                    <a:pt x="132" y="5"/>
                  </a:lnTo>
                  <a:lnTo>
                    <a:pt x="132" y="10"/>
                  </a:lnTo>
                  <a:lnTo>
                    <a:pt x="137" y="10"/>
                  </a:lnTo>
                  <a:lnTo>
                    <a:pt x="137" y="15"/>
                  </a:lnTo>
                  <a:lnTo>
                    <a:pt x="141" y="15"/>
                  </a:lnTo>
                  <a:lnTo>
                    <a:pt x="141" y="20"/>
                  </a:lnTo>
                  <a:lnTo>
                    <a:pt x="141" y="25"/>
                  </a:lnTo>
                  <a:lnTo>
                    <a:pt x="141" y="29"/>
                  </a:lnTo>
                  <a:lnTo>
                    <a:pt x="146" y="29"/>
                  </a:lnTo>
                  <a:lnTo>
                    <a:pt x="146" y="34"/>
                  </a:lnTo>
                  <a:lnTo>
                    <a:pt x="146" y="39"/>
                  </a:lnTo>
                  <a:lnTo>
                    <a:pt x="151" y="39"/>
                  </a:lnTo>
                  <a:lnTo>
                    <a:pt x="151" y="44"/>
                  </a:lnTo>
                  <a:lnTo>
                    <a:pt x="151" y="49"/>
                  </a:lnTo>
                  <a:lnTo>
                    <a:pt x="156" y="49"/>
                  </a:lnTo>
                  <a:lnTo>
                    <a:pt x="161" y="49"/>
                  </a:lnTo>
                  <a:lnTo>
                    <a:pt x="161" y="54"/>
                  </a:lnTo>
                  <a:lnTo>
                    <a:pt x="166" y="49"/>
                  </a:lnTo>
                  <a:lnTo>
                    <a:pt x="171" y="49"/>
                  </a:lnTo>
                  <a:lnTo>
                    <a:pt x="171" y="44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Freeform 56">
              <a:extLst>
                <a:ext uri="{FF2B5EF4-FFF2-40B4-BE49-F238E27FC236}">
                  <a16:creationId xmlns:a16="http://schemas.microsoft.com/office/drawing/2014/main" id="{FDECEAD0-4EBF-4F85-8B59-F0B4B8FFEE02}"/>
                </a:ext>
              </a:extLst>
            </p:cNvPr>
            <p:cNvSpPr>
              <a:spLocks/>
            </p:cNvSpPr>
            <p:nvPr/>
          </p:nvSpPr>
          <p:spPr bwMode="gray">
            <a:xfrm>
              <a:off x="3197" y="1657"/>
              <a:ext cx="181" cy="283"/>
            </a:xfrm>
            <a:custGeom>
              <a:avLst/>
              <a:gdLst>
                <a:gd name="T0" fmla="*/ 176 w 181"/>
                <a:gd name="T1" fmla="*/ 88 h 283"/>
                <a:gd name="T2" fmla="*/ 176 w 181"/>
                <a:gd name="T3" fmla="*/ 108 h 283"/>
                <a:gd name="T4" fmla="*/ 171 w 181"/>
                <a:gd name="T5" fmla="*/ 122 h 283"/>
                <a:gd name="T6" fmla="*/ 176 w 181"/>
                <a:gd name="T7" fmla="*/ 137 h 283"/>
                <a:gd name="T8" fmla="*/ 176 w 181"/>
                <a:gd name="T9" fmla="*/ 156 h 283"/>
                <a:gd name="T10" fmla="*/ 176 w 181"/>
                <a:gd name="T11" fmla="*/ 176 h 283"/>
                <a:gd name="T12" fmla="*/ 181 w 181"/>
                <a:gd name="T13" fmla="*/ 191 h 283"/>
                <a:gd name="T14" fmla="*/ 176 w 181"/>
                <a:gd name="T15" fmla="*/ 210 h 283"/>
                <a:gd name="T16" fmla="*/ 166 w 181"/>
                <a:gd name="T17" fmla="*/ 230 h 283"/>
                <a:gd name="T18" fmla="*/ 152 w 181"/>
                <a:gd name="T19" fmla="*/ 234 h 283"/>
                <a:gd name="T20" fmla="*/ 152 w 181"/>
                <a:gd name="T21" fmla="*/ 244 h 283"/>
                <a:gd name="T22" fmla="*/ 137 w 181"/>
                <a:gd name="T23" fmla="*/ 249 h 283"/>
                <a:gd name="T24" fmla="*/ 122 w 181"/>
                <a:gd name="T25" fmla="*/ 259 h 283"/>
                <a:gd name="T26" fmla="*/ 113 w 181"/>
                <a:gd name="T27" fmla="*/ 269 h 283"/>
                <a:gd name="T28" fmla="*/ 103 w 181"/>
                <a:gd name="T29" fmla="*/ 278 h 283"/>
                <a:gd name="T30" fmla="*/ 88 w 181"/>
                <a:gd name="T31" fmla="*/ 283 h 283"/>
                <a:gd name="T32" fmla="*/ 74 w 181"/>
                <a:gd name="T33" fmla="*/ 278 h 283"/>
                <a:gd name="T34" fmla="*/ 59 w 181"/>
                <a:gd name="T35" fmla="*/ 274 h 283"/>
                <a:gd name="T36" fmla="*/ 44 w 181"/>
                <a:gd name="T37" fmla="*/ 254 h 283"/>
                <a:gd name="T38" fmla="*/ 30 w 181"/>
                <a:gd name="T39" fmla="*/ 244 h 283"/>
                <a:gd name="T40" fmla="*/ 15 w 181"/>
                <a:gd name="T41" fmla="*/ 234 h 283"/>
                <a:gd name="T42" fmla="*/ 5 w 181"/>
                <a:gd name="T43" fmla="*/ 234 h 283"/>
                <a:gd name="T44" fmla="*/ 0 w 181"/>
                <a:gd name="T45" fmla="*/ 230 h 283"/>
                <a:gd name="T46" fmla="*/ 5 w 181"/>
                <a:gd name="T47" fmla="*/ 210 h 283"/>
                <a:gd name="T48" fmla="*/ 5 w 181"/>
                <a:gd name="T49" fmla="*/ 200 h 283"/>
                <a:gd name="T50" fmla="*/ 5 w 181"/>
                <a:gd name="T51" fmla="*/ 181 h 283"/>
                <a:gd name="T52" fmla="*/ 10 w 181"/>
                <a:gd name="T53" fmla="*/ 161 h 283"/>
                <a:gd name="T54" fmla="*/ 10 w 181"/>
                <a:gd name="T55" fmla="*/ 142 h 283"/>
                <a:gd name="T56" fmla="*/ 10 w 181"/>
                <a:gd name="T57" fmla="*/ 117 h 283"/>
                <a:gd name="T58" fmla="*/ 20 w 181"/>
                <a:gd name="T59" fmla="*/ 103 h 283"/>
                <a:gd name="T60" fmla="*/ 25 w 181"/>
                <a:gd name="T61" fmla="*/ 93 h 283"/>
                <a:gd name="T62" fmla="*/ 30 w 181"/>
                <a:gd name="T63" fmla="*/ 69 h 283"/>
                <a:gd name="T64" fmla="*/ 30 w 181"/>
                <a:gd name="T65" fmla="*/ 59 h 283"/>
                <a:gd name="T66" fmla="*/ 20 w 181"/>
                <a:gd name="T67" fmla="*/ 49 h 283"/>
                <a:gd name="T68" fmla="*/ 30 w 181"/>
                <a:gd name="T69" fmla="*/ 39 h 283"/>
                <a:gd name="T70" fmla="*/ 44 w 181"/>
                <a:gd name="T71" fmla="*/ 44 h 283"/>
                <a:gd name="T72" fmla="*/ 49 w 181"/>
                <a:gd name="T73" fmla="*/ 29 h 283"/>
                <a:gd name="T74" fmla="*/ 54 w 181"/>
                <a:gd name="T75" fmla="*/ 20 h 283"/>
                <a:gd name="T76" fmla="*/ 64 w 181"/>
                <a:gd name="T77" fmla="*/ 20 h 283"/>
                <a:gd name="T78" fmla="*/ 78 w 181"/>
                <a:gd name="T79" fmla="*/ 15 h 283"/>
                <a:gd name="T80" fmla="*/ 93 w 181"/>
                <a:gd name="T81" fmla="*/ 15 h 283"/>
                <a:gd name="T82" fmla="*/ 108 w 181"/>
                <a:gd name="T83" fmla="*/ 10 h 283"/>
                <a:gd name="T84" fmla="*/ 113 w 181"/>
                <a:gd name="T85" fmla="*/ 5 h 283"/>
                <a:gd name="T86" fmla="*/ 122 w 181"/>
                <a:gd name="T87" fmla="*/ 15 h 283"/>
                <a:gd name="T88" fmla="*/ 142 w 181"/>
                <a:gd name="T89" fmla="*/ 25 h 283"/>
                <a:gd name="T90" fmla="*/ 152 w 181"/>
                <a:gd name="T91" fmla="*/ 34 h 283"/>
                <a:gd name="T92" fmla="*/ 161 w 181"/>
                <a:gd name="T93" fmla="*/ 49 h 283"/>
                <a:gd name="T94" fmla="*/ 176 w 181"/>
                <a:gd name="T95" fmla="*/ 64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1" h="283">
                  <a:moveTo>
                    <a:pt x="176" y="69"/>
                  </a:moveTo>
                  <a:lnTo>
                    <a:pt x="176" y="73"/>
                  </a:lnTo>
                  <a:lnTo>
                    <a:pt x="176" y="78"/>
                  </a:lnTo>
                  <a:lnTo>
                    <a:pt x="176" y="88"/>
                  </a:lnTo>
                  <a:lnTo>
                    <a:pt x="176" y="93"/>
                  </a:lnTo>
                  <a:lnTo>
                    <a:pt x="171" y="98"/>
                  </a:lnTo>
                  <a:lnTo>
                    <a:pt x="171" y="103"/>
                  </a:lnTo>
                  <a:lnTo>
                    <a:pt x="176" y="108"/>
                  </a:lnTo>
                  <a:lnTo>
                    <a:pt x="176" y="112"/>
                  </a:lnTo>
                  <a:lnTo>
                    <a:pt x="176" y="117"/>
                  </a:lnTo>
                  <a:lnTo>
                    <a:pt x="176" y="122"/>
                  </a:lnTo>
                  <a:lnTo>
                    <a:pt x="171" y="122"/>
                  </a:lnTo>
                  <a:lnTo>
                    <a:pt x="171" y="127"/>
                  </a:lnTo>
                  <a:lnTo>
                    <a:pt x="171" y="132"/>
                  </a:lnTo>
                  <a:lnTo>
                    <a:pt x="176" y="132"/>
                  </a:lnTo>
                  <a:lnTo>
                    <a:pt x="176" y="137"/>
                  </a:lnTo>
                  <a:lnTo>
                    <a:pt x="176" y="142"/>
                  </a:lnTo>
                  <a:lnTo>
                    <a:pt x="176" y="147"/>
                  </a:lnTo>
                  <a:lnTo>
                    <a:pt x="176" y="152"/>
                  </a:lnTo>
                  <a:lnTo>
                    <a:pt x="176" y="156"/>
                  </a:lnTo>
                  <a:lnTo>
                    <a:pt x="176" y="161"/>
                  </a:lnTo>
                  <a:lnTo>
                    <a:pt x="176" y="166"/>
                  </a:lnTo>
                  <a:lnTo>
                    <a:pt x="176" y="171"/>
                  </a:lnTo>
                  <a:lnTo>
                    <a:pt x="176" y="176"/>
                  </a:lnTo>
                  <a:lnTo>
                    <a:pt x="176" y="181"/>
                  </a:lnTo>
                  <a:lnTo>
                    <a:pt x="176" y="186"/>
                  </a:lnTo>
                  <a:lnTo>
                    <a:pt x="181" y="186"/>
                  </a:lnTo>
                  <a:lnTo>
                    <a:pt x="181" y="191"/>
                  </a:lnTo>
                  <a:lnTo>
                    <a:pt x="181" y="195"/>
                  </a:lnTo>
                  <a:lnTo>
                    <a:pt x="181" y="200"/>
                  </a:lnTo>
                  <a:lnTo>
                    <a:pt x="176" y="205"/>
                  </a:lnTo>
                  <a:lnTo>
                    <a:pt x="176" y="210"/>
                  </a:lnTo>
                  <a:lnTo>
                    <a:pt x="176" y="215"/>
                  </a:lnTo>
                  <a:lnTo>
                    <a:pt x="171" y="220"/>
                  </a:lnTo>
                  <a:lnTo>
                    <a:pt x="171" y="225"/>
                  </a:lnTo>
                  <a:lnTo>
                    <a:pt x="166" y="230"/>
                  </a:lnTo>
                  <a:lnTo>
                    <a:pt x="161" y="230"/>
                  </a:lnTo>
                  <a:lnTo>
                    <a:pt x="161" y="234"/>
                  </a:lnTo>
                  <a:lnTo>
                    <a:pt x="157" y="234"/>
                  </a:lnTo>
                  <a:lnTo>
                    <a:pt x="152" y="234"/>
                  </a:lnTo>
                  <a:lnTo>
                    <a:pt x="157" y="234"/>
                  </a:lnTo>
                  <a:lnTo>
                    <a:pt x="157" y="239"/>
                  </a:lnTo>
                  <a:lnTo>
                    <a:pt x="152" y="239"/>
                  </a:lnTo>
                  <a:lnTo>
                    <a:pt x="152" y="244"/>
                  </a:lnTo>
                  <a:lnTo>
                    <a:pt x="147" y="244"/>
                  </a:lnTo>
                  <a:lnTo>
                    <a:pt x="147" y="249"/>
                  </a:lnTo>
                  <a:lnTo>
                    <a:pt x="142" y="249"/>
                  </a:lnTo>
                  <a:lnTo>
                    <a:pt x="137" y="249"/>
                  </a:lnTo>
                  <a:lnTo>
                    <a:pt x="137" y="254"/>
                  </a:lnTo>
                  <a:lnTo>
                    <a:pt x="132" y="254"/>
                  </a:lnTo>
                  <a:lnTo>
                    <a:pt x="127" y="259"/>
                  </a:lnTo>
                  <a:lnTo>
                    <a:pt x="122" y="259"/>
                  </a:lnTo>
                  <a:lnTo>
                    <a:pt x="118" y="259"/>
                  </a:lnTo>
                  <a:lnTo>
                    <a:pt x="118" y="264"/>
                  </a:lnTo>
                  <a:lnTo>
                    <a:pt x="118" y="269"/>
                  </a:lnTo>
                  <a:lnTo>
                    <a:pt x="113" y="269"/>
                  </a:lnTo>
                  <a:lnTo>
                    <a:pt x="113" y="274"/>
                  </a:lnTo>
                  <a:lnTo>
                    <a:pt x="108" y="274"/>
                  </a:lnTo>
                  <a:lnTo>
                    <a:pt x="108" y="278"/>
                  </a:lnTo>
                  <a:lnTo>
                    <a:pt x="103" y="278"/>
                  </a:lnTo>
                  <a:lnTo>
                    <a:pt x="103" y="283"/>
                  </a:lnTo>
                  <a:lnTo>
                    <a:pt x="98" y="283"/>
                  </a:lnTo>
                  <a:lnTo>
                    <a:pt x="93" y="283"/>
                  </a:lnTo>
                  <a:lnTo>
                    <a:pt x="88" y="283"/>
                  </a:lnTo>
                  <a:lnTo>
                    <a:pt x="83" y="283"/>
                  </a:lnTo>
                  <a:lnTo>
                    <a:pt x="78" y="283"/>
                  </a:lnTo>
                  <a:lnTo>
                    <a:pt x="74" y="283"/>
                  </a:lnTo>
                  <a:lnTo>
                    <a:pt x="74" y="278"/>
                  </a:lnTo>
                  <a:lnTo>
                    <a:pt x="69" y="278"/>
                  </a:lnTo>
                  <a:lnTo>
                    <a:pt x="64" y="278"/>
                  </a:lnTo>
                  <a:lnTo>
                    <a:pt x="59" y="278"/>
                  </a:lnTo>
                  <a:lnTo>
                    <a:pt x="59" y="274"/>
                  </a:lnTo>
                  <a:lnTo>
                    <a:pt x="59" y="269"/>
                  </a:lnTo>
                  <a:lnTo>
                    <a:pt x="54" y="269"/>
                  </a:lnTo>
                  <a:lnTo>
                    <a:pt x="49" y="259"/>
                  </a:lnTo>
                  <a:lnTo>
                    <a:pt x="44" y="254"/>
                  </a:lnTo>
                  <a:lnTo>
                    <a:pt x="39" y="249"/>
                  </a:lnTo>
                  <a:lnTo>
                    <a:pt x="35" y="249"/>
                  </a:lnTo>
                  <a:lnTo>
                    <a:pt x="35" y="244"/>
                  </a:lnTo>
                  <a:lnTo>
                    <a:pt x="30" y="244"/>
                  </a:lnTo>
                  <a:lnTo>
                    <a:pt x="25" y="239"/>
                  </a:lnTo>
                  <a:lnTo>
                    <a:pt x="20" y="239"/>
                  </a:lnTo>
                  <a:lnTo>
                    <a:pt x="20" y="234"/>
                  </a:lnTo>
                  <a:lnTo>
                    <a:pt x="15" y="234"/>
                  </a:lnTo>
                  <a:lnTo>
                    <a:pt x="15" y="230"/>
                  </a:lnTo>
                  <a:lnTo>
                    <a:pt x="10" y="230"/>
                  </a:lnTo>
                  <a:lnTo>
                    <a:pt x="10" y="234"/>
                  </a:lnTo>
                  <a:lnTo>
                    <a:pt x="5" y="234"/>
                  </a:lnTo>
                  <a:lnTo>
                    <a:pt x="0" y="234"/>
                  </a:lnTo>
                  <a:lnTo>
                    <a:pt x="0" y="230"/>
                  </a:lnTo>
                  <a:lnTo>
                    <a:pt x="5" y="230"/>
                  </a:lnTo>
                  <a:lnTo>
                    <a:pt x="0" y="230"/>
                  </a:lnTo>
                  <a:lnTo>
                    <a:pt x="0" y="225"/>
                  </a:lnTo>
                  <a:lnTo>
                    <a:pt x="5" y="220"/>
                  </a:lnTo>
                  <a:lnTo>
                    <a:pt x="5" y="215"/>
                  </a:lnTo>
                  <a:lnTo>
                    <a:pt x="5" y="210"/>
                  </a:lnTo>
                  <a:lnTo>
                    <a:pt x="10" y="210"/>
                  </a:lnTo>
                  <a:lnTo>
                    <a:pt x="10" y="205"/>
                  </a:lnTo>
                  <a:lnTo>
                    <a:pt x="5" y="205"/>
                  </a:lnTo>
                  <a:lnTo>
                    <a:pt x="5" y="200"/>
                  </a:lnTo>
                  <a:lnTo>
                    <a:pt x="5" y="195"/>
                  </a:lnTo>
                  <a:lnTo>
                    <a:pt x="5" y="191"/>
                  </a:lnTo>
                  <a:lnTo>
                    <a:pt x="5" y="186"/>
                  </a:lnTo>
                  <a:lnTo>
                    <a:pt x="5" y="181"/>
                  </a:lnTo>
                  <a:lnTo>
                    <a:pt x="10" y="176"/>
                  </a:lnTo>
                  <a:lnTo>
                    <a:pt x="10" y="171"/>
                  </a:lnTo>
                  <a:lnTo>
                    <a:pt x="10" y="166"/>
                  </a:lnTo>
                  <a:lnTo>
                    <a:pt x="10" y="161"/>
                  </a:lnTo>
                  <a:lnTo>
                    <a:pt x="10" y="156"/>
                  </a:lnTo>
                  <a:lnTo>
                    <a:pt x="10" y="152"/>
                  </a:lnTo>
                  <a:lnTo>
                    <a:pt x="10" y="147"/>
                  </a:lnTo>
                  <a:lnTo>
                    <a:pt x="10" y="142"/>
                  </a:lnTo>
                  <a:lnTo>
                    <a:pt x="10" y="137"/>
                  </a:lnTo>
                  <a:lnTo>
                    <a:pt x="10" y="132"/>
                  </a:lnTo>
                  <a:lnTo>
                    <a:pt x="10" y="122"/>
                  </a:lnTo>
                  <a:lnTo>
                    <a:pt x="10" y="117"/>
                  </a:lnTo>
                  <a:lnTo>
                    <a:pt x="10" y="112"/>
                  </a:lnTo>
                  <a:lnTo>
                    <a:pt x="10" y="108"/>
                  </a:lnTo>
                  <a:lnTo>
                    <a:pt x="15" y="108"/>
                  </a:lnTo>
                  <a:lnTo>
                    <a:pt x="20" y="103"/>
                  </a:lnTo>
                  <a:lnTo>
                    <a:pt x="25" y="108"/>
                  </a:lnTo>
                  <a:lnTo>
                    <a:pt x="25" y="103"/>
                  </a:lnTo>
                  <a:lnTo>
                    <a:pt x="25" y="98"/>
                  </a:lnTo>
                  <a:lnTo>
                    <a:pt x="25" y="93"/>
                  </a:lnTo>
                  <a:lnTo>
                    <a:pt x="25" y="83"/>
                  </a:lnTo>
                  <a:lnTo>
                    <a:pt x="25" y="78"/>
                  </a:lnTo>
                  <a:lnTo>
                    <a:pt x="25" y="73"/>
                  </a:lnTo>
                  <a:lnTo>
                    <a:pt x="30" y="69"/>
                  </a:lnTo>
                  <a:lnTo>
                    <a:pt x="35" y="69"/>
                  </a:lnTo>
                  <a:lnTo>
                    <a:pt x="35" y="64"/>
                  </a:lnTo>
                  <a:lnTo>
                    <a:pt x="35" y="59"/>
                  </a:lnTo>
                  <a:lnTo>
                    <a:pt x="30" y="59"/>
                  </a:lnTo>
                  <a:lnTo>
                    <a:pt x="25" y="59"/>
                  </a:lnTo>
                  <a:lnTo>
                    <a:pt x="25" y="54"/>
                  </a:lnTo>
                  <a:lnTo>
                    <a:pt x="20" y="54"/>
                  </a:lnTo>
                  <a:lnTo>
                    <a:pt x="20" y="49"/>
                  </a:lnTo>
                  <a:lnTo>
                    <a:pt x="20" y="44"/>
                  </a:lnTo>
                  <a:lnTo>
                    <a:pt x="25" y="44"/>
                  </a:lnTo>
                  <a:lnTo>
                    <a:pt x="30" y="44"/>
                  </a:lnTo>
                  <a:lnTo>
                    <a:pt x="30" y="39"/>
                  </a:lnTo>
                  <a:lnTo>
                    <a:pt x="30" y="44"/>
                  </a:lnTo>
                  <a:lnTo>
                    <a:pt x="35" y="44"/>
                  </a:lnTo>
                  <a:lnTo>
                    <a:pt x="39" y="44"/>
                  </a:lnTo>
                  <a:lnTo>
                    <a:pt x="44" y="44"/>
                  </a:lnTo>
                  <a:lnTo>
                    <a:pt x="49" y="44"/>
                  </a:lnTo>
                  <a:lnTo>
                    <a:pt x="44" y="39"/>
                  </a:lnTo>
                  <a:lnTo>
                    <a:pt x="44" y="34"/>
                  </a:lnTo>
                  <a:lnTo>
                    <a:pt x="49" y="29"/>
                  </a:lnTo>
                  <a:lnTo>
                    <a:pt x="49" y="25"/>
                  </a:lnTo>
                  <a:lnTo>
                    <a:pt x="49" y="20"/>
                  </a:lnTo>
                  <a:lnTo>
                    <a:pt x="49" y="25"/>
                  </a:lnTo>
                  <a:lnTo>
                    <a:pt x="54" y="20"/>
                  </a:lnTo>
                  <a:lnTo>
                    <a:pt x="59" y="20"/>
                  </a:lnTo>
                  <a:lnTo>
                    <a:pt x="59" y="25"/>
                  </a:lnTo>
                  <a:lnTo>
                    <a:pt x="59" y="20"/>
                  </a:lnTo>
                  <a:lnTo>
                    <a:pt x="64" y="20"/>
                  </a:lnTo>
                  <a:lnTo>
                    <a:pt x="69" y="20"/>
                  </a:lnTo>
                  <a:lnTo>
                    <a:pt x="74" y="20"/>
                  </a:lnTo>
                  <a:lnTo>
                    <a:pt x="74" y="15"/>
                  </a:lnTo>
                  <a:lnTo>
                    <a:pt x="78" y="15"/>
                  </a:lnTo>
                  <a:lnTo>
                    <a:pt x="78" y="20"/>
                  </a:lnTo>
                  <a:lnTo>
                    <a:pt x="83" y="15"/>
                  </a:lnTo>
                  <a:lnTo>
                    <a:pt x="88" y="15"/>
                  </a:lnTo>
                  <a:lnTo>
                    <a:pt x="93" y="15"/>
                  </a:lnTo>
                  <a:lnTo>
                    <a:pt x="98" y="15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08" y="10"/>
                  </a:lnTo>
                  <a:lnTo>
                    <a:pt x="108" y="5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3" y="5"/>
                  </a:lnTo>
                  <a:lnTo>
                    <a:pt x="113" y="10"/>
                  </a:lnTo>
                  <a:lnTo>
                    <a:pt x="118" y="10"/>
                  </a:lnTo>
                  <a:lnTo>
                    <a:pt x="122" y="10"/>
                  </a:lnTo>
                  <a:lnTo>
                    <a:pt x="122" y="15"/>
                  </a:lnTo>
                  <a:lnTo>
                    <a:pt x="127" y="15"/>
                  </a:lnTo>
                  <a:lnTo>
                    <a:pt x="132" y="15"/>
                  </a:lnTo>
                  <a:lnTo>
                    <a:pt x="137" y="20"/>
                  </a:lnTo>
                  <a:lnTo>
                    <a:pt x="142" y="25"/>
                  </a:lnTo>
                  <a:lnTo>
                    <a:pt x="147" y="25"/>
                  </a:lnTo>
                  <a:lnTo>
                    <a:pt x="147" y="29"/>
                  </a:lnTo>
                  <a:lnTo>
                    <a:pt x="152" y="29"/>
                  </a:lnTo>
                  <a:lnTo>
                    <a:pt x="152" y="34"/>
                  </a:lnTo>
                  <a:lnTo>
                    <a:pt x="152" y="39"/>
                  </a:lnTo>
                  <a:lnTo>
                    <a:pt x="157" y="39"/>
                  </a:lnTo>
                  <a:lnTo>
                    <a:pt x="161" y="44"/>
                  </a:lnTo>
                  <a:lnTo>
                    <a:pt x="161" y="49"/>
                  </a:lnTo>
                  <a:lnTo>
                    <a:pt x="166" y="49"/>
                  </a:lnTo>
                  <a:lnTo>
                    <a:pt x="166" y="54"/>
                  </a:lnTo>
                  <a:lnTo>
                    <a:pt x="171" y="59"/>
                  </a:lnTo>
                  <a:lnTo>
                    <a:pt x="176" y="64"/>
                  </a:lnTo>
                  <a:lnTo>
                    <a:pt x="176" y="69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Freeform 57">
              <a:extLst>
                <a:ext uri="{FF2B5EF4-FFF2-40B4-BE49-F238E27FC236}">
                  <a16:creationId xmlns:a16="http://schemas.microsoft.com/office/drawing/2014/main" id="{2B6E85CB-5977-406D-ADEA-9C59EB2F8CEC}"/>
                </a:ext>
              </a:extLst>
            </p:cNvPr>
            <p:cNvSpPr>
              <a:spLocks/>
            </p:cNvSpPr>
            <p:nvPr/>
          </p:nvSpPr>
          <p:spPr bwMode="gray">
            <a:xfrm>
              <a:off x="3339" y="1686"/>
              <a:ext cx="190" cy="235"/>
            </a:xfrm>
            <a:custGeom>
              <a:avLst/>
              <a:gdLst>
                <a:gd name="T0" fmla="*/ 176 w 190"/>
                <a:gd name="T1" fmla="*/ 44 h 235"/>
                <a:gd name="T2" fmla="*/ 166 w 190"/>
                <a:gd name="T3" fmla="*/ 54 h 235"/>
                <a:gd name="T4" fmla="*/ 171 w 190"/>
                <a:gd name="T5" fmla="*/ 69 h 235"/>
                <a:gd name="T6" fmla="*/ 176 w 190"/>
                <a:gd name="T7" fmla="*/ 83 h 235"/>
                <a:gd name="T8" fmla="*/ 181 w 190"/>
                <a:gd name="T9" fmla="*/ 98 h 235"/>
                <a:gd name="T10" fmla="*/ 190 w 190"/>
                <a:gd name="T11" fmla="*/ 108 h 235"/>
                <a:gd name="T12" fmla="*/ 185 w 190"/>
                <a:gd name="T13" fmla="*/ 113 h 235"/>
                <a:gd name="T14" fmla="*/ 171 w 190"/>
                <a:gd name="T15" fmla="*/ 118 h 235"/>
                <a:gd name="T16" fmla="*/ 166 w 190"/>
                <a:gd name="T17" fmla="*/ 132 h 235"/>
                <a:gd name="T18" fmla="*/ 161 w 190"/>
                <a:gd name="T19" fmla="*/ 142 h 235"/>
                <a:gd name="T20" fmla="*/ 151 w 190"/>
                <a:gd name="T21" fmla="*/ 152 h 235"/>
                <a:gd name="T22" fmla="*/ 156 w 190"/>
                <a:gd name="T23" fmla="*/ 166 h 235"/>
                <a:gd name="T24" fmla="*/ 141 w 190"/>
                <a:gd name="T25" fmla="*/ 171 h 235"/>
                <a:gd name="T26" fmla="*/ 132 w 190"/>
                <a:gd name="T27" fmla="*/ 181 h 235"/>
                <a:gd name="T28" fmla="*/ 122 w 190"/>
                <a:gd name="T29" fmla="*/ 191 h 235"/>
                <a:gd name="T30" fmla="*/ 112 w 190"/>
                <a:gd name="T31" fmla="*/ 191 h 235"/>
                <a:gd name="T32" fmla="*/ 98 w 190"/>
                <a:gd name="T33" fmla="*/ 196 h 235"/>
                <a:gd name="T34" fmla="*/ 88 w 190"/>
                <a:gd name="T35" fmla="*/ 205 h 235"/>
                <a:gd name="T36" fmla="*/ 63 w 190"/>
                <a:gd name="T37" fmla="*/ 215 h 235"/>
                <a:gd name="T38" fmla="*/ 44 w 190"/>
                <a:gd name="T39" fmla="*/ 215 h 235"/>
                <a:gd name="T40" fmla="*/ 34 w 190"/>
                <a:gd name="T41" fmla="*/ 220 h 235"/>
                <a:gd name="T42" fmla="*/ 19 w 190"/>
                <a:gd name="T43" fmla="*/ 235 h 235"/>
                <a:gd name="T44" fmla="*/ 10 w 190"/>
                <a:gd name="T45" fmla="*/ 230 h 235"/>
                <a:gd name="T46" fmla="*/ 5 w 190"/>
                <a:gd name="T47" fmla="*/ 225 h 235"/>
                <a:gd name="T48" fmla="*/ 5 w 190"/>
                <a:gd name="T49" fmla="*/ 215 h 235"/>
                <a:gd name="T50" fmla="*/ 15 w 190"/>
                <a:gd name="T51" fmla="*/ 205 h 235"/>
                <a:gd name="T52" fmla="*/ 19 w 190"/>
                <a:gd name="T53" fmla="*/ 201 h 235"/>
                <a:gd name="T54" fmla="*/ 34 w 190"/>
                <a:gd name="T55" fmla="*/ 186 h 235"/>
                <a:gd name="T56" fmla="*/ 39 w 190"/>
                <a:gd name="T57" fmla="*/ 166 h 235"/>
                <a:gd name="T58" fmla="*/ 34 w 190"/>
                <a:gd name="T59" fmla="*/ 152 h 235"/>
                <a:gd name="T60" fmla="*/ 34 w 190"/>
                <a:gd name="T61" fmla="*/ 132 h 235"/>
                <a:gd name="T62" fmla="*/ 34 w 190"/>
                <a:gd name="T63" fmla="*/ 113 h 235"/>
                <a:gd name="T64" fmla="*/ 29 w 190"/>
                <a:gd name="T65" fmla="*/ 98 h 235"/>
                <a:gd name="T66" fmla="*/ 34 w 190"/>
                <a:gd name="T67" fmla="*/ 83 h 235"/>
                <a:gd name="T68" fmla="*/ 34 w 190"/>
                <a:gd name="T69" fmla="*/ 64 h 235"/>
                <a:gd name="T70" fmla="*/ 34 w 190"/>
                <a:gd name="T71" fmla="*/ 40 h 235"/>
                <a:gd name="T72" fmla="*/ 49 w 190"/>
                <a:gd name="T73" fmla="*/ 40 h 235"/>
                <a:gd name="T74" fmla="*/ 59 w 190"/>
                <a:gd name="T75" fmla="*/ 30 h 235"/>
                <a:gd name="T76" fmla="*/ 68 w 190"/>
                <a:gd name="T77" fmla="*/ 25 h 235"/>
                <a:gd name="T78" fmla="*/ 88 w 190"/>
                <a:gd name="T79" fmla="*/ 30 h 235"/>
                <a:gd name="T80" fmla="*/ 98 w 190"/>
                <a:gd name="T81" fmla="*/ 20 h 235"/>
                <a:gd name="T82" fmla="*/ 112 w 190"/>
                <a:gd name="T83" fmla="*/ 15 h 235"/>
                <a:gd name="T84" fmla="*/ 117 w 190"/>
                <a:gd name="T85" fmla="*/ 30 h 235"/>
                <a:gd name="T86" fmla="*/ 127 w 190"/>
                <a:gd name="T87" fmla="*/ 20 h 235"/>
                <a:gd name="T88" fmla="*/ 137 w 190"/>
                <a:gd name="T89" fmla="*/ 10 h 235"/>
                <a:gd name="T90" fmla="*/ 146 w 190"/>
                <a:gd name="T91" fmla="*/ 0 h 235"/>
                <a:gd name="T92" fmla="*/ 156 w 190"/>
                <a:gd name="T93" fmla="*/ 10 h 235"/>
                <a:gd name="T94" fmla="*/ 161 w 190"/>
                <a:gd name="T95" fmla="*/ 15 h 235"/>
                <a:gd name="T96" fmla="*/ 171 w 190"/>
                <a:gd name="T97" fmla="*/ 2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0" h="235">
                  <a:moveTo>
                    <a:pt x="176" y="30"/>
                  </a:moveTo>
                  <a:lnTo>
                    <a:pt x="176" y="35"/>
                  </a:lnTo>
                  <a:lnTo>
                    <a:pt x="176" y="40"/>
                  </a:lnTo>
                  <a:lnTo>
                    <a:pt x="176" y="44"/>
                  </a:lnTo>
                  <a:lnTo>
                    <a:pt x="176" y="49"/>
                  </a:lnTo>
                  <a:lnTo>
                    <a:pt x="171" y="49"/>
                  </a:lnTo>
                  <a:lnTo>
                    <a:pt x="166" y="49"/>
                  </a:lnTo>
                  <a:lnTo>
                    <a:pt x="166" y="54"/>
                  </a:lnTo>
                  <a:lnTo>
                    <a:pt x="166" y="59"/>
                  </a:lnTo>
                  <a:lnTo>
                    <a:pt x="171" y="59"/>
                  </a:lnTo>
                  <a:lnTo>
                    <a:pt x="171" y="64"/>
                  </a:lnTo>
                  <a:lnTo>
                    <a:pt x="171" y="69"/>
                  </a:lnTo>
                  <a:lnTo>
                    <a:pt x="176" y="69"/>
                  </a:lnTo>
                  <a:lnTo>
                    <a:pt x="176" y="74"/>
                  </a:lnTo>
                  <a:lnTo>
                    <a:pt x="176" y="79"/>
                  </a:lnTo>
                  <a:lnTo>
                    <a:pt x="176" y="83"/>
                  </a:lnTo>
                  <a:lnTo>
                    <a:pt x="176" y="88"/>
                  </a:lnTo>
                  <a:lnTo>
                    <a:pt x="181" y="88"/>
                  </a:lnTo>
                  <a:lnTo>
                    <a:pt x="181" y="93"/>
                  </a:lnTo>
                  <a:lnTo>
                    <a:pt x="181" y="98"/>
                  </a:lnTo>
                  <a:lnTo>
                    <a:pt x="185" y="98"/>
                  </a:lnTo>
                  <a:lnTo>
                    <a:pt x="185" y="103"/>
                  </a:lnTo>
                  <a:lnTo>
                    <a:pt x="190" y="103"/>
                  </a:lnTo>
                  <a:lnTo>
                    <a:pt x="190" y="108"/>
                  </a:lnTo>
                  <a:lnTo>
                    <a:pt x="190" y="113"/>
                  </a:lnTo>
                  <a:lnTo>
                    <a:pt x="190" y="108"/>
                  </a:lnTo>
                  <a:lnTo>
                    <a:pt x="190" y="113"/>
                  </a:lnTo>
                  <a:lnTo>
                    <a:pt x="185" y="113"/>
                  </a:lnTo>
                  <a:lnTo>
                    <a:pt x="181" y="113"/>
                  </a:lnTo>
                  <a:lnTo>
                    <a:pt x="181" y="118"/>
                  </a:lnTo>
                  <a:lnTo>
                    <a:pt x="176" y="118"/>
                  </a:lnTo>
                  <a:lnTo>
                    <a:pt x="171" y="118"/>
                  </a:lnTo>
                  <a:lnTo>
                    <a:pt x="171" y="123"/>
                  </a:lnTo>
                  <a:lnTo>
                    <a:pt x="166" y="123"/>
                  </a:lnTo>
                  <a:lnTo>
                    <a:pt x="166" y="127"/>
                  </a:lnTo>
                  <a:lnTo>
                    <a:pt x="166" y="132"/>
                  </a:lnTo>
                  <a:lnTo>
                    <a:pt x="161" y="137"/>
                  </a:lnTo>
                  <a:lnTo>
                    <a:pt x="166" y="137"/>
                  </a:lnTo>
                  <a:lnTo>
                    <a:pt x="166" y="142"/>
                  </a:lnTo>
                  <a:lnTo>
                    <a:pt x="161" y="142"/>
                  </a:lnTo>
                  <a:lnTo>
                    <a:pt x="161" y="147"/>
                  </a:lnTo>
                  <a:lnTo>
                    <a:pt x="156" y="147"/>
                  </a:lnTo>
                  <a:lnTo>
                    <a:pt x="156" y="152"/>
                  </a:lnTo>
                  <a:lnTo>
                    <a:pt x="151" y="152"/>
                  </a:lnTo>
                  <a:lnTo>
                    <a:pt x="151" y="157"/>
                  </a:lnTo>
                  <a:lnTo>
                    <a:pt x="156" y="157"/>
                  </a:lnTo>
                  <a:lnTo>
                    <a:pt x="156" y="162"/>
                  </a:lnTo>
                  <a:lnTo>
                    <a:pt x="156" y="166"/>
                  </a:lnTo>
                  <a:lnTo>
                    <a:pt x="151" y="166"/>
                  </a:lnTo>
                  <a:lnTo>
                    <a:pt x="146" y="166"/>
                  </a:lnTo>
                  <a:lnTo>
                    <a:pt x="146" y="171"/>
                  </a:lnTo>
                  <a:lnTo>
                    <a:pt x="141" y="171"/>
                  </a:lnTo>
                  <a:lnTo>
                    <a:pt x="137" y="171"/>
                  </a:lnTo>
                  <a:lnTo>
                    <a:pt x="132" y="171"/>
                  </a:lnTo>
                  <a:lnTo>
                    <a:pt x="132" y="176"/>
                  </a:lnTo>
                  <a:lnTo>
                    <a:pt x="132" y="181"/>
                  </a:lnTo>
                  <a:lnTo>
                    <a:pt x="132" y="186"/>
                  </a:lnTo>
                  <a:lnTo>
                    <a:pt x="127" y="186"/>
                  </a:lnTo>
                  <a:lnTo>
                    <a:pt x="122" y="186"/>
                  </a:lnTo>
                  <a:lnTo>
                    <a:pt x="122" y="191"/>
                  </a:lnTo>
                  <a:lnTo>
                    <a:pt x="122" y="186"/>
                  </a:lnTo>
                  <a:lnTo>
                    <a:pt x="117" y="186"/>
                  </a:lnTo>
                  <a:lnTo>
                    <a:pt x="117" y="191"/>
                  </a:lnTo>
                  <a:lnTo>
                    <a:pt x="112" y="191"/>
                  </a:lnTo>
                  <a:lnTo>
                    <a:pt x="112" y="196"/>
                  </a:lnTo>
                  <a:lnTo>
                    <a:pt x="107" y="196"/>
                  </a:lnTo>
                  <a:lnTo>
                    <a:pt x="102" y="196"/>
                  </a:lnTo>
                  <a:lnTo>
                    <a:pt x="98" y="196"/>
                  </a:lnTo>
                  <a:lnTo>
                    <a:pt x="98" y="201"/>
                  </a:lnTo>
                  <a:lnTo>
                    <a:pt x="93" y="201"/>
                  </a:lnTo>
                  <a:lnTo>
                    <a:pt x="93" y="205"/>
                  </a:lnTo>
                  <a:lnTo>
                    <a:pt x="88" y="205"/>
                  </a:lnTo>
                  <a:lnTo>
                    <a:pt x="83" y="210"/>
                  </a:lnTo>
                  <a:lnTo>
                    <a:pt x="78" y="210"/>
                  </a:lnTo>
                  <a:lnTo>
                    <a:pt x="68" y="215"/>
                  </a:lnTo>
                  <a:lnTo>
                    <a:pt x="63" y="215"/>
                  </a:lnTo>
                  <a:lnTo>
                    <a:pt x="59" y="215"/>
                  </a:lnTo>
                  <a:lnTo>
                    <a:pt x="54" y="215"/>
                  </a:lnTo>
                  <a:lnTo>
                    <a:pt x="49" y="215"/>
                  </a:lnTo>
                  <a:lnTo>
                    <a:pt x="44" y="215"/>
                  </a:lnTo>
                  <a:lnTo>
                    <a:pt x="39" y="220"/>
                  </a:lnTo>
                  <a:lnTo>
                    <a:pt x="39" y="215"/>
                  </a:lnTo>
                  <a:lnTo>
                    <a:pt x="39" y="220"/>
                  </a:lnTo>
                  <a:lnTo>
                    <a:pt x="34" y="220"/>
                  </a:lnTo>
                  <a:lnTo>
                    <a:pt x="29" y="220"/>
                  </a:lnTo>
                  <a:lnTo>
                    <a:pt x="24" y="225"/>
                  </a:lnTo>
                  <a:lnTo>
                    <a:pt x="19" y="230"/>
                  </a:lnTo>
                  <a:lnTo>
                    <a:pt x="19" y="235"/>
                  </a:lnTo>
                  <a:lnTo>
                    <a:pt x="15" y="235"/>
                  </a:lnTo>
                  <a:lnTo>
                    <a:pt x="15" y="230"/>
                  </a:lnTo>
                  <a:lnTo>
                    <a:pt x="10" y="225"/>
                  </a:lnTo>
                  <a:lnTo>
                    <a:pt x="10" y="230"/>
                  </a:lnTo>
                  <a:lnTo>
                    <a:pt x="10" y="225"/>
                  </a:lnTo>
                  <a:lnTo>
                    <a:pt x="5" y="225"/>
                  </a:lnTo>
                  <a:lnTo>
                    <a:pt x="5" y="220"/>
                  </a:lnTo>
                  <a:lnTo>
                    <a:pt x="5" y="225"/>
                  </a:lnTo>
                  <a:lnTo>
                    <a:pt x="0" y="225"/>
                  </a:lnTo>
                  <a:lnTo>
                    <a:pt x="0" y="220"/>
                  </a:lnTo>
                  <a:lnTo>
                    <a:pt x="5" y="220"/>
                  </a:lnTo>
                  <a:lnTo>
                    <a:pt x="5" y="215"/>
                  </a:lnTo>
                  <a:lnTo>
                    <a:pt x="10" y="215"/>
                  </a:lnTo>
                  <a:lnTo>
                    <a:pt x="10" y="210"/>
                  </a:lnTo>
                  <a:lnTo>
                    <a:pt x="15" y="210"/>
                  </a:lnTo>
                  <a:lnTo>
                    <a:pt x="15" y="205"/>
                  </a:lnTo>
                  <a:lnTo>
                    <a:pt x="10" y="205"/>
                  </a:lnTo>
                  <a:lnTo>
                    <a:pt x="15" y="205"/>
                  </a:lnTo>
                  <a:lnTo>
                    <a:pt x="19" y="205"/>
                  </a:lnTo>
                  <a:lnTo>
                    <a:pt x="19" y="201"/>
                  </a:lnTo>
                  <a:lnTo>
                    <a:pt x="24" y="201"/>
                  </a:lnTo>
                  <a:lnTo>
                    <a:pt x="29" y="196"/>
                  </a:lnTo>
                  <a:lnTo>
                    <a:pt x="29" y="191"/>
                  </a:lnTo>
                  <a:lnTo>
                    <a:pt x="34" y="186"/>
                  </a:lnTo>
                  <a:lnTo>
                    <a:pt x="34" y="181"/>
                  </a:lnTo>
                  <a:lnTo>
                    <a:pt x="34" y="176"/>
                  </a:lnTo>
                  <a:lnTo>
                    <a:pt x="39" y="171"/>
                  </a:lnTo>
                  <a:lnTo>
                    <a:pt x="39" y="166"/>
                  </a:lnTo>
                  <a:lnTo>
                    <a:pt x="39" y="162"/>
                  </a:lnTo>
                  <a:lnTo>
                    <a:pt x="39" y="157"/>
                  </a:lnTo>
                  <a:lnTo>
                    <a:pt x="34" y="157"/>
                  </a:lnTo>
                  <a:lnTo>
                    <a:pt x="34" y="152"/>
                  </a:lnTo>
                  <a:lnTo>
                    <a:pt x="34" y="147"/>
                  </a:lnTo>
                  <a:lnTo>
                    <a:pt x="34" y="142"/>
                  </a:lnTo>
                  <a:lnTo>
                    <a:pt x="34" y="137"/>
                  </a:lnTo>
                  <a:lnTo>
                    <a:pt x="34" y="132"/>
                  </a:lnTo>
                  <a:lnTo>
                    <a:pt x="34" y="127"/>
                  </a:lnTo>
                  <a:lnTo>
                    <a:pt x="34" y="123"/>
                  </a:lnTo>
                  <a:lnTo>
                    <a:pt x="34" y="118"/>
                  </a:lnTo>
                  <a:lnTo>
                    <a:pt x="34" y="113"/>
                  </a:lnTo>
                  <a:lnTo>
                    <a:pt x="34" y="108"/>
                  </a:lnTo>
                  <a:lnTo>
                    <a:pt x="34" y="103"/>
                  </a:lnTo>
                  <a:lnTo>
                    <a:pt x="29" y="103"/>
                  </a:lnTo>
                  <a:lnTo>
                    <a:pt x="29" y="98"/>
                  </a:lnTo>
                  <a:lnTo>
                    <a:pt x="29" y="93"/>
                  </a:lnTo>
                  <a:lnTo>
                    <a:pt x="34" y="93"/>
                  </a:lnTo>
                  <a:lnTo>
                    <a:pt x="34" y="88"/>
                  </a:lnTo>
                  <a:lnTo>
                    <a:pt x="34" y="83"/>
                  </a:lnTo>
                  <a:lnTo>
                    <a:pt x="34" y="79"/>
                  </a:lnTo>
                  <a:lnTo>
                    <a:pt x="29" y="74"/>
                  </a:lnTo>
                  <a:lnTo>
                    <a:pt x="29" y="69"/>
                  </a:lnTo>
                  <a:lnTo>
                    <a:pt x="34" y="64"/>
                  </a:lnTo>
                  <a:lnTo>
                    <a:pt x="34" y="59"/>
                  </a:lnTo>
                  <a:lnTo>
                    <a:pt x="34" y="49"/>
                  </a:lnTo>
                  <a:lnTo>
                    <a:pt x="34" y="44"/>
                  </a:lnTo>
                  <a:lnTo>
                    <a:pt x="34" y="40"/>
                  </a:lnTo>
                  <a:lnTo>
                    <a:pt x="39" y="40"/>
                  </a:lnTo>
                  <a:lnTo>
                    <a:pt x="39" y="35"/>
                  </a:lnTo>
                  <a:lnTo>
                    <a:pt x="44" y="40"/>
                  </a:lnTo>
                  <a:lnTo>
                    <a:pt x="49" y="40"/>
                  </a:lnTo>
                  <a:lnTo>
                    <a:pt x="49" y="35"/>
                  </a:lnTo>
                  <a:lnTo>
                    <a:pt x="54" y="35"/>
                  </a:lnTo>
                  <a:lnTo>
                    <a:pt x="59" y="35"/>
                  </a:lnTo>
                  <a:lnTo>
                    <a:pt x="59" y="30"/>
                  </a:lnTo>
                  <a:lnTo>
                    <a:pt x="63" y="35"/>
                  </a:lnTo>
                  <a:lnTo>
                    <a:pt x="63" y="30"/>
                  </a:lnTo>
                  <a:lnTo>
                    <a:pt x="68" y="30"/>
                  </a:lnTo>
                  <a:lnTo>
                    <a:pt x="68" y="25"/>
                  </a:lnTo>
                  <a:lnTo>
                    <a:pt x="73" y="25"/>
                  </a:lnTo>
                  <a:lnTo>
                    <a:pt x="78" y="25"/>
                  </a:lnTo>
                  <a:lnTo>
                    <a:pt x="83" y="30"/>
                  </a:lnTo>
                  <a:lnTo>
                    <a:pt x="88" y="30"/>
                  </a:lnTo>
                  <a:lnTo>
                    <a:pt x="93" y="30"/>
                  </a:lnTo>
                  <a:lnTo>
                    <a:pt x="93" y="25"/>
                  </a:lnTo>
                  <a:lnTo>
                    <a:pt x="93" y="20"/>
                  </a:lnTo>
                  <a:lnTo>
                    <a:pt x="98" y="20"/>
                  </a:lnTo>
                  <a:lnTo>
                    <a:pt x="102" y="20"/>
                  </a:lnTo>
                  <a:lnTo>
                    <a:pt x="102" y="15"/>
                  </a:lnTo>
                  <a:lnTo>
                    <a:pt x="107" y="15"/>
                  </a:lnTo>
                  <a:lnTo>
                    <a:pt x="112" y="15"/>
                  </a:lnTo>
                  <a:lnTo>
                    <a:pt x="112" y="20"/>
                  </a:lnTo>
                  <a:lnTo>
                    <a:pt x="117" y="20"/>
                  </a:lnTo>
                  <a:lnTo>
                    <a:pt x="117" y="25"/>
                  </a:lnTo>
                  <a:lnTo>
                    <a:pt x="117" y="30"/>
                  </a:lnTo>
                  <a:lnTo>
                    <a:pt x="122" y="30"/>
                  </a:lnTo>
                  <a:lnTo>
                    <a:pt x="122" y="25"/>
                  </a:lnTo>
                  <a:lnTo>
                    <a:pt x="127" y="25"/>
                  </a:lnTo>
                  <a:lnTo>
                    <a:pt x="127" y="20"/>
                  </a:lnTo>
                  <a:lnTo>
                    <a:pt x="127" y="15"/>
                  </a:lnTo>
                  <a:lnTo>
                    <a:pt x="132" y="15"/>
                  </a:lnTo>
                  <a:lnTo>
                    <a:pt x="132" y="10"/>
                  </a:lnTo>
                  <a:lnTo>
                    <a:pt x="137" y="10"/>
                  </a:lnTo>
                  <a:lnTo>
                    <a:pt x="137" y="5"/>
                  </a:lnTo>
                  <a:lnTo>
                    <a:pt x="141" y="5"/>
                  </a:lnTo>
                  <a:lnTo>
                    <a:pt x="141" y="0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1" y="5"/>
                  </a:lnTo>
                  <a:lnTo>
                    <a:pt x="151" y="10"/>
                  </a:lnTo>
                  <a:lnTo>
                    <a:pt x="156" y="10"/>
                  </a:lnTo>
                  <a:lnTo>
                    <a:pt x="156" y="15"/>
                  </a:lnTo>
                  <a:lnTo>
                    <a:pt x="156" y="20"/>
                  </a:lnTo>
                  <a:lnTo>
                    <a:pt x="161" y="20"/>
                  </a:lnTo>
                  <a:lnTo>
                    <a:pt x="161" y="15"/>
                  </a:lnTo>
                  <a:lnTo>
                    <a:pt x="166" y="15"/>
                  </a:lnTo>
                  <a:lnTo>
                    <a:pt x="171" y="15"/>
                  </a:lnTo>
                  <a:lnTo>
                    <a:pt x="171" y="20"/>
                  </a:lnTo>
                  <a:lnTo>
                    <a:pt x="171" y="25"/>
                  </a:lnTo>
                  <a:lnTo>
                    <a:pt x="176" y="25"/>
                  </a:lnTo>
                  <a:lnTo>
                    <a:pt x="176" y="3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" name="Freeform 58">
              <a:extLst>
                <a:ext uri="{FF2B5EF4-FFF2-40B4-BE49-F238E27FC236}">
                  <a16:creationId xmlns:a16="http://schemas.microsoft.com/office/drawing/2014/main" id="{651EDDDF-5334-4578-A5F7-D93AE949E50B}"/>
                </a:ext>
              </a:extLst>
            </p:cNvPr>
            <p:cNvSpPr>
              <a:spLocks/>
            </p:cNvSpPr>
            <p:nvPr/>
          </p:nvSpPr>
          <p:spPr bwMode="gray">
            <a:xfrm>
              <a:off x="3490" y="1457"/>
              <a:ext cx="161" cy="366"/>
            </a:xfrm>
            <a:custGeom>
              <a:avLst/>
              <a:gdLst>
                <a:gd name="T0" fmla="*/ 122 w 161"/>
                <a:gd name="T1" fmla="*/ 5 h 366"/>
                <a:gd name="T2" fmla="*/ 132 w 161"/>
                <a:gd name="T3" fmla="*/ 10 h 366"/>
                <a:gd name="T4" fmla="*/ 137 w 161"/>
                <a:gd name="T5" fmla="*/ 24 h 366"/>
                <a:gd name="T6" fmla="*/ 132 w 161"/>
                <a:gd name="T7" fmla="*/ 44 h 366"/>
                <a:gd name="T8" fmla="*/ 142 w 161"/>
                <a:gd name="T9" fmla="*/ 54 h 366"/>
                <a:gd name="T10" fmla="*/ 147 w 161"/>
                <a:gd name="T11" fmla="*/ 68 h 366"/>
                <a:gd name="T12" fmla="*/ 156 w 161"/>
                <a:gd name="T13" fmla="*/ 83 h 366"/>
                <a:gd name="T14" fmla="*/ 156 w 161"/>
                <a:gd name="T15" fmla="*/ 98 h 366"/>
                <a:gd name="T16" fmla="*/ 137 w 161"/>
                <a:gd name="T17" fmla="*/ 93 h 366"/>
                <a:gd name="T18" fmla="*/ 127 w 161"/>
                <a:gd name="T19" fmla="*/ 103 h 366"/>
                <a:gd name="T20" fmla="*/ 127 w 161"/>
                <a:gd name="T21" fmla="*/ 117 h 366"/>
                <a:gd name="T22" fmla="*/ 127 w 161"/>
                <a:gd name="T23" fmla="*/ 132 h 366"/>
                <a:gd name="T24" fmla="*/ 127 w 161"/>
                <a:gd name="T25" fmla="*/ 147 h 366"/>
                <a:gd name="T26" fmla="*/ 142 w 161"/>
                <a:gd name="T27" fmla="*/ 156 h 366"/>
                <a:gd name="T28" fmla="*/ 147 w 161"/>
                <a:gd name="T29" fmla="*/ 171 h 366"/>
                <a:gd name="T30" fmla="*/ 152 w 161"/>
                <a:gd name="T31" fmla="*/ 186 h 366"/>
                <a:gd name="T32" fmla="*/ 142 w 161"/>
                <a:gd name="T33" fmla="*/ 200 h 366"/>
                <a:gd name="T34" fmla="*/ 142 w 161"/>
                <a:gd name="T35" fmla="*/ 215 h 366"/>
                <a:gd name="T36" fmla="*/ 156 w 161"/>
                <a:gd name="T37" fmla="*/ 225 h 366"/>
                <a:gd name="T38" fmla="*/ 156 w 161"/>
                <a:gd name="T39" fmla="*/ 229 h 366"/>
                <a:gd name="T40" fmla="*/ 147 w 161"/>
                <a:gd name="T41" fmla="*/ 244 h 366"/>
                <a:gd name="T42" fmla="*/ 147 w 161"/>
                <a:gd name="T43" fmla="*/ 254 h 366"/>
                <a:gd name="T44" fmla="*/ 156 w 161"/>
                <a:gd name="T45" fmla="*/ 269 h 366"/>
                <a:gd name="T46" fmla="*/ 156 w 161"/>
                <a:gd name="T47" fmla="*/ 283 h 366"/>
                <a:gd name="T48" fmla="*/ 156 w 161"/>
                <a:gd name="T49" fmla="*/ 298 h 366"/>
                <a:gd name="T50" fmla="*/ 142 w 161"/>
                <a:gd name="T51" fmla="*/ 303 h 366"/>
                <a:gd name="T52" fmla="*/ 122 w 161"/>
                <a:gd name="T53" fmla="*/ 308 h 366"/>
                <a:gd name="T54" fmla="*/ 113 w 161"/>
                <a:gd name="T55" fmla="*/ 312 h 366"/>
                <a:gd name="T56" fmla="*/ 93 w 161"/>
                <a:gd name="T57" fmla="*/ 327 h 366"/>
                <a:gd name="T58" fmla="*/ 83 w 161"/>
                <a:gd name="T59" fmla="*/ 342 h 366"/>
                <a:gd name="T60" fmla="*/ 78 w 161"/>
                <a:gd name="T61" fmla="*/ 366 h 366"/>
                <a:gd name="T62" fmla="*/ 69 w 161"/>
                <a:gd name="T63" fmla="*/ 352 h 366"/>
                <a:gd name="T64" fmla="*/ 54 w 161"/>
                <a:gd name="T65" fmla="*/ 352 h 366"/>
                <a:gd name="T66" fmla="*/ 49 w 161"/>
                <a:gd name="T67" fmla="*/ 342 h 366"/>
                <a:gd name="T68" fmla="*/ 39 w 161"/>
                <a:gd name="T69" fmla="*/ 337 h 366"/>
                <a:gd name="T70" fmla="*/ 34 w 161"/>
                <a:gd name="T71" fmla="*/ 327 h 366"/>
                <a:gd name="T72" fmla="*/ 25 w 161"/>
                <a:gd name="T73" fmla="*/ 312 h 366"/>
                <a:gd name="T74" fmla="*/ 20 w 161"/>
                <a:gd name="T75" fmla="*/ 293 h 366"/>
                <a:gd name="T76" fmla="*/ 20 w 161"/>
                <a:gd name="T77" fmla="*/ 278 h 366"/>
                <a:gd name="T78" fmla="*/ 25 w 161"/>
                <a:gd name="T79" fmla="*/ 259 h 366"/>
                <a:gd name="T80" fmla="*/ 20 w 161"/>
                <a:gd name="T81" fmla="*/ 225 h 366"/>
                <a:gd name="T82" fmla="*/ 25 w 161"/>
                <a:gd name="T83" fmla="*/ 205 h 366"/>
                <a:gd name="T84" fmla="*/ 20 w 161"/>
                <a:gd name="T85" fmla="*/ 186 h 366"/>
                <a:gd name="T86" fmla="*/ 20 w 161"/>
                <a:gd name="T87" fmla="*/ 171 h 366"/>
                <a:gd name="T88" fmla="*/ 15 w 161"/>
                <a:gd name="T89" fmla="*/ 147 h 366"/>
                <a:gd name="T90" fmla="*/ 10 w 161"/>
                <a:gd name="T91" fmla="*/ 122 h 366"/>
                <a:gd name="T92" fmla="*/ 10 w 161"/>
                <a:gd name="T93" fmla="*/ 98 h 366"/>
                <a:gd name="T94" fmla="*/ 5 w 161"/>
                <a:gd name="T95" fmla="*/ 78 h 366"/>
                <a:gd name="T96" fmla="*/ 5 w 161"/>
                <a:gd name="T97" fmla="*/ 64 h 366"/>
                <a:gd name="T98" fmla="*/ 5 w 161"/>
                <a:gd name="T99" fmla="*/ 49 h 366"/>
                <a:gd name="T100" fmla="*/ 20 w 161"/>
                <a:gd name="T101" fmla="*/ 39 h 366"/>
                <a:gd name="T102" fmla="*/ 34 w 161"/>
                <a:gd name="T103" fmla="*/ 39 h 366"/>
                <a:gd name="T104" fmla="*/ 44 w 161"/>
                <a:gd name="T105" fmla="*/ 24 h 366"/>
                <a:gd name="T106" fmla="*/ 54 w 161"/>
                <a:gd name="T107" fmla="*/ 10 h 366"/>
                <a:gd name="T108" fmla="*/ 69 w 161"/>
                <a:gd name="T109" fmla="*/ 24 h 366"/>
                <a:gd name="T110" fmla="*/ 83 w 161"/>
                <a:gd name="T111" fmla="*/ 15 h 366"/>
                <a:gd name="T112" fmla="*/ 88 w 161"/>
                <a:gd name="T113" fmla="*/ 15 h 366"/>
                <a:gd name="T114" fmla="*/ 113 w 161"/>
                <a:gd name="T115" fmla="*/ 5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1" h="366">
                  <a:moveTo>
                    <a:pt x="117" y="0"/>
                  </a:moveTo>
                  <a:lnTo>
                    <a:pt x="117" y="5"/>
                  </a:lnTo>
                  <a:lnTo>
                    <a:pt x="117" y="0"/>
                  </a:lnTo>
                  <a:lnTo>
                    <a:pt x="117" y="5"/>
                  </a:lnTo>
                  <a:lnTo>
                    <a:pt x="122" y="5"/>
                  </a:lnTo>
                  <a:lnTo>
                    <a:pt x="117" y="5"/>
                  </a:lnTo>
                  <a:lnTo>
                    <a:pt x="117" y="10"/>
                  </a:lnTo>
                  <a:lnTo>
                    <a:pt x="122" y="10"/>
                  </a:lnTo>
                  <a:lnTo>
                    <a:pt x="127" y="10"/>
                  </a:lnTo>
                  <a:lnTo>
                    <a:pt x="132" y="10"/>
                  </a:lnTo>
                  <a:lnTo>
                    <a:pt x="132" y="15"/>
                  </a:lnTo>
                  <a:lnTo>
                    <a:pt x="137" y="15"/>
                  </a:lnTo>
                  <a:lnTo>
                    <a:pt x="142" y="15"/>
                  </a:lnTo>
                  <a:lnTo>
                    <a:pt x="142" y="20"/>
                  </a:lnTo>
                  <a:lnTo>
                    <a:pt x="137" y="24"/>
                  </a:lnTo>
                  <a:lnTo>
                    <a:pt x="137" y="29"/>
                  </a:lnTo>
                  <a:lnTo>
                    <a:pt x="137" y="34"/>
                  </a:lnTo>
                  <a:lnTo>
                    <a:pt x="137" y="39"/>
                  </a:lnTo>
                  <a:lnTo>
                    <a:pt x="132" y="39"/>
                  </a:lnTo>
                  <a:lnTo>
                    <a:pt x="132" y="44"/>
                  </a:lnTo>
                  <a:lnTo>
                    <a:pt x="137" y="49"/>
                  </a:lnTo>
                  <a:lnTo>
                    <a:pt x="137" y="44"/>
                  </a:lnTo>
                  <a:lnTo>
                    <a:pt x="142" y="44"/>
                  </a:lnTo>
                  <a:lnTo>
                    <a:pt x="142" y="49"/>
                  </a:lnTo>
                  <a:lnTo>
                    <a:pt x="142" y="54"/>
                  </a:lnTo>
                  <a:lnTo>
                    <a:pt x="137" y="54"/>
                  </a:lnTo>
                  <a:lnTo>
                    <a:pt x="137" y="59"/>
                  </a:lnTo>
                  <a:lnTo>
                    <a:pt x="142" y="59"/>
                  </a:lnTo>
                  <a:lnTo>
                    <a:pt x="142" y="64"/>
                  </a:lnTo>
                  <a:lnTo>
                    <a:pt x="147" y="68"/>
                  </a:lnTo>
                  <a:lnTo>
                    <a:pt x="147" y="73"/>
                  </a:lnTo>
                  <a:lnTo>
                    <a:pt x="152" y="73"/>
                  </a:lnTo>
                  <a:lnTo>
                    <a:pt x="152" y="78"/>
                  </a:lnTo>
                  <a:lnTo>
                    <a:pt x="156" y="78"/>
                  </a:lnTo>
                  <a:lnTo>
                    <a:pt x="156" y="83"/>
                  </a:lnTo>
                  <a:lnTo>
                    <a:pt x="161" y="83"/>
                  </a:lnTo>
                  <a:lnTo>
                    <a:pt x="161" y="88"/>
                  </a:lnTo>
                  <a:lnTo>
                    <a:pt x="156" y="88"/>
                  </a:lnTo>
                  <a:lnTo>
                    <a:pt x="156" y="93"/>
                  </a:lnTo>
                  <a:lnTo>
                    <a:pt x="156" y="98"/>
                  </a:lnTo>
                  <a:lnTo>
                    <a:pt x="152" y="98"/>
                  </a:lnTo>
                  <a:lnTo>
                    <a:pt x="152" y="93"/>
                  </a:lnTo>
                  <a:lnTo>
                    <a:pt x="147" y="93"/>
                  </a:lnTo>
                  <a:lnTo>
                    <a:pt x="142" y="93"/>
                  </a:lnTo>
                  <a:lnTo>
                    <a:pt x="137" y="93"/>
                  </a:lnTo>
                  <a:lnTo>
                    <a:pt x="132" y="88"/>
                  </a:lnTo>
                  <a:lnTo>
                    <a:pt x="127" y="88"/>
                  </a:lnTo>
                  <a:lnTo>
                    <a:pt x="127" y="93"/>
                  </a:lnTo>
                  <a:lnTo>
                    <a:pt x="127" y="98"/>
                  </a:lnTo>
                  <a:lnTo>
                    <a:pt x="127" y="103"/>
                  </a:lnTo>
                  <a:lnTo>
                    <a:pt x="132" y="103"/>
                  </a:lnTo>
                  <a:lnTo>
                    <a:pt x="132" y="107"/>
                  </a:lnTo>
                  <a:lnTo>
                    <a:pt x="127" y="107"/>
                  </a:lnTo>
                  <a:lnTo>
                    <a:pt x="127" y="112"/>
                  </a:lnTo>
                  <a:lnTo>
                    <a:pt x="127" y="117"/>
                  </a:lnTo>
                  <a:lnTo>
                    <a:pt x="127" y="122"/>
                  </a:lnTo>
                  <a:lnTo>
                    <a:pt x="132" y="122"/>
                  </a:lnTo>
                  <a:lnTo>
                    <a:pt x="132" y="127"/>
                  </a:lnTo>
                  <a:lnTo>
                    <a:pt x="132" y="132"/>
                  </a:lnTo>
                  <a:lnTo>
                    <a:pt x="127" y="132"/>
                  </a:lnTo>
                  <a:lnTo>
                    <a:pt x="122" y="132"/>
                  </a:lnTo>
                  <a:lnTo>
                    <a:pt x="122" y="137"/>
                  </a:lnTo>
                  <a:lnTo>
                    <a:pt x="127" y="137"/>
                  </a:lnTo>
                  <a:lnTo>
                    <a:pt x="127" y="142"/>
                  </a:lnTo>
                  <a:lnTo>
                    <a:pt x="127" y="147"/>
                  </a:lnTo>
                  <a:lnTo>
                    <a:pt x="132" y="147"/>
                  </a:lnTo>
                  <a:lnTo>
                    <a:pt x="132" y="151"/>
                  </a:lnTo>
                  <a:lnTo>
                    <a:pt x="137" y="151"/>
                  </a:lnTo>
                  <a:lnTo>
                    <a:pt x="137" y="156"/>
                  </a:lnTo>
                  <a:lnTo>
                    <a:pt x="142" y="156"/>
                  </a:lnTo>
                  <a:lnTo>
                    <a:pt x="142" y="161"/>
                  </a:lnTo>
                  <a:lnTo>
                    <a:pt x="142" y="166"/>
                  </a:lnTo>
                  <a:lnTo>
                    <a:pt x="137" y="171"/>
                  </a:lnTo>
                  <a:lnTo>
                    <a:pt x="142" y="171"/>
                  </a:lnTo>
                  <a:lnTo>
                    <a:pt x="147" y="171"/>
                  </a:lnTo>
                  <a:lnTo>
                    <a:pt x="147" y="176"/>
                  </a:lnTo>
                  <a:lnTo>
                    <a:pt x="147" y="181"/>
                  </a:lnTo>
                  <a:lnTo>
                    <a:pt x="147" y="186"/>
                  </a:lnTo>
                  <a:lnTo>
                    <a:pt x="152" y="181"/>
                  </a:lnTo>
                  <a:lnTo>
                    <a:pt x="152" y="186"/>
                  </a:lnTo>
                  <a:lnTo>
                    <a:pt x="147" y="186"/>
                  </a:lnTo>
                  <a:lnTo>
                    <a:pt x="147" y="190"/>
                  </a:lnTo>
                  <a:lnTo>
                    <a:pt x="142" y="190"/>
                  </a:lnTo>
                  <a:lnTo>
                    <a:pt x="142" y="195"/>
                  </a:lnTo>
                  <a:lnTo>
                    <a:pt x="142" y="200"/>
                  </a:lnTo>
                  <a:lnTo>
                    <a:pt x="137" y="200"/>
                  </a:lnTo>
                  <a:lnTo>
                    <a:pt x="137" y="205"/>
                  </a:lnTo>
                  <a:lnTo>
                    <a:pt x="142" y="205"/>
                  </a:lnTo>
                  <a:lnTo>
                    <a:pt x="142" y="210"/>
                  </a:lnTo>
                  <a:lnTo>
                    <a:pt x="142" y="215"/>
                  </a:lnTo>
                  <a:lnTo>
                    <a:pt x="142" y="220"/>
                  </a:lnTo>
                  <a:lnTo>
                    <a:pt x="147" y="220"/>
                  </a:lnTo>
                  <a:lnTo>
                    <a:pt x="147" y="225"/>
                  </a:lnTo>
                  <a:lnTo>
                    <a:pt x="152" y="225"/>
                  </a:lnTo>
                  <a:lnTo>
                    <a:pt x="156" y="225"/>
                  </a:lnTo>
                  <a:lnTo>
                    <a:pt x="156" y="229"/>
                  </a:lnTo>
                  <a:lnTo>
                    <a:pt x="156" y="225"/>
                  </a:lnTo>
                  <a:lnTo>
                    <a:pt x="161" y="225"/>
                  </a:lnTo>
                  <a:lnTo>
                    <a:pt x="161" y="229"/>
                  </a:lnTo>
                  <a:lnTo>
                    <a:pt x="156" y="229"/>
                  </a:lnTo>
                  <a:lnTo>
                    <a:pt x="156" y="234"/>
                  </a:lnTo>
                  <a:lnTo>
                    <a:pt x="152" y="234"/>
                  </a:lnTo>
                  <a:lnTo>
                    <a:pt x="147" y="234"/>
                  </a:lnTo>
                  <a:lnTo>
                    <a:pt x="147" y="239"/>
                  </a:lnTo>
                  <a:lnTo>
                    <a:pt x="147" y="244"/>
                  </a:lnTo>
                  <a:lnTo>
                    <a:pt x="152" y="244"/>
                  </a:lnTo>
                  <a:lnTo>
                    <a:pt x="147" y="249"/>
                  </a:lnTo>
                  <a:lnTo>
                    <a:pt x="152" y="249"/>
                  </a:lnTo>
                  <a:lnTo>
                    <a:pt x="147" y="249"/>
                  </a:lnTo>
                  <a:lnTo>
                    <a:pt x="147" y="254"/>
                  </a:lnTo>
                  <a:lnTo>
                    <a:pt x="152" y="254"/>
                  </a:lnTo>
                  <a:lnTo>
                    <a:pt x="152" y="259"/>
                  </a:lnTo>
                  <a:lnTo>
                    <a:pt x="156" y="259"/>
                  </a:lnTo>
                  <a:lnTo>
                    <a:pt x="156" y="264"/>
                  </a:lnTo>
                  <a:lnTo>
                    <a:pt x="156" y="269"/>
                  </a:lnTo>
                  <a:lnTo>
                    <a:pt x="152" y="269"/>
                  </a:lnTo>
                  <a:lnTo>
                    <a:pt x="152" y="273"/>
                  </a:lnTo>
                  <a:lnTo>
                    <a:pt x="152" y="278"/>
                  </a:lnTo>
                  <a:lnTo>
                    <a:pt x="156" y="278"/>
                  </a:lnTo>
                  <a:lnTo>
                    <a:pt x="156" y="283"/>
                  </a:lnTo>
                  <a:lnTo>
                    <a:pt x="156" y="288"/>
                  </a:lnTo>
                  <a:lnTo>
                    <a:pt x="156" y="293"/>
                  </a:lnTo>
                  <a:lnTo>
                    <a:pt x="152" y="293"/>
                  </a:lnTo>
                  <a:lnTo>
                    <a:pt x="152" y="298"/>
                  </a:lnTo>
                  <a:lnTo>
                    <a:pt x="156" y="298"/>
                  </a:lnTo>
                  <a:lnTo>
                    <a:pt x="156" y="293"/>
                  </a:lnTo>
                  <a:lnTo>
                    <a:pt x="156" y="298"/>
                  </a:lnTo>
                  <a:lnTo>
                    <a:pt x="152" y="303"/>
                  </a:lnTo>
                  <a:lnTo>
                    <a:pt x="147" y="303"/>
                  </a:lnTo>
                  <a:lnTo>
                    <a:pt x="142" y="303"/>
                  </a:lnTo>
                  <a:lnTo>
                    <a:pt x="137" y="303"/>
                  </a:lnTo>
                  <a:lnTo>
                    <a:pt x="132" y="303"/>
                  </a:lnTo>
                  <a:lnTo>
                    <a:pt x="127" y="303"/>
                  </a:lnTo>
                  <a:lnTo>
                    <a:pt x="122" y="303"/>
                  </a:lnTo>
                  <a:lnTo>
                    <a:pt x="122" y="308"/>
                  </a:lnTo>
                  <a:lnTo>
                    <a:pt x="122" y="303"/>
                  </a:lnTo>
                  <a:lnTo>
                    <a:pt x="117" y="303"/>
                  </a:lnTo>
                  <a:lnTo>
                    <a:pt x="117" y="308"/>
                  </a:lnTo>
                  <a:lnTo>
                    <a:pt x="117" y="312"/>
                  </a:lnTo>
                  <a:lnTo>
                    <a:pt x="113" y="312"/>
                  </a:lnTo>
                  <a:lnTo>
                    <a:pt x="113" y="317"/>
                  </a:lnTo>
                  <a:lnTo>
                    <a:pt x="108" y="317"/>
                  </a:lnTo>
                  <a:lnTo>
                    <a:pt x="103" y="317"/>
                  </a:lnTo>
                  <a:lnTo>
                    <a:pt x="98" y="322"/>
                  </a:lnTo>
                  <a:lnTo>
                    <a:pt x="93" y="327"/>
                  </a:lnTo>
                  <a:lnTo>
                    <a:pt x="93" y="332"/>
                  </a:lnTo>
                  <a:lnTo>
                    <a:pt x="93" y="337"/>
                  </a:lnTo>
                  <a:lnTo>
                    <a:pt x="88" y="337"/>
                  </a:lnTo>
                  <a:lnTo>
                    <a:pt x="88" y="342"/>
                  </a:lnTo>
                  <a:lnTo>
                    <a:pt x="83" y="342"/>
                  </a:lnTo>
                  <a:lnTo>
                    <a:pt x="83" y="347"/>
                  </a:lnTo>
                  <a:lnTo>
                    <a:pt x="78" y="352"/>
                  </a:lnTo>
                  <a:lnTo>
                    <a:pt x="78" y="356"/>
                  </a:lnTo>
                  <a:lnTo>
                    <a:pt x="78" y="361"/>
                  </a:lnTo>
                  <a:lnTo>
                    <a:pt x="78" y="366"/>
                  </a:lnTo>
                  <a:lnTo>
                    <a:pt x="73" y="366"/>
                  </a:lnTo>
                  <a:lnTo>
                    <a:pt x="69" y="366"/>
                  </a:lnTo>
                  <a:lnTo>
                    <a:pt x="69" y="361"/>
                  </a:lnTo>
                  <a:lnTo>
                    <a:pt x="69" y="356"/>
                  </a:lnTo>
                  <a:lnTo>
                    <a:pt x="69" y="352"/>
                  </a:lnTo>
                  <a:lnTo>
                    <a:pt x="64" y="352"/>
                  </a:lnTo>
                  <a:lnTo>
                    <a:pt x="64" y="347"/>
                  </a:lnTo>
                  <a:lnTo>
                    <a:pt x="59" y="347"/>
                  </a:lnTo>
                  <a:lnTo>
                    <a:pt x="54" y="347"/>
                  </a:lnTo>
                  <a:lnTo>
                    <a:pt x="54" y="352"/>
                  </a:lnTo>
                  <a:lnTo>
                    <a:pt x="54" y="347"/>
                  </a:lnTo>
                  <a:lnTo>
                    <a:pt x="49" y="347"/>
                  </a:lnTo>
                  <a:lnTo>
                    <a:pt x="49" y="342"/>
                  </a:lnTo>
                  <a:lnTo>
                    <a:pt x="54" y="342"/>
                  </a:lnTo>
                  <a:lnTo>
                    <a:pt x="49" y="342"/>
                  </a:lnTo>
                  <a:lnTo>
                    <a:pt x="49" y="337"/>
                  </a:lnTo>
                  <a:lnTo>
                    <a:pt x="44" y="337"/>
                  </a:lnTo>
                  <a:lnTo>
                    <a:pt x="44" y="342"/>
                  </a:lnTo>
                  <a:lnTo>
                    <a:pt x="39" y="342"/>
                  </a:lnTo>
                  <a:lnTo>
                    <a:pt x="39" y="337"/>
                  </a:lnTo>
                  <a:lnTo>
                    <a:pt x="39" y="342"/>
                  </a:lnTo>
                  <a:lnTo>
                    <a:pt x="39" y="337"/>
                  </a:lnTo>
                  <a:lnTo>
                    <a:pt x="39" y="332"/>
                  </a:lnTo>
                  <a:lnTo>
                    <a:pt x="34" y="332"/>
                  </a:lnTo>
                  <a:lnTo>
                    <a:pt x="34" y="327"/>
                  </a:lnTo>
                  <a:lnTo>
                    <a:pt x="30" y="327"/>
                  </a:lnTo>
                  <a:lnTo>
                    <a:pt x="30" y="322"/>
                  </a:lnTo>
                  <a:lnTo>
                    <a:pt x="30" y="317"/>
                  </a:lnTo>
                  <a:lnTo>
                    <a:pt x="25" y="317"/>
                  </a:lnTo>
                  <a:lnTo>
                    <a:pt x="25" y="312"/>
                  </a:lnTo>
                  <a:lnTo>
                    <a:pt x="25" y="308"/>
                  </a:lnTo>
                  <a:lnTo>
                    <a:pt x="25" y="303"/>
                  </a:lnTo>
                  <a:lnTo>
                    <a:pt x="25" y="298"/>
                  </a:lnTo>
                  <a:lnTo>
                    <a:pt x="20" y="298"/>
                  </a:lnTo>
                  <a:lnTo>
                    <a:pt x="20" y="293"/>
                  </a:lnTo>
                  <a:lnTo>
                    <a:pt x="20" y="288"/>
                  </a:lnTo>
                  <a:lnTo>
                    <a:pt x="15" y="288"/>
                  </a:lnTo>
                  <a:lnTo>
                    <a:pt x="15" y="283"/>
                  </a:lnTo>
                  <a:lnTo>
                    <a:pt x="15" y="278"/>
                  </a:lnTo>
                  <a:lnTo>
                    <a:pt x="20" y="278"/>
                  </a:lnTo>
                  <a:lnTo>
                    <a:pt x="25" y="278"/>
                  </a:lnTo>
                  <a:lnTo>
                    <a:pt x="25" y="273"/>
                  </a:lnTo>
                  <a:lnTo>
                    <a:pt x="25" y="269"/>
                  </a:lnTo>
                  <a:lnTo>
                    <a:pt x="25" y="264"/>
                  </a:lnTo>
                  <a:lnTo>
                    <a:pt x="25" y="259"/>
                  </a:lnTo>
                  <a:lnTo>
                    <a:pt x="25" y="244"/>
                  </a:lnTo>
                  <a:lnTo>
                    <a:pt x="25" y="239"/>
                  </a:lnTo>
                  <a:lnTo>
                    <a:pt x="25" y="229"/>
                  </a:lnTo>
                  <a:lnTo>
                    <a:pt x="25" y="225"/>
                  </a:lnTo>
                  <a:lnTo>
                    <a:pt x="20" y="225"/>
                  </a:lnTo>
                  <a:lnTo>
                    <a:pt x="20" y="220"/>
                  </a:lnTo>
                  <a:lnTo>
                    <a:pt x="20" y="215"/>
                  </a:lnTo>
                  <a:lnTo>
                    <a:pt x="25" y="215"/>
                  </a:lnTo>
                  <a:lnTo>
                    <a:pt x="25" y="210"/>
                  </a:lnTo>
                  <a:lnTo>
                    <a:pt x="25" y="205"/>
                  </a:lnTo>
                  <a:lnTo>
                    <a:pt x="25" y="200"/>
                  </a:lnTo>
                  <a:lnTo>
                    <a:pt x="20" y="200"/>
                  </a:lnTo>
                  <a:lnTo>
                    <a:pt x="20" y="195"/>
                  </a:lnTo>
                  <a:lnTo>
                    <a:pt x="20" y="190"/>
                  </a:lnTo>
                  <a:lnTo>
                    <a:pt x="20" y="186"/>
                  </a:lnTo>
                  <a:lnTo>
                    <a:pt x="25" y="186"/>
                  </a:lnTo>
                  <a:lnTo>
                    <a:pt x="25" y="181"/>
                  </a:lnTo>
                  <a:lnTo>
                    <a:pt x="20" y="181"/>
                  </a:lnTo>
                  <a:lnTo>
                    <a:pt x="20" y="176"/>
                  </a:lnTo>
                  <a:lnTo>
                    <a:pt x="20" y="171"/>
                  </a:lnTo>
                  <a:lnTo>
                    <a:pt x="20" y="166"/>
                  </a:lnTo>
                  <a:lnTo>
                    <a:pt x="20" y="161"/>
                  </a:lnTo>
                  <a:lnTo>
                    <a:pt x="20" y="156"/>
                  </a:lnTo>
                  <a:lnTo>
                    <a:pt x="15" y="151"/>
                  </a:lnTo>
                  <a:lnTo>
                    <a:pt x="15" y="147"/>
                  </a:lnTo>
                  <a:lnTo>
                    <a:pt x="15" y="142"/>
                  </a:lnTo>
                  <a:lnTo>
                    <a:pt x="15" y="137"/>
                  </a:lnTo>
                  <a:lnTo>
                    <a:pt x="15" y="132"/>
                  </a:lnTo>
                  <a:lnTo>
                    <a:pt x="15" y="127"/>
                  </a:lnTo>
                  <a:lnTo>
                    <a:pt x="10" y="122"/>
                  </a:lnTo>
                  <a:lnTo>
                    <a:pt x="10" y="117"/>
                  </a:lnTo>
                  <a:lnTo>
                    <a:pt x="10" y="112"/>
                  </a:lnTo>
                  <a:lnTo>
                    <a:pt x="10" y="107"/>
                  </a:lnTo>
                  <a:lnTo>
                    <a:pt x="10" y="103"/>
                  </a:lnTo>
                  <a:lnTo>
                    <a:pt x="10" y="98"/>
                  </a:lnTo>
                  <a:lnTo>
                    <a:pt x="10" y="93"/>
                  </a:lnTo>
                  <a:lnTo>
                    <a:pt x="10" y="88"/>
                  </a:lnTo>
                  <a:lnTo>
                    <a:pt x="5" y="88"/>
                  </a:lnTo>
                  <a:lnTo>
                    <a:pt x="5" y="83"/>
                  </a:lnTo>
                  <a:lnTo>
                    <a:pt x="5" y="78"/>
                  </a:lnTo>
                  <a:lnTo>
                    <a:pt x="5" y="73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5" y="68"/>
                  </a:lnTo>
                  <a:lnTo>
                    <a:pt x="5" y="64"/>
                  </a:lnTo>
                  <a:lnTo>
                    <a:pt x="0" y="64"/>
                  </a:lnTo>
                  <a:lnTo>
                    <a:pt x="0" y="59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5" y="49"/>
                  </a:lnTo>
                  <a:lnTo>
                    <a:pt x="5" y="44"/>
                  </a:lnTo>
                  <a:lnTo>
                    <a:pt x="10" y="44"/>
                  </a:lnTo>
                  <a:lnTo>
                    <a:pt x="15" y="44"/>
                  </a:lnTo>
                  <a:lnTo>
                    <a:pt x="15" y="39"/>
                  </a:lnTo>
                  <a:lnTo>
                    <a:pt x="20" y="39"/>
                  </a:lnTo>
                  <a:lnTo>
                    <a:pt x="20" y="34"/>
                  </a:lnTo>
                  <a:lnTo>
                    <a:pt x="25" y="34"/>
                  </a:lnTo>
                  <a:lnTo>
                    <a:pt x="30" y="34"/>
                  </a:lnTo>
                  <a:lnTo>
                    <a:pt x="34" y="34"/>
                  </a:lnTo>
                  <a:lnTo>
                    <a:pt x="34" y="39"/>
                  </a:lnTo>
                  <a:lnTo>
                    <a:pt x="34" y="34"/>
                  </a:lnTo>
                  <a:lnTo>
                    <a:pt x="39" y="34"/>
                  </a:lnTo>
                  <a:lnTo>
                    <a:pt x="39" y="29"/>
                  </a:lnTo>
                  <a:lnTo>
                    <a:pt x="44" y="29"/>
                  </a:lnTo>
                  <a:lnTo>
                    <a:pt x="44" y="24"/>
                  </a:lnTo>
                  <a:lnTo>
                    <a:pt x="44" y="20"/>
                  </a:lnTo>
                  <a:lnTo>
                    <a:pt x="44" y="15"/>
                  </a:lnTo>
                  <a:lnTo>
                    <a:pt x="44" y="10"/>
                  </a:lnTo>
                  <a:lnTo>
                    <a:pt x="49" y="10"/>
                  </a:lnTo>
                  <a:lnTo>
                    <a:pt x="54" y="10"/>
                  </a:lnTo>
                  <a:lnTo>
                    <a:pt x="59" y="10"/>
                  </a:lnTo>
                  <a:lnTo>
                    <a:pt x="59" y="15"/>
                  </a:lnTo>
                  <a:lnTo>
                    <a:pt x="64" y="15"/>
                  </a:lnTo>
                  <a:lnTo>
                    <a:pt x="69" y="20"/>
                  </a:lnTo>
                  <a:lnTo>
                    <a:pt x="69" y="24"/>
                  </a:lnTo>
                  <a:lnTo>
                    <a:pt x="73" y="24"/>
                  </a:lnTo>
                  <a:lnTo>
                    <a:pt x="73" y="20"/>
                  </a:lnTo>
                  <a:lnTo>
                    <a:pt x="78" y="20"/>
                  </a:lnTo>
                  <a:lnTo>
                    <a:pt x="78" y="15"/>
                  </a:lnTo>
                  <a:lnTo>
                    <a:pt x="83" y="15"/>
                  </a:lnTo>
                  <a:lnTo>
                    <a:pt x="83" y="20"/>
                  </a:lnTo>
                  <a:lnTo>
                    <a:pt x="83" y="15"/>
                  </a:lnTo>
                  <a:lnTo>
                    <a:pt x="88" y="15"/>
                  </a:lnTo>
                  <a:lnTo>
                    <a:pt x="88" y="20"/>
                  </a:lnTo>
                  <a:lnTo>
                    <a:pt x="88" y="15"/>
                  </a:lnTo>
                  <a:lnTo>
                    <a:pt x="93" y="15"/>
                  </a:lnTo>
                  <a:lnTo>
                    <a:pt x="98" y="15"/>
                  </a:lnTo>
                  <a:lnTo>
                    <a:pt x="98" y="10"/>
                  </a:lnTo>
                  <a:lnTo>
                    <a:pt x="103" y="10"/>
                  </a:lnTo>
                  <a:lnTo>
                    <a:pt x="113" y="5"/>
                  </a:lnTo>
                  <a:lnTo>
                    <a:pt x="113" y="10"/>
                  </a:lnTo>
                  <a:lnTo>
                    <a:pt x="113" y="5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" name="Freeform 59">
              <a:extLst>
                <a:ext uri="{FF2B5EF4-FFF2-40B4-BE49-F238E27FC236}">
                  <a16:creationId xmlns:a16="http://schemas.microsoft.com/office/drawing/2014/main" id="{94E7C83D-7E71-46A1-9144-82ACDFB05590}"/>
                </a:ext>
              </a:extLst>
            </p:cNvPr>
            <p:cNvSpPr>
              <a:spLocks/>
            </p:cNvSpPr>
            <p:nvPr/>
          </p:nvSpPr>
          <p:spPr bwMode="gray">
            <a:xfrm>
              <a:off x="3607" y="1418"/>
              <a:ext cx="147" cy="342"/>
            </a:xfrm>
            <a:custGeom>
              <a:avLst/>
              <a:gdLst>
                <a:gd name="T0" fmla="*/ 64 w 147"/>
                <a:gd name="T1" fmla="*/ 34 h 342"/>
                <a:gd name="T2" fmla="*/ 64 w 147"/>
                <a:gd name="T3" fmla="*/ 49 h 342"/>
                <a:gd name="T4" fmla="*/ 78 w 147"/>
                <a:gd name="T5" fmla="*/ 59 h 342"/>
                <a:gd name="T6" fmla="*/ 64 w 147"/>
                <a:gd name="T7" fmla="*/ 73 h 342"/>
                <a:gd name="T8" fmla="*/ 54 w 147"/>
                <a:gd name="T9" fmla="*/ 88 h 342"/>
                <a:gd name="T10" fmla="*/ 64 w 147"/>
                <a:gd name="T11" fmla="*/ 103 h 342"/>
                <a:gd name="T12" fmla="*/ 69 w 147"/>
                <a:gd name="T13" fmla="*/ 112 h 342"/>
                <a:gd name="T14" fmla="*/ 88 w 147"/>
                <a:gd name="T15" fmla="*/ 117 h 342"/>
                <a:gd name="T16" fmla="*/ 93 w 147"/>
                <a:gd name="T17" fmla="*/ 132 h 342"/>
                <a:gd name="T18" fmla="*/ 98 w 147"/>
                <a:gd name="T19" fmla="*/ 146 h 342"/>
                <a:gd name="T20" fmla="*/ 108 w 147"/>
                <a:gd name="T21" fmla="*/ 151 h 342"/>
                <a:gd name="T22" fmla="*/ 98 w 147"/>
                <a:gd name="T23" fmla="*/ 166 h 342"/>
                <a:gd name="T24" fmla="*/ 93 w 147"/>
                <a:gd name="T25" fmla="*/ 171 h 342"/>
                <a:gd name="T26" fmla="*/ 98 w 147"/>
                <a:gd name="T27" fmla="*/ 195 h 342"/>
                <a:gd name="T28" fmla="*/ 108 w 147"/>
                <a:gd name="T29" fmla="*/ 200 h 342"/>
                <a:gd name="T30" fmla="*/ 122 w 147"/>
                <a:gd name="T31" fmla="*/ 205 h 342"/>
                <a:gd name="T32" fmla="*/ 122 w 147"/>
                <a:gd name="T33" fmla="*/ 225 h 342"/>
                <a:gd name="T34" fmla="*/ 132 w 147"/>
                <a:gd name="T35" fmla="*/ 239 h 342"/>
                <a:gd name="T36" fmla="*/ 142 w 147"/>
                <a:gd name="T37" fmla="*/ 254 h 342"/>
                <a:gd name="T38" fmla="*/ 142 w 147"/>
                <a:gd name="T39" fmla="*/ 268 h 342"/>
                <a:gd name="T40" fmla="*/ 137 w 147"/>
                <a:gd name="T41" fmla="*/ 288 h 342"/>
                <a:gd name="T42" fmla="*/ 127 w 147"/>
                <a:gd name="T43" fmla="*/ 293 h 342"/>
                <a:gd name="T44" fmla="*/ 122 w 147"/>
                <a:gd name="T45" fmla="*/ 312 h 342"/>
                <a:gd name="T46" fmla="*/ 103 w 147"/>
                <a:gd name="T47" fmla="*/ 322 h 342"/>
                <a:gd name="T48" fmla="*/ 83 w 147"/>
                <a:gd name="T49" fmla="*/ 327 h 342"/>
                <a:gd name="T50" fmla="*/ 59 w 147"/>
                <a:gd name="T51" fmla="*/ 332 h 342"/>
                <a:gd name="T52" fmla="*/ 44 w 147"/>
                <a:gd name="T53" fmla="*/ 337 h 342"/>
                <a:gd name="T54" fmla="*/ 39 w 147"/>
                <a:gd name="T55" fmla="*/ 332 h 342"/>
                <a:gd name="T56" fmla="*/ 39 w 147"/>
                <a:gd name="T57" fmla="*/ 327 h 342"/>
                <a:gd name="T58" fmla="*/ 35 w 147"/>
                <a:gd name="T59" fmla="*/ 308 h 342"/>
                <a:gd name="T60" fmla="*/ 35 w 147"/>
                <a:gd name="T61" fmla="*/ 293 h 342"/>
                <a:gd name="T62" fmla="*/ 35 w 147"/>
                <a:gd name="T63" fmla="*/ 283 h 342"/>
                <a:gd name="T64" fmla="*/ 39 w 147"/>
                <a:gd name="T65" fmla="*/ 273 h 342"/>
                <a:gd name="T66" fmla="*/ 39 w 147"/>
                <a:gd name="T67" fmla="*/ 268 h 342"/>
                <a:gd name="T68" fmla="*/ 25 w 147"/>
                <a:gd name="T69" fmla="*/ 259 h 342"/>
                <a:gd name="T70" fmla="*/ 20 w 147"/>
                <a:gd name="T71" fmla="*/ 239 h 342"/>
                <a:gd name="T72" fmla="*/ 30 w 147"/>
                <a:gd name="T73" fmla="*/ 225 h 342"/>
                <a:gd name="T74" fmla="*/ 30 w 147"/>
                <a:gd name="T75" fmla="*/ 215 h 342"/>
                <a:gd name="T76" fmla="*/ 25 w 147"/>
                <a:gd name="T77" fmla="*/ 200 h 342"/>
                <a:gd name="T78" fmla="*/ 15 w 147"/>
                <a:gd name="T79" fmla="*/ 186 h 342"/>
                <a:gd name="T80" fmla="*/ 5 w 147"/>
                <a:gd name="T81" fmla="*/ 171 h 342"/>
                <a:gd name="T82" fmla="*/ 10 w 147"/>
                <a:gd name="T83" fmla="*/ 161 h 342"/>
                <a:gd name="T84" fmla="*/ 15 w 147"/>
                <a:gd name="T85" fmla="*/ 142 h 342"/>
                <a:gd name="T86" fmla="*/ 15 w 147"/>
                <a:gd name="T87" fmla="*/ 127 h 342"/>
                <a:gd name="T88" fmla="*/ 35 w 147"/>
                <a:gd name="T89" fmla="*/ 137 h 342"/>
                <a:gd name="T90" fmla="*/ 44 w 147"/>
                <a:gd name="T91" fmla="*/ 122 h 342"/>
                <a:gd name="T92" fmla="*/ 30 w 147"/>
                <a:gd name="T93" fmla="*/ 112 h 342"/>
                <a:gd name="T94" fmla="*/ 20 w 147"/>
                <a:gd name="T95" fmla="*/ 93 h 342"/>
                <a:gd name="T96" fmla="*/ 20 w 147"/>
                <a:gd name="T97" fmla="*/ 88 h 342"/>
                <a:gd name="T98" fmla="*/ 20 w 147"/>
                <a:gd name="T99" fmla="*/ 68 h 342"/>
                <a:gd name="T100" fmla="*/ 15 w 147"/>
                <a:gd name="T101" fmla="*/ 54 h 342"/>
                <a:gd name="T102" fmla="*/ 0 w 147"/>
                <a:gd name="T103" fmla="*/ 44 h 342"/>
                <a:gd name="T104" fmla="*/ 0 w 147"/>
                <a:gd name="T105" fmla="*/ 39 h 342"/>
                <a:gd name="T106" fmla="*/ 15 w 147"/>
                <a:gd name="T107" fmla="*/ 10 h 342"/>
                <a:gd name="T108" fmla="*/ 30 w 147"/>
                <a:gd name="T109" fmla="*/ 0 h 342"/>
                <a:gd name="T110" fmla="*/ 39 w 147"/>
                <a:gd name="T111" fmla="*/ 2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7" h="342">
                  <a:moveTo>
                    <a:pt x="44" y="24"/>
                  </a:moveTo>
                  <a:lnTo>
                    <a:pt x="49" y="24"/>
                  </a:lnTo>
                  <a:lnTo>
                    <a:pt x="49" y="29"/>
                  </a:lnTo>
                  <a:lnTo>
                    <a:pt x="54" y="29"/>
                  </a:lnTo>
                  <a:lnTo>
                    <a:pt x="64" y="34"/>
                  </a:lnTo>
                  <a:lnTo>
                    <a:pt x="64" y="39"/>
                  </a:lnTo>
                  <a:lnTo>
                    <a:pt x="69" y="39"/>
                  </a:lnTo>
                  <a:lnTo>
                    <a:pt x="69" y="44"/>
                  </a:lnTo>
                  <a:lnTo>
                    <a:pt x="64" y="44"/>
                  </a:lnTo>
                  <a:lnTo>
                    <a:pt x="64" y="49"/>
                  </a:lnTo>
                  <a:lnTo>
                    <a:pt x="64" y="54"/>
                  </a:lnTo>
                  <a:lnTo>
                    <a:pt x="69" y="54"/>
                  </a:lnTo>
                  <a:lnTo>
                    <a:pt x="74" y="54"/>
                  </a:lnTo>
                  <a:lnTo>
                    <a:pt x="74" y="59"/>
                  </a:lnTo>
                  <a:lnTo>
                    <a:pt x="78" y="59"/>
                  </a:lnTo>
                  <a:lnTo>
                    <a:pt x="78" y="63"/>
                  </a:lnTo>
                  <a:lnTo>
                    <a:pt x="78" y="68"/>
                  </a:lnTo>
                  <a:lnTo>
                    <a:pt x="74" y="73"/>
                  </a:lnTo>
                  <a:lnTo>
                    <a:pt x="69" y="73"/>
                  </a:lnTo>
                  <a:lnTo>
                    <a:pt x="64" y="73"/>
                  </a:lnTo>
                  <a:lnTo>
                    <a:pt x="59" y="73"/>
                  </a:lnTo>
                  <a:lnTo>
                    <a:pt x="54" y="73"/>
                  </a:lnTo>
                  <a:lnTo>
                    <a:pt x="54" y="78"/>
                  </a:lnTo>
                  <a:lnTo>
                    <a:pt x="54" y="83"/>
                  </a:lnTo>
                  <a:lnTo>
                    <a:pt x="54" y="88"/>
                  </a:lnTo>
                  <a:lnTo>
                    <a:pt x="59" y="93"/>
                  </a:lnTo>
                  <a:lnTo>
                    <a:pt x="59" y="98"/>
                  </a:lnTo>
                  <a:lnTo>
                    <a:pt x="59" y="103"/>
                  </a:lnTo>
                  <a:lnTo>
                    <a:pt x="59" y="107"/>
                  </a:lnTo>
                  <a:lnTo>
                    <a:pt x="64" y="103"/>
                  </a:lnTo>
                  <a:lnTo>
                    <a:pt x="64" y="107"/>
                  </a:lnTo>
                  <a:lnTo>
                    <a:pt x="69" y="107"/>
                  </a:lnTo>
                  <a:lnTo>
                    <a:pt x="69" y="112"/>
                  </a:lnTo>
                  <a:lnTo>
                    <a:pt x="64" y="112"/>
                  </a:lnTo>
                  <a:lnTo>
                    <a:pt x="69" y="112"/>
                  </a:lnTo>
                  <a:lnTo>
                    <a:pt x="69" y="117"/>
                  </a:lnTo>
                  <a:lnTo>
                    <a:pt x="74" y="117"/>
                  </a:lnTo>
                  <a:lnTo>
                    <a:pt x="78" y="117"/>
                  </a:lnTo>
                  <a:lnTo>
                    <a:pt x="83" y="117"/>
                  </a:lnTo>
                  <a:lnTo>
                    <a:pt x="88" y="117"/>
                  </a:lnTo>
                  <a:lnTo>
                    <a:pt x="88" y="122"/>
                  </a:lnTo>
                  <a:lnTo>
                    <a:pt x="93" y="122"/>
                  </a:lnTo>
                  <a:lnTo>
                    <a:pt x="98" y="122"/>
                  </a:lnTo>
                  <a:lnTo>
                    <a:pt x="93" y="127"/>
                  </a:lnTo>
                  <a:lnTo>
                    <a:pt x="93" y="132"/>
                  </a:lnTo>
                  <a:lnTo>
                    <a:pt x="98" y="132"/>
                  </a:lnTo>
                  <a:lnTo>
                    <a:pt x="98" y="137"/>
                  </a:lnTo>
                  <a:lnTo>
                    <a:pt x="103" y="137"/>
                  </a:lnTo>
                  <a:lnTo>
                    <a:pt x="98" y="142"/>
                  </a:lnTo>
                  <a:lnTo>
                    <a:pt x="98" y="146"/>
                  </a:lnTo>
                  <a:lnTo>
                    <a:pt x="98" y="151"/>
                  </a:lnTo>
                  <a:lnTo>
                    <a:pt x="103" y="151"/>
                  </a:lnTo>
                  <a:lnTo>
                    <a:pt x="103" y="146"/>
                  </a:lnTo>
                  <a:lnTo>
                    <a:pt x="103" y="151"/>
                  </a:lnTo>
                  <a:lnTo>
                    <a:pt x="108" y="151"/>
                  </a:lnTo>
                  <a:lnTo>
                    <a:pt x="108" y="156"/>
                  </a:lnTo>
                  <a:lnTo>
                    <a:pt x="103" y="156"/>
                  </a:lnTo>
                  <a:lnTo>
                    <a:pt x="103" y="161"/>
                  </a:lnTo>
                  <a:lnTo>
                    <a:pt x="98" y="161"/>
                  </a:lnTo>
                  <a:lnTo>
                    <a:pt x="98" y="166"/>
                  </a:lnTo>
                  <a:lnTo>
                    <a:pt x="98" y="161"/>
                  </a:lnTo>
                  <a:lnTo>
                    <a:pt x="93" y="166"/>
                  </a:lnTo>
                  <a:lnTo>
                    <a:pt x="93" y="161"/>
                  </a:lnTo>
                  <a:lnTo>
                    <a:pt x="93" y="166"/>
                  </a:lnTo>
                  <a:lnTo>
                    <a:pt x="93" y="171"/>
                  </a:lnTo>
                  <a:lnTo>
                    <a:pt x="93" y="176"/>
                  </a:lnTo>
                  <a:lnTo>
                    <a:pt x="93" y="181"/>
                  </a:lnTo>
                  <a:lnTo>
                    <a:pt x="93" y="186"/>
                  </a:lnTo>
                  <a:lnTo>
                    <a:pt x="93" y="190"/>
                  </a:lnTo>
                  <a:lnTo>
                    <a:pt x="98" y="195"/>
                  </a:lnTo>
                  <a:lnTo>
                    <a:pt x="103" y="195"/>
                  </a:lnTo>
                  <a:lnTo>
                    <a:pt x="103" y="200"/>
                  </a:lnTo>
                  <a:lnTo>
                    <a:pt x="103" y="195"/>
                  </a:lnTo>
                  <a:lnTo>
                    <a:pt x="103" y="200"/>
                  </a:lnTo>
                  <a:lnTo>
                    <a:pt x="108" y="200"/>
                  </a:lnTo>
                  <a:lnTo>
                    <a:pt x="108" y="195"/>
                  </a:lnTo>
                  <a:lnTo>
                    <a:pt x="108" y="200"/>
                  </a:lnTo>
                  <a:lnTo>
                    <a:pt x="113" y="200"/>
                  </a:lnTo>
                  <a:lnTo>
                    <a:pt x="118" y="200"/>
                  </a:lnTo>
                  <a:lnTo>
                    <a:pt x="122" y="205"/>
                  </a:lnTo>
                  <a:lnTo>
                    <a:pt x="118" y="210"/>
                  </a:lnTo>
                  <a:lnTo>
                    <a:pt x="122" y="210"/>
                  </a:lnTo>
                  <a:lnTo>
                    <a:pt x="122" y="215"/>
                  </a:lnTo>
                  <a:lnTo>
                    <a:pt x="122" y="220"/>
                  </a:lnTo>
                  <a:lnTo>
                    <a:pt x="122" y="225"/>
                  </a:lnTo>
                  <a:lnTo>
                    <a:pt x="122" y="229"/>
                  </a:lnTo>
                  <a:lnTo>
                    <a:pt x="122" y="234"/>
                  </a:lnTo>
                  <a:lnTo>
                    <a:pt x="127" y="234"/>
                  </a:lnTo>
                  <a:lnTo>
                    <a:pt x="132" y="234"/>
                  </a:lnTo>
                  <a:lnTo>
                    <a:pt x="132" y="239"/>
                  </a:lnTo>
                  <a:lnTo>
                    <a:pt x="132" y="244"/>
                  </a:lnTo>
                  <a:lnTo>
                    <a:pt x="137" y="244"/>
                  </a:lnTo>
                  <a:lnTo>
                    <a:pt x="137" y="249"/>
                  </a:lnTo>
                  <a:lnTo>
                    <a:pt x="137" y="254"/>
                  </a:lnTo>
                  <a:lnTo>
                    <a:pt x="142" y="254"/>
                  </a:lnTo>
                  <a:lnTo>
                    <a:pt x="142" y="259"/>
                  </a:lnTo>
                  <a:lnTo>
                    <a:pt x="137" y="259"/>
                  </a:lnTo>
                  <a:lnTo>
                    <a:pt x="137" y="264"/>
                  </a:lnTo>
                  <a:lnTo>
                    <a:pt x="137" y="268"/>
                  </a:lnTo>
                  <a:lnTo>
                    <a:pt x="142" y="268"/>
                  </a:lnTo>
                  <a:lnTo>
                    <a:pt x="147" y="273"/>
                  </a:lnTo>
                  <a:lnTo>
                    <a:pt x="147" y="278"/>
                  </a:lnTo>
                  <a:lnTo>
                    <a:pt x="142" y="278"/>
                  </a:lnTo>
                  <a:lnTo>
                    <a:pt x="137" y="283"/>
                  </a:lnTo>
                  <a:lnTo>
                    <a:pt x="137" y="288"/>
                  </a:lnTo>
                  <a:lnTo>
                    <a:pt x="132" y="288"/>
                  </a:lnTo>
                  <a:lnTo>
                    <a:pt x="127" y="288"/>
                  </a:lnTo>
                  <a:lnTo>
                    <a:pt x="122" y="288"/>
                  </a:lnTo>
                  <a:lnTo>
                    <a:pt x="122" y="293"/>
                  </a:lnTo>
                  <a:lnTo>
                    <a:pt x="127" y="293"/>
                  </a:lnTo>
                  <a:lnTo>
                    <a:pt x="127" y="298"/>
                  </a:lnTo>
                  <a:lnTo>
                    <a:pt x="127" y="303"/>
                  </a:lnTo>
                  <a:lnTo>
                    <a:pt x="122" y="303"/>
                  </a:lnTo>
                  <a:lnTo>
                    <a:pt x="122" y="308"/>
                  </a:lnTo>
                  <a:lnTo>
                    <a:pt x="122" y="312"/>
                  </a:lnTo>
                  <a:lnTo>
                    <a:pt x="118" y="312"/>
                  </a:lnTo>
                  <a:lnTo>
                    <a:pt x="118" y="317"/>
                  </a:lnTo>
                  <a:lnTo>
                    <a:pt x="113" y="317"/>
                  </a:lnTo>
                  <a:lnTo>
                    <a:pt x="108" y="322"/>
                  </a:lnTo>
                  <a:lnTo>
                    <a:pt x="103" y="322"/>
                  </a:lnTo>
                  <a:lnTo>
                    <a:pt x="103" y="327"/>
                  </a:lnTo>
                  <a:lnTo>
                    <a:pt x="98" y="327"/>
                  </a:lnTo>
                  <a:lnTo>
                    <a:pt x="93" y="327"/>
                  </a:lnTo>
                  <a:lnTo>
                    <a:pt x="88" y="327"/>
                  </a:lnTo>
                  <a:lnTo>
                    <a:pt x="83" y="327"/>
                  </a:lnTo>
                  <a:lnTo>
                    <a:pt x="78" y="327"/>
                  </a:lnTo>
                  <a:lnTo>
                    <a:pt x="74" y="327"/>
                  </a:lnTo>
                  <a:lnTo>
                    <a:pt x="69" y="332"/>
                  </a:lnTo>
                  <a:lnTo>
                    <a:pt x="64" y="332"/>
                  </a:lnTo>
                  <a:lnTo>
                    <a:pt x="59" y="332"/>
                  </a:lnTo>
                  <a:lnTo>
                    <a:pt x="54" y="337"/>
                  </a:lnTo>
                  <a:lnTo>
                    <a:pt x="49" y="337"/>
                  </a:lnTo>
                  <a:lnTo>
                    <a:pt x="49" y="342"/>
                  </a:lnTo>
                  <a:lnTo>
                    <a:pt x="44" y="342"/>
                  </a:lnTo>
                  <a:lnTo>
                    <a:pt x="44" y="337"/>
                  </a:lnTo>
                  <a:lnTo>
                    <a:pt x="44" y="342"/>
                  </a:lnTo>
                  <a:lnTo>
                    <a:pt x="39" y="342"/>
                  </a:lnTo>
                  <a:lnTo>
                    <a:pt x="35" y="342"/>
                  </a:lnTo>
                  <a:lnTo>
                    <a:pt x="39" y="337"/>
                  </a:lnTo>
                  <a:lnTo>
                    <a:pt x="39" y="332"/>
                  </a:lnTo>
                  <a:lnTo>
                    <a:pt x="39" y="337"/>
                  </a:lnTo>
                  <a:lnTo>
                    <a:pt x="35" y="337"/>
                  </a:lnTo>
                  <a:lnTo>
                    <a:pt x="35" y="332"/>
                  </a:lnTo>
                  <a:lnTo>
                    <a:pt x="39" y="332"/>
                  </a:lnTo>
                  <a:lnTo>
                    <a:pt x="39" y="327"/>
                  </a:lnTo>
                  <a:lnTo>
                    <a:pt x="39" y="322"/>
                  </a:lnTo>
                  <a:lnTo>
                    <a:pt x="39" y="317"/>
                  </a:lnTo>
                  <a:lnTo>
                    <a:pt x="35" y="317"/>
                  </a:lnTo>
                  <a:lnTo>
                    <a:pt x="35" y="312"/>
                  </a:lnTo>
                  <a:lnTo>
                    <a:pt x="35" y="308"/>
                  </a:lnTo>
                  <a:lnTo>
                    <a:pt x="39" y="308"/>
                  </a:lnTo>
                  <a:lnTo>
                    <a:pt x="39" y="303"/>
                  </a:lnTo>
                  <a:lnTo>
                    <a:pt x="39" y="298"/>
                  </a:lnTo>
                  <a:lnTo>
                    <a:pt x="35" y="298"/>
                  </a:lnTo>
                  <a:lnTo>
                    <a:pt x="35" y="293"/>
                  </a:lnTo>
                  <a:lnTo>
                    <a:pt x="30" y="293"/>
                  </a:lnTo>
                  <a:lnTo>
                    <a:pt x="30" y="288"/>
                  </a:lnTo>
                  <a:lnTo>
                    <a:pt x="35" y="288"/>
                  </a:lnTo>
                  <a:lnTo>
                    <a:pt x="30" y="288"/>
                  </a:lnTo>
                  <a:lnTo>
                    <a:pt x="35" y="283"/>
                  </a:lnTo>
                  <a:lnTo>
                    <a:pt x="30" y="283"/>
                  </a:lnTo>
                  <a:lnTo>
                    <a:pt x="30" y="278"/>
                  </a:lnTo>
                  <a:lnTo>
                    <a:pt x="30" y="273"/>
                  </a:lnTo>
                  <a:lnTo>
                    <a:pt x="35" y="273"/>
                  </a:lnTo>
                  <a:lnTo>
                    <a:pt x="39" y="273"/>
                  </a:lnTo>
                  <a:lnTo>
                    <a:pt x="39" y="268"/>
                  </a:lnTo>
                  <a:lnTo>
                    <a:pt x="44" y="268"/>
                  </a:lnTo>
                  <a:lnTo>
                    <a:pt x="44" y="264"/>
                  </a:lnTo>
                  <a:lnTo>
                    <a:pt x="39" y="264"/>
                  </a:lnTo>
                  <a:lnTo>
                    <a:pt x="39" y="268"/>
                  </a:lnTo>
                  <a:lnTo>
                    <a:pt x="39" y="264"/>
                  </a:lnTo>
                  <a:lnTo>
                    <a:pt x="35" y="264"/>
                  </a:lnTo>
                  <a:lnTo>
                    <a:pt x="30" y="264"/>
                  </a:lnTo>
                  <a:lnTo>
                    <a:pt x="30" y="259"/>
                  </a:lnTo>
                  <a:lnTo>
                    <a:pt x="25" y="259"/>
                  </a:lnTo>
                  <a:lnTo>
                    <a:pt x="25" y="254"/>
                  </a:lnTo>
                  <a:lnTo>
                    <a:pt x="25" y="249"/>
                  </a:lnTo>
                  <a:lnTo>
                    <a:pt x="25" y="244"/>
                  </a:lnTo>
                  <a:lnTo>
                    <a:pt x="20" y="244"/>
                  </a:lnTo>
                  <a:lnTo>
                    <a:pt x="20" y="239"/>
                  </a:lnTo>
                  <a:lnTo>
                    <a:pt x="25" y="239"/>
                  </a:lnTo>
                  <a:lnTo>
                    <a:pt x="25" y="234"/>
                  </a:lnTo>
                  <a:lnTo>
                    <a:pt x="25" y="229"/>
                  </a:lnTo>
                  <a:lnTo>
                    <a:pt x="30" y="229"/>
                  </a:lnTo>
                  <a:lnTo>
                    <a:pt x="30" y="225"/>
                  </a:lnTo>
                  <a:lnTo>
                    <a:pt x="35" y="225"/>
                  </a:lnTo>
                  <a:lnTo>
                    <a:pt x="35" y="220"/>
                  </a:lnTo>
                  <a:lnTo>
                    <a:pt x="30" y="225"/>
                  </a:lnTo>
                  <a:lnTo>
                    <a:pt x="30" y="220"/>
                  </a:lnTo>
                  <a:lnTo>
                    <a:pt x="30" y="215"/>
                  </a:lnTo>
                  <a:lnTo>
                    <a:pt x="30" y="210"/>
                  </a:lnTo>
                  <a:lnTo>
                    <a:pt x="25" y="210"/>
                  </a:lnTo>
                  <a:lnTo>
                    <a:pt x="20" y="210"/>
                  </a:lnTo>
                  <a:lnTo>
                    <a:pt x="25" y="205"/>
                  </a:lnTo>
                  <a:lnTo>
                    <a:pt x="25" y="200"/>
                  </a:lnTo>
                  <a:lnTo>
                    <a:pt x="25" y="195"/>
                  </a:lnTo>
                  <a:lnTo>
                    <a:pt x="20" y="195"/>
                  </a:lnTo>
                  <a:lnTo>
                    <a:pt x="20" y="190"/>
                  </a:lnTo>
                  <a:lnTo>
                    <a:pt x="15" y="190"/>
                  </a:lnTo>
                  <a:lnTo>
                    <a:pt x="15" y="186"/>
                  </a:lnTo>
                  <a:lnTo>
                    <a:pt x="10" y="186"/>
                  </a:lnTo>
                  <a:lnTo>
                    <a:pt x="10" y="181"/>
                  </a:lnTo>
                  <a:lnTo>
                    <a:pt x="10" y="176"/>
                  </a:lnTo>
                  <a:lnTo>
                    <a:pt x="5" y="176"/>
                  </a:lnTo>
                  <a:lnTo>
                    <a:pt x="5" y="171"/>
                  </a:lnTo>
                  <a:lnTo>
                    <a:pt x="10" y="171"/>
                  </a:lnTo>
                  <a:lnTo>
                    <a:pt x="15" y="171"/>
                  </a:lnTo>
                  <a:lnTo>
                    <a:pt x="15" y="166"/>
                  </a:lnTo>
                  <a:lnTo>
                    <a:pt x="15" y="161"/>
                  </a:lnTo>
                  <a:lnTo>
                    <a:pt x="10" y="161"/>
                  </a:lnTo>
                  <a:lnTo>
                    <a:pt x="10" y="156"/>
                  </a:lnTo>
                  <a:lnTo>
                    <a:pt x="10" y="151"/>
                  </a:lnTo>
                  <a:lnTo>
                    <a:pt x="10" y="146"/>
                  </a:lnTo>
                  <a:lnTo>
                    <a:pt x="15" y="146"/>
                  </a:lnTo>
                  <a:lnTo>
                    <a:pt x="15" y="142"/>
                  </a:lnTo>
                  <a:lnTo>
                    <a:pt x="10" y="142"/>
                  </a:lnTo>
                  <a:lnTo>
                    <a:pt x="10" y="137"/>
                  </a:lnTo>
                  <a:lnTo>
                    <a:pt x="10" y="132"/>
                  </a:lnTo>
                  <a:lnTo>
                    <a:pt x="10" y="127"/>
                  </a:lnTo>
                  <a:lnTo>
                    <a:pt x="15" y="127"/>
                  </a:lnTo>
                  <a:lnTo>
                    <a:pt x="20" y="132"/>
                  </a:lnTo>
                  <a:lnTo>
                    <a:pt x="25" y="132"/>
                  </a:lnTo>
                  <a:lnTo>
                    <a:pt x="30" y="132"/>
                  </a:lnTo>
                  <a:lnTo>
                    <a:pt x="35" y="132"/>
                  </a:lnTo>
                  <a:lnTo>
                    <a:pt x="35" y="137"/>
                  </a:lnTo>
                  <a:lnTo>
                    <a:pt x="39" y="137"/>
                  </a:lnTo>
                  <a:lnTo>
                    <a:pt x="39" y="132"/>
                  </a:lnTo>
                  <a:lnTo>
                    <a:pt x="39" y="127"/>
                  </a:lnTo>
                  <a:lnTo>
                    <a:pt x="44" y="127"/>
                  </a:lnTo>
                  <a:lnTo>
                    <a:pt x="44" y="122"/>
                  </a:lnTo>
                  <a:lnTo>
                    <a:pt x="39" y="122"/>
                  </a:lnTo>
                  <a:lnTo>
                    <a:pt x="39" y="117"/>
                  </a:lnTo>
                  <a:lnTo>
                    <a:pt x="35" y="117"/>
                  </a:lnTo>
                  <a:lnTo>
                    <a:pt x="35" y="112"/>
                  </a:lnTo>
                  <a:lnTo>
                    <a:pt x="30" y="112"/>
                  </a:lnTo>
                  <a:lnTo>
                    <a:pt x="30" y="107"/>
                  </a:lnTo>
                  <a:lnTo>
                    <a:pt x="25" y="103"/>
                  </a:lnTo>
                  <a:lnTo>
                    <a:pt x="25" y="98"/>
                  </a:lnTo>
                  <a:lnTo>
                    <a:pt x="20" y="98"/>
                  </a:lnTo>
                  <a:lnTo>
                    <a:pt x="20" y="93"/>
                  </a:lnTo>
                  <a:lnTo>
                    <a:pt x="25" y="93"/>
                  </a:lnTo>
                  <a:lnTo>
                    <a:pt x="25" y="88"/>
                  </a:lnTo>
                  <a:lnTo>
                    <a:pt x="25" y="83"/>
                  </a:lnTo>
                  <a:lnTo>
                    <a:pt x="20" y="83"/>
                  </a:lnTo>
                  <a:lnTo>
                    <a:pt x="20" y="88"/>
                  </a:lnTo>
                  <a:lnTo>
                    <a:pt x="15" y="83"/>
                  </a:lnTo>
                  <a:lnTo>
                    <a:pt x="15" y="78"/>
                  </a:lnTo>
                  <a:lnTo>
                    <a:pt x="20" y="78"/>
                  </a:lnTo>
                  <a:lnTo>
                    <a:pt x="20" y="73"/>
                  </a:lnTo>
                  <a:lnTo>
                    <a:pt x="20" y="68"/>
                  </a:lnTo>
                  <a:lnTo>
                    <a:pt x="20" y="63"/>
                  </a:lnTo>
                  <a:lnTo>
                    <a:pt x="25" y="59"/>
                  </a:lnTo>
                  <a:lnTo>
                    <a:pt x="25" y="54"/>
                  </a:lnTo>
                  <a:lnTo>
                    <a:pt x="20" y="54"/>
                  </a:lnTo>
                  <a:lnTo>
                    <a:pt x="15" y="54"/>
                  </a:lnTo>
                  <a:lnTo>
                    <a:pt x="15" y="49"/>
                  </a:lnTo>
                  <a:lnTo>
                    <a:pt x="10" y="49"/>
                  </a:lnTo>
                  <a:lnTo>
                    <a:pt x="5" y="49"/>
                  </a:lnTo>
                  <a:lnTo>
                    <a:pt x="0" y="49"/>
                  </a:lnTo>
                  <a:lnTo>
                    <a:pt x="0" y="44"/>
                  </a:lnTo>
                  <a:lnTo>
                    <a:pt x="5" y="44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10" y="24"/>
                  </a:lnTo>
                  <a:lnTo>
                    <a:pt x="10" y="20"/>
                  </a:lnTo>
                  <a:lnTo>
                    <a:pt x="15" y="20"/>
                  </a:lnTo>
                  <a:lnTo>
                    <a:pt x="15" y="15"/>
                  </a:lnTo>
                  <a:lnTo>
                    <a:pt x="15" y="10"/>
                  </a:lnTo>
                  <a:lnTo>
                    <a:pt x="20" y="10"/>
                  </a:lnTo>
                  <a:lnTo>
                    <a:pt x="20" y="5"/>
                  </a:lnTo>
                  <a:lnTo>
                    <a:pt x="25" y="5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5" y="5"/>
                  </a:lnTo>
                  <a:lnTo>
                    <a:pt x="35" y="10"/>
                  </a:lnTo>
                  <a:lnTo>
                    <a:pt x="35" y="15"/>
                  </a:lnTo>
                  <a:lnTo>
                    <a:pt x="35" y="20"/>
                  </a:lnTo>
                  <a:lnTo>
                    <a:pt x="39" y="20"/>
                  </a:lnTo>
                  <a:lnTo>
                    <a:pt x="39" y="24"/>
                  </a:lnTo>
                  <a:lnTo>
                    <a:pt x="39" y="20"/>
                  </a:lnTo>
                  <a:lnTo>
                    <a:pt x="44" y="20"/>
                  </a:lnTo>
                  <a:lnTo>
                    <a:pt x="44" y="24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" name="Freeform 60">
              <a:extLst>
                <a:ext uri="{FF2B5EF4-FFF2-40B4-BE49-F238E27FC236}">
                  <a16:creationId xmlns:a16="http://schemas.microsoft.com/office/drawing/2014/main" id="{127CE062-E8A8-45FE-B51D-AD6067DCD6C6}"/>
                </a:ext>
              </a:extLst>
            </p:cNvPr>
            <p:cNvSpPr>
              <a:spLocks/>
            </p:cNvSpPr>
            <p:nvPr/>
          </p:nvSpPr>
          <p:spPr bwMode="gray">
            <a:xfrm>
              <a:off x="3280" y="1560"/>
              <a:ext cx="235" cy="166"/>
            </a:xfrm>
            <a:custGeom>
              <a:avLst/>
              <a:gdLst>
                <a:gd name="T0" fmla="*/ 220 w 235"/>
                <a:gd name="T1" fmla="*/ 14 h 166"/>
                <a:gd name="T2" fmla="*/ 225 w 235"/>
                <a:gd name="T3" fmla="*/ 29 h 166"/>
                <a:gd name="T4" fmla="*/ 225 w 235"/>
                <a:gd name="T5" fmla="*/ 44 h 166"/>
                <a:gd name="T6" fmla="*/ 230 w 235"/>
                <a:gd name="T7" fmla="*/ 58 h 166"/>
                <a:gd name="T8" fmla="*/ 230 w 235"/>
                <a:gd name="T9" fmla="*/ 73 h 166"/>
                <a:gd name="T10" fmla="*/ 235 w 235"/>
                <a:gd name="T11" fmla="*/ 83 h 166"/>
                <a:gd name="T12" fmla="*/ 230 w 235"/>
                <a:gd name="T13" fmla="*/ 92 h 166"/>
                <a:gd name="T14" fmla="*/ 235 w 235"/>
                <a:gd name="T15" fmla="*/ 102 h 166"/>
                <a:gd name="T16" fmla="*/ 230 w 235"/>
                <a:gd name="T17" fmla="*/ 112 h 166"/>
                <a:gd name="T18" fmla="*/ 235 w 235"/>
                <a:gd name="T19" fmla="*/ 122 h 166"/>
                <a:gd name="T20" fmla="*/ 235 w 235"/>
                <a:gd name="T21" fmla="*/ 141 h 166"/>
                <a:gd name="T22" fmla="*/ 230 w 235"/>
                <a:gd name="T23" fmla="*/ 151 h 166"/>
                <a:gd name="T24" fmla="*/ 225 w 235"/>
                <a:gd name="T25" fmla="*/ 141 h 166"/>
                <a:gd name="T26" fmla="*/ 215 w 235"/>
                <a:gd name="T27" fmla="*/ 146 h 166"/>
                <a:gd name="T28" fmla="*/ 210 w 235"/>
                <a:gd name="T29" fmla="*/ 136 h 166"/>
                <a:gd name="T30" fmla="*/ 205 w 235"/>
                <a:gd name="T31" fmla="*/ 126 h 166"/>
                <a:gd name="T32" fmla="*/ 196 w 235"/>
                <a:gd name="T33" fmla="*/ 131 h 166"/>
                <a:gd name="T34" fmla="*/ 191 w 235"/>
                <a:gd name="T35" fmla="*/ 141 h 166"/>
                <a:gd name="T36" fmla="*/ 186 w 235"/>
                <a:gd name="T37" fmla="*/ 151 h 166"/>
                <a:gd name="T38" fmla="*/ 176 w 235"/>
                <a:gd name="T39" fmla="*/ 156 h 166"/>
                <a:gd name="T40" fmla="*/ 171 w 235"/>
                <a:gd name="T41" fmla="*/ 146 h 166"/>
                <a:gd name="T42" fmla="*/ 161 w 235"/>
                <a:gd name="T43" fmla="*/ 141 h 166"/>
                <a:gd name="T44" fmla="*/ 152 w 235"/>
                <a:gd name="T45" fmla="*/ 146 h 166"/>
                <a:gd name="T46" fmla="*/ 147 w 235"/>
                <a:gd name="T47" fmla="*/ 156 h 166"/>
                <a:gd name="T48" fmla="*/ 132 w 235"/>
                <a:gd name="T49" fmla="*/ 151 h 166"/>
                <a:gd name="T50" fmla="*/ 122 w 235"/>
                <a:gd name="T51" fmla="*/ 156 h 166"/>
                <a:gd name="T52" fmla="*/ 118 w 235"/>
                <a:gd name="T53" fmla="*/ 161 h 166"/>
                <a:gd name="T54" fmla="*/ 108 w 235"/>
                <a:gd name="T55" fmla="*/ 166 h 166"/>
                <a:gd name="T56" fmla="*/ 98 w 235"/>
                <a:gd name="T57" fmla="*/ 166 h 166"/>
                <a:gd name="T58" fmla="*/ 88 w 235"/>
                <a:gd name="T59" fmla="*/ 156 h 166"/>
                <a:gd name="T60" fmla="*/ 78 w 235"/>
                <a:gd name="T61" fmla="*/ 146 h 166"/>
                <a:gd name="T62" fmla="*/ 69 w 235"/>
                <a:gd name="T63" fmla="*/ 136 h 166"/>
                <a:gd name="T64" fmla="*/ 64 w 235"/>
                <a:gd name="T65" fmla="*/ 126 h 166"/>
                <a:gd name="T66" fmla="*/ 54 w 235"/>
                <a:gd name="T67" fmla="*/ 117 h 166"/>
                <a:gd name="T68" fmla="*/ 39 w 235"/>
                <a:gd name="T69" fmla="*/ 112 h 166"/>
                <a:gd name="T70" fmla="*/ 30 w 235"/>
                <a:gd name="T71" fmla="*/ 107 h 166"/>
                <a:gd name="T72" fmla="*/ 25 w 235"/>
                <a:gd name="T73" fmla="*/ 97 h 166"/>
                <a:gd name="T74" fmla="*/ 25 w 235"/>
                <a:gd name="T75" fmla="*/ 112 h 166"/>
                <a:gd name="T76" fmla="*/ 10 w 235"/>
                <a:gd name="T77" fmla="*/ 112 h 166"/>
                <a:gd name="T78" fmla="*/ 0 w 235"/>
                <a:gd name="T79" fmla="*/ 107 h 166"/>
                <a:gd name="T80" fmla="*/ 5 w 235"/>
                <a:gd name="T81" fmla="*/ 92 h 166"/>
                <a:gd name="T82" fmla="*/ 10 w 235"/>
                <a:gd name="T83" fmla="*/ 83 h 166"/>
                <a:gd name="T84" fmla="*/ 15 w 235"/>
                <a:gd name="T85" fmla="*/ 73 h 166"/>
                <a:gd name="T86" fmla="*/ 25 w 235"/>
                <a:gd name="T87" fmla="*/ 68 h 166"/>
                <a:gd name="T88" fmla="*/ 35 w 235"/>
                <a:gd name="T89" fmla="*/ 63 h 166"/>
                <a:gd name="T90" fmla="*/ 44 w 235"/>
                <a:gd name="T91" fmla="*/ 58 h 166"/>
                <a:gd name="T92" fmla="*/ 49 w 235"/>
                <a:gd name="T93" fmla="*/ 58 h 166"/>
                <a:gd name="T94" fmla="*/ 59 w 235"/>
                <a:gd name="T95" fmla="*/ 63 h 166"/>
                <a:gd name="T96" fmla="*/ 69 w 235"/>
                <a:gd name="T97" fmla="*/ 53 h 166"/>
                <a:gd name="T98" fmla="*/ 83 w 235"/>
                <a:gd name="T99" fmla="*/ 53 h 166"/>
                <a:gd name="T100" fmla="*/ 83 w 235"/>
                <a:gd name="T101" fmla="*/ 48 h 166"/>
                <a:gd name="T102" fmla="*/ 93 w 235"/>
                <a:gd name="T103" fmla="*/ 44 h 166"/>
                <a:gd name="T104" fmla="*/ 103 w 235"/>
                <a:gd name="T105" fmla="*/ 39 h 166"/>
                <a:gd name="T106" fmla="*/ 113 w 235"/>
                <a:gd name="T107" fmla="*/ 34 h 166"/>
                <a:gd name="T108" fmla="*/ 118 w 235"/>
                <a:gd name="T109" fmla="*/ 24 h 166"/>
                <a:gd name="T110" fmla="*/ 122 w 235"/>
                <a:gd name="T111" fmla="*/ 14 h 166"/>
                <a:gd name="T112" fmla="*/ 132 w 235"/>
                <a:gd name="T113" fmla="*/ 19 h 166"/>
                <a:gd name="T114" fmla="*/ 137 w 235"/>
                <a:gd name="T115" fmla="*/ 9 h 166"/>
                <a:gd name="T116" fmla="*/ 147 w 235"/>
                <a:gd name="T117" fmla="*/ 0 h 166"/>
                <a:gd name="T118" fmla="*/ 161 w 235"/>
                <a:gd name="T119" fmla="*/ 0 h 166"/>
                <a:gd name="T120" fmla="*/ 181 w 235"/>
                <a:gd name="T121" fmla="*/ 0 h 166"/>
                <a:gd name="T122" fmla="*/ 196 w 235"/>
                <a:gd name="T123" fmla="*/ 0 h 166"/>
                <a:gd name="T124" fmla="*/ 210 w 235"/>
                <a:gd name="T125" fmla="*/ 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5" h="166">
                  <a:moveTo>
                    <a:pt x="220" y="4"/>
                  </a:moveTo>
                  <a:lnTo>
                    <a:pt x="220" y="9"/>
                  </a:lnTo>
                  <a:lnTo>
                    <a:pt x="220" y="14"/>
                  </a:lnTo>
                  <a:lnTo>
                    <a:pt x="220" y="19"/>
                  </a:lnTo>
                  <a:lnTo>
                    <a:pt x="225" y="24"/>
                  </a:lnTo>
                  <a:lnTo>
                    <a:pt x="225" y="29"/>
                  </a:lnTo>
                  <a:lnTo>
                    <a:pt x="225" y="34"/>
                  </a:lnTo>
                  <a:lnTo>
                    <a:pt x="225" y="39"/>
                  </a:lnTo>
                  <a:lnTo>
                    <a:pt x="225" y="44"/>
                  </a:lnTo>
                  <a:lnTo>
                    <a:pt x="225" y="48"/>
                  </a:lnTo>
                  <a:lnTo>
                    <a:pt x="230" y="53"/>
                  </a:lnTo>
                  <a:lnTo>
                    <a:pt x="230" y="58"/>
                  </a:lnTo>
                  <a:lnTo>
                    <a:pt x="230" y="63"/>
                  </a:lnTo>
                  <a:lnTo>
                    <a:pt x="230" y="68"/>
                  </a:lnTo>
                  <a:lnTo>
                    <a:pt x="230" y="73"/>
                  </a:lnTo>
                  <a:lnTo>
                    <a:pt x="230" y="78"/>
                  </a:lnTo>
                  <a:lnTo>
                    <a:pt x="235" y="78"/>
                  </a:lnTo>
                  <a:lnTo>
                    <a:pt x="235" y="83"/>
                  </a:lnTo>
                  <a:lnTo>
                    <a:pt x="230" y="83"/>
                  </a:lnTo>
                  <a:lnTo>
                    <a:pt x="230" y="87"/>
                  </a:lnTo>
                  <a:lnTo>
                    <a:pt x="230" y="92"/>
                  </a:lnTo>
                  <a:lnTo>
                    <a:pt x="230" y="97"/>
                  </a:lnTo>
                  <a:lnTo>
                    <a:pt x="235" y="97"/>
                  </a:lnTo>
                  <a:lnTo>
                    <a:pt x="235" y="102"/>
                  </a:lnTo>
                  <a:lnTo>
                    <a:pt x="235" y="107"/>
                  </a:lnTo>
                  <a:lnTo>
                    <a:pt x="235" y="112"/>
                  </a:lnTo>
                  <a:lnTo>
                    <a:pt x="230" y="112"/>
                  </a:lnTo>
                  <a:lnTo>
                    <a:pt x="230" y="117"/>
                  </a:lnTo>
                  <a:lnTo>
                    <a:pt x="230" y="122"/>
                  </a:lnTo>
                  <a:lnTo>
                    <a:pt x="235" y="122"/>
                  </a:lnTo>
                  <a:lnTo>
                    <a:pt x="235" y="126"/>
                  </a:lnTo>
                  <a:lnTo>
                    <a:pt x="235" y="136"/>
                  </a:lnTo>
                  <a:lnTo>
                    <a:pt x="235" y="141"/>
                  </a:lnTo>
                  <a:lnTo>
                    <a:pt x="235" y="156"/>
                  </a:lnTo>
                  <a:lnTo>
                    <a:pt x="235" y="151"/>
                  </a:lnTo>
                  <a:lnTo>
                    <a:pt x="230" y="151"/>
                  </a:lnTo>
                  <a:lnTo>
                    <a:pt x="230" y="146"/>
                  </a:lnTo>
                  <a:lnTo>
                    <a:pt x="230" y="141"/>
                  </a:lnTo>
                  <a:lnTo>
                    <a:pt x="225" y="141"/>
                  </a:lnTo>
                  <a:lnTo>
                    <a:pt x="220" y="141"/>
                  </a:lnTo>
                  <a:lnTo>
                    <a:pt x="220" y="146"/>
                  </a:lnTo>
                  <a:lnTo>
                    <a:pt x="215" y="146"/>
                  </a:lnTo>
                  <a:lnTo>
                    <a:pt x="215" y="141"/>
                  </a:lnTo>
                  <a:lnTo>
                    <a:pt x="215" y="136"/>
                  </a:lnTo>
                  <a:lnTo>
                    <a:pt x="210" y="136"/>
                  </a:lnTo>
                  <a:lnTo>
                    <a:pt x="210" y="131"/>
                  </a:lnTo>
                  <a:lnTo>
                    <a:pt x="210" y="126"/>
                  </a:lnTo>
                  <a:lnTo>
                    <a:pt x="205" y="126"/>
                  </a:lnTo>
                  <a:lnTo>
                    <a:pt x="200" y="126"/>
                  </a:lnTo>
                  <a:lnTo>
                    <a:pt x="200" y="131"/>
                  </a:lnTo>
                  <a:lnTo>
                    <a:pt x="196" y="131"/>
                  </a:lnTo>
                  <a:lnTo>
                    <a:pt x="196" y="136"/>
                  </a:lnTo>
                  <a:lnTo>
                    <a:pt x="191" y="136"/>
                  </a:lnTo>
                  <a:lnTo>
                    <a:pt x="191" y="141"/>
                  </a:lnTo>
                  <a:lnTo>
                    <a:pt x="186" y="141"/>
                  </a:lnTo>
                  <a:lnTo>
                    <a:pt x="186" y="146"/>
                  </a:lnTo>
                  <a:lnTo>
                    <a:pt x="186" y="151"/>
                  </a:lnTo>
                  <a:lnTo>
                    <a:pt x="181" y="151"/>
                  </a:lnTo>
                  <a:lnTo>
                    <a:pt x="181" y="156"/>
                  </a:lnTo>
                  <a:lnTo>
                    <a:pt x="176" y="156"/>
                  </a:lnTo>
                  <a:lnTo>
                    <a:pt x="176" y="151"/>
                  </a:lnTo>
                  <a:lnTo>
                    <a:pt x="176" y="146"/>
                  </a:lnTo>
                  <a:lnTo>
                    <a:pt x="171" y="146"/>
                  </a:lnTo>
                  <a:lnTo>
                    <a:pt x="171" y="141"/>
                  </a:lnTo>
                  <a:lnTo>
                    <a:pt x="166" y="141"/>
                  </a:lnTo>
                  <a:lnTo>
                    <a:pt x="161" y="141"/>
                  </a:lnTo>
                  <a:lnTo>
                    <a:pt x="161" y="146"/>
                  </a:lnTo>
                  <a:lnTo>
                    <a:pt x="157" y="146"/>
                  </a:lnTo>
                  <a:lnTo>
                    <a:pt x="152" y="146"/>
                  </a:lnTo>
                  <a:lnTo>
                    <a:pt x="152" y="151"/>
                  </a:lnTo>
                  <a:lnTo>
                    <a:pt x="152" y="156"/>
                  </a:lnTo>
                  <a:lnTo>
                    <a:pt x="147" y="156"/>
                  </a:lnTo>
                  <a:lnTo>
                    <a:pt x="142" y="156"/>
                  </a:lnTo>
                  <a:lnTo>
                    <a:pt x="137" y="151"/>
                  </a:lnTo>
                  <a:lnTo>
                    <a:pt x="132" y="151"/>
                  </a:lnTo>
                  <a:lnTo>
                    <a:pt x="127" y="151"/>
                  </a:lnTo>
                  <a:lnTo>
                    <a:pt x="127" y="156"/>
                  </a:lnTo>
                  <a:lnTo>
                    <a:pt x="122" y="156"/>
                  </a:lnTo>
                  <a:lnTo>
                    <a:pt x="122" y="161"/>
                  </a:lnTo>
                  <a:lnTo>
                    <a:pt x="118" y="156"/>
                  </a:lnTo>
                  <a:lnTo>
                    <a:pt x="118" y="161"/>
                  </a:lnTo>
                  <a:lnTo>
                    <a:pt x="113" y="161"/>
                  </a:lnTo>
                  <a:lnTo>
                    <a:pt x="108" y="161"/>
                  </a:lnTo>
                  <a:lnTo>
                    <a:pt x="108" y="166"/>
                  </a:lnTo>
                  <a:lnTo>
                    <a:pt x="103" y="166"/>
                  </a:lnTo>
                  <a:lnTo>
                    <a:pt x="98" y="161"/>
                  </a:lnTo>
                  <a:lnTo>
                    <a:pt x="98" y="166"/>
                  </a:lnTo>
                  <a:lnTo>
                    <a:pt x="93" y="166"/>
                  </a:lnTo>
                  <a:lnTo>
                    <a:pt x="93" y="161"/>
                  </a:lnTo>
                  <a:lnTo>
                    <a:pt x="88" y="156"/>
                  </a:lnTo>
                  <a:lnTo>
                    <a:pt x="83" y="151"/>
                  </a:lnTo>
                  <a:lnTo>
                    <a:pt x="83" y="146"/>
                  </a:lnTo>
                  <a:lnTo>
                    <a:pt x="78" y="146"/>
                  </a:lnTo>
                  <a:lnTo>
                    <a:pt x="78" y="141"/>
                  </a:lnTo>
                  <a:lnTo>
                    <a:pt x="74" y="136"/>
                  </a:lnTo>
                  <a:lnTo>
                    <a:pt x="69" y="136"/>
                  </a:lnTo>
                  <a:lnTo>
                    <a:pt x="69" y="131"/>
                  </a:lnTo>
                  <a:lnTo>
                    <a:pt x="69" y="126"/>
                  </a:lnTo>
                  <a:lnTo>
                    <a:pt x="64" y="126"/>
                  </a:lnTo>
                  <a:lnTo>
                    <a:pt x="64" y="122"/>
                  </a:lnTo>
                  <a:lnTo>
                    <a:pt x="59" y="122"/>
                  </a:lnTo>
                  <a:lnTo>
                    <a:pt x="54" y="117"/>
                  </a:lnTo>
                  <a:lnTo>
                    <a:pt x="49" y="112"/>
                  </a:lnTo>
                  <a:lnTo>
                    <a:pt x="44" y="112"/>
                  </a:lnTo>
                  <a:lnTo>
                    <a:pt x="39" y="112"/>
                  </a:lnTo>
                  <a:lnTo>
                    <a:pt x="39" y="107"/>
                  </a:lnTo>
                  <a:lnTo>
                    <a:pt x="35" y="107"/>
                  </a:lnTo>
                  <a:lnTo>
                    <a:pt x="30" y="107"/>
                  </a:lnTo>
                  <a:lnTo>
                    <a:pt x="30" y="102"/>
                  </a:lnTo>
                  <a:lnTo>
                    <a:pt x="30" y="97"/>
                  </a:lnTo>
                  <a:lnTo>
                    <a:pt x="25" y="97"/>
                  </a:lnTo>
                  <a:lnTo>
                    <a:pt x="25" y="102"/>
                  </a:lnTo>
                  <a:lnTo>
                    <a:pt x="25" y="107"/>
                  </a:lnTo>
                  <a:lnTo>
                    <a:pt x="25" y="112"/>
                  </a:lnTo>
                  <a:lnTo>
                    <a:pt x="20" y="112"/>
                  </a:lnTo>
                  <a:lnTo>
                    <a:pt x="15" y="112"/>
                  </a:lnTo>
                  <a:lnTo>
                    <a:pt x="10" y="112"/>
                  </a:lnTo>
                  <a:lnTo>
                    <a:pt x="5" y="112"/>
                  </a:lnTo>
                  <a:lnTo>
                    <a:pt x="0" y="112"/>
                  </a:lnTo>
                  <a:lnTo>
                    <a:pt x="0" y="107"/>
                  </a:lnTo>
                  <a:lnTo>
                    <a:pt x="0" y="102"/>
                  </a:lnTo>
                  <a:lnTo>
                    <a:pt x="0" y="97"/>
                  </a:lnTo>
                  <a:lnTo>
                    <a:pt x="5" y="92"/>
                  </a:lnTo>
                  <a:lnTo>
                    <a:pt x="5" y="87"/>
                  </a:lnTo>
                  <a:lnTo>
                    <a:pt x="5" y="83"/>
                  </a:lnTo>
                  <a:lnTo>
                    <a:pt x="10" y="83"/>
                  </a:lnTo>
                  <a:lnTo>
                    <a:pt x="10" y="78"/>
                  </a:lnTo>
                  <a:lnTo>
                    <a:pt x="15" y="78"/>
                  </a:lnTo>
                  <a:lnTo>
                    <a:pt x="15" y="73"/>
                  </a:lnTo>
                  <a:lnTo>
                    <a:pt x="20" y="73"/>
                  </a:lnTo>
                  <a:lnTo>
                    <a:pt x="20" y="68"/>
                  </a:lnTo>
                  <a:lnTo>
                    <a:pt x="25" y="68"/>
                  </a:lnTo>
                  <a:lnTo>
                    <a:pt x="30" y="68"/>
                  </a:lnTo>
                  <a:lnTo>
                    <a:pt x="35" y="68"/>
                  </a:lnTo>
                  <a:lnTo>
                    <a:pt x="35" y="63"/>
                  </a:lnTo>
                  <a:lnTo>
                    <a:pt x="39" y="63"/>
                  </a:lnTo>
                  <a:lnTo>
                    <a:pt x="44" y="63"/>
                  </a:lnTo>
                  <a:lnTo>
                    <a:pt x="44" y="58"/>
                  </a:lnTo>
                  <a:lnTo>
                    <a:pt x="49" y="58"/>
                  </a:lnTo>
                  <a:lnTo>
                    <a:pt x="49" y="63"/>
                  </a:lnTo>
                  <a:lnTo>
                    <a:pt x="49" y="58"/>
                  </a:lnTo>
                  <a:lnTo>
                    <a:pt x="54" y="58"/>
                  </a:lnTo>
                  <a:lnTo>
                    <a:pt x="54" y="63"/>
                  </a:lnTo>
                  <a:lnTo>
                    <a:pt x="59" y="63"/>
                  </a:lnTo>
                  <a:lnTo>
                    <a:pt x="64" y="58"/>
                  </a:lnTo>
                  <a:lnTo>
                    <a:pt x="69" y="58"/>
                  </a:lnTo>
                  <a:lnTo>
                    <a:pt x="69" y="53"/>
                  </a:lnTo>
                  <a:lnTo>
                    <a:pt x="74" y="53"/>
                  </a:lnTo>
                  <a:lnTo>
                    <a:pt x="78" y="53"/>
                  </a:lnTo>
                  <a:lnTo>
                    <a:pt x="83" y="53"/>
                  </a:lnTo>
                  <a:lnTo>
                    <a:pt x="88" y="53"/>
                  </a:lnTo>
                  <a:lnTo>
                    <a:pt x="88" y="48"/>
                  </a:lnTo>
                  <a:lnTo>
                    <a:pt x="83" y="48"/>
                  </a:lnTo>
                  <a:lnTo>
                    <a:pt x="88" y="48"/>
                  </a:lnTo>
                  <a:lnTo>
                    <a:pt x="88" y="44"/>
                  </a:lnTo>
                  <a:lnTo>
                    <a:pt x="93" y="44"/>
                  </a:lnTo>
                  <a:lnTo>
                    <a:pt x="98" y="44"/>
                  </a:lnTo>
                  <a:lnTo>
                    <a:pt x="98" y="39"/>
                  </a:lnTo>
                  <a:lnTo>
                    <a:pt x="103" y="39"/>
                  </a:lnTo>
                  <a:lnTo>
                    <a:pt x="108" y="39"/>
                  </a:lnTo>
                  <a:lnTo>
                    <a:pt x="108" y="34"/>
                  </a:lnTo>
                  <a:lnTo>
                    <a:pt x="113" y="34"/>
                  </a:lnTo>
                  <a:lnTo>
                    <a:pt x="113" y="29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18" y="19"/>
                  </a:lnTo>
                  <a:lnTo>
                    <a:pt x="122" y="19"/>
                  </a:lnTo>
                  <a:lnTo>
                    <a:pt x="122" y="14"/>
                  </a:lnTo>
                  <a:lnTo>
                    <a:pt x="127" y="14"/>
                  </a:lnTo>
                  <a:lnTo>
                    <a:pt x="127" y="19"/>
                  </a:lnTo>
                  <a:lnTo>
                    <a:pt x="132" y="19"/>
                  </a:lnTo>
                  <a:lnTo>
                    <a:pt x="132" y="14"/>
                  </a:lnTo>
                  <a:lnTo>
                    <a:pt x="132" y="9"/>
                  </a:lnTo>
                  <a:lnTo>
                    <a:pt x="137" y="9"/>
                  </a:lnTo>
                  <a:lnTo>
                    <a:pt x="142" y="4"/>
                  </a:lnTo>
                  <a:lnTo>
                    <a:pt x="142" y="0"/>
                  </a:lnTo>
                  <a:lnTo>
                    <a:pt x="147" y="0"/>
                  </a:lnTo>
                  <a:lnTo>
                    <a:pt x="152" y="0"/>
                  </a:lnTo>
                  <a:lnTo>
                    <a:pt x="157" y="0"/>
                  </a:lnTo>
                  <a:lnTo>
                    <a:pt x="161" y="0"/>
                  </a:lnTo>
                  <a:lnTo>
                    <a:pt x="171" y="0"/>
                  </a:lnTo>
                  <a:lnTo>
                    <a:pt x="176" y="0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191" y="0"/>
                  </a:lnTo>
                  <a:lnTo>
                    <a:pt x="196" y="0"/>
                  </a:lnTo>
                  <a:lnTo>
                    <a:pt x="196" y="4"/>
                  </a:lnTo>
                  <a:lnTo>
                    <a:pt x="200" y="4"/>
                  </a:lnTo>
                  <a:lnTo>
                    <a:pt x="210" y="4"/>
                  </a:lnTo>
                  <a:lnTo>
                    <a:pt x="215" y="4"/>
                  </a:lnTo>
                  <a:lnTo>
                    <a:pt x="220" y="4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" name="Freeform 61">
              <a:extLst>
                <a:ext uri="{FF2B5EF4-FFF2-40B4-BE49-F238E27FC236}">
                  <a16:creationId xmlns:a16="http://schemas.microsoft.com/office/drawing/2014/main" id="{2C5D2F23-4C93-4827-A45B-B0814700185A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358" y="1359"/>
              <a:ext cx="225" cy="225"/>
            </a:xfrm>
            <a:custGeom>
              <a:avLst/>
              <a:gdLst>
                <a:gd name="T0" fmla="*/ 220 w 225"/>
                <a:gd name="T1" fmla="*/ 0 h 225"/>
                <a:gd name="T2" fmla="*/ 215 w 225"/>
                <a:gd name="T3" fmla="*/ 35 h 225"/>
                <a:gd name="T4" fmla="*/ 210 w 225"/>
                <a:gd name="T5" fmla="*/ 54 h 225"/>
                <a:gd name="T6" fmla="*/ 201 w 225"/>
                <a:gd name="T7" fmla="*/ 69 h 225"/>
                <a:gd name="T8" fmla="*/ 186 w 225"/>
                <a:gd name="T9" fmla="*/ 69 h 225"/>
                <a:gd name="T10" fmla="*/ 181 w 225"/>
                <a:gd name="T11" fmla="*/ 69 h 225"/>
                <a:gd name="T12" fmla="*/ 181 w 225"/>
                <a:gd name="T13" fmla="*/ 93 h 225"/>
                <a:gd name="T14" fmla="*/ 176 w 225"/>
                <a:gd name="T15" fmla="*/ 103 h 225"/>
                <a:gd name="T16" fmla="*/ 176 w 225"/>
                <a:gd name="T17" fmla="*/ 118 h 225"/>
                <a:gd name="T18" fmla="*/ 166 w 225"/>
                <a:gd name="T19" fmla="*/ 132 h 225"/>
                <a:gd name="T20" fmla="*/ 152 w 225"/>
                <a:gd name="T21" fmla="*/ 132 h 225"/>
                <a:gd name="T22" fmla="*/ 137 w 225"/>
                <a:gd name="T23" fmla="*/ 142 h 225"/>
                <a:gd name="T24" fmla="*/ 132 w 225"/>
                <a:gd name="T25" fmla="*/ 162 h 225"/>
                <a:gd name="T26" fmla="*/ 137 w 225"/>
                <a:gd name="T27" fmla="*/ 171 h 225"/>
                <a:gd name="T28" fmla="*/ 142 w 225"/>
                <a:gd name="T29" fmla="*/ 191 h 225"/>
                <a:gd name="T30" fmla="*/ 132 w 225"/>
                <a:gd name="T31" fmla="*/ 205 h 225"/>
                <a:gd name="T32" fmla="*/ 108 w 225"/>
                <a:gd name="T33" fmla="*/ 201 h 225"/>
                <a:gd name="T34" fmla="*/ 79 w 225"/>
                <a:gd name="T35" fmla="*/ 201 h 225"/>
                <a:gd name="T36" fmla="*/ 59 w 225"/>
                <a:gd name="T37" fmla="*/ 210 h 225"/>
                <a:gd name="T38" fmla="*/ 49 w 225"/>
                <a:gd name="T39" fmla="*/ 215 h 225"/>
                <a:gd name="T40" fmla="*/ 35 w 225"/>
                <a:gd name="T41" fmla="*/ 225 h 225"/>
                <a:gd name="T42" fmla="*/ 25 w 225"/>
                <a:gd name="T43" fmla="*/ 210 h 225"/>
                <a:gd name="T44" fmla="*/ 15 w 225"/>
                <a:gd name="T45" fmla="*/ 196 h 225"/>
                <a:gd name="T46" fmla="*/ 20 w 225"/>
                <a:gd name="T47" fmla="*/ 181 h 225"/>
                <a:gd name="T48" fmla="*/ 5 w 225"/>
                <a:gd name="T49" fmla="*/ 176 h 225"/>
                <a:gd name="T50" fmla="*/ 10 w 225"/>
                <a:gd name="T51" fmla="*/ 166 h 225"/>
                <a:gd name="T52" fmla="*/ 5 w 225"/>
                <a:gd name="T53" fmla="*/ 157 h 225"/>
                <a:gd name="T54" fmla="*/ 15 w 225"/>
                <a:gd name="T55" fmla="*/ 152 h 225"/>
                <a:gd name="T56" fmla="*/ 15 w 225"/>
                <a:gd name="T57" fmla="*/ 137 h 225"/>
                <a:gd name="T58" fmla="*/ 5 w 225"/>
                <a:gd name="T59" fmla="*/ 122 h 225"/>
                <a:gd name="T60" fmla="*/ 0 w 225"/>
                <a:gd name="T61" fmla="*/ 103 h 225"/>
                <a:gd name="T62" fmla="*/ 20 w 225"/>
                <a:gd name="T63" fmla="*/ 108 h 225"/>
                <a:gd name="T64" fmla="*/ 30 w 225"/>
                <a:gd name="T65" fmla="*/ 93 h 225"/>
                <a:gd name="T66" fmla="*/ 49 w 225"/>
                <a:gd name="T67" fmla="*/ 98 h 225"/>
                <a:gd name="T68" fmla="*/ 54 w 225"/>
                <a:gd name="T69" fmla="*/ 88 h 225"/>
                <a:gd name="T70" fmla="*/ 64 w 225"/>
                <a:gd name="T71" fmla="*/ 74 h 225"/>
                <a:gd name="T72" fmla="*/ 79 w 225"/>
                <a:gd name="T73" fmla="*/ 59 h 225"/>
                <a:gd name="T74" fmla="*/ 103 w 225"/>
                <a:gd name="T75" fmla="*/ 59 h 225"/>
                <a:gd name="T76" fmla="*/ 118 w 225"/>
                <a:gd name="T77" fmla="*/ 49 h 225"/>
                <a:gd name="T78" fmla="*/ 127 w 225"/>
                <a:gd name="T79" fmla="*/ 30 h 225"/>
                <a:gd name="T80" fmla="*/ 132 w 225"/>
                <a:gd name="T81" fmla="*/ 20 h 225"/>
                <a:gd name="T82" fmla="*/ 137 w 225"/>
                <a:gd name="T83" fmla="*/ 20 h 225"/>
                <a:gd name="T84" fmla="*/ 132 w 225"/>
                <a:gd name="T85" fmla="*/ 30 h 225"/>
                <a:gd name="T86" fmla="*/ 137 w 225"/>
                <a:gd name="T87" fmla="*/ 54 h 225"/>
                <a:gd name="T88" fmla="*/ 162 w 225"/>
                <a:gd name="T89" fmla="*/ 64 h 225"/>
                <a:gd name="T90" fmla="*/ 181 w 225"/>
                <a:gd name="T91" fmla="*/ 59 h 225"/>
                <a:gd name="T92" fmla="*/ 191 w 225"/>
                <a:gd name="T93" fmla="*/ 54 h 225"/>
                <a:gd name="T94" fmla="*/ 201 w 225"/>
                <a:gd name="T95" fmla="*/ 44 h 225"/>
                <a:gd name="T96" fmla="*/ 205 w 225"/>
                <a:gd name="T97" fmla="*/ 35 h 225"/>
                <a:gd name="T98" fmla="*/ 220 w 225"/>
                <a:gd name="T99" fmla="*/ 25 h 225"/>
                <a:gd name="T100" fmla="*/ 220 w 225"/>
                <a:gd name="T101" fmla="*/ 5 h 225"/>
                <a:gd name="T102" fmla="*/ 220 w 225"/>
                <a:gd name="T103" fmla="*/ 0 h 225"/>
                <a:gd name="T104" fmla="*/ 225 w 225"/>
                <a:gd name="T105" fmla="*/ 20 h 225"/>
                <a:gd name="T106" fmla="*/ 118 w 225"/>
                <a:gd name="T107" fmla="*/ 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5" h="225">
                  <a:moveTo>
                    <a:pt x="225" y="0"/>
                  </a:moveTo>
                  <a:lnTo>
                    <a:pt x="225" y="5"/>
                  </a:lnTo>
                  <a:lnTo>
                    <a:pt x="225" y="5"/>
                  </a:lnTo>
                  <a:lnTo>
                    <a:pt x="225" y="0"/>
                  </a:lnTo>
                  <a:close/>
                  <a:moveTo>
                    <a:pt x="220" y="0"/>
                  </a:moveTo>
                  <a:lnTo>
                    <a:pt x="225" y="0"/>
                  </a:lnTo>
                  <a:lnTo>
                    <a:pt x="220" y="0"/>
                  </a:lnTo>
                  <a:close/>
                  <a:moveTo>
                    <a:pt x="220" y="30"/>
                  </a:moveTo>
                  <a:lnTo>
                    <a:pt x="215" y="30"/>
                  </a:lnTo>
                  <a:lnTo>
                    <a:pt x="215" y="35"/>
                  </a:lnTo>
                  <a:lnTo>
                    <a:pt x="210" y="35"/>
                  </a:lnTo>
                  <a:lnTo>
                    <a:pt x="210" y="40"/>
                  </a:lnTo>
                  <a:lnTo>
                    <a:pt x="210" y="44"/>
                  </a:lnTo>
                  <a:lnTo>
                    <a:pt x="210" y="49"/>
                  </a:lnTo>
                  <a:lnTo>
                    <a:pt x="210" y="54"/>
                  </a:lnTo>
                  <a:lnTo>
                    <a:pt x="205" y="54"/>
                  </a:lnTo>
                  <a:lnTo>
                    <a:pt x="205" y="59"/>
                  </a:lnTo>
                  <a:lnTo>
                    <a:pt x="201" y="59"/>
                  </a:lnTo>
                  <a:lnTo>
                    <a:pt x="201" y="64"/>
                  </a:lnTo>
                  <a:lnTo>
                    <a:pt x="201" y="69"/>
                  </a:lnTo>
                  <a:lnTo>
                    <a:pt x="196" y="69"/>
                  </a:lnTo>
                  <a:lnTo>
                    <a:pt x="191" y="69"/>
                  </a:lnTo>
                  <a:lnTo>
                    <a:pt x="191" y="74"/>
                  </a:lnTo>
                  <a:lnTo>
                    <a:pt x="186" y="74"/>
                  </a:lnTo>
                  <a:lnTo>
                    <a:pt x="186" y="69"/>
                  </a:lnTo>
                  <a:lnTo>
                    <a:pt x="186" y="64"/>
                  </a:lnTo>
                  <a:lnTo>
                    <a:pt x="191" y="64"/>
                  </a:lnTo>
                  <a:lnTo>
                    <a:pt x="186" y="64"/>
                  </a:lnTo>
                  <a:lnTo>
                    <a:pt x="186" y="69"/>
                  </a:lnTo>
                  <a:lnTo>
                    <a:pt x="181" y="69"/>
                  </a:lnTo>
                  <a:lnTo>
                    <a:pt x="181" y="74"/>
                  </a:lnTo>
                  <a:lnTo>
                    <a:pt x="181" y="79"/>
                  </a:lnTo>
                  <a:lnTo>
                    <a:pt x="181" y="83"/>
                  </a:lnTo>
                  <a:lnTo>
                    <a:pt x="181" y="88"/>
                  </a:lnTo>
                  <a:lnTo>
                    <a:pt x="181" y="93"/>
                  </a:lnTo>
                  <a:lnTo>
                    <a:pt x="181" y="98"/>
                  </a:lnTo>
                  <a:lnTo>
                    <a:pt x="176" y="98"/>
                  </a:lnTo>
                  <a:lnTo>
                    <a:pt x="171" y="98"/>
                  </a:lnTo>
                  <a:lnTo>
                    <a:pt x="171" y="103"/>
                  </a:lnTo>
                  <a:lnTo>
                    <a:pt x="176" y="103"/>
                  </a:lnTo>
                  <a:lnTo>
                    <a:pt x="181" y="103"/>
                  </a:lnTo>
                  <a:lnTo>
                    <a:pt x="176" y="103"/>
                  </a:lnTo>
                  <a:lnTo>
                    <a:pt x="176" y="108"/>
                  </a:lnTo>
                  <a:lnTo>
                    <a:pt x="176" y="113"/>
                  </a:lnTo>
                  <a:lnTo>
                    <a:pt x="176" y="118"/>
                  </a:lnTo>
                  <a:lnTo>
                    <a:pt x="176" y="122"/>
                  </a:lnTo>
                  <a:lnTo>
                    <a:pt x="176" y="127"/>
                  </a:lnTo>
                  <a:lnTo>
                    <a:pt x="171" y="127"/>
                  </a:lnTo>
                  <a:lnTo>
                    <a:pt x="171" y="132"/>
                  </a:lnTo>
                  <a:lnTo>
                    <a:pt x="166" y="132"/>
                  </a:lnTo>
                  <a:lnTo>
                    <a:pt x="166" y="137"/>
                  </a:lnTo>
                  <a:lnTo>
                    <a:pt x="166" y="132"/>
                  </a:lnTo>
                  <a:lnTo>
                    <a:pt x="162" y="132"/>
                  </a:lnTo>
                  <a:lnTo>
                    <a:pt x="157" y="132"/>
                  </a:lnTo>
                  <a:lnTo>
                    <a:pt x="152" y="132"/>
                  </a:lnTo>
                  <a:lnTo>
                    <a:pt x="152" y="137"/>
                  </a:lnTo>
                  <a:lnTo>
                    <a:pt x="147" y="137"/>
                  </a:lnTo>
                  <a:lnTo>
                    <a:pt x="147" y="142"/>
                  </a:lnTo>
                  <a:lnTo>
                    <a:pt x="142" y="142"/>
                  </a:lnTo>
                  <a:lnTo>
                    <a:pt x="137" y="142"/>
                  </a:lnTo>
                  <a:lnTo>
                    <a:pt x="137" y="147"/>
                  </a:lnTo>
                  <a:lnTo>
                    <a:pt x="132" y="147"/>
                  </a:lnTo>
                  <a:lnTo>
                    <a:pt x="132" y="152"/>
                  </a:lnTo>
                  <a:lnTo>
                    <a:pt x="132" y="157"/>
                  </a:lnTo>
                  <a:lnTo>
                    <a:pt x="132" y="162"/>
                  </a:lnTo>
                  <a:lnTo>
                    <a:pt x="137" y="162"/>
                  </a:lnTo>
                  <a:lnTo>
                    <a:pt x="137" y="166"/>
                  </a:lnTo>
                  <a:lnTo>
                    <a:pt x="132" y="166"/>
                  </a:lnTo>
                  <a:lnTo>
                    <a:pt x="132" y="171"/>
                  </a:lnTo>
                  <a:lnTo>
                    <a:pt x="137" y="171"/>
                  </a:lnTo>
                  <a:lnTo>
                    <a:pt x="137" y="176"/>
                  </a:lnTo>
                  <a:lnTo>
                    <a:pt x="137" y="181"/>
                  </a:lnTo>
                  <a:lnTo>
                    <a:pt x="137" y="186"/>
                  </a:lnTo>
                  <a:lnTo>
                    <a:pt x="142" y="186"/>
                  </a:lnTo>
                  <a:lnTo>
                    <a:pt x="142" y="191"/>
                  </a:lnTo>
                  <a:lnTo>
                    <a:pt x="142" y="196"/>
                  </a:lnTo>
                  <a:lnTo>
                    <a:pt x="142" y="201"/>
                  </a:lnTo>
                  <a:lnTo>
                    <a:pt x="142" y="205"/>
                  </a:lnTo>
                  <a:lnTo>
                    <a:pt x="137" y="205"/>
                  </a:lnTo>
                  <a:lnTo>
                    <a:pt x="132" y="205"/>
                  </a:lnTo>
                  <a:lnTo>
                    <a:pt x="122" y="205"/>
                  </a:lnTo>
                  <a:lnTo>
                    <a:pt x="118" y="205"/>
                  </a:lnTo>
                  <a:lnTo>
                    <a:pt x="118" y="201"/>
                  </a:lnTo>
                  <a:lnTo>
                    <a:pt x="113" y="201"/>
                  </a:lnTo>
                  <a:lnTo>
                    <a:pt x="108" y="201"/>
                  </a:lnTo>
                  <a:lnTo>
                    <a:pt x="103" y="201"/>
                  </a:lnTo>
                  <a:lnTo>
                    <a:pt x="98" y="201"/>
                  </a:lnTo>
                  <a:lnTo>
                    <a:pt x="93" y="201"/>
                  </a:lnTo>
                  <a:lnTo>
                    <a:pt x="83" y="201"/>
                  </a:lnTo>
                  <a:lnTo>
                    <a:pt x="79" y="201"/>
                  </a:lnTo>
                  <a:lnTo>
                    <a:pt x="74" y="201"/>
                  </a:lnTo>
                  <a:lnTo>
                    <a:pt x="69" y="201"/>
                  </a:lnTo>
                  <a:lnTo>
                    <a:pt x="64" y="201"/>
                  </a:lnTo>
                  <a:lnTo>
                    <a:pt x="64" y="205"/>
                  </a:lnTo>
                  <a:lnTo>
                    <a:pt x="59" y="210"/>
                  </a:lnTo>
                  <a:lnTo>
                    <a:pt x="54" y="210"/>
                  </a:lnTo>
                  <a:lnTo>
                    <a:pt x="54" y="215"/>
                  </a:lnTo>
                  <a:lnTo>
                    <a:pt x="54" y="220"/>
                  </a:lnTo>
                  <a:lnTo>
                    <a:pt x="49" y="220"/>
                  </a:lnTo>
                  <a:lnTo>
                    <a:pt x="49" y="215"/>
                  </a:lnTo>
                  <a:lnTo>
                    <a:pt x="44" y="215"/>
                  </a:lnTo>
                  <a:lnTo>
                    <a:pt x="44" y="220"/>
                  </a:lnTo>
                  <a:lnTo>
                    <a:pt x="40" y="220"/>
                  </a:lnTo>
                  <a:lnTo>
                    <a:pt x="40" y="225"/>
                  </a:lnTo>
                  <a:lnTo>
                    <a:pt x="35" y="225"/>
                  </a:lnTo>
                  <a:lnTo>
                    <a:pt x="35" y="220"/>
                  </a:lnTo>
                  <a:lnTo>
                    <a:pt x="30" y="220"/>
                  </a:lnTo>
                  <a:lnTo>
                    <a:pt x="25" y="220"/>
                  </a:lnTo>
                  <a:lnTo>
                    <a:pt x="25" y="215"/>
                  </a:lnTo>
                  <a:lnTo>
                    <a:pt x="25" y="210"/>
                  </a:lnTo>
                  <a:lnTo>
                    <a:pt x="25" y="205"/>
                  </a:lnTo>
                  <a:lnTo>
                    <a:pt x="25" y="201"/>
                  </a:lnTo>
                  <a:lnTo>
                    <a:pt x="20" y="201"/>
                  </a:lnTo>
                  <a:lnTo>
                    <a:pt x="20" y="196"/>
                  </a:lnTo>
                  <a:lnTo>
                    <a:pt x="15" y="196"/>
                  </a:lnTo>
                  <a:lnTo>
                    <a:pt x="20" y="191"/>
                  </a:lnTo>
                  <a:lnTo>
                    <a:pt x="25" y="191"/>
                  </a:lnTo>
                  <a:lnTo>
                    <a:pt x="25" y="186"/>
                  </a:lnTo>
                  <a:lnTo>
                    <a:pt x="20" y="186"/>
                  </a:lnTo>
                  <a:lnTo>
                    <a:pt x="20" y="181"/>
                  </a:lnTo>
                  <a:lnTo>
                    <a:pt x="15" y="181"/>
                  </a:lnTo>
                  <a:lnTo>
                    <a:pt x="10" y="181"/>
                  </a:lnTo>
                  <a:lnTo>
                    <a:pt x="10" y="186"/>
                  </a:lnTo>
                  <a:lnTo>
                    <a:pt x="5" y="181"/>
                  </a:lnTo>
                  <a:lnTo>
                    <a:pt x="5" y="176"/>
                  </a:lnTo>
                  <a:lnTo>
                    <a:pt x="5" y="171"/>
                  </a:lnTo>
                  <a:lnTo>
                    <a:pt x="10" y="171"/>
                  </a:lnTo>
                  <a:lnTo>
                    <a:pt x="10" y="166"/>
                  </a:lnTo>
                  <a:lnTo>
                    <a:pt x="10" y="162"/>
                  </a:lnTo>
                  <a:lnTo>
                    <a:pt x="10" y="166"/>
                  </a:lnTo>
                  <a:lnTo>
                    <a:pt x="5" y="166"/>
                  </a:lnTo>
                  <a:lnTo>
                    <a:pt x="0" y="166"/>
                  </a:lnTo>
                  <a:lnTo>
                    <a:pt x="0" y="162"/>
                  </a:lnTo>
                  <a:lnTo>
                    <a:pt x="5" y="162"/>
                  </a:lnTo>
                  <a:lnTo>
                    <a:pt x="5" y="157"/>
                  </a:lnTo>
                  <a:lnTo>
                    <a:pt x="5" y="152"/>
                  </a:lnTo>
                  <a:lnTo>
                    <a:pt x="5" y="157"/>
                  </a:lnTo>
                  <a:lnTo>
                    <a:pt x="10" y="157"/>
                  </a:lnTo>
                  <a:lnTo>
                    <a:pt x="10" y="152"/>
                  </a:lnTo>
                  <a:lnTo>
                    <a:pt x="15" y="152"/>
                  </a:lnTo>
                  <a:lnTo>
                    <a:pt x="15" y="147"/>
                  </a:lnTo>
                  <a:lnTo>
                    <a:pt x="10" y="147"/>
                  </a:lnTo>
                  <a:lnTo>
                    <a:pt x="10" y="142"/>
                  </a:lnTo>
                  <a:lnTo>
                    <a:pt x="10" y="137"/>
                  </a:lnTo>
                  <a:lnTo>
                    <a:pt x="15" y="137"/>
                  </a:lnTo>
                  <a:lnTo>
                    <a:pt x="15" y="132"/>
                  </a:lnTo>
                  <a:lnTo>
                    <a:pt x="10" y="132"/>
                  </a:lnTo>
                  <a:lnTo>
                    <a:pt x="10" y="127"/>
                  </a:lnTo>
                  <a:lnTo>
                    <a:pt x="5" y="127"/>
                  </a:lnTo>
                  <a:lnTo>
                    <a:pt x="5" y="122"/>
                  </a:lnTo>
                  <a:lnTo>
                    <a:pt x="5" y="118"/>
                  </a:lnTo>
                  <a:lnTo>
                    <a:pt x="5" y="113"/>
                  </a:lnTo>
                  <a:lnTo>
                    <a:pt x="0" y="113"/>
                  </a:lnTo>
                  <a:lnTo>
                    <a:pt x="0" y="108"/>
                  </a:lnTo>
                  <a:lnTo>
                    <a:pt x="0" y="103"/>
                  </a:lnTo>
                  <a:lnTo>
                    <a:pt x="5" y="103"/>
                  </a:lnTo>
                  <a:lnTo>
                    <a:pt x="10" y="103"/>
                  </a:lnTo>
                  <a:lnTo>
                    <a:pt x="15" y="103"/>
                  </a:lnTo>
                  <a:lnTo>
                    <a:pt x="15" y="108"/>
                  </a:lnTo>
                  <a:lnTo>
                    <a:pt x="20" y="108"/>
                  </a:lnTo>
                  <a:lnTo>
                    <a:pt x="20" y="103"/>
                  </a:lnTo>
                  <a:lnTo>
                    <a:pt x="25" y="103"/>
                  </a:lnTo>
                  <a:lnTo>
                    <a:pt x="25" y="98"/>
                  </a:lnTo>
                  <a:lnTo>
                    <a:pt x="30" y="98"/>
                  </a:lnTo>
                  <a:lnTo>
                    <a:pt x="30" y="93"/>
                  </a:lnTo>
                  <a:lnTo>
                    <a:pt x="35" y="93"/>
                  </a:lnTo>
                  <a:lnTo>
                    <a:pt x="40" y="93"/>
                  </a:lnTo>
                  <a:lnTo>
                    <a:pt x="44" y="93"/>
                  </a:lnTo>
                  <a:lnTo>
                    <a:pt x="44" y="98"/>
                  </a:lnTo>
                  <a:lnTo>
                    <a:pt x="49" y="98"/>
                  </a:lnTo>
                  <a:lnTo>
                    <a:pt x="49" y="103"/>
                  </a:lnTo>
                  <a:lnTo>
                    <a:pt x="54" y="103"/>
                  </a:lnTo>
                  <a:lnTo>
                    <a:pt x="54" y="98"/>
                  </a:lnTo>
                  <a:lnTo>
                    <a:pt x="54" y="93"/>
                  </a:lnTo>
                  <a:lnTo>
                    <a:pt x="54" y="88"/>
                  </a:lnTo>
                  <a:lnTo>
                    <a:pt x="59" y="88"/>
                  </a:lnTo>
                  <a:lnTo>
                    <a:pt x="59" y="83"/>
                  </a:lnTo>
                  <a:lnTo>
                    <a:pt x="59" y="79"/>
                  </a:lnTo>
                  <a:lnTo>
                    <a:pt x="64" y="79"/>
                  </a:lnTo>
                  <a:lnTo>
                    <a:pt x="64" y="74"/>
                  </a:lnTo>
                  <a:lnTo>
                    <a:pt x="69" y="74"/>
                  </a:lnTo>
                  <a:lnTo>
                    <a:pt x="74" y="69"/>
                  </a:lnTo>
                  <a:lnTo>
                    <a:pt x="74" y="64"/>
                  </a:lnTo>
                  <a:lnTo>
                    <a:pt x="79" y="64"/>
                  </a:lnTo>
                  <a:lnTo>
                    <a:pt x="79" y="59"/>
                  </a:lnTo>
                  <a:lnTo>
                    <a:pt x="83" y="59"/>
                  </a:lnTo>
                  <a:lnTo>
                    <a:pt x="88" y="59"/>
                  </a:lnTo>
                  <a:lnTo>
                    <a:pt x="93" y="59"/>
                  </a:lnTo>
                  <a:lnTo>
                    <a:pt x="98" y="59"/>
                  </a:lnTo>
                  <a:lnTo>
                    <a:pt x="103" y="59"/>
                  </a:lnTo>
                  <a:lnTo>
                    <a:pt x="103" y="54"/>
                  </a:lnTo>
                  <a:lnTo>
                    <a:pt x="108" y="54"/>
                  </a:lnTo>
                  <a:lnTo>
                    <a:pt x="108" y="49"/>
                  </a:lnTo>
                  <a:lnTo>
                    <a:pt x="113" y="49"/>
                  </a:lnTo>
                  <a:lnTo>
                    <a:pt x="118" y="49"/>
                  </a:lnTo>
                  <a:lnTo>
                    <a:pt x="118" y="44"/>
                  </a:lnTo>
                  <a:lnTo>
                    <a:pt x="122" y="44"/>
                  </a:lnTo>
                  <a:lnTo>
                    <a:pt x="127" y="40"/>
                  </a:lnTo>
                  <a:lnTo>
                    <a:pt x="127" y="35"/>
                  </a:lnTo>
                  <a:lnTo>
                    <a:pt x="127" y="30"/>
                  </a:lnTo>
                  <a:lnTo>
                    <a:pt x="127" y="25"/>
                  </a:lnTo>
                  <a:lnTo>
                    <a:pt x="127" y="30"/>
                  </a:lnTo>
                  <a:lnTo>
                    <a:pt x="127" y="25"/>
                  </a:lnTo>
                  <a:lnTo>
                    <a:pt x="132" y="25"/>
                  </a:lnTo>
                  <a:lnTo>
                    <a:pt x="132" y="20"/>
                  </a:lnTo>
                  <a:lnTo>
                    <a:pt x="137" y="20"/>
                  </a:lnTo>
                  <a:lnTo>
                    <a:pt x="137" y="25"/>
                  </a:lnTo>
                  <a:lnTo>
                    <a:pt x="132" y="25"/>
                  </a:lnTo>
                  <a:lnTo>
                    <a:pt x="137" y="25"/>
                  </a:lnTo>
                  <a:lnTo>
                    <a:pt x="137" y="20"/>
                  </a:lnTo>
                  <a:lnTo>
                    <a:pt x="142" y="20"/>
                  </a:lnTo>
                  <a:lnTo>
                    <a:pt x="142" y="25"/>
                  </a:lnTo>
                  <a:lnTo>
                    <a:pt x="137" y="25"/>
                  </a:lnTo>
                  <a:lnTo>
                    <a:pt x="132" y="25"/>
                  </a:lnTo>
                  <a:lnTo>
                    <a:pt x="132" y="30"/>
                  </a:lnTo>
                  <a:lnTo>
                    <a:pt x="132" y="35"/>
                  </a:lnTo>
                  <a:lnTo>
                    <a:pt x="132" y="40"/>
                  </a:lnTo>
                  <a:lnTo>
                    <a:pt x="132" y="44"/>
                  </a:lnTo>
                  <a:lnTo>
                    <a:pt x="137" y="49"/>
                  </a:lnTo>
                  <a:lnTo>
                    <a:pt x="137" y="54"/>
                  </a:lnTo>
                  <a:lnTo>
                    <a:pt x="142" y="59"/>
                  </a:lnTo>
                  <a:lnTo>
                    <a:pt x="147" y="59"/>
                  </a:lnTo>
                  <a:lnTo>
                    <a:pt x="152" y="64"/>
                  </a:lnTo>
                  <a:lnTo>
                    <a:pt x="157" y="64"/>
                  </a:lnTo>
                  <a:lnTo>
                    <a:pt x="162" y="64"/>
                  </a:lnTo>
                  <a:lnTo>
                    <a:pt x="166" y="64"/>
                  </a:lnTo>
                  <a:lnTo>
                    <a:pt x="171" y="64"/>
                  </a:lnTo>
                  <a:lnTo>
                    <a:pt x="176" y="64"/>
                  </a:lnTo>
                  <a:lnTo>
                    <a:pt x="181" y="64"/>
                  </a:lnTo>
                  <a:lnTo>
                    <a:pt x="181" y="59"/>
                  </a:lnTo>
                  <a:lnTo>
                    <a:pt x="181" y="64"/>
                  </a:lnTo>
                  <a:lnTo>
                    <a:pt x="181" y="59"/>
                  </a:lnTo>
                  <a:lnTo>
                    <a:pt x="186" y="59"/>
                  </a:lnTo>
                  <a:lnTo>
                    <a:pt x="191" y="59"/>
                  </a:lnTo>
                  <a:lnTo>
                    <a:pt x="191" y="54"/>
                  </a:lnTo>
                  <a:lnTo>
                    <a:pt x="196" y="54"/>
                  </a:lnTo>
                  <a:lnTo>
                    <a:pt x="196" y="49"/>
                  </a:lnTo>
                  <a:lnTo>
                    <a:pt x="201" y="44"/>
                  </a:lnTo>
                  <a:lnTo>
                    <a:pt x="205" y="44"/>
                  </a:lnTo>
                  <a:lnTo>
                    <a:pt x="201" y="44"/>
                  </a:lnTo>
                  <a:lnTo>
                    <a:pt x="205" y="44"/>
                  </a:lnTo>
                  <a:lnTo>
                    <a:pt x="201" y="44"/>
                  </a:lnTo>
                  <a:lnTo>
                    <a:pt x="205" y="44"/>
                  </a:lnTo>
                  <a:lnTo>
                    <a:pt x="205" y="40"/>
                  </a:lnTo>
                  <a:lnTo>
                    <a:pt x="205" y="35"/>
                  </a:lnTo>
                  <a:lnTo>
                    <a:pt x="210" y="35"/>
                  </a:lnTo>
                  <a:lnTo>
                    <a:pt x="210" y="30"/>
                  </a:lnTo>
                  <a:lnTo>
                    <a:pt x="210" y="25"/>
                  </a:lnTo>
                  <a:lnTo>
                    <a:pt x="215" y="25"/>
                  </a:lnTo>
                  <a:lnTo>
                    <a:pt x="220" y="25"/>
                  </a:lnTo>
                  <a:lnTo>
                    <a:pt x="220" y="20"/>
                  </a:lnTo>
                  <a:lnTo>
                    <a:pt x="225" y="15"/>
                  </a:lnTo>
                  <a:lnTo>
                    <a:pt x="220" y="15"/>
                  </a:lnTo>
                  <a:lnTo>
                    <a:pt x="220" y="10"/>
                  </a:lnTo>
                  <a:lnTo>
                    <a:pt x="220" y="5"/>
                  </a:lnTo>
                  <a:lnTo>
                    <a:pt x="215" y="5"/>
                  </a:lnTo>
                  <a:lnTo>
                    <a:pt x="215" y="0"/>
                  </a:lnTo>
                  <a:lnTo>
                    <a:pt x="215" y="5"/>
                  </a:lnTo>
                  <a:lnTo>
                    <a:pt x="220" y="5"/>
                  </a:lnTo>
                  <a:lnTo>
                    <a:pt x="220" y="0"/>
                  </a:lnTo>
                  <a:lnTo>
                    <a:pt x="220" y="5"/>
                  </a:lnTo>
                  <a:lnTo>
                    <a:pt x="225" y="5"/>
                  </a:lnTo>
                  <a:lnTo>
                    <a:pt x="225" y="10"/>
                  </a:lnTo>
                  <a:lnTo>
                    <a:pt x="225" y="15"/>
                  </a:lnTo>
                  <a:lnTo>
                    <a:pt x="225" y="20"/>
                  </a:lnTo>
                  <a:lnTo>
                    <a:pt x="220" y="25"/>
                  </a:lnTo>
                  <a:lnTo>
                    <a:pt x="220" y="30"/>
                  </a:lnTo>
                  <a:lnTo>
                    <a:pt x="215" y="30"/>
                  </a:lnTo>
                  <a:lnTo>
                    <a:pt x="220" y="30"/>
                  </a:lnTo>
                  <a:close/>
                  <a:moveTo>
                    <a:pt x="118" y="25"/>
                  </a:moveTo>
                  <a:lnTo>
                    <a:pt x="122" y="20"/>
                  </a:lnTo>
                  <a:lnTo>
                    <a:pt x="127" y="25"/>
                  </a:lnTo>
                  <a:lnTo>
                    <a:pt x="122" y="25"/>
                  </a:lnTo>
                  <a:lnTo>
                    <a:pt x="118" y="2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" name="Freeform 62">
              <a:extLst>
                <a:ext uri="{FF2B5EF4-FFF2-40B4-BE49-F238E27FC236}">
                  <a16:creationId xmlns:a16="http://schemas.microsoft.com/office/drawing/2014/main" id="{45692D4C-9F6B-4398-ACBB-5386E559927A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178" y="1438"/>
              <a:ext cx="127" cy="327"/>
            </a:xfrm>
            <a:custGeom>
              <a:avLst/>
              <a:gdLst>
                <a:gd name="T0" fmla="*/ 68 w 127"/>
                <a:gd name="T1" fmla="*/ 39 h 327"/>
                <a:gd name="T2" fmla="*/ 73 w 127"/>
                <a:gd name="T3" fmla="*/ 63 h 327"/>
                <a:gd name="T4" fmla="*/ 88 w 127"/>
                <a:gd name="T5" fmla="*/ 83 h 327"/>
                <a:gd name="T6" fmla="*/ 107 w 127"/>
                <a:gd name="T7" fmla="*/ 87 h 327"/>
                <a:gd name="T8" fmla="*/ 112 w 127"/>
                <a:gd name="T9" fmla="*/ 97 h 327"/>
                <a:gd name="T10" fmla="*/ 117 w 127"/>
                <a:gd name="T11" fmla="*/ 112 h 327"/>
                <a:gd name="T12" fmla="*/ 117 w 127"/>
                <a:gd name="T13" fmla="*/ 126 h 327"/>
                <a:gd name="T14" fmla="*/ 117 w 127"/>
                <a:gd name="T15" fmla="*/ 151 h 327"/>
                <a:gd name="T16" fmla="*/ 122 w 127"/>
                <a:gd name="T17" fmla="*/ 161 h 327"/>
                <a:gd name="T18" fmla="*/ 127 w 127"/>
                <a:gd name="T19" fmla="*/ 185 h 327"/>
                <a:gd name="T20" fmla="*/ 122 w 127"/>
                <a:gd name="T21" fmla="*/ 195 h 327"/>
                <a:gd name="T22" fmla="*/ 112 w 127"/>
                <a:gd name="T23" fmla="*/ 200 h 327"/>
                <a:gd name="T24" fmla="*/ 107 w 127"/>
                <a:gd name="T25" fmla="*/ 209 h 327"/>
                <a:gd name="T26" fmla="*/ 102 w 127"/>
                <a:gd name="T27" fmla="*/ 224 h 327"/>
                <a:gd name="T28" fmla="*/ 97 w 127"/>
                <a:gd name="T29" fmla="*/ 239 h 327"/>
                <a:gd name="T30" fmla="*/ 93 w 127"/>
                <a:gd name="T31" fmla="*/ 239 h 327"/>
                <a:gd name="T32" fmla="*/ 78 w 127"/>
                <a:gd name="T33" fmla="*/ 239 h 327"/>
                <a:gd name="T34" fmla="*/ 73 w 127"/>
                <a:gd name="T35" fmla="*/ 239 h 327"/>
                <a:gd name="T36" fmla="*/ 68 w 127"/>
                <a:gd name="T37" fmla="*/ 244 h 327"/>
                <a:gd name="T38" fmla="*/ 63 w 127"/>
                <a:gd name="T39" fmla="*/ 258 h 327"/>
                <a:gd name="T40" fmla="*/ 58 w 127"/>
                <a:gd name="T41" fmla="*/ 263 h 327"/>
                <a:gd name="T42" fmla="*/ 49 w 127"/>
                <a:gd name="T43" fmla="*/ 258 h 327"/>
                <a:gd name="T44" fmla="*/ 39 w 127"/>
                <a:gd name="T45" fmla="*/ 263 h 327"/>
                <a:gd name="T46" fmla="*/ 44 w 127"/>
                <a:gd name="T47" fmla="*/ 273 h 327"/>
                <a:gd name="T48" fmla="*/ 54 w 127"/>
                <a:gd name="T49" fmla="*/ 278 h 327"/>
                <a:gd name="T50" fmla="*/ 49 w 127"/>
                <a:gd name="T51" fmla="*/ 288 h 327"/>
                <a:gd name="T52" fmla="*/ 44 w 127"/>
                <a:gd name="T53" fmla="*/ 302 h 327"/>
                <a:gd name="T54" fmla="*/ 44 w 127"/>
                <a:gd name="T55" fmla="*/ 322 h 327"/>
                <a:gd name="T56" fmla="*/ 34 w 127"/>
                <a:gd name="T57" fmla="*/ 327 h 327"/>
                <a:gd name="T58" fmla="*/ 24 w 127"/>
                <a:gd name="T59" fmla="*/ 322 h 327"/>
                <a:gd name="T60" fmla="*/ 19 w 127"/>
                <a:gd name="T61" fmla="*/ 312 h 327"/>
                <a:gd name="T62" fmla="*/ 10 w 127"/>
                <a:gd name="T63" fmla="*/ 307 h 327"/>
                <a:gd name="T64" fmla="*/ 5 w 127"/>
                <a:gd name="T65" fmla="*/ 297 h 327"/>
                <a:gd name="T66" fmla="*/ 5 w 127"/>
                <a:gd name="T67" fmla="*/ 278 h 327"/>
                <a:gd name="T68" fmla="*/ 5 w 127"/>
                <a:gd name="T69" fmla="*/ 263 h 327"/>
                <a:gd name="T70" fmla="*/ 0 w 127"/>
                <a:gd name="T71" fmla="*/ 253 h 327"/>
                <a:gd name="T72" fmla="*/ 5 w 127"/>
                <a:gd name="T73" fmla="*/ 244 h 327"/>
                <a:gd name="T74" fmla="*/ 10 w 127"/>
                <a:gd name="T75" fmla="*/ 224 h 327"/>
                <a:gd name="T76" fmla="*/ 10 w 127"/>
                <a:gd name="T77" fmla="*/ 209 h 327"/>
                <a:gd name="T78" fmla="*/ 10 w 127"/>
                <a:gd name="T79" fmla="*/ 195 h 327"/>
                <a:gd name="T80" fmla="*/ 10 w 127"/>
                <a:gd name="T81" fmla="*/ 156 h 327"/>
                <a:gd name="T82" fmla="*/ 10 w 127"/>
                <a:gd name="T83" fmla="*/ 141 h 327"/>
                <a:gd name="T84" fmla="*/ 15 w 127"/>
                <a:gd name="T85" fmla="*/ 131 h 327"/>
                <a:gd name="T86" fmla="*/ 24 w 127"/>
                <a:gd name="T87" fmla="*/ 126 h 327"/>
                <a:gd name="T88" fmla="*/ 15 w 127"/>
                <a:gd name="T89" fmla="*/ 122 h 327"/>
                <a:gd name="T90" fmla="*/ 15 w 127"/>
                <a:gd name="T91" fmla="*/ 107 h 327"/>
                <a:gd name="T92" fmla="*/ 15 w 127"/>
                <a:gd name="T93" fmla="*/ 92 h 327"/>
                <a:gd name="T94" fmla="*/ 15 w 127"/>
                <a:gd name="T95" fmla="*/ 78 h 327"/>
                <a:gd name="T96" fmla="*/ 10 w 127"/>
                <a:gd name="T97" fmla="*/ 58 h 327"/>
                <a:gd name="T98" fmla="*/ 5 w 127"/>
                <a:gd name="T99" fmla="*/ 34 h 327"/>
                <a:gd name="T100" fmla="*/ 0 w 127"/>
                <a:gd name="T101" fmla="*/ 14 h 327"/>
                <a:gd name="T102" fmla="*/ 15 w 127"/>
                <a:gd name="T103" fmla="*/ 14 h 327"/>
                <a:gd name="T104" fmla="*/ 19 w 127"/>
                <a:gd name="T105" fmla="*/ 4 h 327"/>
                <a:gd name="T106" fmla="*/ 34 w 127"/>
                <a:gd name="T107" fmla="*/ 4 h 327"/>
                <a:gd name="T108" fmla="*/ 39 w 127"/>
                <a:gd name="T109" fmla="*/ 4 h 327"/>
                <a:gd name="T110" fmla="*/ 49 w 127"/>
                <a:gd name="T111" fmla="*/ 9 h 327"/>
                <a:gd name="T112" fmla="*/ 49 w 127"/>
                <a:gd name="T113" fmla="*/ 14 h 327"/>
                <a:gd name="T114" fmla="*/ 54 w 127"/>
                <a:gd name="T115" fmla="*/ 4 h 327"/>
                <a:gd name="T116" fmla="*/ 54 w 127"/>
                <a:gd name="T117" fmla="*/ 9 h 327"/>
                <a:gd name="T118" fmla="*/ 54 w 127"/>
                <a:gd name="T119" fmla="*/ 14 h 327"/>
                <a:gd name="T120" fmla="*/ 63 w 127"/>
                <a:gd name="T121" fmla="*/ 9 h 327"/>
                <a:gd name="T122" fmla="*/ 15 w 127"/>
                <a:gd name="T123" fmla="*/ 0 h 327"/>
                <a:gd name="T124" fmla="*/ 15 w 127"/>
                <a:gd name="T125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7" h="327">
                  <a:moveTo>
                    <a:pt x="68" y="14"/>
                  </a:moveTo>
                  <a:lnTo>
                    <a:pt x="68" y="19"/>
                  </a:lnTo>
                  <a:lnTo>
                    <a:pt x="68" y="39"/>
                  </a:lnTo>
                  <a:lnTo>
                    <a:pt x="73" y="48"/>
                  </a:lnTo>
                  <a:lnTo>
                    <a:pt x="73" y="58"/>
                  </a:lnTo>
                  <a:lnTo>
                    <a:pt x="73" y="63"/>
                  </a:lnTo>
                  <a:lnTo>
                    <a:pt x="83" y="78"/>
                  </a:lnTo>
                  <a:lnTo>
                    <a:pt x="83" y="83"/>
                  </a:lnTo>
                  <a:lnTo>
                    <a:pt x="88" y="83"/>
                  </a:lnTo>
                  <a:lnTo>
                    <a:pt x="93" y="87"/>
                  </a:lnTo>
                  <a:lnTo>
                    <a:pt x="97" y="92"/>
                  </a:lnTo>
                  <a:lnTo>
                    <a:pt x="107" y="87"/>
                  </a:lnTo>
                  <a:lnTo>
                    <a:pt x="107" y="92"/>
                  </a:lnTo>
                  <a:lnTo>
                    <a:pt x="112" y="92"/>
                  </a:lnTo>
                  <a:lnTo>
                    <a:pt x="112" y="97"/>
                  </a:lnTo>
                  <a:lnTo>
                    <a:pt x="112" y="102"/>
                  </a:lnTo>
                  <a:lnTo>
                    <a:pt x="117" y="107"/>
                  </a:lnTo>
                  <a:lnTo>
                    <a:pt x="117" y="112"/>
                  </a:lnTo>
                  <a:lnTo>
                    <a:pt x="117" y="117"/>
                  </a:lnTo>
                  <a:lnTo>
                    <a:pt x="117" y="122"/>
                  </a:lnTo>
                  <a:lnTo>
                    <a:pt x="117" y="126"/>
                  </a:lnTo>
                  <a:lnTo>
                    <a:pt x="117" y="131"/>
                  </a:lnTo>
                  <a:lnTo>
                    <a:pt x="112" y="136"/>
                  </a:lnTo>
                  <a:lnTo>
                    <a:pt x="117" y="151"/>
                  </a:lnTo>
                  <a:lnTo>
                    <a:pt x="117" y="156"/>
                  </a:lnTo>
                  <a:lnTo>
                    <a:pt x="117" y="161"/>
                  </a:lnTo>
                  <a:lnTo>
                    <a:pt x="122" y="161"/>
                  </a:lnTo>
                  <a:lnTo>
                    <a:pt x="122" y="166"/>
                  </a:lnTo>
                  <a:lnTo>
                    <a:pt x="122" y="180"/>
                  </a:lnTo>
                  <a:lnTo>
                    <a:pt x="127" y="185"/>
                  </a:lnTo>
                  <a:lnTo>
                    <a:pt x="127" y="190"/>
                  </a:lnTo>
                  <a:lnTo>
                    <a:pt x="122" y="190"/>
                  </a:lnTo>
                  <a:lnTo>
                    <a:pt x="122" y="195"/>
                  </a:lnTo>
                  <a:lnTo>
                    <a:pt x="117" y="195"/>
                  </a:lnTo>
                  <a:lnTo>
                    <a:pt x="117" y="200"/>
                  </a:lnTo>
                  <a:lnTo>
                    <a:pt x="112" y="200"/>
                  </a:lnTo>
                  <a:lnTo>
                    <a:pt x="112" y="205"/>
                  </a:lnTo>
                  <a:lnTo>
                    <a:pt x="107" y="205"/>
                  </a:lnTo>
                  <a:lnTo>
                    <a:pt x="107" y="209"/>
                  </a:lnTo>
                  <a:lnTo>
                    <a:pt x="107" y="214"/>
                  </a:lnTo>
                  <a:lnTo>
                    <a:pt x="102" y="219"/>
                  </a:lnTo>
                  <a:lnTo>
                    <a:pt x="102" y="224"/>
                  </a:lnTo>
                  <a:lnTo>
                    <a:pt x="102" y="229"/>
                  </a:lnTo>
                  <a:lnTo>
                    <a:pt x="102" y="234"/>
                  </a:lnTo>
                  <a:lnTo>
                    <a:pt x="97" y="239"/>
                  </a:lnTo>
                  <a:lnTo>
                    <a:pt x="97" y="234"/>
                  </a:lnTo>
                  <a:lnTo>
                    <a:pt x="93" y="234"/>
                  </a:lnTo>
                  <a:lnTo>
                    <a:pt x="93" y="239"/>
                  </a:lnTo>
                  <a:lnTo>
                    <a:pt x="88" y="239"/>
                  </a:lnTo>
                  <a:lnTo>
                    <a:pt x="83" y="239"/>
                  </a:lnTo>
                  <a:lnTo>
                    <a:pt x="78" y="239"/>
                  </a:lnTo>
                  <a:lnTo>
                    <a:pt x="78" y="244"/>
                  </a:lnTo>
                  <a:lnTo>
                    <a:pt x="78" y="239"/>
                  </a:lnTo>
                  <a:lnTo>
                    <a:pt x="73" y="239"/>
                  </a:lnTo>
                  <a:lnTo>
                    <a:pt x="68" y="244"/>
                  </a:lnTo>
                  <a:lnTo>
                    <a:pt x="68" y="239"/>
                  </a:lnTo>
                  <a:lnTo>
                    <a:pt x="68" y="244"/>
                  </a:lnTo>
                  <a:lnTo>
                    <a:pt x="68" y="248"/>
                  </a:lnTo>
                  <a:lnTo>
                    <a:pt x="63" y="253"/>
                  </a:lnTo>
                  <a:lnTo>
                    <a:pt x="63" y="258"/>
                  </a:lnTo>
                  <a:lnTo>
                    <a:pt x="68" y="263"/>
                  </a:lnTo>
                  <a:lnTo>
                    <a:pt x="63" y="263"/>
                  </a:lnTo>
                  <a:lnTo>
                    <a:pt x="58" y="263"/>
                  </a:lnTo>
                  <a:lnTo>
                    <a:pt x="54" y="263"/>
                  </a:lnTo>
                  <a:lnTo>
                    <a:pt x="49" y="263"/>
                  </a:lnTo>
                  <a:lnTo>
                    <a:pt x="49" y="258"/>
                  </a:lnTo>
                  <a:lnTo>
                    <a:pt x="49" y="263"/>
                  </a:lnTo>
                  <a:lnTo>
                    <a:pt x="44" y="263"/>
                  </a:lnTo>
                  <a:lnTo>
                    <a:pt x="39" y="263"/>
                  </a:lnTo>
                  <a:lnTo>
                    <a:pt x="39" y="268"/>
                  </a:lnTo>
                  <a:lnTo>
                    <a:pt x="39" y="273"/>
                  </a:lnTo>
                  <a:lnTo>
                    <a:pt x="44" y="273"/>
                  </a:lnTo>
                  <a:lnTo>
                    <a:pt x="44" y="278"/>
                  </a:lnTo>
                  <a:lnTo>
                    <a:pt x="49" y="278"/>
                  </a:lnTo>
                  <a:lnTo>
                    <a:pt x="54" y="278"/>
                  </a:lnTo>
                  <a:lnTo>
                    <a:pt x="54" y="283"/>
                  </a:lnTo>
                  <a:lnTo>
                    <a:pt x="54" y="288"/>
                  </a:lnTo>
                  <a:lnTo>
                    <a:pt x="49" y="288"/>
                  </a:lnTo>
                  <a:lnTo>
                    <a:pt x="44" y="292"/>
                  </a:lnTo>
                  <a:lnTo>
                    <a:pt x="44" y="297"/>
                  </a:lnTo>
                  <a:lnTo>
                    <a:pt x="44" y="302"/>
                  </a:lnTo>
                  <a:lnTo>
                    <a:pt x="44" y="312"/>
                  </a:lnTo>
                  <a:lnTo>
                    <a:pt x="44" y="317"/>
                  </a:lnTo>
                  <a:lnTo>
                    <a:pt x="44" y="322"/>
                  </a:lnTo>
                  <a:lnTo>
                    <a:pt x="44" y="327"/>
                  </a:lnTo>
                  <a:lnTo>
                    <a:pt x="39" y="322"/>
                  </a:lnTo>
                  <a:lnTo>
                    <a:pt x="34" y="327"/>
                  </a:lnTo>
                  <a:lnTo>
                    <a:pt x="29" y="327"/>
                  </a:lnTo>
                  <a:lnTo>
                    <a:pt x="29" y="322"/>
                  </a:lnTo>
                  <a:lnTo>
                    <a:pt x="24" y="322"/>
                  </a:lnTo>
                  <a:lnTo>
                    <a:pt x="19" y="322"/>
                  </a:lnTo>
                  <a:lnTo>
                    <a:pt x="19" y="317"/>
                  </a:lnTo>
                  <a:lnTo>
                    <a:pt x="19" y="312"/>
                  </a:lnTo>
                  <a:lnTo>
                    <a:pt x="15" y="312"/>
                  </a:lnTo>
                  <a:lnTo>
                    <a:pt x="10" y="312"/>
                  </a:lnTo>
                  <a:lnTo>
                    <a:pt x="10" y="307"/>
                  </a:lnTo>
                  <a:lnTo>
                    <a:pt x="5" y="307"/>
                  </a:lnTo>
                  <a:lnTo>
                    <a:pt x="5" y="302"/>
                  </a:lnTo>
                  <a:lnTo>
                    <a:pt x="5" y="297"/>
                  </a:lnTo>
                  <a:lnTo>
                    <a:pt x="5" y="288"/>
                  </a:lnTo>
                  <a:lnTo>
                    <a:pt x="5" y="283"/>
                  </a:lnTo>
                  <a:lnTo>
                    <a:pt x="5" y="278"/>
                  </a:lnTo>
                  <a:lnTo>
                    <a:pt x="5" y="273"/>
                  </a:lnTo>
                  <a:lnTo>
                    <a:pt x="5" y="268"/>
                  </a:lnTo>
                  <a:lnTo>
                    <a:pt x="5" y="263"/>
                  </a:lnTo>
                  <a:lnTo>
                    <a:pt x="5" y="258"/>
                  </a:lnTo>
                  <a:lnTo>
                    <a:pt x="5" y="253"/>
                  </a:lnTo>
                  <a:lnTo>
                    <a:pt x="0" y="253"/>
                  </a:lnTo>
                  <a:lnTo>
                    <a:pt x="0" y="248"/>
                  </a:lnTo>
                  <a:lnTo>
                    <a:pt x="5" y="248"/>
                  </a:lnTo>
                  <a:lnTo>
                    <a:pt x="5" y="244"/>
                  </a:lnTo>
                  <a:lnTo>
                    <a:pt x="5" y="229"/>
                  </a:lnTo>
                  <a:lnTo>
                    <a:pt x="5" y="224"/>
                  </a:lnTo>
                  <a:lnTo>
                    <a:pt x="10" y="224"/>
                  </a:lnTo>
                  <a:lnTo>
                    <a:pt x="10" y="219"/>
                  </a:lnTo>
                  <a:lnTo>
                    <a:pt x="10" y="214"/>
                  </a:lnTo>
                  <a:lnTo>
                    <a:pt x="10" y="209"/>
                  </a:lnTo>
                  <a:lnTo>
                    <a:pt x="10" y="205"/>
                  </a:lnTo>
                  <a:lnTo>
                    <a:pt x="10" y="200"/>
                  </a:lnTo>
                  <a:lnTo>
                    <a:pt x="10" y="195"/>
                  </a:lnTo>
                  <a:lnTo>
                    <a:pt x="10" y="175"/>
                  </a:lnTo>
                  <a:lnTo>
                    <a:pt x="10" y="161"/>
                  </a:lnTo>
                  <a:lnTo>
                    <a:pt x="10" y="156"/>
                  </a:lnTo>
                  <a:lnTo>
                    <a:pt x="10" y="151"/>
                  </a:lnTo>
                  <a:lnTo>
                    <a:pt x="10" y="146"/>
                  </a:lnTo>
                  <a:lnTo>
                    <a:pt x="10" y="141"/>
                  </a:lnTo>
                  <a:lnTo>
                    <a:pt x="10" y="136"/>
                  </a:lnTo>
                  <a:lnTo>
                    <a:pt x="15" y="136"/>
                  </a:lnTo>
                  <a:lnTo>
                    <a:pt x="15" y="131"/>
                  </a:lnTo>
                  <a:lnTo>
                    <a:pt x="19" y="131"/>
                  </a:lnTo>
                  <a:lnTo>
                    <a:pt x="19" y="126"/>
                  </a:lnTo>
                  <a:lnTo>
                    <a:pt x="24" y="126"/>
                  </a:lnTo>
                  <a:lnTo>
                    <a:pt x="24" y="122"/>
                  </a:lnTo>
                  <a:lnTo>
                    <a:pt x="19" y="122"/>
                  </a:lnTo>
                  <a:lnTo>
                    <a:pt x="15" y="122"/>
                  </a:lnTo>
                  <a:lnTo>
                    <a:pt x="15" y="117"/>
                  </a:lnTo>
                  <a:lnTo>
                    <a:pt x="15" y="112"/>
                  </a:lnTo>
                  <a:lnTo>
                    <a:pt x="15" y="107"/>
                  </a:lnTo>
                  <a:lnTo>
                    <a:pt x="15" y="102"/>
                  </a:lnTo>
                  <a:lnTo>
                    <a:pt x="15" y="97"/>
                  </a:lnTo>
                  <a:lnTo>
                    <a:pt x="15" y="92"/>
                  </a:lnTo>
                  <a:lnTo>
                    <a:pt x="15" y="87"/>
                  </a:lnTo>
                  <a:lnTo>
                    <a:pt x="15" y="83"/>
                  </a:lnTo>
                  <a:lnTo>
                    <a:pt x="15" y="78"/>
                  </a:lnTo>
                  <a:lnTo>
                    <a:pt x="15" y="73"/>
                  </a:lnTo>
                  <a:lnTo>
                    <a:pt x="10" y="63"/>
                  </a:lnTo>
                  <a:lnTo>
                    <a:pt x="10" y="58"/>
                  </a:lnTo>
                  <a:lnTo>
                    <a:pt x="10" y="48"/>
                  </a:lnTo>
                  <a:lnTo>
                    <a:pt x="10" y="43"/>
                  </a:lnTo>
                  <a:lnTo>
                    <a:pt x="5" y="34"/>
                  </a:lnTo>
                  <a:lnTo>
                    <a:pt x="5" y="24"/>
                  </a:lnTo>
                  <a:lnTo>
                    <a:pt x="0" y="24"/>
                  </a:lnTo>
                  <a:lnTo>
                    <a:pt x="0" y="14"/>
                  </a:lnTo>
                  <a:lnTo>
                    <a:pt x="5" y="14"/>
                  </a:lnTo>
                  <a:lnTo>
                    <a:pt x="10" y="14"/>
                  </a:lnTo>
                  <a:lnTo>
                    <a:pt x="15" y="14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9" y="4"/>
                  </a:lnTo>
                  <a:lnTo>
                    <a:pt x="24" y="4"/>
                  </a:lnTo>
                  <a:lnTo>
                    <a:pt x="29" y="4"/>
                  </a:lnTo>
                  <a:lnTo>
                    <a:pt x="34" y="4"/>
                  </a:lnTo>
                  <a:lnTo>
                    <a:pt x="39" y="4"/>
                  </a:lnTo>
                  <a:lnTo>
                    <a:pt x="39" y="9"/>
                  </a:lnTo>
                  <a:lnTo>
                    <a:pt x="39" y="4"/>
                  </a:lnTo>
                  <a:lnTo>
                    <a:pt x="44" y="4"/>
                  </a:lnTo>
                  <a:lnTo>
                    <a:pt x="44" y="9"/>
                  </a:lnTo>
                  <a:lnTo>
                    <a:pt x="49" y="9"/>
                  </a:lnTo>
                  <a:lnTo>
                    <a:pt x="44" y="9"/>
                  </a:lnTo>
                  <a:lnTo>
                    <a:pt x="49" y="9"/>
                  </a:lnTo>
                  <a:lnTo>
                    <a:pt x="49" y="14"/>
                  </a:lnTo>
                  <a:lnTo>
                    <a:pt x="49" y="9"/>
                  </a:lnTo>
                  <a:lnTo>
                    <a:pt x="54" y="9"/>
                  </a:lnTo>
                  <a:lnTo>
                    <a:pt x="54" y="4"/>
                  </a:lnTo>
                  <a:lnTo>
                    <a:pt x="54" y="9"/>
                  </a:lnTo>
                  <a:lnTo>
                    <a:pt x="54" y="4"/>
                  </a:lnTo>
                  <a:lnTo>
                    <a:pt x="54" y="9"/>
                  </a:lnTo>
                  <a:lnTo>
                    <a:pt x="54" y="4"/>
                  </a:lnTo>
                  <a:lnTo>
                    <a:pt x="54" y="9"/>
                  </a:lnTo>
                  <a:lnTo>
                    <a:pt x="54" y="14"/>
                  </a:lnTo>
                  <a:lnTo>
                    <a:pt x="58" y="14"/>
                  </a:lnTo>
                  <a:lnTo>
                    <a:pt x="63" y="14"/>
                  </a:lnTo>
                  <a:lnTo>
                    <a:pt x="63" y="9"/>
                  </a:lnTo>
                  <a:lnTo>
                    <a:pt x="63" y="14"/>
                  </a:lnTo>
                  <a:lnTo>
                    <a:pt x="68" y="14"/>
                  </a:lnTo>
                  <a:close/>
                  <a:moveTo>
                    <a:pt x="15" y="0"/>
                  </a:moveTo>
                  <a:lnTo>
                    <a:pt x="19" y="0"/>
                  </a:lnTo>
                  <a:lnTo>
                    <a:pt x="19" y="4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" name="Freeform 63">
              <a:extLst>
                <a:ext uri="{FF2B5EF4-FFF2-40B4-BE49-F238E27FC236}">
                  <a16:creationId xmlns:a16="http://schemas.microsoft.com/office/drawing/2014/main" id="{32190939-7674-4984-BFE4-A4BC583793C9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012" y="1447"/>
              <a:ext cx="190" cy="308"/>
            </a:xfrm>
            <a:custGeom>
              <a:avLst/>
              <a:gdLst>
                <a:gd name="T0" fmla="*/ 107 w 190"/>
                <a:gd name="T1" fmla="*/ 5 h 308"/>
                <a:gd name="T2" fmla="*/ 171 w 190"/>
                <a:gd name="T3" fmla="*/ 25 h 308"/>
                <a:gd name="T4" fmla="*/ 176 w 190"/>
                <a:gd name="T5" fmla="*/ 54 h 308"/>
                <a:gd name="T6" fmla="*/ 181 w 190"/>
                <a:gd name="T7" fmla="*/ 78 h 308"/>
                <a:gd name="T8" fmla="*/ 181 w 190"/>
                <a:gd name="T9" fmla="*/ 98 h 308"/>
                <a:gd name="T10" fmla="*/ 185 w 190"/>
                <a:gd name="T11" fmla="*/ 113 h 308"/>
                <a:gd name="T12" fmla="*/ 185 w 190"/>
                <a:gd name="T13" fmla="*/ 122 h 308"/>
                <a:gd name="T14" fmla="*/ 176 w 190"/>
                <a:gd name="T15" fmla="*/ 132 h 308"/>
                <a:gd name="T16" fmla="*/ 176 w 190"/>
                <a:gd name="T17" fmla="*/ 152 h 308"/>
                <a:gd name="T18" fmla="*/ 176 w 190"/>
                <a:gd name="T19" fmla="*/ 196 h 308"/>
                <a:gd name="T20" fmla="*/ 176 w 190"/>
                <a:gd name="T21" fmla="*/ 215 h 308"/>
                <a:gd name="T22" fmla="*/ 171 w 190"/>
                <a:gd name="T23" fmla="*/ 239 h 308"/>
                <a:gd name="T24" fmla="*/ 171 w 190"/>
                <a:gd name="T25" fmla="*/ 249 h 308"/>
                <a:gd name="T26" fmla="*/ 171 w 190"/>
                <a:gd name="T27" fmla="*/ 269 h 308"/>
                <a:gd name="T28" fmla="*/ 171 w 190"/>
                <a:gd name="T29" fmla="*/ 293 h 308"/>
                <a:gd name="T30" fmla="*/ 161 w 190"/>
                <a:gd name="T31" fmla="*/ 308 h 308"/>
                <a:gd name="T32" fmla="*/ 151 w 190"/>
                <a:gd name="T33" fmla="*/ 298 h 308"/>
                <a:gd name="T34" fmla="*/ 146 w 190"/>
                <a:gd name="T35" fmla="*/ 283 h 308"/>
                <a:gd name="T36" fmla="*/ 141 w 190"/>
                <a:gd name="T37" fmla="*/ 269 h 308"/>
                <a:gd name="T38" fmla="*/ 132 w 190"/>
                <a:gd name="T39" fmla="*/ 259 h 308"/>
                <a:gd name="T40" fmla="*/ 122 w 190"/>
                <a:gd name="T41" fmla="*/ 259 h 308"/>
                <a:gd name="T42" fmla="*/ 112 w 190"/>
                <a:gd name="T43" fmla="*/ 269 h 308"/>
                <a:gd name="T44" fmla="*/ 93 w 190"/>
                <a:gd name="T45" fmla="*/ 264 h 308"/>
                <a:gd name="T46" fmla="*/ 78 w 190"/>
                <a:gd name="T47" fmla="*/ 254 h 308"/>
                <a:gd name="T48" fmla="*/ 68 w 190"/>
                <a:gd name="T49" fmla="*/ 269 h 308"/>
                <a:gd name="T50" fmla="*/ 49 w 190"/>
                <a:gd name="T51" fmla="*/ 274 h 308"/>
                <a:gd name="T52" fmla="*/ 34 w 190"/>
                <a:gd name="T53" fmla="*/ 279 h 308"/>
                <a:gd name="T54" fmla="*/ 29 w 190"/>
                <a:gd name="T55" fmla="*/ 259 h 308"/>
                <a:gd name="T56" fmla="*/ 19 w 190"/>
                <a:gd name="T57" fmla="*/ 244 h 308"/>
                <a:gd name="T58" fmla="*/ 24 w 190"/>
                <a:gd name="T59" fmla="*/ 220 h 308"/>
                <a:gd name="T60" fmla="*/ 29 w 190"/>
                <a:gd name="T61" fmla="*/ 205 h 308"/>
                <a:gd name="T62" fmla="*/ 24 w 190"/>
                <a:gd name="T63" fmla="*/ 176 h 308"/>
                <a:gd name="T64" fmla="*/ 19 w 190"/>
                <a:gd name="T65" fmla="*/ 157 h 308"/>
                <a:gd name="T66" fmla="*/ 15 w 190"/>
                <a:gd name="T67" fmla="*/ 137 h 308"/>
                <a:gd name="T68" fmla="*/ 10 w 190"/>
                <a:gd name="T69" fmla="*/ 117 h 308"/>
                <a:gd name="T70" fmla="*/ 5 w 190"/>
                <a:gd name="T71" fmla="*/ 83 h 308"/>
                <a:gd name="T72" fmla="*/ 0 w 190"/>
                <a:gd name="T73" fmla="*/ 59 h 308"/>
                <a:gd name="T74" fmla="*/ 5 w 190"/>
                <a:gd name="T75" fmla="*/ 39 h 308"/>
                <a:gd name="T76" fmla="*/ 19 w 190"/>
                <a:gd name="T77" fmla="*/ 34 h 308"/>
                <a:gd name="T78" fmla="*/ 34 w 190"/>
                <a:gd name="T79" fmla="*/ 30 h 308"/>
                <a:gd name="T80" fmla="*/ 49 w 190"/>
                <a:gd name="T81" fmla="*/ 25 h 308"/>
                <a:gd name="T82" fmla="*/ 63 w 190"/>
                <a:gd name="T83" fmla="*/ 20 h 308"/>
                <a:gd name="T84" fmla="*/ 68 w 190"/>
                <a:gd name="T85" fmla="*/ 15 h 308"/>
                <a:gd name="T86" fmla="*/ 78 w 190"/>
                <a:gd name="T87" fmla="*/ 15 h 308"/>
                <a:gd name="T88" fmla="*/ 98 w 190"/>
                <a:gd name="T89" fmla="*/ 15 h 308"/>
                <a:gd name="T90" fmla="*/ 112 w 190"/>
                <a:gd name="T91" fmla="*/ 20 h 308"/>
                <a:gd name="T92" fmla="*/ 117 w 190"/>
                <a:gd name="T93" fmla="*/ 5 h 308"/>
                <a:gd name="T94" fmla="*/ 137 w 190"/>
                <a:gd name="T95" fmla="*/ 10 h 308"/>
                <a:gd name="T96" fmla="*/ 151 w 190"/>
                <a:gd name="T97" fmla="*/ 5 h 308"/>
                <a:gd name="T98" fmla="*/ 166 w 190"/>
                <a:gd name="T99" fmla="*/ 0 h 308"/>
                <a:gd name="T100" fmla="*/ 29 w 190"/>
                <a:gd name="T101" fmla="*/ 20 h 308"/>
                <a:gd name="T102" fmla="*/ 58 w 190"/>
                <a:gd name="T103" fmla="*/ 10 h 308"/>
                <a:gd name="T104" fmla="*/ 44 w 190"/>
                <a:gd name="T105" fmla="*/ 15 h 308"/>
                <a:gd name="T106" fmla="*/ 58 w 190"/>
                <a:gd name="T107" fmla="*/ 15 h 308"/>
                <a:gd name="T108" fmla="*/ 68 w 190"/>
                <a:gd name="T109" fmla="*/ 10 h 308"/>
                <a:gd name="T110" fmla="*/ 73 w 190"/>
                <a:gd name="T111" fmla="*/ 5 h 308"/>
                <a:gd name="T112" fmla="*/ 73 w 190"/>
                <a:gd name="T113" fmla="*/ 5 h 308"/>
                <a:gd name="T114" fmla="*/ 68 w 190"/>
                <a:gd name="T115" fmla="*/ 1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90" h="308">
                  <a:moveTo>
                    <a:pt x="107" y="5"/>
                  </a:moveTo>
                  <a:lnTo>
                    <a:pt x="112" y="0"/>
                  </a:lnTo>
                  <a:lnTo>
                    <a:pt x="112" y="5"/>
                  </a:lnTo>
                  <a:lnTo>
                    <a:pt x="107" y="5"/>
                  </a:lnTo>
                  <a:close/>
                  <a:moveTo>
                    <a:pt x="166" y="5"/>
                  </a:moveTo>
                  <a:lnTo>
                    <a:pt x="166" y="15"/>
                  </a:lnTo>
                  <a:lnTo>
                    <a:pt x="171" y="15"/>
                  </a:lnTo>
                  <a:lnTo>
                    <a:pt x="171" y="25"/>
                  </a:lnTo>
                  <a:lnTo>
                    <a:pt x="176" y="34"/>
                  </a:lnTo>
                  <a:lnTo>
                    <a:pt x="176" y="39"/>
                  </a:lnTo>
                  <a:lnTo>
                    <a:pt x="176" y="49"/>
                  </a:lnTo>
                  <a:lnTo>
                    <a:pt x="176" y="54"/>
                  </a:lnTo>
                  <a:lnTo>
                    <a:pt x="181" y="64"/>
                  </a:lnTo>
                  <a:lnTo>
                    <a:pt x="181" y="69"/>
                  </a:lnTo>
                  <a:lnTo>
                    <a:pt x="181" y="74"/>
                  </a:lnTo>
                  <a:lnTo>
                    <a:pt x="181" y="78"/>
                  </a:lnTo>
                  <a:lnTo>
                    <a:pt x="181" y="83"/>
                  </a:lnTo>
                  <a:lnTo>
                    <a:pt x="181" y="88"/>
                  </a:lnTo>
                  <a:lnTo>
                    <a:pt x="181" y="93"/>
                  </a:lnTo>
                  <a:lnTo>
                    <a:pt x="181" y="98"/>
                  </a:lnTo>
                  <a:lnTo>
                    <a:pt x="181" y="103"/>
                  </a:lnTo>
                  <a:lnTo>
                    <a:pt x="181" y="108"/>
                  </a:lnTo>
                  <a:lnTo>
                    <a:pt x="181" y="113"/>
                  </a:lnTo>
                  <a:lnTo>
                    <a:pt x="185" y="113"/>
                  </a:lnTo>
                  <a:lnTo>
                    <a:pt x="190" y="113"/>
                  </a:lnTo>
                  <a:lnTo>
                    <a:pt x="190" y="117"/>
                  </a:lnTo>
                  <a:lnTo>
                    <a:pt x="185" y="117"/>
                  </a:lnTo>
                  <a:lnTo>
                    <a:pt x="185" y="122"/>
                  </a:lnTo>
                  <a:lnTo>
                    <a:pt x="181" y="122"/>
                  </a:lnTo>
                  <a:lnTo>
                    <a:pt x="181" y="127"/>
                  </a:lnTo>
                  <a:lnTo>
                    <a:pt x="176" y="127"/>
                  </a:lnTo>
                  <a:lnTo>
                    <a:pt x="176" y="132"/>
                  </a:lnTo>
                  <a:lnTo>
                    <a:pt x="176" y="137"/>
                  </a:lnTo>
                  <a:lnTo>
                    <a:pt x="176" y="142"/>
                  </a:lnTo>
                  <a:lnTo>
                    <a:pt x="176" y="147"/>
                  </a:lnTo>
                  <a:lnTo>
                    <a:pt x="176" y="152"/>
                  </a:lnTo>
                  <a:lnTo>
                    <a:pt x="176" y="166"/>
                  </a:lnTo>
                  <a:lnTo>
                    <a:pt x="176" y="186"/>
                  </a:lnTo>
                  <a:lnTo>
                    <a:pt x="176" y="191"/>
                  </a:lnTo>
                  <a:lnTo>
                    <a:pt x="176" y="196"/>
                  </a:lnTo>
                  <a:lnTo>
                    <a:pt x="176" y="200"/>
                  </a:lnTo>
                  <a:lnTo>
                    <a:pt x="176" y="205"/>
                  </a:lnTo>
                  <a:lnTo>
                    <a:pt x="176" y="210"/>
                  </a:lnTo>
                  <a:lnTo>
                    <a:pt x="176" y="215"/>
                  </a:lnTo>
                  <a:lnTo>
                    <a:pt x="171" y="215"/>
                  </a:lnTo>
                  <a:lnTo>
                    <a:pt x="171" y="220"/>
                  </a:lnTo>
                  <a:lnTo>
                    <a:pt x="171" y="235"/>
                  </a:lnTo>
                  <a:lnTo>
                    <a:pt x="171" y="239"/>
                  </a:lnTo>
                  <a:lnTo>
                    <a:pt x="166" y="239"/>
                  </a:lnTo>
                  <a:lnTo>
                    <a:pt x="166" y="244"/>
                  </a:lnTo>
                  <a:lnTo>
                    <a:pt x="171" y="244"/>
                  </a:lnTo>
                  <a:lnTo>
                    <a:pt x="171" y="249"/>
                  </a:lnTo>
                  <a:lnTo>
                    <a:pt x="171" y="254"/>
                  </a:lnTo>
                  <a:lnTo>
                    <a:pt x="171" y="259"/>
                  </a:lnTo>
                  <a:lnTo>
                    <a:pt x="171" y="264"/>
                  </a:lnTo>
                  <a:lnTo>
                    <a:pt x="171" y="269"/>
                  </a:lnTo>
                  <a:lnTo>
                    <a:pt x="171" y="274"/>
                  </a:lnTo>
                  <a:lnTo>
                    <a:pt x="171" y="279"/>
                  </a:lnTo>
                  <a:lnTo>
                    <a:pt x="171" y="288"/>
                  </a:lnTo>
                  <a:lnTo>
                    <a:pt x="171" y="293"/>
                  </a:lnTo>
                  <a:lnTo>
                    <a:pt x="171" y="298"/>
                  </a:lnTo>
                  <a:lnTo>
                    <a:pt x="171" y="303"/>
                  </a:lnTo>
                  <a:lnTo>
                    <a:pt x="166" y="303"/>
                  </a:lnTo>
                  <a:lnTo>
                    <a:pt x="161" y="308"/>
                  </a:lnTo>
                  <a:lnTo>
                    <a:pt x="161" y="303"/>
                  </a:lnTo>
                  <a:lnTo>
                    <a:pt x="156" y="303"/>
                  </a:lnTo>
                  <a:lnTo>
                    <a:pt x="151" y="303"/>
                  </a:lnTo>
                  <a:lnTo>
                    <a:pt x="151" y="298"/>
                  </a:lnTo>
                  <a:lnTo>
                    <a:pt x="151" y="293"/>
                  </a:lnTo>
                  <a:lnTo>
                    <a:pt x="146" y="293"/>
                  </a:lnTo>
                  <a:lnTo>
                    <a:pt x="146" y="288"/>
                  </a:lnTo>
                  <a:lnTo>
                    <a:pt x="146" y="283"/>
                  </a:lnTo>
                  <a:lnTo>
                    <a:pt x="141" y="283"/>
                  </a:lnTo>
                  <a:lnTo>
                    <a:pt x="141" y="279"/>
                  </a:lnTo>
                  <a:lnTo>
                    <a:pt x="141" y="274"/>
                  </a:lnTo>
                  <a:lnTo>
                    <a:pt x="141" y="269"/>
                  </a:lnTo>
                  <a:lnTo>
                    <a:pt x="137" y="269"/>
                  </a:lnTo>
                  <a:lnTo>
                    <a:pt x="137" y="264"/>
                  </a:lnTo>
                  <a:lnTo>
                    <a:pt x="132" y="264"/>
                  </a:lnTo>
                  <a:lnTo>
                    <a:pt x="132" y="259"/>
                  </a:lnTo>
                  <a:lnTo>
                    <a:pt x="127" y="259"/>
                  </a:lnTo>
                  <a:lnTo>
                    <a:pt x="127" y="254"/>
                  </a:lnTo>
                  <a:lnTo>
                    <a:pt x="122" y="254"/>
                  </a:lnTo>
                  <a:lnTo>
                    <a:pt x="122" y="259"/>
                  </a:lnTo>
                  <a:lnTo>
                    <a:pt x="117" y="264"/>
                  </a:lnTo>
                  <a:lnTo>
                    <a:pt x="117" y="269"/>
                  </a:lnTo>
                  <a:lnTo>
                    <a:pt x="117" y="274"/>
                  </a:lnTo>
                  <a:lnTo>
                    <a:pt x="112" y="269"/>
                  </a:lnTo>
                  <a:lnTo>
                    <a:pt x="107" y="269"/>
                  </a:lnTo>
                  <a:lnTo>
                    <a:pt x="102" y="269"/>
                  </a:lnTo>
                  <a:lnTo>
                    <a:pt x="98" y="264"/>
                  </a:lnTo>
                  <a:lnTo>
                    <a:pt x="93" y="264"/>
                  </a:lnTo>
                  <a:lnTo>
                    <a:pt x="88" y="259"/>
                  </a:lnTo>
                  <a:lnTo>
                    <a:pt x="83" y="259"/>
                  </a:lnTo>
                  <a:lnTo>
                    <a:pt x="83" y="254"/>
                  </a:lnTo>
                  <a:lnTo>
                    <a:pt x="78" y="254"/>
                  </a:lnTo>
                  <a:lnTo>
                    <a:pt x="73" y="254"/>
                  </a:lnTo>
                  <a:lnTo>
                    <a:pt x="68" y="259"/>
                  </a:lnTo>
                  <a:lnTo>
                    <a:pt x="68" y="264"/>
                  </a:lnTo>
                  <a:lnTo>
                    <a:pt x="68" y="269"/>
                  </a:lnTo>
                  <a:lnTo>
                    <a:pt x="63" y="274"/>
                  </a:lnTo>
                  <a:lnTo>
                    <a:pt x="58" y="274"/>
                  </a:lnTo>
                  <a:lnTo>
                    <a:pt x="54" y="274"/>
                  </a:lnTo>
                  <a:lnTo>
                    <a:pt x="49" y="274"/>
                  </a:lnTo>
                  <a:lnTo>
                    <a:pt x="44" y="274"/>
                  </a:lnTo>
                  <a:lnTo>
                    <a:pt x="39" y="274"/>
                  </a:lnTo>
                  <a:lnTo>
                    <a:pt x="39" y="279"/>
                  </a:lnTo>
                  <a:lnTo>
                    <a:pt x="34" y="279"/>
                  </a:lnTo>
                  <a:lnTo>
                    <a:pt x="34" y="274"/>
                  </a:lnTo>
                  <a:lnTo>
                    <a:pt x="29" y="269"/>
                  </a:lnTo>
                  <a:lnTo>
                    <a:pt x="29" y="264"/>
                  </a:lnTo>
                  <a:lnTo>
                    <a:pt x="29" y="259"/>
                  </a:lnTo>
                  <a:lnTo>
                    <a:pt x="24" y="259"/>
                  </a:lnTo>
                  <a:lnTo>
                    <a:pt x="24" y="254"/>
                  </a:lnTo>
                  <a:lnTo>
                    <a:pt x="19" y="249"/>
                  </a:lnTo>
                  <a:lnTo>
                    <a:pt x="19" y="244"/>
                  </a:lnTo>
                  <a:lnTo>
                    <a:pt x="19" y="239"/>
                  </a:lnTo>
                  <a:lnTo>
                    <a:pt x="19" y="235"/>
                  </a:lnTo>
                  <a:lnTo>
                    <a:pt x="24" y="225"/>
                  </a:lnTo>
                  <a:lnTo>
                    <a:pt x="24" y="220"/>
                  </a:lnTo>
                  <a:lnTo>
                    <a:pt x="24" y="215"/>
                  </a:lnTo>
                  <a:lnTo>
                    <a:pt x="29" y="215"/>
                  </a:lnTo>
                  <a:lnTo>
                    <a:pt x="29" y="210"/>
                  </a:lnTo>
                  <a:lnTo>
                    <a:pt x="29" y="205"/>
                  </a:lnTo>
                  <a:lnTo>
                    <a:pt x="29" y="200"/>
                  </a:lnTo>
                  <a:lnTo>
                    <a:pt x="29" y="196"/>
                  </a:lnTo>
                  <a:lnTo>
                    <a:pt x="24" y="186"/>
                  </a:lnTo>
                  <a:lnTo>
                    <a:pt x="24" y="176"/>
                  </a:lnTo>
                  <a:lnTo>
                    <a:pt x="24" y="171"/>
                  </a:lnTo>
                  <a:lnTo>
                    <a:pt x="19" y="171"/>
                  </a:lnTo>
                  <a:lnTo>
                    <a:pt x="19" y="161"/>
                  </a:lnTo>
                  <a:lnTo>
                    <a:pt x="19" y="157"/>
                  </a:lnTo>
                  <a:lnTo>
                    <a:pt x="19" y="152"/>
                  </a:lnTo>
                  <a:lnTo>
                    <a:pt x="15" y="147"/>
                  </a:lnTo>
                  <a:lnTo>
                    <a:pt x="15" y="142"/>
                  </a:lnTo>
                  <a:lnTo>
                    <a:pt x="15" y="137"/>
                  </a:lnTo>
                  <a:lnTo>
                    <a:pt x="19" y="132"/>
                  </a:lnTo>
                  <a:lnTo>
                    <a:pt x="15" y="132"/>
                  </a:lnTo>
                  <a:lnTo>
                    <a:pt x="15" y="122"/>
                  </a:lnTo>
                  <a:lnTo>
                    <a:pt x="10" y="117"/>
                  </a:lnTo>
                  <a:lnTo>
                    <a:pt x="10" y="113"/>
                  </a:lnTo>
                  <a:lnTo>
                    <a:pt x="10" y="98"/>
                  </a:lnTo>
                  <a:lnTo>
                    <a:pt x="10" y="93"/>
                  </a:lnTo>
                  <a:lnTo>
                    <a:pt x="5" y="83"/>
                  </a:lnTo>
                  <a:lnTo>
                    <a:pt x="5" y="78"/>
                  </a:lnTo>
                  <a:lnTo>
                    <a:pt x="5" y="64"/>
                  </a:lnTo>
                  <a:lnTo>
                    <a:pt x="0" y="64"/>
                  </a:lnTo>
                  <a:lnTo>
                    <a:pt x="0" y="59"/>
                  </a:lnTo>
                  <a:lnTo>
                    <a:pt x="0" y="54"/>
                  </a:lnTo>
                  <a:lnTo>
                    <a:pt x="0" y="44"/>
                  </a:lnTo>
                  <a:lnTo>
                    <a:pt x="0" y="39"/>
                  </a:lnTo>
                  <a:lnTo>
                    <a:pt x="5" y="39"/>
                  </a:lnTo>
                  <a:lnTo>
                    <a:pt x="10" y="39"/>
                  </a:lnTo>
                  <a:lnTo>
                    <a:pt x="10" y="34"/>
                  </a:lnTo>
                  <a:lnTo>
                    <a:pt x="15" y="34"/>
                  </a:lnTo>
                  <a:lnTo>
                    <a:pt x="19" y="34"/>
                  </a:lnTo>
                  <a:lnTo>
                    <a:pt x="24" y="34"/>
                  </a:lnTo>
                  <a:lnTo>
                    <a:pt x="24" y="30"/>
                  </a:lnTo>
                  <a:lnTo>
                    <a:pt x="29" y="30"/>
                  </a:lnTo>
                  <a:lnTo>
                    <a:pt x="34" y="30"/>
                  </a:lnTo>
                  <a:lnTo>
                    <a:pt x="39" y="30"/>
                  </a:lnTo>
                  <a:lnTo>
                    <a:pt x="39" y="25"/>
                  </a:lnTo>
                  <a:lnTo>
                    <a:pt x="44" y="25"/>
                  </a:lnTo>
                  <a:lnTo>
                    <a:pt x="49" y="25"/>
                  </a:lnTo>
                  <a:lnTo>
                    <a:pt x="49" y="20"/>
                  </a:lnTo>
                  <a:lnTo>
                    <a:pt x="54" y="20"/>
                  </a:lnTo>
                  <a:lnTo>
                    <a:pt x="58" y="20"/>
                  </a:lnTo>
                  <a:lnTo>
                    <a:pt x="63" y="20"/>
                  </a:lnTo>
                  <a:lnTo>
                    <a:pt x="68" y="20"/>
                  </a:lnTo>
                  <a:lnTo>
                    <a:pt x="68" y="15"/>
                  </a:lnTo>
                  <a:lnTo>
                    <a:pt x="73" y="15"/>
                  </a:lnTo>
                  <a:lnTo>
                    <a:pt x="68" y="15"/>
                  </a:lnTo>
                  <a:lnTo>
                    <a:pt x="73" y="15"/>
                  </a:lnTo>
                  <a:lnTo>
                    <a:pt x="73" y="10"/>
                  </a:lnTo>
                  <a:lnTo>
                    <a:pt x="78" y="10"/>
                  </a:lnTo>
                  <a:lnTo>
                    <a:pt x="78" y="15"/>
                  </a:lnTo>
                  <a:lnTo>
                    <a:pt x="83" y="15"/>
                  </a:lnTo>
                  <a:lnTo>
                    <a:pt x="88" y="15"/>
                  </a:lnTo>
                  <a:lnTo>
                    <a:pt x="93" y="15"/>
                  </a:lnTo>
                  <a:lnTo>
                    <a:pt x="98" y="15"/>
                  </a:lnTo>
                  <a:lnTo>
                    <a:pt x="98" y="20"/>
                  </a:lnTo>
                  <a:lnTo>
                    <a:pt x="102" y="20"/>
                  </a:lnTo>
                  <a:lnTo>
                    <a:pt x="107" y="20"/>
                  </a:lnTo>
                  <a:lnTo>
                    <a:pt x="112" y="20"/>
                  </a:lnTo>
                  <a:lnTo>
                    <a:pt x="112" y="15"/>
                  </a:lnTo>
                  <a:lnTo>
                    <a:pt x="112" y="10"/>
                  </a:lnTo>
                  <a:lnTo>
                    <a:pt x="117" y="10"/>
                  </a:lnTo>
                  <a:lnTo>
                    <a:pt x="117" y="5"/>
                  </a:lnTo>
                  <a:lnTo>
                    <a:pt x="122" y="5"/>
                  </a:lnTo>
                  <a:lnTo>
                    <a:pt x="127" y="10"/>
                  </a:lnTo>
                  <a:lnTo>
                    <a:pt x="132" y="10"/>
                  </a:lnTo>
                  <a:lnTo>
                    <a:pt x="137" y="10"/>
                  </a:lnTo>
                  <a:lnTo>
                    <a:pt x="141" y="10"/>
                  </a:lnTo>
                  <a:lnTo>
                    <a:pt x="141" y="5"/>
                  </a:lnTo>
                  <a:lnTo>
                    <a:pt x="146" y="5"/>
                  </a:lnTo>
                  <a:lnTo>
                    <a:pt x="151" y="5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61" y="0"/>
                  </a:lnTo>
                  <a:lnTo>
                    <a:pt x="166" y="0"/>
                  </a:lnTo>
                  <a:lnTo>
                    <a:pt x="166" y="5"/>
                  </a:lnTo>
                  <a:close/>
                  <a:moveTo>
                    <a:pt x="29" y="20"/>
                  </a:moveTo>
                  <a:lnTo>
                    <a:pt x="34" y="20"/>
                  </a:lnTo>
                  <a:lnTo>
                    <a:pt x="29" y="20"/>
                  </a:lnTo>
                  <a:close/>
                  <a:moveTo>
                    <a:pt x="78" y="5"/>
                  </a:moveTo>
                  <a:lnTo>
                    <a:pt x="83" y="5"/>
                  </a:lnTo>
                  <a:lnTo>
                    <a:pt x="78" y="5"/>
                  </a:lnTo>
                  <a:close/>
                  <a:moveTo>
                    <a:pt x="58" y="10"/>
                  </a:moveTo>
                  <a:lnTo>
                    <a:pt x="63" y="10"/>
                  </a:lnTo>
                  <a:lnTo>
                    <a:pt x="58" y="10"/>
                  </a:lnTo>
                  <a:close/>
                  <a:moveTo>
                    <a:pt x="39" y="15"/>
                  </a:moveTo>
                  <a:lnTo>
                    <a:pt x="44" y="15"/>
                  </a:lnTo>
                  <a:lnTo>
                    <a:pt x="39" y="15"/>
                  </a:lnTo>
                  <a:close/>
                  <a:moveTo>
                    <a:pt x="58" y="10"/>
                  </a:moveTo>
                  <a:lnTo>
                    <a:pt x="58" y="15"/>
                  </a:lnTo>
                  <a:lnTo>
                    <a:pt x="58" y="15"/>
                  </a:lnTo>
                  <a:lnTo>
                    <a:pt x="58" y="10"/>
                  </a:lnTo>
                  <a:close/>
                  <a:moveTo>
                    <a:pt x="68" y="10"/>
                  </a:moveTo>
                  <a:lnTo>
                    <a:pt x="68" y="5"/>
                  </a:lnTo>
                  <a:lnTo>
                    <a:pt x="68" y="10"/>
                  </a:lnTo>
                  <a:lnTo>
                    <a:pt x="68" y="5"/>
                  </a:lnTo>
                  <a:lnTo>
                    <a:pt x="73" y="5"/>
                  </a:lnTo>
                  <a:lnTo>
                    <a:pt x="73" y="10"/>
                  </a:lnTo>
                  <a:lnTo>
                    <a:pt x="73" y="5"/>
                  </a:lnTo>
                  <a:lnTo>
                    <a:pt x="73" y="10"/>
                  </a:lnTo>
                  <a:lnTo>
                    <a:pt x="73" y="5"/>
                  </a:lnTo>
                  <a:lnTo>
                    <a:pt x="73" y="10"/>
                  </a:lnTo>
                  <a:lnTo>
                    <a:pt x="73" y="5"/>
                  </a:lnTo>
                  <a:lnTo>
                    <a:pt x="78" y="5"/>
                  </a:lnTo>
                  <a:lnTo>
                    <a:pt x="78" y="10"/>
                  </a:lnTo>
                  <a:lnTo>
                    <a:pt x="73" y="10"/>
                  </a:lnTo>
                  <a:lnTo>
                    <a:pt x="68" y="10"/>
                  </a:lnTo>
                  <a:lnTo>
                    <a:pt x="63" y="10"/>
                  </a:lnTo>
                  <a:lnTo>
                    <a:pt x="68" y="1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" name="Freeform 64">
              <a:extLst>
                <a:ext uri="{FF2B5EF4-FFF2-40B4-BE49-F238E27FC236}">
                  <a16:creationId xmlns:a16="http://schemas.microsoft.com/office/drawing/2014/main" id="{837BF9EF-D239-48ED-9DE3-316EF946D14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344" y="1486"/>
              <a:ext cx="371" cy="181"/>
            </a:xfrm>
            <a:custGeom>
              <a:avLst/>
              <a:gdLst>
                <a:gd name="T0" fmla="*/ 332 w 371"/>
                <a:gd name="T1" fmla="*/ 127 h 181"/>
                <a:gd name="T2" fmla="*/ 347 w 371"/>
                <a:gd name="T3" fmla="*/ 35 h 181"/>
                <a:gd name="T4" fmla="*/ 347 w 371"/>
                <a:gd name="T5" fmla="*/ 54 h 181"/>
                <a:gd name="T6" fmla="*/ 332 w 371"/>
                <a:gd name="T7" fmla="*/ 54 h 181"/>
                <a:gd name="T8" fmla="*/ 332 w 371"/>
                <a:gd name="T9" fmla="*/ 39 h 181"/>
                <a:gd name="T10" fmla="*/ 347 w 371"/>
                <a:gd name="T11" fmla="*/ 35 h 181"/>
                <a:gd name="T12" fmla="*/ 264 w 371"/>
                <a:gd name="T13" fmla="*/ 0 h 181"/>
                <a:gd name="T14" fmla="*/ 264 w 371"/>
                <a:gd name="T15" fmla="*/ 5 h 181"/>
                <a:gd name="T16" fmla="*/ 264 w 371"/>
                <a:gd name="T17" fmla="*/ 15 h 181"/>
                <a:gd name="T18" fmla="*/ 259 w 371"/>
                <a:gd name="T19" fmla="*/ 39 h 181"/>
                <a:gd name="T20" fmla="*/ 288 w 371"/>
                <a:gd name="T21" fmla="*/ 54 h 181"/>
                <a:gd name="T22" fmla="*/ 298 w 371"/>
                <a:gd name="T23" fmla="*/ 35 h 181"/>
                <a:gd name="T24" fmla="*/ 308 w 371"/>
                <a:gd name="T25" fmla="*/ 54 h 181"/>
                <a:gd name="T26" fmla="*/ 318 w 371"/>
                <a:gd name="T27" fmla="*/ 64 h 181"/>
                <a:gd name="T28" fmla="*/ 327 w 371"/>
                <a:gd name="T29" fmla="*/ 83 h 181"/>
                <a:gd name="T30" fmla="*/ 352 w 371"/>
                <a:gd name="T31" fmla="*/ 88 h 181"/>
                <a:gd name="T32" fmla="*/ 332 w 371"/>
                <a:gd name="T33" fmla="*/ 98 h 181"/>
                <a:gd name="T34" fmla="*/ 323 w 371"/>
                <a:gd name="T35" fmla="*/ 103 h 181"/>
                <a:gd name="T36" fmla="*/ 327 w 371"/>
                <a:gd name="T37" fmla="*/ 118 h 181"/>
                <a:gd name="T38" fmla="*/ 318 w 371"/>
                <a:gd name="T39" fmla="*/ 137 h 181"/>
                <a:gd name="T40" fmla="*/ 308 w 371"/>
                <a:gd name="T41" fmla="*/ 118 h 181"/>
                <a:gd name="T42" fmla="*/ 298 w 371"/>
                <a:gd name="T43" fmla="*/ 108 h 181"/>
                <a:gd name="T44" fmla="*/ 293 w 371"/>
                <a:gd name="T45" fmla="*/ 103 h 181"/>
                <a:gd name="T46" fmla="*/ 293 w 371"/>
                <a:gd name="T47" fmla="*/ 103 h 181"/>
                <a:gd name="T48" fmla="*/ 274 w 371"/>
                <a:gd name="T49" fmla="*/ 103 h 181"/>
                <a:gd name="T50" fmla="*/ 259 w 371"/>
                <a:gd name="T51" fmla="*/ 118 h 181"/>
                <a:gd name="T52" fmla="*/ 264 w 371"/>
                <a:gd name="T53" fmla="*/ 132 h 181"/>
                <a:gd name="T54" fmla="*/ 269 w 371"/>
                <a:gd name="T55" fmla="*/ 137 h 181"/>
                <a:gd name="T56" fmla="*/ 274 w 371"/>
                <a:gd name="T57" fmla="*/ 152 h 181"/>
                <a:gd name="T58" fmla="*/ 279 w 371"/>
                <a:gd name="T59" fmla="*/ 157 h 181"/>
                <a:gd name="T60" fmla="*/ 283 w 371"/>
                <a:gd name="T61" fmla="*/ 171 h 181"/>
                <a:gd name="T62" fmla="*/ 264 w 371"/>
                <a:gd name="T63" fmla="*/ 171 h 181"/>
                <a:gd name="T64" fmla="*/ 254 w 371"/>
                <a:gd name="T65" fmla="*/ 181 h 181"/>
                <a:gd name="T66" fmla="*/ 235 w 371"/>
                <a:gd name="T67" fmla="*/ 171 h 181"/>
                <a:gd name="T68" fmla="*/ 225 w 371"/>
                <a:gd name="T69" fmla="*/ 152 h 181"/>
                <a:gd name="T70" fmla="*/ 220 w 371"/>
                <a:gd name="T71" fmla="*/ 137 h 181"/>
                <a:gd name="T72" fmla="*/ 196 w 371"/>
                <a:gd name="T73" fmla="*/ 142 h 181"/>
                <a:gd name="T74" fmla="*/ 166 w 371"/>
                <a:gd name="T75" fmla="*/ 132 h 181"/>
                <a:gd name="T76" fmla="*/ 161 w 371"/>
                <a:gd name="T77" fmla="*/ 118 h 181"/>
                <a:gd name="T78" fmla="*/ 171 w 371"/>
                <a:gd name="T79" fmla="*/ 88 h 181"/>
                <a:gd name="T80" fmla="*/ 147 w 371"/>
                <a:gd name="T81" fmla="*/ 93 h 181"/>
                <a:gd name="T82" fmla="*/ 122 w 371"/>
                <a:gd name="T83" fmla="*/ 93 h 181"/>
                <a:gd name="T84" fmla="*/ 98 w 371"/>
                <a:gd name="T85" fmla="*/ 103 h 181"/>
                <a:gd name="T86" fmla="*/ 78 w 371"/>
                <a:gd name="T87" fmla="*/ 113 h 181"/>
                <a:gd name="T88" fmla="*/ 59 w 371"/>
                <a:gd name="T89" fmla="*/ 103 h 181"/>
                <a:gd name="T90" fmla="*/ 20 w 371"/>
                <a:gd name="T91" fmla="*/ 98 h 181"/>
                <a:gd name="T92" fmla="*/ 5 w 371"/>
                <a:gd name="T93" fmla="*/ 78 h 181"/>
                <a:gd name="T94" fmla="*/ 15 w 371"/>
                <a:gd name="T95" fmla="*/ 44 h 181"/>
                <a:gd name="T96" fmla="*/ 39 w 371"/>
                <a:gd name="T97" fmla="*/ 49 h 181"/>
                <a:gd name="T98" fmla="*/ 54 w 371"/>
                <a:gd name="T99" fmla="*/ 64 h 181"/>
                <a:gd name="T100" fmla="*/ 74 w 371"/>
                <a:gd name="T101" fmla="*/ 74 h 181"/>
                <a:gd name="T102" fmla="*/ 103 w 371"/>
                <a:gd name="T103" fmla="*/ 74 h 181"/>
                <a:gd name="T104" fmla="*/ 122 w 371"/>
                <a:gd name="T105" fmla="*/ 64 h 181"/>
                <a:gd name="T106" fmla="*/ 122 w 371"/>
                <a:gd name="T107" fmla="*/ 44 h 181"/>
                <a:gd name="T108" fmla="*/ 142 w 371"/>
                <a:gd name="T109" fmla="*/ 35 h 181"/>
                <a:gd name="T110" fmla="*/ 171 w 371"/>
                <a:gd name="T111" fmla="*/ 30 h 181"/>
                <a:gd name="T112" fmla="*/ 191 w 371"/>
                <a:gd name="T113" fmla="*/ 15 h 181"/>
                <a:gd name="T114" fmla="*/ 205 w 371"/>
                <a:gd name="T115" fmla="*/ 10 h 181"/>
                <a:gd name="T116" fmla="*/ 225 w 371"/>
                <a:gd name="T117" fmla="*/ 1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71" h="181">
                  <a:moveTo>
                    <a:pt x="337" y="127"/>
                  </a:moveTo>
                  <a:lnTo>
                    <a:pt x="342" y="127"/>
                  </a:lnTo>
                  <a:lnTo>
                    <a:pt x="342" y="132"/>
                  </a:lnTo>
                  <a:lnTo>
                    <a:pt x="337" y="132"/>
                  </a:lnTo>
                  <a:lnTo>
                    <a:pt x="332" y="132"/>
                  </a:lnTo>
                  <a:lnTo>
                    <a:pt x="327" y="132"/>
                  </a:lnTo>
                  <a:lnTo>
                    <a:pt x="327" y="127"/>
                  </a:lnTo>
                  <a:lnTo>
                    <a:pt x="332" y="127"/>
                  </a:lnTo>
                  <a:lnTo>
                    <a:pt x="337" y="127"/>
                  </a:lnTo>
                  <a:close/>
                  <a:moveTo>
                    <a:pt x="362" y="39"/>
                  </a:moveTo>
                  <a:lnTo>
                    <a:pt x="371" y="39"/>
                  </a:lnTo>
                  <a:lnTo>
                    <a:pt x="371" y="44"/>
                  </a:lnTo>
                  <a:lnTo>
                    <a:pt x="362" y="49"/>
                  </a:lnTo>
                  <a:lnTo>
                    <a:pt x="362" y="39"/>
                  </a:lnTo>
                  <a:close/>
                  <a:moveTo>
                    <a:pt x="347" y="30"/>
                  </a:moveTo>
                  <a:lnTo>
                    <a:pt x="347" y="35"/>
                  </a:lnTo>
                  <a:lnTo>
                    <a:pt x="347" y="39"/>
                  </a:lnTo>
                  <a:lnTo>
                    <a:pt x="352" y="39"/>
                  </a:lnTo>
                  <a:lnTo>
                    <a:pt x="352" y="44"/>
                  </a:lnTo>
                  <a:lnTo>
                    <a:pt x="357" y="44"/>
                  </a:lnTo>
                  <a:lnTo>
                    <a:pt x="357" y="49"/>
                  </a:lnTo>
                  <a:lnTo>
                    <a:pt x="352" y="49"/>
                  </a:lnTo>
                  <a:lnTo>
                    <a:pt x="347" y="49"/>
                  </a:lnTo>
                  <a:lnTo>
                    <a:pt x="347" y="54"/>
                  </a:lnTo>
                  <a:lnTo>
                    <a:pt x="342" y="49"/>
                  </a:lnTo>
                  <a:lnTo>
                    <a:pt x="337" y="49"/>
                  </a:lnTo>
                  <a:lnTo>
                    <a:pt x="337" y="54"/>
                  </a:lnTo>
                  <a:lnTo>
                    <a:pt x="332" y="54"/>
                  </a:lnTo>
                  <a:lnTo>
                    <a:pt x="332" y="49"/>
                  </a:lnTo>
                  <a:lnTo>
                    <a:pt x="327" y="49"/>
                  </a:lnTo>
                  <a:lnTo>
                    <a:pt x="327" y="54"/>
                  </a:lnTo>
                  <a:lnTo>
                    <a:pt x="332" y="54"/>
                  </a:lnTo>
                  <a:lnTo>
                    <a:pt x="327" y="59"/>
                  </a:lnTo>
                  <a:lnTo>
                    <a:pt x="327" y="54"/>
                  </a:lnTo>
                  <a:lnTo>
                    <a:pt x="327" y="49"/>
                  </a:lnTo>
                  <a:lnTo>
                    <a:pt x="323" y="49"/>
                  </a:lnTo>
                  <a:lnTo>
                    <a:pt x="323" y="44"/>
                  </a:lnTo>
                  <a:lnTo>
                    <a:pt x="323" y="39"/>
                  </a:lnTo>
                  <a:lnTo>
                    <a:pt x="327" y="39"/>
                  </a:lnTo>
                  <a:lnTo>
                    <a:pt x="332" y="39"/>
                  </a:lnTo>
                  <a:lnTo>
                    <a:pt x="332" y="35"/>
                  </a:lnTo>
                  <a:lnTo>
                    <a:pt x="337" y="35"/>
                  </a:lnTo>
                  <a:lnTo>
                    <a:pt x="337" y="39"/>
                  </a:lnTo>
                  <a:lnTo>
                    <a:pt x="342" y="39"/>
                  </a:lnTo>
                  <a:lnTo>
                    <a:pt x="347" y="39"/>
                  </a:lnTo>
                  <a:lnTo>
                    <a:pt x="347" y="35"/>
                  </a:lnTo>
                  <a:lnTo>
                    <a:pt x="342" y="35"/>
                  </a:lnTo>
                  <a:lnTo>
                    <a:pt x="347" y="35"/>
                  </a:lnTo>
                  <a:lnTo>
                    <a:pt x="347" y="30"/>
                  </a:lnTo>
                  <a:close/>
                  <a:moveTo>
                    <a:pt x="244" y="0"/>
                  </a:moveTo>
                  <a:lnTo>
                    <a:pt x="244" y="5"/>
                  </a:lnTo>
                  <a:lnTo>
                    <a:pt x="249" y="5"/>
                  </a:lnTo>
                  <a:lnTo>
                    <a:pt x="254" y="5"/>
                  </a:lnTo>
                  <a:lnTo>
                    <a:pt x="259" y="5"/>
                  </a:lnTo>
                  <a:lnTo>
                    <a:pt x="259" y="0"/>
                  </a:lnTo>
                  <a:lnTo>
                    <a:pt x="264" y="0"/>
                  </a:lnTo>
                  <a:lnTo>
                    <a:pt x="264" y="5"/>
                  </a:lnTo>
                  <a:lnTo>
                    <a:pt x="264" y="0"/>
                  </a:lnTo>
                  <a:lnTo>
                    <a:pt x="264" y="5"/>
                  </a:lnTo>
                  <a:lnTo>
                    <a:pt x="264" y="10"/>
                  </a:lnTo>
                  <a:lnTo>
                    <a:pt x="269" y="10"/>
                  </a:lnTo>
                  <a:lnTo>
                    <a:pt x="264" y="10"/>
                  </a:lnTo>
                  <a:lnTo>
                    <a:pt x="269" y="5"/>
                  </a:lnTo>
                  <a:lnTo>
                    <a:pt x="264" y="5"/>
                  </a:lnTo>
                  <a:lnTo>
                    <a:pt x="269" y="5"/>
                  </a:lnTo>
                  <a:lnTo>
                    <a:pt x="269" y="10"/>
                  </a:lnTo>
                  <a:lnTo>
                    <a:pt x="264" y="10"/>
                  </a:lnTo>
                  <a:lnTo>
                    <a:pt x="259" y="10"/>
                  </a:lnTo>
                  <a:lnTo>
                    <a:pt x="254" y="10"/>
                  </a:lnTo>
                  <a:lnTo>
                    <a:pt x="259" y="10"/>
                  </a:lnTo>
                  <a:lnTo>
                    <a:pt x="259" y="15"/>
                  </a:lnTo>
                  <a:lnTo>
                    <a:pt x="264" y="15"/>
                  </a:lnTo>
                  <a:lnTo>
                    <a:pt x="264" y="20"/>
                  </a:lnTo>
                  <a:lnTo>
                    <a:pt x="264" y="25"/>
                  </a:lnTo>
                  <a:lnTo>
                    <a:pt x="259" y="25"/>
                  </a:lnTo>
                  <a:lnTo>
                    <a:pt x="264" y="25"/>
                  </a:lnTo>
                  <a:lnTo>
                    <a:pt x="259" y="25"/>
                  </a:lnTo>
                  <a:lnTo>
                    <a:pt x="259" y="30"/>
                  </a:lnTo>
                  <a:lnTo>
                    <a:pt x="259" y="35"/>
                  </a:lnTo>
                  <a:lnTo>
                    <a:pt x="259" y="39"/>
                  </a:lnTo>
                  <a:lnTo>
                    <a:pt x="264" y="39"/>
                  </a:lnTo>
                  <a:lnTo>
                    <a:pt x="264" y="44"/>
                  </a:lnTo>
                  <a:lnTo>
                    <a:pt x="269" y="44"/>
                  </a:lnTo>
                  <a:lnTo>
                    <a:pt x="269" y="49"/>
                  </a:lnTo>
                  <a:lnTo>
                    <a:pt x="274" y="49"/>
                  </a:lnTo>
                  <a:lnTo>
                    <a:pt x="279" y="54"/>
                  </a:lnTo>
                  <a:lnTo>
                    <a:pt x="283" y="54"/>
                  </a:lnTo>
                  <a:lnTo>
                    <a:pt x="288" y="54"/>
                  </a:lnTo>
                  <a:lnTo>
                    <a:pt x="288" y="49"/>
                  </a:lnTo>
                  <a:lnTo>
                    <a:pt x="288" y="54"/>
                  </a:lnTo>
                  <a:lnTo>
                    <a:pt x="288" y="49"/>
                  </a:lnTo>
                  <a:lnTo>
                    <a:pt x="293" y="49"/>
                  </a:lnTo>
                  <a:lnTo>
                    <a:pt x="298" y="49"/>
                  </a:lnTo>
                  <a:lnTo>
                    <a:pt x="298" y="44"/>
                  </a:lnTo>
                  <a:lnTo>
                    <a:pt x="298" y="39"/>
                  </a:lnTo>
                  <a:lnTo>
                    <a:pt x="298" y="35"/>
                  </a:lnTo>
                  <a:lnTo>
                    <a:pt x="303" y="35"/>
                  </a:lnTo>
                  <a:lnTo>
                    <a:pt x="308" y="35"/>
                  </a:lnTo>
                  <a:lnTo>
                    <a:pt x="308" y="39"/>
                  </a:lnTo>
                  <a:lnTo>
                    <a:pt x="308" y="44"/>
                  </a:lnTo>
                  <a:lnTo>
                    <a:pt x="303" y="44"/>
                  </a:lnTo>
                  <a:lnTo>
                    <a:pt x="303" y="49"/>
                  </a:lnTo>
                  <a:lnTo>
                    <a:pt x="303" y="54"/>
                  </a:lnTo>
                  <a:lnTo>
                    <a:pt x="308" y="54"/>
                  </a:lnTo>
                  <a:lnTo>
                    <a:pt x="308" y="59"/>
                  </a:lnTo>
                  <a:lnTo>
                    <a:pt x="313" y="54"/>
                  </a:lnTo>
                  <a:lnTo>
                    <a:pt x="313" y="59"/>
                  </a:lnTo>
                  <a:lnTo>
                    <a:pt x="313" y="54"/>
                  </a:lnTo>
                  <a:lnTo>
                    <a:pt x="313" y="59"/>
                  </a:lnTo>
                  <a:lnTo>
                    <a:pt x="318" y="64"/>
                  </a:lnTo>
                  <a:lnTo>
                    <a:pt x="318" y="69"/>
                  </a:lnTo>
                  <a:lnTo>
                    <a:pt x="318" y="64"/>
                  </a:lnTo>
                  <a:lnTo>
                    <a:pt x="318" y="69"/>
                  </a:lnTo>
                  <a:lnTo>
                    <a:pt x="323" y="69"/>
                  </a:lnTo>
                  <a:lnTo>
                    <a:pt x="323" y="74"/>
                  </a:lnTo>
                  <a:lnTo>
                    <a:pt x="323" y="78"/>
                  </a:lnTo>
                  <a:lnTo>
                    <a:pt x="327" y="78"/>
                  </a:lnTo>
                  <a:lnTo>
                    <a:pt x="327" y="83"/>
                  </a:lnTo>
                  <a:lnTo>
                    <a:pt x="327" y="78"/>
                  </a:lnTo>
                  <a:lnTo>
                    <a:pt x="327" y="83"/>
                  </a:lnTo>
                  <a:lnTo>
                    <a:pt x="327" y="78"/>
                  </a:lnTo>
                  <a:lnTo>
                    <a:pt x="332" y="78"/>
                  </a:lnTo>
                  <a:lnTo>
                    <a:pt x="332" y="83"/>
                  </a:lnTo>
                  <a:lnTo>
                    <a:pt x="337" y="83"/>
                  </a:lnTo>
                  <a:lnTo>
                    <a:pt x="337" y="88"/>
                  </a:lnTo>
                  <a:lnTo>
                    <a:pt x="342" y="88"/>
                  </a:lnTo>
                  <a:lnTo>
                    <a:pt x="347" y="88"/>
                  </a:lnTo>
                  <a:lnTo>
                    <a:pt x="352" y="88"/>
                  </a:lnTo>
                  <a:lnTo>
                    <a:pt x="352" y="93"/>
                  </a:lnTo>
                  <a:lnTo>
                    <a:pt x="347" y="93"/>
                  </a:lnTo>
                  <a:lnTo>
                    <a:pt x="347" y="98"/>
                  </a:lnTo>
                  <a:lnTo>
                    <a:pt x="347" y="103"/>
                  </a:lnTo>
                  <a:lnTo>
                    <a:pt x="342" y="103"/>
                  </a:lnTo>
                  <a:lnTo>
                    <a:pt x="342" y="98"/>
                  </a:lnTo>
                  <a:lnTo>
                    <a:pt x="337" y="98"/>
                  </a:lnTo>
                  <a:lnTo>
                    <a:pt x="332" y="98"/>
                  </a:lnTo>
                  <a:lnTo>
                    <a:pt x="332" y="93"/>
                  </a:lnTo>
                  <a:lnTo>
                    <a:pt x="327" y="93"/>
                  </a:lnTo>
                  <a:lnTo>
                    <a:pt x="323" y="98"/>
                  </a:lnTo>
                  <a:lnTo>
                    <a:pt x="327" y="98"/>
                  </a:lnTo>
                  <a:lnTo>
                    <a:pt x="323" y="98"/>
                  </a:lnTo>
                  <a:lnTo>
                    <a:pt x="318" y="98"/>
                  </a:lnTo>
                  <a:lnTo>
                    <a:pt x="323" y="98"/>
                  </a:lnTo>
                  <a:lnTo>
                    <a:pt x="323" y="103"/>
                  </a:lnTo>
                  <a:lnTo>
                    <a:pt x="323" y="98"/>
                  </a:lnTo>
                  <a:lnTo>
                    <a:pt x="323" y="103"/>
                  </a:lnTo>
                  <a:lnTo>
                    <a:pt x="323" y="108"/>
                  </a:lnTo>
                  <a:lnTo>
                    <a:pt x="318" y="108"/>
                  </a:lnTo>
                  <a:lnTo>
                    <a:pt x="323" y="108"/>
                  </a:lnTo>
                  <a:lnTo>
                    <a:pt x="323" y="113"/>
                  </a:lnTo>
                  <a:lnTo>
                    <a:pt x="327" y="113"/>
                  </a:lnTo>
                  <a:lnTo>
                    <a:pt x="327" y="118"/>
                  </a:lnTo>
                  <a:lnTo>
                    <a:pt x="327" y="122"/>
                  </a:lnTo>
                  <a:lnTo>
                    <a:pt x="323" y="122"/>
                  </a:lnTo>
                  <a:lnTo>
                    <a:pt x="323" y="127"/>
                  </a:lnTo>
                  <a:lnTo>
                    <a:pt x="327" y="127"/>
                  </a:lnTo>
                  <a:lnTo>
                    <a:pt x="323" y="127"/>
                  </a:lnTo>
                  <a:lnTo>
                    <a:pt x="318" y="127"/>
                  </a:lnTo>
                  <a:lnTo>
                    <a:pt x="318" y="132"/>
                  </a:lnTo>
                  <a:lnTo>
                    <a:pt x="318" y="137"/>
                  </a:lnTo>
                  <a:lnTo>
                    <a:pt x="318" y="132"/>
                  </a:lnTo>
                  <a:lnTo>
                    <a:pt x="313" y="132"/>
                  </a:lnTo>
                  <a:lnTo>
                    <a:pt x="313" y="127"/>
                  </a:lnTo>
                  <a:lnTo>
                    <a:pt x="313" y="122"/>
                  </a:lnTo>
                  <a:lnTo>
                    <a:pt x="313" y="118"/>
                  </a:lnTo>
                  <a:lnTo>
                    <a:pt x="313" y="122"/>
                  </a:lnTo>
                  <a:lnTo>
                    <a:pt x="313" y="118"/>
                  </a:lnTo>
                  <a:lnTo>
                    <a:pt x="308" y="118"/>
                  </a:lnTo>
                  <a:lnTo>
                    <a:pt x="308" y="113"/>
                  </a:lnTo>
                  <a:lnTo>
                    <a:pt x="303" y="113"/>
                  </a:lnTo>
                  <a:lnTo>
                    <a:pt x="303" y="118"/>
                  </a:lnTo>
                  <a:lnTo>
                    <a:pt x="298" y="118"/>
                  </a:lnTo>
                  <a:lnTo>
                    <a:pt x="298" y="113"/>
                  </a:lnTo>
                  <a:lnTo>
                    <a:pt x="303" y="113"/>
                  </a:lnTo>
                  <a:lnTo>
                    <a:pt x="303" y="108"/>
                  </a:lnTo>
                  <a:lnTo>
                    <a:pt x="298" y="108"/>
                  </a:lnTo>
                  <a:lnTo>
                    <a:pt x="298" y="103"/>
                  </a:lnTo>
                  <a:lnTo>
                    <a:pt x="298" y="108"/>
                  </a:lnTo>
                  <a:lnTo>
                    <a:pt x="298" y="103"/>
                  </a:lnTo>
                  <a:lnTo>
                    <a:pt x="298" y="108"/>
                  </a:lnTo>
                  <a:lnTo>
                    <a:pt x="293" y="108"/>
                  </a:lnTo>
                  <a:lnTo>
                    <a:pt x="298" y="108"/>
                  </a:lnTo>
                  <a:lnTo>
                    <a:pt x="298" y="103"/>
                  </a:lnTo>
                  <a:lnTo>
                    <a:pt x="293" y="103"/>
                  </a:lnTo>
                  <a:lnTo>
                    <a:pt x="293" y="108"/>
                  </a:lnTo>
                  <a:lnTo>
                    <a:pt x="288" y="108"/>
                  </a:lnTo>
                  <a:lnTo>
                    <a:pt x="288" y="113"/>
                  </a:lnTo>
                  <a:lnTo>
                    <a:pt x="288" y="118"/>
                  </a:lnTo>
                  <a:lnTo>
                    <a:pt x="288" y="113"/>
                  </a:lnTo>
                  <a:lnTo>
                    <a:pt x="293" y="103"/>
                  </a:lnTo>
                  <a:lnTo>
                    <a:pt x="288" y="103"/>
                  </a:lnTo>
                  <a:lnTo>
                    <a:pt x="293" y="103"/>
                  </a:lnTo>
                  <a:lnTo>
                    <a:pt x="288" y="103"/>
                  </a:lnTo>
                  <a:lnTo>
                    <a:pt x="288" y="98"/>
                  </a:lnTo>
                  <a:lnTo>
                    <a:pt x="283" y="98"/>
                  </a:lnTo>
                  <a:lnTo>
                    <a:pt x="283" y="103"/>
                  </a:lnTo>
                  <a:lnTo>
                    <a:pt x="283" y="98"/>
                  </a:lnTo>
                  <a:lnTo>
                    <a:pt x="279" y="98"/>
                  </a:lnTo>
                  <a:lnTo>
                    <a:pt x="279" y="103"/>
                  </a:lnTo>
                  <a:lnTo>
                    <a:pt x="274" y="103"/>
                  </a:lnTo>
                  <a:lnTo>
                    <a:pt x="274" y="98"/>
                  </a:lnTo>
                  <a:lnTo>
                    <a:pt x="274" y="103"/>
                  </a:lnTo>
                  <a:lnTo>
                    <a:pt x="269" y="103"/>
                  </a:lnTo>
                  <a:lnTo>
                    <a:pt x="269" y="108"/>
                  </a:lnTo>
                  <a:lnTo>
                    <a:pt x="264" y="108"/>
                  </a:lnTo>
                  <a:lnTo>
                    <a:pt x="264" y="113"/>
                  </a:lnTo>
                  <a:lnTo>
                    <a:pt x="264" y="118"/>
                  </a:lnTo>
                  <a:lnTo>
                    <a:pt x="259" y="118"/>
                  </a:lnTo>
                  <a:lnTo>
                    <a:pt x="264" y="118"/>
                  </a:lnTo>
                  <a:lnTo>
                    <a:pt x="264" y="122"/>
                  </a:lnTo>
                  <a:lnTo>
                    <a:pt x="264" y="118"/>
                  </a:lnTo>
                  <a:lnTo>
                    <a:pt x="264" y="122"/>
                  </a:lnTo>
                  <a:lnTo>
                    <a:pt x="269" y="122"/>
                  </a:lnTo>
                  <a:lnTo>
                    <a:pt x="264" y="122"/>
                  </a:lnTo>
                  <a:lnTo>
                    <a:pt x="264" y="127"/>
                  </a:lnTo>
                  <a:lnTo>
                    <a:pt x="264" y="132"/>
                  </a:lnTo>
                  <a:lnTo>
                    <a:pt x="259" y="132"/>
                  </a:lnTo>
                  <a:lnTo>
                    <a:pt x="259" y="137"/>
                  </a:lnTo>
                  <a:lnTo>
                    <a:pt x="264" y="137"/>
                  </a:lnTo>
                  <a:lnTo>
                    <a:pt x="259" y="137"/>
                  </a:lnTo>
                  <a:lnTo>
                    <a:pt x="264" y="137"/>
                  </a:lnTo>
                  <a:lnTo>
                    <a:pt x="264" y="132"/>
                  </a:lnTo>
                  <a:lnTo>
                    <a:pt x="264" y="137"/>
                  </a:lnTo>
                  <a:lnTo>
                    <a:pt x="269" y="137"/>
                  </a:lnTo>
                  <a:lnTo>
                    <a:pt x="274" y="137"/>
                  </a:lnTo>
                  <a:lnTo>
                    <a:pt x="279" y="137"/>
                  </a:lnTo>
                  <a:lnTo>
                    <a:pt x="279" y="142"/>
                  </a:lnTo>
                  <a:lnTo>
                    <a:pt x="279" y="147"/>
                  </a:lnTo>
                  <a:lnTo>
                    <a:pt x="283" y="147"/>
                  </a:lnTo>
                  <a:lnTo>
                    <a:pt x="279" y="147"/>
                  </a:lnTo>
                  <a:lnTo>
                    <a:pt x="279" y="152"/>
                  </a:lnTo>
                  <a:lnTo>
                    <a:pt x="274" y="152"/>
                  </a:lnTo>
                  <a:lnTo>
                    <a:pt x="274" y="147"/>
                  </a:lnTo>
                  <a:lnTo>
                    <a:pt x="274" y="152"/>
                  </a:lnTo>
                  <a:lnTo>
                    <a:pt x="274" y="147"/>
                  </a:lnTo>
                  <a:lnTo>
                    <a:pt x="274" y="152"/>
                  </a:lnTo>
                  <a:lnTo>
                    <a:pt x="274" y="157"/>
                  </a:lnTo>
                  <a:lnTo>
                    <a:pt x="274" y="161"/>
                  </a:lnTo>
                  <a:lnTo>
                    <a:pt x="279" y="161"/>
                  </a:lnTo>
                  <a:lnTo>
                    <a:pt x="279" y="157"/>
                  </a:lnTo>
                  <a:lnTo>
                    <a:pt x="283" y="157"/>
                  </a:lnTo>
                  <a:lnTo>
                    <a:pt x="283" y="152"/>
                  </a:lnTo>
                  <a:lnTo>
                    <a:pt x="288" y="152"/>
                  </a:lnTo>
                  <a:lnTo>
                    <a:pt x="288" y="157"/>
                  </a:lnTo>
                  <a:lnTo>
                    <a:pt x="288" y="161"/>
                  </a:lnTo>
                  <a:lnTo>
                    <a:pt x="283" y="161"/>
                  </a:lnTo>
                  <a:lnTo>
                    <a:pt x="283" y="166"/>
                  </a:lnTo>
                  <a:lnTo>
                    <a:pt x="283" y="171"/>
                  </a:lnTo>
                  <a:lnTo>
                    <a:pt x="279" y="171"/>
                  </a:lnTo>
                  <a:lnTo>
                    <a:pt x="279" y="166"/>
                  </a:lnTo>
                  <a:lnTo>
                    <a:pt x="274" y="166"/>
                  </a:lnTo>
                  <a:lnTo>
                    <a:pt x="274" y="161"/>
                  </a:lnTo>
                  <a:lnTo>
                    <a:pt x="269" y="161"/>
                  </a:lnTo>
                  <a:lnTo>
                    <a:pt x="269" y="166"/>
                  </a:lnTo>
                  <a:lnTo>
                    <a:pt x="269" y="171"/>
                  </a:lnTo>
                  <a:lnTo>
                    <a:pt x="264" y="171"/>
                  </a:lnTo>
                  <a:lnTo>
                    <a:pt x="269" y="171"/>
                  </a:lnTo>
                  <a:lnTo>
                    <a:pt x="269" y="176"/>
                  </a:lnTo>
                  <a:lnTo>
                    <a:pt x="264" y="176"/>
                  </a:lnTo>
                  <a:lnTo>
                    <a:pt x="264" y="181"/>
                  </a:lnTo>
                  <a:lnTo>
                    <a:pt x="259" y="181"/>
                  </a:lnTo>
                  <a:lnTo>
                    <a:pt x="259" y="176"/>
                  </a:lnTo>
                  <a:lnTo>
                    <a:pt x="254" y="176"/>
                  </a:lnTo>
                  <a:lnTo>
                    <a:pt x="254" y="181"/>
                  </a:lnTo>
                  <a:lnTo>
                    <a:pt x="254" y="176"/>
                  </a:lnTo>
                  <a:lnTo>
                    <a:pt x="249" y="176"/>
                  </a:lnTo>
                  <a:lnTo>
                    <a:pt x="249" y="181"/>
                  </a:lnTo>
                  <a:lnTo>
                    <a:pt x="244" y="181"/>
                  </a:lnTo>
                  <a:lnTo>
                    <a:pt x="244" y="176"/>
                  </a:lnTo>
                  <a:lnTo>
                    <a:pt x="240" y="176"/>
                  </a:lnTo>
                  <a:lnTo>
                    <a:pt x="240" y="171"/>
                  </a:lnTo>
                  <a:lnTo>
                    <a:pt x="235" y="171"/>
                  </a:lnTo>
                  <a:lnTo>
                    <a:pt x="230" y="171"/>
                  </a:lnTo>
                  <a:lnTo>
                    <a:pt x="225" y="171"/>
                  </a:lnTo>
                  <a:lnTo>
                    <a:pt x="230" y="166"/>
                  </a:lnTo>
                  <a:lnTo>
                    <a:pt x="225" y="166"/>
                  </a:lnTo>
                  <a:lnTo>
                    <a:pt x="225" y="161"/>
                  </a:lnTo>
                  <a:lnTo>
                    <a:pt x="220" y="161"/>
                  </a:lnTo>
                  <a:lnTo>
                    <a:pt x="220" y="157"/>
                  </a:lnTo>
                  <a:lnTo>
                    <a:pt x="225" y="152"/>
                  </a:lnTo>
                  <a:lnTo>
                    <a:pt x="225" y="147"/>
                  </a:lnTo>
                  <a:lnTo>
                    <a:pt x="225" y="142"/>
                  </a:lnTo>
                  <a:lnTo>
                    <a:pt x="230" y="142"/>
                  </a:lnTo>
                  <a:lnTo>
                    <a:pt x="230" y="137"/>
                  </a:lnTo>
                  <a:lnTo>
                    <a:pt x="225" y="137"/>
                  </a:lnTo>
                  <a:lnTo>
                    <a:pt x="225" y="132"/>
                  </a:lnTo>
                  <a:lnTo>
                    <a:pt x="225" y="137"/>
                  </a:lnTo>
                  <a:lnTo>
                    <a:pt x="220" y="137"/>
                  </a:lnTo>
                  <a:lnTo>
                    <a:pt x="215" y="137"/>
                  </a:lnTo>
                  <a:lnTo>
                    <a:pt x="215" y="142"/>
                  </a:lnTo>
                  <a:lnTo>
                    <a:pt x="210" y="142"/>
                  </a:lnTo>
                  <a:lnTo>
                    <a:pt x="205" y="142"/>
                  </a:lnTo>
                  <a:lnTo>
                    <a:pt x="201" y="142"/>
                  </a:lnTo>
                  <a:lnTo>
                    <a:pt x="201" y="137"/>
                  </a:lnTo>
                  <a:lnTo>
                    <a:pt x="196" y="137"/>
                  </a:lnTo>
                  <a:lnTo>
                    <a:pt x="196" y="142"/>
                  </a:lnTo>
                  <a:lnTo>
                    <a:pt x="191" y="142"/>
                  </a:lnTo>
                  <a:lnTo>
                    <a:pt x="186" y="142"/>
                  </a:lnTo>
                  <a:lnTo>
                    <a:pt x="181" y="142"/>
                  </a:lnTo>
                  <a:lnTo>
                    <a:pt x="181" y="137"/>
                  </a:lnTo>
                  <a:lnTo>
                    <a:pt x="176" y="137"/>
                  </a:lnTo>
                  <a:lnTo>
                    <a:pt x="171" y="137"/>
                  </a:lnTo>
                  <a:lnTo>
                    <a:pt x="166" y="137"/>
                  </a:lnTo>
                  <a:lnTo>
                    <a:pt x="166" y="132"/>
                  </a:lnTo>
                  <a:lnTo>
                    <a:pt x="161" y="132"/>
                  </a:lnTo>
                  <a:lnTo>
                    <a:pt x="161" y="127"/>
                  </a:lnTo>
                  <a:lnTo>
                    <a:pt x="166" y="127"/>
                  </a:lnTo>
                  <a:lnTo>
                    <a:pt x="161" y="127"/>
                  </a:lnTo>
                  <a:lnTo>
                    <a:pt x="157" y="127"/>
                  </a:lnTo>
                  <a:lnTo>
                    <a:pt x="157" y="122"/>
                  </a:lnTo>
                  <a:lnTo>
                    <a:pt x="161" y="122"/>
                  </a:lnTo>
                  <a:lnTo>
                    <a:pt x="161" y="118"/>
                  </a:lnTo>
                  <a:lnTo>
                    <a:pt x="161" y="113"/>
                  </a:lnTo>
                  <a:lnTo>
                    <a:pt x="161" y="108"/>
                  </a:lnTo>
                  <a:lnTo>
                    <a:pt x="166" y="108"/>
                  </a:lnTo>
                  <a:lnTo>
                    <a:pt x="166" y="103"/>
                  </a:lnTo>
                  <a:lnTo>
                    <a:pt x="171" y="103"/>
                  </a:lnTo>
                  <a:lnTo>
                    <a:pt x="171" y="98"/>
                  </a:lnTo>
                  <a:lnTo>
                    <a:pt x="171" y="93"/>
                  </a:lnTo>
                  <a:lnTo>
                    <a:pt x="171" y="88"/>
                  </a:lnTo>
                  <a:lnTo>
                    <a:pt x="166" y="88"/>
                  </a:lnTo>
                  <a:lnTo>
                    <a:pt x="161" y="88"/>
                  </a:lnTo>
                  <a:lnTo>
                    <a:pt x="161" y="93"/>
                  </a:lnTo>
                  <a:lnTo>
                    <a:pt x="157" y="93"/>
                  </a:lnTo>
                  <a:lnTo>
                    <a:pt x="157" y="98"/>
                  </a:lnTo>
                  <a:lnTo>
                    <a:pt x="152" y="98"/>
                  </a:lnTo>
                  <a:lnTo>
                    <a:pt x="147" y="98"/>
                  </a:lnTo>
                  <a:lnTo>
                    <a:pt x="147" y="93"/>
                  </a:lnTo>
                  <a:lnTo>
                    <a:pt x="142" y="93"/>
                  </a:lnTo>
                  <a:lnTo>
                    <a:pt x="142" y="88"/>
                  </a:lnTo>
                  <a:lnTo>
                    <a:pt x="137" y="88"/>
                  </a:lnTo>
                  <a:lnTo>
                    <a:pt x="132" y="93"/>
                  </a:lnTo>
                  <a:lnTo>
                    <a:pt x="132" y="88"/>
                  </a:lnTo>
                  <a:lnTo>
                    <a:pt x="127" y="88"/>
                  </a:lnTo>
                  <a:lnTo>
                    <a:pt x="127" y="93"/>
                  </a:lnTo>
                  <a:lnTo>
                    <a:pt x="122" y="93"/>
                  </a:lnTo>
                  <a:lnTo>
                    <a:pt x="122" y="98"/>
                  </a:lnTo>
                  <a:lnTo>
                    <a:pt x="118" y="98"/>
                  </a:lnTo>
                  <a:lnTo>
                    <a:pt x="113" y="98"/>
                  </a:lnTo>
                  <a:lnTo>
                    <a:pt x="108" y="98"/>
                  </a:lnTo>
                  <a:lnTo>
                    <a:pt x="103" y="98"/>
                  </a:lnTo>
                  <a:lnTo>
                    <a:pt x="98" y="98"/>
                  </a:lnTo>
                  <a:lnTo>
                    <a:pt x="93" y="103"/>
                  </a:lnTo>
                  <a:lnTo>
                    <a:pt x="98" y="103"/>
                  </a:lnTo>
                  <a:lnTo>
                    <a:pt x="98" y="108"/>
                  </a:lnTo>
                  <a:lnTo>
                    <a:pt x="93" y="108"/>
                  </a:lnTo>
                  <a:lnTo>
                    <a:pt x="98" y="108"/>
                  </a:lnTo>
                  <a:lnTo>
                    <a:pt x="98" y="113"/>
                  </a:lnTo>
                  <a:lnTo>
                    <a:pt x="93" y="113"/>
                  </a:lnTo>
                  <a:lnTo>
                    <a:pt x="88" y="113"/>
                  </a:lnTo>
                  <a:lnTo>
                    <a:pt x="83" y="113"/>
                  </a:lnTo>
                  <a:lnTo>
                    <a:pt x="78" y="113"/>
                  </a:lnTo>
                  <a:lnTo>
                    <a:pt x="74" y="113"/>
                  </a:lnTo>
                  <a:lnTo>
                    <a:pt x="74" y="108"/>
                  </a:lnTo>
                  <a:lnTo>
                    <a:pt x="74" y="113"/>
                  </a:lnTo>
                  <a:lnTo>
                    <a:pt x="69" y="113"/>
                  </a:lnTo>
                  <a:lnTo>
                    <a:pt x="69" y="108"/>
                  </a:lnTo>
                  <a:lnTo>
                    <a:pt x="64" y="108"/>
                  </a:lnTo>
                  <a:lnTo>
                    <a:pt x="64" y="103"/>
                  </a:lnTo>
                  <a:lnTo>
                    <a:pt x="59" y="103"/>
                  </a:lnTo>
                  <a:lnTo>
                    <a:pt x="54" y="103"/>
                  </a:lnTo>
                  <a:lnTo>
                    <a:pt x="49" y="103"/>
                  </a:lnTo>
                  <a:lnTo>
                    <a:pt x="44" y="103"/>
                  </a:lnTo>
                  <a:lnTo>
                    <a:pt x="39" y="103"/>
                  </a:lnTo>
                  <a:lnTo>
                    <a:pt x="35" y="103"/>
                  </a:lnTo>
                  <a:lnTo>
                    <a:pt x="30" y="103"/>
                  </a:lnTo>
                  <a:lnTo>
                    <a:pt x="25" y="98"/>
                  </a:lnTo>
                  <a:lnTo>
                    <a:pt x="20" y="98"/>
                  </a:lnTo>
                  <a:lnTo>
                    <a:pt x="20" y="93"/>
                  </a:lnTo>
                  <a:lnTo>
                    <a:pt x="15" y="93"/>
                  </a:lnTo>
                  <a:lnTo>
                    <a:pt x="10" y="93"/>
                  </a:lnTo>
                  <a:lnTo>
                    <a:pt x="15" y="93"/>
                  </a:lnTo>
                  <a:lnTo>
                    <a:pt x="10" y="88"/>
                  </a:lnTo>
                  <a:lnTo>
                    <a:pt x="10" y="83"/>
                  </a:lnTo>
                  <a:lnTo>
                    <a:pt x="5" y="83"/>
                  </a:lnTo>
                  <a:lnTo>
                    <a:pt x="5" y="78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5" y="64"/>
                  </a:lnTo>
                  <a:lnTo>
                    <a:pt x="5" y="59"/>
                  </a:lnTo>
                  <a:lnTo>
                    <a:pt x="10" y="54"/>
                  </a:lnTo>
                  <a:lnTo>
                    <a:pt x="15" y="49"/>
                  </a:lnTo>
                  <a:lnTo>
                    <a:pt x="15" y="44"/>
                  </a:lnTo>
                  <a:lnTo>
                    <a:pt x="15" y="39"/>
                  </a:lnTo>
                  <a:lnTo>
                    <a:pt x="20" y="39"/>
                  </a:lnTo>
                  <a:lnTo>
                    <a:pt x="25" y="39"/>
                  </a:lnTo>
                  <a:lnTo>
                    <a:pt x="30" y="39"/>
                  </a:lnTo>
                  <a:lnTo>
                    <a:pt x="30" y="44"/>
                  </a:lnTo>
                  <a:lnTo>
                    <a:pt x="35" y="44"/>
                  </a:lnTo>
                  <a:lnTo>
                    <a:pt x="39" y="44"/>
                  </a:lnTo>
                  <a:lnTo>
                    <a:pt x="39" y="49"/>
                  </a:lnTo>
                  <a:lnTo>
                    <a:pt x="44" y="49"/>
                  </a:lnTo>
                  <a:lnTo>
                    <a:pt x="49" y="49"/>
                  </a:lnTo>
                  <a:lnTo>
                    <a:pt x="49" y="54"/>
                  </a:lnTo>
                  <a:lnTo>
                    <a:pt x="49" y="59"/>
                  </a:lnTo>
                  <a:lnTo>
                    <a:pt x="54" y="59"/>
                  </a:lnTo>
                  <a:lnTo>
                    <a:pt x="54" y="64"/>
                  </a:lnTo>
                  <a:lnTo>
                    <a:pt x="49" y="64"/>
                  </a:lnTo>
                  <a:lnTo>
                    <a:pt x="54" y="64"/>
                  </a:lnTo>
                  <a:lnTo>
                    <a:pt x="54" y="69"/>
                  </a:lnTo>
                  <a:lnTo>
                    <a:pt x="54" y="74"/>
                  </a:lnTo>
                  <a:lnTo>
                    <a:pt x="59" y="74"/>
                  </a:lnTo>
                  <a:lnTo>
                    <a:pt x="64" y="74"/>
                  </a:lnTo>
                  <a:lnTo>
                    <a:pt x="64" y="69"/>
                  </a:lnTo>
                  <a:lnTo>
                    <a:pt x="69" y="69"/>
                  </a:lnTo>
                  <a:lnTo>
                    <a:pt x="69" y="74"/>
                  </a:lnTo>
                  <a:lnTo>
                    <a:pt x="74" y="74"/>
                  </a:lnTo>
                  <a:lnTo>
                    <a:pt x="78" y="74"/>
                  </a:lnTo>
                  <a:lnTo>
                    <a:pt x="83" y="74"/>
                  </a:lnTo>
                  <a:lnTo>
                    <a:pt x="88" y="74"/>
                  </a:lnTo>
                  <a:lnTo>
                    <a:pt x="93" y="74"/>
                  </a:lnTo>
                  <a:lnTo>
                    <a:pt x="93" y="78"/>
                  </a:lnTo>
                  <a:lnTo>
                    <a:pt x="98" y="78"/>
                  </a:lnTo>
                  <a:lnTo>
                    <a:pt x="103" y="78"/>
                  </a:lnTo>
                  <a:lnTo>
                    <a:pt x="103" y="74"/>
                  </a:lnTo>
                  <a:lnTo>
                    <a:pt x="103" y="69"/>
                  </a:lnTo>
                  <a:lnTo>
                    <a:pt x="108" y="69"/>
                  </a:lnTo>
                  <a:lnTo>
                    <a:pt x="113" y="69"/>
                  </a:lnTo>
                  <a:lnTo>
                    <a:pt x="113" y="64"/>
                  </a:lnTo>
                  <a:lnTo>
                    <a:pt x="118" y="64"/>
                  </a:lnTo>
                  <a:lnTo>
                    <a:pt x="118" y="59"/>
                  </a:lnTo>
                  <a:lnTo>
                    <a:pt x="122" y="59"/>
                  </a:lnTo>
                  <a:lnTo>
                    <a:pt x="122" y="64"/>
                  </a:lnTo>
                  <a:lnTo>
                    <a:pt x="127" y="64"/>
                  </a:lnTo>
                  <a:lnTo>
                    <a:pt x="127" y="59"/>
                  </a:lnTo>
                  <a:lnTo>
                    <a:pt x="127" y="54"/>
                  </a:lnTo>
                  <a:lnTo>
                    <a:pt x="122" y="54"/>
                  </a:lnTo>
                  <a:lnTo>
                    <a:pt x="127" y="54"/>
                  </a:lnTo>
                  <a:lnTo>
                    <a:pt x="127" y="49"/>
                  </a:lnTo>
                  <a:lnTo>
                    <a:pt x="122" y="49"/>
                  </a:lnTo>
                  <a:lnTo>
                    <a:pt x="122" y="44"/>
                  </a:lnTo>
                  <a:lnTo>
                    <a:pt x="127" y="44"/>
                  </a:lnTo>
                  <a:lnTo>
                    <a:pt x="127" y="39"/>
                  </a:lnTo>
                  <a:lnTo>
                    <a:pt x="127" y="35"/>
                  </a:lnTo>
                  <a:lnTo>
                    <a:pt x="132" y="35"/>
                  </a:lnTo>
                  <a:lnTo>
                    <a:pt x="132" y="30"/>
                  </a:lnTo>
                  <a:lnTo>
                    <a:pt x="137" y="30"/>
                  </a:lnTo>
                  <a:lnTo>
                    <a:pt x="142" y="30"/>
                  </a:lnTo>
                  <a:lnTo>
                    <a:pt x="142" y="35"/>
                  </a:lnTo>
                  <a:lnTo>
                    <a:pt x="147" y="39"/>
                  </a:lnTo>
                  <a:lnTo>
                    <a:pt x="152" y="39"/>
                  </a:lnTo>
                  <a:lnTo>
                    <a:pt x="157" y="39"/>
                  </a:lnTo>
                  <a:lnTo>
                    <a:pt x="157" y="44"/>
                  </a:lnTo>
                  <a:lnTo>
                    <a:pt x="161" y="44"/>
                  </a:lnTo>
                  <a:lnTo>
                    <a:pt x="166" y="44"/>
                  </a:lnTo>
                  <a:lnTo>
                    <a:pt x="171" y="35"/>
                  </a:lnTo>
                  <a:lnTo>
                    <a:pt x="171" y="30"/>
                  </a:lnTo>
                  <a:lnTo>
                    <a:pt x="171" y="25"/>
                  </a:lnTo>
                  <a:lnTo>
                    <a:pt x="176" y="20"/>
                  </a:lnTo>
                  <a:lnTo>
                    <a:pt x="181" y="20"/>
                  </a:lnTo>
                  <a:lnTo>
                    <a:pt x="181" y="15"/>
                  </a:lnTo>
                  <a:lnTo>
                    <a:pt x="186" y="15"/>
                  </a:lnTo>
                  <a:lnTo>
                    <a:pt x="186" y="10"/>
                  </a:lnTo>
                  <a:lnTo>
                    <a:pt x="191" y="10"/>
                  </a:lnTo>
                  <a:lnTo>
                    <a:pt x="191" y="15"/>
                  </a:lnTo>
                  <a:lnTo>
                    <a:pt x="196" y="15"/>
                  </a:lnTo>
                  <a:lnTo>
                    <a:pt x="196" y="10"/>
                  </a:lnTo>
                  <a:lnTo>
                    <a:pt x="196" y="15"/>
                  </a:lnTo>
                  <a:lnTo>
                    <a:pt x="196" y="10"/>
                  </a:lnTo>
                  <a:lnTo>
                    <a:pt x="201" y="10"/>
                  </a:lnTo>
                  <a:lnTo>
                    <a:pt x="201" y="15"/>
                  </a:lnTo>
                  <a:lnTo>
                    <a:pt x="201" y="10"/>
                  </a:lnTo>
                  <a:lnTo>
                    <a:pt x="205" y="10"/>
                  </a:lnTo>
                  <a:lnTo>
                    <a:pt x="205" y="15"/>
                  </a:lnTo>
                  <a:lnTo>
                    <a:pt x="210" y="15"/>
                  </a:lnTo>
                  <a:lnTo>
                    <a:pt x="215" y="15"/>
                  </a:lnTo>
                  <a:lnTo>
                    <a:pt x="215" y="10"/>
                  </a:lnTo>
                  <a:lnTo>
                    <a:pt x="215" y="15"/>
                  </a:lnTo>
                  <a:lnTo>
                    <a:pt x="220" y="15"/>
                  </a:lnTo>
                  <a:lnTo>
                    <a:pt x="220" y="10"/>
                  </a:lnTo>
                  <a:lnTo>
                    <a:pt x="225" y="10"/>
                  </a:lnTo>
                  <a:lnTo>
                    <a:pt x="230" y="10"/>
                  </a:lnTo>
                  <a:lnTo>
                    <a:pt x="235" y="10"/>
                  </a:lnTo>
                  <a:lnTo>
                    <a:pt x="235" y="5"/>
                  </a:lnTo>
                  <a:lnTo>
                    <a:pt x="240" y="5"/>
                  </a:lnTo>
                  <a:lnTo>
                    <a:pt x="240" y="0"/>
                  </a:lnTo>
                  <a:lnTo>
                    <a:pt x="244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" name="Freeform 65">
              <a:extLst>
                <a:ext uri="{FF2B5EF4-FFF2-40B4-BE49-F238E27FC236}">
                  <a16:creationId xmlns:a16="http://schemas.microsoft.com/office/drawing/2014/main" id="{571E07C1-EA38-424C-8621-FD13DE6E0195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764" y="1579"/>
              <a:ext cx="571" cy="269"/>
            </a:xfrm>
            <a:custGeom>
              <a:avLst/>
              <a:gdLst>
                <a:gd name="T0" fmla="*/ 210 w 571"/>
                <a:gd name="T1" fmla="*/ 210 h 269"/>
                <a:gd name="T2" fmla="*/ 444 w 571"/>
                <a:gd name="T3" fmla="*/ 98 h 269"/>
                <a:gd name="T4" fmla="*/ 503 w 571"/>
                <a:gd name="T5" fmla="*/ 68 h 269"/>
                <a:gd name="T6" fmla="*/ 391 w 571"/>
                <a:gd name="T7" fmla="*/ 78 h 269"/>
                <a:gd name="T8" fmla="*/ 137 w 571"/>
                <a:gd name="T9" fmla="*/ 88 h 269"/>
                <a:gd name="T10" fmla="*/ 342 w 571"/>
                <a:gd name="T11" fmla="*/ 29 h 269"/>
                <a:gd name="T12" fmla="*/ 376 w 571"/>
                <a:gd name="T13" fmla="*/ 25 h 269"/>
                <a:gd name="T14" fmla="*/ 410 w 571"/>
                <a:gd name="T15" fmla="*/ 29 h 269"/>
                <a:gd name="T16" fmla="*/ 430 w 571"/>
                <a:gd name="T17" fmla="*/ 29 h 269"/>
                <a:gd name="T18" fmla="*/ 449 w 571"/>
                <a:gd name="T19" fmla="*/ 20 h 269"/>
                <a:gd name="T20" fmla="*/ 483 w 571"/>
                <a:gd name="T21" fmla="*/ 25 h 269"/>
                <a:gd name="T22" fmla="*/ 513 w 571"/>
                <a:gd name="T23" fmla="*/ 15 h 269"/>
                <a:gd name="T24" fmla="*/ 522 w 571"/>
                <a:gd name="T25" fmla="*/ 5 h 269"/>
                <a:gd name="T26" fmla="*/ 552 w 571"/>
                <a:gd name="T27" fmla="*/ 15 h 269"/>
                <a:gd name="T28" fmla="*/ 571 w 571"/>
                <a:gd name="T29" fmla="*/ 15 h 269"/>
                <a:gd name="T30" fmla="*/ 557 w 571"/>
                <a:gd name="T31" fmla="*/ 29 h 269"/>
                <a:gd name="T32" fmla="*/ 522 w 571"/>
                <a:gd name="T33" fmla="*/ 44 h 269"/>
                <a:gd name="T34" fmla="*/ 503 w 571"/>
                <a:gd name="T35" fmla="*/ 34 h 269"/>
                <a:gd name="T36" fmla="*/ 498 w 571"/>
                <a:gd name="T37" fmla="*/ 59 h 269"/>
                <a:gd name="T38" fmla="*/ 469 w 571"/>
                <a:gd name="T39" fmla="*/ 68 h 269"/>
                <a:gd name="T40" fmla="*/ 454 w 571"/>
                <a:gd name="T41" fmla="*/ 73 h 269"/>
                <a:gd name="T42" fmla="*/ 444 w 571"/>
                <a:gd name="T43" fmla="*/ 93 h 269"/>
                <a:gd name="T44" fmla="*/ 439 w 571"/>
                <a:gd name="T45" fmla="*/ 98 h 269"/>
                <a:gd name="T46" fmla="*/ 420 w 571"/>
                <a:gd name="T47" fmla="*/ 107 h 269"/>
                <a:gd name="T48" fmla="*/ 435 w 571"/>
                <a:gd name="T49" fmla="*/ 93 h 269"/>
                <a:gd name="T50" fmla="*/ 435 w 571"/>
                <a:gd name="T51" fmla="*/ 83 h 269"/>
                <a:gd name="T52" fmla="*/ 425 w 571"/>
                <a:gd name="T53" fmla="*/ 83 h 269"/>
                <a:gd name="T54" fmla="*/ 405 w 571"/>
                <a:gd name="T55" fmla="*/ 83 h 269"/>
                <a:gd name="T56" fmla="*/ 396 w 571"/>
                <a:gd name="T57" fmla="*/ 83 h 269"/>
                <a:gd name="T58" fmla="*/ 386 w 571"/>
                <a:gd name="T59" fmla="*/ 93 h 269"/>
                <a:gd name="T60" fmla="*/ 376 w 571"/>
                <a:gd name="T61" fmla="*/ 112 h 269"/>
                <a:gd name="T62" fmla="*/ 376 w 571"/>
                <a:gd name="T63" fmla="*/ 132 h 269"/>
                <a:gd name="T64" fmla="*/ 347 w 571"/>
                <a:gd name="T65" fmla="*/ 127 h 269"/>
                <a:gd name="T66" fmla="*/ 332 w 571"/>
                <a:gd name="T67" fmla="*/ 142 h 269"/>
                <a:gd name="T68" fmla="*/ 303 w 571"/>
                <a:gd name="T69" fmla="*/ 151 h 269"/>
                <a:gd name="T70" fmla="*/ 288 w 571"/>
                <a:gd name="T71" fmla="*/ 156 h 269"/>
                <a:gd name="T72" fmla="*/ 278 w 571"/>
                <a:gd name="T73" fmla="*/ 156 h 269"/>
                <a:gd name="T74" fmla="*/ 288 w 571"/>
                <a:gd name="T75" fmla="*/ 166 h 269"/>
                <a:gd name="T76" fmla="*/ 298 w 571"/>
                <a:gd name="T77" fmla="*/ 176 h 269"/>
                <a:gd name="T78" fmla="*/ 273 w 571"/>
                <a:gd name="T79" fmla="*/ 190 h 269"/>
                <a:gd name="T80" fmla="*/ 254 w 571"/>
                <a:gd name="T81" fmla="*/ 181 h 269"/>
                <a:gd name="T82" fmla="*/ 254 w 571"/>
                <a:gd name="T83" fmla="*/ 210 h 269"/>
                <a:gd name="T84" fmla="*/ 234 w 571"/>
                <a:gd name="T85" fmla="*/ 215 h 269"/>
                <a:gd name="T86" fmla="*/ 215 w 571"/>
                <a:gd name="T87" fmla="*/ 200 h 269"/>
                <a:gd name="T88" fmla="*/ 191 w 571"/>
                <a:gd name="T89" fmla="*/ 205 h 269"/>
                <a:gd name="T90" fmla="*/ 156 w 571"/>
                <a:gd name="T91" fmla="*/ 220 h 269"/>
                <a:gd name="T92" fmla="*/ 127 w 571"/>
                <a:gd name="T93" fmla="*/ 239 h 269"/>
                <a:gd name="T94" fmla="*/ 98 w 571"/>
                <a:gd name="T95" fmla="*/ 269 h 269"/>
                <a:gd name="T96" fmla="*/ 49 w 571"/>
                <a:gd name="T97" fmla="*/ 269 h 269"/>
                <a:gd name="T98" fmla="*/ 20 w 571"/>
                <a:gd name="T99" fmla="*/ 249 h 269"/>
                <a:gd name="T100" fmla="*/ 5 w 571"/>
                <a:gd name="T101" fmla="*/ 215 h 269"/>
                <a:gd name="T102" fmla="*/ 29 w 571"/>
                <a:gd name="T103" fmla="*/ 200 h 269"/>
                <a:gd name="T104" fmla="*/ 68 w 571"/>
                <a:gd name="T105" fmla="*/ 190 h 269"/>
                <a:gd name="T106" fmla="*/ 103 w 571"/>
                <a:gd name="T107" fmla="*/ 166 h 269"/>
                <a:gd name="T108" fmla="*/ 108 w 571"/>
                <a:gd name="T109" fmla="*/ 132 h 269"/>
                <a:gd name="T110" fmla="*/ 112 w 571"/>
                <a:gd name="T111" fmla="*/ 137 h 269"/>
                <a:gd name="T112" fmla="*/ 147 w 571"/>
                <a:gd name="T113" fmla="*/ 137 h 269"/>
                <a:gd name="T114" fmla="*/ 171 w 571"/>
                <a:gd name="T115" fmla="*/ 122 h 269"/>
                <a:gd name="T116" fmla="*/ 195 w 571"/>
                <a:gd name="T117" fmla="*/ 107 h 269"/>
                <a:gd name="T118" fmla="*/ 220 w 571"/>
                <a:gd name="T119" fmla="*/ 93 h 269"/>
                <a:gd name="T120" fmla="*/ 239 w 571"/>
                <a:gd name="T121" fmla="*/ 64 h 269"/>
                <a:gd name="T122" fmla="*/ 273 w 571"/>
                <a:gd name="T123" fmla="*/ 49 h 269"/>
                <a:gd name="T124" fmla="*/ 303 w 571"/>
                <a:gd name="T125" fmla="*/ 3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71" h="269">
                  <a:moveTo>
                    <a:pt x="205" y="215"/>
                  </a:moveTo>
                  <a:lnTo>
                    <a:pt x="210" y="215"/>
                  </a:lnTo>
                  <a:lnTo>
                    <a:pt x="210" y="220"/>
                  </a:lnTo>
                  <a:lnTo>
                    <a:pt x="205" y="225"/>
                  </a:lnTo>
                  <a:lnTo>
                    <a:pt x="205" y="215"/>
                  </a:lnTo>
                  <a:close/>
                  <a:moveTo>
                    <a:pt x="210" y="210"/>
                  </a:moveTo>
                  <a:lnTo>
                    <a:pt x="220" y="210"/>
                  </a:lnTo>
                  <a:lnTo>
                    <a:pt x="220" y="220"/>
                  </a:lnTo>
                  <a:lnTo>
                    <a:pt x="215" y="220"/>
                  </a:lnTo>
                  <a:lnTo>
                    <a:pt x="210" y="210"/>
                  </a:lnTo>
                  <a:close/>
                  <a:moveTo>
                    <a:pt x="371" y="132"/>
                  </a:moveTo>
                  <a:lnTo>
                    <a:pt x="376" y="132"/>
                  </a:lnTo>
                  <a:lnTo>
                    <a:pt x="376" y="132"/>
                  </a:lnTo>
                  <a:lnTo>
                    <a:pt x="371" y="132"/>
                  </a:lnTo>
                  <a:close/>
                  <a:moveTo>
                    <a:pt x="361" y="132"/>
                  </a:moveTo>
                  <a:lnTo>
                    <a:pt x="366" y="132"/>
                  </a:lnTo>
                  <a:lnTo>
                    <a:pt x="366" y="137"/>
                  </a:lnTo>
                  <a:lnTo>
                    <a:pt x="361" y="137"/>
                  </a:lnTo>
                  <a:lnTo>
                    <a:pt x="361" y="132"/>
                  </a:lnTo>
                  <a:close/>
                  <a:moveTo>
                    <a:pt x="444" y="98"/>
                  </a:moveTo>
                  <a:lnTo>
                    <a:pt x="444" y="103"/>
                  </a:lnTo>
                  <a:lnTo>
                    <a:pt x="444" y="103"/>
                  </a:lnTo>
                  <a:lnTo>
                    <a:pt x="444" y="98"/>
                  </a:lnTo>
                  <a:close/>
                  <a:moveTo>
                    <a:pt x="405" y="98"/>
                  </a:moveTo>
                  <a:lnTo>
                    <a:pt x="405" y="103"/>
                  </a:lnTo>
                  <a:lnTo>
                    <a:pt x="405" y="103"/>
                  </a:lnTo>
                  <a:lnTo>
                    <a:pt x="405" y="98"/>
                  </a:lnTo>
                  <a:close/>
                  <a:moveTo>
                    <a:pt x="498" y="64"/>
                  </a:moveTo>
                  <a:lnTo>
                    <a:pt x="503" y="64"/>
                  </a:lnTo>
                  <a:lnTo>
                    <a:pt x="503" y="68"/>
                  </a:lnTo>
                  <a:lnTo>
                    <a:pt x="498" y="68"/>
                  </a:lnTo>
                  <a:lnTo>
                    <a:pt x="498" y="64"/>
                  </a:lnTo>
                  <a:close/>
                  <a:moveTo>
                    <a:pt x="513" y="59"/>
                  </a:moveTo>
                  <a:lnTo>
                    <a:pt x="513" y="64"/>
                  </a:lnTo>
                  <a:lnTo>
                    <a:pt x="513" y="64"/>
                  </a:lnTo>
                  <a:lnTo>
                    <a:pt x="513" y="59"/>
                  </a:lnTo>
                  <a:close/>
                  <a:moveTo>
                    <a:pt x="391" y="78"/>
                  </a:moveTo>
                  <a:lnTo>
                    <a:pt x="396" y="83"/>
                  </a:lnTo>
                  <a:lnTo>
                    <a:pt x="391" y="83"/>
                  </a:lnTo>
                  <a:lnTo>
                    <a:pt x="391" y="78"/>
                  </a:lnTo>
                  <a:close/>
                  <a:moveTo>
                    <a:pt x="488" y="15"/>
                  </a:moveTo>
                  <a:lnTo>
                    <a:pt x="488" y="10"/>
                  </a:lnTo>
                  <a:lnTo>
                    <a:pt x="488" y="15"/>
                  </a:lnTo>
                  <a:close/>
                  <a:moveTo>
                    <a:pt x="278" y="44"/>
                  </a:moveTo>
                  <a:lnTo>
                    <a:pt x="283" y="44"/>
                  </a:lnTo>
                  <a:lnTo>
                    <a:pt x="283" y="44"/>
                  </a:lnTo>
                  <a:lnTo>
                    <a:pt x="278" y="44"/>
                  </a:lnTo>
                  <a:close/>
                  <a:moveTo>
                    <a:pt x="137" y="83"/>
                  </a:moveTo>
                  <a:lnTo>
                    <a:pt x="137" y="88"/>
                  </a:lnTo>
                  <a:lnTo>
                    <a:pt x="137" y="88"/>
                  </a:lnTo>
                  <a:lnTo>
                    <a:pt x="137" y="83"/>
                  </a:lnTo>
                  <a:close/>
                  <a:moveTo>
                    <a:pt x="313" y="29"/>
                  </a:moveTo>
                  <a:lnTo>
                    <a:pt x="317" y="29"/>
                  </a:lnTo>
                  <a:lnTo>
                    <a:pt x="322" y="29"/>
                  </a:lnTo>
                  <a:lnTo>
                    <a:pt x="327" y="29"/>
                  </a:lnTo>
                  <a:lnTo>
                    <a:pt x="332" y="29"/>
                  </a:lnTo>
                  <a:lnTo>
                    <a:pt x="337" y="29"/>
                  </a:lnTo>
                  <a:lnTo>
                    <a:pt x="342" y="29"/>
                  </a:lnTo>
                  <a:lnTo>
                    <a:pt x="342" y="25"/>
                  </a:lnTo>
                  <a:lnTo>
                    <a:pt x="342" y="29"/>
                  </a:lnTo>
                  <a:lnTo>
                    <a:pt x="347" y="29"/>
                  </a:lnTo>
                  <a:lnTo>
                    <a:pt x="347" y="25"/>
                  </a:lnTo>
                  <a:lnTo>
                    <a:pt x="347" y="29"/>
                  </a:lnTo>
                  <a:lnTo>
                    <a:pt x="352" y="29"/>
                  </a:lnTo>
                  <a:lnTo>
                    <a:pt x="356" y="29"/>
                  </a:lnTo>
                  <a:lnTo>
                    <a:pt x="361" y="29"/>
                  </a:lnTo>
                  <a:lnTo>
                    <a:pt x="366" y="29"/>
                  </a:lnTo>
                  <a:lnTo>
                    <a:pt x="366" y="25"/>
                  </a:lnTo>
                  <a:lnTo>
                    <a:pt x="371" y="25"/>
                  </a:lnTo>
                  <a:lnTo>
                    <a:pt x="376" y="25"/>
                  </a:lnTo>
                  <a:lnTo>
                    <a:pt x="381" y="25"/>
                  </a:lnTo>
                  <a:lnTo>
                    <a:pt x="381" y="29"/>
                  </a:lnTo>
                  <a:lnTo>
                    <a:pt x="386" y="29"/>
                  </a:lnTo>
                  <a:lnTo>
                    <a:pt x="391" y="29"/>
                  </a:lnTo>
                  <a:lnTo>
                    <a:pt x="396" y="29"/>
                  </a:lnTo>
                  <a:lnTo>
                    <a:pt x="396" y="25"/>
                  </a:lnTo>
                  <a:lnTo>
                    <a:pt x="400" y="25"/>
                  </a:lnTo>
                  <a:lnTo>
                    <a:pt x="405" y="25"/>
                  </a:lnTo>
                  <a:lnTo>
                    <a:pt x="410" y="25"/>
                  </a:lnTo>
                  <a:lnTo>
                    <a:pt x="410" y="29"/>
                  </a:lnTo>
                  <a:lnTo>
                    <a:pt x="415" y="29"/>
                  </a:lnTo>
                  <a:lnTo>
                    <a:pt x="415" y="25"/>
                  </a:lnTo>
                  <a:lnTo>
                    <a:pt x="415" y="29"/>
                  </a:lnTo>
                  <a:lnTo>
                    <a:pt x="420" y="29"/>
                  </a:lnTo>
                  <a:lnTo>
                    <a:pt x="420" y="25"/>
                  </a:lnTo>
                  <a:lnTo>
                    <a:pt x="420" y="29"/>
                  </a:lnTo>
                  <a:lnTo>
                    <a:pt x="420" y="25"/>
                  </a:lnTo>
                  <a:lnTo>
                    <a:pt x="425" y="25"/>
                  </a:lnTo>
                  <a:lnTo>
                    <a:pt x="425" y="29"/>
                  </a:lnTo>
                  <a:lnTo>
                    <a:pt x="430" y="29"/>
                  </a:lnTo>
                  <a:lnTo>
                    <a:pt x="430" y="25"/>
                  </a:lnTo>
                  <a:lnTo>
                    <a:pt x="435" y="25"/>
                  </a:lnTo>
                  <a:lnTo>
                    <a:pt x="439" y="25"/>
                  </a:lnTo>
                  <a:lnTo>
                    <a:pt x="439" y="29"/>
                  </a:lnTo>
                  <a:lnTo>
                    <a:pt x="439" y="25"/>
                  </a:lnTo>
                  <a:lnTo>
                    <a:pt x="444" y="25"/>
                  </a:lnTo>
                  <a:lnTo>
                    <a:pt x="444" y="29"/>
                  </a:lnTo>
                  <a:lnTo>
                    <a:pt x="449" y="29"/>
                  </a:lnTo>
                  <a:lnTo>
                    <a:pt x="449" y="25"/>
                  </a:lnTo>
                  <a:lnTo>
                    <a:pt x="449" y="20"/>
                  </a:lnTo>
                  <a:lnTo>
                    <a:pt x="454" y="20"/>
                  </a:lnTo>
                  <a:lnTo>
                    <a:pt x="459" y="20"/>
                  </a:lnTo>
                  <a:lnTo>
                    <a:pt x="464" y="20"/>
                  </a:lnTo>
                  <a:lnTo>
                    <a:pt x="464" y="25"/>
                  </a:lnTo>
                  <a:lnTo>
                    <a:pt x="469" y="25"/>
                  </a:lnTo>
                  <a:lnTo>
                    <a:pt x="474" y="25"/>
                  </a:lnTo>
                  <a:lnTo>
                    <a:pt x="478" y="25"/>
                  </a:lnTo>
                  <a:lnTo>
                    <a:pt x="478" y="20"/>
                  </a:lnTo>
                  <a:lnTo>
                    <a:pt x="483" y="20"/>
                  </a:lnTo>
                  <a:lnTo>
                    <a:pt x="483" y="25"/>
                  </a:lnTo>
                  <a:lnTo>
                    <a:pt x="483" y="20"/>
                  </a:lnTo>
                  <a:lnTo>
                    <a:pt x="488" y="20"/>
                  </a:lnTo>
                  <a:lnTo>
                    <a:pt x="493" y="20"/>
                  </a:lnTo>
                  <a:lnTo>
                    <a:pt x="493" y="25"/>
                  </a:lnTo>
                  <a:lnTo>
                    <a:pt x="498" y="25"/>
                  </a:lnTo>
                  <a:lnTo>
                    <a:pt x="503" y="25"/>
                  </a:lnTo>
                  <a:lnTo>
                    <a:pt x="503" y="20"/>
                  </a:lnTo>
                  <a:lnTo>
                    <a:pt x="508" y="20"/>
                  </a:lnTo>
                  <a:lnTo>
                    <a:pt x="513" y="20"/>
                  </a:lnTo>
                  <a:lnTo>
                    <a:pt x="513" y="15"/>
                  </a:lnTo>
                  <a:lnTo>
                    <a:pt x="518" y="15"/>
                  </a:lnTo>
                  <a:lnTo>
                    <a:pt x="513" y="15"/>
                  </a:lnTo>
                  <a:lnTo>
                    <a:pt x="513" y="10"/>
                  </a:lnTo>
                  <a:lnTo>
                    <a:pt x="518" y="10"/>
                  </a:lnTo>
                  <a:lnTo>
                    <a:pt x="522" y="10"/>
                  </a:lnTo>
                  <a:lnTo>
                    <a:pt x="522" y="5"/>
                  </a:lnTo>
                  <a:lnTo>
                    <a:pt x="518" y="5"/>
                  </a:lnTo>
                  <a:lnTo>
                    <a:pt x="522" y="5"/>
                  </a:lnTo>
                  <a:lnTo>
                    <a:pt x="522" y="0"/>
                  </a:lnTo>
                  <a:lnTo>
                    <a:pt x="522" y="5"/>
                  </a:lnTo>
                  <a:lnTo>
                    <a:pt x="527" y="5"/>
                  </a:lnTo>
                  <a:lnTo>
                    <a:pt x="527" y="10"/>
                  </a:lnTo>
                  <a:lnTo>
                    <a:pt x="532" y="10"/>
                  </a:lnTo>
                  <a:lnTo>
                    <a:pt x="532" y="5"/>
                  </a:lnTo>
                  <a:lnTo>
                    <a:pt x="537" y="5"/>
                  </a:lnTo>
                  <a:lnTo>
                    <a:pt x="537" y="10"/>
                  </a:lnTo>
                  <a:lnTo>
                    <a:pt x="542" y="10"/>
                  </a:lnTo>
                  <a:lnTo>
                    <a:pt x="542" y="15"/>
                  </a:lnTo>
                  <a:lnTo>
                    <a:pt x="547" y="15"/>
                  </a:lnTo>
                  <a:lnTo>
                    <a:pt x="552" y="15"/>
                  </a:lnTo>
                  <a:lnTo>
                    <a:pt x="547" y="15"/>
                  </a:lnTo>
                  <a:lnTo>
                    <a:pt x="547" y="20"/>
                  </a:lnTo>
                  <a:lnTo>
                    <a:pt x="552" y="20"/>
                  </a:lnTo>
                  <a:lnTo>
                    <a:pt x="552" y="25"/>
                  </a:lnTo>
                  <a:lnTo>
                    <a:pt x="557" y="25"/>
                  </a:lnTo>
                  <a:lnTo>
                    <a:pt x="557" y="20"/>
                  </a:lnTo>
                  <a:lnTo>
                    <a:pt x="561" y="20"/>
                  </a:lnTo>
                  <a:lnTo>
                    <a:pt x="566" y="20"/>
                  </a:lnTo>
                  <a:lnTo>
                    <a:pt x="566" y="15"/>
                  </a:lnTo>
                  <a:lnTo>
                    <a:pt x="571" y="15"/>
                  </a:lnTo>
                  <a:lnTo>
                    <a:pt x="571" y="20"/>
                  </a:lnTo>
                  <a:lnTo>
                    <a:pt x="566" y="20"/>
                  </a:lnTo>
                  <a:lnTo>
                    <a:pt x="571" y="20"/>
                  </a:lnTo>
                  <a:lnTo>
                    <a:pt x="566" y="20"/>
                  </a:lnTo>
                  <a:lnTo>
                    <a:pt x="571" y="20"/>
                  </a:lnTo>
                  <a:lnTo>
                    <a:pt x="566" y="20"/>
                  </a:lnTo>
                  <a:lnTo>
                    <a:pt x="566" y="25"/>
                  </a:lnTo>
                  <a:lnTo>
                    <a:pt x="561" y="25"/>
                  </a:lnTo>
                  <a:lnTo>
                    <a:pt x="561" y="29"/>
                  </a:lnTo>
                  <a:lnTo>
                    <a:pt x="557" y="29"/>
                  </a:lnTo>
                  <a:lnTo>
                    <a:pt x="552" y="29"/>
                  </a:lnTo>
                  <a:lnTo>
                    <a:pt x="547" y="29"/>
                  </a:lnTo>
                  <a:lnTo>
                    <a:pt x="542" y="29"/>
                  </a:lnTo>
                  <a:lnTo>
                    <a:pt x="537" y="29"/>
                  </a:lnTo>
                  <a:lnTo>
                    <a:pt x="537" y="34"/>
                  </a:lnTo>
                  <a:lnTo>
                    <a:pt x="532" y="34"/>
                  </a:lnTo>
                  <a:lnTo>
                    <a:pt x="532" y="39"/>
                  </a:lnTo>
                  <a:lnTo>
                    <a:pt x="527" y="39"/>
                  </a:lnTo>
                  <a:lnTo>
                    <a:pt x="522" y="39"/>
                  </a:lnTo>
                  <a:lnTo>
                    <a:pt x="522" y="44"/>
                  </a:lnTo>
                  <a:lnTo>
                    <a:pt x="522" y="49"/>
                  </a:lnTo>
                  <a:lnTo>
                    <a:pt x="518" y="49"/>
                  </a:lnTo>
                  <a:lnTo>
                    <a:pt x="518" y="44"/>
                  </a:lnTo>
                  <a:lnTo>
                    <a:pt x="513" y="44"/>
                  </a:lnTo>
                  <a:lnTo>
                    <a:pt x="513" y="39"/>
                  </a:lnTo>
                  <a:lnTo>
                    <a:pt x="513" y="34"/>
                  </a:lnTo>
                  <a:lnTo>
                    <a:pt x="508" y="34"/>
                  </a:lnTo>
                  <a:lnTo>
                    <a:pt x="508" y="39"/>
                  </a:lnTo>
                  <a:lnTo>
                    <a:pt x="503" y="39"/>
                  </a:lnTo>
                  <a:lnTo>
                    <a:pt x="503" y="34"/>
                  </a:lnTo>
                  <a:lnTo>
                    <a:pt x="498" y="34"/>
                  </a:lnTo>
                  <a:lnTo>
                    <a:pt x="498" y="39"/>
                  </a:lnTo>
                  <a:lnTo>
                    <a:pt x="493" y="39"/>
                  </a:lnTo>
                  <a:lnTo>
                    <a:pt x="493" y="44"/>
                  </a:lnTo>
                  <a:lnTo>
                    <a:pt x="493" y="49"/>
                  </a:lnTo>
                  <a:lnTo>
                    <a:pt x="488" y="49"/>
                  </a:lnTo>
                  <a:lnTo>
                    <a:pt x="493" y="49"/>
                  </a:lnTo>
                  <a:lnTo>
                    <a:pt x="493" y="54"/>
                  </a:lnTo>
                  <a:lnTo>
                    <a:pt x="498" y="54"/>
                  </a:lnTo>
                  <a:lnTo>
                    <a:pt x="498" y="59"/>
                  </a:lnTo>
                  <a:lnTo>
                    <a:pt x="493" y="59"/>
                  </a:lnTo>
                  <a:lnTo>
                    <a:pt x="488" y="59"/>
                  </a:lnTo>
                  <a:lnTo>
                    <a:pt x="488" y="64"/>
                  </a:lnTo>
                  <a:lnTo>
                    <a:pt x="483" y="64"/>
                  </a:lnTo>
                  <a:lnTo>
                    <a:pt x="483" y="68"/>
                  </a:lnTo>
                  <a:lnTo>
                    <a:pt x="483" y="64"/>
                  </a:lnTo>
                  <a:lnTo>
                    <a:pt x="478" y="64"/>
                  </a:lnTo>
                  <a:lnTo>
                    <a:pt x="474" y="64"/>
                  </a:lnTo>
                  <a:lnTo>
                    <a:pt x="469" y="64"/>
                  </a:lnTo>
                  <a:lnTo>
                    <a:pt x="469" y="68"/>
                  </a:lnTo>
                  <a:lnTo>
                    <a:pt x="464" y="68"/>
                  </a:lnTo>
                  <a:lnTo>
                    <a:pt x="464" y="73"/>
                  </a:lnTo>
                  <a:lnTo>
                    <a:pt x="459" y="73"/>
                  </a:lnTo>
                  <a:lnTo>
                    <a:pt x="464" y="73"/>
                  </a:lnTo>
                  <a:lnTo>
                    <a:pt x="464" y="78"/>
                  </a:lnTo>
                  <a:lnTo>
                    <a:pt x="459" y="78"/>
                  </a:lnTo>
                  <a:lnTo>
                    <a:pt x="459" y="73"/>
                  </a:lnTo>
                  <a:lnTo>
                    <a:pt x="454" y="73"/>
                  </a:lnTo>
                  <a:lnTo>
                    <a:pt x="454" y="68"/>
                  </a:lnTo>
                  <a:lnTo>
                    <a:pt x="454" y="73"/>
                  </a:lnTo>
                  <a:lnTo>
                    <a:pt x="449" y="73"/>
                  </a:lnTo>
                  <a:lnTo>
                    <a:pt x="449" y="78"/>
                  </a:lnTo>
                  <a:lnTo>
                    <a:pt x="449" y="83"/>
                  </a:lnTo>
                  <a:lnTo>
                    <a:pt x="449" y="88"/>
                  </a:lnTo>
                  <a:lnTo>
                    <a:pt x="454" y="88"/>
                  </a:lnTo>
                  <a:lnTo>
                    <a:pt x="449" y="88"/>
                  </a:lnTo>
                  <a:lnTo>
                    <a:pt x="449" y="83"/>
                  </a:lnTo>
                  <a:lnTo>
                    <a:pt x="444" y="83"/>
                  </a:lnTo>
                  <a:lnTo>
                    <a:pt x="444" y="88"/>
                  </a:lnTo>
                  <a:lnTo>
                    <a:pt x="444" y="93"/>
                  </a:lnTo>
                  <a:lnTo>
                    <a:pt x="449" y="93"/>
                  </a:lnTo>
                  <a:lnTo>
                    <a:pt x="444" y="93"/>
                  </a:lnTo>
                  <a:lnTo>
                    <a:pt x="449" y="93"/>
                  </a:lnTo>
                  <a:lnTo>
                    <a:pt x="449" y="98"/>
                  </a:lnTo>
                  <a:lnTo>
                    <a:pt x="444" y="98"/>
                  </a:lnTo>
                  <a:lnTo>
                    <a:pt x="449" y="98"/>
                  </a:lnTo>
                  <a:lnTo>
                    <a:pt x="444" y="98"/>
                  </a:lnTo>
                  <a:lnTo>
                    <a:pt x="444" y="93"/>
                  </a:lnTo>
                  <a:lnTo>
                    <a:pt x="439" y="93"/>
                  </a:lnTo>
                  <a:lnTo>
                    <a:pt x="439" y="98"/>
                  </a:lnTo>
                  <a:lnTo>
                    <a:pt x="439" y="103"/>
                  </a:lnTo>
                  <a:lnTo>
                    <a:pt x="439" y="107"/>
                  </a:lnTo>
                  <a:lnTo>
                    <a:pt x="439" y="103"/>
                  </a:lnTo>
                  <a:lnTo>
                    <a:pt x="435" y="103"/>
                  </a:lnTo>
                  <a:lnTo>
                    <a:pt x="430" y="103"/>
                  </a:lnTo>
                  <a:lnTo>
                    <a:pt x="430" y="107"/>
                  </a:lnTo>
                  <a:lnTo>
                    <a:pt x="435" y="107"/>
                  </a:lnTo>
                  <a:lnTo>
                    <a:pt x="430" y="107"/>
                  </a:lnTo>
                  <a:lnTo>
                    <a:pt x="425" y="107"/>
                  </a:lnTo>
                  <a:lnTo>
                    <a:pt x="420" y="107"/>
                  </a:lnTo>
                  <a:lnTo>
                    <a:pt x="420" y="103"/>
                  </a:lnTo>
                  <a:lnTo>
                    <a:pt x="420" y="107"/>
                  </a:lnTo>
                  <a:lnTo>
                    <a:pt x="420" y="103"/>
                  </a:lnTo>
                  <a:lnTo>
                    <a:pt x="425" y="103"/>
                  </a:lnTo>
                  <a:lnTo>
                    <a:pt x="430" y="103"/>
                  </a:lnTo>
                  <a:lnTo>
                    <a:pt x="430" y="98"/>
                  </a:lnTo>
                  <a:lnTo>
                    <a:pt x="435" y="98"/>
                  </a:lnTo>
                  <a:lnTo>
                    <a:pt x="439" y="98"/>
                  </a:lnTo>
                  <a:lnTo>
                    <a:pt x="435" y="98"/>
                  </a:lnTo>
                  <a:lnTo>
                    <a:pt x="435" y="93"/>
                  </a:lnTo>
                  <a:lnTo>
                    <a:pt x="439" y="93"/>
                  </a:lnTo>
                  <a:lnTo>
                    <a:pt x="439" y="88"/>
                  </a:lnTo>
                  <a:lnTo>
                    <a:pt x="439" y="83"/>
                  </a:lnTo>
                  <a:lnTo>
                    <a:pt x="439" y="78"/>
                  </a:lnTo>
                  <a:lnTo>
                    <a:pt x="444" y="78"/>
                  </a:lnTo>
                  <a:lnTo>
                    <a:pt x="439" y="78"/>
                  </a:lnTo>
                  <a:lnTo>
                    <a:pt x="439" y="83"/>
                  </a:lnTo>
                  <a:lnTo>
                    <a:pt x="439" y="88"/>
                  </a:lnTo>
                  <a:lnTo>
                    <a:pt x="439" y="83"/>
                  </a:lnTo>
                  <a:lnTo>
                    <a:pt x="435" y="83"/>
                  </a:lnTo>
                  <a:lnTo>
                    <a:pt x="435" y="88"/>
                  </a:lnTo>
                  <a:lnTo>
                    <a:pt x="430" y="88"/>
                  </a:lnTo>
                  <a:lnTo>
                    <a:pt x="430" y="83"/>
                  </a:lnTo>
                  <a:lnTo>
                    <a:pt x="435" y="83"/>
                  </a:lnTo>
                  <a:lnTo>
                    <a:pt x="435" y="78"/>
                  </a:lnTo>
                  <a:lnTo>
                    <a:pt x="430" y="78"/>
                  </a:lnTo>
                  <a:lnTo>
                    <a:pt x="430" y="83"/>
                  </a:lnTo>
                  <a:lnTo>
                    <a:pt x="430" y="88"/>
                  </a:lnTo>
                  <a:lnTo>
                    <a:pt x="425" y="88"/>
                  </a:lnTo>
                  <a:lnTo>
                    <a:pt x="425" y="83"/>
                  </a:lnTo>
                  <a:lnTo>
                    <a:pt x="425" y="78"/>
                  </a:lnTo>
                  <a:lnTo>
                    <a:pt x="425" y="83"/>
                  </a:lnTo>
                  <a:lnTo>
                    <a:pt x="425" y="88"/>
                  </a:lnTo>
                  <a:lnTo>
                    <a:pt x="420" y="88"/>
                  </a:lnTo>
                  <a:lnTo>
                    <a:pt x="420" y="83"/>
                  </a:lnTo>
                  <a:lnTo>
                    <a:pt x="420" y="78"/>
                  </a:lnTo>
                  <a:lnTo>
                    <a:pt x="415" y="78"/>
                  </a:lnTo>
                  <a:lnTo>
                    <a:pt x="415" y="83"/>
                  </a:lnTo>
                  <a:lnTo>
                    <a:pt x="410" y="83"/>
                  </a:lnTo>
                  <a:lnTo>
                    <a:pt x="405" y="83"/>
                  </a:lnTo>
                  <a:lnTo>
                    <a:pt x="405" y="88"/>
                  </a:lnTo>
                  <a:lnTo>
                    <a:pt x="405" y="83"/>
                  </a:lnTo>
                  <a:lnTo>
                    <a:pt x="400" y="83"/>
                  </a:lnTo>
                  <a:lnTo>
                    <a:pt x="396" y="83"/>
                  </a:lnTo>
                  <a:lnTo>
                    <a:pt x="400" y="83"/>
                  </a:lnTo>
                  <a:lnTo>
                    <a:pt x="400" y="78"/>
                  </a:lnTo>
                  <a:lnTo>
                    <a:pt x="396" y="78"/>
                  </a:lnTo>
                  <a:lnTo>
                    <a:pt x="391" y="78"/>
                  </a:lnTo>
                  <a:lnTo>
                    <a:pt x="391" y="83"/>
                  </a:lnTo>
                  <a:lnTo>
                    <a:pt x="396" y="83"/>
                  </a:lnTo>
                  <a:lnTo>
                    <a:pt x="391" y="83"/>
                  </a:lnTo>
                  <a:lnTo>
                    <a:pt x="396" y="83"/>
                  </a:lnTo>
                  <a:lnTo>
                    <a:pt x="396" y="88"/>
                  </a:lnTo>
                  <a:lnTo>
                    <a:pt x="391" y="88"/>
                  </a:lnTo>
                  <a:lnTo>
                    <a:pt x="391" y="93"/>
                  </a:lnTo>
                  <a:lnTo>
                    <a:pt x="396" y="93"/>
                  </a:lnTo>
                  <a:lnTo>
                    <a:pt x="396" y="98"/>
                  </a:lnTo>
                  <a:lnTo>
                    <a:pt x="391" y="98"/>
                  </a:lnTo>
                  <a:lnTo>
                    <a:pt x="391" y="93"/>
                  </a:lnTo>
                  <a:lnTo>
                    <a:pt x="386" y="93"/>
                  </a:lnTo>
                  <a:lnTo>
                    <a:pt x="381" y="93"/>
                  </a:lnTo>
                  <a:lnTo>
                    <a:pt x="376" y="93"/>
                  </a:lnTo>
                  <a:lnTo>
                    <a:pt x="376" y="98"/>
                  </a:lnTo>
                  <a:lnTo>
                    <a:pt x="376" y="103"/>
                  </a:lnTo>
                  <a:lnTo>
                    <a:pt x="376" y="107"/>
                  </a:lnTo>
                  <a:lnTo>
                    <a:pt x="381" y="107"/>
                  </a:lnTo>
                  <a:lnTo>
                    <a:pt x="381" y="112"/>
                  </a:lnTo>
                  <a:lnTo>
                    <a:pt x="381" y="107"/>
                  </a:lnTo>
                  <a:lnTo>
                    <a:pt x="376" y="107"/>
                  </a:lnTo>
                  <a:lnTo>
                    <a:pt x="376" y="112"/>
                  </a:lnTo>
                  <a:lnTo>
                    <a:pt x="376" y="117"/>
                  </a:lnTo>
                  <a:lnTo>
                    <a:pt x="371" y="117"/>
                  </a:lnTo>
                  <a:lnTo>
                    <a:pt x="376" y="117"/>
                  </a:lnTo>
                  <a:lnTo>
                    <a:pt x="376" y="122"/>
                  </a:lnTo>
                  <a:lnTo>
                    <a:pt x="376" y="127"/>
                  </a:lnTo>
                  <a:lnTo>
                    <a:pt x="381" y="127"/>
                  </a:lnTo>
                  <a:lnTo>
                    <a:pt x="381" y="132"/>
                  </a:lnTo>
                  <a:lnTo>
                    <a:pt x="376" y="132"/>
                  </a:lnTo>
                  <a:lnTo>
                    <a:pt x="376" y="127"/>
                  </a:lnTo>
                  <a:lnTo>
                    <a:pt x="376" y="132"/>
                  </a:lnTo>
                  <a:lnTo>
                    <a:pt x="376" y="127"/>
                  </a:lnTo>
                  <a:lnTo>
                    <a:pt x="371" y="127"/>
                  </a:lnTo>
                  <a:lnTo>
                    <a:pt x="371" y="122"/>
                  </a:lnTo>
                  <a:lnTo>
                    <a:pt x="371" y="127"/>
                  </a:lnTo>
                  <a:lnTo>
                    <a:pt x="371" y="122"/>
                  </a:lnTo>
                  <a:lnTo>
                    <a:pt x="366" y="122"/>
                  </a:lnTo>
                  <a:lnTo>
                    <a:pt x="361" y="127"/>
                  </a:lnTo>
                  <a:lnTo>
                    <a:pt x="356" y="127"/>
                  </a:lnTo>
                  <a:lnTo>
                    <a:pt x="352" y="127"/>
                  </a:lnTo>
                  <a:lnTo>
                    <a:pt x="347" y="127"/>
                  </a:lnTo>
                  <a:lnTo>
                    <a:pt x="347" y="132"/>
                  </a:lnTo>
                  <a:lnTo>
                    <a:pt x="347" y="137"/>
                  </a:lnTo>
                  <a:lnTo>
                    <a:pt x="347" y="142"/>
                  </a:lnTo>
                  <a:lnTo>
                    <a:pt x="347" y="137"/>
                  </a:lnTo>
                  <a:lnTo>
                    <a:pt x="342" y="137"/>
                  </a:lnTo>
                  <a:lnTo>
                    <a:pt x="342" y="132"/>
                  </a:lnTo>
                  <a:lnTo>
                    <a:pt x="342" y="137"/>
                  </a:lnTo>
                  <a:lnTo>
                    <a:pt x="337" y="137"/>
                  </a:lnTo>
                  <a:lnTo>
                    <a:pt x="337" y="142"/>
                  </a:lnTo>
                  <a:lnTo>
                    <a:pt x="332" y="142"/>
                  </a:lnTo>
                  <a:lnTo>
                    <a:pt x="332" y="137"/>
                  </a:lnTo>
                  <a:lnTo>
                    <a:pt x="327" y="137"/>
                  </a:lnTo>
                  <a:lnTo>
                    <a:pt x="327" y="142"/>
                  </a:lnTo>
                  <a:lnTo>
                    <a:pt x="322" y="142"/>
                  </a:lnTo>
                  <a:lnTo>
                    <a:pt x="322" y="147"/>
                  </a:lnTo>
                  <a:lnTo>
                    <a:pt x="317" y="147"/>
                  </a:lnTo>
                  <a:lnTo>
                    <a:pt x="317" y="151"/>
                  </a:lnTo>
                  <a:lnTo>
                    <a:pt x="313" y="151"/>
                  </a:lnTo>
                  <a:lnTo>
                    <a:pt x="308" y="151"/>
                  </a:lnTo>
                  <a:lnTo>
                    <a:pt x="303" y="151"/>
                  </a:lnTo>
                  <a:lnTo>
                    <a:pt x="303" y="156"/>
                  </a:lnTo>
                  <a:lnTo>
                    <a:pt x="303" y="161"/>
                  </a:lnTo>
                  <a:lnTo>
                    <a:pt x="303" y="166"/>
                  </a:lnTo>
                  <a:lnTo>
                    <a:pt x="303" y="161"/>
                  </a:lnTo>
                  <a:lnTo>
                    <a:pt x="303" y="166"/>
                  </a:lnTo>
                  <a:lnTo>
                    <a:pt x="298" y="166"/>
                  </a:lnTo>
                  <a:lnTo>
                    <a:pt x="293" y="161"/>
                  </a:lnTo>
                  <a:lnTo>
                    <a:pt x="293" y="166"/>
                  </a:lnTo>
                  <a:lnTo>
                    <a:pt x="293" y="161"/>
                  </a:lnTo>
                  <a:lnTo>
                    <a:pt x="288" y="156"/>
                  </a:lnTo>
                  <a:lnTo>
                    <a:pt x="288" y="151"/>
                  </a:lnTo>
                  <a:lnTo>
                    <a:pt x="288" y="147"/>
                  </a:lnTo>
                  <a:lnTo>
                    <a:pt x="288" y="151"/>
                  </a:lnTo>
                  <a:lnTo>
                    <a:pt x="288" y="156"/>
                  </a:lnTo>
                  <a:lnTo>
                    <a:pt x="288" y="151"/>
                  </a:lnTo>
                  <a:lnTo>
                    <a:pt x="283" y="151"/>
                  </a:lnTo>
                  <a:lnTo>
                    <a:pt x="283" y="147"/>
                  </a:lnTo>
                  <a:lnTo>
                    <a:pt x="283" y="151"/>
                  </a:lnTo>
                  <a:lnTo>
                    <a:pt x="278" y="151"/>
                  </a:lnTo>
                  <a:lnTo>
                    <a:pt x="278" y="156"/>
                  </a:lnTo>
                  <a:lnTo>
                    <a:pt x="273" y="156"/>
                  </a:lnTo>
                  <a:lnTo>
                    <a:pt x="273" y="161"/>
                  </a:lnTo>
                  <a:lnTo>
                    <a:pt x="269" y="161"/>
                  </a:lnTo>
                  <a:lnTo>
                    <a:pt x="273" y="161"/>
                  </a:lnTo>
                  <a:lnTo>
                    <a:pt x="269" y="161"/>
                  </a:lnTo>
                  <a:lnTo>
                    <a:pt x="269" y="166"/>
                  </a:lnTo>
                  <a:lnTo>
                    <a:pt x="273" y="166"/>
                  </a:lnTo>
                  <a:lnTo>
                    <a:pt x="278" y="166"/>
                  </a:lnTo>
                  <a:lnTo>
                    <a:pt x="283" y="166"/>
                  </a:lnTo>
                  <a:lnTo>
                    <a:pt x="288" y="166"/>
                  </a:lnTo>
                  <a:lnTo>
                    <a:pt x="288" y="171"/>
                  </a:lnTo>
                  <a:lnTo>
                    <a:pt x="293" y="171"/>
                  </a:lnTo>
                  <a:lnTo>
                    <a:pt x="298" y="171"/>
                  </a:lnTo>
                  <a:lnTo>
                    <a:pt x="293" y="171"/>
                  </a:lnTo>
                  <a:lnTo>
                    <a:pt x="298" y="171"/>
                  </a:lnTo>
                  <a:lnTo>
                    <a:pt x="298" y="176"/>
                  </a:lnTo>
                  <a:lnTo>
                    <a:pt x="293" y="176"/>
                  </a:lnTo>
                  <a:lnTo>
                    <a:pt x="298" y="176"/>
                  </a:lnTo>
                  <a:lnTo>
                    <a:pt x="293" y="176"/>
                  </a:lnTo>
                  <a:lnTo>
                    <a:pt x="298" y="176"/>
                  </a:lnTo>
                  <a:lnTo>
                    <a:pt x="298" y="181"/>
                  </a:lnTo>
                  <a:lnTo>
                    <a:pt x="293" y="181"/>
                  </a:lnTo>
                  <a:lnTo>
                    <a:pt x="293" y="186"/>
                  </a:lnTo>
                  <a:lnTo>
                    <a:pt x="288" y="186"/>
                  </a:lnTo>
                  <a:lnTo>
                    <a:pt x="283" y="186"/>
                  </a:lnTo>
                  <a:lnTo>
                    <a:pt x="288" y="186"/>
                  </a:lnTo>
                  <a:lnTo>
                    <a:pt x="283" y="186"/>
                  </a:lnTo>
                  <a:lnTo>
                    <a:pt x="283" y="190"/>
                  </a:lnTo>
                  <a:lnTo>
                    <a:pt x="278" y="190"/>
                  </a:lnTo>
                  <a:lnTo>
                    <a:pt x="273" y="190"/>
                  </a:lnTo>
                  <a:lnTo>
                    <a:pt x="273" y="195"/>
                  </a:lnTo>
                  <a:lnTo>
                    <a:pt x="269" y="195"/>
                  </a:lnTo>
                  <a:lnTo>
                    <a:pt x="269" y="190"/>
                  </a:lnTo>
                  <a:lnTo>
                    <a:pt x="264" y="190"/>
                  </a:lnTo>
                  <a:lnTo>
                    <a:pt x="264" y="186"/>
                  </a:lnTo>
                  <a:lnTo>
                    <a:pt x="269" y="186"/>
                  </a:lnTo>
                  <a:lnTo>
                    <a:pt x="264" y="186"/>
                  </a:lnTo>
                  <a:lnTo>
                    <a:pt x="264" y="181"/>
                  </a:lnTo>
                  <a:lnTo>
                    <a:pt x="259" y="181"/>
                  </a:lnTo>
                  <a:lnTo>
                    <a:pt x="254" y="181"/>
                  </a:lnTo>
                  <a:lnTo>
                    <a:pt x="254" y="186"/>
                  </a:lnTo>
                  <a:lnTo>
                    <a:pt x="259" y="186"/>
                  </a:lnTo>
                  <a:lnTo>
                    <a:pt x="264" y="186"/>
                  </a:lnTo>
                  <a:lnTo>
                    <a:pt x="264" y="190"/>
                  </a:lnTo>
                  <a:lnTo>
                    <a:pt x="259" y="190"/>
                  </a:lnTo>
                  <a:lnTo>
                    <a:pt x="259" y="195"/>
                  </a:lnTo>
                  <a:lnTo>
                    <a:pt x="259" y="200"/>
                  </a:lnTo>
                  <a:lnTo>
                    <a:pt x="259" y="205"/>
                  </a:lnTo>
                  <a:lnTo>
                    <a:pt x="254" y="205"/>
                  </a:lnTo>
                  <a:lnTo>
                    <a:pt x="254" y="210"/>
                  </a:lnTo>
                  <a:lnTo>
                    <a:pt x="249" y="210"/>
                  </a:lnTo>
                  <a:lnTo>
                    <a:pt x="249" y="205"/>
                  </a:lnTo>
                  <a:lnTo>
                    <a:pt x="249" y="200"/>
                  </a:lnTo>
                  <a:lnTo>
                    <a:pt x="244" y="205"/>
                  </a:lnTo>
                  <a:lnTo>
                    <a:pt x="244" y="210"/>
                  </a:lnTo>
                  <a:lnTo>
                    <a:pt x="249" y="210"/>
                  </a:lnTo>
                  <a:lnTo>
                    <a:pt x="249" y="215"/>
                  </a:lnTo>
                  <a:lnTo>
                    <a:pt x="244" y="215"/>
                  </a:lnTo>
                  <a:lnTo>
                    <a:pt x="239" y="215"/>
                  </a:lnTo>
                  <a:lnTo>
                    <a:pt x="234" y="215"/>
                  </a:lnTo>
                  <a:lnTo>
                    <a:pt x="234" y="210"/>
                  </a:lnTo>
                  <a:lnTo>
                    <a:pt x="239" y="210"/>
                  </a:lnTo>
                  <a:lnTo>
                    <a:pt x="239" y="205"/>
                  </a:lnTo>
                  <a:lnTo>
                    <a:pt x="239" y="200"/>
                  </a:lnTo>
                  <a:lnTo>
                    <a:pt x="234" y="200"/>
                  </a:lnTo>
                  <a:lnTo>
                    <a:pt x="234" y="195"/>
                  </a:lnTo>
                  <a:lnTo>
                    <a:pt x="230" y="195"/>
                  </a:lnTo>
                  <a:lnTo>
                    <a:pt x="225" y="195"/>
                  </a:lnTo>
                  <a:lnTo>
                    <a:pt x="220" y="200"/>
                  </a:lnTo>
                  <a:lnTo>
                    <a:pt x="215" y="200"/>
                  </a:lnTo>
                  <a:lnTo>
                    <a:pt x="215" y="205"/>
                  </a:lnTo>
                  <a:lnTo>
                    <a:pt x="215" y="210"/>
                  </a:lnTo>
                  <a:lnTo>
                    <a:pt x="210" y="210"/>
                  </a:lnTo>
                  <a:lnTo>
                    <a:pt x="205" y="210"/>
                  </a:lnTo>
                  <a:lnTo>
                    <a:pt x="205" y="205"/>
                  </a:lnTo>
                  <a:lnTo>
                    <a:pt x="200" y="205"/>
                  </a:lnTo>
                  <a:lnTo>
                    <a:pt x="195" y="205"/>
                  </a:lnTo>
                  <a:lnTo>
                    <a:pt x="195" y="210"/>
                  </a:lnTo>
                  <a:lnTo>
                    <a:pt x="191" y="210"/>
                  </a:lnTo>
                  <a:lnTo>
                    <a:pt x="191" y="205"/>
                  </a:lnTo>
                  <a:lnTo>
                    <a:pt x="191" y="210"/>
                  </a:lnTo>
                  <a:lnTo>
                    <a:pt x="186" y="210"/>
                  </a:lnTo>
                  <a:lnTo>
                    <a:pt x="181" y="210"/>
                  </a:lnTo>
                  <a:lnTo>
                    <a:pt x="181" y="215"/>
                  </a:lnTo>
                  <a:lnTo>
                    <a:pt x="176" y="215"/>
                  </a:lnTo>
                  <a:lnTo>
                    <a:pt x="171" y="215"/>
                  </a:lnTo>
                  <a:lnTo>
                    <a:pt x="166" y="215"/>
                  </a:lnTo>
                  <a:lnTo>
                    <a:pt x="166" y="220"/>
                  </a:lnTo>
                  <a:lnTo>
                    <a:pt x="161" y="220"/>
                  </a:lnTo>
                  <a:lnTo>
                    <a:pt x="156" y="220"/>
                  </a:lnTo>
                  <a:lnTo>
                    <a:pt x="156" y="225"/>
                  </a:lnTo>
                  <a:lnTo>
                    <a:pt x="151" y="225"/>
                  </a:lnTo>
                  <a:lnTo>
                    <a:pt x="147" y="225"/>
                  </a:lnTo>
                  <a:lnTo>
                    <a:pt x="147" y="230"/>
                  </a:lnTo>
                  <a:lnTo>
                    <a:pt x="142" y="230"/>
                  </a:lnTo>
                  <a:lnTo>
                    <a:pt x="142" y="234"/>
                  </a:lnTo>
                  <a:lnTo>
                    <a:pt x="137" y="234"/>
                  </a:lnTo>
                  <a:lnTo>
                    <a:pt x="132" y="234"/>
                  </a:lnTo>
                  <a:lnTo>
                    <a:pt x="132" y="239"/>
                  </a:lnTo>
                  <a:lnTo>
                    <a:pt x="127" y="239"/>
                  </a:lnTo>
                  <a:lnTo>
                    <a:pt x="127" y="244"/>
                  </a:lnTo>
                  <a:lnTo>
                    <a:pt x="122" y="249"/>
                  </a:lnTo>
                  <a:lnTo>
                    <a:pt x="122" y="254"/>
                  </a:lnTo>
                  <a:lnTo>
                    <a:pt x="117" y="254"/>
                  </a:lnTo>
                  <a:lnTo>
                    <a:pt x="117" y="259"/>
                  </a:lnTo>
                  <a:lnTo>
                    <a:pt x="112" y="259"/>
                  </a:lnTo>
                  <a:lnTo>
                    <a:pt x="108" y="259"/>
                  </a:lnTo>
                  <a:lnTo>
                    <a:pt x="108" y="264"/>
                  </a:lnTo>
                  <a:lnTo>
                    <a:pt x="103" y="264"/>
                  </a:lnTo>
                  <a:lnTo>
                    <a:pt x="98" y="269"/>
                  </a:lnTo>
                  <a:lnTo>
                    <a:pt x="93" y="269"/>
                  </a:lnTo>
                  <a:lnTo>
                    <a:pt x="88" y="269"/>
                  </a:lnTo>
                  <a:lnTo>
                    <a:pt x="83" y="269"/>
                  </a:lnTo>
                  <a:lnTo>
                    <a:pt x="78" y="269"/>
                  </a:lnTo>
                  <a:lnTo>
                    <a:pt x="73" y="269"/>
                  </a:lnTo>
                  <a:lnTo>
                    <a:pt x="68" y="269"/>
                  </a:lnTo>
                  <a:lnTo>
                    <a:pt x="64" y="269"/>
                  </a:lnTo>
                  <a:lnTo>
                    <a:pt x="59" y="269"/>
                  </a:lnTo>
                  <a:lnTo>
                    <a:pt x="54" y="269"/>
                  </a:lnTo>
                  <a:lnTo>
                    <a:pt x="49" y="269"/>
                  </a:lnTo>
                  <a:lnTo>
                    <a:pt x="44" y="269"/>
                  </a:lnTo>
                  <a:lnTo>
                    <a:pt x="39" y="269"/>
                  </a:lnTo>
                  <a:lnTo>
                    <a:pt x="34" y="269"/>
                  </a:lnTo>
                  <a:lnTo>
                    <a:pt x="34" y="264"/>
                  </a:lnTo>
                  <a:lnTo>
                    <a:pt x="29" y="264"/>
                  </a:lnTo>
                  <a:lnTo>
                    <a:pt x="25" y="264"/>
                  </a:lnTo>
                  <a:lnTo>
                    <a:pt x="25" y="259"/>
                  </a:lnTo>
                  <a:lnTo>
                    <a:pt x="20" y="259"/>
                  </a:lnTo>
                  <a:lnTo>
                    <a:pt x="20" y="254"/>
                  </a:lnTo>
                  <a:lnTo>
                    <a:pt x="20" y="249"/>
                  </a:lnTo>
                  <a:lnTo>
                    <a:pt x="15" y="249"/>
                  </a:lnTo>
                  <a:lnTo>
                    <a:pt x="10" y="249"/>
                  </a:lnTo>
                  <a:lnTo>
                    <a:pt x="5" y="249"/>
                  </a:lnTo>
                  <a:lnTo>
                    <a:pt x="5" y="244"/>
                  </a:lnTo>
                  <a:lnTo>
                    <a:pt x="5" y="239"/>
                  </a:lnTo>
                  <a:lnTo>
                    <a:pt x="5" y="234"/>
                  </a:lnTo>
                  <a:lnTo>
                    <a:pt x="5" y="230"/>
                  </a:lnTo>
                  <a:lnTo>
                    <a:pt x="5" y="225"/>
                  </a:lnTo>
                  <a:lnTo>
                    <a:pt x="5" y="220"/>
                  </a:lnTo>
                  <a:lnTo>
                    <a:pt x="5" y="215"/>
                  </a:lnTo>
                  <a:lnTo>
                    <a:pt x="0" y="215"/>
                  </a:lnTo>
                  <a:lnTo>
                    <a:pt x="0" y="210"/>
                  </a:lnTo>
                  <a:lnTo>
                    <a:pt x="5" y="210"/>
                  </a:lnTo>
                  <a:lnTo>
                    <a:pt x="10" y="210"/>
                  </a:lnTo>
                  <a:lnTo>
                    <a:pt x="15" y="210"/>
                  </a:lnTo>
                  <a:lnTo>
                    <a:pt x="15" y="205"/>
                  </a:lnTo>
                  <a:lnTo>
                    <a:pt x="20" y="205"/>
                  </a:lnTo>
                  <a:lnTo>
                    <a:pt x="25" y="205"/>
                  </a:lnTo>
                  <a:lnTo>
                    <a:pt x="29" y="205"/>
                  </a:lnTo>
                  <a:lnTo>
                    <a:pt x="29" y="200"/>
                  </a:lnTo>
                  <a:lnTo>
                    <a:pt x="34" y="200"/>
                  </a:lnTo>
                  <a:lnTo>
                    <a:pt x="39" y="200"/>
                  </a:lnTo>
                  <a:lnTo>
                    <a:pt x="44" y="200"/>
                  </a:lnTo>
                  <a:lnTo>
                    <a:pt x="49" y="200"/>
                  </a:lnTo>
                  <a:lnTo>
                    <a:pt x="54" y="200"/>
                  </a:lnTo>
                  <a:lnTo>
                    <a:pt x="54" y="195"/>
                  </a:lnTo>
                  <a:lnTo>
                    <a:pt x="59" y="195"/>
                  </a:lnTo>
                  <a:lnTo>
                    <a:pt x="64" y="195"/>
                  </a:lnTo>
                  <a:lnTo>
                    <a:pt x="64" y="190"/>
                  </a:lnTo>
                  <a:lnTo>
                    <a:pt x="68" y="190"/>
                  </a:lnTo>
                  <a:lnTo>
                    <a:pt x="73" y="186"/>
                  </a:lnTo>
                  <a:lnTo>
                    <a:pt x="78" y="181"/>
                  </a:lnTo>
                  <a:lnTo>
                    <a:pt x="83" y="181"/>
                  </a:lnTo>
                  <a:lnTo>
                    <a:pt x="83" y="176"/>
                  </a:lnTo>
                  <a:lnTo>
                    <a:pt x="88" y="176"/>
                  </a:lnTo>
                  <a:lnTo>
                    <a:pt x="88" y="171"/>
                  </a:lnTo>
                  <a:lnTo>
                    <a:pt x="93" y="171"/>
                  </a:lnTo>
                  <a:lnTo>
                    <a:pt x="93" y="166"/>
                  </a:lnTo>
                  <a:lnTo>
                    <a:pt x="98" y="166"/>
                  </a:lnTo>
                  <a:lnTo>
                    <a:pt x="103" y="166"/>
                  </a:lnTo>
                  <a:lnTo>
                    <a:pt x="103" y="161"/>
                  </a:lnTo>
                  <a:lnTo>
                    <a:pt x="108" y="161"/>
                  </a:lnTo>
                  <a:lnTo>
                    <a:pt x="112" y="161"/>
                  </a:lnTo>
                  <a:lnTo>
                    <a:pt x="112" y="156"/>
                  </a:lnTo>
                  <a:lnTo>
                    <a:pt x="112" y="151"/>
                  </a:lnTo>
                  <a:lnTo>
                    <a:pt x="117" y="151"/>
                  </a:lnTo>
                  <a:lnTo>
                    <a:pt x="112" y="147"/>
                  </a:lnTo>
                  <a:lnTo>
                    <a:pt x="112" y="142"/>
                  </a:lnTo>
                  <a:lnTo>
                    <a:pt x="112" y="137"/>
                  </a:lnTo>
                  <a:lnTo>
                    <a:pt x="108" y="132"/>
                  </a:lnTo>
                  <a:lnTo>
                    <a:pt x="108" y="127"/>
                  </a:lnTo>
                  <a:lnTo>
                    <a:pt x="108" y="122"/>
                  </a:lnTo>
                  <a:lnTo>
                    <a:pt x="103" y="122"/>
                  </a:lnTo>
                  <a:lnTo>
                    <a:pt x="103" y="117"/>
                  </a:lnTo>
                  <a:lnTo>
                    <a:pt x="108" y="122"/>
                  </a:lnTo>
                  <a:lnTo>
                    <a:pt x="103" y="112"/>
                  </a:lnTo>
                  <a:lnTo>
                    <a:pt x="108" y="117"/>
                  </a:lnTo>
                  <a:lnTo>
                    <a:pt x="108" y="122"/>
                  </a:lnTo>
                  <a:lnTo>
                    <a:pt x="108" y="127"/>
                  </a:lnTo>
                  <a:lnTo>
                    <a:pt x="112" y="137"/>
                  </a:lnTo>
                  <a:lnTo>
                    <a:pt x="112" y="147"/>
                  </a:lnTo>
                  <a:lnTo>
                    <a:pt x="117" y="147"/>
                  </a:lnTo>
                  <a:lnTo>
                    <a:pt x="122" y="147"/>
                  </a:lnTo>
                  <a:lnTo>
                    <a:pt x="127" y="147"/>
                  </a:lnTo>
                  <a:lnTo>
                    <a:pt x="127" y="142"/>
                  </a:lnTo>
                  <a:lnTo>
                    <a:pt x="132" y="142"/>
                  </a:lnTo>
                  <a:lnTo>
                    <a:pt x="132" y="137"/>
                  </a:lnTo>
                  <a:lnTo>
                    <a:pt x="137" y="137"/>
                  </a:lnTo>
                  <a:lnTo>
                    <a:pt x="142" y="137"/>
                  </a:lnTo>
                  <a:lnTo>
                    <a:pt x="147" y="137"/>
                  </a:lnTo>
                  <a:lnTo>
                    <a:pt x="151" y="137"/>
                  </a:lnTo>
                  <a:lnTo>
                    <a:pt x="151" y="132"/>
                  </a:lnTo>
                  <a:lnTo>
                    <a:pt x="156" y="132"/>
                  </a:lnTo>
                  <a:lnTo>
                    <a:pt x="161" y="132"/>
                  </a:lnTo>
                  <a:lnTo>
                    <a:pt x="161" y="127"/>
                  </a:lnTo>
                  <a:lnTo>
                    <a:pt x="166" y="127"/>
                  </a:lnTo>
                  <a:lnTo>
                    <a:pt x="161" y="127"/>
                  </a:lnTo>
                  <a:lnTo>
                    <a:pt x="166" y="127"/>
                  </a:lnTo>
                  <a:lnTo>
                    <a:pt x="166" y="122"/>
                  </a:lnTo>
                  <a:lnTo>
                    <a:pt x="171" y="122"/>
                  </a:lnTo>
                  <a:lnTo>
                    <a:pt x="171" y="117"/>
                  </a:lnTo>
                  <a:lnTo>
                    <a:pt x="176" y="117"/>
                  </a:lnTo>
                  <a:lnTo>
                    <a:pt x="181" y="117"/>
                  </a:lnTo>
                  <a:lnTo>
                    <a:pt x="181" y="112"/>
                  </a:lnTo>
                  <a:lnTo>
                    <a:pt x="186" y="112"/>
                  </a:lnTo>
                  <a:lnTo>
                    <a:pt x="181" y="112"/>
                  </a:lnTo>
                  <a:lnTo>
                    <a:pt x="186" y="112"/>
                  </a:lnTo>
                  <a:lnTo>
                    <a:pt x="186" y="107"/>
                  </a:lnTo>
                  <a:lnTo>
                    <a:pt x="191" y="107"/>
                  </a:lnTo>
                  <a:lnTo>
                    <a:pt x="195" y="107"/>
                  </a:lnTo>
                  <a:lnTo>
                    <a:pt x="195" y="103"/>
                  </a:lnTo>
                  <a:lnTo>
                    <a:pt x="200" y="103"/>
                  </a:lnTo>
                  <a:lnTo>
                    <a:pt x="205" y="103"/>
                  </a:lnTo>
                  <a:lnTo>
                    <a:pt x="205" y="98"/>
                  </a:lnTo>
                  <a:lnTo>
                    <a:pt x="210" y="98"/>
                  </a:lnTo>
                  <a:lnTo>
                    <a:pt x="215" y="98"/>
                  </a:lnTo>
                  <a:lnTo>
                    <a:pt x="215" y="93"/>
                  </a:lnTo>
                  <a:lnTo>
                    <a:pt x="215" y="98"/>
                  </a:lnTo>
                  <a:lnTo>
                    <a:pt x="215" y="93"/>
                  </a:lnTo>
                  <a:lnTo>
                    <a:pt x="220" y="93"/>
                  </a:lnTo>
                  <a:lnTo>
                    <a:pt x="225" y="93"/>
                  </a:lnTo>
                  <a:lnTo>
                    <a:pt x="230" y="93"/>
                  </a:lnTo>
                  <a:lnTo>
                    <a:pt x="230" y="88"/>
                  </a:lnTo>
                  <a:lnTo>
                    <a:pt x="234" y="88"/>
                  </a:lnTo>
                  <a:lnTo>
                    <a:pt x="234" y="83"/>
                  </a:lnTo>
                  <a:lnTo>
                    <a:pt x="234" y="78"/>
                  </a:lnTo>
                  <a:lnTo>
                    <a:pt x="234" y="73"/>
                  </a:lnTo>
                  <a:lnTo>
                    <a:pt x="234" y="68"/>
                  </a:lnTo>
                  <a:lnTo>
                    <a:pt x="239" y="68"/>
                  </a:lnTo>
                  <a:lnTo>
                    <a:pt x="239" y="64"/>
                  </a:lnTo>
                  <a:lnTo>
                    <a:pt x="244" y="64"/>
                  </a:lnTo>
                  <a:lnTo>
                    <a:pt x="244" y="59"/>
                  </a:lnTo>
                  <a:lnTo>
                    <a:pt x="249" y="59"/>
                  </a:lnTo>
                  <a:lnTo>
                    <a:pt x="254" y="59"/>
                  </a:lnTo>
                  <a:lnTo>
                    <a:pt x="259" y="59"/>
                  </a:lnTo>
                  <a:lnTo>
                    <a:pt x="259" y="54"/>
                  </a:lnTo>
                  <a:lnTo>
                    <a:pt x="264" y="54"/>
                  </a:lnTo>
                  <a:lnTo>
                    <a:pt x="269" y="54"/>
                  </a:lnTo>
                  <a:lnTo>
                    <a:pt x="269" y="49"/>
                  </a:lnTo>
                  <a:lnTo>
                    <a:pt x="273" y="49"/>
                  </a:lnTo>
                  <a:lnTo>
                    <a:pt x="273" y="54"/>
                  </a:lnTo>
                  <a:lnTo>
                    <a:pt x="273" y="49"/>
                  </a:lnTo>
                  <a:lnTo>
                    <a:pt x="278" y="49"/>
                  </a:lnTo>
                  <a:lnTo>
                    <a:pt x="283" y="49"/>
                  </a:lnTo>
                  <a:lnTo>
                    <a:pt x="283" y="44"/>
                  </a:lnTo>
                  <a:lnTo>
                    <a:pt x="288" y="44"/>
                  </a:lnTo>
                  <a:lnTo>
                    <a:pt x="293" y="44"/>
                  </a:lnTo>
                  <a:lnTo>
                    <a:pt x="293" y="39"/>
                  </a:lnTo>
                  <a:lnTo>
                    <a:pt x="298" y="39"/>
                  </a:lnTo>
                  <a:lnTo>
                    <a:pt x="303" y="39"/>
                  </a:lnTo>
                  <a:lnTo>
                    <a:pt x="303" y="34"/>
                  </a:lnTo>
                  <a:lnTo>
                    <a:pt x="303" y="39"/>
                  </a:lnTo>
                  <a:lnTo>
                    <a:pt x="303" y="34"/>
                  </a:lnTo>
                  <a:lnTo>
                    <a:pt x="308" y="34"/>
                  </a:lnTo>
                  <a:lnTo>
                    <a:pt x="313" y="34"/>
                  </a:lnTo>
                  <a:lnTo>
                    <a:pt x="313" y="29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" name="Freeform 66">
              <a:extLst>
                <a:ext uri="{FF2B5EF4-FFF2-40B4-BE49-F238E27FC236}">
                  <a16:creationId xmlns:a16="http://schemas.microsoft.com/office/drawing/2014/main" id="{07B13781-EB45-4CF9-9D5A-C7B483473AE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203" y="1726"/>
              <a:ext cx="259" cy="283"/>
            </a:xfrm>
            <a:custGeom>
              <a:avLst/>
              <a:gdLst>
                <a:gd name="T0" fmla="*/ 166 w 259"/>
                <a:gd name="T1" fmla="*/ 258 h 283"/>
                <a:gd name="T2" fmla="*/ 254 w 259"/>
                <a:gd name="T3" fmla="*/ 68 h 283"/>
                <a:gd name="T4" fmla="*/ 254 w 259"/>
                <a:gd name="T5" fmla="*/ 73 h 283"/>
                <a:gd name="T6" fmla="*/ 254 w 259"/>
                <a:gd name="T7" fmla="*/ 68 h 283"/>
                <a:gd name="T8" fmla="*/ 234 w 259"/>
                <a:gd name="T9" fmla="*/ 29 h 283"/>
                <a:gd name="T10" fmla="*/ 239 w 259"/>
                <a:gd name="T11" fmla="*/ 39 h 283"/>
                <a:gd name="T12" fmla="*/ 234 w 259"/>
                <a:gd name="T13" fmla="*/ 58 h 283"/>
                <a:gd name="T14" fmla="*/ 224 w 259"/>
                <a:gd name="T15" fmla="*/ 73 h 283"/>
                <a:gd name="T16" fmla="*/ 210 w 259"/>
                <a:gd name="T17" fmla="*/ 83 h 283"/>
                <a:gd name="T18" fmla="*/ 200 w 259"/>
                <a:gd name="T19" fmla="*/ 102 h 283"/>
                <a:gd name="T20" fmla="*/ 195 w 259"/>
                <a:gd name="T21" fmla="*/ 112 h 283"/>
                <a:gd name="T22" fmla="*/ 190 w 259"/>
                <a:gd name="T23" fmla="*/ 131 h 283"/>
                <a:gd name="T24" fmla="*/ 185 w 259"/>
                <a:gd name="T25" fmla="*/ 156 h 283"/>
                <a:gd name="T26" fmla="*/ 176 w 259"/>
                <a:gd name="T27" fmla="*/ 170 h 283"/>
                <a:gd name="T28" fmla="*/ 180 w 259"/>
                <a:gd name="T29" fmla="*/ 170 h 283"/>
                <a:gd name="T30" fmla="*/ 185 w 259"/>
                <a:gd name="T31" fmla="*/ 175 h 283"/>
                <a:gd name="T32" fmla="*/ 190 w 259"/>
                <a:gd name="T33" fmla="*/ 185 h 283"/>
                <a:gd name="T34" fmla="*/ 180 w 259"/>
                <a:gd name="T35" fmla="*/ 200 h 283"/>
                <a:gd name="T36" fmla="*/ 176 w 259"/>
                <a:gd name="T37" fmla="*/ 219 h 283"/>
                <a:gd name="T38" fmla="*/ 176 w 259"/>
                <a:gd name="T39" fmla="*/ 234 h 283"/>
                <a:gd name="T40" fmla="*/ 166 w 259"/>
                <a:gd name="T41" fmla="*/ 248 h 283"/>
                <a:gd name="T42" fmla="*/ 166 w 259"/>
                <a:gd name="T43" fmla="*/ 258 h 283"/>
                <a:gd name="T44" fmla="*/ 166 w 259"/>
                <a:gd name="T45" fmla="*/ 263 h 283"/>
                <a:gd name="T46" fmla="*/ 166 w 259"/>
                <a:gd name="T47" fmla="*/ 268 h 283"/>
                <a:gd name="T48" fmla="*/ 176 w 259"/>
                <a:gd name="T49" fmla="*/ 273 h 283"/>
                <a:gd name="T50" fmla="*/ 161 w 259"/>
                <a:gd name="T51" fmla="*/ 283 h 283"/>
                <a:gd name="T52" fmla="*/ 146 w 259"/>
                <a:gd name="T53" fmla="*/ 283 h 283"/>
                <a:gd name="T54" fmla="*/ 137 w 259"/>
                <a:gd name="T55" fmla="*/ 263 h 283"/>
                <a:gd name="T56" fmla="*/ 117 w 259"/>
                <a:gd name="T57" fmla="*/ 263 h 283"/>
                <a:gd name="T58" fmla="*/ 102 w 259"/>
                <a:gd name="T59" fmla="*/ 263 h 283"/>
                <a:gd name="T60" fmla="*/ 83 w 259"/>
                <a:gd name="T61" fmla="*/ 258 h 283"/>
                <a:gd name="T62" fmla="*/ 68 w 259"/>
                <a:gd name="T63" fmla="*/ 248 h 283"/>
                <a:gd name="T64" fmla="*/ 68 w 259"/>
                <a:gd name="T65" fmla="*/ 234 h 283"/>
                <a:gd name="T66" fmla="*/ 63 w 259"/>
                <a:gd name="T67" fmla="*/ 219 h 283"/>
                <a:gd name="T68" fmla="*/ 49 w 259"/>
                <a:gd name="T69" fmla="*/ 209 h 283"/>
                <a:gd name="T70" fmla="*/ 44 w 259"/>
                <a:gd name="T71" fmla="*/ 219 h 283"/>
                <a:gd name="T72" fmla="*/ 34 w 259"/>
                <a:gd name="T73" fmla="*/ 234 h 283"/>
                <a:gd name="T74" fmla="*/ 14 w 259"/>
                <a:gd name="T75" fmla="*/ 239 h 283"/>
                <a:gd name="T76" fmla="*/ 10 w 259"/>
                <a:gd name="T77" fmla="*/ 229 h 283"/>
                <a:gd name="T78" fmla="*/ 0 w 259"/>
                <a:gd name="T79" fmla="*/ 214 h 283"/>
                <a:gd name="T80" fmla="*/ 5 w 259"/>
                <a:gd name="T81" fmla="*/ 195 h 283"/>
                <a:gd name="T82" fmla="*/ 14 w 259"/>
                <a:gd name="T83" fmla="*/ 180 h 283"/>
                <a:gd name="T84" fmla="*/ 19 w 259"/>
                <a:gd name="T85" fmla="*/ 170 h 283"/>
                <a:gd name="T86" fmla="*/ 19 w 259"/>
                <a:gd name="T87" fmla="*/ 146 h 283"/>
                <a:gd name="T88" fmla="*/ 14 w 259"/>
                <a:gd name="T89" fmla="*/ 136 h 283"/>
                <a:gd name="T90" fmla="*/ 24 w 259"/>
                <a:gd name="T91" fmla="*/ 117 h 283"/>
                <a:gd name="T92" fmla="*/ 19 w 259"/>
                <a:gd name="T93" fmla="*/ 97 h 283"/>
                <a:gd name="T94" fmla="*/ 34 w 259"/>
                <a:gd name="T95" fmla="*/ 87 h 283"/>
                <a:gd name="T96" fmla="*/ 54 w 259"/>
                <a:gd name="T97" fmla="*/ 78 h 283"/>
                <a:gd name="T98" fmla="*/ 68 w 259"/>
                <a:gd name="T99" fmla="*/ 58 h 283"/>
                <a:gd name="T100" fmla="*/ 68 w 259"/>
                <a:gd name="T101" fmla="*/ 24 h 283"/>
                <a:gd name="T102" fmla="*/ 88 w 259"/>
                <a:gd name="T103" fmla="*/ 14 h 283"/>
                <a:gd name="T104" fmla="*/ 112 w 259"/>
                <a:gd name="T105" fmla="*/ 9 h 283"/>
                <a:gd name="T106" fmla="*/ 122 w 259"/>
                <a:gd name="T107" fmla="*/ 4 h 283"/>
                <a:gd name="T108" fmla="*/ 137 w 259"/>
                <a:gd name="T109" fmla="*/ 0 h 283"/>
                <a:gd name="T110" fmla="*/ 161 w 259"/>
                <a:gd name="T111" fmla="*/ 4 h 283"/>
                <a:gd name="T112" fmla="*/ 185 w 259"/>
                <a:gd name="T113" fmla="*/ 4 h 283"/>
                <a:gd name="T114" fmla="*/ 185 w 259"/>
                <a:gd name="T115" fmla="*/ 34 h 283"/>
                <a:gd name="T116" fmla="*/ 215 w 259"/>
                <a:gd name="T117" fmla="*/ 39 h 283"/>
                <a:gd name="T118" fmla="*/ 224 w 259"/>
                <a:gd name="T119" fmla="*/ 24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9" h="283">
                  <a:moveTo>
                    <a:pt x="166" y="258"/>
                  </a:moveTo>
                  <a:lnTo>
                    <a:pt x="171" y="258"/>
                  </a:lnTo>
                  <a:lnTo>
                    <a:pt x="171" y="263"/>
                  </a:lnTo>
                  <a:lnTo>
                    <a:pt x="166" y="263"/>
                  </a:lnTo>
                  <a:lnTo>
                    <a:pt x="166" y="258"/>
                  </a:lnTo>
                  <a:close/>
                  <a:moveTo>
                    <a:pt x="200" y="175"/>
                  </a:moveTo>
                  <a:lnTo>
                    <a:pt x="200" y="170"/>
                  </a:lnTo>
                  <a:lnTo>
                    <a:pt x="205" y="175"/>
                  </a:lnTo>
                  <a:lnTo>
                    <a:pt x="200" y="175"/>
                  </a:lnTo>
                  <a:close/>
                  <a:moveTo>
                    <a:pt x="254" y="68"/>
                  </a:moveTo>
                  <a:lnTo>
                    <a:pt x="259" y="68"/>
                  </a:lnTo>
                  <a:lnTo>
                    <a:pt x="259" y="63"/>
                  </a:lnTo>
                  <a:lnTo>
                    <a:pt x="259" y="68"/>
                  </a:lnTo>
                  <a:lnTo>
                    <a:pt x="254" y="68"/>
                  </a:lnTo>
                  <a:lnTo>
                    <a:pt x="254" y="73"/>
                  </a:lnTo>
                  <a:lnTo>
                    <a:pt x="259" y="73"/>
                  </a:lnTo>
                  <a:lnTo>
                    <a:pt x="259" y="78"/>
                  </a:lnTo>
                  <a:lnTo>
                    <a:pt x="254" y="78"/>
                  </a:lnTo>
                  <a:lnTo>
                    <a:pt x="254" y="73"/>
                  </a:lnTo>
                  <a:lnTo>
                    <a:pt x="254" y="68"/>
                  </a:lnTo>
                  <a:lnTo>
                    <a:pt x="249" y="68"/>
                  </a:lnTo>
                  <a:lnTo>
                    <a:pt x="254" y="68"/>
                  </a:lnTo>
                  <a:close/>
                  <a:moveTo>
                    <a:pt x="229" y="24"/>
                  </a:moveTo>
                  <a:lnTo>
                    <a:pt x="234" y="24"/>
                  </a:lnTo>
                  <a:lnTo>
                    <a:pt x="234" y="29"/>
                  </a:lnTo>
                  <a:lnTo>
                    <a:pt x="229" y="29"/>
                  </a:lnTo>
                  <a:lnTo>
                    <a:pt x="229" y="34"/>
                  </a:lnTo>
                  <a:lnTo>
                    <a:pt x="234" y="34"/>
                  </a:lnTo>
                  <a:lnTo>
                    <a:pt x="234" y="39"/>
                  </a:lnTo>
                  <a:lnTo>
                    <a:pt x="239" y="39"/>
                  </a:lnTo>
                  <a:lnTo>
                    <a:pt x="234" y="39"/>
                  </a:lnTo>
                  <a:lnTo>
                    <a:pt x="234" y="43"/>
                  </a:lnTo>
                  <a:lnTo>
                    <a:pt x="234" y="48"/>
                  </a:lnTo>
                  <a:lnTo>
                    <a:pt x="234" y="53"/>
                  </a:lnTo>
                  <a:lnTo>
                    <a:pt x="234" y="58"/>
                  </a:lnTo>
                  <a:lnTo>
                    <a:pt x="234" y="63"/>
                  </a:lnTo>
                  <a:lnTo>
                    <a:pt x="229" y="63"/>
                  </a:lnTo>
                  <a:lnTo>
                    <a:pt x="229" y="68"/>
                  </a:lnTo>
                  <a:lnTo>
                    <a:pt x="224" y="68"/>
                  </a:lnTo>
                  <a:lnTo>
                    <a:pt x="224" y="73"/>
                  </a:lnTo>
                  <a:lnTo>
                    <a:pt x="219" y="73"/>
                  </a:lnTo>
                  <a:lnTo>
                    <a:pt x="215" y="73"/>
                  </a:lnTo>
                  <a:lnTo>
                    <a:pt x="215" y="78"/>
                  </a:lnTo>
                  <a:lnTo>
                    <a:pt x="210" y="78"/>
                  </a:lnTo>
                  <a:lnTo>
                    <a:pt x="210" y="83"/>
                  </a:lnTo>
                  <a:lnTo>
                    <a:pt x="205" y="87"/>
                  </a:lnTo>
                  <a:lnTo>
                    <a:pt x="205" y="92"/>
                  </a:lnTo>
                  <a:lnTo>
                    <a:pt x="200" y="92"/>
                  </a:lnTo>
                  <a:lnTo>
                    <a:pt x="200" y="97"/>
                  </a:lnTo>
                  <a:lnTo>
                    <a:pt x="200" y="102"/>
                  </a:lnTo>
                  <a:lnTo>
                    <a:pt x="195" y="102"/>
                  </a:lnTo>
                  <a:lnTo>
                    <a:pt x="195" y="107"/>
                  </a:lnTo>
                  <a:lnTo>
                    <a:pt x="195" y="112"/>
                  </a:lnTo>
                  <a:lnTo>
                    <a:pt x="200" y="112"/>
                  </a:lnTo>
                  <a:lnTo>
                    <a:pt x="195" y="112"/>
                  </a:lnTo>
                  <a:lnTo>
                    <a:pt x="195" y="117"/>
                  </a:lnTo>
                  <a:lnTo>
                    <a:pt x="195" y="122"/>
                  </a:lnTo>
                  <a:lnTo>
                    <a:pt x="190" y="122"/>
                  </a:lnTo>
                  <a:lnTo>
                    <a:pt x="190" y="126"/>
                  </a:lnTo>
                  <a:lnTo>
                    <a:pt x="190" y="131"/>
                  </a:lnTo>
                  <a:lnTo>
                    <a:pt x="185" y="136"/>
                  </a:lnTo>
                  <a:lnTo>
                    <a:pt x="185" y="141"/>
                  </a:lnTo>
                  <a:lnTo>
                    <a:pt x="185" y="146"/>
                  </a:lnTo>
                  <a:lnTo>
                    <a:pt x="185" y="151"/>
                  </a:lnTo>
                  <a:lnTo>
                    <a:pt x="185" y="156"/>
                  </a:lnTo>
                  <a:lnTo>
                    <a:pt x="180" y="156"/>
                  </a:lnTo>
                  <a:lnTo>
                    <a:pt x="180" y="161"/>
                  </a:lnTo>
                  <a:lnTo>
                    <a:pt x="180" y="165"/>
                  </a:lnTo>
                  <a:lnTo>
                    <a:pt x="180" y="170"/>
                  </a:lnTo>
                  <a:lnTo>
                    <a:pt x="176" y="170"/>
                  </a:lnTo>
                  <a:lnTo>
                    <a:pt x="176" y="165"/>
                  </a:lnTo>
                  <a:lnTo>
                    <a:pt x="171" y="165"/>
                  </a:lnTo>
                  <a:lnTo>
                    <a:pt x="171" y="170"/>
                  </a:lnTo>
                  <a:lnTo>
                    <a:pt x="176" y="170"/>
                  </a:lnTo>
                  <a:lnTo>
                    <a:pt x="180" y="170"/>
                  </a:lnTo>
                  <a:lnTo>
                    <a:pt x="180" y="175"/>
                  </a:lnTo>
                  <a:lnTo>
                    <a:pt x="185" y="175"/>
                  </a:lnTo>
                  <a:lnTo>
                    <a:pt x="180" y="175"/>
                  </a:lnTo>
                  <a:lnTo>
                    <a:pt x="180" y="170"/>
                  </a:lnTo>
                  <a:lnTo>
                    <a:pt x="185" y="175"/>
                  </a:lnTo>
                  <a:lnTo>
                    <a:pt x="190" y="175"/>
                  </a:lnTo>
                  <a:lnTo>
                    <a:pt x="190" y="180"/>
                  </a:lnTo>
                  <a:lnTo>
                    <a:pt x="185" y="180"/>
                  </a:lnTo>
                  <a:lnTo>
                    <a:pt x="190" y="180"/>
                  </a:lnTo>
                  <a:lnTo>
                    <a:pt x="190" y="185"/>
                  </a:lnTo>
                  <a:lnTo>
                    <a:pt x="185" y="185"/>
                  </a:lnTo>
                  <a:lnTo>
                    <a:pt x="185" y="190"/>
                  </a:lnTo>
                  <a:lnTo>
                    <a:pt x="180" y="190"/>
                  </a:lnTo>
                  <a:lnTo>
                    <a:pt x="180" y="195"/>
                  </a:lnTo>
                  <a:lnTo>
                    <a:pt x="180" y="200"/>
                  </a:lnTo>
                  <a:lnTo>
                    <a:pt x="176" y="200"/>
                  </a:lnTo>
                  <a:lnTo>
                    <a:pt x="176" y="205"/>
                  </a:lnTo>
                  <a:lnTo>
                    <a:pt x="176" y="209"/>
                  </a:lnTo>
                  <a:lnTo>
                    <a:pt x="176" y="214"/>
                  </a:lnTo>
                  <a:lnTo>
                    <a:pt x="176" y="219"/>
                  </a:lnTo>
                  <a:lnTo>
                    <a:pt x="176" y="224"/>
                  </a:lnTo>
                  <a:lnTo>
                    <a:pt x="176" y="229"/>
                  </a:lnTo>
                  <a:lnTo>
                    <a:pt x="180" y="229"/>
                  </a:lnTo>
                  <a:lnTo>
                    <a:pt x="180" y="234"/>
                  </a:lnTo>
                  <a:lnTo>
                    <a:pt x="176" y="234"/>
                  </a:lnTo>
                  <a:lnTo>
                    <a:pt x="176" y="239"/>
                  </a:lnTo>
                  <a:lnTo>
                    <a:pt x="171" y="239"/>
                  </a:lnTo>
                  <a:lnTo>
                    <a:pt x="171" y="244"/>
                  </a:lnTo>
                  <a:lnTo>
                    <a:pt x="166" y="244"/>
                  </a:lnTo>
                  <a:lnTo>
                    <a:pt x="166" y="248"/>
                  </a:lnTo>
                  <a:lnTo>
                    <a:pt x="166" y="253"/>
                  </a:lnTo>
                  <a:lnTo>
                    <a:pt x="171" y="258"/>
                  </a:lnTo>
                  <a:lnTo>
                    <a:pt x="166" y="258"/>
                  </a:lnTo>
                  <a:lnTo>
                    <a:pt x="161" y="258"/>
                  </a:lnTo>
                  <a:lnTo>
                    <a:pt x="166" y="258"/>
                  </a:lnTo>
                  <a:lnTo>
                    <a:pt x="166" y="263"/>
                  </a:lnTo>
                  <a:lnTo>
                    <a:pt x="161" y="263"/>
                  </a:lnTo>
                  <a:lnTo>
                    <a:pt x="161" y="258"/>
                  </a:lnTo>
                  <a:lnTo>
                    <a:pt x="161" y="263"/>
                  </a:lnTo>
                  <a:lnTo>
                    <a:pt x="166" y="263"/>
                  </a:lnTo>
                  <a:lnTo>
                    <a:pt x="161" y="263"/>
                  </a:lnTo>
                  <a:lnTo>
                    <a:pt x="161" y="268"/>
                  </a:lnTo>
                  <a:lnTo>
                    <a:pt x="166" y="268"/>
                  </a:lnTo>
                  <a:lnTo>
                    <a:pt x="166" y="263"/>
                  </a:lnTo>
                  <a:lnTo>
                    <a:pt x="166" y="268"/>
                  </a:lnTo>
                  <a:lnTo>
                    <a:pt x="171" y="268"/>
                  </a:lnTo>
                  <a:lnTo>
                    <a:pt x="176" y="268"/>
                  </a:lnTo>
                  <a:lnTo>
                    <a:pt x="176" y="273"/>
                  </a:lnTo>
                  <a:lnTo>
                    <a:pt x="171" y="273"/>
                  </a:lnTo>
                  <a:lnTo>
                    <a:pt x="176" y="273"/>
                  </a:lnTo>
                  <a:lnTo>
                    <a:pt x="171" y="273"/>
                  </a:lnTo>
                  <a:lnTo>
                    <a:pt x="171" y="278"/>
                  </a:lnTo>
                  <a:lnTo>
                    <a:pt x="171" y="283"/>
                  </a:lnTo>
                  <a:lnTo>
                    <a:pt x="166" y="283"/>
                  </a:lnTo>
                  <a:lnTo>
                    <a:pt x="161" y="283"/>
                  </a:lnTo>
                  <a:lnTo>
                    <a:pt x="161" y="278"/>
                  </a:lnTo>
                  <a:lnTo>
                    <a:pt x="161" y="283"/>
                  </a:lnTo>
                  <a:lnTo>
                    <a:pt x="156" y="283"/>
                  </a:lnTo>
                  <a:lnTo>
                    <a:pt x="151" y="283"/>
                  </a:lnTo>
                  <a:lnTo>
                    <a:pt x="146" y="283"/>
                  </a:lnTo>
                  <a:lnTo>
                    <a:pt x="146" y="278"/>
                  </a:lnTo>
                  <a:lnTo>
                    <a:pt x="141" y="278"/>
                  </a:lnTo>
                  <a:lnTo>
                    <a:pt x="141" y="273"/>
                  </a:lnTo>
                  <a:lnTo>
                    <a:pt x="137" y="268"/>
                  </a:lnTo>
                  <a:lnTo>
                    <a:pt x="137" y="263"/>
                  </a:lnTo>
                  <a:lnTo>
                    <a:pt x="132" y="263"/>
                  </a:lnTo>
                  <a:lnTo>
                    <a:pt x="127" y="263"/>
                  </a:lnTo>
                  <a:lnTo>
                    <a:pt x="127" y="268"/>
                  </a:lnTo>
                  <a:lnTo>
                    <a:pt x="122" y="268"/>
                  </a:lnTo>
                  <a:lnTo>
                    <a:pt x="117" y="263"/>
                  </a:lnTo>
                  <a:lnTo>
                    <a:pt x="117" y="268"/>
                  </a:lnTo>
                  <a:lnTo>
                    <a:pt x="112" y="268"/>
                  </a:lnTo>
                  <a:lnTo>
                    <a:pt x="107" y="268"/>
                  </a:lnTo>
                  <a:lnTo>
                    <a:pt x="107" y="263"/>
                  </a:lnTo>
                  <a:lnTo>
                    <a:pt x="102" y="263"/>
                  </a:lnTo>
                  <a:lnTo>
                    <a:pt x="102" y="258"/>
                  </a:lnTo>
                  <a:lnTo>
                    <a:pt x="97" y="258"/>
                  </a:lnTo>
                  <a:lnTo>
                    <a:pt x="93" y="258"/>
                  </a:lnTo>
                  <a:lnTo>
                    <a:pt x="88" y="258"/>
                  </a:lnTo>
                  <a:lnTo>
                    <a:pt x="83" y="258"/>
                  </a:lnTo>
                  <a:lnTo>
                    <a:pt x="83" y="253"/>
                  </a:lnTo>
                  <a:lnTo>
                    <a:pt x="78" y="253"/>
                  </a:lnTo>
                  <a:lnTo>
                    <a:pt x="78" y="248"/>
                  </a:lnTo>
                  <a:lnTo>
                    <a:pt x="73" y="248"/>
                  </a:lnTo>
                  <a:lnTo>
                    <a:pt x="68" y="248"/>
                  </a:lnTo>
                  <a:lnTo>
                    <a:pt x="63" y="248"/>
                  </a:lnTo>
                  <a:lnTo>
                    <a:pt x="63" y="244"/>
                  </a:lnTo>
                  <a:lnTo>
                    <a:pt x="63" y="239"/>
                  </a:lnTo>
                  <a:lnTo>
                    <a:pt x="63" y="234"/>
                  </a:lnTo>
                  <a:lnTo>
                    <a:pt x="68" y="234"/>
                  </a:lnTo>
                  <a:lnTo>
                    <a:pt x="68" y="229"/>
                  </a:lnTo>
                  <a:lnTo>
                    <a:pt x="68" y="224"/>
                  </a:lnTo>
                  <a:lnTo>
                    <a:pt x="73" y="219"/>
                  </a:lnTo>
                  <a:lnTo>
                    <a:pt x="68" y="219"/>
                  </a:lnTo>
                  <a:lnTo>
                    <a:pt x="63" y="219"/>
                  </a:lnTo>
                  <a:lnTo>
                    <a:pt x="63" y="214"/>
                  </a:lnTo>
                  <a:lnTo>
                    <a:pt x="63" y="209"/>
                  </a:lnTo>
                  <a:lnTo>
                    <a:pt x="58" y="209"/>
                  </a:lnTo>
                  <a:lnTo>
                    <a:pt x="54" y="209"/>
                  </a:lnTo>
                  <a:lnTo>
                    <a:pt x="49" y="209"/>
                  </a:lnTo>
                  <a:lnTo>
                    <a:pt x="49" y="214"/>
                  </a:lnTo>
                  <a:lnTo>
                    <a:pt x="44" y="214"/>
                  </a:lnTo>
                  <a:lnTo>
                    <a:pt x="39" y="214"/>
                  </a:lnTo>
                  <a:lnTo>
                    <a:pt x="39" y="219"/>
                  </a:lnTo>
                  <a:lnTo>
                    <a:pt x="44" y="219"/>
                  </a:lnTo>
                  <a:lnTo>
                    <a:pt x="39" y="219"/>
                  </a:lnTo>
                  <a:lnTo>
                    <a:pt x="34" y="219"/>
                  </a:lnTo>
                  <a:lnTo>
                    <a:pt x="34" y="224"/>
                  </a:lnTo>
                  <a:lnTo>
                    <a:pt x="29" y="229"/>
                  </a:lnTo>
                  <a:lnTo>
                    <a:pt x="34" y="234"/>
                  </a:lnTo>
                  <a:lnTo>
                    <a:pt x="29" y="234"/>
                  </a:lnTo>
                  <a:lnTo>
                    <a:pt x="29" y="239"/>
                  </a:lnTo>
                  <a:lnTo>
                    <a:pt x="24" y="239"/>
                  </a:lnTo>
                  <a:lnTo>
                    <a:pt x="19" y="239"/>
                  </a:lnTo>
                  <a:lnTo>
                    <a:pt x="14" y="239"/>
                  </a:lnTo>
                  <a:lnTo>
                    <a:pt x="14" y="234"/>
                  </a:lnTo>
                  <a:lnTo>
                    <a:pt x="19" y="234"/>
                  </a:lnTo>
                  <a:lnTo>
                    <a:pt x="19" y="229"/>
                  </a:lnTo>
                  <a:lnTo>
                    <a:pt x="14" y="229"/>
                  </a:lnTo>
                  <a:lnTo>
                    <a:pt x="10" y="229"/>
                  </a:lnTo>
                  <a:lnTo>
                    <a:pt x="5" y="229"/>
                  </a:lnTo>
                  <a:lnTo>
                    <a:pt x="5" y="224"/>
                  </a:lnTo>
                  <a:lnTo>
                    <a:pt x="0" y="224"/>
                  </a:lnTo>
                  <a:lnTo>
                    <a:pt x="0" y="219"/>
                  </a:lnTo>
                  <a:lnTo>
                    <a:pt x="0" y="214"/>
                  </a:lnTo>
                  <a:lnTo>
                    <a:pt x="5" y="214"/>
                  </a:lnTo>
                  <a:lnTo>
                    <a:pt x="5" y="209"/>
                  </a:lnTo>
                  <a:lnTo>
                    <a:pt x="5" y="205"/>
                  </a:lnTo>
                  <a:lnTo>
                    <a:pt x="5" y="200"/>
                  </a:lnTo>
                  <a:lnTo>
                    <a:pt x="5" y="195"/>
                  </a:lnTo>
                  <a:lnTo>
                    <a:pt x="10" y="195"/>
                  </a:lnTo>
                  <a:lnTo>
                    <a:pt x="10" y="190"/>
                  </a:lnTo>
                  <a:lnTo>
                    <a:pt x="10" y="185"/>
                  </a:lnTo>
                  <a:lnTo>
                    <a:pt x="10" y="180"/>
                  </a:lnTo>
                  <a:lnTo>
                    <a:pt x="14" y="180"/>
                  </a:lnTo>
                  <a:lnTo>
                    <a:pt x="14" y="175"/>
                  </a:lnTo>
                  <a:lnTo>
                    <a:pt x="19" y="175"/>
                  </a:lnTo>
                  <a:lnTo>
                    <a:pt x="14" y="175"/>
                  </a:lnTo>
                  <a:lnTo>
                    <a:pt x="19" y="175"/>
                  </a:lnTo>
                  <a:lnTo>
                    <a:pt x="19" y="170"/>
                  </a:lnTo>
                  <a:lnTo>
                    <a:pt x="19" y="165"/>
                  </a:lnTo>
                  <a:lnTo>
                    <a:pt x="19" y="161"/>
                  </a:lnTo>
                  <a:lnTo>
                    <a:pt x="19" y="156"/>
                  </a:lnTo>
                  <a:lnTo>
                    <a:pt x="19" y="151"/>
                  </a:lnTo>
                  <a:lnTo>
                    <a:pt x="19" y="146"/>
                  </a:lnTo>
                  <a:lnTo>
                    <a:pt x="14" y="146"/>
                  </a:lnTo>
                  <a:lnTo>
                    <a:pt x="14" y="141"/>
                  </a:lnTo>
                  <a:lnTo>
                    <a:pt x="19" y="141"/>
                  </a:lnTo>
                  <a:lnTo>
                    <a:pt x="14" y="141"/>
                  </a:lnTo>
                  <a:lnTo>
                    <a:pt x="14" y="136"/>
                  </a:lnTo>
                  <a:lnTo>
                    <a:pt x="19" y="131"/>
                  </a:lnTo>
                  <a:lnTo>
                    <a:pt x="19" y="126"/>
                  </a:lnTo>
                  <a:lnTo>
                    <a:pt x="19" y="122"/>
                  </a:lnTo>
                  <a:lnTo>
                    <a:pt x="19" y="117"/>
                  </a:lnTo>
                  <a:lnTo>
                    <a:pt x="24" y="117"/>
                  </a:lnTo>
                  <a:lnTo>
                    <a:pt x="24" y="112"/>
                  </a:lnTo>
                  <a:lnTo>
                    <a:pt x="24" y="107"/>
                  </a:lnTo>
                  <a:lnTo>
                    <a:pt x="19" y="107"/>
                  </a:lnTo>
                  <a:lnTo>
                    <a:pt x="19" y="102"/>
                  </a:lnTo>
                  <a:lnTo>
                    <a:pt x="19" y="97"/>
                  </a:lnTo>
                  <a:lnTo>
                    <a:pt x="19" y="92"/>
                  </a:lnTo>
                  <a:lnTo>
                    <a:pt x="24" y="92"/>
                  </a:lnTo>
                  <a:lnTo>
                    <a:pt x="29" y="92"/>
                  </a:lnTo>
                  <a:lnTo>
                    <a:pt x="34" y="92"/>
                  </a:lnTo>
                  <a:lnTo>
                    <a:pt x="34" y="87"/>
                  </a:lnTo>
                  <a:lnTo>
                    <a:pt x="39" y="87"/>
                  </a:lnTo>
                  <a:lnTo>
                    <a:pt x="44" y="87"/>
                  </a:lnTo>
                  <a:lnTo>
                    <a:pt x="54" y="87"/>
                  </a:lnTo>
                  <a:lnTo>
                    <a:pt x="54" y="83"/>
                  </a:lnTo>
                  <a:lnTo>
                    <a:pt x="54" y="78"/>
                  </a:lnTo>
                  <a:lnTo>
                    <a:pt x="58" y="73"/>
                  </a:lnTo>
                  <a:lnTo>
                    <a:pt x="58" y="68"/>
                  </a:lnTo>
                  <a:lnTo>
                    <a:pt x="58" y="63"/>
                  </a:lnTo>
                  <a:lnTo>
                    <a:pt x="63" y="63"/>
                  </a:lnTo>
                  <a:lnTo>
                    <a:pt x="68" y="58"/>
                  </a:lnTo>
                  <a:lnTo>
                    <a:pt x="68" y="48"/>
                  </a:lnTo>
                  <a:lnTo>
                    <a:pt x="63" y="34"/>
                  </a:lnTo>
                  <a:lnTo>
                    <a:pt x="63" y="29"/>
                  </a:lnTo>
                  <a:lnTo>
                    <a:pt x="68" y="29"/>
                  </a:lnTo>
                  <a:lnTo>
                    <a:pt x="68" y="24"/>
                  </a:lnTo>
                  <a:lnTo>
                    <a:pt x="73" y="19"/>
                  </a:lnTo>
                  <a:lnTo>
                    <a:pt x="73" y="14"/>
                  </a:lnTo>
                  <a:lnTo>
                    <a:pt x="78" y="14"/>
                  </a:lnTo>
                  <a:lnTo>
                    <a:pt x="83" y="14"/>
                  </a:lnTo>
                  <a:lnTo>
                    <a:pt x="88" y="14"/>
                  </a:lnTo>
                  <a:lnTo>
                    <a:pt x="93" y="14"/>
                  </a:lnTo>
                  <a:lnTo>
                    <a:pt x="97" y="9"/>
                  </a:lnTo>
                  <a:lnTo>
                    <a:pt x="102" y="9"/>
                  </a:lnTo>
                  <a:lnTo>
                    <a:pt x="107" y="9"/>
                  </a:lnTo>
                  <a:lnTo>
                    <a:pt x="112" y="9"/>
                  </a:lnTo>
                  <a:lnTo>
                    <a:pt x="112" y="14"/>
                  </a:lnTo>
                  <a:lnTo>
                    <a:pt x="112" y="9"/>
                  </a:lnTo>
                  <a:lnTo>
                    <a:pt x="117" y="9"/>
                  </a:lnTo>
                  <a:lnTo>
                    <a:pt x="117" y="4"/>
                  </a:lnTo>
                  <a:lnTo>
                    <a:pt x="122" y="4"/>
                  </a:lnTo>
                  <a:lnTo>
                    <a:pt x="122" y="0"/>
                  </a:lnTo>
                  <a:lnTo>
                    <a:pt x="127" y="4"/>
                  </a:lnTo>
                  <a:lnTo>
                    <a:pt x="132" y="4"/>
                  </a:lnTo>
                  <a:lnTo>
                    <a:pt x="137" y="4"/>
                  </a:lnTo>
                  <a:lnTo>
                    <a:pt x="137" y="0"/>
                  </a:lnTo>
                  <a:lnTo>
                    <a:pt x="141" y="4"/>
                  </a:lnTo>
                  <a:lnTo>
                    <a:pt x="146" y="4"/>
                  </a:lnTo>
                  <a:lnTo>
                    <a:pt x="151" y="4"/>
                  </a:lnTo>
                  <a:lnTo>
                    <a:pt x="156" y="4"/>
                  </a:lnTo>
                  <a:lnTo>
                    <a:pt x="161" y="4"/>
                  </a:lnTo>
                  <a:lnTo>
                    <a:pt x="166" y="4"/>
                  </a:lnTo>
                  <a:lnTo>
                    <a:pt x="171" y="4"/>
                  </a:lnTo>
                  <a:lnTo>
                    <a:pt x="176" y="4"/>
                  </a:lnTo>
                  <a:lnTo>
                    <a:pt x="180" y="4"/>
                  </a:lnTo>
                  <a:lnTo>
                    <a:pt x="185" y="4"/>
                  </a:lnTo>
                  <a:lnTo>
                    <a:pt x="190" y="4"/>
                  </a:lnTo>
                  <a:lnTo>
                    <a:pt x="185" y="19"/>
                  </a:lnTo>
                  <a:lnTo>
                    <a:pt x="185" y="24"/>
                  </a:lnTo>
                  <a:lnTo>
                    <a:pt x="185" y="29"/>
                  </a:lnTo>
                  <a:lnTo>
                    <a:pt x="185" y="34"/>
                  </a:lnTo>
                  <a:lnTo>
                    <a:pt x="185" y="39"/>
                  </a:lnTo>
                  <a:lnTo>
                    <a:pt x="195" y="39"/>
                  </a:lnTo>
                  <a:lnTo>
                    <a:pt x="205" y="39"/>
                  </a:lnTo>
                  <a:lnTo>
                    <a:pt x="210" y="39"/>
                  </a:lnTo>
                  <a:lnTo>
                    <a:pt x="215" y="39"/>
                  </a:lnTo>
                  <a:lnTo>
                    <a:pt x="215" y="34"/>
                  </a:lnTo>
                  <a:lnTo>
                    <a:pt x="219" y="34"/>
                  </a:lnTo>
                  <a:lnTo>
                    <a:pt x="219" y="29"/>
                  </a:lnTo>
                  <a:lnTo>
                    <a:pt x="224" y="29"/>
                  </a:lnTo>
                  <a:lnTo>
                    <a:pt x="224" y="24"/>
                  </a:lnTo>
                  <a:lnTo>
                    <a:pt x="229" y="24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" name="Freeform 67">
              <a:extLst>
                <a:ext uri="{FF2B5EF4-FFF2-40B4-BE49-F238E27FC236}">
                  <a16:creationId xmlns:a16="http://schemas.microsoft.com/office/drawing/2014/main" id="{D68247CF-C749-41B9-9140-E2168740A52F}"/>
                </a:ext>
              </a:extLst>
            </p:cNvPr>
            <p:cNvSpPr>
              <a:spLocks/>
            </p:cNvSpPr>
            <p:nvPr/>
          </p:nvSpPr>
          <p:spPr bwMode="gray">
            <a:xfrm>
              <a:off x="4022" y="1657"/>
              <a:ext cx="176" cy="269"/>
            </a:xfrm>
            <a:custGeom>
              <a:avLst/>
              <a:gdLst>
                <a:gd name="T0" fmla="*/ 171 w 176"/>
                <a:gd name="T1" fmla="*/ 10 h 269"/>
                <a:gd name="T2" fmla="*/ 171 w 176"/>
                <a:gd name="T3" fmla="*/ 29 h 269"/>
                <a:gd name="T4" fmla="*/ 156 w 176"/>
                <a:gd name="T5" fmla="*/ 73 h 269"/>
                <a:gd name="T6" fmla="*/ 152 w 176"/>
                <a:gd name="T7" fmla="*/ 83 h 269"/>
                <a:gd name="T8" fmla="*/ 147 w 176"/>
                <a:gd name="T9" fmla="*/ 98 h 269"/>
                <a:gd name="T10" fmla="*/ 137 w 176"/>
                <a:gd name="T11" fmla="*/ 112 h 269"/>
                <a:gd name="T12" fmla="*/ 132 w 176"/>
                <a:gd name="T13" fmla="*/ 132 h 269"/>
                <a:gd name="T14" fmla="*/ 122 w 176"/>
                <a:gd name="T15" fmla="*/ 132 h 269"/>
                <a:gd name="T16" fmla="*/ 113 w 176"/>
                <a:gd name="T17" fmla="*/ 132 h 269"/>
                <a:gd name="T18" fmla="*/ 108 w 176"/>
                <a:gd name="T19" fmla="*/ 152 h 269"/>
                <a:gd name="T20" fmla="*/ 108 w 176"/>
                <a:gd name="T21" fmla="*/ 171 h 269"/>
                <a:gd name="T22" fmla="*/ 98 w 176"/>
                <a:gd name="T23" fmla="*/ 191 h 269"/>
                <a:gd name="T24" fmla="*/ 93 w 176"/>
                <a:gd name="T25" fmla="*/ 205 h 269"/>
                <a:gd name="T26" fmla="*/ 93 w 176"/>
                <a:gd name="T27" fmla="*/ 225 h 269"/>
                <a:gd name="T28" fmla="*/ 88 w 176"/>
                <a:gd name="T29" fmla="*/ 244 h 269"/>
                <a:gd name="T30" fmla="*/ 78 w 176"/>
                <a:gd name="T31" fmla="*/ 269 h 269"/>
                <a:gd name="T32" fmla="*/ 73 w 176"/>
                <a:gd name="T33" fmla="*/ 254 h 269"/>
                <a:gd name="T34" fmla="*/ 69 w 176"/>
                <a:gd name="T35" fmla="*/ 239 h 269"/>
                <a:gd name="T36" fmla="*/ 69 w 176"/>
                <a:gd name="T37" fmla="*/ 230 h 269"/>
                <a:gd name="T38" fmla="*/ 64 w 176"/>
                <a:gd name="T39" fmla="*/ 215 h 269"/>
                <a:gd name="T40" fmla="*/ 59 w 176"/>
                <a:gd name="T41" fmla="*/ 200 h 269"/>
                <a:gd name="T42" fmla="*/ 64 w 176"/>
                <a:gd name="T43" fmla="*/ 191 h 269"/>
                <a:gd name="T44" fmla="*/ 59 w 176"/>
                <a:gd name="T45" fmla="*/ 176 h 269"/>
                <a:gd name="T46" fmla="*/ 54 w 176"/>
                <a:gd name="T47" fmla="*/ 161 h 269"/>
                <a:gd name="T48" fmla="*/ 44 w 176"/>
                <a:gd name="T49" fmla="*/ 161 h 269"/>
                <a:gd name="T50" fmla="*/ 30 w 176"/>
                <a:gd name="T51" fmla="*/ 156 h 269"/>
                <a:gd name="T52" fmla="*/ 20 w 176"/>
                <a:gd name="T53" fmla="*/ 147 h 269"/>
                <a:gd name="T54" fmla="*/ 10 w 176"/>
                <a:gd name="T55" fmla="*/ 137 h 269"/>
                <a:gd name="T56" fmla="*/ 5 w 176"/>
                <a:gd name="T57" fmla="*/ 122 h 269"/>
                <a:gd name="T58" fmla="*/ 5 w 176"/>
                <a:gd name="T59" fmla="*/ 112 h 269"/>
                <a:gd name="T60" fmla="*/ 5 w 176"/>
                <a:gd name="T61" fmla="*/ 103 h 269"/>
                <a:gd name="T62" fmla="*/ 5 w 176"/>
                <a:gd name="T63" fmla="*/ 93 h 269"/>
                <a:gd name="T64" fmla="*/ 15 w 176"/>
                <a:gd name="T65" fmla="*/ 93 h 269"/>
                <a:gd name="T66" fmla="*/ 20 w 176"/>
                <a:gd name="T67" fmla="*/ 88 h 269"/>
                <a:gd name="T68" fmla="*/ 5 w 176"/>
                <a:gd name="T69" fmla="*/ 78 h 269"/>
                <a:gd name="T70" fmla="*/ 5 w 176"/>
                <a:gd name="T71" fmla="*/ 69 h 269"/>
                <a:gd name="T72" fmla="*/ 5 w 176"/>
                <a:gd name="T73" fmla="*/ 59 h 269"/>
                <a:gd name="T74" fmla="*/ 10 w 176"/>
                <a:gd name="T75" fmla="*/ 54 h 269"/>
                <a:gd name="T76" fmla="*/ 15 w 176"/>
                <a:gd name="T77" fmla="*/ 39 h 269"/>
                <a:gd name="T78" fmla="*/ 20 w 176"/>
                <a:gd name="T79" fmla="*/ 25 h 269"/>
                <a:gd name="T80" fmla="*/ 30 w 176"/>
                <a:gd name="T81" fmla="*/ 15 h 269"/>
                <a:gd name="T82" fmla="*/ 44 w 176"/>
                <a:gd name="T83" fmla="*/ 5 h 269"/>
                <a:gd name="T84" fmla="*/ 64 w 176"/>
                <a:gd name="T85" fmla="*/ 10 h 269"/>
                <a:gd name="T86" fmla="*/ 83 w 176"/>
                <a:gd name="T87" fmla="*/ 10 h 269"/>
                <a:gd name="T88" fmla="*/ 93 w 176"/>
                <a:gd name="T89" fmla="*/ 10 h 269"/>
                <a:gd name="T90" fmla="*/ 103 w 176"/>
                <a:gd name="T91" fmla="*/ 10 h 269"/>
                <a:gd name="T92" fmla="*/ 122 w 176"/>
                <a:gd name="T93" fmla="*/ 15 h 269"/>
                <a:gd name="T94" fmla="*/ 137 w 176"/>
                <a:gd name="T95" fmla="*/ 20 h 269"/>
                <a:gd name="T96" fmla="*/ 147 w 176"/>
                <a:gd name="T97" fmla="*/ 10 h 269"/>
                <a:gd name="T98" fmla="*/ 161 w 176"/>
                <a:gd name="T99" fmla="*/ 5 h 269"/>
                <a:gd name="T100" fmla="*/ 171 w 176"/>
                <a:gd name="T101" fmla="*/ 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6" h="269">
                  <a:moveTo>
                    <a:pt x="176" y="0"/>
                  </a:moveTo>
                  <a:lnTo>
                    <a:pt x="176" y="5"/>
                  </a:lnTo>
                  <a:lnTo>
                    <a:pt x="171" y="5"/>
                  </a:lnTo>
                  <a:lnTo>
                    <a:pt x="171" y="10"/>
                  </a:lnTo>
                  <a:lnTo>
                    <a:pt x="176" y="10"/>
                  </a:lnTo>
                  <a:lnTo>
                    <a:pt x="176" y="15"/>
                  </a:lnTo>
                  <a:lnTo>
                    <a:pt x="171" y="25"/>
                  </a:lnTo>
                  <a:lnTo>
                    <a:pt x="171" y="29"/>
                  </a:lnTo>
                  <a:lnTo>
                    <a:pt x="166" y="49"/>
                  </a:lnTo>
                  <a:lnTo>
                    <a:pt x="161" y="54"/>
                  </a:lnTo>
                  <a:lnTo>
                    <a:pt x="161" y="64"/>
                  </a:lnTo>
                  <a:lnTo>
                    <a:pt x="156" y="73"/>
                  </a:lnTo>
                  <a:lnTo>
                    <a:pt x="161" y="73"/>
                  </a:lnTo>
                  <a:lnTo>
                    <a:pt x="156" y="78"/>
                  </a:lnTo>
                  <a:lnTo>
                    <a:pt x="156" y="83"/>
                  </a:lnTo>
                  <a:lnTo>
                    <a:pt x="152" y="83"/>
                  </a:lnTo>
                  <a:lnTo>
                    <a:pt x="152" y="88"/>
                  </a:lnTo>
                  <a:lnTo>
                    <a:pt x="152" y="93"/>
                  </a:lnTo>
                  <a:lnTo>
                    <a:pt x="147" y="93"/>
                  </a:lnTo>
                  <a:lnTo>
                    <a:pt x="147" y="98"/>
                  </a:lnTo>
                  <a:lnTo>
                    <a:pt x="142" y="103"/>
                  </a:lnTo>
                  <a:lnTo>
                    <a:pt x="142" y="108"/>
                  </a:lnTo>
                  <a:lnTo>
                    <a:pt x="137" y="108"/>
                  </a:lnTo>
                  <a:lnTo>
                    <a:pt x="137" y="112"/>
                  </a:lnTo>
                  <a:lnTo>
                    <a:pt x="137" y="117"/>
                  </a:lnTo>
                  <a:lnTo>
                    <a:pt x="137" y="122"/>
                  </a:lnTo>
                  <a:lnTo>
                    <a:pt x="132" y="127"/>
                  </a:lnTo>
                  <a:lnTo>
                    <a:pt x="132" y="132"/>
                  </a:lnTo>
                  <a:lnTo>
                    <a:pt x="132" y="137"/>
                  </a:lnTo>
                  <a:lnTo>
                    <a:pt x="132" y="132"/>
                  </a:lnTo>
                  <a:lnTo>
                    <a:pt x="127" y="132"/>
                  </a:lnTo>
                  <a:lnTo>
                    <a:pt x="122" y="132"/>
                  </a:lnTo>
                  <a:lnTo>
                    <a:pt x="117" y="132"/>
                  </a:lnTo>
                  <a:lnTo>
                    <a:pt x="117" y="137"/>
                  </a:lnTo>
                  <a:lnTo>
                    <a:pt x="117" y="132"/>
                  </a:lnTo>
                  <a:lnTo>
                    <a:pt x="113" y="132"/>
                  </a:lnTo>
                  <a:lnTo>
                    <a:pt x="113" y="137"/>
                  </a:lnTo>
                  <a:lnTo>
                    <a:pt x="113" y="142"/>
                  </a:lnTo>
                  <a:lnTo>
                    <a:pt x="113" y="147"/>
                  </a:lnTo>
                  <a:lnTo>
                    <a:pt x="108" y="152"/>
                  </a:lnTo>
                  <a:lnTo>
                    <a:pt x="108" y="156"/>
                  </a:lnTo>
                  <a:lnTo>
                    <a:pt x="108" y="161"/>
                  </a:lnTo>
                  <a:lnTo>
                    <a:pt x="108" y="166"/>
                  </a:lnTo>
                  <a:lnTo>
                    <a:pt x="108" y="171"/>
                  </a:lnTo>
                  <a:lnTo>
                    <a:pt x="108" y="176"/>
                  </a:lnTo>
                  <a:lnTo>
                    <a:pt x="103" y="181"/>
                  </a:lnTo>
                  <a:lnTo>
                    <a:pt x="103" y="186"/>
                  </a:lnTo>
                  <a:lnTo>
                    <a:pt x="98" y="191"/>
                  </a:lnTo>
                  <a:lnTo>
                    <a:pt x="98" y="195"/>
                  </a:lnTo>
                  <a:lnTo>
                    <a:pt x="98" y="200"/>
                  </a:lnTo>
                  <a:lnTo>
                    <a:pt x="98" y="205"/>
                  </a:lnTo>
                  <a:lnTo>
                    <a:pt x="93" y="205"/>
                  </a:lnTo>
                  <a:lnTo>
                    <a:pt x="93" y="210"/>
                  </a:lnTo>
                  <a:lnTo>
                    <a:pt x="93" y="215"/>
                  </a:lnTo>
                  <a:lnTo>
                    <a:pt x="93" y="220"/>
                  </a:lnTo>
                  <a:lnTo>
                    <a:pt x="93" y="225"/>
                  </a:lnTo>
                  <a:lnTo>
                    <a:pt x="93" y="230"/>
                  </a:lnTo>
                  <a:lnTo>
                    <a:pt x="93" y="234"/>
                  </a:lnTo>
                  <a:lnTo>
                    <a:pt x="88" y="239"/>
                  </a:lnTo>
                  <a:lnTo>
                    <a:pt x="88" y="244"/>
                  </a:lnTo>
                  <a:lnTo>
                    <a:pt x="83" y="254"/>
                  </a:lnTo>
                  <a:lnTo>
                    <a:pt x="83" y="259"/>
                  </a:lnTo>
                  <a:lnTo>
                    <a:pt x="83" y="264"/>
                  </a:lnTo>
                  <a:lnTo>
                    <a:pt x="78" y="269"/>
                  </a:lnTo>
                  <a:lnTo>
                    <a:pt x="78" y="264"/>
                  </a:lnTo>
                  <a:lnTo>
                    <a:pt x="78" y="259"/>
                  </a:lnTo>
                  <a:lnTo>
                    <a:pt x="78" y="254"/>
                  </a:lnTo>
                  <a:lnTo>
                    <a:pt x="73" y="254"/>
                  </a:lnTo>
                  <a:lnTo>
                    <a:pt x="73" y="249"/>
                  </a:lnTo>
                  <a:lnTo>
                    <a:pt x="73" y="244"/>
                  </a:lnTo>
                  <a:lnTo>
                    <a:pt x="69" y="244"/>
                  </a:lnTo>
                  <a:lnTo>
                    <a:pt x="69" y="239"/>
                  </a:lnTo>
                  <a:lnTo>
                    <a:pt x="69" y="234"/>
                  </a:lnTo>
                  <a:lnTo>
                    <a:pt x="64" y="234"/>
                  </a:lnTo>
                  <a:lnTo>
                    <a:pt x="64" y="230"/>
                  </a:lnTo>
                  <a:lnTo>
                    <a:pt x="69" y="230"/>
                  </a:lnTo>
                  <a:lnTo>
                    <a:pt x="69" y="225"/>
                  </a:lnTo>
                  <a:lnTo>
                    <a:pt x="64" y="225"/>
                  </a:lnTo>
                  <a:lnTo>
                    <a:pt x="64" y="220"/>
                  </a:lnTo>
                  <a:lnTo>
                    <a:pt x="64" y="215"/>
                  </a:lnTo>
                  <a:lnTo>
                    <a:pt x="64" y="210"/>
                  </a:lnTo>
                  <a:lnTo>
                    <a:pt x="64" y="205"/>
                  </a:lnTo>
                  <a:lnTo>
                    <a:pt x="59" y="205"/>
                  </a:lnTo>
                  <a:lnTo>
                    <a:pt x="59" y="200"/>
                  </a:lnTo>
                  <a:lnTo>
                    <a:pt x="64" y="200"/>
                  </a:lnTo>
                  <a:lnTo>
                    <a:pt x="69" y="200"/>
                  </a:lnTo>
                  <a:lnTo>
                    <a:pt x="64" y="195"/>
                  </a:lnTo>
                  <a:lnTo>
                    <a:pt x="64" y="191"/>
                  </a:lnTo>
                  <a:lnTo>
                    <a:pt x="64" y="186"/>
                  </a:lnTo>
                  <a:lnTo>
                    <a:pt x="59" y="186"/>
                  </a:lnTo>
                  <a:lnTo>
                    <a:pt x="59" y="181"/>
                  </a:lnTo>
                  <a:lnTo>
                    <a:pt x="59" y="176"/>
                  </a:lnTo>
                  <a:lnTo>
                    <a:pt x="59" y="171"/>
                  </a:lnTo>
                  <a:lnTo>
                    <a:pt x="54" y="171"/>
                  </a:lnTo>
                  <a:lnTo>
                    <a:pt x="54" y="166"/>
                  </a:lnTo>
                  <a:lnTo>
                    <a:pt x="54" y="161"/>
                  </a:lnTo>
                  <a:lnTo>
                    <a:pt x="54" y="156"/>
                  </a:lnTo>
                  <a:lnTo>
                    <a:pt x="54" y="161"/>
                  </a:lnTo>
                  <a:lnTo>
                    <a:pt x="49" y="161"/>
                  </a:lnTo>
                  <a:lnTo>
                    <a:pt x="44" y="161"/>
                  </a:lnTo>
                  <a:lnTo>
                    <a:pt x="39" y="156"/>
                  </a:lnTo>
                  <a:lnTo>
                    <a:pt x="34" y="156"/>
                  </a:lnTo>
                  <a:lnTo>
                    <a:pt x="34" y="152"/>
                  </a:lnTo>
                  <a:lnTo>
                    <a:pt x="30" y="156"/>
                  </a:lnTo>
                  <a:lnTo>
                    <a:pt x="30" y="152"/>
                  </a:lnTo>
                  <a:lnTo>
                    <a:pt x="25" y="152"/>
                  </a:lnTo>
                  <a:lnTo>
                    <a:pt x="25" y="147"/>
                  </a:lnTo>
                  <a:lnTo>
                    <a:pt x="20" y="147"/>
                  </a:lnTo>
                  <a:lnTo>
                    <a:pt x="20" y="142"/>
                  </a:lnTo>
                  <a:lnTo>
                    <a:pt x="15" y="142"/>
                  </a:lnTo>
                  <a:lnTo>
                    <a:pt x="15" y="137"/>
                  </a:lnTo>
                  <a:lnTo>
                    <a:pt x="10" y="137"/>
                  </a:lnTo>
                  <a:lnTo>
                    <a:pt x="5" y="137"/>
                  </a:lnTo>
                  <a:lnTo>
                    <a:pt x="5" y="132"/>
                  </a:lnTo>
                  <a:lnTo>
                    <a:pt x="5" y="127"/>
                  </a:lnTo>
                  <a:lnTo>
                    <a:pt x="5" y="122"/>
                  </a:lnTo>
                  <a:lnTo>
                    <a:pt x="5" y="117"/>
                  </a:lnTo>
                  <a:lnTo>
                    <a:pt x="5" y="112"/>
                  </a:lnTo>
                  <a:lnTo>
                    <a:pt x="0" y="112"/>
                  </a:lnTo>
                  <a:lnTo>
                    <a:pt x="5" y="112"/>
                  </a:lnTo>
                  <a:lnTo>
                    <a:pt x="5" y="108"/>
                  </a:lnTo>
                  <a:lnTo>
                    <a:pt x="0" y="108"/>
                  </a:lnTo>
                  <a:lnTo>
                    <a:pt x="0" y="103"/>
                  </a:lnTo>
                  <a:lnTo>
                    <a:pt x="5" y="103"/>
                  </a:lnTo>
                  <a:lnTo>
                    <a:pt x="0" y="103"/>
                  </a:lnTo>
                  <a:lnTo>
                    <a:pt x="0" y="98"/>
                  </a:lnTo>
                  <a:lnTo>
                    <a:pt x="5" y="98"/>
                  </a:lnTo>
                  <a:lnTo>
                    <a:pt x="5" y="93"/>
                  </a:lnTo>
                  <a:lnTo>
                    <a:pt x="5" y="98"/>
                  </a:lnTo>
                  <a:lnTo>
                    <a:pt x="10" y="98"/>
                  </a:lnTo>
                  <a:lnTo>
                    <a:pt x="10" y="93"/>
                  </a:lnTo>
                  <a:lnTo>
                    <a:pt x="15" y="93"/>
                  </a:lnTo>
                  <a:lnTo>
                    <a:pt x="15" y="98"/>
                  </a:lnTo>
                  <a:lnTo>
                    <a:pt x="15" y="93"/>
                  </a:lnTo>
                  <a:lnTo>
                    <a:pt x="20" y="93"/>
                  </a:lnTo>
                  <a:lnTo>
                    <a:pt x="20" y="88"/>
                  </a:lnTo>
                  <a:lnTo>
                    <a:pt x="15" y="88"/>
                  </a:lnTo>
                  <a:lnTo>
                    <a:pt x="15" y="83"/>
                  </a:lnTo>
                  <a:lnTo>
                    <a:pt x="10" y="78"/>
                  </a:lnTo>
                  <a:lnTo>
                    <a:pt x="5" y="78"/>
                  </a:lnTo>
                  <a:lnTo>
                    <a:pt x="0" y="78"/>
                  </a:lnTo>
                  <a:lnTo>
                    <a:pt x="0" y="73"/>
                  </a:lnTo>
                  <a:lnTo>
                    <a:pt x="5" y="73"/>
                  </a:lnTo>
                  <a:lnTo>
                    <a:pt x="5" y="69"/>
                  </a:lnTo>
                  <a:lnTo>
                    <a:pt x="5" y="64"/>
                  </a:lnTo>
                  <a:lnTo>
                    <a:pt x="0" y="64"/>
                  </a:lnTo>
                  <a:lnTo>
                    <a:pt x="5" y="64"/>
                  </a:lnTo>
                  <a:lnTo>
                    <a:pt x="5" y="59"/>
                  </a:lnTo>
                  <a:lnTo>
                    <a:pt x="0" y="59"/>
                  </a:lnTo>
                  <a:lnTo>
                    <a:pt x="0" y="54"/>
                  </a:lnTo>
                  <a:lnTo>
                    <a:pt x="5" y="54"/>
                  </a:lnTo>
                  <a:lnTo>
                    <a:pt x="10" y="54"/>
                  </a:lnTo>
                  <a:lnTo>
                    <a:pt x="10" y="59"/>
                  </a:lnTo>
                  <a:lnTo>
                    <a:pt x="10" y="54"/>
                  </a:lnTo>
                  <a:lnTo>
                    <a:pt x="15" y="44"/>
                  </a:lnTo>
                  <a:lnTo>
                    <a:pt x="15" y="39"/>
                  </a:lnTo>
                  <a:lnTo>
                    <a:pt x="15" y="34"/>
                  </a:lnTo>
                  <a:lnTo>
                    <a:pt x="20" y="34"/>
                  </a:lnTo>
                  <a:lnTo>
                    <a:pt x="20" y="29"/>
                  </a:lnTo>
                  <a:lnTo>
                    <a:pt x="20" y="25"/>
                  </a:lnTo>
                  <a:lnTo>
                    <a:pt x="25" y="25"/>
                  </a:lnTo>
                  <a:lnTo>
                    <a:pt x="25" y="20"/>
                  </a:lnTo>
                  <a:lnTo>
                    <a:pt x="30" y="20"/>
                  </a:lnTo>
                  <a:lnTo>
                    <a:pt x="30" y="15"/>
                  </a:lnTo>
                  <a:lnTo>
                    <a:pt x="34" y="10"/>
                  </a:lnTo>
                  <a:lnTo>
                    <a:pt x="39" y="10"/>
                  </a:lnTo>
                  <a:lnTo>
                    <a:pt x="44" y="10"/>
                  </a:lnTo>
                  <a:lnTo>
                    <a:pt x="44" y="5"/>
                  </a:lnTo>
                  <a:lnTo>
                    <a:pt x="49" y="5"/>
                  </a:lnTo>
                  <a:lnTo>
                    <a:pt x="54" y="10"/>
                  </a:lnTo>
                  <a:lnTo>
                    <a:pt x="59" y="10"/>
                  </a:lnTo>
                  <a:lnTo>
                    <a:pt x="64" y="10"/>
                  </a:lnTo>
                  <a:lnTo>
                    <a:pt x="69" y="10"/>
                  </a:lnTo>
                  <a:lnTo>
                    <a:pt x="73" y="10"/>
                  </a:lnTo>
                  <a:lnTo>
                    <a:pt x="78" y="10"/>
                  </a:lnTo>
                  <a:lnTo>
                    <a:pt x="83" y="10"/>
                  </a:lnTo>
                  <a:lnTo>
                    <a:pt x="88" y="10"/>
                  </a:lnTo>
                  <a:lnTo>
                    <a:pt x="88" y="15"/>
                  </a:lnTo>
                  <a:lnTo>
                    <a:pt x="88" y="10"/>
                  </a:lnTo>
                  <a:lnTo>
                    <a:pt x="93" y="10"/>
                  </a:lnTo>
                  <a:lnTo>
                    <a:pt x="98" y="10"/>
                  </a:lnTo>
                  <a:lnTo>
                    <a:pt x="103" y="10"/>
                  </a:lnTo>
                  <a:lnTo>
                    <a:pt x="103" y="5"/>
                  </a:lnTo>
                  <a:lnTo>
                    <a:pt x="103" y="10"/>
                  </a:lnTo>
                  <a:lnTo>
                    <a:pt x="108" y="10"/>
                  </a:lnTo>
                  <a:lnTo>
                    <a:pt x="113" y="10"/>
                  </a:lnTo>
                  <a:lnTo>
                    <a:pt x="117" y="15"/>
                  </a:lnTo>
                  <a:lnTo>
                    <a:pt x="122" y="15"/>
                  </a:lnTo>
                  <a:lnTo>
                    <a:pt x="127" y="15"/>
                  </a:lnTo>
                  <a:lnTo>
                    <a:pt x="132" y="15"/>
                  </a:lnTo>
                  <a:lnTo>
                    <a:pt x="132" y="20"/>
                  </a:lnTo>
                  <a:lnTo>
                    <a:pt x="137" y="20"/>
                  </a:lnTo>
                  <a:lnTo>
                    <a:pt x="137" y="15"/>
                  </a:lnTo>
                  <a:lnTo>
                    <a:pt x="142" y="15"/>
                  </a:lnTo>
                  <a:lnTo>
                    <a:pt x="147" y="15"/>
                  </a:lnTo>
                  <a:lnTo>
                    <a:pt x="147" y="10"/>
                  </a:lnTo>
                  <a:lnTo>
                    <a:pt x="147" y="5"/>
                  </a:lnTo>
                  <a:lnTo>
                    <a:pt x="152" y="5"/>
                  </a:lnTo>
                  <a:lnTo>
                    <a:pt x="156" y="5"/>
                  </a:lnTo>
                  <a:lnTo>
                    <a:pt x="161" y="5"/>
                  </a:lnTo>
                  <a:lnTo>
                    <a:pt x="166" y="5"/>
                  </a:lnTo>
                  <a:lnTo>
                    <a:pt x="166" y="0"/>
                  </a:lnTo>
                  <a:lnTo>
                    <a:pt x="166" y="5"/>
                  </a:lnTo>
                  <a:lnTo>
                    <a:pt x="171" y="5"/>
                  </a:lnTo>
                  <a:lnTo>
                    <a:pt x="171" y="0"/>
                  </a:lnTo>
                  <a:lnTo>
                    <a:pt x="171" y="5"/>
                  </a:lnTo>
                  <a:lnTo>
                    <a:pt x="176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" name="Freeform 68">
              <a:extLst>
                <a:ext uri="{FF2B5EF4-FFF2-40B4-BE49-F238E27FC236}">
                  <a16:creationId xmlns:a16="http://schemas.microsoft.com/office/drawing/2014/main" id="{8D44E91E-12D6-464A-9818-7E1C80294B8A}"/>
                </a:ext>
              </a:extLst>
            </p:cNvPr>
            <p:cNvSpPr>
              <a:spLocks/>
            </p:cNvSpPr>
            <p:nvPr/>
          </p:nvSpPr>
          <p:spPr bwMode="gray">
            <a:xfrm>
              <a:off x="4100" y="1608"/>
              <a:ext cx="171" cy="362"/>
            </a:xfrm>
            <a:custGeom>
              <a:avLst/>
              <a:gdLst>
                <a:gd name="T0" fmla="*/ 147 w 171"/>
                <a:gd name="T1" fmla="*/ 10 h 362"/>
                <a:gd name="T2" fmla="*/ 161 w 171"/>
                <a:gd name="T3" fmla="*/ 20 h 362"/>
                <a:gd name="T4" fmla="*/ 161 w 171"/>
                <a:gd name="T5" fmla="*/ 44 h 362"/>
                <a:gd name="T6" fmla="*/ 157 w 171"/>
                <a:gd name="T7" fmla="*/ 64 h 362"/>
                <a:gd name="T8" fmla="*/ 152 w 171"/>
                <a:gd name="T9" fmla="*/ 93 h 362"/>
                <a:gd name="T10" fmla="*/ 157 w 171"/>
                <a:gd name="T11" fmla="*/ 132 h 362"/>
                <a:gd name="T12" fmla="*/ 171 w 171"/>
                <a:gd name="T13" fmla="*/ 176 h 362"/>
                <a:gd name="T14" fmla="*/ 161 w 171"/>
                <a:gd name="T15" fmla="*/ 191 h 362"/>
                <a:gd name="T16" fmla="*/ 147 w 171"/>
                <a:gd name="T17" fmla="*/ 205 h 362"/>
                <a:gd name="T18" fmla="*/ 132 w 171"/>
                <a:gd name="T19" fmla="*/ 210 h 362"/>
                <a:gd name="T20" fmla="*/ 122 w 171"/>
                <a:gd name="T21" fmla="*/ 220 h 362"/>
                <a:gd name="T22" fmla="*/ 127 w 171"/>
                <a:gd name="T23" fmla="*/ 235 h 362"/>
                <a:gd name="T24" fmla="*/ 122 w 171"/>
                <a:gd name="T25" fmla="*/ 249 h 362"/>
                <a:gd name="T26" fmla="*/ 117 w 171"/>
                <a:gd name="T27" fmla="*/ 259 h 362"/>
                <a:gd name="T28" fmla="*/ 122 w 171"/>
                <a:gd name="T29" fmla="*/ 274 h 362"/>
                <a:gd name="T30" fmla="*/ 122 w 171"/>
                <a:gd name="T31" fmla="*/ 293 h 362"/>
                <a:gd name="T32" fmla="*/ 117 w 171"/>
                <a:gd name="T33" fmla="*/ 298 h 362"/>
                <a:gd name="T34" fmla="*/ 113 w 171"/>
                <a:gd name="T35" fmla="*/ 313 h 362"/>
                <a:gd name="T36" fmla="*/ 108 w 171"/>
                <a:gd name="T37" fmla="*/ 327 h 362"/>
                <a:gd name="T38" fmla="*/ 103 w 171"/>
                <a:gd name="T39" fmla="*/ 342 h 362"/>
                <a:gd name="T40" fmla="*/ 88 w 171"/>
                <a:gd name="T41" fmla="*/ 337 h 362"/>
                <a:gd name="T42" fmla="*/ 74 w 171"/>
                <a:gd name="T43" fmla="*/ 342 h 362"/>
                <a:gd name="T44" fmla="*/ 69 w 171"/>
                <a:gd name="T45" fmla="*/ 337 h 362"/>
                <a:gd name="T46" fmla="*/ 59 w 171"/>
                <a:gd name="T47" fmla="*/ 337 h 362"/>
                <a:gd name="T48" fmla="*/ 44 w 171"/>
                <a:gd name="T49" fmla="*/ 342 h 362"/>
                <a:gd name="T50" fmla="*/ 35 w 171"/>
                <a:gd name="T51" fmla="*/ 352 h 362"/>
                <a:gd name="T52" fmla="*/ 20 w 171"/>
                <a:gd name="T53" fmla="*/ 357 h 362"/>
                <a:gd name="T54" fmla="*/ 10 w 171"/>
                <a:gd name="T55" fmla="*/ 357 h 362"/>
                <a:gd name="T56" fmla="*/ 10 w 171"/>
                <a:gd name="T57" fmla="*/ 337 h 362"/>
                <a:gd name="T58" fmla="*/ 15 w 171"/>
                <a:gd name="T59" fmla="*/ 323 h 362"/>
                <a:gd name="T60" fmla="*/ 5 w 171"/>
                <a:gd name="T61" fmla="*/ 313 h 362"/>
                <a:gd name="T62" fmla="*/ 10 w 171"/>
                <a:gd name="T63" fmla="*/ 288 h 362"/>
                <a:gd name="T64" fmla="*/ 15 w 171"/>
                <a:gd name="T65" fmla="*/ 269 h 362"/>
                <a:gd name="T66" fmla="*/ 20 w 171"/>
                <a:gd name="T67" fmla="*/ 254 h 362"/>
                <a:gd name="T68" fmla="*/ 25 w 171"/>
                <a:gd name="T69" fmla="*/ 235 h 362"/>
                <a:gd name="T70" fmla="*/ 30 w 171"/>
                <a:gd name="T71" fmla="*/ 215 h 362"/>
                <a:gd name="T72" fmla="*/ 35 w 171"/>
                <a:gd name="T73" fmla="*/ 196 h 362"/>
                <a:gd name="T74" fmla="*/ 39 w 171"/>
                <a:gd name="T75" fmla="*/ 181 h 362"/>
                <a:gd name="T76" fmla="*/ 49 w 171"/>
                <a:gd name="T77" fmla="*/ 181 h 362"/>
                <a:gd name="T78" fmla="*/ 54 w 171"/>
                <a:gd name="T79" fmla="*/ 176 h 362"/>
                <a:gd name="T80" fmla="*/ 59 w 171"/>
                <a:gd name="T81" fmla="*/ 157 h 362"/>
                <a:gd name="T82" fmla="*/ 69 w 171"/>
                <a:gd name="T83" fmla="*/ 142 h 362"/>
                <a:gd name="T84" fmla="*/ 78 w 171"/>
                <a:gd name="T85" fmla="*/ 132 h 362"/>
                <a:gd name="T86" fmla="*/ 83 w 171"/>
                <a:gd name="T87" fmla="*/ 113 h 362"/>
                <a:gd name="T88" fmla="*/ 93 w 171"/>
                <a:gd name="T89" fmla="*/ 74 h 362"/>
                <a:gd name="T90" fmla="*/ 93 w 171"/>
                <a:gd name="T91" fmla="*/ 54 h 362"/>
                <a:gd name="T92" fmla="*/ 103 w 171"/>
                <a:gd name="T93" fmla="*/ 44 h 362"/>
                <a:gd name="T94" fmla="*/ 113 w 171"/>
                <a:gd name="T95" fmla="*/ 25 h 362"/>
                <a:gd name="T96" fmla="*/ 117 w 171"/>
                <a:gd name="T97" fmla="*/ 5 h 362"/>
                <a:gd name="T98" fmla="*/ 137 w 171"/>
                <a:gd name="T99" fmla="*/ 0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1" h="362">
                  <a:moveTo>
                    <a:pt x="142" y="0"/>
                  </a:moveTo>
                  <a:lnTo>
                    <a:pt x="142" y="5"/>
                  </a:lnTo>
                  <a:lnTo>
                    <a:pt x="142" y="10"/>
                  </a:lnTo>
                  <a:lnTo>
                    <a:pt x="147" y="10"/>
                  </a:lnTo>
                  <a:lnTo>
                    <a:pt x="152" y="10"/>
                  </a:lnTo>
                  <a:lnTo>
                    <a:pt x="157" y="15"/>
                  </a:lnTo>
                  <a:lnTo>
                    <a:pt x="161" y="15"/>
                  </a:lnTo>
                  <a:lnTo>
                    <a:pt x="161" y="20"/>
                  </a:lnTo>
                  <a:lnTo>
                    <a:pt x="161" y="25"/>
                  </a:lnTo>
                  <a:lnTo>
                    <a:pt x="161" y="30"/>
                  </a:lnTo>
                  <a:lnTo>
                    <a:pt x="161" y="39"/>
                  </a:lnTo>
                  <a:lnTo>
                    <a:pt x="161" y="44"/>
                  </a:lnTo>
                  <a:lnTo>
                    <a:pt x="157" y="49"/>
                  </a:lnTo>
                  <a:lnTo>
                    <a:pt x="157" y="54"/>
                  </a:lnTo>
                  <a:lnTo>
                    <a:pt x="157" y="59"/>
                  </a:lnTo>
                  <a:lnTo>
                    <a:pt x="157" y="64"/>
                  </a:lnTo>
                  <a:lnTo>
                    <a:pt x="157" y="69"/>
                  </a:lnTo>
                  <a:lnTo>
                    <a:pt x="152" y="74"/>
                  </a:lnTo>
                  <a:lnTo>
                    <a:pt x="152" y="88"/>
                  </a:lnTo>
                  <a:lnTo>
                    <a:pt x="152" y="93"/>
                  </a:lnTo>
                  <a:lnTo>
                    <a:pt x="152" y="113"/>
                  </a:lnTo>
                  <a:lnTo>
                    <a:pt x="152" y="118"/>
                  </a:lnTo>
                  <a:lnTo>
                    <a:pt x="152" y="122"/>
                  </a:lnTo>
                  <a:lnTo>
                    <a:pt x="157" y="132"/>
                  </a:lnTo>
                  <a:lnTo>
                    <a:pt x="166" y="147"/>
                  </a:lnTo>
                  <a:lnTo>
                    <a:pt x="166" y="152"/>
                  </a:lnTo>
                  <a:lnTo>
                    <a:pt x="171" y="166"/>
                  </a:lnTo>
                  <a:lnTo>
                    <a:pt x="171" y="176"/>
                  </a:lnTo>
                  <a:lnTo>
                    <a:pt x="166" y="181"/>
                  </a:lnTo>
                  <a:lnTo>
                    <a:pt x="161" y="181"/>
                  </a:lnTo>
                  <a:lnTo>
                    <a:pt x="161" y="186"/>
                  </a:lnTo>
                  <a:lnTo>
                    <a:pt x="161" y="191"/>
                  </a:lnTo>
                  <a:lnTo>
                    <a:pt x="157" y="196"/>
                  </a:lnTo>
                  <a:lnTo>
                    <a:pt x="157" y="201"/>
                  </a:lnTo>
                  <a:lnTo>
                    <a:pt x="157" y="205"/>
                  </a:lnTo>
                  <a:lnTo>
                    <a:pt x="147" y="205"/>
                  </a:lnTo>
                  <a:lnTo>
                    <a:pt x="142" y="205"/>
                  </a:lnTo>
                  <a:lnTo>
                    <a:pt x="137" y="205"/>
                  </a:lnTo>
                  <a:lnTo>
                    <a:pt x="137" y="210"/>
                  </a:lnTo>
                  <a:lnTo>
                    <a:pt x="132" y="210"/>
                  </a:lnTo>
                  <a:lnTo>
                    <a:pt x="127" y="210"/>
                  </a:lnTo>
                  <a:lnTo>
                    <a:pt x="122" y="210"/>
                  </a:lnTo>
                  <a:lnTo>
                    <a:pt x="122" y="215"/>
                  </a:lnTo>
                  <a:lnTo>
                    <a:pt x="122" y="220"/>
                  </a:lnTo>
                  <a:lnTo>
                    <a:pt x="122" y="225"/>
                  </a:lnTo>
                  <a:lnTo>
                    <a:pt x="127" y="225"/>
                  </a:lnTo>
                  <a:lnTo>
                    <a:pt x="127" y="230"/>
                  </a:lnTo>
                  <a:lnTo>
                    <a:pt x="127" y="235"/>
                  </a:lnTo>
                  <a:lnTo>
                    <a:pt x="122" y="235"/>
                  </a:lnTo>
                  <a:lnTo>
                    <a:pt x="122" y="240"/>
                  </a:lnTo>
                  <a:lnTo>
                    <a:pt x="122" y="244"/>
                  </a:lnTo>
                  <a:lnTo>
                    <a:pt x="122" y="249"/>
                  </a:lnTo>
                  <a:lnTo>
                    <a:pt x="117" y="254"/>
                  </a:lnTo>
                  <a:lnTo>
                    <a:pt x="117" y="259"/>
                  </a:lnTo>
                  <a:lnTo>
                    <a:pt x="122" y="259"/>
                  </a:lnTo>
                  <a:lnTo>
                    <a:pt x="117" y="259"/>
                  </a:lnTo>
                  <a:lnTo>
                    <a:pt x="117" y="264"/>
                  </a:lnTo>
                  <a:lnTo>
                    <a:pt x="122" y="264"/>
                  </a:lnTo>
                  <a:lnTo>
                    <a:pt x="122" y="269"/>
                  </a:lnTo>
                  <a:lnTo>
                    <a:pt x="122" y="274"/>
                  </a:lnTo>
                  <a:lnTo>
                    <a:pt x="122" y="279"/>
                  </a:lnTo>
                  <a:lnTo>
                    <a:pt x="122" y="283"/>
                  </a:lnTo>
                  <a:lnTo>
                    <a:pt x="122" y="288"/>
                  </a:lnTo>
                  <a:lnTo>
                    <a:pt x="122" y="293"/>
                  </a:lnTo>
                  <a:lnTo>
                    <a:pt x="117" y="293"/>
                  </a:lnTo>
                  <a:lnTo>
                    <a:pt x="122" y="293"/>
                  </a:lnTo>
                  <a:lnTo>
                    <a:pt x="117" y="293"/>
                  </a:lnTo>
                  <a:lnTo>
                    <a:pt x="117" y="298"/>
                  </a:lnTo>
                  <a:lnTo>
                    <a:pt x="113" y="298"/>
                  </a:lnTo>
                  <a:lnTo>
                    <a:pt x="113" y="303"/>
                  </a:lnTo>
                  <a:lnTo>
                    <a:pt x="113" y="308"/>
                  </a:lnTo>
                  <a:lnTo>
                    <a:pt x="113" y="313"/>
                  </a:lnTo>
                  <a:lnTo>
                    <a:pt x="108" y="313"/>
                  </a:lnTo>
                  <a:lnTo>
                    <a:pt x="108" y="318"/>
                  </a:lnTo>
                  <a:lnTo>
                    <a:pt x="108" y="323"/>
                  </a:lnTo>
                  <a:lnTo>
                    <a:pt x="108" y="327"/>
                  </a:lnTo>
                  <a:lnTo>
                    <a:pt x="108" y="332"/>
                  </a:lnTo>
                  <a:lnTo>
                    <a:pt x="103" y="332"/>
                  </a:lnTo>
                  <a:lnTo>
                    <a:pt x="103" y="337"/>
                  </a:lnTo>
                  <a:lnTo>
                    <a:pt x="103" y="342"/>
                  </a:lnTo>
                  <a:lnTo>
                    <a:pt x="98" y="342"/>
                  </a:lnTo>
                  <a:lnTo>
                    <a:pt x="93" y="342"/>
                  </a:lnTo>
                  <a:lnTo>
                    <a:pt x="93" y="337"/>
                  </a:lnTo>
                  <a:lnTo>
                    <a:pt x="88" y="337"/>
                  </a:lnTo>
                  <a:lnTo>
                    <a:pt x="83" y="337"/>
                  </a:lnTo>
                  <a:lnTo>
                    <a:pt x="83" y="342"/>
                  </a:lnTo>
                  <a:lnTo>
                    <a:pt x="78" y="342"/>
                  </a:lnTo>
                  <a:lnTo>
                    <a:pt x="74" y="342"/>
                  </a:lnTo>
                  <a:lnTo>
                    <a:pt x="74" y="337"/>
                  </a:lnTo>
                  <a:lnTo>
                    <a:pt x="69" y="337"/>
                  </a:lnTo>
                  <a:lnTo>
                    <a:pt x="69" y="342"/>
                  </a:lnTo>
                  <a:lnTo>
                    <a:pt x="69" y="337"/>
                  </a:lnTo>
                  <a:lnTo>
                    <a:pt x="64" y="337"/>
                  </a:lnTo>
                  <a:lnTo>
                    <a:pt x="64" y="342"/>
                  </a:lnTo>
                  <a:lnTo>
                    <a:pt x="59" y="342"/>
                  </a:lnTo>
                  <a:lnTo>
                    <a:pt x="59" y="337"/>
                  </a:lnTo>
                  <a:lnTo>
                    <a:pt x="54" y="337"/>
                  </a:lnTo>
                  <a:lnTo>
                    <a:pt x="54" y="342"/>
                  </a:lnTo>
                  <a:lnTo>
                    <a:pt x="49" y="342"/>
                  </a:lnTo>
                  <a:lnTo>
                    <a:pt x="44" y="342"/>
                  </a:lnTo>
                  <a:lnTo>
                    <a:pt x="44" y="347"/>
                  </a:lnTo>
                  <a:lnTo>
                    <a:pt x="39" y="347"/>
                  </a:lnTo>
                  <a:lnTo>
                    <a:pt x="35" y="347"/>
                  </a:lnTo>
                  <a:lnTo>
                    <a:pt x="35" y="352"/>
                  </a:lnTo>
                  <a:lnTo>
                    <a:pt x="30" y="352"/>
                  </a:lnTo>
                  <a:lnTo>
                    <a:pt x="30" y="357"/>
                  </a:lnTo>
                  <a:lnTo>
                    <a:pt x="25" y="357"/>
                  </a:lnTo>
                  <a:lnTo>
                    <a:pt x="20" y="357"/>
                  </a:lnTo>
                  <a:lnTo>
                    <a:pt x="15" y="357"/>
                  </a:lnTo>
                  <a:lnTo>
                    <a:pt x="15" y="362"/>
                  </a:lnTo>
                  <a:lnTo>
                    <a:pt x="10" y="362"/>
                  </a:lnTo>
                  <a:lnTo>
                    <a:pt x="10" y="357"/>
                  </a:lnTo>
                  <a:lnTo>
                    <a:pt x="10" y="352"/>
                  </a:lnTo>
                  <a:lnTo>
                    <a:pt x="10" y="347"/>
                  </a:lnTo>
                  <a:lnTo>
                    <a:pt x="10" y="342"/>
                  </a:lnTo>
                  <a:lnTo>
                    <a:pt x="10" y="337"/>
                  </a:lnTo>
                  <a:lnTo>
                    <a:pt x="10" y="332"/>
                  </a:lnTo>
                  <a:lnTo>
                    <a:pt x="10" y="327"/>
                  </a:lnTo>
                  <a:lnTo>
                    <a:pt x="15" y="327"/>
                  </a:lnTo>
                  <a:lnTo>
                    <a:pt x="15" y="323"/>
                  </a:lnTo>
                  <a:lnTo>
                    <a:pt x="10" y="323"/>
                  </a:lnTo>
                  <a:lnTo>
                    <a:pt x="5" y="323"/>
                  </a:lnTo>
                  <a:lnTo>
                    <a:pt x="0" y="318"/>
                  </a:lnTo>
                  <a:lnTo>
                    <a:pt x="5" y="313"/>
                  </a:lnTo>
                  <a:lnTo>
                    <a:pt x="5" y="308"/>
                  </a:lnTo>
                  <a:lnTo>
                    <a:pt x="5" y="303"/>
                  </a:lnTo>
                  <a:lnTo>
                    <a:pt x="10" y="293"/>
                  </a:lnTo>
                  <a:lnTo>
                    <a:pt x="10" y="288"/>
                  </a:lnTo>
                  <a:lnTo>
                    <a:pt x="15" y="283"/>
                  </a:lnTo>
                  <a:lnTo>
                    <a:pt x="15" y="279"/>
                  </a:lnTo>
                  <a:lnTo>
                    <a:pt x="15" y="274"/>
                  </a:lnTo>
                  <a:lnTo>
                    <a:pt x="15" y="269"/>
                  </a:lnTo>
                  <a:lnTo>
                    <a:pt x="15" y="264"/>
                  </a:lnTo>
                  <a:lnTo>
                    <a:pt x="15" y="259"/>
                  </a:lnTo>
                  <a:lnTo>
                    <a:pt x="15" y="254"/>
                  </a:lnTo>
                  <a:lnTo>
                    <a:pt x="20" y="254"/>
                  </a:lnTo>
                  <a:lnTo>
                    <a:pt x="20" y="249"/>
                  </a:lnTo>
                  <a:lnTo>
                    <a:pt x="20" y="244"/>
                  </a:lnTo>
                  <a:lnTo>
                    <a:pt x="20" y="240"/>
                  </a:lnTo>
                  <a:lnTo>
                    <a:pt x="25" y="235"/>
                  </a:lnTo>
                  <a:lnTo>
                    <a:pt x="25" y="230"/>
                  </a:lnTo>
                  <a:lnTo>
                    <a:pt x="30" y="225"/>
                  </a:lnTo>
                  <a:lnTo>
                    <a:pt x="30" y="220"/>
                  </a:lnTo>
                  <a:lnTo>
                    <a:pt x="30" y="215"/>
                  </a:lnTo>
                  <a:lnTo>
                    <a:pt x="30" y="210"/>
                  </a:lnTo>
                  <a:lnTo>
                    <a:pt x="30" y="205"/>
                  </a:lnTo>
                  <a:lnTo>
                    <a:pt x="30" y="201"/>
                  </a:lnTo>
                  <a:lnTo>
                    <a:pt x="35" y="196"/>
                  </a:lnTo>
                  <a:lnTo>
                    <a:pt x="35" y="191"/>
                  </a:lnTo>
                  <a:lnTo>
                    <a:pt x="35" y="186"/>
                  </a:lnTo>
                  <a:lnTo>
                    <a:pt x="35" y="181"/>
                  </a:lnTo>
                  <a:lnTo>
                    <a:pt x="39" y="181"/>
                  </a:lnTo>
                  <a:lnTo>
                    <a:pt x="39" y="186"/>
                  </a:lnTo>
                  <a:lnTo>
                    <a:pt x="39" y="181"/>
                  </a:lnTo>
                  <a:lnTo>
                    <a:pt x="44" y="181"/>
                  </a:lnTo>
                  <a:lnTo>
                    <a:pt x="49" y="181"/>
                  </a:lnTo>
                  <a:lnTo>
                    <a:pt x="54" y="181"/>
                  </a:lnTo>
                  <a:lnTo>
                    <a:pt x="54" y="186"/>
                  </a:lnTo>
                  <a:lnTo>
                    <a:pt x="54" y="181"/>
                  </a:lnTo>
                  <a:lnTo>
                    <a:pt x="54" y="176"/>
                  </a:lnTo>
                  <a:lnTo>
                    <a:pt x="59" y="171"/>
                  </a:lnTo>
                  <a:lnTo>
                    <a:pt x="59" y="166"/>
                  </a:lnTo>
                  <a:lnTo>
                    <a:pt x="59" y="161"/>
                  </a:lnTo>
                  <a:lnTo>
                    <a:pt x="59" y="157"/>
                  </a:lnTo>
                  <a:lnTo>
                    <a:pt x="64" y="157"/>
                  </a:lnTo>
                  <a:lnTo>
                    <a:pt x="64" y="152"/>
                  </a:lnTo>
                  <a:lnTo>
                    <a:pt x="69" y="147"/>
                  </a:lnTo>
                  <a:lnTo>
                    <a:pt x="69" y="142"/>
                  </a:lnTo>
                  <a:lnTo>
                    <a:pt x="74" y="142"/>
                  </a:lnTo>
                  <a:lnTo>
                    <a:pt x="74" y="137"/>
                  </a:lnTo>
                  <a:lnTo>
                    <a:pt x="74" y="132"/>
                  </a:lnTo>
                  <a:lnTo>
                    <a:pt x="78" y="132"/>
                  </a:lnTo>
                  <a:lnTo>
                    <a:pt x="78" y="127"/>
                  </a:lnTo>
                  <a:lnTo>
                    <a:pt x="83" y="122"/>
                  </a:lnTo>
                  <a:lnTo>
                    <a:pt x="78" y="122"/>
                  </a:lnTo>
                  <a:lnTo>
                    <a:pt x="83" y="113"/>
                  </a:lnTo>
                  <a:lnTo>
                    <a:pt x="83" y="103"/>
                  </a:lnTo>
                  <a:lnTo>
                    <a:pt x="88" y="98"/>
                  </a:lnTo>
                  <a:lnTo>
                    <a:pt x="93" y="78"/>
                  </a:lnTo>
                  <a:lnTo>
                    <a:pt x="93" y="74"/>
                  </a:lnTo>
                  <a:lnTo>
                    <a:pt x="98" y="64"/>
                  </a:lnTo>
                  <a:lnTo>
                    <a:pt x="98" y="59"/>
                  </a:lnTo>
                  <a:lnTo>
                    <a:pt x="93" y="59"/>
                  </a:lnTo>
                  <a:lnTo>
                    <a:pt x="93" y="54"/>
                  </a:lnTo>
                  <a:lnTo>
                    <a:pt x="98" y="54"/>
                  </a:lnTo>
                  <a:lnTo>
                    <a:pt x="98" y="49"/>
                  </a:lnTo>
                  <a:lnTo>
                    <a:pt x="103" y="49"/>
                  </a:lnTo>
                  <a:lnTo>
                    <a:pt x="103" y="44"/>
                  </a:lnTo>
                  <a:lnTo>
                    <a:pt x="108" y="44"/>
                  </a:lnTo>
                  <a:lnTo>
                    <a:pt x="108" y="39"/>
                  </a:lnTo>
                  <a:lnTo>
                    <a:pt x="108" y="35"/>
                  </a:lnTo>
                  <a:lnTo>
                    <a:pt x="113" y="25"/>
                  </a:lnTo>
                  <a:lnTo>
                    <a:pt x="113" y="10"/>
                  </a:lnTo>
                  <a:lnTo>
                    <a:pt x="113" y="5"/>
                  </a:lnTo>
                  <a:lnTo>
                    <a:pt x="117" y="0"/>
                  </a:lnTo>
                  <a:lnTo>
                    <a:pt x="117" y="5"/>
                  </a:lnTo>
                  <a:lnTo>
                    <a:pt x="122" y="5"/>
                  </a:lnTo>
                  <a:lnTo>
                    <a:pt x="127" y="5"/>
                  </a:lnTo>
                  <a:lnTo>
                    <a:pt x="132" y="5"/>
                  </a:lnTo>
                  <a:lnTo>
                    <a:pt x="137" y="0"/>
                  </a:lnTo>
                  <a:lnTo>
                    <a:pt x="142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" name="Freeform 69">
              <a:extLst>
                <a:ext uri="{FF2B5EF4-FFF2-40B4-BE49-F238E27FC236}">
                  <a16:creationId xmlns:a16="http://schemas.microsoft.com/office/drawing/2014/main" id="{C42BE772-5EAB-40E7-9532-5BCD3580CA7F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242" y="1545"/>
              <a:ext cx="332" cy="220"/>
            </a:xfrm>
            <a:custGeom>
              <a:avLst/>
              <a:gdLst>
                <a:gd name="T0" fmla="*/ 102 w 332"/>
                <a:gd name="T1" fmla="*/ 19 h 220"/>
                <a:gd name="T2" fmla="*/ 117 w 332"/>
                <a:gd name="T3" fmla="*/ 34 h 220"/>
                <a:gd name="T4" fmla="*/ 127 w 332"/>
                <a:gd name="T5" fmla="*/ 39 h 220"/>
                <a:gd name="T6" fmla="*/ 151 w 332"/>
                <a:gd name="T7" fmla="*/ 44 h 220"/>
                <a:gd name="T8" fmla="*/ 171 w 332"/>
                <a:gd name="T9" fmla="*/ 49 h 220"/>
                <a:gd name="T10" fmla="*/ 180 w 332"/>
                <a:gd name="T11" fmla="*/ 54 h 220"/>
                <a:gd name="T12" fmla="*/ 200 w 332"/>
                <a:gd name="T13" fmla="*/ 49 h 220"/>
                <a:gd name="T14" fmla="*/ 200 w 332"/>
                <a:gd name="T15" fmla="*/ 39 h 220"/>
                <a:gd name="T16" fmla="*/ 224 w 332"/>
                <a:gd name="T17" fmla="*/ 39 h 220"/>
                <a:gd name="T18" fmla="*/ 234 w 332"/>
                <a:gd name="T19" fmla="*/ 34 h 220"/>
                <a:gd name="T20" fmla="*/ 249 w 332"/>
                <a:gd name="T21" fmla="*/ 39 h 220"/>
                <a:gd name="T22" fmla="*/ 263 w 332"/>
                <a:gd name="T23" fmla="*/ 29 h 220"/>
                <a:gd name="T24" fmla="*/ 273 w 332"/>
                <a:gd name="T25" fmla="*/ 44 h 220"/>
                <a:gd name="T26" fmla="*/ 263 w 332"/>
                <a:gd name="T27" fmla="*/ 59 h 220"/>
                <a:gd name="T28" fmla="*/ 268 w 332"/>
                <a:gd name="T29" fmla="*/ 68 h 220"/>
                <a:gd name="T30" fmla="*/ 273 w 332"/>
                <a:gd name="T31" fmla="*/ 78 h 220"/>
                <a:gd name="T32" fmla="*/ 293 w 332"/>
                <a:gd name="T33" fmla="*/ 83 h 220"/>
                <a:gd name="T34" fmla="*/ 307 w 332"/>
                <a:gd name="T35" fmla="*/ 83 h 220"/>
                <a:gd name="T36" fmla="*/ 327 w 332"/>
                <a:gd name="T37" fmla="*/ 78 h 220"/>
                <a:gd name="T38" fmla="*/ 327 w 332"/>
                <a:gd name="T39" fmla="*/ 83 h 220"/>
                <a:gd name="T40" fmla="*/ 327 w 332"/>
                <a:gd name="T41" fmla="*/ 102 h 220"/>
                <a:gd name="T42" fmla="*/ 322 w 332"/>
                <a:gd name="T43" fmla="*/ 122 h 220"/>
                <a:gd name="T44" fmla="*/ 307 w 332"/>
                <a:gd name="T45" fmla="*/ 137 h 220"/>
                <a:gd name="T46" fmla="*/ 293 w 332"/>
                <a:gd name="T47" fmla="*/ 137 h 220"/>
                <a:gd name="T48" fmla="*/ 283 w 332"/>
                <a:gd name="T49" fmla="*/ 151 h 220"/>
                <a:gd name="T50" fmla="*/ 278 w 332"/>
                <a:gd name="T51" fmla="*/ 161 h 220"/>
                <a:gd name="T52" fmla="*/ 278 w 332"/>
                <a:gd name="T53" fmla="*/ 176 h 220"/>
                <a:gd name="T54" fmla="*/ 283 w 332"/>
                <a:gd name="T55" fmla="*/ 185 h 220"/>
                <a:gd name="T56" fmla="*/ 273 w 332"/>
                <a:gd name="T57" fmla="*/ 181 h 220"/>
                <a:gd name="T58" fmla="*/ 263 w 332"/>
                <a:gd name="T59" fmla="*/ 185 h 220"/>
                <a:gd name="T60" fmla="*/ 249 w 332"/>
                <a:gd name="T61" fmla="*/ 185 h 220"/>
                <a:gd name="T62" fmla="*/ 244 w 332"/>
                <a:gd name="T63" fmla="*/ 176 h 220"/>
                <a:gd name="T64" fmla="*/ 224 w 332"/>
                <a:gd name="T65" fmla="*/ 181 h 220"/>
                <a:gd name="T66" fmla="*/ 210 w 332"/>
                <a:gd name="T67" fmla="*/ 190 h 220"/>
                <a:gd name="T68" fmla="*/ 200 w 332"/>
                <a:gd name="T69" fmla="*/ 205 h 220"/>
                <a:gd name="T70" fmla="*/ 195 w 332"/>
                <a:gd name="T71" fmla="*/ 215 h 220"/>
                <a:gd name="T72" fmla="*/ 185 w 332"/>
                <a:gd name="T73" fmla="*/ 210 h 220"/>
                <a:gd name="T74" fmla="*/ 185 w 332"/>
                <a:gd name="T75" fmla="*/ 205 h 220"/>
                <a:gd name="T76" fmla="*/ 180 w 332"/>
                <a:gd name="T77" fmla="*/ 215 h 220"/>
                <a:gd name="T78" fmla="*/ 156 w 332"/>
                <a:gd name="T79" fmla="*/ 220 h 220"/>
                <a:gd name="T80" fmla="*/ 146 w 332"/>
                <a:gd name="T81" fmla="*/ 200 h 220"/>
                <a:gd name="T82" fmla="*/ 132 w 332"/>
                <a:gd name="T83" fmla="*/ 185 h 220"/>
                <a:gd name="T84" fmla="*/ 107 w 332"/>
                <a:gd name="T85" fmla="*/ 185 h 220"/>
                <a:gd name="T86" fmla="*/ 88 w 332"/>
                <a:gd name="T87" fmla="*/ 185 h 220"/>
                <a:gd name="T88" fmla="*/ 73 w 332"/>
                <a:gd name="T89" fmla="*/ 190 h 220"/>
                <a:gd name="T90" fmla="*/ 58 w 332"/>
                <a:gd name="T91" fmla="*/ 190 h 220"/>
                <a:gd name="T92" fmla="*/ 34 w 332"/>
                <a:gd name="T93" fmla="*/ 195 h 220"/>
                <a:gd name="T94" fmla="*/ 15 w 332"/>
                <a:gd name="T95" fmla="*/ 195 h 220"/>
                <a:gd name="T96" fmla="*/ 10 w 332"/>
                <a:gd name="T97" fmla="*/ 151 h 220"/>
                <a:gd name="T98" fmla="*/ 15 w 332"/>
                <a:gd name="T99" fmla="*/ 117 h 220"/>
                <a:gd name="T100" fmla="*/ 19 w 332"/>
                <a:gd name="T101" fmla="*/ 88 h 220"/>
                <a:gd name="T102" fmla="*/ 5 w 332"/>
                <a:gd name="T103" fmla="*/ 73 h 220"/>
                <a:gd name="T104" fmla="*/ 5 w 332"/>
                <a:gd name="T105" fmla="*/ 54 h 220"/>
                <a:gd name="T106" fmla="*/ 15 w 332"/>
                <a:gd name="T107" fmla="*/ 29 h 220"/>
                <a:gd name="T108" fmla="*/ 24 w 332"/>
                <a:gd name="T109" fmla="*/ 19 h 220"/>
                <a:gd name="T110" fmla="*/ 34 w 332"/>
                <a:gd name="T111" fmla="*/ 15 h 220"/>
                <a:gd name="T112" fmla="*/ 44 w 332"/>
                <a:gd name="T113" fmla="*/ 5 h 220"/>
                <a:gd name="T114" fmla="*/ 68 w 332"/>
                <a:gd name="T115" fmla="*/ 0 h 220"/>
                <a:gd name="T116" fmla="*/ 78 w 332"/>
                <a:gd name="T117" fmla="*/ 15 h 220"/>
                <a:gd name="T118" fmla="*/ 102 w 332"/>
                <a:gd name="T119" fmla="*/ 19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32" h="220">
                  <a:moveTo>
                    <a:pt x="303" y="146"/>
                  </a:moveTo>
                  <a:lnTo>
                    <a:pt x="307" y="146"/>
                  </a:lnTo>
                  <a:lnTo>
                    <a:pt x="307" y="151"/>
                  </a:lnTo>
                  <a:lnTo>
                    <a:pt x="303" y="146"/>
                  </a:lnTo>
                  <a:close/>
                  <a:moveTo>
                    <a:pt x="102" y="19"/>
                  </a:moveTo>
                  <a:lnTo>
                    <a:pt x="107" y="19"/>
                  </a:lnTo>
                  <a:lnTo>
                    <a:pt x="107" y="24"/>
                  </a:lnTo>
                  <a:lnTo>
                    <a:pt x="112" y="24"/>
                  </a:lnTo>
                  <a:lnTo>
                    <a:pt x="112" y="29"/>
                  </a:lnTo>
                  <a:lnTo>
                    <a:pt x="117" y="34"/>
                  </a:lnTo>
                  <a:lnTo>
                    <a:pt x="112" y="34"/>
                  </a:lnTo>
                  <a:lnTo>
                    <a:pt x="117" y="34"/>
                  </a:lnTo>
                  <a:lnTo>
                    <a:pt x="122" y="34"/>
                  </a:lnTo>
                  <a:lnTo>
                    <a:pt x="122" y="39"/>
                  </a:lnTo>
                  <a:lnTo>
                    <a:pt x="127" y="39"/>
                  </a:lnTo>
                  <a:lnTo>
                    <a:pt x="132" y="44"/>
                  </a:lnTo>
                  <a:lnTo>
                    <a:pt x="137" y="44"/>
                  </a:lnTo>
                  <a:lnTo>
                    <a:pt x="141" y="44"/>
                  </a:lnTo>
                  <a:lnTo>
                    <a:pt x="146" y="44"/>
                  </a:lnTo>
                  <a:lnTo>
                    <a:pt x="151" y="44"/>
                  </a:lnTo>
                  <a:lnTo>
                    <a:pt x="156" y="44"/>
                  </a:lnTo>
                  <a:lnTo>
                    <a:pt x="161" y="44"/>
                  </a:lnTo>
                  <a:lnTo>
                    <a:pt x="166" y="44"/>
                  </a:lnTo>
                  <a:lnTo>
                    <a:pt x="166" y="49"/>
                  </a:lnTo>
                  <a:lnTo>
                    <a:pt x="171" y="49"/>
                  </a:lnTo>
                  <a:lnTo>
                    <a:pt x="171" y="54"/>
                  </a:lnTo>
                  <a:lnTo>
                    <a:pt x="176" y="54"/>
                  </a:lnTo>
                  <a:lnTo>
                    <a:pt x="176" y="49"/>
                  </a:lnTo>
                  <a:lnTo>
                    <a:pt x="176" y="54"/>
                  </a:lnTo>
                  <a:lnTo>
                    <a:pt x="180" y="54"/>
                  </a:lnTo>
                  <a:lnTo>
                    <a:pt x="185" y="54"/>
                  </a:lnTo>
                  <a:lnTo>
                    <a:pt x="190" y="54"/>
                  </a:lnTo>
                  <a:lnTo>
                    <a:pt x="195" y="54"/>
                  </a:lnTo>
                  <a:lnTo>
                    <a:pt x="200" y="54"/>
                  </a:lnTo>
                  <a:lnTo>
                    <a:pt x="200" y="49"/>
                  </a:lnTo>
                  <a:lnTo>
                    <a:pt x="195" y="49"/>
                  </a:lnTo>
                  <a:lnTo>
                    <a:pt x="200" y="49"/>
                  </a:lnTo>
                  <a:lnTo>
                    <a:pt x="200" y="44"/>
                  </a:lnTo>
                  <a:lnTo>
                    <a:pt x="195" y="44"/>
                  </a:lnTo>
                  <a:lnTo>
                    <a:pt x="200" y="39"/>
                  </a:lnTo>
                  <a:lnTo>
                    <a:pt x="205" y="39"/>
                  </a:lnTo>
                  <a:lnTo>
                    <a:pt x="210" y="39"/>
                  </a:lnTo>
                  <a:lnTo>
                    <a:pt x="215" y="39"/>
                  </a:lnTo>
                  <a:lnTo>
                    <a:pt x="220" y="39"/>
                  </a:lnTo>
                  <a:lnTo>
                    <a:pt x="224" y="39"/>
                  </a:lnTo>
                  <a:lnTo>
                    <a:pt x="224" y="34"/>
                  </a:lnTo>
                  <a:lnTo>
                    <a:pt x="229" y="34"/>
                  </a:lnTo>
                  <a:lnTo>
                    <a:pt x="229" y="29"/>
                  </a:lnTo>
                  <a:lnTo>
                    <a:pt x="234" y="29"/>
                  </a:lnTo>
                  <a:lnTo>
                    <a:pt x="234" y="34"/>
                  </a:lnTo>
                  <a:lnTo>
                    <a:pt x="239" y="29"/>
                  </a:lnTo>
                  <a:lnTo>
                    <a:pt x="244" y="29"/>
                  </a:lnTo>
                  <a:lnTo>
                    <a:pt x="244" y="34"/>
                  </a:lnTo>
                  <a:lnTo>
                    <a:pt x="249" y="34"/>
                  </a:lnTo>
                  <a:lnTo>
                    <a:pt x="249" y="39"/>
                  </a:lnTo>
                  <a:lnTo>
                    <a:pt x="254" y="39"/>
                  </a:lnTo>
                  <a:lnTo>
                    <a:pt x="259" y="39"/>
                  </a:lnTo>
                  <a:lnTo>
                    <a:pt x="259" y="34"/>
                  </a:lnTo>
                  <a:lnTo>
                    <a:pt x="263" y="34"/>
                  </a:lnTo>
                  <a:lnTo>
                    <a:pt x="263" y="29"/>
                  </a:lnTo>
                  <a:lnTo>
                    <a:pt x="268" y="29"/>
                  </a:lnTo>
                  <a:lnTo>
                    <a:pt x="273" y="29"/>
                  </a:lnTo>
                  <a:lnTo>
                    <a:pt x="273" y="34"/>
                  </a:lnTo>
                  <a:lnTo>
                    <a:pt x="273" y="39"/>
                  </a:lnTo>
                  <a:lnTo>
                    <a:pt x="273" y="44"/>
                  </a:lnTo>
                  <a:lnTo>
                    <a:pt x="268" y="44"/>
                  </a:lnTo>
                  <a:lnTo>
                    <a:pt x="268" y="49"/>
                  </a:lnTo>
                  <a:lnTo>
                    <a:pt x="263" y="49"/>
                  </a:lnTo>
                  <a:lnTo>
                    <a:pt x="263" y="54"/>
                  </a:lnTo>
                  <a:lnTo>
                    <a:pt x="263" y="59"/>
                  </a:lnTo>
                  <a:lnTo>
                    <a:pt x="263" y="63"/>
                  </a:lnTo>
                  <a:lnTo>
                    <a:pt x="259" y="63"/>
                  </a:lnTo>
                  <a:lnTo>
                    <a:pt x="259" y="68"/>
                  </a:lnTo>
                  <a:lnTo>
                    <a:pt x="263" y="68"/>
                  </a:lnTo>
                  <a:lnTo>
                    <a:pt x="268" y="68"/>
                  </a:lnTo>
                  <a:lnTo>
                    <a:pt x="263" y="68"/>
                  </a:lnTo>
                  <a:lnTo>
                    <a:pt x="263" y="73"/>
                  </a:lnTo>
                  <a:lnTo>
                    <a:pt x="268" y="73"/>
                  </a:lnTo>
                  <a:lnTo>
                    <a:pt x="268" y="78"/>
                  </a:lnTo>
                  <a:lnTo>
                    <a:pt x="273" y="78"/>
                  </a:lnTo>
                  <a:lnTo>
                    <a:pt x="278" y="78"/>
                  </a:lnTo>
                  <a:lnTo>
                    <a:pt x="283" y="78"/>
                  </a:lnTo>
                  <a:lnTo>
                    <a:pt x="283" y="83"/>
                  </a:lnTo>
                  <a:lnTo>
                    <a:pt x="288" y="83"/>
                  </a:lnTo>
                  <a:lnTo>
                    <a:pt x="293" y="83"/>
                  </a:lnTo>
                  <a:lnTo>
                    <a:pt x="298" y="83"/>
                  </a:lnTo>
                  <a:lnTo>
                    <a:pt x="298" y="78"/>
                  </a:lnTo>
                  <a:lnTo>
                    <a:pt x="303" y="78"/>
                  </a:lnTo>
                  <a:lnTo>
                    <a:pt x="303" y="83"/>
                  </a:lnTo>
                  <a:lnTo>
                    <a:pt x="307" y="83"/>
                  </a:lnTo>
                  <a:lnTo>
                    <a:pt x="312" y="83"/>
                  </a:lnTo>
                  <a:lnTo>
                    <a:pt x="317" y="83"/>
                  </a:lnTo>
                  <a:lnTo>
                    <a:pt x="317" y="78"/>
                  </a:lnTo>
                  <a:lnTo>
                    <a:pt x="322" y="78"/>
                  </a:lnTo>
                  <a:lnTo>
                    <a:pt x="327" y="78"/>
                  </a:lnTo>
                  <a:lnTo>
                    <a:pt x="327" y="73"/>
                  </a:lnTo>
                  <a:lnTo>
                    <a:pt x="327" y="78"/>
                  </a:lnTo>
                  <a:lnTo>
                    <a:pt x="332" y="78"/>
                  </a:lnTo>
                  <a:lnTo>
                    <a:pt x="332" y="83"/>
                  </a:lnTo>
                  <a:lnTo>
                    <a:pt x="327" y="83"/>
                  </a:lnTo>
                  <a:lnTo>
                    <a:pt x="327" y="88"/>
                  </a:lnTo>
                  <a:lnTo>
                    <a:pt x="327" y="93"/>
                  </a:lnTo>
                  <a:lnTo>
                    <a:pt x="322" y="98"/>
                  </a:lnTo>
                  <a:lnTo>
                    <a:pt x="322" y="102"/>
                  </a:lnTo>
                  <a:lnTo>
                    <a:pt x="327" y="102"/>
                  </a:lnTo>
                  <a:lnTo>
                    <a:pt x="327" y="107"/>
                  </a:lnTo>
                  <a:lnTo>
                    <a:pt x="327" y="112"/>
                  </a:lnTo>
                  <a:lnTo>
                    <a:pt x="322" y="112"/>
                  </a:lnTo>
                  <a:lnTo>
                    <a:pt x="322" y="117"/>
                  </a:lnTo>
                  <a:lnTo>
                    <a:pt x="322" y="122"/>
                  </a:lnTo>
                  <a:lnTo>
                    <a:pt x="317" y="122"/>
                  </a:lnTo>
                  <a:lnTo>
                    <a:pt x="317" y="127"/>
                  </a:lnTo>
                  <a:lnTo>
                    <a:pt x="312" y="132"/>
                  </a:lnTo>
                  <a:lnTo>
                    <a:pt x="307" y="132"/>
                  </a:lnTo>
                  <a:lnTo>
                    <a:pt x="307" y="137"/>
                  </a:lnTo>
                  <a:lnTo>
                    <a:pt x="303" y="137"/>
                  </a:lnTo>
                  <a:lnTo>
                    <a:pt x="303" y="141"/>
                  </a:lnTo>
                  <a:lnTo>
                    <a:pt x="298" y="141"/>
                  </a:lnTo>
                  <a:lnTo>
                    <a:pt x="298" y="137"/>
                  </a:lnTo>
                  <a:lnTo>
                    <a:pt x="293" y="137"/>
                  </a:lnTo>
                  <a:lnTo>
                    <a:pt x="293" y="141"/>
                  </a:lnTo>
                  <a:lnTo>
                    <a:pt x="288" y="141"/>
                  </a:lnTo>
                  <a:lnTo>
                    <a:pt x="288" y="146"/>
                  </a:lnTo>
                  <a:lnTo>
                    <a:pt x="283" y="146"/>
                  </a:lnTo>
                  <a:lnTo>
                    <a:pt x="283" y="151"/>
                  </a:lnTo>
                  <a:lnTo>
                    <a:pt x="278" y="151"/>
                  </a:lnTo>
                  <a:lnTo>
                    <a:pt x="278" y="156"/>
                  </a:lnTo>
                  <a:lnTo>
                    <a:pt x="278" y="161"/>
                  </a:lnTo>
                  <a:lnTo>
                    <a:pt x="273" y="161"/>
                  </a:lnTo>
                  <a:lnTo>
                    <a:pt x="278" y="161"/>
                  </a:lnTo>
                  <a:lnTo>
                    <a:pt x="278" y="166"/>
                  </a:lnTo>
                  <a:lnTo>
                    <a:pt x="273" y="166"/>
                  </a:lnTo>
                  <a:lnTo>
                    <a:pt x="273" y="171"/>
                  </a:lnTo>
                  <a:lnTo>
                    <a:pt x="278" y="171"/>
                  </a:lnTo>
                  <a:lnTo>
                    <a:pt x="278" y="176"/>
                  </a:lnTo>
                  <a:lnTo>
                    <a:pt x="283" y="176"/>
                  </a:lnTo>
                  <a:lnTo>
                    <a:pt x="283" y="181"/>
                  </a:lnTo>
                  <a:lnTo>
                    <a:pt x="283" y="185"/>
                  </a:lnTo>
                  <a:lnTo>
                    <a:pt x="288" y="185"/>
                  </a:lnTo>
                  <a:lnTo>
                    <a:pt x="283" y="185"/>
                  </a:lnTo>
                  <a:lnTo>
                    <a:pt x="283" y="190"/>
                  </a:lnTo>
                  <a:lnTo>
                    <a:pt x="283" y="185"/>
                  </a:lnTo>
                  <a:lnTo>
                    <a:pt x="278" y="185"/>
                  </a:lnTo>
                  <a:lnTo>
                    <a:pt x="273" y="185"/>
                  </a:lnTo>
                  <a:lnTo>
                    <a:pt x="273" y="181"/>
                  </a:lnTo>
                  <a:lnTo>
                    <a:pt x="273" y="176"/>
                  </a:lnTo>
                  <a:lnTo>
                    <a:pt x="268" y="176"/>
                  </a:lnTo>
                  <a:lnTo>
                    <a:pt x="268" y="181"/>
                  </a:lnTo>
                  <a:lnTo>
                    <a:pt x="268" y="185"/>
                  </a:lnTo>
                  <a:lnTo>
                    <a:pt x="263" y="185"/>
                  </a:lnTo>
                  <a:lnTo>
                    <a:pt x="263" y="181"/>
                  </a:lnTo>
                  <a:lnTo>
                    <a:pt x="259" y="181"/>
                  </a:lnTo>
                  <a:lnTo>
                    <a:pt x="254" y="181"/>
                  </a:lnTo>
                  <a:lnTo>
                    <a:pt x="254" y="185"/>
                  </a:lnTo>
                  <a:lnTo>
                    <a:pt x="249" y="185"/>
                  </a:lnTo>
                  <a:lnTo>
                    <a:pt x="249" y="181"/>
                  </a:lnTo>
                  <a:lnTo>
                    <a:pt x="249" y="185"/>
                  </a:lnTo>
                  <a:lnTo>
                    <a:pt x="244" y="185"/>
                  </a:lnTo>
                  <a:lnTo>
                    <a:pt x="244" y="181"/>
                  </a:lnTo>
                  <a:lnTo>
                    <a:pt x="244" y="176"/>
                  </a:lnTo>
                  <a:lnTo>
                    <a:pt x="239" y="176"/>
                  </a:lnTo>
                  <a:lnTo>
                    <a:pt x="234" y="176"/>
                  </a:lnTo>
                  <a:lnTo>
                    <a:pt x="229" y="176"/>
                  </a:lnTo>
                  <a:lnTo>
                    <a:pt x="229" y="181"/>
                  </a:lnTo>
                  <a:lnTo>
                    <a:pt x="224" y="181"/>
                  </a:lnTo>
                  <a:lnTo>
                    <a:pt x="220" y="181"/>
                  </a:lnTo>
                  <a:lnTo>
                    <a:pt x="220" y="185"/>
                  </a:lnTo>
                  <a:lnTo>
                    <a:pt x="215" y="185"/>
                  </a:lnTo>
                  <a:lnTo>
                    <a:pt x="215" y="190"/>
                  </a:lnTo>
                  <a:lnTo>
                    <a:pt x="210" y="190"/>
                  </a:lnTo>
                  <a:lnTo>
                    <a:pt x="210" y="195"/>
                  </a:lnTo>
                  <a:lnTo>
                    <a:pt x="210" y="200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0" y="205"/>
                  </a:lnTo>
                  <a:lnTo>
                    <a:pt x="200" y="210"/>
                  </a:lnTo>
                  <a:lnTo>
                    <a:pt x="200" y="215"/>
                  </a:lnTo>
                  <a:lnTo>
                    <a:pt x="200" y="220"/>
                  </a:lnTo>
                  <a:lnTo>
                    <a:pt x="195" y="220"/>
                  </a:lnTo>
                  <a:lnTo>
                    <a:pt x="195" y="215"/>
                  </a:lnTo>
                  <a:lnTo>
                    <a:pt x="195" y="210"/>
                  </a:lnTo>
                  <a:lnTo>
                    <a:pt x="195" y="205"/>
                  </a:lnTo>
                  <a:lnTo>
                    <a:pt x="190" y="205"/>
                  </a:lnTo>
                  <a:lnTo>
                    <a:pt x="185" y="205"/>
                  </a:lnTo>
                  <a:lnTo>
                    <a:pt x="185" y="210"/>
                  </a:lnTo>
                  <a:lnTo>
                    <a:pt x="180" y="210"/>
                  </a:lnTo>
                  <a:lnTo>
                    <a:pt x="180" y="215"/>
                  </a:lnTo>
                  <a:lnTo>
                    <a:pt x="180" y="210"/>
                  </a:lnTo>
                  <a:lnTo>
                    <a:pt x="185" y="210"/>
                  </a:lnTo>
                  <a:lnTo>
                    <a:pt x="185" y="205"/>
                  </a:lnTo>
                  <a:lnTo>
                    <a:pt x="190" y="205"/>
                  </a:lnTo>
                  <a:lnTo>
                    <a:pt x="185" y="205"/>
                  </a:lnTo>
                  <a:lnTo>
                    <a:pt x="185" y="210"/>
                  </a:lnTo>
                  <a:lnTo>
                    <a:pt x="180" y="210"/>
                  </a:lnTo>
                  <a:lnTo>
                    <a:pt x="180" y="215"/>
                  </a:lnTo>
                  <a:lnTo>
                    <a:pt x="176" y="215"/>
                  </a:lnTo>
                  <a:lnTo>
                    <a:pt x="176" y="220"/>
                  </a:lnTo>
                  <a:lnTo>
                    <a:pt x="171" y="220"/>
                  </a:lnTo>
                  <a:lnTo>
                    <a:pt x="166" y="220"/>
                  </a:lnTo>
                  <a:lnTo>
                    <a:pt x="156" y="220"/>
                  </a:lnTo>
                  <a:lnTo>
                    <a:pt x="146" y="220"/>
                  </a:lnTo>
                  <a:lnTo>
                    <a:pt x="146" y="215"/>
                  </a:lnTo>
                  <a:lnTo>
                    <a:pt x="146" y="210"/>
                  </a:lnTo>
                  <a:lnTo>
                    <a:pt x="146" y="205"/>
                  </a:lnTo>
                  <a:lnTo>
                    <a:pt x="146" y="200"/>
                  </a:lnTo>
                  <a:lnTo>
                    <a:pt x="151" y="185"/>
                  </a:lnTo>
                  <a:lnTo>
                    <a:pt x="146" y="185"/>
                  </a:lnTo>
                  <a:lnTo>
                    <a:pt x="141" y="185"/>
                  </a:lnTo>
                  <a:lnTo>
                    <a:pt x="137" y="185"/>
                  </a:lnTo>
                  <a:lnTo>
                    <a:pt x="132" y="185"/>
                  </a:lnTo>
                  <a:lnTo>
                    <a:pt x="127" y="185"/>
                  </a:lnTo>
                  <a:lnTo>
                    <a:pt x="122" y="185"/>
                  </a:lnTo>
                  <a:lnTo>
                    <a:pt x="117" y="185"/>
                  </a:lnTo>
                  <a:lnTo>
                    <a:pt x="112" y="185"/>
                  </a:lnTo>
                  <a:lnTo>
                    <a:pt x="107" y="185"/>
                  </a:lnTo>
                  <a:lnTo>
                    <a:pt x="102" y="185"/>
                  </a:lnTo>
                  <a:lnTo>
                    <a:pt x="98" y="181"/>
                  </a:lnTo>
                  <a:lnTo>
                    <a:pt x="98" y="185"/>
                  </a:lnTo>
                  <a:lnTo>
                    <a:pt x="93" y="185"/>
                  </a:lnTo>
                  <a:lnTo>
                    <a:pt x="88" y="185"/>
                  </a:lnTo>
                  <a:lnTo>
                    <a:pt x="83" y="181"/>
                  </a:lnTo>
                  <a:lnTo>
                    <a:pt x="83" y="185"/>
                  </a:lnTo>
                  <a:lnTo>
                    <a:pt x="78" y="185"/>
                  </a:lnTo>
                  <a:lnTo>
                    <a:pt x="78" y="190"/>
                  </a:lnTo>
                  <a:lnTo>
                    <a:pt x="73" y="190"/>
                  </a:lnTo>
                  <a:lnTo>
                    <a:pt x="73" y="195"/>
                  </a:lnTo>
                  <a:lnTo>
                    <a:pt x="73" y="190"/>
                  </a:lnTo>
                  <a:lnTo>
                    <a:pt x="68" y="190"/>
                  </a:lnTo>
                  <a:lnTo>
                    <a:pt x="63" y="190"/>
                  </a:lnTo>
                  <a:lnTo>
                    <a:pt x="58" y="190"/>
                  </a:lnTo>
                  <a:lnTo>
                    <a:pt x="54" y="195"/>
                  </a:lnTo>
                  <a:lnTo>
                    <a:pt x="49" y="195"/>
                  </a:lnTo>
                  <a:lnTo>
                    <a:pt x="44" y="195"/>
                  </a:lnTo>
                  <a:lnTo>
                    <a:pt x="39" y="195"/>
                  </a:lnTo>
                  <a:lnTo>
                    <a:pt x="34" y="195"/>
                  </a:lnTo>
                  <a:lnTo>
                    <a:pt x="34" y="200"/>
                  </a:lnTo>
                  <a:lnTo>
                    <a:pt x="29" y="205"/>
                  </a:lnTo>
                  <a:lnTo>
                    <a:pt x="29" y="210"/>
                  </a:lnTo>
                  <a:lnTo>
                    <a:pt x="24" y="210"/>
                  </a:lnTo>
                  <a:lnTo>
                    <a:pt x="15" y="195"/>
                  </a:lnTo>
                  <a:lnTo>
                    <a:pt x="10" y="185"/>
                  </a:lnTo>
                  <a:lnTo>
                    <a:pt x="10" y="181"/>
                  </a:lnTo>
                  <a:lnTo>
                    <a:pt x="10" y="176"/>
                  </a:lnTo>
                  <a:lnTo>
                    <a:pt x="10" y="156"/>
                  </a:lnTo>
                  <a:lnTo>
                    <a:pt x="10" y="151"/>
                  </a:lnTo>
                  <a:lnTo>
                    <a:pt x="10" y="137"/>
                  </a:lnTo>
                  <a:lnTo>
                    <a:pt x="15" y="132"/>
                  </a:lnTo>
                  <a:lnTo>
                    <a:pt x="15" y="127"/>
                  </a:lnTo>
                  <a:lnTo>
                    <a:pt x="15" y="122"/>
                  </a:lnTo>
                  <a:lnTo>
                    <a:pt x="15" y="117"/>
                  </a:lnTo>
                  <a:lnTo>
                    <a:pt x="15" y="112"/>
                  </a:lnTo>
                  <a:lnTo>
                    <a:pt x="19" y="107"/>
                  </a:lnTo>
                  <a:lnTo>
                    <a:pt x="19" y="102"/>
                  </a:lnTo>
                  <a:lnTo>
                    <a:pt x="19" y="93"/>
                  </a:lnTo>
                  <a:lnTo>
                    <a:pt x="19" y="88"/>
                  </a:lnTo>
                  <a:lnTo>
                    <a:pt x="19" y="83"/>
                  </a:lnTo>
                  <a:lnTo>
                    <a:pt x="19" y="78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73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0" y="63"/>
                  </a:lnTo>
                  <a:lnTo>
                    <a:pt x="5" y="59"/>
                  </a:lnTo>
                  <a:lnTo>
                    <a:pt x="5" y="54"/>
                  </a:lnTo>
                  <a:lnTo>
                    <a:pt x="5" y="49"/>
                  </a:lnTo>
                  <a:lnTo>
                    <a:pt x="10" y="44"/>
                  </a:lnTo>
                  <a:lnTo>
                    <a:pt x="10" y="39"/>
                  </a:lnTo>
                  <a:lnTo>
                    <a:pt x="15" y="34"/>
                  </a:lnTo>
                  <a:lnTo>
                    <a:pt x="15" y="29"/>
                  </a:lnTo>
                  <a:lnTo>
                    <a:pt x="15" y="24"/>
                  </a:lnTo>
                  <a:lnTo>
                    <a:pt x="15" y="19"/>
                  </a:lnTo>
                  <a:lnTo>
                    <a:pt x="19" y="24"/>
                  </a:lnTo>
                  <a:lnTo>
                    <a:pt x="24" y="24"/>
                  </a:lnTo>
                  <a:lnTo>
                    <a:pt x="24" y="19"/>
                  </a:lnTo>
                  <a:lnTo>
                    <a:pt x="29" y="24"/>
                  </a:lnTo>
                  <a:lnTo>
                    <a:pt x="29" y="19"/>
                  </a:lnTo>
                  <a:lnTo>
                    <a:pt x="34" y="15"/>
                  </a:lnTo>
                  <a:lnTo>
                    <a:pt x="34" y="19"/>
                  </a:lnTo>
                  <a:lnTo>
                    <a:pt x="34" y="15"/>
                  </a:lnTo>
                  <a:lnTo>
                    <a:pt x="39" y="19"/>
                  </a:lnTo>
                  <a:lnTo>
                    <a:pt x="39" y="15"/>
                  </a:lnTo>
                  <a:lnTo>
                    <a:pt x="44" y="15"/>
                  </a:lnTo>
                  <a:lnTo>
                    <a:pt x="49" y="10"/>
                  </a:lnTo>
                  <a:lnTo>
                    <a:pt x="44" y="5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8" y="0"/>
                  </a:lnTo>
                  <a:lnTo>
                    <a:pt x="68" y="5"/>
                  </a:lnTo>
                  <a:lnTo>
                    <a:pt x="73" y="5"/>
                  </a:lnTo>
                  <a:lnTo>
                    <a:pt x="73" y="10"/>
                  </a:lnTo>
                  <a:lnTo>
                    <a:pt x="78" y="10"/>
                  </a:lnTo>
                  <a:lnTo>
                    <a:pt x="78" y="15"/>
                  </a:lnTo>
                  <a:lnTo>
                    <a:pt x="83" y="15"/>
                  </a:lnTo>
                  <a:lnTo>
                    <a:pt x="88" y="19"/>
                  </a:lnTo>
                  <a:lnTo>
                    <a:pt x="93" y="19"/>
                  </a:lnTo>
                  <a:lnTo>
                    <a:pt x="98" y="19"/>
                  </a:lnTo>
                  <a:lnTo>
                    <a:pt x="102" y="19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" name="Freeform 70">
              <a:extLst>
                <a:ext uri="{FF2B5EF4-FFF2-40B4-BE49-F238E27FC236}">
                  <a16:creationId xmlns:a16="http://schemas.microsoft.com/office/drawing/2014/main" id="{F22990D8-7A87-4F71-B80F-D6D4F95D6CDE}"/>
                </a:ext>
              </a:extLst>
            </p:cNvPr>
            <p:cNvSpPr>
              <a:spLocks/>
            </p:cNvSpPr>
            <p:nvPr/>
          </p:nvSpPr>
          <p:spPr bwMode="gray">
            <a:xfrm>
              <a:off x="3427" y="1794"/>
              <a:ext cx="195" cy="220"/>
            </a:xfrm>
            <a:custGeom>
              <a:avLst/>
              <a:gdLst>
                <a:gd name="T0" fmla="*/ 112 w 195"/>
                <a:gd name="T1" fmla="*/ 0 h 220"/>
                <a:gd name="T2" fmla="*/ 112 w 195"/>
                <a:gd name="T3" fmla="*/ 10 h 220"/>
                <a:gd name="T4" fmla="*/ 122 w 195"/>
                <a:gd name="T5" fmla="*/ 10 h 220"/>
                <a:gd name="T6" fmla="*/ 132 w 195"/>
                <a:gd name="T7" fmla="*/ 19 h 220"/>
                <a:gd name="T8" fmla="*/ 141 w 195"/>
                <a:gd name="T9" fmla="*/ 34 h 220"/>
                <a:gd name="T10" fmla="*/ 156 w 195"/>
                <a:gd name="T11" fmla="*/ 44 h 220"/>
                <a:gd name="T12" fmla="*/ 166 w 195"/>
                <a:gd name="T13" fmla="*/ 54 h 220"/>
                <a:gd name="T14" fmla="*/ 171 w 195"/>
                <a:gd name="T15" fmla="*/ 68 h 220"/>
                <a:gd name="T16" fmla="*/ 176 w 195"/>
                <a:gd name="T17" fmla="*/ 73 h 220"/>
                <a:gd name="T18" fmla="*/ 185 w 195"/>
                <a:gd name="T19" fmla="*/ 83 h 220"/>
                <a:gd name="T20" fmla="*/ 185 w 195"/>
                <a:gd name="T21" fmla="*/ 93 h 220"/>
                <a:gd name="T22" fmla="*/ 195 w 195"/>
                <a:gd name="T23" fmla="*/ 102 h 220"/>
                <a:gd name="T24" fmla="*/ 185 w 195"/>
                <a:gd name="T25" fmla="*/ 112 h 220"/>
                <a:gd name="T26" fmla="*/ 176 w 195"/>
                <a:gd name="T27" fmla="*/ 127 h 220"/>
                <a:gd name="T28" fmla="*/ 176 w 195"/>
                <a:gd name="T29" fmla="*/ 141 h 220"/>
                <a:gd name="T30" fmla="*/ 161 w 195"/>
                <a:gd name="T31" fmla="*/ 146 h 220"/>
                <a:gd name="T32" fmla="*/ 151 w 195"/>
                <a:gd name="T33" fmla="*/ 156 h 220"/>
                <a:gd name="T34" fmla="*/ 136 w 195"/>
                <a:gd name="T35" fmla="*/ 166 h 220"/>
                <a:gd name="T36" fmla="*/ 127 w 195"/>
                <a:gd name="T37" fmla="*/ 190 h 220"/>
                <a:gd name="T38" fmla="*/ 127 w 195"/>
                <a:gd name="T39" fmla="*/ 205 h 220"/>
                <a:gd name="T40" fmla="*/ 127 w 195"/>
                <a:gd name="T41" fmla="*/ 215 h 220"/>
                <a:gd name="T42" fmla="*/ 112 w 195"/>
                <a:gd name="T43" fmla="*/ 220 h 220"/>
                <a:gd name="T44" fmla="*/ 93 w 195"/>
                <a:gd name="T45" fmla="*/ 210 h 220"/>
                <a:gd name="T46" fmla="*/ 83 w 195"/>
                <a:gd name="T47" fmla="*/ 205 h 220"/>
                <a:gd name="T48" fmla="*/ 63 w 195"/>
                <a:gd name="T49" fmla="*/ 200 h 220"/>
                <a:gd name="T50" fmla="*/ 63 w 195"/>
                <a:gd name="T51" fmla="*/ 190 h 220"/>
                <a:gd name="T52" fmla="*/ 53 w 195"/>
                <a:gd name="T53" fmla="*/ 205 h 220"/>
                <a:gd name="T54" fmla="*/ 49 w 195"/>
                <a:gd name="T55" fmla="*/ 210 h 220"/>
                <a:gd name="T56" fmla="*/ 39 w 195"/>
                <a:gd name="T57" fmla="*/ 220 h 220"/>
                <a:gd name="T58" fmla="*/ 34 w 195"/>
                <a:gd name="T59" fmla="*/ 215 h 220"/>
                <a:gd name="T60" fmla="*/ 29 w 195"/>
                <a:gd name="T61" fmla="*/ 205 h 220"/>
                <a:gd name="T62" fmla="*/ 24 w 195"/>
                <a:gd name="T63" fmla="*/ 185 h 220"/>
                <a:gd name="T64" fmla="*/ 14 w 195"/>
                <a:gd name="T65" fmla="*/ 171 h 220"/>
                <a:gd name="T66" fmla="*/ 5 w 195"/>
                <a:gd name="T67" fmla="*/ 156 h 220"/>
                <a:gd name="T68" fmla="*/ 10 w 195"/>
                <a:gd name="T69" fmla="*/ 132 h 220"/>
                <a:gd name="T70" fmla="*/ 5 w 195"/>
                <a:gd name="T71" fmla="*/ 117 h 220"/>
                <a:gd name="T72" fmla="*/ 0 w 195"/>
                <a:gd name="T73" fmla="*/ 102 h 220"/>
                <a:gd name="T74" fmla="*/ 10 w 195"/>
                <a:gd name="T75" fmla="*/ 93 h 220"/>
                <a:gd name="T76" fmla="*/ 24 w 195"/>
                <a:gd name="T77" fmla="*/ 88 h 220"/>
                <a:gd name="T78" fmla="*/ 34 w 195"/>
                <a:gd name="T79" fmla="*/ 78 h 220"/>
                <a:gd name="T80" fmla="*/ 44 w 195"/>
                <a:gd name="T81" fmla="*/ 78 h 220"/>
                <a:gd name="T82" fmla="*/ 49 w 195"/>
                <a:gd name="T83" fmla="*/ 63 h 220"/>
                <a:gd name="T84" fmla="*/ 63 w 195"/>
                <a:gd name="T85" fmla="*/ 58 h 220"/>
                <a:gd name="T86" fmla="*/ 63 w 195"/>
                <a:gd name="T87" fmla="*/ 49 h 220"/>
                <a:gd name="T88" fmla="*/ 73 w 195"/>
                <a:gd name="T89" fmla="*/ 39 h 220"/>
                <a:gd name="T90" fmla="*/ 73 w 195"/>
                <a:gd name="T91" fmla="*/ 29 h 220"/>
                <a:gd name="T92" fmla="*/ 83 w 195"/>
                <a:gd name="T93" fmla="*/ 15 h 220"/>
                <a:gd name="T94" fmla="*/ 93 w 195"/>
                <a:gd name="T95" fmla="*/ 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95" h="220">
                  <a:moveTo>
                    <a:pt x="102" y="5"/>
                  </a:moveTo>
                  <a:lnTo>
                    <a:pt x="107" y="5"/>
                  </a:lnTo>
                  <a:lnTo>
                    <a:pt x="107" y="0"/>
                  </a:lnTo>
                  <a:lnTo>
                    <a:pt x="112" y="0"/>
                  </a:lnTo>
                  <a:lnTo>
                    <a:pt x="112" y="5"/>
                  </a:lnTo>
                  <a:lnTo>
                    <a:pt x="117" y="5"/>
                  </a:lnTo>
                  <a:lnTo>
                    <a:pt x="112" y="5"/>
                  </a:lnTo>
                  <a:lnTo>
                    <a:pt x="112" y="10"/>
                  </a:lnTo>
                  <a:lnTo>
                    <a:pt x="117" y="10"/>
                  </a:lnTo>
                  <a:lnTo>
                    <a:pt x="117" y="15"/>
                  </a:lnTo>
                  <a:lnTo>
                    <a:pt x="117" y="10"/>
                  </a:lnTo>
                  <a:lnTo>
                    <a:pt x="122" y="10"/>
                  </a:lnTo>
                  <a:lnTo>
                    <a:pt x="127" y="10"/>
                  </a:lnTo>
                  <a:lnTo>
                    <a:pt x="127" y="15"/>
                  </a:lnTo>
                  <a:lnTo>
                    <a:pt x="132" y="15"/>
                  </a:lnTo>
                  <a:lnTo>
                    <a:pt x="132" y="19"/>
                  </a:lnTo>
                  <a:lnTo>
                    <a:pt x="132" y="24"/>
                  </a:lnTo>
                  <a:lnTo>
                    <a:pt x="132" y="29"/>
                  </a:lnTo>
                  <a:lnTo>
                    <a:pt x="136" y="29"/>
                  </a:lnTo>
                  <a:lnTo>
                    <a:pt x="141" y="34"/>
                  </a:lnTo>
                  <a:lnTo>
                    <a:pt x="146" y="39"/>
                  </a:lnTo>
                  <a:lnTo>
                    <a:pt x="151" y="39"/>
                  </a:lnTo>
                  <a:lnTo>
                    <a:pt x="151" y="44"/>
                  </a:lnTo>
                  <a:lnTo>
                    <a:pt x="156" y="44"/>
                  </a:lnTo>
                  <a:lnTo>
                    <a:pt x="156" y="49"/>
                  </a:lnTo>
                  <a:lnTo>
                    <a:pt x="161" y="49"/>
                  </a:lnTo>
                  <a:lnTo>
                    <a:pt x="166" y="49"/>
                  </a:lnTo>
                  <a:lnTo>
                    <a:pt x="166" y="54"/>
                  </a:lnTo>
                  <a:lnTo>
                    <a:pt x="166" y="58"/>
                  </a:lnTo>
                  <a:lnTo>
                    <a:pt x="166" y="63"/>
                  </a:lnTo>
                  <a:lnTo>
                    <a:pt x="171" y="63"/>
                  </a:lnTo>
                  <a:lnTo>
                    <a:pt x="171" y="68"/>
                  </a:lnTo>
                  <a:lnTo>
                    <a:pt x="166" y="68"/>
                  </a:lnTo>
                  <a:lnTo>
                    <a:pt x="171" y="68"/>
                  </a:lnTo>
                  <a:lnTo>
                    <a:pt x="171" y="73"/>
                  </a:lnTo>
                  <a:lnTo>
                    <a:pt x="176" y="73"/>
                  </a:lnTo>
                  <a:lnTo>
                    <a:pt x="176" y="78"/>
                  </a:lnTo>
                  <a:lnTo>
                    <a:pt x="176" y="83"/>
                  </a:lnTo>
                  <a:lnTo>
                    <a:pt x="180" y="83"/>
                  </a:lnTo>
                  <a:lnTo>
                    <a:pt x="185" y="83"/>
                  </a:lnTo>
                  <a:lnTo>
                    <a:pt x="190" y="83"/>
                  </a:lnTo>
                  <a:lnTo>
                    <a:pt x="190" y="88"/>
                  </a:lnTo>
                  <a:lnTo>
                    <a:pt x="190" y="93"/>
                  </a:lnTo>
                  <a:lnTo>
                    <a:pt x="185" y="93"/>
                  </a:lnTo>
                  <a:lnTo>
                    <a:pt x="190" y="93"/>
                  </a:lnTo>
                  <a:lnTo>
                    <a:pt x="190" y="97"/>
                  </a:lnTo>
                  <a:lnTo>
                    <a:pt x="190" y="102"/>
                  </a:lnTo>
                  <a:lnTo>
                    <a:pt x="195" y="102"/>
                  </a:lnTo>
                  <a:lnTo>
                    <a:pt x="195" y="107"/>
                  </a:lnTo>
                  <a:lnTo>
                    <a:pt x="190" y="107"/>
                  </a:lnTo>
                  <a:lnTo>
                    <a:pt x="185" y="107"/>
                  </a:lnTo>
                  <a:lnTo>
                    <a:pt x="185" y="112"/>
                  </a:lnTo>
                  <a:lnTo>
                    <a:pt x="180" y="117"/>
                  </a:lnTo>
                  <a:lnTo>
                    <a:pt x="180" y="122"/>
                  </a:lnTo>
                  <a:lnTo>
                    <a:pt x="176" y="122"/>
                  </a:lnTo>
                  <a:lnTo>
                    <a:pt x="176" y="127"/>
                  </a:lnTo>
                  <a:lnTo>
                    <a:pt x="176" y="132"/>
                  </a:lnTo>
                  <a:lnTo>
                    <a:pt x="171" y="132"/>
                  </a:lnTo>
                  <a:lnTo>
                    <a:pt x="171" y="137"/>
                  </a:lnTo>
                  <a:lnTo>
                    <a:pt x="176" y="141"/>
                  </a:lnTo>
                  <a:lnTo>
                    <a:pt x="171" y="141"/>
                  </a:lnTo>
                  <a:lnTo>
                    <a:pt x="171" y="146"/>
                  </a:lnTo>
                  <a:lnTo>
                    <a:pt x="166" y="146"/>
                  </a:lnTo>
                  <a:lnTo>
                    <a:pt x="161" y="146"/>
                  </a:lnTo>
                  <a:lnTo>
                    <a:pt x="161" y="151"/>
                  </a:lnTo>
                  <a:lnTo>
                    <a:pt x="156" y="151"/>
                  </a:lnTo>
                  <a:lnTo>
                    <a:pt x="151" y="151"/>
                  </a:lnTo>
                  <a:lnTo>
                    <a:pt x="151" y="156"/>
                  </a:lnTo>
                  <a:lnTo>
                    <a:pt x="146" y="161"/>
                  </a:lnTo>
                  <a:lnTo>
                    <a:pt x="141" y="161"/>
                  </a:lnTo>
                  <a:lnTo>
                    <a:pt x="136" y="161"/>
                  </a:lnTo>
                  <a:lnTo>
                    <a:pt x="136" y="166"/>
                  </a:lnTo>
                  <a:lnTo>
                    <a:pt x="132" y="166"/>
                  </a:lnTo>
                  <a:lnTo>
                    <a:pt x="132" y="171"/>
                  </a:lnTo>
                  <a:lnTo>
                    <a:pt x="127" y="176"/>
                  </a:lnTo>
                  <a:lnTo>
                    <a:pt x="127" y="190"/>
                  </a:lnTo>
                  <a:lnTo>
                    <a:pt x="127" y="195"/>
                  </a:lnTo>
                  <a:lnTo>
                    <a:pt x="127" y="200"/>
                  </a:lnTo>
                  <a:lnTo>
                    <a:pt x="132" y="205"/>
                  </a:lnTo>
                  <a:lnTo>
                    <a:pt x="127" y="205"/>
                  </a:lnTo>
                  <a:lnTo>
                    <a:pt x="127" y="210"/>
                  </a:lnTo>
                  <a:lnTo>
                    <a:pt x="132" y="210"/>
                  </a:lnTo>
                  <a:lnTo>
                    <a:pt x="132" y="215"/>
                  </a:lnTo>
                  <a:lnTo>
                    <a:pt x="127" y="215"/>
                  </a:lnTo>
                  <a:lnTo>
                    <a:pt x="122" y="215"/>
                  </a:lnTo>
                  <a:lnTo>
                    <a:pt x="117" y="215"/>
                  </a:lnTo>
                  <a:lnTo>
                    <a:pt x="112" y="215"/>
                  </a:lnTo>
                  <a:lnTo>
                    <a:pt x="112" y="220"/>
                  </a:lnTo>
                  <a:lnTo>
                    <a:pt x="107" y="220"/>
                  </a:lnTo>
                  <a:lnTo>
                    <a:pt x="102" y="210"/>
                  </a:lnTo>
                  <a:lnTo>
                    <a:pt x="97" y="210"/>
                  </a:lnTo>
                  <a:lnTo>
                    <a:pt x="93" y="210"/>
                  </a:lnTo>
                  <a:lnTo>
                    <a:pt x="93" y="205"/>
                  </a:lnTo>
                  <a:lnTo>
                    <a:pt x="93" y="200"/>
                  </a:lnTo>
                  <a:lnTo>
                    <a:pt x="88" y="205"/>
                  </a:lnTo>
                  <a:lnTo>
                    <a:pt x="83" y="205"/>
                  </a:lnTo>
                  <a:lnTo>
                    <a:pt x="73" y="205"/>
                  </a:lnTo>
                  <a:lnTo>
                    <a:pt x="68" y="205"/>
                  </a:lnTo>
                  <a:lnTo>
                    <a:pt x="68" y="200"/>
                  </a:lnTo>
                  <a:lnTo>
                    <a:pt x="63" y="200"/>
                  </a:lnTo>
                  <a:lnTo>
                    <a:pt x="63" y="195"/>
                  </a:lnTo>
                  <a:lnTo>
                    <a:pt x="68" y="195"/>
                  </a:lnTo>
                  <a:lnTo>
                    <a:pt x="68" y="190"/>
                  </a:lnTo>
                  <a:lnTo>
                    <a:pt x="63" y="190"/>
                  </a:lnTo>
                  <a:lnTo>
                    <a:pt x="63" y="195"/>
                  </a:lnTo>
                  <a:lnTo>
                    <a:pt x="58" y="195"/>
                  </a:lnTo>
                  <a:lnTo>
                    <a:pt x="53" y="200"/>
                  </a:lnTo>
                  <a:lnTo>
                    <a:pt x="53" y="205"/>
                  </a:lnTo>
                  <a:lnTo>
                    <a:pt x="49" y="205"/>
                  </a:lnTo>
                  <a:lnTo>
                    <a:pt x="49" y="210"/>
                  </a:lnTo>
                  <a:lnTo>
                    <a:pt x="44" y="210"/>
                  </a:lnTo>
                  <a:lnTo>
                    <a:pt x="49" y="210"/>
                  </a:lnTo>
                  <a:lnTo>
                    <a:pt x="49" y="215"/>
                  </a:lnTo>
                  <a:lnTo>
                    <a:pt x="49" y="220"/>
                  </a:lnTo>
                  <a:lnTo>
                    <a:pt x="44" y="220"/>
                  </a:lnTo>
                  <a:lnTo>
                    <a:pt x="39" y="220"/>
                  </a:lnTo>
                  <a:lnTo>
                    <a:pt x="39" y="215"/>
                  </a:lnTo>
                  <a:lnTo>
                    <a:pt x="34" y="215"/>
                  </a:lnTo>
                  <a:lnTo>
                    <a:pt x="34" y="220"/>
                  </a:lnTo>
                  <a:lnTo>
                    <a:pt x="34" y="215"/>
                  </a:lnTo>
                  <a:lnTo>
                    <a:pt x="34" y="220"/>
                  </a:lnTo>
                  <a:lnTo>
                    <a:pt x="29" y="215"/>
                  </a:lnTo>
                  <a:lnTo>
                    <a:pt x="29" y="210"/>
                  </a:lnTo>
                  <a:lnTo>
                    <a:pt x="29" y="205"/>
                  </a:lnTo>
                  <a:lnTo>
                    <a:pt x="29" y="200"/>
                  </a:lnTo>
                  <a:lnTo>
                    <a:pt x="24" y="195"/>
                  </a:lnTo>
                  <a:lnTo>
                    <a:pt x="24" y="190"/>
                  </a:lnTo>
                  <a:lnTo>
                    <a:pt x="24" y="185"/>
                  </a:lnTo>
                  <a:lnTo>
                    <a:pt x="24" y="180"/>
                  </a:lnTo>
                  <a:lnTo>
                    <a:pt x="19" y="176"/>
                  </a:lnTo>
                  <a:lnTo>
                    <a:pt x="14" y="176"/>
                  </a:lnTo>
                  <a:lnTo>
                    <a:pt x="14" y="171"/>
                  </a:lnTo>
                  <a:lnTo>
                    <a:pt x="14" y="166"/>
                  </a:lnTo>
                  <a:lnTo>
                    <a:pt x="10" y="166"/>
                  </a:lnTo>
                  <a:lnTo>
                    <a:pt x="10" y="161"/>
                  </a:lnTo>
                  <a:lnTo>
                    <a:pt x="5" y="156"/>
                  </a:lnTo>
                  <a:lnTo>
                    <a:pt x="5" y="151"/>
                  </a:lnTo>
                  <a:lnTo>
                    <a:pt x="5" y="146"/>
                  </a:lnTo>
                  <a:lnTo>
                    <a:pt x="5" y="141"/>
                  </a:lnTo>
                  <a:lnTo>
                    <a:pt x="10" y="132"/>
                  </a:lnTo>
                  <a:lnTo>
                    <a:pt x="10" y="127"/>
                  </a:lnTo>
                  <a:lnTo>
                    <a:pt x="10" y="122"/>
                  </a:lnTo>
                  <a:lnTo>
                    <a:pt x="10" y="117"/>
                  </a:lnTo>
                  <a:lnTo>
                    <a:pt x="5" y="117"/>
                  </a:lnTo>
                  <a:lnTo>
                    <a:pt x="5" y="112"/>
                  </a:lnTo>
                  <a:lnTo>
                    <a:pt x="5" y="107"/>
                  </a:lnTo>
                  <a:lnTo>
                    <a:pt x="0" y="107"/>
                  </a:lnTo>
                  <a:lnTo>
                    <a:pt x="0" y="102"/>
                  </a:lnTo>
                  <a:lnTo>
                    <a:pt x="0" y="97"/>
                  </a:lnTo>
                  <a:lnTo>
                    <a:pt x="5" y="97"/>
                  </a:lnTo>
                  <a:lnTo>
                    <a:pt x="5" y="93"/>
                  </a:lnTo>
                  <a:lnTo>
                    <a:pt x="10" y="93"/>
                  </a:lnTo>
                  <a:lnTo>
                    <a:pt x="10" y="88"/>
                  </a:lnTo>
                  <a:lnTo>
                    <a:pt x="14" y="88"/>
                  </a:lnTo>
                  <a:lnTo>
                    <a:pt x="19" y="88"/>
                  </a:lnTo>
                  <a:lnTo>
                    <a:pt x="24" y="88"/>
                  </a:lnTo>
                  <a:lnTo>
                    <a:pt x="24" y="83"/>
                  </a:lnTo>
                  <a:lnTo>
                    <a:pt x="29" y="83"/>
                  </a:lnTo>
                  <a:lnTo>
                    <a:pt x="29" y="78"/>
                  </a:lnTo>
                  <a:lnTo>
                    <a:pt x="34" y="78"/>
                  </a:lnTo>
                  <a:lnTo>
                    <a:pt x="34" y="83"/>
                  </a:lnTo>
                  <a:lnTo>
                    <a:pt x="34" y="78"/>
                  </a:lnTo>
                  <a:lnTo>
                    <a:pt x="39" y="78"/>
                  </a:lnTo>
                  <a:lnTo>
                    <a:pt x="44" y="78"/>
                  </a:lnTo>
                  <a:lnTo>
                    <a:pt x="44" y="73"/>
                  </a:lnTo>
                  <a:lnTo>
                    <a:pt x="44" y="68"/>
                  </a:lnTo>
                  <a:lnTo>
                    <a:pt x="44" y="63"/>
                  </a:lnTo>
                  <a:lnTo>
                    <a:pt x="49" y="63"/>
                  </a:lnTo>
                  <a:lnTo>
                    <a:pt x="53" y="63"/>
                  </a:lnTo>
                  <a:lnTo>
                    <a:pt x="58" y="63"/>
                  </a:lnTo>
                  <a:lnTo>
                    <a:pt x="58" y="58"/>
                  </a:lnTo>
                  <a:lnTo>
                    <a:pt x="63" y="58"/>
                  </a:lnTo>
                  <a:lnTo>
                    <a:pt x="68" y="58"/>
                  </a:lnTo>
                  <a:lnTo>
                    <a:pt x="68" y="54"/>
                  </a:lnTo>
                  <a:lnTo>
                    <a:pt x="68" y="49"/>
                  </a:lnTo>
                  <a:lnTo>
                    <a:pt x="63" y="49"/>
                  </a:lnTo>
                  <a:lnTo>
                    <a:pt x="63" y="44"/>
                  </a:lnTo>
                  <a:lnTo>
                    <a:pt x="68" y="44"/>
                  </a:lnTo>
                  <a:lnTo>
                    <a:pt x="68" y="39"/>
                  </a:lnTo>
                  <a:lnTo>
                    <a:pt x="73" y="39"/>
                  </a:lnTo>
                  <a:lnTo>
                    <a:pt x="73" y="34"/>
                  </a:lnTo>
                  <a:lnTo>
                    <a:pt x="78" y="34"/>
                  </a:lnTo>
                  <a:lnTo>
                    <a:pt x="78" y="29"/>
                  </a:lnTo>
                  <a:lnTo>
                    <a:pt x="73" y="29"/>
                  </a:lnTo>
                  <a:lnTo>
                    <a:pt x="78" y="24"/>
                  </a:lnTo>
                  <a:lnTo>
                    <a:pt x="78" y="19"/>
                  </a:lnTo>
                  <a:lnTo>
                    <a:pt x="78" y="15"/>
                  </a:lnTo>
                  <a:lnTo>
                    <a:pt x="83" y="15"/>
                  </a:lnTo>
                  <a:lnTo>
                    <a:pt x="83" y="10"/>
                  </a:lnTo>
                  <a:lnTo>
                    <a:pt x="88" y="10"/>
                  </a:lnTo>
                  <a:lnTo>
                    <a:pt x="93" y="10"/>
                  </a:lnTo>
                  <a:lnTo>
                    <a:pt x="93" y="5"/>
                  </a:lnTo>
                  <a:lnTo>
                    <a:pt x="97" y="5"/>
                  </a:lnTo>
                  <a:lnTo>
                    <a:pt x="102" y="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" name="Freeform 71">
              <a:extLst>
                <a:ext uri="{FF2B5EF4-FFF2-40B4-BE49-F238E27FC236}">
                  <a16:creationId xmlns:a16="http://schemas.microsoft.com/office/drawing/2014/main" id="{D4A10F0F-72B3-4B6C-9FD2-FCEB2EB822E3}"/>
                </a:ext>
              </a:extLst>
            </p:cNvPr>
            <p:cNvSpPr>
              <a:spLocks/>
            </p:cNvSpPr>
            <p:nvPr/>
          </p:nvSpPr>
          <p:spPr bwMode="gray">
            <a:xfrm>
              <a:off x="3251" y="1891"/>
              <a:ext cx="249" cy="215"/>
            </a:xfrm>
            <a:custGeom>
              <a:avLst/>
              <a:gdLst>
                <a:gd name="T0" fmla="*/ 93 w 249"/>
                <a:gd name="T1" fmla="*/ 15 h 215"/>
                <a:gd name="T2" fmla="*/ 98 w 249"/>
                <a:gd name="T3" fmla="*/ 20 h 215"/>
                <a:gd name="T4" fmla="*/ 107 w 249"/>
                <a:gd name="T5" fmla="*/ 25 h 215"/>
                <a:gd name="T6" fmla="*/ 127 w 249"/>
                <a:gd name="T7" fmla="*/ 15 h 215"/>
                <a:gd name="T8" fmla="*/ 137 w 249"/>
                <a:gd name="T9" fmla="*/ 10 h 215"/>
                <a:gd name="T10" fmla="*/ 156 w 249"/>
                <a:gd name="T11" fmla="*/ 10 h 215"/>
                <a:gd name="T12" fmla="*/ 176 w 249"/>
                <a:gd name="T13" fmla="*/ 5 h 215"/>
                <a:gd name="T14" fmla="*/ 181 w 249"/>
                <a:gd name="T15" fmla="*/ 20 h 215"/>
                <a:gd name="T16" fmla="*/ 186 w 249"/>
                <a:gd name="T17" fmla="*/ 35 h 215"/>
                <a:gd name="T18" fmla="*/ 181 w 249"/>
                <a:gd name="T19" fmla="*/ 59 h 215"/>
                <a:gd name="T20" fmla="*/ 190 w 249"/>
                <a:gd name="T21" fmla="*/ 74 h 215"/>
                <a:gd name="T22" fmla="*/ 200 w 249"/>
                <a:gd name="T23" fmla="*/ 88 h 215"/>
                <a:gd name="T24" fmla="*/ 205 w 249"/>
                <a:gd name="T25" fmla="*/ 108 h 215"/>
                <a:gd name="T26" fmla="*/ 210 w 249"/>
                <a:gd name="T27" fmla="*/ 118 h 215"/>
                <a:gd name="T28" fmla="*/ 215 w 249"/>
                <a:gd name="T29" fmla="*/ 123 h 215"/>
                <a:gd name="T30" fmla="*/ 225 w 249"/>
                <a:gd name="T31" fmla="*/ 113 h 215"/>
                <a:gd name="T32" fmla="*/ 229 w 249"/>
                <a:gd name="T33" fmla="*/ 108 h 215"/>
                <a:gd name="T34" fmla="*/ 239 w 249"/>
                <a:gd name="T35" fmla="*/ 93 h 215"/>
                <a:gd name="T36" fmla="*/ 239 w 249"/>
                <a:gd name="T37" fmla="*/ 103 h 215"/>
                <a:gd name="T38" fmla="*/ 249 w 249"/>
                <a:gd name="T39" fmla="*/ 113 h 215"/>
                <a:gd name="T40" fmla="*/ 249 w 249"/>
                <a:gd name="T41" fmla="*/ 123 h 215"/>
                <a:gd name="T42" fmla="*/ 239 w 249"/>
                <a:gd name="T43" fmla="*/ 132 h 215"/>
                <a:gd name="T44" fmla="*/ 239 w 249"/>
                <a:gd name="T45" fmla="*/ 142 h 215"/>
                <a:gd name="T46" fmla="*/ 239 w 249"/>
                <a:gd name="T47" fmla="*/ 152 h 215"/>
                <a:gd name="T48" fmla="*/ 229 w 249"/>
                <a:gd name="T49" fmla="*/ 152 h 215"/>
                <a:gd name="T50" fmla="*/ 215 w 249"/>
                <a:gd name="T51" fmla="*/ 147 h 215"/>
                <a:gd name="T52" fmla="*/ 195 w 249"/>
                <a:gd name="T53" fmla="*/ 147 h 215"/>
                <a:gd name="T54" fmla="*/ 181 w 249"/>
                <a:gd name="T55" fmla="*/ 152 h 215"/>
                <a:gd name="T56" fmla="*/ 171 w 249"/>
                <a:gd name="T57" fmla="*/ 162 h 215"/>
                <a:gd name="T58" fmla="*/ 161 w 249"/>
                <a:gd name="T59" fmla="*/ 171 h 215"/>
                <a:gd name="T60" fmla="*/ 151 w 249"/>
                <a:gd name="T61" fmla="*/ 181 h 215"/>
                <a:gd name="T62" fmla="*/ 147 w 249"/>
                <a:gd name="T63" fmla="*/ 186 h 215"/>
                <a:gd name="T64" fmla="*/ 137 w 249"/>
                <a:gd name="T65" fmla="*/ 196 h 215"/>
                <a:gd name="T66" fmla="*/ 122 w 249"/>
                <a:gd name="T67" fmla="*/ 210 h 215"/>
                <a:gd name="T68" fmla="*/ 117 w 249"/>
                <a:gd name="T69" fmla="*/ 210 h 215"/>
                <a:gd name="T70" fmla="*/ 107 w 249"/>
                <a:gd name="T71" fmla="*/ 196 h 215"/>
                <a:gd name="T72" fmla="*/ 98 w 249"/>
                <a:gd name="T73" fmla="*/ 196 h 215"/>
                <a:gd name="T74" fmla="*/ 88 w 249"/>
                <a:gd name="T75" fmla="*/ 191 h 215"/>
                <a:gd name="T76" fmla="*/ 78 w 249"/>
                <a:gd name="T77" fmla="*/ 191 h 215"/>
                <a:gd name="T78" fmla="*/ 68 w 249"/>
                <a:gd name="T79" fmla="*/ 201 h 215"/>
                <a:gd name="T80" fmla="*/ 54 w 249"/>
                <a:gd name="T81" fmla="*/ 201 h 215"/>
                <a:gd name="T82" fmla="*/ 44 w 249"/>
                <a:gd name="T83" fmla="*/ 201 h 215"/>
                <a:gd name="T84" fmla="*/ 24 w 249"/>
                <a:gd name="T85" fmla="*/ 201 h 215"/>
                <a:gd name="T86" fmla="*/ 5 w 249"/>
                <a:gd name="T87" fmla="*/ 201 h 215"/>
                <a:gd name="T88" fmla="*/ 5 w 249"/>
                <a:gd name="T89" fmla="*/ 191 h 215"/>
                <a:gd name="T90" fmla="*/ 5 w 249"/>
                <a:gd name="T91" fmla="*/ 176 h 215"/>
                <a:gd name="T92" fmla="*/ 20 w 249"/>
                <a:gd name="T93" fmla="*/ 171 h 215"/>
                <a:gd name="T94" fmla="*/ 10 w 249"/>
                <a:gd name="T95" fmla="*/ 157 h 215"/>
                <a:gd name="T96" fmla="*/ 15 w 249"/>
                <a:gd name="T97" fmla="*/ 142 h 215"/>
                <a:gd name="T98" fmla="*/ 20 w 249"/>
                <a:gd name="T99" fmla="*/ 142 h 215"/>
                <a:gd name="T100" fmla="*/ 29 w 249"/>
                <a:gd name="T101" fmla="*/ 152 h 215"/>
                <a:gd name="T102" fmla="*/ 39 w 249"/>
                <a:gd name="T103" fmla="*/ 142 h 215"/>
                <a:gd name="T104" fmla="*/ 34 w 249"/>
                <a:gd name="T105" fmla="*/ 127 h 215"/>
                <a:gd name="T106" fmla="*/ 34 w 249"/>
                <a:gd name="T107" fmla="*/ 113 h 215"/>
                <a:gd name="T108" fmla="*/ 29 w 249"/>
                <a:gd name="T109" fmla="*/ 108 h 215"/>
                <a:gd name="T110" fmla="*/ 24 w 249"/>
                <a:gd name="T111" fmla="*/ 93 h 215"/>
                <a:gd name="T112" fmla="*/ 24 w 249"/>
                <a:gd name="T113" fmla="*/ 83 h 215"/>
                <a:gd name="T114" fmla="*/ 24 w 249"/>
                <a:gd name="T115" fmla="*/ 74 h 215"/>
                <a:gd name="T116" fmla="*/ 29 w 249"/>
                <a:gd name="T117" fmla="*/ 49 h 215"/>
                <a:gd name="T118" fmla="*/ 49 w 249"/>
                <a:gd name="T119" fmla="*/ 49 h 215"/>
                <a:gd name="T120" fmla="*/ 59 w 249"/>
                <a:gd name="T121" fmla="*/ 40 h 215"/>
                <a:gd name="T122" fmla="*/ 64 w 249"/>
                <a:gd name="T123" fmla="*/ 25 h 215"/>
                <a:gd name="T124" fmla="*/ 83 w 249"/>
                <a:gd name="T125" fmla="*/ 2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9" h="215">
                  <a:moveTo>
                    <a:pt x="88" y="15"/>
                  </a:moveTo>
                  <a:lnTo>
                    <a:pt x="88" y="20"/>
                  </a:lnTo>
                  <a:lnTo>
                    <a:pt x="93" y="20"/>
                  </a:lnTo>
                  <a:lnTo>
                    <a:pt x="93" y="15"/>
                  </a:lnTo>
                  <a:lnTo>
                    <a:pt x="93" y="20"/>
                  </a:lnTo>
                  <a:lnTo>
                    <a:pt x="98" y="20"/>
                  </a:lnTo>
                  <a:lnTo>
                    <a:pt x="98" y="25"/>
                  </a:lnTo>
                  <a:lnTo>
                    <a:pt x="98" y="20"/>
                  </a:lnTo>
                  <a:lnTo>
                    <a:pt x="103" y="25"/>
                  </a:lnTo>
                  <a:lnTo>
                    <a:pt x="103" y="30"/>
                  </a:lnTo>
                  <a:lnTo>
                    <a:pt x="107" y="30"/>
                  </a:lnTo>
                  <a:lnTo>
                    <a:pt x="107" y="25"/>
                  </a:lnTo>
                  <a:lnTo>
                    <a:pt x="112" y="20"/>
                  </a:lnTo>
                  <a:lnTo>
                    <a:pt x="117" y="15"/>
                  </a:lnTo>
                  <a:lnTo>
                    <a:pt x="122" y="15"/>
                  </a:lnTo>
                  <a:lnTo>
                    <a:pt x="127" y="15"/>
                  </a:lnTo>
                  <a:lnTo>
                    <a:pt x="127" y="10"/>
                  </a:lnTo>
                  <a:lnTo>
                    <a:pt x="127" y="15"/>
                  </a:lnTo>
                  <a:lnTo>
                    <a:pt x="132" y="10"/>
                  </a:lnTo>
                  <a:lnTo>
                    <a:pt x="137" y="10"/>
                  </a:lnTo>
                  <a:lnTo>
                    <a:pt x="142" y="10"/>
                  </a:lnTo>
                  <a:lnTo>
                    <a:pt x="147" y="10"/>
                  </a:lnTo>
                  <a:lnTo>
                    <a:pt x="151" y="10"/>
                  </a:lnTo>
                  <a:lnTo>
                    <a:pt x="156" y="10"/>
                  </a:lnTo>
                  <a:lnTo>
                    <a:pt x="166" y="5"/>
                  </a:lnTo>
                  <a:lnTo>
                    <a:pt x="171" y="5"/>
                  </a:lnTo>
                  <a:lnTo>
                    <a:pt x="176" y="0"/>
                  </a:lnTo>
                  <a:lnTo>
                    <a:pt x="176" y="5"/>
                  </a:lnTo>
                  <a:lnTo>
                    <a:pt x="176" y="10"/>
                  </a:lnTo>
                  <a:lnTo>
                    <a:pt x="181" y="10"/>
                  </a:lnTo>
                  <a:lnTo>
                    <a:pt x="181" y="15"/>
                  </a:lnTo>
                  <a:lnTo>
                    <a:pt x="181" y="20"/>
                  </a:lnTo>
                  <a:lnTo>
                    <a:pt x="186" y="20"/>
                  </a:lnTo>
                  <a:lnTo>
                    <a:pt x="186" y="25"/>
                  </a:lnTo>
                  <a:lnTo>
                    <a:pt x="186" y="30"/>
                  </a:lnTo>
                  <a:lnTo>
                    <a:pt x="186" y="35"/>
                  </a:lnTo>
                  <a:lnTo>
                    <a:pt x="181" y="44"/>
                  </a:lnTo>
                  <a:lnTo>
                    <a:pt x="181" y="49"/>
                  </a:lnTo>
                  <a:lnTo>
                    <a:pt x="181" y="54"/>
                  </a:lnTo>
                  <a:lnTo>
                    <a:pt x="181" y="59"/>
                  </a:lnTo>
                  <a:lnTo>
                    <a:pt x="186" y="64"/>
                  </a:lnTo>
                  <a:lnTo>
                    <a:pt x="186" y="69"/>
                  </a:lnTo>
                  <a:lnTo>
                    <a:pt x="190" y="69"/>
                  </a:lnTo>
                  <a:lnTo>
                    <a:pt x="190" y="74"/>
                  </a:lnTo>
                  <a:lnTo>
                    <a:pt x="190" y="79"/>
                  </a:lnTo>
                  <a:lnTo>
                    <a:pt x="195" y="79"/>
                  </a:lnTo>
                  <a:lnTo>
                    <a:pt x="200" y="83"/>
                  </a:lnTo>
                  <a:lnTo>
                    <a:pt x="200" y="88"/>
                  </a:lnTo>
                  <a:lnTo>
                    <a:pt x="200" y="93"/>
                  </a:lnTo>
                  <a:lnTo>
                    <a:pt x="200" y="98"/>
                  </a:lnTo>
                  <a:lnTo>
                    <a:pt x="205" y="103"/>
                  </a:lnTo>
                  <a:lnTo>
                    <a:pt x="205" y="108"/>
                  </a:lnTo>
                  <a:lnTo>
                    <a:pt x="205" y="113"/>
                  </a:lnTo>
                  <a:lnTo>
                    <a:pt x="205" y="118"/>
                  </a:lnTo>
                  <a:lnTo>
                    <a:pt x="210" y="123"/>
                  </a:lnTo>
                  <a:lnTo>
                    <a:pt x="210" y="118"/>
                  </a:lnTo>
                  <a:lnTo>
                    <a:pt x="210" y="123"/>
                  </a:lnTo>
                  <a:lnTo>
                    <a:pt x="210" y="118"/>
                  </a:lnTo>
                  <a:lnTo>
                    <a:pt x="215" y="118"/>
                  </a:lnTo>
                  <a:lnTo>
                    <a:pt x="215" y="123"/>
                  </a:lnTo>
                  <a:lnTo>
                    <a:pt x="220" y="123"/>
                  </a:lnTo>
                  <a:lnTo>
                    <a:pt x="225" y="123"/>
                  </a:lnTo>
                  <a:lnTo>
                    <a:pt x="225" y="118"/>
                  </a:lnTo>
                  <a:lnTo>
                    <a:pt x="225" y="113"/>
                  </a:lnTo>
                  <a:lnTo>
                    <a:pt x="220" y="113"/>
                  </a:lnTo>
                  <a:lnTo>
                    <a:pt x="225" y="113"/>
                  </a:lnTo>
                  <a:lnTo>
                    <a:pt x="225" y="108"/>
                  </a:lnTo>
                  <a:lnTo>
                    <a:pt x="229" y="108"/>
                  </a:lnTo>
                  <a:lnTo>
                    <a:pt x="229" y="103"/>
                  </a:lnTo>
                  <a:lnTo>
                    <a:pt x="234" y="98"/>
                  </a:lnTo>
                  <a:lnTo>
                    <a:pt x="239" y="98"/>
                  </a:lnTo>
                  <a:lnTo>
                    <a:pt x="239" y="93"/>
                  </a:lnTo>
                  <a:lnTo>
                    <a:pt x="244" y="93"/>
                  </a:lnTo>
                  <a:lnTo>
                    <a:pt x="244" y="98"/>
                  </a:lnTo>
                  <a:lnTo>
                    <a:pt x="239" y="98"/>
                  </a:lnTo>
                  <a:lnTo>
                    <a:pt x="239" y="103"/>
                  </a:lnTo>
                  <a:lnTo>
                    <a:pt x="244" y="103"/>
                  </a:lnTo>
                  <a:lnTo>
                    <a:pt x="244" y="108"/>
                  </a:lnTo>
                  <a:lnTo>
                    <a:pt x="249" y="108"/>
                  </a:lnTo>
                  <a:lnTo>
                    <a:pt x="249" y="113"/>
                  </a:lnTo>
                  <a:lnTo>
                    <a:pt x="244" y="113"/>
                  </a:lnTo>
                  <a:lnTo>
                    <a:pt x="244" y="118"/>
                  </a:lnTo>
                  <a:lnTo>
                    <a:pt x="249" y="118"/>
                  </a:lnTo>
                  <a:lnTo>
                    <a:pt x="249" y="123"/>
                  </a:lnTo>
                  <a:lnTo>
                    <a:pt x="244" y="123"/>
                  </a:lnTo>
                  <a:lnTo>
                    <a:pt x="244" y="127"/>
                  </a:lnTo>
                  <a:lnTo>
                    <a:pt x="244" y="132"/>
                  </a:lnTo>
                  <a:lnTo>
                    <a:pt x="239" y="132"/>
                  </a:lnTo>
                  <a:lnTo>
                    <a:pt x="239" y="137"/>
                  </a:lnTo>
                  <a:lnTo>
                    <a:pt x="239" y="142"/>
                  </a:lnTo>
                  <a:lnTo>
                    <a:pt x="244" y="142"/>
                  </a:lnTo>
                  <a:lnTo>
                    <a:pt x="239" y="142"/>
                  </a:lnTo>
                  <a:lnTo>
                    <a:pt x="244" y="142"/>
                  </a:lnTo>
                  <a:lnTo>
                    <a:pt x="244" y="147"/>
                  </a:lnTo>
                  <a:lnTo>
                    <a:pt x="244" y="152"/>
                  </a:lnTo>
                  <a:lnTo>
                    <a:pt x="239" y="152"/>
                  </a:lnTo>
                  <a:lnTo>
                    <a:pt x="239" y="157"/>
                  </a:lnTo>
                  <a:lnTo>
                    <a:pt x="234" y="157"/>
                  </a:lnTo>
                  <a:lnTo>
                    <a:pt x="229" y="157"/>
                  </a:lnTo>
                  <a:lnTo>
                    <a:pt x="229" y="152"/>
                  </a:lnTo>
                  <a:lnTo>
                    <a:pt x="229" y="147"/>
                  </a:lnTo>
                  <a:lnTo>
                    <a:pt x="225" y="147"/>
                  </a:lnTo>
                  <a:lnTo>
                    <a:pt x="220" y="147"/>
                  </a:lnTo>
                  <a:lnTo>
                    <a:pt x="215" y="147"/>
                  </a:lnTo>
                  <a:lnTo>
                    <a:pt x="210" y="147"/>
                  </a:lnTo>
                  <a:lnTo>
                    <a:pt x="205" y="147"/>
                  </a:lnTo>
                  <a:lnTo>
                    <a:pt x="200" y="147"/>
                  </a:lnTo>
                  <a:lnTo>
                    <a:pt x="195" y="147"/>
                  </a:lnTo>
                  <a:lnTo>
                    <a:pt x="190" y="147"/>
                  </a:lnTo>
                  <a:lnTo>
                    <a:pt x="190" y="152"/>
                  </a:lnTo>
                  <a:lnTo>
                    <a:pt x="186" y="152"/>
                  </a:lnTo>
                  <a:lnTo>
                    <a:pt x="181" y="152"/>
                  </a:lnTo>
                  <a:lnTo>
                    <a:pt x="181" y="157"/>
                  </a:lnTo>
                  <a:lnTo>
                    <a:pt x="176" y="157"/>
                  </a:lnTo>
                  <a:lnTo>
                    <a:pt x="176" y="162"/>
                  </a:lnTo>
                  <a:lnTo>
                    <a:pt x="171" y="162"/>
                  </a:lnTo>
                  <a:lnTo>
                    <a:pt x="171" y="166"/>
                  </a:lnTo>
                  <a:lnTo>
                    <a:pt x="166" y="166"/>
                  </a:lnTo>
                  <a:lnTo>
                    <a:pt x="161" y="166"/>
                  </a:lnTo>
                  <a:lnTo>
                    <a:pt x="161" y="171"/>
                  </a:lnTo>
                  <a:lnTo>
                    <a:pt x="161" y="176"/>
                  </a:lnTo>
                  <a:lnTo>
                    <a:pt x="156" y="176"/>
                  </a:lnTo>
                  <a:lnTo>
                    <a:pt x="151" y="176"/>
                  </a:lnTo>
                  <a:lnTo>
                    <a:pt x="151" y="181"/>
                  </a:lnTo>
                  <a:lnTo>
                    <a:pt x="151" y="186"/>
                  </a:lnTo>
                  <a:lnTo>
                    <a:pt x="151" y="191"/>
                  </a:lnTo>
                  <a:lnTo>
                    <a:pt x="147" y="191"/>
                  </a:lnTo>
                  <a:lnTo>
                    <a:pt x="147" y="186"/>
                  </a:lnTo>
                  <a:lnTo>
                    <a:pt x="147" y="191"/>
                  </a:lnTo>
                  <a:lnTo>
                    <a:pt x="142" y="191"/>
                  </a:lnTo>
                  <a:lnTo>
                    <a:pt x="137" y="191"/>
                  </a:lnTo>
                  <a:lnTo>
                    <a:pt x="137" y="196"/>
                  </a:lnTo>
                  <a:lnTo>
                    <a:pt x="132" y="196"/>
                  </a:lnTo>
                  <a:lnTo>
                    <a:pt x="132" y="201"/>
                  </a:lnTo>
                  <a:lnTo>
                    <a:pt x="127" y="205"/>
                  </a:lnTo>
                  <a:lnTo>
                    <a:pt x="122" y="210"/>
                  </a:lnTo>
                  <a:lnTo>
                    <a:pt x="127" y="215"/>
                  </a:lnTo>
                  <a:lnTo>
                    <a:pt x="122" y="215"/>
                  </a:lnTo>
                  <a:lnTo>
                    <a:pt x="122" y="210"/>
                  </a:lnTo>
                  <a:lnTo>
                    <a:pt x="117" y="210"/>
                  </a:lnTo>
                  <a:lnTo>
                    <a:pt x="112" y="210"/>
                  </a:lnTo>
                  <a:lnTo>
                    <a:pt x="107" y="205"/>
                  </a:lnTo>
                  <a:lnTo>
                    <a:pt x="107" y="201"/>
                  </a:lnTo>
                  <a:lnTo>
                    <a:pt x="107" y="196"/>
                  </a:lnTo>
                  <a:lnTo>
                    <a:pt x="107" y="191"/>
                  </a:lnTo>
                  <a:lnTo>
                    <a:pt x="103" y="191"/>
                  </a:lnTo>
                  <a:lnTo>
                    <a:pt x="98" y="191"/>
                  </a:lnTo>
                  <a:lnTo>
                    <a:pt x="98" y="196"/>
                  </a:lnTo>
                  <a:lnTo>
                    <a:pt x="98" y="191"/>
                  </a:lnTo>
                  <a:lnTo>
                    <a:pt x="98" y="196"/>
                  </a:lnTo>
                  <a:lnTo>
                    <a:pt x="93" y="196"/>
                  </a:lnTo>
                  <a:lnTo>
                    <a:pt x="88" y="191"/>
                  </a:lnTo>
                  <a:lnTo>
                    <a:pt x="88" y="186"/>
                  </a:lnTo>
                  <a:lnTo>
                    <a:pt x="88" y="191"/>
                  </a:lnTo>
                  <a:lnTo>
                    <a:pt x="83" y="191"/>
                  </a:lnTo>
                  <a:lnTo>
                    <a:pt x="78" y="191"/>
                  </a:lnTo>
                  <a:lnTo>
                    <a:pt x="73" y="191"/>
                  </a:lnTo>
                  <a:lnTo>
                    <a:pt x="73" y="196"/>
                  </a:lnTo>
                  <a:lnTo>
                    <a:pt x="73" y="201"/>
                  </a:lnTo>
                  <a:lnTo>
                    <a:pt x="68" y="201"/>
                  </a:lnTo>
                  <a:lnTo>
                    <a:pt x="68" y="196"/>
                  </a:lnTo>
                  <a:lnTo>
                    <a:pt x="64" y="196"/>
                  </a:lnTo>
                  <a:lnTo>
                    <a:pt x="59" y="201"/>
                  </a:lnTo>
                  <a:lnTo>
                    <a:pt x="54" y="201"/>
                  </a:lnTo>
                  <a:lnTo>
                    <a:pt x="54" y="205"/>
                  </a:lnTo>
                  <a:lnTo>
                    <a:pt x="49" y="205"/>
                  </a:lnTo>
                  <a:lnTo>
                    <a:pt x="49" y="201"/>
                  </a:lnTo>
                  <a:lnTo>
                    <a:pt x="44" y="201"/>
                  </a:lnTo>
                  <a:lnTo>
                    <a:pt x="39" y="201"/>
                  </a:lnTo>
                  <a:lnTo>
                    <a:pt x="34" y="201"/>
                  </a:lnTo>
                  <a:lnTo>
                    <a:pt x="29" y="201"/>
                  </a:lnTo>
                  <a:lnTo>
                    <a:pt x="24" y="201"/>
                  </a:lnTo>
                  <a:lnTo>
                    <a:pt x="20" y="201"/>
                  </a:lnTo>
                  <a:lnTo>
                    <a:pt x="15" y="201"/>
                  </a:lnTo>
                  <a:lnTo>
                    <a:pt x="10" y="201"/>
                  </a:lnTo>
                  <a:lnTo>
                    <a:pt x="5" y="201"/>
                  </a:lnTo>
                  <a:lnTo>
                    <a:pt x="5" y="196"/>
                  </a:lnTo>
                  <a:lnTo>
                    <a:pt x="10" y="196"/>
                  </a:lnTo>
                  <a:lnTo>
                    <a:pt x="10" y="191"/>
                  </a:lnTo>
                  <a:lnTo>
                    <a:pt x="5" y="191"/>
                  </a:lnTo>
                  <a:lnTo>
                    <a:pt x="5" y="186"/>
                  </a:lnTo>
                  <a:lnTo>
                    <a:pt x="5" y="181"/>
                  </a:lnTo>
                  <a:lnTo>
                    <a:pt x="0" y="176"/>
                  </a:lnTo>
                  <a:lnTo>
                    <a:pt x="5" y="176"/>
                  </a:lnTo>
                  <a:lnTo>
                    <a:pt x="5" y="171"/>
                  </a:lnTo>
                  <a:lnTo>
                    <a:pt x="10" y="171"/>
                  </a:lnTo>
                  <a:lnTo>
                    <a:pt x="15" y="171"/>
                  </a:lnTo>
                  <a:lnTo>
                    <a:pt x="20" y="171"/>
                  </a:lnTo>
                  <a:lnTo>
                    <a:pt x="20" y="166"/>
                  </a:lnTo>
                  <a:lnTo>
                    <a:pt x="15" y="166"/>
                  </a:lnTo>
                  <a:lnTo>
                    <a:pt x="15" y="162"/>
                  </a:lnTo>
                  <a:lnTo>
                    <a:pt x="10" y="157"/>
                  </a:lnTo>
                  <a:lnTo>
                    <a:pt x="10" y="152"/>
                  </a:lnTo>
                  <a:lnTo>
                    <a:pt x="10" y="147"/>
                  </a:lnTo>
                  <a:lnTo>
                    <a:pt x="10" y="142"/>
                  </a:lnTo>
                  <a:lnTo>
                    <a:pt x="15" y="142"/>
                  </a:lnTo>
                  <a:lnTo>
                    <a:pt x="15" y="137"/>
                  </a:lnTo>
                  <a:lnTo>
                    <a:pt x="15" y="142"/>
                  </a:lnTo>
                  <a:lnTo>
                    <a:pt x="20" y="137"/>
                  </a:lnTo>
                  <a:lnTo>
                    <a:pt x="20" y="142"/>
                  </a:lnTo>
                  <a:lnTo>
                    <a:pt x="24" y="142"/>
                  </a:lnTo>
                  <a:lnTo>
                    <a:pt x="24" y="147"/>
                  </a:lnTo>
                  <a:lnTo>
                    <a:pt x="29" y="147"/>
                  </a:lnTo>
                  <a:lnTo>
                    <a:pt x="29" y="152"/>
                  </a:lnTo>
                  <a:lnTo>
                    <a:pt x="34" y="152"/>
                  </a:lnTo>
                  <a:lnTo>
                    <a:pt x="34" y="147"/>
                  </a:lnTo>
                  <a:lnTo>
                    <a:pt x="39" y="147"/>
                  </a:lnTo>
                  <a:lnTo>
                    <a:pt x="39" y="142"/>
                  </a:lnTo>
                  <a:lnTo>
                    <a:pt x="34" y="142"/>
                  </a:lnTo>
                  <a:lnTo>
                    <a:pt x="34" y="137"/>
                  </a:lnTo>
                  <a:lnTo>
                    <a:pt x="34" y="132"/>
                  </a:lnTo>
                  <a:lnTo>
                    <a:pt x="34" y="127"/>
                  </a:lnTo>
                  <a:lnTo>
                    <a:pt x="39" y="123"/>
                  </a:lnTo>
                  <a:lnTo>
                    <a:pt x="34" y="123"/>
                  </a:lnTo>
                  <a:lnTo>
                    <a:pt x="34" y="118"/>
                  </a:lnTo>
                  <a:lnTo>
                    <a:pt x="34" y="113"/>
                  </a:lnTo>
                  <a:lnTo>
                    <a:pt x="29" y="113"/>
                  </a:lnTo>
                  <a:lnTo>
                    <a:pt x="34" y="113"/>
                  </a:lnTo>
                  <a:lnTo>
                    <a:pt x="29" y="113"/>
                  </a:lnTo>
                  <a:lnTo>
                    <a:pt x="29" y="108"/>
                  </a:lnTo>
                  <a:lnTo>
                    <a:pt x="29" y="103"/>
                  </a:lnTo>
                  <a:lnTo>
                    <a:pt x="29" y="98"/>
                  </a:lnTo>
                  <a:lnTo>
                    <a:pt x="24" y="98"/>
                  </a:lnTo>
                  <a:lnTo>
                    <a:pt x="24" y="93"/>
                  </a:lnTo>
                  <a:lnTo>
                    <a:pt x="29" y="93"/>
                  </a:lnTo>
                  <a:lnTo>
                    <a:pt x="24" y="93"/>
                  </a:lnTo>
                  <a:lnTo>
                    <a:pt x="24" y="88"/>
                  </a:lnTo>
                  <a:lnTo>
                    <a:pt x="24" y="83"/>
                  </a:lnTo>
                  <a:lnTo>
                    <a:pt x="29" y="83"/>
                  </a:lnTo>
                  <a:lnTo>
                    <a:pt x="29" y="79"/>
                  </a:lnTo>
                  <a:lnTo>
                    <a:pt x="24" y="79"/>
                  </a:lnTo>
                  <a:lnTo>
                    <a:pt x="24" y="74"/>
                  </a:lnTo>
                  <a:lnTo>
                    <a:pt x="24" y="69"/>
                  </a:lnTo>
                  <a:lnTo>
                    <a:pt x="24" y="64"/>
                  </a:lnTo>
                  <a:lnTo>
                    <a:pt x="24" y="49"/>
                  </a:lnTo>
                  <a:lnTo>
                    <a:pt x="29" y="49"/>
                  </a:lnTo>
                  <a:lnTo>
                    <a:pt x="34" y="49"/>
                  </a:lnTo>
                  <a:lnTo>
                    <a:pt x="39" y="49"/>
                  </a:lnTo>
                  <a:lnTo>
                    <a:pt x="44" y="49"/>
                  </a:lnTo>
                  <a:lnTo>
                    <a:pt x="49" y="49"/>
                  </a:lnTo>
                  <a:lnTo>
                    <a:pt x="49" y="44"/>
                  </a:lnTo>
                  <a:lnTo>
                    <a:pt x="54" y="44"/>
                  </a:lnTo>
                  <a:lnTo>
                    <a:pt x="54" y="40"/>
                  </a:lnTo>
                  <a:lnTo>
                    <a:pt x="59" y="40"/>
                  </a:lnTo>
                  <a:lnTo>
                    <a:pt x="59" y="35"/>
                  </a:lnTo>
                  <a:lnTo>
                    <a:pt x="64" y="35"/>
                  </a:lnTo>
                  <a:lnTo>
                    <a:pt x="64" y="30"/>
                  </a:lnTo>
                  <a:lnTo>
                    <a:pt x="64" y="25"/>
                  </a:lnTo>
                  <a:lnTo>
                    <a:pt x="68" y="25"/>
                  </a:lnTo>
                  <a:lnTo>
                    <a:pt x="73" y="25"/>
                  </a:lnTo>
                  <a:lnTo>
                    <a:pt x="78" y="20"/>
                  </a:lnTo>
                  <a:lnTo>
                    <a:pt x="83" y="20"/>
                  </a:lnTo>
                  <a:lnTo>
                    <a:pt x="83" y="15"/>
                  </a:lnTo>
                  <a:lnTo>
                    <a:pt x="88" y="1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" name="Freeform 72">
              <a:extLst>
                <a:ext uri="{FF2B5EF4-FFF2-40B4-BE49-F238E27FC236}">
                  <a16:creationId xmlns:a16="http://schemas.microsoft.com/office/drawing/2014/main" id="{F7AB4F55-4575-436B-9D65-3340DFC93FB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246" y="1403"/>
              <a:ext cx="220" cy="225"/>
            </a:xfrm>
            <a:custGeom>
              <a:avLst/>
              <a:gdLst>
                <a:gd name="T0" fmla="*/ 49 w 220"/>
                <a:gd name="T1" fmla="*/ 30 h 225"/>
                <a:gd name="T2" fmla="*/ 220 w 220"/>
                <a:gd name="T3" fmla="*/ 5 h 225"/>
                <a:gd name="T4" fmla="*/ 210 w 220"/>
                <a:gd name="T5" fmla="*/ 15 h 225"/>
                <a:gd name="T6" fmla="*/ 191 w 220"/>
                <a:gd name="T7" fmla="*/ 15 h 225"/>
                <a:gd name="T8" fmla="*/ 181 w 220"/>
                <a:gd name="T9" fmla="*/ 30 h 225"/>
                <a:gd name="T10" fmla="*/ 171 w 220"/>
                <a:gd name="T11" fmla="*/ 39 h 225"/>
                <a:gd name="T12" fmla="*/ 166 w 220"/>
                <a:gd name="T13" fmla="*/ 54 h 225"/>
                <a:gd name="T14" fmla="*/ 156 w 220"/>
                <a:gd name="T15" fmla="*/ 54 h 225"/>
                <a:gd name="T16" fmla="*/ 142 w 220"/>
                <a:gd name="T17" fmla="*/ 49 h 225"/>
                <a:gd name="T18" fmla="*/ 132 w 220"/>
                <a:gd name="T19" fmla="*/ 59 h 225"/>
                <a:gd name="T20" fmla="*/ 122 w 220"/>
                <a:gd name="T21" fmla="*/ 59 h 225"/>
                <a:gd name="T22" fmla="*/ 112 w 220"/>
                <a:gd name="T23" fmla="*/ 69 h 225"/>
                <a:gd name="T24" fmla="*/ 117 w 220"/>
                <a:gd name="T25" fmla="*/ 83 h 225"/>
                <a:gd name="T26" fmla="*/ 127 w 220"/>
                <a:gd name="T27" fmla="*/ 93 h 225"/>
                <a:gd name="T28" fmla="*/ 127 w 220"/>
                <a:gd name="T29" fmla="*/ 103 h 225"/>
                <a:gd name="T30" fmla="*/ 117 w 220"/>
                <a:gd name="T31" fmla="*/ 113 h 225"/>
                <a:gd name="T32" fmla="*/ 112 w 220"/>
                <a:gd name="T33" fmla="*/ 118 h 225"/>
                <a:gd name="T34" fmla="*/ 122 w 220"/>
                <a:gd name="T35" fmla="*/ 118 h 225"/>
                <a:gd name="T36" fmla="*/ 117 w 220"/>
                <a:gd name="T37" fmla="*/ 132 h 225"/>
                <a:gd name="T38" fmla="*/ 127 w 220"/>
                <a:gd name="T39" fmla="*/ 137 h 225"/>
                <a:gd name="T40" fmla="*/ 137 w 220"/>
                <a:gd name="T41" fmla="*/ 147 h 225"/>
                <a:gd name="T42" fmla="*/ 132 w 220"/>
                <a:gd name="T43" fmla="*/ 157 h 225"/>
                <a:gd name="T44" fmla="*/ 137 w 220"/>
                <a:gd name="T45" fmla="*/ 171 h 225"/>
                <a:gd name="T46" fmla="*/ 147 w 220"/>
                <a:gd name="T47" fmla="*/ 181 h 225"/>
                <a:gd name="T48" fmla="*/ 142 w 220"/>
                <a:gd name="T49" fmla="*/ 196 h 225"/>
                <a:gd name="T50" fmla="*/ 127 w 220"/>
                <a:gd name="T51" fmla="*/ 201 h 225"/>
                <a:gd name="T52" fmla="*/ 122 w 220"/>
                <a:gd name="T53" fmla="*/ 205 h 225"/>
                <a:gd name="T54" fmla="*/ 108 w 220"/>
                <a:gd name="T55" fmla="*/ 210 h 225"/>
                <a:gd name="T56" fmla="*/ 93 w 220"/>
                <a:gd name="T57" fmla="*/ 220 h 225"/>
                <a:gd name="T58" fmla="*/ 83 w 220"/>
                <a:gd name="T59" fmla="*/ 220 h 225"/>
                <a:gd name="T60" fmla="*/ 73 w 220"/>
                <a:gd name="T61" fmla="*/ 220 h 225"/>
                <a:gd name="T62" fmla="*/ 59 w 220"/>
                <a:gd name="T63" fmla="*/ 225 h 225"/>
                <a:gd name="T64" fmla="*/ 54 w 220"/>
                <a:gd name="T65" fmla="*/ 196 h 225"/>
                <a:gd name="T66" fmla="*/ 44 w 220"/>
                <a:gd name="T67" fmla="*/ 171 h 225"/>
                <a:gd name="T68" fmla="*/ 49 w 220"/>
                <a:gd name="T69" fmla="*/ 152 h 225"/>
                <a:gd name="T70" fmla="*/ 44 w 220"/>
                <a:gd name="T71" fmla="*/ 132 h 225"/>
                <a:gd name="T72" fmla="*/ 29 w 220"/>
                <a:gd name="T73" fmla="*/ 127 h 225"/>
                <a:gd name="T74" fmla="*/ 15 w 220"/>
                <a:gd name="T75" fmla="*/ 113 h 225"/>
                <a:gd name="T76" fmla="*/ 0 w 220"/>
                <a:gd name="T77" fmla="*/ 74 h 225"/>
                <a:gd name="T78" fmla="*/ 5 w 220"/>
                <a:gd name="T79" fmla="*/ 44 h 225"/>
                <a:gd name="T80" fmla="*/ 20 w 220"/>
                <a:gd name="T81" fmla="*/ 44 h 225"/>
                <a:gd name="T82" fmla="*/ 29 w 220"/>
                <a:gd name="T83" fmla="*/ 35 h 225"/>
                <a:gd name="T84" fmla="*/ 44 w 220"/>
                <a:gd name="T85" fmla="*/ 39 h 225"/>
                <a:gd name="T86" fmla="*/ 59 w 220"/>
                <a:gd name="T87" fmla="*/ 35 h 225"/>
                <a:gd name="T88" fmla="*/ 69 w 220"/>
                <a:gd name="T89" fmla="*/ 25 h 225"/>
                <a:gd name="T90" fmla="*/ 73 w 220"/>
                <a:gd name="T91" fmla="*/ 20 h 225"/>
                <a:gd name="T92" fmla="*/ 88 w 220"/>
                <a:gd name="T93" fmla="*/ 15 h 225"/>
                <a:gd name="T94" fmla="*/ 108 w 220"/>
                <a:gd name="T95" fmla="*/ 15 h 225"/>
                <a:gd name="T96" fmla="*/ 108 w 220"/>
                <a:gd name="T97" fmla="*/ 15 h 225"/>
                <a:gd name="T98" fmla="*/ 112 w 220"/>
                <a:gd name="T99" fmla="*/ 20 h 225"/>
                <a:gd name="T100" fmla="*/ 108 w 220"/>
                <a:gd name="T101" fmla="*/ 25 h 225"/>
                <a:gd name="T102" fmla="*/ 112 w 220"/>
                <a:gd name="T103" fmla="*/ 20 h 225"/>
                <a:gd name="T104" fmla="*/ 122 w 220"/>
                <a:gd name="T105" fmla="*/ 20 h 225"/>
                <a:gd name="T106" fmla="*/ 142 w 220"/>
                <a:gd name="T107" fmla="*/ 25 h 225"/>
                <a:gd name="T108" fmla="*/ 156 w 220"/>
                <a:gd name="T109" fmla="*/ 20 h 225"/>
                <a:gd name="T110" fmla="*/ 176 w 220"/>
                <a:gd name="T111" fmla="*/ 20 h 225"/>
                <a:gd name="T112" fmla="*/ 195 w 220"/>
                <a:gd name="T113" fmla="*/ 15 h 225"/>
                <a:gd name="T114" fmla="*/ 210 w 220"/>
                <a:gd name="T115" fmla="*/ 10 h 225"/>
                <a:gd name="T116" fmla="*/ 220 w 220"/>
                <a:gd name="T1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0" h="225">
                  <a:moveTo>
                    <a:pt x="49" y="30"/>
                  </a:moveTo>
                  <a:lnTo>
                    <a:pt x="49" y="35"/>
                  </a:lnTo>
                  <a:lnTo>
                    <a:pt x="49" y="35"/>
                  </a:lnTo>
                  <a:lnTo>
                    <a:pt x="49" y="30"/>
                  </a:lnTo>
                  <a:close/>
                  <a:moveTo>
                    <a:pt x="39" y="30"/>
                  </a:moveTo>
                  <a:lnTo>
                    <a:pt x="44" y="30"/>
                  </a:lnTo>
                  <a:lnTo>
                    <a:pt x="39" y="30"/>
                  </a:lnTo>
                  <a:close/>
                  <a:moveTo>
                    <a:pt x="220" y="5"/>
                  </a:moveTo>
                  <a:lnTo>
                    <a:pt x="220" y="10"/>
                  </a:lnTo>
                  <a:lnTo>
                    <a:pt x="215" y="10"/>
                  </a:lnTo>
                  <a:lnTo>
                    <a:pt x="215" y="15"/>
                  </a:lnTo>
                  <a:lnTo>
                    <a:pt x="210" y="15"/>
                  </a:lnTo>
                  <a:lnTo>
                    <a:pt x="205" y="15"/>
                  </a:lnTo>
                  <a:lnTo>
                    <a:pt x="200" y="15"/>
                  </a:lnTo>
                  <a:lnTo>
                    <a:pt x="195" y="15"/>
                  </a:lnTo>
                  <a:lnTo>
                    <a:pt x="191" y="15"/>
                  </a:lnTo>
                  <a:lnTo>
                    <a:pt x="191" y="20"/>
                  </a:lnTo>
                  <a:lnTo>
                    <a:pt x="186" y="20"/>
                  </a:lnTo>
                  <a:lnTo>
                    <a:pt x="186" y="25"/>
                  </a:lnTo>
                  <a:lnTo>
                    <a:pt x="181" y="30"/>
                  </a:lnTo>
                  <a:lnTo>
                    <a:pt x="176" y="30"/>
                  </a:lnTo>
                  <a:lnTo>
                    <a:pt x="176" y="35"/>
                  </a:lnTo>
                  <a:lnTo>
                    <a:pt x="171" y="35"/>
                  </a:lnTo>
                  <a:lnTo>
                    <a:pt x="171" y="39"/>
                  </a:lnTo>
                  <a:lnTo>
                    <a:pt x="171" y="44"/>
                  </a:lnTo>
                  <a:lnTo>
                    <a:pt x="166" y="44"/>
                  </a:lnTo>
                  <a:lnTo>
                    <a:pt x="166" y="49"/>
                  </a:lnTo>
                  <a:lnTo>
                    <a:pt x="166" y="54"/>
                  </a:lnTo>
                  <a:lnTo>
                    <a:pt x="166" y="59"/>
                  </a:lnTo>
                  <a:lnTo>
                    <a:pt x="161" y="59"/>
                  </a:lnTo>
                  <a:lnTo>
                    <a:pt x="161" y="54"/>
                  </a:lnTo>
                  <a:lnTo>
                    <a:pt x="156" y="54"/>
                  </a:lnTo>
                  <a:lnTo>
                    <a:pt x="156" y="49"/>
                  </a:lnTo>
                  <a:lnTo>
                    <a:pt x="152" y="49"/>
                  </a:lnTo>
                  <a:lnTo>
                    <a:pt x="147" y="49"/>
                  </a:lnTo>
                  <a:lnTo>
                    <a:pt x="142" y="49"/>
                  </a:lnTo>
                  <a:lnTo>
                    <a:pt x="142" y="54"/>
                  </a:lnTo>
                  <a:lnTo>
                    <a:pt x="137" y="54"/>
                  </a:lnTo>
                  <a:lnTo>
                    <a:pt x="137" y="59"/>
                  </a:lnTo>
                  <a:lnTo>
                    <a:pt x="132" y="59"/>
                  </a:lnTo>
                  <a:lnTo>
                    <a:pt x="132" y="64"/>
                  </a:lnTo>
                  <a:lnTo>
                    <a:pt x="127" y="64"/>
                  </a:lnTo>
                  <a:lnTo>
                    <a:pt x="127" y="59"/>
                  </a:lnTo>
                  <a:lnTo>
                    <a:pt x="122" y="59"/>
                  </a:lnTo>
                  <a:lnTo>
                    <a:pt x="117" y="59"/>
                  </a:lnTo>
                  <a:lnTo>
                    <a:pt x="112" y="59"/>
                  </a:lnTo>
                  <a:lnTo>
                    <a:pt x="112" y="64"/>
                  </a:lnTo>
                  <a:lnTo>
                    <a:pt x="112" y="69"/>
                  </a:lnTo>
                  <a:lnTo>
                    <a:pt x="117" y="69"/>
                  </a:lnTo>
                  <a:lnTo>
                    <a:pt x="117" y="74"/>
                  </a:lnTo>
                  <a:lnTo>
                    <a:pt x="117" y="78"/>
                  </a:lnTo>
                  <a:lnTo>
                    <a:pt x="117" y="83"/>
                  </a:lnTo>
                  <a:lnTo>
                    <a:pt x="122" y="83"/>
                  </a:lnTo>
                  <a:lnTo>
                    <a:pt x="122" y="88"/>
                  </a:lnTo>
                  <a:lnTo>
                    <a:pt x="127" y="88"/>
                  </a:lnTo>
                  <a:lnTo>
                    <a:pt x="127" y="93"/>
                  </a:lnTo>
                  <a:lnTo>
                    <a:pt x="122" y="93"/>
                  </a:lnTo>
                  <a:lnTo>
                    <a:pt x="122" y="98"/>
                  </a:lnTo>
                  <a:lnTo>
                    <a:pt x="122" y="103"/>
                  </a:lnTo>
                  <a:lnTo>
                    <a:pt x="127" y="103"/>
                  </a:lnTo>
                  <a:lnTo>
                    <a:pt x="127" y="108"/>
                  </a:lnTo>
                  <a:lnTo>
                    <a:pt x="122" y="108"/>
                  </a:lnTo>
                  <a:lnTo>
                    <a:pt x="122" y="113"/>
                  </a:lnTo>
                  <a:lnTo>
                    <a:pt x="117" y="113"/>
                  </a:lnTo>
                  <a:lnTo>
                    <a:pt x="117" y="108"/>
                  </a:lnTo>
                  <a:lnTo>
                    <a:pt x="117" y="113"/>
                  </a:lnTo>
                  <a:lnTo>
                    <a:pt x="117" y="118"/>
                  </a:lnTo>
                  <a:lnTo>
                    <a:pt x="112" y="118"/>
                  </a:lnTo>
                  <a:lnTo>
                    <a:pt x="112" y="122"/>
                  </a:lnTo>
                  <a:lnTo>
                    <a:pt x="117" y="122"/>
                  </a:lnTo>
                  <a:lnTo>
                    <a:pt x="122" y="122"/>
                  </a:lnTo>
                  <a:lnTo>
                    <a:pt x="122" y="118"/>
                  </a:lnTo>
                  <a:lnTo>
                    <a:pt x="122" y="122"/>
                  </a:lnTo>
                  <a:lnTo>
                    <a:pt x="122" y="127"/>
                  </a:lnTo>
                  <a:lnTo>
                    <a:pt x="117" y="127"/>
                  </a:lnTo>
                  <a:lnTo>
                    <a:pt x="117" y="132"/>
                  </a:lnTo>
                  <a:lnTo>
                    <a:pt x="117" y="137"/>
                  </a:lnTo>
                  <a:lnTo>
                    <a:pt x="122" y="142"/>
                  </a:lnTo>
                  <a:lnTo>
                    <a:pt x="122" y="137"/>
                  </a:lnTo>
                  <a:lnTo>
                    <a:pt x="127" y="137"/>
                  </a:lnTo>
                  <a:lnTo>
                    <a:pt x="132" y="137"/>
                  </a:lnTo>
                  <a:lnTo>
                    <a:pt x="132" y="142"/>
                  </a:lnTo>
                  <a:lnTo>
                    <a:pt x="137" y="142"/>
                  </a:lnTo>
                  <a:lnTo>
                    <a:pt x="137" y="147"/>
                  </a:lnTo>
                  <a:lnTo>
                    <a:pt x="132" y="147"/>
                  </a:lnTo>
                  <a:lnTo>
                    <a:pt x="127" y="152"/>
                  </a:lnTo>
                  <a:lnTo>
                    <a:pt x="132" y="152"/>
                  </a:lnTo>
                  <a:lnTo>
                    <a:pt x="132" y="157"/>
                  </a:lnTo>
                  <a:lnTo>
                    <a:pt x="137" y="157"/>
                  </a:lnTo>
                  <a:lnTo>
                    <a:pt x="137" y="161"/>
                  </a:lnTo>
                  <a:lnTo>
                    <a:pt x="137" y="166"/>
                  </a:lnTo>
                  <a:lnTo>
                    <a:pt x="137" y="171"/>
                  </a:lnTo>
                  <a:lnTo>
                    <a:pt x="137" y="176"/>
                  </a:lnTo>
                  <a:lnTo>
                    <a:pt x="142" y="176"/>
                  </a:lnTo>
                  <a:lnTo>
                    <a:pt x="147" y="176"/>
                  </a:lnTo>
                  <a:lnTo>
                    <a:pt x="147" y="181"/>
                  </a:lnTo>
                  <a:lnTo>
                    <a:pt x="147" y="186"/>
                  </a:lnTo>
                  <a:lnTo>
                    <a:pt x="147" y="191"/>
                  </a:lnTo>
                  <a:lnTo>
                    <a:pt x="142" y="191"/>
                  </a:lnTo>
                  <a:lnTo>
                    <a:pt x="142" y="196"/>
                  </a:lnTo>
                  <a:lnTo>
                    <a:pt x="137" y="196"/>
                  </a:lnTo>
                  <a:lnTo>
                    <a:pt x="132" y="196"/>
                  </a:lnTo>
                  <a:lnTo>
                    <a:pt x="132" y="201"/>
                  </a:lnTo>
                  <a:lnTo>
                    <a:pt x="127" y="201"/>
                  </a:lnTo>
                  <a:lnTo>
                    <a:pt x="122" y="201"/>
                  </a:lnTo>
                  <a:lnTo>
                    <a:pt x="122" y="205"/>
                  </a:lnTo>
                  <a:lnTo>
                    <a:pt x="117" y="205"/>
                  </a:lnTo>
                  <a:lnTo>
                    <a:pt x="122" y="205"/>
                  </a:lnTo>
                  <a:lnTo>
                    <a:pt x="122" y="210"/>
                  </a:lnTo>
                  <a:lnTo>
                    <a:pt x="117" y="210"/>
                  </a:lnTo>
                  <a:lnTo>
                    <a:pt x="112" y="210"/>
                  </a:lnTo>
                  <a:lnTo>
                    <a:pt x="108" y="210"/>
                  </a:lnTo>
                  <a:lnTo>
                    <a:pt x="103" y="210"/>
                  </a:lnTo>
                  <a:lnTo>
                    <a:pt x="103" y="215"/>
                  </a:lnTo>
                  <a:lnTo>
                    <a:pt x="98" y="215"/>
                  </a:lnTo>
                  <a:lnTo>
                    <a:pt x="93" y="220"/>
                  </a:lnTo>
                  <a:lnTo>
                    <a:pt x="88" y="220"/>
                  </a:lnTo>
                  <a:lnTo>
                    <a:pt x="88" y="215"/>
                  </a:lnTo>
                  <a:lnTo>
                    <a:pt x="83" y="215"/>
                  </a:lnTo>
                  <a:lnTo>
                    <a:pt x="83" y="220"/>
                  </a:lnTo>
                  <a:lnTo>
                    <a:pt x="83" y="215"/>
                  </a:lnTo>
                  <a:lnTo>
                    <a:pt x="78" y="215"/>
                  </a:lnTo>
                  <a:lnTo>
                    <a:pt x="78" y="220"/>
                  </a:lnTo>
                  <a:lnTo>
                    <a:pt x="73" y="220"/>
                  </a:lnTo>
                  <a:lnTo>
                    <a:pt x="69" y="220"/>
                  </a:lnTo>
                  <a:lnTo>
                    <a:pt x="69" y="225"/>
                  </a:lnTo>
                  <a:lnTo>
                    <a:pt x="64" y="225"/>
                  </a:lnTo>
                  <a:lnTo>
                    <a:pt x="59" y="225"/>
                  </a:lnTo>
                  <a:lnTo>
                    <a:pt x="59" y="220"/>
                  </a:lnTo>
                  <a:lnTo>
                    <a:pt x="54" y="215"/>
                  </a:lnTo>
                  <a:lnTo>
                    <a:pt x="54" y="201"/>
                  </a:lnTo>
                  <a:lnTo>
                    <a:pt x="54" y="196"/>
                  </a:lnTo>
                  <a:lnTo>
                    <a:pt x="49" y="196"/>
                  </a:lnTo>
                  <a:lnTo>
                    <a:pt x="49" y="191"/>
                  </a:lnTo>
                  <a:lnTo>
                    <a:pt x="49" y="186"/>
                  </a:lnTo>
                  <a:lnTo>
                    <a:pt x="44" y="171"/>
                  </a:lnTo>
                  <a:lnTo>
                    <a:pt x="49" y="166"/>
                  </a:lnTo>
                  <a:lnTo>
                    <a:pt x="49" y="161"/>
                  </a:lnTo>
                  <a:lnTo>
                    <a:pt x="49" y="157"/>
                  </a:lnTo>
                  <a:lnTo>
                    <a:pt x="49" y="152"/>
                  </a:lnTo>
                  <a:lnTo>
                    <a:pt x="49" y="147"/>
                  </a:lnTo>
                  <a:lnTo>
                    <a:pt x="49" y="142"/>
                  </a:lnTo>
                  <a:lnTo>
                    <a:pt x="44" y="137"/>
                  </a:lnTo>
                  <a:lnTo>
                    <a:pt x="44" y="132"/>
                  </a:lnTo>
                  <a:lnTo>
                    <a:pt x="44" y="127"/>
                  </a:lnTo>
                  <a:lnTo>
                    <a:pt x="39" y="127"/>
                  </a:lnTo>
                  <a:lnTo>
                    <a:pt x="39" y="122"/>
                  </a:lnTo>
                  <a:lnTo>
                    <a:pt x="29" y="127"/>
                  </a:lnTo>
                  <a:lnTo>
                    <a:pt x="25" y="122"/>
                  </a:lnTo>
                  <a:lnTo>
                    <a:pt x="20" y="118"/>
                  </a:lnTo>
                  <a:lnTo>
                    <a:pt x="15" y="118"/>
                  </a:lnTo>
                  <a:lnTo>
                    <a:pt x="15" y="113"/>
                  </a:lnTo>
                  <a:lnTo>
                    <a:pt x="5" y="98"/>
                  </a:lnTo>
                  <a:lnTo>
                    <a:pt x="5" y="93"/>
                  </a:lnTo>
                  <a:lnTo>
                    <a:pt x="5" y="83"/>
                  </a:lnTo>
                  <a:lnTo>
                    <a:pt x="0" y="74"/>
                  </a:lnTo>
                  <a:lnTo>
                    <a:pt x="0" y="54"/>
                  </a:lnTo>
                  <a:lnTo>
                    <a:pt x="0" y="49"/>
                  </a:lnTo>
                  <a:lnTo>
                    <a:pt x="5" y="49"/>
                  </a:lnTo>
                  <a:lnTo>
                    <a:pt x="5" y="44"/>
                  </a:lnTo>
                  <a:lnTo>
                    <a:pt x="10" y="39"/>
                  </a:lnTo>
                  <a:lnTo>
                    <a:pt x="10" y="44"/>
                  </a:lnTo>
                  <a:lnTo>
                    <a:pt x="15" y="44"/>
                  </a:lnTo>
                  <a:lnTo>
                    <a:pt x="20" y="44"/>
                  </a:lnTo>
                  <a:lnTo>
                    <a:pt x="20" y="39"/>
                  </a:lnTo>
                  <a:lnTo>
                    <a:pt x="25" y="39"/>
                  </a:lnTo>
                  <a:lnTo>
                    <a:pt x="25" y="35"/>
                  </a:lnTo>
                  <a:lnTo>
                    <a:pt x="29" y="35"/>
                  </a:lnTo>
                  <a:lnTo>
                    <a:pt x="34" y="35"/>
                  </a:lnTo>
                  <a:lnTo>
                    <a:pt x="34" y="39"/>
                  </a:lnTo>
                  <a:lnTo>
                    <a:pt x="39" y="39"/>
                  </a:lnTo>
                  <a:lnTo>
                    <a:pt x="44" y="39"/>
                  </a:lnTo>
                  <a:lnTo>
                    <a:pt x="49" y="39"/>
                  </a:lnTo>
                  <a:lnTo>
                    <a:pt x="54" y="39"/>
                  </a:lnTo>
                  <a:lnTo>
                    <a:pt x="59" y="39"/>
                  </a:lnTo>
                  <a:lnTo>
                    <a:pt x="59" y="35"/>
                  </a:lnTo>
                  <a:lnTo>
                    <a:pt x="64" y="35"/>
                  </a:lnTo>
                  <a:lnTo>
                    <a:pt x="64" y="30"/>
                  </a:lnTo>
                  <a:lnTo>
                    <a:pt x="69" y="30"/>
                  </a:lnTo>
                  <a:lnTo>
                    <a:pt x="69" y="25"/>
                  </a:lnTo>
                  <a:lnTo>
                    <a:pt x="69" y="20"/>
                  </a:lnTo>
                  <a:lnTo>
                    <a:pt x="73" y="20"/>
                  </a:lnTo>
                  <a:lnTo>
                    <a:pt x="69" y="20"/>
                  </a:lnTo>
                  <a:lnTo>
                    <a:pt x="73" y="20"/>
                  </a:lnTo>
                  <a:lnTo>
                    <a:pt x="78" y="20"/>
                  </a:lnTo>
                  <a:lnTo>
                    <a:pt x="78" y="15"/>
                  </a:lnTo>
                  <a:lnTo>
                    <a:pt x="83" y="15"/>
                  </a:lnTo>
                  <a:lnTo>
                    <a:pt x="88" y="15"/>
                  </a:lnTo>
                  <a:lnTo>
                    <a:pt x="93" y="15"/>
                  </a:lnTo>
                  <a:lnTo>
                    <a:pt x="98" y="15"/>
                  </a:lnTo>
                  <a:lnTo>
                    <a:pt x="103" y="15"/>
                  </a:lnTo>
                  <a:lnTo>
                    <a:pt x="108" y="15"/>
                  </a:lnTo>
                  <a:lnTo>
                    <a:pt x="108" y="10"/>
                  </a:lnTo>
                  <a:lnTo>
                    <a:pt x="112" y="10"/>
                  </a:lnTo>
                  <a:lnTo>
                    <a:pt x="112" y="15"/>
                  </a:lnTo>
                  <a:lnTo>
                    <a:pt x="108" y="15"/>
                  </a:lnTo>
                  <a:lnTo>
                    <a:pt x="108" y="20"/>
                  </a:lnTo>
                  <a:lnTo>
                    <a:pt x="112" y="20"/>
                  </a:lnTo>
                  <a:lnTo>
                    <a:pt x="108" y="20"/>
                  </a:lnTo>
                  <a:lnTo>
                    <a:pt x="112" y="20"/>
                  </a:lnTo>
                  <a:lnTo>
                    <a:pt x="108" y="20"/>
                  </a:lnTo>
                  <a:lnTo>
                    <a:pt x="108" y="25"/>
                  </a:lnTo>
                  <a:lnTo>
                    <a:pt x="108" y="30"/>
                  </a:lnTo>
                  <a:lnTo>
                    <a:pt x="108" y="25"/>
                  </a:lnTo>
                  <a:lnTo>
                    <a:pt x="112" y="25"/>
                  </a:lnTo>
                  <a:lnTo>
                    <a:pt x="112" y="20"/>
                  </a:lnTo>
                  <a:lnTo>
                    <a:pt x="112" y="25"/>
                  </a:lnTo>
                  <a:lnTo>
                    <a:pt x="112" y="20"/>
                  </a:lnTo>
                  <a:lnTo>
                    <a:pt x="117" y="20"/>
                  </a:lnTo>
                  <a:lnTo>
                    <a:pt x="112" y="20"/>
                  </a:lnTo>
                  <a:lnTo>
                    <a:pt x="117" y="20"/>
                  </a:lnTo>
                  <a:lnTo>
                    <a:pt x="122" y="20"/>
                  </a:lnTo>
                  <a:lnTo>
                    <a:pt x="127" y="20"/>
                  </a:lnTo>
                  <a:lnTo>
                    <a:pt x="132" y="20"/>
                  </a:lnTo>
                  <a:lnTo>
                    <a:pt x="137" y="25"/>
                  </a:lnTo>
                  <a:lnTo>
                    <a:pt x="142" y="25"/>
                  </a:lnTo>
                  <a:lnTo>
                    <a:pt x="147" y="25"/>
                  </a:lnTo>
                  <a:lnTo>
                    <a:pt x="147" y="20"/>
                  </a:lnTo>
                  <a:lnTo>
                    <a:pt x="152" y="20"/>
                  </a:lnTo>
                  <a:lnTo>
                    <a:pt x="156" y="20"/>
                  </a:lnTo>
                  <a:lnTo>
                    <a:pt x="161" y="20"/>
                  </a:lnTo>
                  <a:lnTo>
                    <a:pt x="166" y="20"/>
                  </a:lnTo>
                  <a:lnTo>
                    <a:pt x="171" y="20"/>
                  </a:lnTo>
                  <a:lnTo>
                    <a:pt x="176" y="20"/>
                  </a:lnTo>
                  <a:lnTo>
                    <a:pt x="181" y="15"/>
                  </a:lnTo>
                  <a:lnTo>
                    <a:pt x="186" y="15"/>
                  </a:lnTo>
                  <a:lnTo>
                    <a:pt x="191" y="15"/>
                  </a:lnTo>
                  <a:lnTo>
                    <a:pt x="195" y="15"/>
                  </a:lnTo>
                  <a:lnTo>
                    <a:pt x="195" y="10"/>
                  </a:lnTo>
                  <a:lnTo>
                    <a:pt x="200" y="10"/>
                  </a:lnTo>
                  <a:lnTo>
                    <a:pt x="205" y="10"/>
                  </a:lnTo>
                  <a:lnTo>
                    <a:pt x="210" y="10"/>
                  </a:lnTo>
                  <a:lnTo>
                    <a:pt x="215" y="10"/>
                  </a:lnTo>
                  <a:lnTo>
                    <a:pt x="215" y="5"/>
                  </a:lnTo>
                  <a:lnTo>
                    <a:pt x="215" y="0"/>
                  </a:lnTo>
                  <a:lnTo>
                    <a:pt x="220" y="0"/>
                  </a:lnTo>
                  <a:lnTo>
                    <a:pt x="220" y="5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" name="Freeform 73">
              <a:extLst>
                <a:ext uri="{FF2B5EF4-FFF2-40B4-BE49-F238E27FC236}">
                  <a16:creationId xmlns:a16="http://schemas.microsoft.com/office/drawing/2014/main" id="{D948D615-662B-456D-9274-7E86838707A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598" y="1335"/>
              <a:ext cx="283" cy="356"/>
            </a:xfrm>
            <a:custGeom>
              <a:avLst/>
              <a:gdLst>
                <a:gd name="T0" fmla="*/ 161 w 283"/>
                <a:gd name="T1" fmla="*/ 15 h 356"/>
                <a:gd name="T2" fmla="*/ 166 w 283"/>
                <a:gd name="T3" fmla="*/ 10 h 356"/>
                <a:gd name="T4" fmla="*/ 180 w 283"/>
                <a:gd name="T5" fmla="*/ 0 h 356"/>
                <a:gd name="T6" fmla="*/ 175 w 283"/>
                <a:gd name="T7" fmla="*/ 0 h 356"/>
                <a:gd name="T8" fmla="*/ 146 w 283"/>
                <a:gd name="T9" fmla="*/ 5 h 356"/>
                <a:gd name="T10" fmla="*/ 141 w 283"/>
                <a:gd name="T11" fmla="*/ 5 h 356"/>
                <a:gd name="T12" fmla="*/ 68 w 283"/>
                <a:gd name="T13" fmla="*/ 20 h 356"/>
                <a:gd name="T14" fmla="*/ 175 w 283"/>
                <a:gd name="T15" fmla="*/ 29 h 356"/>
                <a:gd name="T16" fmla="*/ 180 w 283"/>
                <a:gd name="T17" fmla="*/ 44 h 356"/>
                <a:gd name="T18" fmla="*/ 200 w 283"/>
                <a:gd name="T19" fmla="*/ 68 h 356"/>
                <a:gd name="T20" fmla="*/ 224 w 283"/>
                <a:gd name="T21" fmla="*/ 78 h 356"/>
                <a:gd name="T22" fmla="*/ 253 w 283"/>
                <a:gd name="T23" fmla="*/ 83 h 356"/>
                <a:gd name="T24" fmla="*/ 273 w 283"/>
                <a:gd name="T25" fmla="*/ 88 h 356"/>
                <a:gd name="T26" fmla="*/ 278 w 283"/>
                <a:gd name="T27" fmla="*/ 107 h 356"/>
                <a:gd name="T28" fmla="*/ 263 w 283"/>
                <a:gd name="T29" fmla="*/ 122 h 356"/>
                <a:gd name="T30" fmla="*/ 268 w 283"/>
                <a:gd name="T31" fmla="*/ 146 h 356"/>
                <a:gd name="T32" fmla="*/ 249 w 283"/>
                <a:gd name="T33" fmla="*/ 151 h 356"/>
                <a:gd name="T34" fmla="*/ 224 w 283"/>
                <a:gd name="T35" fmla="*/ 161 h 356"/>
                <a:gd name="T36" fmla="*/ 214 w 283"/>
                <a:gd name="T37" fmla="*/ 186 h 356"/>
                <a:gd name="T38" fmla="*/ 214 w 283"/>
                <a:gd name="T39" fmla="*/ 210 h 356"/>
                <a:gd name="T40" fmla="*/ 219 w 283"/>
                <a:gd name="T41" fmla="*/ 234 h 356"/>
                <a:gd name="T42" fmla="*/ 224 w 283"/>
                <a:gd name="T43" fmla="*/ 259 h 356"/>
                <a:gd name="T44" fmla="*/ 229 w 283"/>
                <a:gd name="T45" fmla="*/ 288 h 356"/>
                <a:gd name="T46" fmla="*/ 214 w 283"/>
                <a:gd name="T47" fmla="*/ 308 h 356"/>
                <a:gd name="T48" fmla="*/ 219 w 283"/>
                <a:gd name="T49" fmla="*/ 337 h 356"/>
                <a:gd name="T50" fmla="*/ 200 w 283"/>
                <a:gd name="T51" fmla="*/ 327 h 356"/>
                <a:gd name="T52" fmla="*/ 195 w 283"/>
                <a:gd name="T53" fmla="*/ 337 h 356"/>
                <a:gd name="T54" fmla="*/ 180 w 283"/>
                <a:gd name="T55" fmla="*/ 337 h 356"/>
                <a:gd name="T56" fmla="*/ 156 w 283"/>
                <a:gd name="T57" fmla="*/ 356 h 356"/>
                <a:gd name="T58" fmla="*/ 146 w 283"/>
                <a:gd name="T59" fmla="*/ 337 h 356"/>
                <a:gd name="T60" fmla="*/ 131 w 283"/>
                <a:gd name="T61" fmla="*/ 317 h 356"/>
                <a:gd name="T62" fmla="*/ 131 w 283"/>
                <a:gd name="T63" fmla="*/ 288 h 356"/>
                <a:gd name="T64" fmla="*/ 112 w 283"/>
                <a:gd name="T65" fmla="*/ 278 h 356"/>
                <a:gd name="T66" fmla="*/ 102 w 283"/>
                <a:gd name="T67" fmla="*/ 259 h 356"/>
                <a:gd name="T68" fmla="*/ 107 w 283"/>
                <a:gd name="T69" fmla="*/ 244 h 356"/>
                <a:gd name="T70" fmla="*/ 112 w 283"/>
                <a:gd name="T71" fmla="*/ 234 h 356"/>
                <a:gd name="T72" fmla="*/ 102 w 283"/>
                <a:gd name="T73" fmla="*/ 215 h 356"/>
                <a:gd name="T74" fmla="*/ 87 w 283"/>
                <a:gd name="T75" fmla="*/ 200 h 356"/>
                <a:gd name="T76" fmla="*/ 73 w 283"/>
                <a:gd name="T77" fmla="*/ 190 h 356"/>
                <a:gd name="T78" fmla="*/ 63 w 283"/>
                <a:gd name="T79" fmla="*/ 166 h 356"/>
                <a:gd name="T80" fmla="*/ 87 w 283"/>
                <a:gd name="T81" fmla="*/ 151 h 356"/>
                <a:gd name="T82" fmla="*/ 73 w 283"/>
                <a:gd name="T83" fmla="*/ 132 h 356"/>
                <a:gd name="T84" fmla="*/ 58 w 283"/>
                <a:gd name="T85" fmla="*/ 112 h 356"/>
                <a:gd name="T86" fmla="*/ 63 w 283"/>
                <a:gd name="T87" fmla="*/ 98 h 356"/>
                <a:gd name="T88" fmla="*/ 83 w 283"/>
                <a:gd name="T89" fmla="*/ 73 h 356"/>
                <a:gd name="T90" fmla="*/ 92 w 283"/>
                <a:gd name="T91" fmla="*/ 64 h 356"/>
                <a:gd name="T92" fmla="*/ 78 w 283"/>
                <a:gd name="T93" fmla="*/ 59 h 356"/>
                <a:gd name="T94" fmla="*/ 53 w 283"/>
                <a:gd name="T95" fmla="*/ 54 h 356"/>
                <a:gd name="T96" fmla="*/ 44 w 283"/>
                <a:gd name="T97" fmla="*/ 39 h 356"/>
                <a:gd name="T98" fmla="*/ 78 w 283"/>
                <a:gd name="T99" fmla="*/ 34 h 356"/>
                <a:gd name="T100" fmla="*/ 63 w 283"/>
                <a:gd name="T101" fmla="*/ 29 h 356"/>
                <a:gd name="T102" fmla="*/ 44 w 283"/>
                <a:gd name="T103" fmla="*/ 29 h 356"/>
                <a:gd name="T104" fmla="*/ 39 w 283"/>
                <a:gd name="T105" fmla="*/ 34 h 356"/>
                <a:gd name="T106" fmla="*/ 29 w 283"/>
                <a:gd name="T107" fmla="*/ 39 h 356"/>
                <a:gd name="T108" fmla="*/ 14 w 283"/>
                <a:gd name="T109" fmla="*/ 34 h 356"/>
                <a:gd name="T110" fmla="*/ 19 w 283"/>
                <a:gd name="T111" fmla="*/ 24 h 356"/>
                <a:gd name="T112" fmla="*/ 48 w 283"/>
                <a:gd name="T113" fmla="*/ 20 h 356"/>
                <a:gd name="T114" fmla="*/ 68 w 283"/>
                <a:gd name="T115" fmla="*/ 15 h 356"/>
                <a:gd name="T116" fmla="*/ 83 w 283"/>
                <a:gd name="T117" fmla="*/ 24 h 356"/>
                <a:gd name="T118" fmla="*/ 87 w 283"/>
                <a:gd name="T119" fmla="*/ 24 h 356"/>
                <a:gd name="T120" fmla="*/ 112 w 283"/>
                <a:gd name="T121" fmla="*/ 24 h 356"/>
                <a:gd name="T122" fmla="*/ 146 w 283"/>
                <a:gd name="T123" fmla="*/ 24 h 356"/>
                <a:gd name="T124" fmla="*/ 170 w 283"/>
                <a:gd name="T125" fmla="*/ 2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3" h="356">
                  <a:moveTo>
                    <a:pt x="161" y="15"/>
                  </a:moveTo>
                  <a:lnTo>
                    <a:pt x="166" y="15"/>
                  </a:lnTo>
                  <a:lnTo>
                    <a:pt x="161" y="15"/>
                  </a:lnTo>
                  <a:close/>
                  <a:moveTo>
                    <a:pt x="161" y="15"/>
                  </a:moveTo>
                  <a:lnTo>
                    <a:pt x="166" y="10"/>
                  </a:lnTo>
                  <a:lnTo>
                    <a:pt x="166" y="15"/>
                  </a:lnTo>
                  <a:lnTo>
                    <a:pt x="161" y="15"/>
                  </a:lnTo>
                  <a:close/>
                  <a:moveTo>
                    <a:pt x="166" y="10"/>
                  </a:moveTo>
                  <a:lnTo>
                    <a:pt x="170" y="10"/>
                  </a:lnTo>
                  <a:lnTo>
                    <a:pt x="166" y="10"/>
                  </a:lnTo>
                  <a:close/>
                  <a:moveTo>
                    <a:pt x="166" y="5"/>
                  </a:moveTo>
                  <a:lnTo>
                    <a:pt x="170" y="5"/>
                  </a:lnTo>
                  <a:lnTo>
                    <a:pt x="170" y="10"/>
                  </a:lnTo>
                  <a:lnTo>
                    <a:pt x="166" y="10"/>
                  </a:lnTo>
                  <a:lnTo>
                    <a:pt x="166" y="5"/>
                  </a:lnTo>
                  <a:close/>
                  <a:moveTo>
                    <a:pt x="166" y="5"/>
                  </a:moveTo>
                  <a:lnTo>
                    <a:pt x="166" y="10"/>
                  </a:lnTo>
                  <a:lnTo>
                    <a:pt x="166" y="10"/>
                  </a:lnTo>
                  <a:lnTo>
                    <a:pt x="166" y="5"/>
                  </a:lnTo>
                  <a:close/>
                  <a:moveTo>
                    <a:pt x="170" y="5"/>
                  </a:moveTo>
                  <a:lnTo>
                    <a:pt x="180" y="0"/>
                  </a:lnTo>
                  <a:lnTo>
                    <a:pt x="180" y="5"/>
                  </a:lnTo>
                  <a:lnTo>
                    <a:pt x="170" y="5"/>
                  </a:lnTo>
                  <a:close/>
                  <a:moveTo>
                    <a:pt x="48" y="39"/>
                  </a:moveTo>
                  <a:lnTo>
                    <a:pt x="48" y="34"/>
                  </a:lnTo>
                  <a:lnTo>
                    <a:pt x="48" y="39"/>
                  </a:lnTo>
                  <a:close/>
                  <a:moveTo>
                    <a:pt x="170" y="0"/>
                  </a:moveTo>
                  <a:lnTo>
                    <a:pt x="175" y="0"/>
                  </a:lnTo>
                  <a:lnTo>
                    <a:pt x="170" y="0"/>
                  </a:lnTo>
                  <a:close/>
                  <a:moveTo>
                    <a:pt x="146" y="5"/>
                  </a:moveTo>
                  <a:lnTo>
                    <a:pt x="146" y="10"/>
                  </a:lnTo>
                  <a:lnTo>
                    <a:pt x="146" y="10"/>
                  </a:lnTo>
                  <a:lnTo>
                    <a:pt x="146" y="5"/>
                  </a:lnTo>
                  <a:close/>
                  <a:moveTo>
                    <a:pt x="141" y="5"/>
                  </a:moveTo>
                  <a:lnTo>
                    <a:pt x="146" y="5"/>
                  </a:lnTo>
                  <a:lnTo>
                    <a:pt x="146" y="10"/>
                  </a:lnTo>
                  <a:lnTo>
                    <a:pt x="141" y="10"/>
                  </a:lnTo>
                  <a:lnTo>
                    <a:pt x="141" y="5"/>
                  </a:lnTo>
                  <a:close/>
                  <a:moveTo>
                    <a:pt x="83" y="24"/>
                  </a:moveTo>
                  <a:lnTo>
                    <a:pt x="83" y="20"/>
                  </a:lnTo>
                  <a:lnTo>
                    <a:pt x="83" y="24"/>
                  </a:lnTo>
                  <a:close/>
                  <a:moveTo>
                    <a:pt x="141" y="5"/>
                  </a:moveTo>
                  <a:lnTo>
                    <a:pt x="146" y="5"/>
                  </a:lnTo>
                  <a:lnTo>
                    <a:pt x="141" y="5"/>
                  </a:lnTo>
                  <a:close/>
                  <a:moveTo>
                    <a:pt x="0" y="39"/>
                  </a:moveTo>
                  <a:lnTo>
                    <a:pt x="5" y="39"/>
                  </a:lnTo>
                  <a:lnTo>
                    <a:pt x="0" y="39"/>
                  </a:lnTo>
                  <a:close/>
                  <a:moveTo>
                    <a:pt x="63" y="20"/>
                  </a:moveTo>
                  <a:lnTo>
                    <a:pt x="68" y="20"/>
                  </a:lnTo>
                  <a:lnTo>
                    <a:pt x="63" y="20"/>
                  </a:lnTo>
                  <a:close/>
                  <a:moveTo>
                    <a:pt x="68" y="10"/>
                  </a:moveTo>
                  <a:lnTo>
                    <a:pt x="68" y="15"/>
                  </a:lnTo>
                  <a:lnTo>
                    <a:pt x="68" y="15"/>
                  </a:lnTo>
                  <a:lnTo>
                    <a:pt x="68" y="10"/>
                  </a:lnTo>
                  <a:close/>
                  <a:moveTo>
                    <a:pt x="175" y="24"/>
                  </a:moveTo>
                  <a:lnTo>
                    <a:pt x="175" y="29"/>
                  </a:lnTo>
                  <a:lnTo>
                    <a:pt x="175" y="34"/>
                  </a:lnTo>
                  <a:lnTo>
                    <a:pt x="170" y="34"/>
                  </a:lnTo>
                  <a:lnTo>
                    <a:pt x="166" y="39"/>
                  </a:lnTo>
                  <a:lnTo>
                    <a:pt x="170" y="39"/>
                  </a:lnTo>
                  <a:lnTo>
                    <a:pt x="170" y="44"/>
                  </a:lnTo>
                  <a:lnTo>
                    <a:pt x="175" y="44"/>
                  </a:lnTo>
                  <a:lnTo>
                    <a:pt x="180" y="44"/>
                  </a:lnTo>
                  <a:lnTo>
                    <a:pt x="185" y="49"/>
                  </a:lnTo>
                  <a:lnTo>
                    <a:pt x="190" y="49"/>
                  </a:lnTo>
                  <a:lnTo>
                    <a:pt x="190" y="54"/>
                  </a:lnTo>
                  <a:lnTo>
                    <a:pt x="195" y="59"/>
                  </a:lnTo>
                  <a:lnTo>
                    <a:pt x="195" y="64"/>
                  </a:lnTo>
                  <a:lnTo>
                    <a:pt x="200" y="64"/>
                  </a:lnTo>
                  <a:lnTo>
                    <a:pt x="200" y="68"/>
                  </a:lnTo>
                  <a:lnTo>
                    <a:pt x="205" y="68"/>
                  </a:lnTo>
                  <a:lnTo>
                    <a:pt x="209" y="68"/>
                  </a:lnTo>
                  <a:lnTo>
                    <a:pt x="209" y="73"/>
                  </a:lnTo>
                  <a:lnTo>
                    <a:pt x="214" y="73"/>
                  </a:lnTo>
                  <a:lnTo>
                    <a:pt x="219" y="73"/>
                  </a:lnTo>
                  <a:lnTo>
                    <a:pt x="219" y="78"/>
                  </a:lnTo>
                  <a:lnTo>
                    <a:pt x="224" y="78"/>
                  </a:lnTo>
                  <a:lnTo>
                    <a:pt x="229" y="78"/>
                  </a:lnTo>
                  <a:lnTo>
                    <a:pt x="234" y="78"/>
                  </a:lnTo>
                  <a:lnTo>
                    <a:pt x="239" y="78"/>
                  </a:lnTo>
                  <a:lnTo>
                    <a:pt x="239" y="83"/>
                  </a:lnTo>
                  <a:lnTo>
                    <a:pt x="244" y="83"/>
                  </a:lnTo>
                  <a:lnTo>
                    <a:pt x="249" y="83"/>
                  </a:lnTo>
                  <a:lnTo>
                    <a:pt x="253" y="83"/>
                  </a:lnTo>
                  <a:lnTo>
                    <a:pt x="253" y="88"/>
                  </a:lnTo>
                  <a:lnTo>
                    <a:pt x="258" y="88"/>
                  </a:lnTo>
                  <a:lnTo>
                    <a:pt x="258" y="83"/>
                  </a:lnTo>
                  <a:lnTo>
                    <a:pt x="258" y="88"/>
                  </a:lnTo>
                  <a:lnTo>
                    <a:pt x="263" y="88"/>
                  </a:lnTo>
                  <a:lnTo>
                    <a:pt x="268" y="88"/>
                  </a:lnTo>
                  <a:lnTo>
                    <a:pt x="273" y="88"/>
                  </a:lnTo>
                  <a:lnTo>
                    <a:pt x="278" y="88"/>
                  </a:lnTo>
                  <a:lnTo>
                    <a:pt x="278" y="93"/>
                  </a:lnTo>
                  <a:lnTo>
                    <a:pt x="278" y="98"/>
                  </a:lnTo>
                  <a:lnTo>
                    <a:pt x="278" y="103"/>
                  </a:lnTo>
                  <a:lnTo>
                    <a:pt x="283" y="103"/>
                  </a:lnTo>
                  <a:lnTo>
                    <a:pt x="278" y="103"/>
                  </a:lnTo>
                  <a:lnTo>
                    <a:pt x="278" y="107"/>
                  </a:lnTo>
                  <a:lnTo>
                    <a:pt x="273" y="107"/>
                  </a:lnTo>
                  <a:lnTo>
                    <a:pt x="273" y="112"/>
                  </a:lnTo>
                  <a:lnTo>
                    <a:pt x="268" y="117"/>
                  </a:lnTo>
                  <a:lnTo>
                    <a:pt x="268" y="112"/>
                  </a:lnTo>
                  <a:lnTo>
                    <a:pt x="268" y="117"/>
                  </a:lnTo>
                  <a:lnTo>
                    <a:pt x="263" y="117"/>
                  </a:lnTo>
                  <a:lnTo>
                    <a:pt x="263" y="122"/>
                  </a:lnTo>
                  <a:lnTo>
                    <a:pt x="263" y="127"/>
                  </a:lnTo>
                  <a:lnTo>
                    <a:pt x="263" y="132"/>
                  </a:lnTo>
                  <a:lnTo>
                    <a:pt x="263" y="137"/>
                  </a:lnTo>
                  <a:lnTo>
                    <a:pt x="268" y="142"/>
                  </a:lnTo>
                  <a:lnTo>
                    <a:pt x="273" y="142"/>
                  </a:lnTo>
                  <a:lnTo>
                    <a:pt x="273" y="146"/>
                  </a:lnTo>
                  <a:lnTo>
                    <a:pt x="268" y="146"/>
                  </a:lnTo>
                  <a:lnTo>
                    <a:pt x="268" y="151"/>
                  </a:lnTo>
                  <a:lnTo>
                    <a:pt x="263" y="151"/>
                  </a:lnTo>
                  <a:lnTo>
                    <a:pt x="258" y="151"/>
                  </a:lnTo>
                  <a:lnTo>
                    <a:pt x="253" y="151"/>
                  </a:lnTo>
                  <a:lnTo>
                    <a:pt x="253" y="156"/>
                  </a:lnTo>
                  <a:lnTo>
                    <a:pt x="253" y="151"/>
                  </a:lnTo>
                  <a:lnTo>
                    <a:pt x="249" y="151"/>
                  </a:lnTo>
                  <a:lnTo>
                    <a:pt x="249" y="156"/>
                  </a:lnTo>
                  <a:lnTo>
                    <a:pt x="244" y="156"/>
                  </a:lnTo>
                  <a:lnTo>
                    <a:pt x="244" y="161"/>
                  </a:lnTo>
                  <a:lnTo>
                    <a:pt x="239" y="161"/>
                  </a:lnTo>
                  <a:lnTo>
                    <a:pt x="234" y="161"/>
                  </a:lnTo>
                  <a:lnTo>
                    <a:pt x="229" y="161"/>
                  </a:lnTo>
                  <a:lnTo>
                    <a:pt x="224" y="161"/>
                  </a:lnTo>
                  <a:lnTo>
                    <a:pt x="224" y="166"/>
                  </a:lnTo>
                  <a:lnTo>
                    <a:pt x="219" y="166"/>
                  </a:lnTo>
                  <a:lnTo>
                    <a:pt x="219" y="171"/>
                  </a:lnTo>
                  <a:lnTo>
                    <a:pt x="219" y="176"/>
                  </a:lnTo>
                  <a:lnTo>
                    <a:pt x="214" y="176"/>
                  </a:lnTo>
                  <a:lnTo>
                    <a:pt x="214" y="181"/>
                  </a:lnTo>
                  <a:lnTo>
                    <a:pt x="214" y="186"/>
                  </a:lnTo>
                  <a:lnTo>
                    <a:pt x="209" y="186"/>
                  </a:lnTo>
                  <a:lnTo>
                    <a:pt x="209" y="190"/>
                  </a:lnTo>
                  <a:lnTo>
                    <a:pt x="214" y="190"/>
                  </a:lnTo>
                  <a:lnTo>
                    <a:pt x="214" y="195"/>
                  </a:lnTo>
                  <a:lnTo>
                    <a:pt x="214" y="200"/>
                  </a:lnTo>
                  <a:lnTo>
                    <a:pt x="214" y="205"/>
                  </a:lnTo>
                  <a:lnTo>
                    <a:pt x="214" y="210"/>
                  </a:lnTo>
                  <a:lnTo>
                    <a:pt x="219" y="210"/>
                  </a:lnTo>
                  <a:lnTo>
                    <a:pt x="224" y="215"/>
                  </a:lnTo>
                  <a:lnTo>
                    <a:pt x="219" y="215"/>
                  </a:lnTo>
                  <a:lnTo>
                    <a:pt x="219" y="220"/>
                  </a:lnTo>
                  <a:lnTo>
                    <a:pt x="219" y="225"/>
                  </a:lnTo>
                  <a:lnTo>
                    <a:pt x="219" y="229"/>
                  </a:lnTo>
                  <a:lnTo>
                    <a:pt x="219" y="234"/>
                  </a:lnTo>
                  <a:lnTo>
                    <a:pt x="219" y="239"/>
                  </a:lnTo>
                  <a:lnTo>
                    <a:pt x="224" y="239"/>
                  </a:lnTo>
                  <a:lnTo>
                    <a:pt x="224" y="244"/>
                  </a:lnTo>
                  <a:lnTo>
                    <a:pt x="224" y="249"/>
                  </a:lnTo>
                  <a:lnTo>
                    <a:pt x="229" y="254"/>
                  </a:lnTo>
                  <a:lnTo>
                    <a:pt x="229" y="259"/>
                  </a:lnTo>
                  <a:lnTo>
                    <a:pt x="224" y="259"/>
                  </a:lnTo>
                  <a:lnTo>
                    <a:pt x="229" y="259"/>
                  </a:lnTo>
                  <a:lnTo>
                    <a:pt x="229" y="264"/>
                  </a:lnTo>
                  <a:lnTo>
                    <a:pt x="229" y="269"/>
                  </a:lnTo>
                  <a:lnTo>
                    <a:pt x="229" y="273"/>
                  </a:lnTo>
                  <a:lnTo>
                    <a:pt x="229" y="278"/>
                  </a:lnTo>
                  <a:lnTo>
                    <a:pt x="229" y="283"/>
                  </a:lnTo>
                  <a:lnTo>
                    <a:pt x="229" y="288"/>
                  </a:lnTo>
                  <a:lnTo>
                    <a:pt x="229" y="293"/>
                  </a:lnTo>
                  <a:lnTo>
                    <a:pt x="224" y="293"/>
                  </a:lnTo>
                  <a:lnTo>
                    <a:pt x="224" y="298"/>
                  </a:lnTo>
                  <a:lnTo>
                    <a:pt x="224" y="303"/>
                  </a:lnTo>
                  <a:lnTo>
                    <a:pt x="224" y="308"/>
                  </a:lnTo>
                  <a:lnTo>
                    <a:pt x="219" y="308"/>
                  </a:lnTo>
                  <a:lnTo>
                    <a:pt x="214" y="308"/>
                  </a:lnTo>
                  <a:lnTo>
                    <a:pt x="214" y="312"/>
                  </a:lnTo>
                  <a:lnTo>
                    <a:pt x="214" y="317"/>
                  </a:lnTo>
                  <a:lnTo>
                    <a:pt x="214" y="322"/>
                  </a:lnTo>
                  <a:lnTo>
                    <a:pt x="214" y="327"/>
                  </a:lnTo>
                  <a:lnTo>
                    <a:pt x="214" y="332"/>
                  </a:lnTo>
                  <a:lnTo>
                    <a:pt x="219" y="332"/>
                  </a:lnTo>
                  <a:lnTo>
                    <a:pt x="219" y="337"/>
                  </a:lnTo>
                  <a:lnTo>
                    <a:pt x="214" y="337"/>
                  </a:lnTo>
                  <a:lnTo>
                    <a:pt x="209" y="332"/>
                  </a:lnTo>
                  <a:lnTo>
                    <a:pt x="205" y="332"/>
                  </a:lnTo>
                  <a:lnTo>
                    <a:pt x="205" y="327"/>
                  </a:lnTo>
                  <a:lnTo>
                    <a:pt x="205" y="332"/>
                  </a:lnTo>
                  <a:lnTo>
                    <a:pt x="205" y="327"/>
                  </a:lnTo>
                  <a:lnTo>
                    <a:pt x="200" y="327"/>
                  </a:lnTo>
                  <a:lnTo>
                    <a:pt x="200" y="332"/>
                  </a:lnTo>
                  <a:lnTo>
                    <a:pt x="200" y="327"/>
                  </a:lnTo>
                  <a:lnTo>
                    <a:pt x="200" y="332"/>
                  </a:lnTo>
                  <a:lnTo>
                    <a:pt x="195" y="332"/>
                  </a:lnTo>
                  <a:lnTo>
                    <a:pt x="200" y="332"/>
                  </a:lnTo>
                  <a:lnTo>
                    <a:pt x="195" y="332"/>
                  </a:lnTo>
                  <a:lnTo>
                    <a:pt x="195" y="337"/>
                  </a:lnTo>
                  <a:lnTo>
                    <a:pt x="190" y="337"/>
                  </a:lnTo>
                  <a:lnTo>
                    <a:pt x="185" y="337"/>
                  </a:lnTo>
                  <a:lnTo>
                    <a:pt x="185" y="332"/>
                  </a:lnTo>
                  <a:lnTo>
                    <a:pt x="185" y="337"/>
                  </a:lnTo>
                  <a:lnTo>
                    <a:pt x="180" y="337"/>
                  </a:lnTo>
                  <a:lnTo>
                    <a:pt x="180" y="332"/>
                  </a:lnTo>
                  <a:lnTo>
                    <a:pt x="180" y="337"/>
                  </a:lnTo>
                  <a:lnTo>
                    <a:pt x="175" y="342"/>
                  </a:lnTo>
                  <a:lnTo>
                    <a:pt x="175" y="347"/>
                  </a:lnTo>
                  <a:lnTo>
                    <a:pt x="170" y="347"/>
                  </a:lnTo>
                  <a:lnTo>
                    <a:pt x="170" y="351"/>
                  </a:lnTo>
                  <a:lnTo>
                    <a:pt x="166" y="356"/>
                  </a:lnTo>
                  <a:lnTo>
                    <a:pt x="161" y="356"/>
                  </a:lnTo>
                  <a:lnTo>
                    <a:pt x="156" y="356"/>
                  </a:lnTo>
                  <a:lnTo>
                    <a:pt x="151" y="351"/>
                  </a:lnTo>
                  <a:lnTo>
                    <a:pt x="146" y="351"/>
                  </a:lnTo>
                  <a:lnTo>
                    <a:pt x="146" y="347"/>
                  </a:lnTo>
                  <a:lnTo>
                    <a:pt x="146" y="342"/>
                  </a:lnTo>
                  <a:lnTo>
                    <a:pt x="151" y="342"/>
                  </a:lnTo>
                  <a:lnTo>
                    <a:pt x="151" y="337"/>
                  </a:lnTo>
                  <a:lnTo>
                    <a:pt x="146" y="337"/>
                  </a:lnTo>
                  <a:lnTo>
                    <a:pt x="146" y="332"/>
                  </a:lnTo>
                  <a:lnTo>
                    <a:pt x="146" y="327"/>
                  </a:lnTo>
                  <a:lnTo>
                    <a:pt x="141" y="327"/>
                  </a:lnTo>
                  <a:lnTo>
                    <a:pt x="141" y="322"/>
                  </a:lnTo>
                  <a:lnTo>
                    <a:pt x="141" y="317"/>
                  </a:lnTo>
                  <a:lnTo>
                    <a:pt x="136" y="317"/>
                  </a:lnTo>
                  <a:lnTo>
                    <a:pt x="131" y="317"/>
                  </a:lnTo>
                  <a:lnTo>
                    <a:pt x="131" y="312"/>
                  </a:lnTo>
                  <a:lnTo>
                    <a:pt x="131" y="308"/>
                  </a:lnTo>
                  <a:lnTo>
                    <a:pt x="131" y="303"/>
                  </a:lnTo>
                  <a:lnTo>
                    <a:pt x="131" y="298"/>
                  </a:lnTo>
                  <a:lnTo>
                    <a:pt x="131" y="293"/>
                  </a:lnTo>
                  <a:lnTo>
                    <a:pt x="127" y="293"/>
                  </a:lnTo>
                  <a:lnTo>
                    <a:pt x="131" y="288"/>
                  </a:lnTo>
                  <a:lnTo>
                    <a:pt x="127" y="283"/>
                  </a:lnTo>
                  <a:lnTo>
                    <a:pt x="122" y="283"/>
                  </a:lnTo>
                  <a:lnTo>
                    <a:pt x="117" y="283"/>
                  </a:lnTo>
                  <a:lnTo>
                    <a:pt x="117" y="278"/>
                  </a:lnTo>
                  <a:lnTo>
                    <a:pt x="117" y="283"/>
                  </a:lnTo>
                  <a:lnTo>
                    <a:pt x="112" y="283"/>
                  </a:lnTo>
                  <a:lnTo>
                    <a:pt x="112" y="278"/>
                  </a:lnTo>
                  <a:lnTo>
                    <a:pt x="112" y="283"/>
                  </a:lnTo>
                  <a:lnTo>
                    <a:pt x="112" y="278"/>
                  </a:lnTo>
                  <a:lnTo>
                    <a:pt x="107" y="278"/>
                  </a:lnTo>
                  <a:lnTo>
                    <a:pt x="102" y="273"/>
                  </a:lnTo>
                  <a:lnTo>
                    <a:pt x="102" y="269"/>
                  </a:lnTo>
                  <a:lnTo>
                    <a:pt x="102" y="264"/>
                  </a:lnTo>
                  <a:lnTo>
                    <a:pt x="102" y="259"/>
                  </a:lnTo>
                  <a:lnTo>
                    <a:pt x="102" y="254"/>
                  </a:lnTo>
                  <a:lnTo>
                    <a:pt x="102" y="249"/>
                  </a:lnTo>
                  <a:lnTo>
                    <a:pt x="102" y="244"/>
                  </a:lnTo>
                  <a:lnTo>
                    <a:pt x="102" y="249"/>
                  </a:lnTo>
                  <a:lnTo>
                    <a:pt x="107" y="244"/>
                  </a:lnTo>
                  <a:lnTo>
                    <a:pt x="107" y="249"/>
                  </a:lnTo>
                  <a:lnTo>
                    <a:pt x="107" y="244"/>
                  </a:lnTo>
                  <a:lnTo>
                    <a:pt x="112" y="244"/>
                  </a:lnTo>
                  <a:lnTo>
                    <a:pt x="112" y="239"/>
                  </a:lnTo>
                  <a:lnTo>
                    <a:pt x="117" y="239"/>
                  </a:lnTo>
                  <a:lnTo>
                    <a:pt x="117" y="234"/>
                  </a:lnTo>
                  <a:lnTo>
                    <a:pt x="112" y="234"/>
                  </a:lnTo>
                  <a:lnTo>
                    <a:pt x="112" y="229"/>
                  </a:lnTo>
                  <a:lnTo>
                    <a:pt x="112" y="234"/>
                  </a:lnTo>
                  <a:lnTo>
                    <a:pt x="107" y="234"/>
                  </a:lnTo>
                  <a:lnTo>
                    <a:pt x="107" y="229"/>
                  </a:lnTo>
                  <a:lnTo>
                    <a:pt x="107" y="225"/>
                  </a:lnTo>
                  <a:lnTo>
                    <a:pt x="112" y="220"/>
                  </a:lnTo>
                  <a:lnTo>
                    <a:pt x="107" y="220"/>
                  </a:lnTo>
                  <a:lnTo>
                    <a:pt x="107" y="215"/>
                  </a:lnTo>
                  <a:lnTo>
                    <a:pt x="102" y="215"/>
                  </a:lnTo>
                  <a:lnTo>
                    <a:pt x="102" y="210"/>
                  </a:lnTo>
                  <a:lnTo>
                    <a:pt x="107" y="205"/>
                  </a:lnTo>
                  <a:lnTo>
                    <a:pt x="102" y="205"/>
                  </a:lnTo>
                  <a:lnTo>
                    <a:pt x="97" y="205"/>
                  </a:lnTo>
                  <a:lnTo>
                    <a:pt x="97" y="200"/>
                  </a:lnTo>
                  <a:lnTo>
                    <a:pt x="92" y="200"/>
                  </a:lnTo>
                  <a:lnTo>
                    <a:pt x="87" y="200"/>
                  </a:lnTo>
                  <a:lnTo>
                    <a:pt x="83" y="200"/>
                  </a:lnTo>
                  <a:lnTo>
                    <a:pt x="78" y="200"/>
                  </a:lnTo>
                  <a:lnTo>
                    <a:pt x="78" y="195"/>
                  </a:lnTo>
                  <a:lnTo>
                    <a:pt x="73" y="195"/>
                  </a:lnTo>
                  <a:lnTo>
                    <a:pt x="78" y="195"/>
                  </a:lnTo>
                  <a:lnTo>
                    <a:pt x="78" y="190"/>
                  </a:lnTo>
                  <a:lnTo>
                    <a:pt x="73" y="190"/>
                  </a:lnTo>
                  <a:lnTo>
                    <a:pt x="73" y="186"/>
                  </a:lnTo>
                  <a:lnTo>
                    <a:pt x="68" y="190"/>
                  </a:lnTo>
                  <a:lnTo>
                    <a:pt x="68" y="186"/>
                  </a:lnTo>
                  <a:lnTo>
                    <a:pt x="68" y="181"/>
                  </a:lnTo>
                  <a:lnTo>
                    <a:pt x="68" y="176"/>
                  </a:lnTo>
                  <a:lnTo>
                    <a:pt x="63" y="171"/>
                  </a:lnTo>
                  <a:lnTo>
                    <a:pt x="63" y="166"/>
                  </a:lnTo>
                  <a:lnTo>
                    <a:pt x="63" y="161"/>
                  </a:lnTo>
                  <a:lnTo>
                    <a:pt x="63" y="156"/>
                  </a:lnTo>
                  <a:lnTo>
                    <a:pt x="68" y="156"/>
                  </a:lnTo>
                  <a:lnTo>
                    <a:pt x="73" y="156"/>
                  </a:lnTo>
                  <a:lnTo>
                    <a:pt x="78" y="156"/>
                  </a:lnTo>
                  <a:lnTo>
                    <a:pt x="83" y="156"/>
                  </a:lnTo>
                  <a:lnTo>
                    <a:pt x="87" y="151"/>
                  </a:lnTo>
                  <a:lnTo>
                    <a:pt x="87" y="146"/>
                  </a:lnTo>
                  <a:lnTo>
                    <a:pt x="87" y="142"/>
                  </a:lnTo>
                  <a:lnTo>
                    <a:pt x="83" y="142"/>
                  </a:lnTo>
                  <a:lnTo>
                    <a:pt x="83" y="137"/>
                  </a:lnTo>
                  <a:lnTo>
                    <a:pt x="78" y="137"/>
                  </a:lnTo>
                  <a:lnTo>
                    <a:pt x="73" y="137"/>
                  </a:lnTo>
                  <a:lnTo>
                    <a:pt x="73" y="132"/>
                  </a:lnTo>
                  <a:lnTo>
                    <a:pt x="73" y="127"/>
                  </a:lnTo>
                  <a:lnTo>
                    <a:pt x="78" y="127"/>
                  </a:lnTo>
                  <a:lnTo>
                    <a:pt x="78" y="122"/>
                  </a:lnTo>
                  <a:lnTo>
                    <a:pt x="73" y="122"/>
                  </a:lnTo>
                  <a:lnTo>
                    <a:pt x="73" y="117"/>
                  </a:lnTo>
                  <a:lnTo>
                    <a:pt x="63" y="112"/>
                  </a:lnTo>
                  <a:lnTo>
                    <a:pt x="58" y="112"/>
                  </a:lnTo>
                  <a:lnTo>
                    <a:pt x="58" y="107"/>
                  </a:lnTo>
                  <a:lnTo>
                    <a:pt x="53" y="107"/>
                  </a:lnTo>
                  <a:lnTo>
                    <a:pt x="53" y="103"/>
                  </a:lnTo>
                  <a:lnTo>
                    <a:pt x="58" y="103"/>
                  </a:lnTo>
                  <a:lnTo>
                    <a:pt x="63" y="98"/>
                  </a:lnTo>
                  <a:lnTo>
                    <a:pt x="58" y="98"/>
                  </a:lnTo>
                  <a:lnTo>
                    <a:pt x="63" y="98"/>
                  </a:lnTo>
                  <a:lnTo>
                    <a:pt x="63" y="93"/>
                  </a:lnTo>
                  <a:lnTo>
                    <a:pt x="63" y="98"/>
                  </a:lnTo>
                  <a:lnTo>
                    <a:pt x="68" y="93"/>
                  </a:lnTo>
                  <a:lnTo>
                    <a:pt x="73" y="83"/>
                  </a:lnTo>
                  <a:lnTo>
                    <a:pt x="78" y="83"/>
                  </a:lnTo>
                  <a:lnTo>
                    <a:pt x="78" y="78"/>
                  </a:lnTo>
                  <a:lnTo>
                    <a:pt x="83" y="73"/>
                  </a:lnTo>
                  <a:lnTo>
                    <a:pt x="87" y="68"/>
                  </a:lnTo>
                  <a:lnTo>
                    <a:pt x="87" y="73"/>
                  </a:lnTo>
                  <a:lnTo>
                    <a:pt x="87" y="68"/>
                  </a:lnTo>
                  <a:lnTo>
                    <a:pt x="92" y="68"/>
                  </a:lnTo>
                  <a:lnTo>
                    <a:pt x="97" y="68"/>
                  </a:lnTo>
                  <a:lnTo>
                    <a:pt x="92" y="68"/>
                  </a:lnTo>
                  <a:lnTo>
                    <a:pt x="92" y="64"/>
                  </a:lnTo>
                  <a:lnTo>
                    <a:pt x="92" y="59"/>
                  </a:lnTo>
                  <a:lnTo>
                    <a:pt x="87" y="59"/>
                  </a:lnTo>
                  <a:lnTo>
                    <a:pt x="87" y="54"/>
                  </a:lnTo>
                  <a:lnTo>
                    <a:pt x="78" y="54"/>
                  </a:lnTo>
                  <a:lnTo>
                    <a:pt x="78" y="59"/>
                  </a:lnTo>
                  <a:lnTo>
                    <a:pt x="78" y="54"/>
                  </a:lnTo>
                  <a:lnTo>
                    <a:pt x="78" y="59"/>
                  </a:lnTo>
                  <a:lnTo>
                    <a:pt x="73" y="59"/>
                  </a:lnTo>
                  <a:lnTo>
                    <a:pt x="78" y="59"/>
                  </a:lnTo>
                  <a:lnTo>
                    <a:pt x="73" y="59"/>
                  </a:lnTo>
                  <a:lnTo>
                    <a:pt x="68" y="59"/>
                  </a:lnTo>
                  <a:lnTo>
                    <a:pt x="63" y="54"/>
                  </a:lnTo>
                  <a:lnTo>
                    <a:pt x="58" y="54"/>
                  </a:lnTo>
                  <a:lnTo>
                    <a:pt x="53" y="54"/>
                  </a:lnTo>
                  <a:lnTo>
                    <a:pt x="48" y="54"/>
                  </a:lnTo>
                  <a:lnTo>
                    <a:pt x="48" y="49"/>
                  </a:lnTo>
                  <a:lnTo>
                    <a:pt x="48" y="54"/>
                  </a:lnTo>
                  <a:lnTo>
                    <a:pt x="44" y="54"/>
                  </a:lnTo>
                  <a:lnTo>
                    <a:pt x="44" y="49"/>
                  </a:lnTo>
                  <a:lnTo>
                    <a:pt x="44" y="44"/>
                  </a:lnTo>
                  <a:lnTo>
                    <a:pt x="44" y="39"/>
                  </a:lnTo>
                  <a:lnTo>
                    <a:pt x="48" y="39"/>
                  </a:lnTo>
                  <a:lnTo>
                    <a:pt x="53" y="39"/>
                  </a:lnTo>
                  <a:lnTo>
                    <a:pt x="63" y="34"/>
                  </a:lnTo>
                  <a:lnTo>
                    <a:pt x="68" y="34"/>
                  </a:lnTo>
                  <a:lnTo>
                    <a:pt x="78" y="34"/>
                  </a:lnTo>
                  <a:lnTo>
                    <a:pt x="73" y="34"/>
                  </a:lnTo>
                  <a:lnTo>
                    <a:pt x="78" y="34"/>
                  </a:lnTo>
                  <a:lnTo>
                    <a:pt x="78" y="29"/>
                  </a:lnTo>
                  <a:lnTo>
                    <a:pt x="73" y="34"/>
                  </a:lnTo>
                  <a:lnTo>
                    <a:pt x="73" y="29"/>
                  </a:lnTo>
                  <a:lnTo>
                    <a:pt x="78" y="29"/>
                  </a:lnTo>
                  <a:lnTo>
                    <a:pt x="73" y="29"/>
                  </a:lnTo>
                  <a:lnTo>
                    <a:pt x="68" y="29"/>
                  </a:lnTo>
                  <a:lnTo>
                    <a:pt x="63" y="29"/>
                  </a:lnTo>
                  <a:lnTo>
                    <a:pt x="58" y="34"/>
                  </a:lnTo>
                  <a:lnTo>
                    <a:pt x="53" y="34"/>
                  </a:lnTo>
                  <a:lnTo>
                    <a:pt x="48" y="34"/>
                  </a:lnTo>
                  <a:lnTo>
                    <a:pt x="48" y="29"/>
                  </a:lnTo>
                  <a:lnTo>
                    <a:pt x="48" y="34"/>
                  </a:lnTo>
                  <a:lnTo>
                    <a:pt x="44" y="34"/>
                  </a:lnTo>
                  <a:lnTo>
                    <a:pt x="44" y="29"/>
                  </a:lnTo>
                  <a:lnTo>
                    <a:pt x="44" y="34"/>
                  </a:lnTo>
                  <a:lnTo>
                    <a:pt x="44" y="29"/>
                  </a:lnTo>
                  <a:lnTo>
                    <a:pt x="44" y="34"/>
                  </a:lnTo>
                  <a:lnTo>
                    <a:pt x="39" y="34"/>
                  </a:lnTo>
                  <a:lnTo>
                    <a:pt x="44" y="29"/>
                  </a:lnTo>
                  <a:lnTo>
                    <a:pt x="39" y="29"/>
                  </a:lnTo>
                  <a:lnTo>
                    <a:pt x="39" y="34"/>
                  </a:lnTo>
                  <a:lnTo>
                    <a:pt x="34" y="34"/>
                  </a:lnTo>
                  <a:lnTo>
                    <a:pt x="34" y="39"/>
                  </a:lnTo>
                  <a:lnTo>
                    <a:pt x="34" y="34"/>
                  </a:lnTo>
                  <a:lnTo>
                    <a:pt x="29" y="34"/>
                  </a:lnTo>
                  <a:lnTo>
                    <a:pt x="29" y="39"/>
                  </a:lnTo>
                  <a:lnTo>
                    <a:pt x="29" y="44"/>
                  </a:lnTo>
                  <a:lnTo>
                    <a:pt x="29" y="39"/>
                  </a:lnTo>
                  <a:lnTo>
                    <a:pt x="24" y="39"/>
                  </a:lnTo>
                  <a:lnTo>
                    <a:pt x="24" y="44"/>
                  </a:lnTo>
                  <a:lnTo>
                    <a:pt x="24" y="49"/>
                  </a:lnTo>
                  <a:lnTo>
                    <a:pt x="19" y="44"/>
                  </a:lnTo>
                  <a:lnTo>
                    <a:pt x="19" y="39"/>
                  </a:lnTo>
                  <a:lnTo>
                    <a:pt x="14" y="39"/>
                  </a:lnTo>
                  <a:lnTo>
                    <a:pt x="14" y="34"/>
                  </a:lnTo>
                  <a:lnTo>
                    <a:pt x="9" y="34"/>
                  </a:lnTo>
                  <a:lnTo>
                    <a:pt x="5" y="34"/>
                  </a:lnTo>
                  <a:lnTo>
                    <a:pt x="5" y="29"/>
                  </a:lnTo>
                  <a:lnTo>
                    <a:pt x="5" y="24"/>
                  </a:lnTo>
                  <a:lnTo>
                    <a:pt x="9" y="24"/>
                  </a:lnTo>
                  <a:lnTo>
                    <a:pt x="14" y="24"/>
                  </a:lnTo>
                  <a:lnTo>
                    <a:pt x="19" y="24"/>
                  </a:lnTo>
                  <a:lnTo>
                    <a:pt x="24" y="24"/>
                  </a:lnTo>
                  <a:lnTo>
                    <a:pt x="29" y="24"/>
                  </a:lnTo>
                  <a:lnTo>
                    <a:pt x="34" y="24"/>
                  </a:lnTo>
                  <a:lnTo>
                    <a:pt x="39" y="24"/>
                  </a:lnTo>
                  <a:lnTo>
                    <a:pt x="44" y="24"/>
                  </a:lnTo>
                  <a:lnTo>
                    <a:pt x="44" y="20"/>
                  </a:lnTo>
                  <a:lnTo>
                    <a:pt x="48" y="20"/>
                  </a:lnTo>
                  <a:lnTo>
                    <a:pt x="48" y="24"/>
                  </a:lnTo>
                  <a:lnTo>
                    <a:pt x="53" y="24"/>
                  </a:lnTo>
                  <a:lnTo>
                    <a:pt x="58" y="24"/>
                  </a:lnTo>
                  <a:lnTo>
                    <a:pt x="58" y="20"/>
                  </a:lnTo>
                  <a:lnTo>
                    <a:pt x="63" y="20"/>
                  </a:lnTo>
                  <a:lnTo>
                    <a:pt x="68" y="20"/>
                  </a:lnTo>
                  <a:lnTo>
                    <a:pt x="68" y="15"/>
                  </a:lnTo>
                  <a:lnTo>
                    <a:pt x="73" y="15"/>
                  </a:lnTo>
                  <a:lnTo>
                    <a:pt x="78" y="15"/>
                  </a:lnTo>
                  <a:lnTo>
                    <a:pt x="73" y="15"/>
                  </a:lnTo>
                  <a:lnTo>
                    <a:pt x="78" y="15"/>
                  </a:lnTo>
                  <a:lnTo>
                    <a:pt x="78" y="20"/>
                  </a:lnTo>
                  <a:lnTo>
                    <a:pt x="83" y="20"/>
                  </a:lnTo>
                  <a:lnTo>
                    <a:pt x="83" y="24"/>
                  </a:lnTo>
                  <a:lnTo>
                    <a:pt x="78" y="24"/>
                  </a:lnTo>
                  <a:lnTo>
                    <a:pt x="78" y="29"/>
                  </a:lnTo>
                  <a:lnTo>
                    <a:pt x="83" y="29"/>
                  </a:lnTo>
                  <a:lnTo>
                    <a:pt x="83" y="24"/>
                  </a:lnTo>
                  <a:lnTo>
                    <a:pt x="87" y="24"/>
                  </a:lnTo>
                  <a:lnTo>
                    <a:pt x="83" y="24"/>
                  </a:lnTo>
                  <a:lnTo>
                    <a:pt x="87" y="24"/>
                  </a:lnTo>
                  <a:lnTo>
                    <a:pt x="92" y="24"/>
                  </a:lnTo>
                  <a:lnTo>
                    <a:pt x="97" y="24"/>
                  </a:lnTo>
                  <a:lnTo>
                    <a:pt x="102" y="24"/>
                  </a:lnTo>
                  <a:lnTo>
                    <a:pt x="102" y="29"/>
                  </a:lnTo>
                  <a:lnTo>
                    <a:pt x="107" y="29"/>
                  </a:lnTo>
                  <a:lnTo>
                    <a:pt x="107" y="24"/>
                  </a:lnTo>
                  <a:lnTo>
                    <a:pt x="112" y="24"/>
                  </a:lnTo>
                  <a:lnTo>
                    <a:pt x="117" y="24"/>
                  </a:lnTo>
                  <a:lnTo>
                    <a:pt x="122" y="24"/>
                  </a:lnTo>
                  <a:lnTo>
                    <a:pt x="127" y="24"/>
                  </a:lnTo>
                  <a:lnTo>
                    <a:pt x="131" y="24"/>
                  </a:lnTo>
                  <a:lnTo>
                    <a:pt x="136" y="24"/>
                  </a:lnTo>
                  <a:lnTo>
                    <a:pt x="141" y="24"/>
                  </a:lnTo>
                  <a:lnTo>
                    <a:pt x="146" y="24"/>
                  </a:lnTo>
                  <a:lnTo>
                    <a:pt x="151" y="24"/>
                  </a:lnTo>
                  <a:lnTo>
                    <a:pt x="156" y="24"/>
                  </a:lnTo>
                  <a:lnTo>
                    <a:pt x="161" y="24"/>
                  </a:lnTo>
                  <a:lnTo>
                    <a:pt x="161" y="20"/>
                  </a:lnTo>
                  <a:lnTo>
                    <a:pt x="166" y="20"/>
                  </a:lnTo>
                  <a:lnTo>
                    <a:pt x="170" y="15"/>
                  </a:lnTo>
                  <a:lnTo>
                    <a:pt x="170" y="20"/>
                  </a:lnTo>
                  <a:lnTo>
                    <a:pt x="175" y="24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" name="Freeform 74">
              <a:extLst>
                <a:ext uri="{FF2B5EF4-FFF2-40B4-BE49-F238E27FC236}">
                  <a16:creationId xmlns:a16="http://schemas.microsoft.com/office/drawing/2014/main" id="{EA448725-BE85-4970-BB87-918F5F07BB6A}"/>
                </a:ext>
              </a:extLst>
            </p:cNvPr>
            <p:cNvSpPr>
              <a:spLocks/>
            </p:cNvSpPr>
            <p:nvPr/>
          </p:nvSpPr>
          <p:spPr bwMode="gray">
            <a:xfrm>
              <a:off x="3807" y="1481"/>
              <a:ext cx="205" cy="162"/>
            </a:xfrm>
            <a:custGeom>
              <a:avLst/>
              <a:gdLst>
                <a:gd name="T0" fmla="*/ 74 w 205"/>
                <a:gd name="T1" fmla="*/ 5 h 162"/>
                <a:gd name="T2" fmla="*/ 83 w 205"/>
                <a:gd name="T3" fmla="*/ 5 h 162"/>
                <a:gd name="T4" fmla="*/ 88 w 205"/>
                <a:gd name="T5" fmla="*/ 20 h 162"/>
                <a:gd name="T6" fmla="*/ 98 w 205"/>
                <a:gd name="T7" fmla="*/ 30 h 162"/>
                <a:gd name="T8" fmla="*/ 108 w 205"/>
                <a:gd name="T9" fmla="*/ 40 h 162"/>
                <a:gd name="T10" fmla="*/ 123 w 205"/>
                <a:gd name="T11" fmla="*/ 44 h 162"/>
                <a:gd name="T12" fmla="*/ 127 w 205"/>
                <a:gd name="T13" fmla="*/ 59 h 162"/>
                <a:gd name="T14" fmla="*/ 132 w 205"/>
                <a:gd name="T15" fmla="*/ 64 h 162"/>
                <a:gd name="T16" fmla="*/ 137 w 205"/>
                <a:gd name="T17" fmla="*/ 69 h 162"/>
                <a:gd name="T18" fmla="*/ 142 w 205"/>
                <a:gd name="T19" fmla="*/ 83 h 162"/>
                <a:gd name="T20" fmla="*/ 152 w 205"/>
                <a:gd name="T21" fmla="*/ 83 h 162"/>
                <a:gd name="T22" fmla="*/ 152 w 205"/>
                <a:gd name="T23" fmla="*/ 93 h 162"/>
                <a:gd name="T24" fmla="*/ 166 w 205"/>
                <a:gd name="T25" fmla="*/ 98 h 162"/>
                <a:gd name="T26" fmla="*/ 176 w 205"/>
                <a:gd name="T27" fmla="*/ 108 h 162"/>
                <a:gd name="T28" fmla="*/ 186 w 205"/>
                <a:gd name="T29" fmla="*/ 113 h 162"/>
                <a:gd name="T30" fmla="*/ 201 w 205"/>
                <a:gd name="T31" fmla="*/ 108 h 162"/>
                <a:gd name="T32" fmla="*/ 201 w 205"/>
                <a:gd name="T33" fmla="*/ 123 h 162"/>
                <a:gd name="T34" fmla="*/ 205 w 205"/>
                <a:gd name="T35" fmla="*/ 127 h 162"/>
                <a:gd name="T36" fmla="*/ 205 w 205"/>
                <a:gd name="T37" fmla="*/ 142 h 162"/>
                <a:gd name="T38" fmla="*/ 191 w 205"/>
                <a:gd name="T39" fmla="*/ 147 h 162"/>
                <a:gd name="T40" fmla="*/ 181 w 205"/>
                <a:gd name="T41" fmla="*/ 147 h 162"/>
                <a:gd name="T42" fmla="*/ 166 w 205"/>
                <a:gd name="T43" fmla="*/ 142 h 162"/>
                <a:gd name="T44" fmla="*/ 162 w 205"/>
                <a:gd name="T45" fmla="*/ 137 h 162"/>
                <a:gd name="T46" fmla="*/ 152 w 205"/>
                <a:gd name="T47" fmla="*/ 137 h 162"/>
                <a:gd name="T48" fmla="*/ 142 w 205"/>
                <a:gd name="T49" fmla="*/ 127 h 162"/>
                <a:gd name="T50" fmla="*/ 123 w 205"/>
                <a:gd name="T51" fmla="*/ 132 h 162"/>
                <a:gd name="T52" fmla="*/ 108 w 205"/>
                <a:gd name="T53" fmla="*/ 142 h 162"/>
                <a:gd name="T54" fmla="*/ 98 w 205"/>
                <a:gd name="T55" fmla="*/ 152 h 162"/>
                <a:gd name="T56" fmla="*/ 88 w 205"/>
                <a:gd name="T57" fmla="*/ 152 h 162"/>
                <a:gd name="T58" fmla="*/ 83 w 205"/>
                <a:gd name="T59" fmla="*/ 157 h 162"/>
                <a:gd name="T60" fmla="*/ 64 w 205"/>
                <a:gd name="T61" fmla="*/ 157 h 162"/>
                <a:gd name="T62" fmla="*/ 54 w 205"/>
                <a:gd name="T63" fmla="*/ 157 h 162"/>
                <a:gd name="T64" fmla="*/ 44 w 205"/>
                <a:gd name="T65" fmla="*/ 157 h 162"/>
                <a:gd name="T66" fmla="*/ 30 w 205"/>
                <a:gd name="T67" fmla="*/ 162 h 162"/>
                <a:gd name="T68" fmla="*/ 15 w 205"/>
                <a:gd name="T69" fmla="*/ 157 h 162"/>
                <a:gd name="T70" fmla="*/ 20 w 205"/>
                <a:gd name="T71" fmla="*/ 142 h 162"/>
                <a:gd name="T72" fmla="*/ 20 w 205"/>
                <a:gd name="T73" fmla="*/ 123 h 162"/>
                <a:gd name="T74" fmla="*/ 20 w 205"/>
                <a:gd name="T75" fmla="*/ 113 h 162"/>
                <a:gd name="T76" fmla="*/ 15 w 205"/>
                <a:gd name="T77" fmla="*/ 93 h 162"/>
                <a:gd name="T78" fmla="*/ 10 w 205"/>
                <a:gd name="T79" fmla="*/ 79 h 162"/>
                <a:gd name="T80" fmla="*/ 10 w 205"/>
                <a:gd name="T81" fmla="*/ 64 h 162"/>
                <a:gd name="T82" fmla="*/ 5 w 205"/>
                <a:gd name="T83" fmla="*/ 49 h 162"/>
                <a:gd name="T84" fmla="*/ 5 w 205"/>
                <a:gd name="T85" fmla="*/ 40 h 162"/>
                <a:gd name="T86" fmla="*/ 10 w 205"/>
                <a:gd name="T87" fmla="*/ 25 h 162"/>
                <a:gd name="T88" fmla="*/ 20 w 205"/>
                <a:gd name="T89" fmla="*/ 15 h 162"/>
                <a:gd name="T90" fmla="*/ 35 w 205"/>
                <a:gd name="T91" fmla="*/ 10 h 162"/>
                <a:gd name="T92" fmla="*/ 44 w 205"/>
                <a:gd name="T93" fmla="*/ 10 h 162"/>
                <a:gd name="T94" fmla="*/ 59 w 205"/>
                <a:gd name="T95" fmla="*/ 5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5" h="162">
                  <a:moveTo>
                    <a:pt x="64" y="0"/>
                  </a:moveTo>
                  <a:lnTo>
                    <a:pt x="69" y="0"/>
                  </a:lnTo>
                  <a:lnTo>
                    <a:pt x="69" y="5"/>
                  </a:lnTo>
                  <a:lnTo>
                    <a:pt x="74" y="5"/>
                  </a:lnTo>
                  <a:lnTo>
                    <a:pt x="79" y="5"/>
                  </a:lnTo>
                  <a:lnTo>
                    <a:pt x="79" y="0"/>
                  </a:lnTo>
                  <a:lnTo>
                    <a:pt x="79" y="5"/>
                  </a:lnTo>
                  <a:lnTo>
                    <a:pt x="83" y="5"/>
                  </a:lnTo>
                  <a:lnTo>
                    <a:pt x="83" y="10"/>
                  </a:lnTo>
                  <a:lnTo>
                    <a:pt x="83" y="15"/>
                  </a:lnTo>
                  <a:lnTo>
                    <a:pt x="88" y="15"/>
                  </a:lnTo>
                  <a:lnTo>
                    <a:pt x="88" y="20"/>
                  </a:lnTo>
                  <a:lnTo>
                    <a:pt x="88" y="25"/>
                  </a:lnTo>
                  <a:lnTo>
                    <a:pt x="93" y="25"/>
                  </a:lnTo>
                  <a:lnTo>
                    <a:pt x="93" y="30"/>
                  </a:lnTo>
                  <a:lnTo>
                    <a:pt x="98" y="30"/>
                  </a:lnTo>
                  <a:lnTo>
                    <a:pt x="103" y="30"/>
                  </a:lnTo>
                  <a:lnTo>
                    <a:pt x="103" y="35"/>
                  </a:lnTo>
                  <a:lnTo>
                    <a:pt x="108" y="35"/>
                  </a:lnTo>
                  <a:lnTo>
                    <a:pt x="108" y="40"/>
                  </a:lnTo>
                  <a:lnTo>
                    <a:pt x="108" y="44"/>
                  </a:lnTo>
                  <a:lnTo>
                    <a:pt x="113" y="44"/>
                  </a:lnTo>
                  <a:lnTo>
                    <a:pt x="118" y="44"/>
                  </a:lnTo>
                  <a:lnTo>
                    <a:pt x="123" y="44"/>
                  </a:lnTo>
                  <a:lnTo>
                    <a:pt x="123" y="49"/>
                  </a:lnTo>
                  <a:lnTo>
                    <a:pt x="123" y="54"/>
                  </a:lnTo>
                  <a:lnTo>
                    <a:pt x="127" y="54"/>
                  </a:lnTo>
                  <a:lnTo>
                    <a:pt x="127" y="59"/>
                  </a:lnTo>
                  <a:lnTo>
                    <a:pt x="132" y="59"/>
                  </a:lnTo>
                  <a:lnTo>
                    <a:pt x="137" y="59"/>
                  </a:lnTo>
                  <a:lnTo>
                    <a:pt x="132" y="59"/>
                  </a:lnTo>
                  <a:lnTo>
                    <a:pt x="132" y="64"/>
                  </a:lnTo>
                  <a:lnTo>
                    <a:pt x="137" y="64"/>
                  </a:lnTo>
                  <a:lnTo>
                    <a:pt x="142" y="64"/>
                  </a:lnTo>
                  <a:lnTo>
                    <a:pt x="142" y="69"/>
                  </a:lnTo>
                  <a:lnTo>
                    <a:pt x="137" y="69"/>
                  </a:lnTo>
                  <a:lnTo>
                    <a:pt x="137" y="74"/>
                  </a:lnTo>
                  <a:lnTo>
                    <a:pt x="137" y="79"/>
                  </a:lnTo>
                  <a:lnTo>
                    <a:pt x="142" y="79"/>
                  </a:lnTo>
                  <a:lnTo>
                    <a:pt x="142" y="83"/>
                  </a:lnTo>
                  <a:lnTo>
                    <a:pt x="147" y="83"/>
                  </a:lnTo>
                  <a:lnTo>
                    <a:pt x="147" y="88"/>
                  </a:lnTo>
                  <a:lnTo>
                    <a:pt x="147" y="83"/>
                  </a:lnTo>
                  <a:lnTo>
                    <a:pt x="152" y="83"/>
                  </a:lnTo>
                  <a:lnTo>
                    <a:pt x="157" y="83"/>
                  </a:lnTo>
                  <a:lnTo>
                    <a:pt x="157" y="88"/>
                  </a:lnTo>
                  <a:lnTo>
                    <a:pt x="152" y="88"/>
                  </a:lnTo>
                  <a:lnTo>
                    <a:pt x="152" y="93"/>
                  </a:lnTo>
                  <a:lnTo>
                    <a:pt x="157" y="93"/>
                  </a:lnTo>
                  <a:lnTo>
                    <a:pt x="157" y="98"/>
                  </a:lnTo>
                  <a:lnTo>
                    <a:pt x="162" y="98"/>
                  </a:lnTo>
                  <a:lnTo>
                    <a:pt x="166" y="98"/>
                  </a:lnTo>
                  <a:lnTo>
                    <a:pt x="166" y="103"/>
                  </a:lnTo>
                  <a:lnTo>
                    <a:pt x="171" y="103"/>
                  </a:lnTo>
                  <a:lnTo>
                    <a:pt x="176" y="103"/>
                  </a:lnTo>
                  <a:lnTo>
                    <a:pt x="176" y="108"/>
                  </a:lnTo>
                  <a:lnTo>
                    <a:pt x="181" y="103"/>
                  </a:lnTo>
                  <a:lnTo>
                    <a:pt x="181" y="108"/>
                  </a:lnTo>
                  <a:lnTo>
                    <a:pt x="186" y="108"/>
                  </a:lnTo>
                  <a:lnTo>
                    <a:pt x="186" y="113"/>
                  </a:lnTo>
                  <a:lnTo>
                    <a:pt x="191" y="113"/>
                  </a:lnTo>
                  <a:lnTo>
                    <a:pt x="196" y="113"/>
                  </a:lnTo>
                  <a:lnTo>
                    <a:pt x="196" y="108"/>
                  </a:lnTo>
                  <a:lnTo>
                    <a:pt x="201" y="108"/>
                  </a:lnTo>
                  <a:lnTo>
                    <a:pt x="205" y="113"/>
                  </a:lnTo>
                  <a:lnTo>
                    <a:pt x="205" y="118"/>
                  </a:lnTo>
                  <a:lnTo>
                    <a:pt x="205" y="123"/>
                  </a:lnTo>
                  <a:lnTo>
                    <a:pt x="201" y="123"/>
                  </a:lnTo>
                  <a:lnTo>
                    <a:pt x="201" y="127"/>
                  </a:lnTo>
                  <a:lnTo>
                    <a:pt x="201" y="123"/>
                  </a:lnTo>
                  <a:lnTo>
                    <a:pt x="205" y="123"/>
                  </a:lnTo>
                  <a:lnTo>
                    <a:pt x="205" y="127"/>
                  </a:lnTo>
                  <a:lnTo>
                    <a:pt x="205" y="132"/>
                  </a:lnTo>
                  <a:lnTo>
                    <a:pt x="201" y="137"/>
                  </a:lnTo>
                  <a:lnTo>
                    <a:pt x="205" y="137"/>
                  </a:lnTo>
                  <a:lnTo>
                    <a:pt x="205" y="142"/>
                  </a:lnTo>
                  <a:lnTo>
                    <a:pt x="205" y="147"/>
                  </a:lnTo>
                  <a:lnTo>
                    <a:pt x="201" y="147"/>
                  </a:lnTo>
                  <a:lnTo>
                    <a:pt x="196" y="147"/>
                  </a:lnTo>
                  <a:lnTo>
                    <a:pt x="191" y="147"/>
                  </a:lnTo>
                  <a:lnTo>
                    <a:pt x="186" y="147"/>
                  </a:lnTo>
                  <a:lnTo>
                    <a:pt x="186" y="152"/>
                  </a:lnTo>
                  <a:lnTo>
                    <a:pt x="181" y="152"/>
                  </a:lnTo>
                  <a:lnTo>
                    <a:pt x="181" y="147"/>
                  </a:lnTo>
                  <a:lnTo>
                    <a:pt x="176" y="147"/>
                  </a:lnTo>
                  <a:lnTo>
                    <a:pt x="171" y="147"/>
                  </a:lnTo>
                  <a:lnTo>
                    <a:pt x="171" y="142"/>
                  </a:lnTo>
                  <a:lnTo>
                    <a:pt x="166" y="142"/>
                  </a:lnTo>
                  <a:lnTo>
                    <a:pt x="166" y="147"/>
                  </a:lnTo>
                  <a:lnTo>
                    <a:pt x="166" y="142"/>
                  </a:lnTo>
                  <a:lnTo>
                    <a:pt x="162" y="142"/>
                  </a:lnTo>
                  <a:lnTo>
                    <a:pt x="162" y="137"/>
                  </a:lnTo>
                  <a:lnTo>
                    <a:pt x="157" y="137"/>
                  </a:lnTo>
                  <a:lnTo>
                    <a:pt x="157" y="132"/>
                  </a:lnTo>
                  <a:lnTo>
                    <a:pt x="157" y="137"/>
                  </a:lnTo>
                  <a:lnTo>
                    <a:pt x="152" y="137"/>
                  </a:lnTo>
                  <a:lnTo>
                    <a:pt x="152" y="132"/>
                  </a:lnTo>
                  <a:lnTo>
                    <a:pt x="152" y="127"/>
                  </a:lnTo>
                  <a:lnTo>
                    <a:pt x="147" y="127"/>
                  </a:lnTo>
                  <a:lnTo>
                    <a:pt x="142" y="127"/>
                  </a:lnTo>
                  <a:lnTo>
                    <a:pt x="137" y="127"/>
                  </a:lnTo>
                  <a:lnTo>
                    <a:pt x="132" y="132"/>
                  </a:lnTo>
                  <a:lnTo>
                    <a:pt x="127" y="132"/>
                  </a:lnTo>
                  <a:lnTo>
                    <a:pt x="123" y="132"/>
                  </a:lnTo>
                  <a:lnTo>
                    <a:pt x="118" y="132"/>
                  </a:lnTo>
                  <a:lnTo>
                    <a:pt x="113" y="137"/>
                  </a:lnTo>
                  <a:lnTo>
                    <a:pt x="108" y="137"/>
                  </a:lnTo>
                  <a:lnTo>
                    <a:pt x="108" y="142"/>
                  </a:lnTo>
                  <a:lnTo>
                    <a:pt x="103" y="142"/>
                  </a:lnTo>
                  <a:lnTo>
                    <a:pt x="103" y="147"/>
                  </a:lnTo>
                  <a:lnTo>
                    <a:pt x="98" y="147"/>
                  </a:lnTo>
                  <a:lnTo>
                    <a:pt x="98" y="152"/>
                  </a:lnTo>
                  <a:lnTo>
                    <a:pt x="98" y="147"/>
                  </a:lnTo>
                  <a:lnTo>
                    <a:pt x="93" y="147"/>
                  </a:lnTo>
                  <a:lnTo>
                    <a:pt x="88" y="147"/>
                  </a:lnTo>
                  <a:lnTo>
                    <a:pt x="88" y="152"/>
                  </a:lnTo>
                  <a:lnTo>
                    <a:pt x="88" y="147"/>
                  </a:lnTo>
                  <a:lnTo>
                    <a:pt x="88" y="152"/>
                  </a:lnTo>
                  <a:lnTo>
                    <a:pt x="83" y="152"/>
                  </a:lnTo>
                  <a:lnTo>
                    <a:pt x="83" y="157"/>
                  </a:lnTo>
                  <a:lnTo>
                    <a:pt x="79" y="157"/>
                  </a:lnTo>
                  <a:lnTo>
                    <a:pt x="74" y="157"/>
                  </a:lnTo>
                  <a:lnTo>
                    <a:pt x="69" y="157"/>
                  </a:lnTo>
                  <a:lnTo>
                    <a:pt x="64" y="157"/>
                  </a:lnTo>
                  <a:lnTo>
                    <a:pt x="64" y="152"/>
                  </a:lnTo>
                  <a:lnTo>
                    <a:pt x="59" y="152"/>
                  </a:lnTo>
                  <a:lnTo>
                    <a:pt x="59" y="157"/>
                  </a:lnTo>
                  <a:lnTo>
                    <a:pt x="54" y="157"/>
                  </a:lnTo>
                  <a:lnTo>
                    <a:pt x="54" y="162"/>
                  </a:lnTo>
                  <a:lnTo>
                    <a:pt x="49" y="162"/>
                  </a:lnTo>
                  <a:lnTo>
                    <a:pt x="49" y="157"/>
                  </a:lnTo>
                  <a:lnTo>
                    <a:pt x="44" y="157"/>
                  </a:lnTo>
                  <a:lnTo>
                    <a:pt x="40" y="157"/>
                  </a:lnTo>
                  <a:lnTo>
                    <a:pt x="35" y="157"/>
                  </a:lnTo>
                  <a:lnTo>
                    <a:pt x="35" y="162"/>
                  </a:lnTo>
                  <a:lnTo>
                    <a:pt x="30" y="162"/>
                  </a:lnTo>
                  <a:lnTo>
                    <a:pt x="25" y="162"/>
                  </a:lnTo>
                  <a:lnTo>
                    <a:pt x="20" y="162"/>
                  </a:lnTo>
                  <a:lnTo>
                    <a:pt x="15" y="162"/>
                  </a:lnTo>
                  <a:lnTo>
                    <a:pt x="15" y="157"/>
                  </a:lnTo>
                  <a:lnTo>
                    <a:pt x="15" y="152"/>
                  </a:lnTo>
                  <a:lnTo>
                    <a:pt x="15" y="147"/>
                  </a:lnTo>
                  <a:lnTo>
                    <a:pt x="20" y="147"/>
                  </a:lnTo>
                  <a:lnTo>
                    <a:pt x="20" y="142"/>
                  </a:lnTo>
                  <a:lnTo>
                    <a:pt x="20" y="137"/>
                  </a:lnTo>
                  <a:lnTo>
                    <a:pt x="20" y="132"/>
                  </a:lnTo>
                  <a:lnTo>
                    <a:pt x="20" y="127"/>
                  </a:lnTo>
                  <a:lnTo>
                    <a:pt x="20" y="123"/>
                  </a:lnTo>
                  <a:lnTo>
                    <a:pt x="20" y="118"/>
                  </a:lnTo>
                  <a:lnTo>
                    <a:pt x="20" y="113"/>
                  </a:lnTo>
                  <a:lnTo>
                    <a:pt x="15" y="113"/>
                  </a:lnTo>
                  <a:lnTo>
                    <a:pt x="20" y="113"/>
                  </a:lnTo>
                  <a:lnTo>
                    <a:pt x="20" y="108"/>
                  </a:lnTo>
                  <a:lnTo>
                    <a:pt x="15" y="103"/>
                  </a:lnTo>
                  <a:lnTo>
                    <a:pt x="15" y="98"/>
                  </a:lnTo>
                  <a:lnTo>
                    <a:pt x="15" y="93"/>
                  </a:lnTo>
                  <a:lnTo>
                    <a:pt x="10" y="93"/>
                  </a:lnTo>
                  <a:lnTo>
                    <a:pt x="10" y="88"/>
                  </a:lnTo>
                  <a:lnTo>
                    <a:pt x="10" y="83"/>
                  </a:lnTo>
                  <a:lnTo>
                    <a:pt x="10" y="79"/>
                  </a:lnTo>
                  <a:lnTo>
                    <a:pt x="10" y="74"/>
                  </a:lnTo>
                  <a:lnTo>
                    <a:pt x="10" y="69"/>
                  </a:lnTo>
                  <a:lnTo>
                    <a:pt x="15" y="69"/>
                  </a:lnTo>
                  <a:lnTo>
                    <a:pt x="10" y="64"/>
                  </a:lnTo>
                  <a:lnTo>
                    <a:pt x="5" y="64"/>
                  </a:lnTo>
                  <a:lnTo>
                    <a:pt x="5" y="59"/>
                  </a:lnTo>
                  <a:lnTo>
                    <a:pt x="5" y="54"/>
                  </a:lnTo>
                  <a:lnTo>
                    <a:pt x="5" y="49"/>
                  </a:lnTo>
                  <a:lnTo>
                    <a:pt x="5" y="44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5" y="40"/>
                  </a:lnTo>
                  <a:lnTo>
                    <a:pt x="5" y="35"/>
                  </a:lnTo>
                  <a:lnTo>
                    <a:pt x="5" y="30"/>
                  </a:lnTo>
                  <a:lnTo>
                    <a:pt x="10" y="30"/>
                  </a:lnTo>
                  <a:lnTo>
                    <a:pt x="10" y="25"/>
                  </a:lnTo>
                  <a:lnTo>
                    <a:pt x="10" y="20"/>
                  </a:lnTo>
                  <a:lnTo>
                    <a:pt x="15" y="20"/>
                  </a:lnTo>
                  <a:lnTo>
                    <a:pt x="15" y="15"/>
                  </a:lnTo>
                  <a:lnTo>
                    <a:pt x="20" y="15"/>
                  </a:lnTo>
                  <a:lnTo>
                    <a:pt x="25" y="15"/>
                  </a:lnTo>
                  <a:lnTo>
                    <a:pt x="30" y="15"/>
                  </a:lnTo>
                  <a:lnTo>
                    <a:pt x="35" y="15"/>
                  </a:lnTo>
                  <a:lnTo>
                    <a:pt x="35" y="10"/>
                  </a:lnTo>
                  <a:lnTo>
                    <a:pt x="40" y="10"/>
                  </a:lnTo>
                  <a:lnTo>
                    <a:pt x="40" y="5"/>
                  </a:lnTo>
                  <a:lnTo>
                    <a:pt x="44" y="5"/>
                  </a:lnTo>
                  <a:lnTo>
                    <a:pt x="44" y="10"/>
                  </a:lnTo>
                  <a:lnTo>
                    <a:pt x="44" y="5"/>
                  </a:lnTo>
                  <a:lnTo>
                    <a:pt x="49" y="5"/>
                  </a:lnTo>
                  <a:lnTo>
                    <a:pt x="54" y="5"/>
                  </a:lnTo>
                  <a:lnTo>
                    <a:pt x="59" y="5"/>
                  </a:lnTo>
                  <a:lnTo>
                    <a:pt x="59" y="0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" name="Freeform 75">
              <a:extLst>
                <a:ext uri="{FF2B5EF4-FFF2-40B4-BE49-F238E27FC236}">
                  <a16:creationId xmlns:a16="http://schemas.microsoft.com/office/drawing/2014/main" id="{F2A08AE5-C78D-4A1D-B48C-FC36FCCCA43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764" y="1320"/>
              <a:ext cx="322" cy="342"/>
            </a:xfrm>
            <a:custGeom>
              <a:avLst/>
              <a:gdLst>
                <a:gd name="T0" fmla="*/ 107 w 322"/>
                <a:gd name="T1" fmla="*/ 10 h 342"/>
                <a:gd name="T2" fmla="*/ 126 w 322"/>
                <a:gd name="T3" fmla="*/ 25 h 342"/>
                <a:gd name="T4" fmla="*/ 146 w 322"/>
                <a:gd name="T5" fmla="*/ 35 h 342"/>
                <a:gd name="T6" fmla="*/ 166 w 322"/>
                <a:gd name="T7" fmla="*/ 30 h 342"/>
                <a:gd name="T8" fmla="*/ 180 w 322"/>
                <a:gd name="T9" fmla="*/ 25 h 342"/>
                <a:gd name="T10" fmla="*/ 205 w 322"/>
                <a:gd name="T11" fmla="*/ 30 h 342"/>
                <a:gd name="T12" fmla="*/ 229 w 322"/>
                <a:gd name="T13" fmla="*/ 49 h 342"/>
                <a:gd name="T14" fmla="*/ 239 w 322"/>
                <a:gd name="T15" fmla="*/ 59 h 342"/>
                <a:gd name="T16" fmla="*/ 244 w 322"/>
                <a:gd name="T17" fmla="*/ 79 h 342"/>
                <a:gd name="T18" fmla="*/ 229 w 322"/>
                <a:gd name="T19" fmla="*/ 98 h 342"/>
                <a:gd name="T20" fmla="*/ 244 w 322"/>
                <a:gd name="T21" fmla="*/ 113 h 342"/>
                <a:gd name="T22" fmla="*/ 253 w 322"/>
                <a:gd name="T23" fmla="*/ 113 h 342"/>
                <a:gd name="T24" fmla="*/ 268 w 322"/>
                <a:gd name="T25" fmla="*/ 118 h 342"/>
                <a:gd name="T26" fmla="*/ 263 w 322"/>
                <a:gd name="T27" fmla="*/ 132 h 342"/>
                <a:gd name="T28" fmla="*/ 263 w 322"/>
                <a:gd name="T29" fmla="*/ 142 h 342"/>
                <a:gd name="T30" fmla="*/ 268 w 322"/>
                <a:gd name="T31" fmla="*/ 157 h 342"/>
                <a:gd name="T32" fmla="*/ 268 w 322"/>
                <a:gd name="T33" fmla="*/ 166 h 342"/>
                <a:gd name="T34" fmla="*/ 278 w 322"/>
                <a:gd name="T35" fmla="*/ 186 h 342"/>
                <a:gd name="T36" fmla="*/ 278 w 322"/>
                <a:gd name="T37" fmla="*/ 196 h 342"/>
                <a:gd name="T38" fmla="*/ 292 w 322"/>
                <a:gd name="T39" fmla="*/ 191 h 342"/>
                <a:gd name="T40" fmla="*/ 302 w 322"/>
                <a:gd name="T41" fmla="*/ 215 h 342"/>
                <a:gd name="T42" fmla="*/ 307 w 322"/>
                <a:gd name="T43" fmla="*/ 230 h 342"/>
                <a:gd name="T44" fmla="*/ 312 w 322"/>
                <a:gd name="T45" fmla="*/ 244 h 342"/>
                <a:gd name="T46" fmla="*/ 307 w 322"/>
                <a:gd name="T47" fmla="*/ 259 h 342"/>
                <a:gd name="T48" fmla="*/ 307 w 322"/>
                <a:gd name="T49" fmla="*/ 279 h 342"/>
                <a:gd name="T50" fmla="*/ 307 w 322"/>
                <a:gd name="T51" fmla="*/ 288 h 342"/>
                <a:gd name="T52" fmla="*/ 297 w 322"/>
                <a:gd name="T53" fmla="*/ 298 h 342"/>
                <a:gd name="T54" fmla="*/ 307 w 322"/>
                <a:gd name="T55" fmla="*/ 308 h 342"/>
                <a:gd name="T56" fmla="*/ 317 w 322"/>
                <a:gd name="T57" fmla="*/ 318 h 342"/>
                <a:gd name="T58" fmla="*/ 317 w 322"/>
                <a:gd name="T59" fmla="*/ 337 h 342"/>
                <a:gd name="T60" fmla="*/ 292 w 322"/>
                <a:gd name="T61" fmla="*/ 342 h 342"/>
                <a:gd name="T62" fmla="*/ 273 w 322"/>
                <a:gd name="T63" fmla="*/ 332 h 342"/>
                <a:gd name="T64" fmla="*/ 258 w 322"/>
                <a:gd name="T65" fmla="*/ 323 h 342"/>
                <a:gd name="T66" fmla="*/ 248 w 322"/>
                <a:gd name="T67" fmla="*/ 303 h 342"/>
                <a:gd name="T68" fmla="*/ 244 w 322"/>
                <a:gd name="T69" fmla="*/ 284 h 342"/>
                <a:gd name="T70" fmla="*/ 244 w 322"/>
                <a:gd name="T71" fmla="*/ 269 h 342"/>
                <a:gd name="T72" fmla="*/ 224 w 322"/>
                <a:gd name="T73" fmla="*/ 269 h 342"/>
                <a:gd name="T74" fmla="*/ 209 w 322"/>
                <a:gd name="T75" fmla="*/ 259 h 342"/>
                <a:gd name="T76" fmla="*/ 200 w 322"/>
                <a:gd name="T77" fmla="*/ 249 h 342"/>
                <a:gd name="T78" fmla="*/ 185 w 322"/>
                <a:gd name="T79" fmla="*/ 244 h 342"/>
                <a:gd name="T80" fmla="*/ 185 w 322"/>
                <a:gd name="T81" fmla="*/ 225 h 342"/>
                <a:gd name="T82" fmla="*/ 170 w 322"/>
                <a:gd name="T83" fmla="*/ 220 h 342"/>
                <a:gd name="T84" fmla="*/ 156 w 322"/>
                <a:gd name="T85" fmla="*/ 205 h 342"/>
                <a:gd name="T86" fmla="*/ 141 w 322"/>
                <a:gd name="T87" fmla="*/ 191 h 342"/>
                <a:gd name="T88" fmla="*/ 126 w 322"/>
                <a:gd name="T89" fmla="*/ 176 h 342"/>
                <a:gd name="T90" fmla="*/ 117 w 322"/>
                <a:gd name="T91" fmla="*/ 166 h 342"/>
                <a:gd name="T92" fmla="*/ 97 w 322"/>
                <a:gd name="T93" fmla="*/ 152 h 342"/>
                <a:gd name="T94" fmla="*/ 102 w 322"/>
                <a:gd name="T95" fmla="*/ 127 h 342"/>
                <a:gd name="T96" fmla="*/ 117 w 322"/>
                <a:gd name="T97" fmla="*/ 118 h 342"/>
                <a:gd name="T98" fmla="*/ 102 w 322"/>
                <a:gd name="T99" fmla="*/ 103 h 342"/>
                <a:gd name="T100" fmla="*/ 87 w 322"/>
                <a:gd name="T101" fmla="*/ 98 h 342"/>
                <a:gd name="T102" fmla="*/ 63 w 322"/>
                <a:gd name="T103" fmla="*/ 93 h 342"/>
                <a:gd name="T104" fmla="*/ 43 w 322"/>
                <a:gd name="T105" fmla="*/ 83 h 342"/>
                <a:gd name="T106" fmla="*/ 24 w 322"/>
                <a:gd name="T107" fmla="*/ 69 h 342"/>
                <a:gd name="T108" fmla="*/ 4 w 322"/>
                <a:gd name="T109" fmla="*/ 54 h 342"/>
                <a:gd name="T110" fmla="*/ 14 w 322"/>
                <a:gd name="T111" fmla="*/ 39 h 342"/>
                <a:gd name="T112" fmla="*/ 39 w 322"/>
                <a:gd name="T113" fmla="*/ 44 h 342"/>
                <a:gd name="T114" fmla="*/ 58 w 322"/>
                <a:gd name="T115" fmla="*/ 39 h 342"/>
                <a:gd name="T116" fmla="*/ 83 w 322"/>
                <a:gd name="T117" fmla="*/ 20 h 342"/>
                <a:gd name="T118" fmla="*/ 48 w 322"/>
                <a:gd name="T119" fmla="*/ 3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22" h="342">
                  <a:moveTo>
                    <a:pt x="87" y="0"/>
                  </a:moveTo>
                  <a:lnTo>
                    <a:pt x="92" y="0"/>
                  </a:lnTo>
                  <a:lnTo>
                    <a:pt x="97" y="5"/>
                  </a:lnTo>
                  <a:lnTo>
                    <a:pt x="102" y="5"/>
                  </a:lnTo>
                  <a:lnTo>
                    <a:pt x="102" y="10"/>
                  </a:lnTo>
                  <a:lnTo>
                    <a:pt x="107" y="10"/>
                  </a:lnTo>
                  <a:lnTo>
                    <a:pt x="107" y="15"/>
                  </a:lnTo>
                  <a:lnTo>
                    <a:pt x="107" y="25"/>
                  </a:lnTo>
                  <a:lnTo>
                    <a:pt x="112" y="25"/>
                  </a:lnTo>
                  <a:lnTo>
                    <a:pt x="117" y="25"/>
                  </a:lnTo>
                  <a:lnTo>
                    <a:pt x="122" y="25"/>
                  </a:lnTo>
                  <a:lnTo>
                    <a:pt x="126" y="25"/>
                  </a:lnTo>
                  <a:lnTo>
                    <a:pt x="131" y="25"/>
                  </a:lnTo>
                  <a:lnTo>
                    <a:pt x="136" y="25"/>
                  </a:lnTo>
                  <a:lnTo>
                    <a:pt x="136" y="30"/>
                  </a:lnTo>
                  <a:lnTo>
                    <a:pt x="141" y="30"/>
                  </a:lnTo>
                  <a:lnTo>
                    <a:pt x="141" y="35"/>
                  </a:lnTo>
                  <a:lnTo>
                    <a:pt x="146" y="35"/>
                  </a:lnTo>
                  <a:lnTo>
                    <a:pt x="146" y="39"/>
                  </a:lnTo>
                  <a:lnTo>
                    <a:pt x="151" y="39"/>
                  </a:lnTo>
                  <a:lnTo>
                    <a:pt x="151" y="35"/>
                  </a:lnTo>
                  <a:lnTo>
                    <a:pt x="156" y="35"/>
                  </a:lnTo>
                  <a:lnTo>
                    <a:pt x="161" y="35"/>
                  </a:lnTo>
                  <a:lnTo>
                    <a:pt x="166" y="30"/>
                  </a:lnTo>
                  <a:lnTo>
                    <a:pt x="166" y="25"/>
                  </a:lnTo>
                  <a:lnTo>
                    <a:pt x="170" y="25"/>
                  </a:lnTo>
                  <a:lnTo>
                    <a:pt x="170" y="20"/>
                  </a:lnTo>
                  <a:lnTo>
                    <a:pt x="170" y="25"/>
                  </a:lnTo>
                  <a:lnTo>
                    <a:pt x="175" y="25"/>
                  </a:lnTo>
                  <a:lnTo>
                    <a:pt x="180" y="25"/>
                  </a:lnTo>
                  <a:lnTo>
                    <a:pt x="185" y="25"/>
                  </a:lnTo>
                  <a:lnTo>
                    <a:pt x="190" y="25"/>
                  </a:lnTo>
                  <a:lnTo>
                    <a:pt x="195" y="25"/>
                  </a:lnTo>
                  <a:lnTo>
                    <a:pt x="195" y="30"/>
                  </a:lnTo>
                  <a:lnTo>
                    <a:pt x="200" y="30"/>
                  </a:lnTo>
                  <a:lnTo>
                    <a:pt x="205" y="30"/>
                  </a:lnTo>
                  <a:lnTo>
                    <a:pt x="209" y="30"/>
                  </a:lnTo>
                  <a:lnTo>
                    <a:pt x="214" y="30"/>
                  </a:lnTo>
                  <a:lnTo>
                    <a:pt x="219" y="39"/>
                  </a:lnTo>
                  <a:lnTo>
                    <a:pt x="219" y="44"/>
                  </a:lnTo>
                  <a:lnTo>
                    <a:pt x="224" y="49"/>
                  </a:lnTo>
                  <a:lnTo>
                    <a:pt x="229" y="49"/>
                  </a:lnTo>
                  <a:lnTo>
                    <a:pt x="229" y="54"/>
                  </a:lnTo>
                  <a:lnTo>
                    <a:pt x="229" y="59"/>
                  </a:lnTo>
                  <a:lnTo>
                    <a:pt x="224" y="59"/>
                  </a:lnTo>
                  <a:lnTo>
                    <a:pt x="229" y="59"/>
                  </a:lnTo>
                  <a:lnTo>
                    <a:pt x="234" y="59"/>
                  </a:lnTo>
                  <a:lnTo>
                    <a:pt x="239" y="59"/>
                  </a:lnTo>
                  <a:lnTo>
                    <a:pt x="244" y="59"/>
                  </a:lnTo>
                  <a:lnTo>
                    <a:pt x="244" y="64"/>
                  </a:lnTo>
                  <a:lnTo>
                    <a:pt x="244" y="69"/>
                  </a:lnTo>
                  <a:lnTo>
                    <a:pt x="248" y="74"/>
                  </a:lnTo>
                  <a:lnTo>
                    <a:pt x="248" y="79"/>
                  </a:lnTo>
                  <a:lnTo>
                    <a:pt x="244" y="79"/>
                  </a:lnTo>
                  <a:lnTo>
                    <a:pt x="239" y="79"/>
                  </a:lnTo>
                  <a:lnTo>
                    <a:pt x="239" y="83"/>
                  </a:lnTo>
                  <a:lnTo>
                    <a:pt x="234" y="88"/>
                  </a:lnTo>
                  <a:lnTo>
                    <a:pt x="234" y="93"/>
                  </a:lnTo>
                  <a:lnTo>
                    <a:pt x="229" y="93"/>
                  </a:lnTo>
                  <a:lnTo>
                    <a:pt x="229" y="98"/>
                  </a:lnTo>
                  <a:lnTo>
                    <a:pt x="229" y="103"/>
                  </a:lnTo>
                  <a:lnTo>
                    <a:pt x="234" y="103"/>
                  </a:lnTo>
                  <a:lnTo>
                    <a:pt x="234" y="108"/>
                  </a:lnTo>
                  <a:lnTo>
                    <a:pt x="234" y="113"/>
                  </a:lnTo>
                  <a:lnTo>
                    <a:pt x="239" y="113"/>
                  </a:lnTo>
                  <a:lnTo>
                    <a:pt x="244" y="113"/>
                  </a:lnTo>
                  <a:lnTo>
                    <a:pt x="244" y="108"/>
                  </a:lnTo>
                  <a:lnTo>
                    <a:pt x="244" y="113"/>
                  </a:lnTo>
                  <a:lnTo>
                    <a:pt x="248" y="113"/>
                  </a:lnTo>
                  <a:lnTo>
                    <a:pt x="248" y="108"/>
                  </a:lnTo>
                  <a:lnTo>
                    <a:pt x="253" y="108"/>
                  </a:lnTo>
                  <a:lnTo>
                    <a:pt x="253" y="113"/>
                  </a:lnTo>
                  <a:lnTo>
                    <a:pt x="258" y="113"/>
                  </a:lnTo>
                  <a:lnTo>
                    <a:pt x="263" y="113"/>
                  </a:lnTo>
                  <a:lnTo>
                    <a:pt x="263" y="118"/>
                  </a:lnTo>
                  <a:lnTo>
                    <a:pt x="263" y="122"/>
                  </a:lnTo>
                  <a:lnTo>
                    <a:pt x="268" y="122"/>
                  </a:lnTo>
                  <a:lnTo>
                    <a:pt x="268" y="118"/>
                  </a:lnTo>
                  <a:lnTo>
                    <a:pt x="263" y="118"/>
                  </a:lnTo>
                  <a:lnTo>
                    <a:pt x="268" y="118"/>
                  </a:lnTo>
                  <a:lnTo>
                    <a:pt x="268" y="122"/>
                  </a:lnTo>
                  <a:lnTo>
                    <a:pt x="263" y="122"/>
                  </a:lnTo>
                  <a:lnTo>
                    <a:pt x="263" y="127"/>
                  </a:lnTo>
                  <a:lnTo>
                    <a:pt x="263" y="132"/>
                  </a:lnTo>
                  <a:lnTo>
                    <a:pt x="258" y="132"/>
                  </a:lnTo>
                  <a:lnTo>
                    <a:pt x="258" y="137"/>
                  </a:lnTo>
                  <a:lnTo>
                    <a:pt x="263" y="137"/>
                  </a:lnTo>
                  <a:lnTo>
                    <a:pt x="263" y="142"/>
                  </a:lnTo>
                  <a:lnTo>
                    <a:pt x="268" y="142"/>
                  </a:lnTo>
                  <a:lnTo>
                    <a:pt x="263" y="142"/>
                  </a:lnTo>
                  <a:lnTo>
                    <a:pt x="268" y="142"/>
                  </a:lnTo>
                  <a:lnTo>
                    <a:pt x="268" y="147"/>
                  </a:lnTo>
                  <a:lnTo>
                    <a:pt x="263" y="147"/>
                  </a:lnTo>
                  <a:lnTo>
                    <a:pt x="263" y="152"/>
                  </a:lnTo>
                  <a:lnTo>
                    <a:pt x="268" y="152"/>
                  </a:lnTo>
                  <a:lnTo>
                    <a:pt x="268" y="157"/>
                  </a:lnTo>
                  <a:lnTo>
                    <a:pt x="263" y="157"/>
                  </a:lnTo>
                  <a:lnTo>
                    <a:pt x="268" y="157"/>
                  </a:lnTo>
                  <a:lnTo>
                    <a:pt x="268" y="161"/>
                  </a:lnTo>
                  <a:lnTo>
                    <a:pt x="268" y="157"/>
                  </a:lnTo>
                  <a:lnTo>
                    <a:pt x="268" y="161"/>
                  </a:lnTo>
                  <a:lnTo>
                    <a:pt x="268" y="166"/>
                  </a:lnTo>
                  <a:lnTo>
                    <a:pt x="273" y="166"/>
                  </a:lnTo>
                  <a:lnTo>
                    <a:pt x="273" y="171"/>
                  </a:lnTo>
                  <a:lnTo>
                    <a:pt x="273" y="176"/>
                  </a:lnTo>
                  <a:lnTo>
                    <a:pt x="273" y="181"/>
                  </a:lnTo>
                  <a:lnTo>
                    <a:pt x="278" y="181"/>
                  </a:lnTo>
                  <a:lnTo>
                    <a:pt x="278" y="186"/>
                  </a:lnTo>
                  <a:lnTo>
                    <a:pt x="273" y="186"/>
                  </a:lnTo>
                  <a:lnTo>
                    <a:pt x="268" y="186"/>
                  </a:lnTo>
                  <a:lnTo>
                    <a:pt x="268" y="191"/>
                  </a:lnTo>
                  <a:lnTo>
                    <a:pt x="273" y="191"/>
                  </a:lnTo>
                  <a:lnTo>
                    <a:pt x="278" y="191"/>
                  </a:lnTo>
                  <a:lnTo>
                    <a:pt x="278" y="196"/>
                  </a:lnTo>
                  <a:lnTo>
                    <a:pt x="278" y="191"/>
                  </a:lnTo>
                  <a:lnTo>
                    <a:pt x="283" y="191"/>
                  </a:lnTo>
                  <a:lnTo>
                    <a:pt x="288" y="191"/>
                  </a:lnTo>
                  <a:lnTo>
                    <a:pt x="288" y="186"/>
                  </a:lnTo>
                  <a:lnTo>
                    <a:pt x="292" y="186"/>
                  </a:lnTo>
                  <a:lnTo>
                    <a:pt x="292" y="191"/>
                  </a:lnTo>
                  <a:lnTo>
                    <a:pt x="292" y="196"/>
                  </a:lnTo>
                  <a:lnTo>
                    <a:pt x="297" y="201"/>
                  </a:lnTo>
                  <a:lnTo>
                    <a:pt x="297" y="205"/>
                  </a:lnTo>
                  <a:lnTo>
                    <a:pt x="297" y="210"/>
                  </a:lnTo>
                  <a:lnTo>
                    <a:pt x="302" y="210"/>
                  </a:lnTo>
                  <a:lnTo>
                    <a:pt x="302" y="215"/>
                  </a:lnTo>
                  <a:lnTo>
                    <a:pt x="297" y="215"/>
                  </a:lnTo>
                  <a:lnTo>
                    <a:pt x="297" y="220"/>
                  </a:lnTo>
                  <a:lnTo>
                    <a:pt x="297" y="225"/>
                  </a:lnTo>
                  <a:lnTo>
                    <a:pt x="297" y="230"/>
                  </a:lnTo>
                  <a:lnTo>
                    <a:pt x="302" y="230"/>
                  </a:lnTo>
                  <a:lnTo>
                    <a:pt x="307" y="230"/>
                  </a:lnTo>
                  <a:lnTo>
                    <a:pt x="312" y="230"/>
                  </a:lnTo>
                  <a:lnTo>
                    <a:pt x="312" y="235"/>
                  </a:lnTo>
                  <a:lnTo>
                    <a:pt x="312" y="240"/>
                  </a:lnTo>
                  <a:lnTo>
                    <a:pt x="317" y="240"/>
                  </a:lnTo>
                  <a:lnTo>
                    <a:pt x="312" y="240"/>
                  </a:lnTo>
                  <a:lnTo>
                    <a:pt x="312" y="244"/>
                  </a:lnTo>
                  <a:lnTo>
                    <a:pt x="307" y="244"/>
                  </a:lnTo>
                  <a:lnTo>
                    <a:pt x="307" y="249"/>
                  </a:lnTo>
                  <a:lnTo>
                    <a:pt x="312" y="249"/>
                  </a:lnTo>
                  <a:lnTo>
                    <a:pt x="312" y="254"/>
                  </a:lnTo>
                  <a:lnTo>
                    <a:pt x="312" y="259"/>
                  </a:lnTo>
                  <a:lnTo>
                    <a:pt x="307" y="259"/>
                  </a:lnTo>
                  <a:lnTo>
                    <a:pt x="302" y="259"/>
                  </a:lnTo>
                  <a:lnTo>
                    <a:pt x="302" y="264"/>
                  </a:lnTo>
                  <a:lnTo>
                    <a:pt x="302" y="269"/>
                  </a:lnTo>
                  <a:lnTo>
                    <a:pt x="307" y="269"/>
                  </a:lnTo>
                  <a:lnTo>
                    <a:pt x="307" y="274"/>
                  </a:lnTo>
                  <a:lnTo>
                    <a:pt x="307" y="279"/>
                  </a:lnTo>
                  <a:lnTo>
                    <a:pt x="312" y="279"/>
                  </a:lnTo>
                  <a:lnTo>
                    <a:pt x="317" y="279"/>
                  </a:lnTo>
                  <a:lnTo>
                    <a:pt x="312" y="279"/>
                  </a:lnTo>
                  <a:lnTo>
                    <a:pt x="312" y="284"/>
                  </a:lnTo>
                  <a:lnTo>
                    <a:pt x="312" y="288"/>
                  </a:lnTo>
                  <a:lnTo>
                    <a:pt x="307" y="288"/>
                  </a:lnTo>
                  <a:lnTo>
                    <a:pt x="307" y="293"/>
                  </a:lnTo>
                  <a:lnTo>
                    <a:pt x="302" y="293"/>
                  </a:lnTo>
                  <a:lnTo>
                    <a:pt x="302" y="288"/>
                  </a:lnTo>
                  <a:lnTo>
                    <a:pt x="297" y="288"/>
                  </a:lnTo>
                  <a:lnTo>
                    <a:pt x="297" y="293"/>
                  </a:lnTo>
                  <a:lnTo>
                    <a:pt x="297" y="298"/>
                  </a:lnTo>
                  <a:lnTo>
                    <a:pt x="302" y="298"/>
                  </a:lnTo>
                  <a:lnTo>
                    <a:pt x="302" y="303"/>
                  </a:lnTo>
                  <a:lnTo>
                    <a:pt x="307" y="303"/>
                  </a:lnTo>
                  <a:lnTo>
                    <a:pt x="307" y="308"/>
                  </a:lnTo>
                  <a:lnTo>
                    <a:pt x="307" y="303"/>
                  </a:lnTo>
                  <a:lnTo>
                    <a:pt x="307" y="308"/>
                  </a:lnTo>
                  <a:lnTo>
                    <a:pt x="312" y="308"/>
                  </a:lnTo>
                  <a:lnTo>
                    <a:pt x="317" y="308"/>
                  </a:lnTo>
                  <a:lnTo>
                    <a:pt x="317" y="313"/>
                  </a:lnTo>
                  <a:lnTo>
                    <a:pt x="312" y="313"/>
                  </a:lnTo>
                  <a:lnTo>
                    <a:pt x="312" y="318"/>
                  </a:lnTo>
                  <a:lnTo>
                    <a:pt x="317" y="318"/>
                  </a:lnTo>
                  <a:lnTo>
                    <a:pt x="317" y="323"/>
                  </a:lnTo>
                  <a:lnTo>
                    <a:pt x="317" y="327"/>
                  </a:lnTo>
                  <a:lnTo>
                    <a:pt x="322" y="327"/>
                  </a:lnTo>
                  <a:lnTo>
                    <a:pt x="322" y="332"/>
                  </a:lnTo>
                  <a:lnTo>
                    <a:pt x="322" y="337"/>
                  </a:lnTo>
                  <a:lnTo>
                    <a:pt x="317" y="337"/>
                  </a:lnTo>
                  <a:lnTo>
                    <a:pt x="312" y="337"/>
                  </a:lnTo>
                  <a:lnTo>
                    <a:pt x="307" y="337"/>
                  </a:lnTo>
                  <a:lnTo>
                    <a:pt x="307" y="342"/>
                  </a:lnTo>
                  <a:lnTo>
                    <a:pt x="302" y="342"/>
                  </a:lnTo>
                  <a:lnTo>
                    <a:pt x="297" y="342"/>
                  </a:lnTo>
                  <a:lnTo>
                    <a:pt x="292" y="342"/>
                  </a:lnTo>
                  <a:lnTo>
                    <a:pt x="292" y="337"/>
                  </a:lnTo>
                  <a:lnTo>
                    <a:pt x="288" y="337"/>
                  </a:lnTo>
                  <a:lnTo>
                    <a:pt x="283" y="337"/>
                  </a:lnTo>
                  <a:lnTo>
                    <a:pt x="283" y="332"/>
                  </a:lnTo>
                  <a:lnTo>
                    <a:pt x="278" y="332"/>
                  </a:lnTo>
                  <a:lnTo>
                    <a:pt x="273" y="332"/>
                  </a:lnTo>
                  <a:lnTo>
                    <a:pt x="273" y="327"/>
                  </a:lnTo>
                  <a:lnTo>
                    <a:pt x="268" y="327"/>
                  </a:lnTo>
                  <a:lnTo>
                    <a:pt x="268" y="323"/>
                  </a:lnTo>
                  <a:lnTo>
                    <a:pt x="268" y="327"/>
                  </a:lnTo>
                  <a:lnTo>
                    <a:pt x="263" y="323"/>
                  </a:lnTo>
                  <a:lnTo>
                    <a:pt x="258" y="323"/>
                  </a:lnTo>
                  <a:lnTo>
                    <a:pt x="258" y="318"/>
                  </a:lnTo>
                  <a:lnTo>
                    <a:pt x="258" y="313"/>
                  </a:lnTo>
                  <a:lnTo>
                    <a:pt x="253" y="313"/>
                  </a:lnTo>
                  <a:lnTo>
                    <a:pt x="253" y="308"/>
                  </a:lnTo>
                  <a:lnTo>
                    <a:pt x="248" y="308"/>
                  </a:lnTo>
                  <a:lnTo>
                    <a:pt x="248" y="303"/>
                  </a:lnTo>
                  <a:lnTo>
                    <a:pt x="248" y="298"/>
                  </a:lnTo>
                  <a:lnTo>
                    <a:pt x="244" y="298"/>
                  </a:lnTo>
                  <a:lnTo>
                    <a:pt x="248" y="293"/>
                  </a:lnTo>
                  <a:lnTo>
                    <a:pt x="248" y="288"/>
                  </a:lnTo>
                  <a:lnTo>
                    <a:pt x="248" y="284"/>
                  </a:lnTo>
                  <a:lnTo>
                    <a:pt x="244" y="284"/>
                  </a:lnTo>
                  <a:lnTo>
                    <a:pt x="244" y="288"/>
                  </a:lnTo>
                  <a:lnTo>
                    <a:pt x="244" y="284"/>
                  </a:lnTo>
                  <a:lnTo>
                    <a:pt x="248" y="284"/>
                  </a:lnTo>
                  <a:lnTo>
                    <a:pt x="248" y="279"/>
                  </a:lnTo>
                  <a:lnTo>
                    <a:pt x="248" y="274"/>
                  </a:lnTo>
                  <a:lnTo>
                    <a:pt x="244" y="269"/>
                  </a:lnTo>
                  <a:lnTo>
                    <a:pt x="239" y="269"/>
                  </a:lnTo>
                  <a:lnTo>
                    <a:pt x="239" y="274"/>
                  </a:lnTo>
                  <a:lnTo>
                    <a:pt x="234" y="274"/>
                  </a:lnTo>
                  <a:lnTo>
                    <a:pt x="229" y="274"/>
                  </a:lnTo>
                  <a:lnTo>
                    <a:pt x="229" y="269"/>
                  </a:lnTo>
                  <a:lnTo>
                    <a:pt x="224" y="269"/>
                  </a:lnTo>
                  <a:lnTo>
                    <a:pt x="224" y="264"/>
                  </a:lnTo>
                  <a:lnTo>
                    <a:pt x="219" y="269"/>
                  </a:lnTo>
                  <a:lnTo>
                    <a:pt x="219" y="264"/>
                  </a:lnTo>
                  <a:lnTo>
                    <a:pt x="214" y="264"/>
                  </a:lnTo>
                  <a:lnTo>
                    <a:pt x="209" y="264"/>
                  </a:lnTo>
                  <a:lnTo>
                    <a:pt x="209" y="259"/>
                  </a:lnTo>
                  <a:lnTo>
                    <a:pt x="205" y="259"/>
                  </a:lnTo>
                  <a:lnTo>
                    <a:pt x="200" y="259"/>
                  </a:lnTo>
                  <a:lnTo>
                    <a:pt x="200" y="254"/>
                  </a:lnTo>
                  <a:lnTo>
                    <a:pt x="195" y="254"/>
                  </a:lnTo>
                  <a:lnTo>
                    <a:pt x="195" y="249"/>
                  </a:lnTo>
                  <a:lnTo>
                    <a:pt x="200" y="249"/>
                  </a:lnTo>
                  <a:lnTo>
                    <a:pt x="200" y="244"/>
                  </a:lnTo>
                  <a:lnTo>
                    <a:pt x="195" y="244"/>
                  </a:lnTo>
                  <a:lnTo>
                    <a:pt x="190" y="244"/>
                  </a:lnTo>
                  <a:lnTo>
                    <a:pt x="190" y="249"/>
                  </a:lnTo>
                  <a:lnTo>
                    <a:pt x="190" y="244"/>
                  </a:lnTo>
                  <a:lnTo>
                    <a:pt x="185" y="244"/>
                  </a:lnTo>
                  <a:lnTo>
                    <a:pt x="185" y="240"/>
                  </a:lnTo>
                  <a:lnTo>
                    <a:pt x="180" y="240"/>
                  </a:lnTo>
                  <a:lnTo>
                    <a:pt x="180" y="235"/>
                  </a:lnTo>
                  <a:lnTo>
                    <a:pt x="180" y="230"/>
                  </a:lnTo>
                  <a:lnTo>
                    <a:pt x="185" y="230"/>
                  </a:lnTo>
                  <a:lnTo>
                    <a:pt x="185" y="225"/>
                  </a:lnTo>
                  <a:lnTo>
                    <a:pt x="180" y="225"/>
                  </a:lnTo>
                  <a:lnTo>
                    <a:pt x="175" y="225"/>
                  </a:lnTo>
                  <a:lnTo>
                    <a:pt x="175" y="220"/>
                  </a:lnTo>
                  <a:lnTo>
                    <a:pt x="180" y="220"/>
                  </a:lnTo>
                  <a:lnTo>
                    <a:pt x="175" y="220"/>
                  </a:lnTo>
                  <a:lnTo>
                    <a:pt x="170" y="220"/>
                  </a:lnTo>
                  <a:lnTo>
                    <a:pt x="170" y="215"/>
                  </a:lnTo>
                  <a:lnTo>
                    <a:pt x="166" y="215"/>
                  </a:lnTo>
                  <a:lnTo>
                    <a:pt x="166" y="210"/>
                  </a:lnTo>
                  <a:lnTo>
                    <a:pt x="166" y="205"/>
                  </a:lnTo>
                  <a:lnTo>
                    <a:pt x="161" y="205"/>
                  </a:lnTo>
                  <a:lnTo>
                    <a:pt x="156" y="205"/>
                  </a:lnTo>
                  <a:lnTo>
                    <a:pt x="151" y="205"/>
                  </a:lnTo>
                  <a:lnTo>
                    <a:pt x="151" y="201"/>
                  </a:lnTo>
                  <a:lnTo>
                    <a:pt x="151" y="196"/>
                  </a:lnTo>
                  <a:lnTo>
                    <a:pt x="146" y="196"/>
                  </a:lnTo>
                  <a:lnTo>
                    <a:pt x="146" y="191"/>
                  </a:lnTo>
                  <a:lnTo>
                    <a:pt x="141" y="191"/>
                  </a:lnTo>
                  <a:lnTo>
                    <a:pt x="136" y="191"/>
                  </a:lnTo>
                  <a:lnTo>
                    <a:pt x="136" y="186"/>
                  </a:lnTo>
                  <a:lnTo>
                    <a:pt x="131" y="186"/>
                  </a:lnTo>
                  <a:lnTo>
                    <a:pt x="131" y="181"/>
                  </a:lnTo>
                  <a:lnTo>
                    <a:pt x="131" y="176"/>
                  </a:lnTo>
                  <a:lnTo>
                    <a:pt x="126" y="176"/>
                  </a:lnTo>
                  <a:lnTo>
                    <a:pt x="126" y="171"/>
                  </a:lnTo>
                  <a:lnTo>
                    <a:pt x="126" y="166"/>
                  </a:lnTo>
                  <a:lnTo>
                    <a:pt x="122" y="166"/>
                  </a:lnTo>
                  <a:lnTo>
                    <a:pt x="122" y="161"/>
                  </a:lnTo>
                  <a:lnTo>
                    <a:pt x="122" y="166"/>
                  </a:lnTo>
                  <a:lnTo>
                    <a:pt x="117" y="166"/>
                  </a:lnTo>
                  <a:lnTo>
                    <a:pt x="112" y="166"/>
                  </a:lnTo>
                  <a:lnTo>
                    <a:pt x="112" y="161"/>
                  </a:lnTo>
                  <a:lnTo>
                    <a:pt x="107" y="161"/>
                  </a:lnTo>
                  <a:lnTo>
                    <a:pt x="107" y="157"/>
                  </a:lnTo>
                  <a:lnTo>
                    <a:pt x="102" y="157"/>
                  </a:lnTo>
                  <a:lnTo>
                    <a:pt x="97" y="152"/>
                  </a:lnTo>
                  <a:lnTo>
                    <a:pt x="97" y="147"/>
                  </a:lnTo>
                  <a:lnTo>
                    <a:pt x="97" y="142"/>
                  </a:lnTo>
                  <a:lnTo>
                    <a:pt x="97" y="137"/>
                  </a:lnTo>
                  <a:lnTo>
                    <a:pt x="97" y="132"/>
                  </a:lnTo>
                  <a:lnTo>
                    <a:pt x="102" y="132"/>
                  </a:lnTo>
                  <a:lnTo>
                    <a:pt x="102" y="127"/>
                  </a:lnTo>
                  <a:lnTo>
                    <a:pt x="102" y="132"/>
                  </a:lnTo>
                  <a:lnTo>
                    <a:pt x="107" y="127"/>
                  </a:lnTo>
                  <a:lnTo>
                    <a:pt x="107" y="122"/>
                  </a:lnTo>
                  <a:lnTo>
                    <a:pt x="112" y="122"/>
                  </a:lnTo>
                  <a:lnTo>
                    <a:pt x="112" y="118"/>
                  </a:lnTo>
                  <a:lnTo>
                    <a:pt x="117" y="118"/>
                  </a:lnTo>
                  <a:lnTo>
                    <a:pt x="112" y="118"/>
                  </a:lnTo>
                  <a:lnTo>
                    <a:pt x="112" y="113"/>
                  </a:lnTo>
                  <a:lnTo>
                    <a:pt x="112" y="108"/>
                  </a:lnTo>
                  <a:lnTo>
                    <a:pt x="112" y="103"/>
                  </a:lnTo>
                  <a:lnTo>
                    <a:pt x="107" y="103"/>
                  </a:lnTo>
                  <a:lnTo>
                    <a:pt x="102" y="103"/>
                  </a:lnTo>
                  <a:lnTo>
                    <a:pt x="97" y="103"/>
                  </a:lnTo>
                  <a:lnTo>
                    <a:pt x="92" y="103"/>
                  </a:lnTo>
                  <a:lnTo>
                    <a:pt x="92" y="98"/>
                  </a:lnTo>
                  <a:lnTo>
                    <a:pt x="92" y="103"/>
                  </a:lnTo>
                  <a:lnTo>
                    <a:pt x="87" y="103"/>
                  </a:lnTo>
                  <a:lnTo>
                    <a:pt x="87" y="98"/>
                  </a:lnTo>
                  <a:lnTo>
                    <a:pt x="83" y="98"/>
                  </a:lnTo>
                  <a:lnTo>
                    <a:pt x="78" y="98"/>
                  </a:lnTo>
                  <a:lnTo>
                    <a:pt x="73" y="98"/>
                  </a:lnTo>
                  <a:lnTo>
                    <a:pt x="73" y="93"/>
                  </a:lnTo>
                  <a:lnTo>
                    <a:pt x="68" y="93"/>
                  </a:lnTo>
                  <a:lnTo>
                    <a:pt x="63" y="93"/>
                  </a:lnTo>
                  <a:lnTo>
                    <a:pt x="58" y="93"/>
                  </a:lnTo>
                  <a:lnTo>
                    <a:pt x="53" y="93"/>
                  </a:lnTo>
                  <a:lnTo>
                    <a:pt x="53" y="88"/>
                  </a:lnTo>
                  <a:lnTo>
                    <a:pt x="48" y="88"/>
                  </a:lnTo>
                  <a:lnTo>
                    <a:pt x="43" y="88"/>
                  </a:lnTo>
                  <a:lnTo>
                    <a:pt x="43" y="83"/>
                  </a:lnTo>
                  <a:lnTo>
                    <a:pt x="39" y="83"/>
                  </a:lnTo>
                  <a:lnTo>
                    <a:pt x="34" y="83"/>
                  </a:lnTo>
                  <a:lnTo>
                    <a:pt x="34" y="79"/>
                  </a:lnTo>
                  <a:lnTo>
                    <a:pt x="29" y="79"/>
                  </a:lnTo>
                  <a:lnTo>
                    <a:pt x="29" y="74"/>
                  </a:lnTo>
                  <a:lnTo>
                    <a:pt x="24" y="69"/>
                  </a:lnTo>
                  <a:lnTo>
                    <a:pt x="24" y="64"/>
                  </a:lnTo>
                  <a:lnTo>
                    <a:pt x="19" y="64"/>
                  </a:lnTo>
                  <a:lnTo>
                    <a:pt x="14" y="59"/>
                  </a:lnTo>
                  <a:lnTo>
                    <a:pt x="9" y="59"/>
                  </a:lnTo>
                  <a:lnTo>
                    <a:pt x="4" y="59"/>
                  </a:lnTo>
                  <a:lnTo>
                    <a:pt x="4" y="54"/>
                  </a:lnTo>
                  <a:lnTo>
                    <a:pt x="0" y="54"/>
                  </a:lnTo>
                  <a:lnTo>
                    <a:pt x="4" y="49"/>
                  </a:lnTo>
                  <a:lnTo>
                    <a:pt x="9" y="49"/>
                  </a:lnTo>
                  <a:lnTo>
                    <a:pt x="9" y="44"/>
                  </a:lnTo>
                  <a:lnTo>
                    <a:pt x="9" y="39"/>
                  </a:lnTo>
                  <a:lnTo>
                    <a:pt x="14" y="39"/>
                  </a:lnTo>
                  <a:lnTo>
                    <a:pt x="14" y="44"/>
                  </a:lnTo>
                  <a:lnTo>
                    <a:pt x="19" y="44"/>
                  </a:lnTo>
                  <a:lnTo>
                    <a:pt x="24" y="44"/>
                  </a:lnTo>
                  <a:lnTo>
                    <a:pt x="29" y="44"/>
                  </a:lnTo>
                  <a:lnTo>
                    <a:pt x="34" y="44"/>
                  </a:lnTo>
                  <a:lnTo>
                    <a:pt x="39" y="44"/>
                  </a:lnTo>
                  <a:lnTo>
                    <a:pt x="43" y="44"/>
                  </a:lnTo>
                  <a:lnTo>
                    <a:pt x="43" y="39"/>
                  </a:lnTo>
                  <a:lnTo>
                    <a:pt x="48" y="39"/>
                  </a:lnTo>
                  <a:lnTo>
                    <a:pt x="48" y="35"/>
                  </a:lnTo>
                  <a:lnTo>
                    <a:pt x="53" y="39"/>
                  </a:lnTo>
                  <a:lnTo>
                    <a:pt x="58" y="39"/>
                  </a:lnTo>
                  <a:lnTo>
                    <a:pt x="63" y="35"/>
                  </a:lnTo>
                  <a:lnTo>
                    <a:pt x="68" y="35"/>
                  </a:lnTo>
                  <a:lnTo>
                    <a:pt x="73" y="35"/>
                  </a:lnTo>
                  <a:lnTo>
                    <a:pt x="78" y="25"/>
                  </a:lnTo>
                  <a:lnTo>
                    <a:pt x="83" y="25"/>
                  </a:lnTo>
                  <a:lnTo>
                    <a:pt x="83" y="20"/>
                  </a:lnTo>
                  <a:lnTo>
                    <a:pt x="83" y="15"/>
                  </a:lnTo>
                  <a:lnTo>
                    <a:pt x="87" y="15"/>
                  </a:lnTo>
                  <a:lnTo>
                    <a:pt x="87" y="10"/>
                  </a:lnTo>
                  <a:lnTo>
                    <a:pt x="87" y="5"/>
                  </a:lnTo>
                  <a:lnTo>
                    <a:pt x="87" y="0"/>
                  </a:lnTo>
                  <a:close/>
                  <a:moveTo>
                    <a:pt x="48" y="30"/>
                  </a:moveTo>
                  <a:lnTo>
                    <a:pt x="48" y="35"/>
                  </a:lnTo>
                  <a:lnTo>
                    <a:pt x="48" y="35"/>
                  </a:lnTo>
                  <a:lnTo>
                    <a:pt x="48" y="3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" name="Freeform 76">
              <a:extLst>
                <a:ext uri="{FF2B5EF4-FFF2-40B4-BE49-F238E27FC236}">
                  <a16:creationId xmlns:a16="http://schemas.microsoft.com/office/drawing/2014/main" id="{D693FA63-0943-42F1-8771-471E455154B2}"/>
                </a:ext>
              </a:extLst>
            </p:cNvPr>
            <p:cNvSpPr>
              <a:spLocks/>
            </p:cNvSpPr>
            <p:nvPr/>
          </p:nvSpPr>
          <p:spPr bwMode="gray">
            <a:xfrm>
              <a:off x="3993" y="1355"/>
              <a:ext cx="224" cy="322"/>
            </a:xfrm>
            <a:custGeom>
              <a:avLst/>
              <a:gdLst>
                <a:gd name="T0" fmla="*/ 117 w 224"/>
                <a:gd name="T1" fmla="*/ 73 h 322"/>
                <a:gd name="T2" fmla="*/ 117 w 224"/>
                <a:gd name="T3" fmla="*/ 87 h 322"/>
                <a:gd name="T4" fmla="*/ 117 w 224"/>
                <a:gd name="T5" fmla="*/ 102 h 322"/>
                <a:gd name="T6" fmla="*/ 122 w 224"/>
                <a:gd name="T7" fmla="*/ 122 h 322"/>
                <a:gd name="T8" fmla="*/ 127 w 224"/>
                <a:gd name="T9" fmla="*/ 131 h 322"/>
                <a:gd name="T10" fmla="*/ 132 w 224"/>
                <a:gd name="T11" fmla="*/ 141 h 322"/>
                <a:gd name="T12" fmla="*/ 142 w 224"/>
                <a:gd name="T13" fmla="*/ 156 h 322"/>
                <a:gd name="T14" fmla="*/ 151 w 224"/>
                <a:gd name="T15" fmla="*/ 170 h 322"/>
                <a:gd name="T16" fmla="*/ 151 w 224"/>
                <a:gd name="T17" fmla="*/ 185 h 322"/>
                <a:gd name="T18" fmla="*/ 151 w 224"/>
                <a:gd name="T19" fmla="*/ 200 h 322"/>
                <a:gd name="T20" fmla="*/ 166 w 224"/>
                <a:gd name="T21" fmla="*/ 209 h 322"/>
                <a:gd name="T22" fmla="*/ 156 w 224"/>
                <a:gd name="T23" fmla="*/ 234 h 322"/>
                <a:gd name="T24" fmla="*/ 171 w 224"/>
                <a:gd name="T25" fmla="*/ 234 h 322"/>
                <a:gd name="T26" fmla="*/ 185 w 224"/>
                <a:gd name="T27" fmla="*/ 244 h 322"/>
                <a:gd name="T28" fmla="*/ 210 w 224"/>
                <a:gd name="T29" fmla="*/ 253 h 322"/>
                <a:gd name="T30" fmla="*/ 224 w 224"/>
                <a:gd name="T31" fmla="*/ 253 h 322"/>
                <a:gd name="T32" fmla="*/ 215 w 224"/>
                <a:gd name="T33" fmla="*/ 292 h 322"/>
                <a:gd name="T34" fmla="*/ 200 w 224"/>
                <a:gd name="T35" fmla="*/ 307 h 322"/>
                <a:gd name="T36" fmla="*/ 195 w 224"/>
                <a:gd name="T37" fmla="*/ 307 h 322"/>
                <a:gd name="T38" fmla="*/ 176 w 224"/>
                <a:gd name="T39" fmla="*/ 312 h 322"/>
                <a:gd name="T40" fmla="*/ 161 w 224"/>
                <a:gd name="T41" fmla="*/ 322 h 322"/>
                <a:gd name="T42" fmla="*/ 142 w 224"/>
                <a:gd name="T43" fmla="*/ 312 h 322"/>
                <a:gd name="T44" fmla="*/ 127 w 224"/>
                <a:gd name="T45" fmla="*/ 312 h 322"/>
                <a:gd name="T46" fmla="*/ 112 w 224"/>
                <a:gd name="T47" fmla="*/ 312 h 322"/>
                <a:gd name="T48" fmla="*/ 88 w 224"/>
                <a:gd name="T49" fmla="*/ 312 h 322"/>
                <a:gd name="T50" fmla="*/ 78 w 224"/>
                <a:gd name="T51" fmla="*/ 302 h 322"/>
                <a:gd name="T52" fmla="*/ 93 w 224"/>
                <a:gd name="T53" fmla="*/ 292 h 322"/>
                <a:gd name="T54" fmla="*/ 83 w 224"/>
                <a:gd name="T55" fmla="*/ 278 h 322"/>
                <a:gd name="T56" fmla="*/ 78 w 224"/>
                <a:gd name="T57" fmla="*/ 268 h 322"/>
                <a:gd name="T58" fmla="*/ 68 w 224"/>
                <a:gd name="T59" fmla="*/ 263 h 322"/>
                <a:gd name="T60" fmla="*/ 78 w 224"/>
                <a:gd name="T61" fmla="*/ 258 h 322"/>
                <a:gd name="T62" fmla="*/ 88 w 224"/>
                <a:gd name="T63" fmla="*/ 244 h 322"/>
                <a:gd name="T64" fmla="*/ 73 w 224"/>
                <a:gd name="T65" fmla="*/ 234 h 322"/>
                <a:gd name="T66" fmla="*/ 83 w 224"/>
                <a:gd name="T67" fmla="*/ 219 h 322"/>
                <a:gd name="T68" fmla="*/ 83 w 224"/>
                <a:gd name="T69" fmla="*/ 205 h 322"/>
                <a:gd name="T70" fmla="*/ 78 w 224"/>
                <a:gd name="T71" fmla="*/ 195 h 322"/>
                <a:gd name="T72" fmla="*/ 68 w 224"/>
                <a:gd name="T73" fmla="*/ 180 h 322"/>
                <a:gd name="T74" fmla="*/ 68 w 224"/>
                <a:gd name="T75" fmla="*/ 166 h 322"/>
                <a:gd name="T76" fmla="*/ 59 w 224"/>
                <a:gd name="T77" fmla="*/ 156 h 322"/>
                <a:gd name="T78" fmla="*/ 44 w 224"/>
                <a:gd name="T79" fmla="*/ 156 h 322"/>
                <a:gd name="T80" fmla="*/ 49 w 224"/>
                <a:gd name="T81" fmla="*/ 146 h 322"/>
                <a:gd name="T82" fmla="*/ 39 w 224"/>
                <a:gd name="T83" fmla="*/ 131 h 322"/>
                <a:gd name="T84" fmla="*/ 34 w 224"/>
                <a:gd name="T85" fmla="*/ 122 h 322"/>
                <a:gd name="T86" fmla="*/ 39 w 224"/>
                <a:gd name="T87" fmla="*/ 112 h 322"/>
                <a:gd name="T88" fmla="*/ 34 w 224"/>
                <a:gd name="T89" fmla="*/ 102 h 322"/>
                <a:gd name="T90" fmla="*/ 34 w 224"/>
                <a:gd name="T91" fmla="*/ 87 h 322"/>
                <a:gd name="T92" fmla="*/ 39 w 224"/>
                <a:gd name="T93" fmla="*/ 87 h 322"/>
                <a:gd name="T94" fmla="*/ 24 w 224"/>
                <a:gd name="T95" fmla="*/ 78 h 322"/>
                <a:gd name="T96" fmla="*/ 15 w 224"/>
                <a:gd name="T97" fmla="*/ 73 h 322"/>
                <a:gd name="T98" fmla="*/ 5 w 224"/>
                <a:gd name="T99" fmla="*/ 68 h 322"/>
                <a:gd name="T100" fmla="*/ 5 w 224"/>
                <a:gd name="T101" fmla="*/ 53 h 322"/>
                <a:gd name="T102" fmla="*/ 24 w 224"/>
                <a:gd name="T103" fmla="*/ 44 h 322"/>
                <a:gd name="T104" fmla="*/ 39 w 224"/>
                <a:gd name="T105" fmla="*/ 34 h 322"/>
                <a:gd name="T106" fmla="*/ 59 w 224"/>
                <a:gd name="T107" fmla="*/ 9 h 322"/>
                <a:gd name="T108" fmla="*/ 78 w 224"/>
                <a:gd name="T109" fmla="*/ 4 h 322"/>
                <a:gd name="T110" fmla="*/ 102 w 224"/>
                <a:gd name="T111" fmla="*/ 4 h 322"/>
                <a:gd name="T112" fmla="*/ 107 w 224"/>
                <a:gd name="T113" fmla="*/ 19 h 322"/>
                <a:gd name="T114" fmla="*/ 107 w 224"/>
                <a:gd name="T115" fmla="*/ 44 h 322"/>
                <a:gd name="T116" fmla="*/ 107 w 224"/>
                <a:gd name="T117" fmla="*/ 58 h 322"/>
                <a:gd name="T118" fmla="*/ 117 w 224"/>
                <a:gd name="T119" fmla="*/ 6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322">
                  <a:moveTo>
                    <a:pt x="127" y="63"/>
                  </a:moveTo>
                  <a:lnTo>
                    <a:pt x="122" y="63"/>
                  </a:lnTo>
                  <a:lnTo>
                    <a:pt x="122" y="68"/>
                  </a:lnTo>
                  <a:lnTo>
                    <a:pt x="117" y="68"/>
                  </a:lnTo>
                  <a:lnTo>
                    <a:pt x="117" y="73"/>
                  </a:lnTo>
                  <a:lnTo>
                    <a:pt x="112" y="73"/>
                  </a:lnTo>
                  <a:lnTo>
                    <a:pt x="112" y="78"/>
                  </a:lnTo>
                  <a:lnTo>
                    <a:pt x="117" y="78"/>
                  </a:lnTo>
                  <a:lnTo>
                    <a:pt x="117" y="83"/>
                  </a:lnTo>
                  <a:lnTo>
                    <a:pt x="117" y="87"/>
                  </a:lnTo>
                  <a:lnTo>
                    <a:pt x="117" y="92"/>
                  </a:lnTo>
                  <a:lnTo>
                    <a:pt x="112" y="92"/>
                  </a:lnTo>
                  <a:lnTo>
                    <a:pt x="112" y="97"/>
                  </a:lnTo>
                  <a:lnTo>
                    <a:pt x="112" y="102"/>
                  </a:lnTo>
                  <a:lnTo>
                    <a:pt x="117" y="102"/>
                  </a:lnTo>
                  <a:lnTo>
                    <a:pt x="117" y="107"/>
                  </a:lnTo>
                  <a:lnTo>
                    <a:pt x="117" y="112"/>
                  </a:lnTo>
                  <a:lnTo>
                    <a:pt x="117" y="117"/>
                  </a:lnTo>
                  <a:lnTo>
                    <a:pt x="122" y="117"/>
                  </a:lnTo>
                  <a:lnTo>
                    <a:pt x="122" y="122"/>
                  </a:lnTo>
                  <a:lnTo>
                    <a:pt x="122" y="126"/>
                  </a:lnTo>
                  <a:lnTo>
                    <a:pt x="122" y="131"/>
                  </a:lnTo>
                  <a:lnTo>
                    <a:pt x="127" y="131"/>
                  </a:lnTo>
                  <a:lnTo>
                    <a:pt x="122" y="131"/>
                  </a:lnTo>
                  <a:lnTo>
                    <a:pt x="127" y="131"/>
                  </a:lnTo>
                  <a:lnTo>
                    <a:pt x="127" y="136"/>
                  </a:lnTo>
                  <a:lnTo>
                    <a:pt x="132" y="136"/>
                  </a:lnTo>
                  <a:lnTo>
                    <a:pt x="127" y="136"/>
                  </a:lnTo>
                  <a:lnTo>
                    <a:pt x="127" y="141"/>
                  </a:lnTo>
                  <a:lnTo>
                    <a:pt x="132" y="141"/>
                  </a:lnTo>
                  <a:lnTo>
                    <a:pt x="132" y="146"/>
                  </a:lnTo>
                  <a:lnTo>
                    <a:pt x="132" y="151"/>
                  </a:lnTo>
                  <a:lnTo>
                    <a:pt x="137" y="151"/>
                  </a:lnTo>
                  <a:lnTo>
                    <a:pt x="137" y="156"/>
                  </a:lnTo>
                  <a:lnTo>
                    <a:pt x="142" y="156"/>
                  </a:lnTo>
                  <a:lnTo>
                    <a:pt x="146" y="156"/>
                  </a:lnTo>
                  <a:lnTo>
                    <a:pt x="146" y="161"/>
                  </a:lnTo>
                  <a:lnTo>
                    <a:pt x="151" y="161"/>
                  </a:lnTo>
                  <a:lnTo>
                    <a:pt x="151" y="166"/>
                  </a:lnTo>
                  <a:lnTo>
                    <a:pt x="151" y="170"/>
                  </a:lnTo>
                  <a:lnTo>
                    <a:pt x="156" y="170"/>
                  </a:lnTo>
                  <a:lnTo>
                    <a:pt x="156" y="175"/>
                  </a:lnTo>
                  <a:lnTo>
                    <a:pt x="156" y="180"/>
                  </a:lnTo>
                  <a:lnTo>
                    <a:pt x="156" y="185"/>
                  </a:lnTo>
                  <a:lnTo>
                    <a:pt x="151" y="185"/>
                  </a:lnTo>
                  <a:lnTo>
                    <a:pt x="146" y="185"/>
                  </a:lnTo>
                  <a:lnTo>
                    <a:pt x="146" y="190"/>
                  </a:lnTo>
                  <a:lnTo>
                    <a:pt x="146" y="195"/>
                  </a:lnTo>
                  <a:lnTo>
                    <a:pt x="146" y="200"/>
                  </a:lnTo>
                  <a:lnTo>
                    <a:pt x="151" y="200"/>
                  </a:lnTo>
                  <a:lnTo>
                    <a:pt x="151" y="205"/>
                  </a:lnTo>
                  <a:lnTo>
                    <a:pt x="161" y="200"/>
                  </a:lnTo>
                  <a:lnTo>
                    <a:pt x="161" y="205"/>
                  </a:lnTo>
                  <a:lnTo>
                    <a:pt x="161" y="209"/>
                  </a:lnTo>
                  <a:lnTo>
                    <a:pt x="166" y="209"/>
                  </a:lnTo>
                  <a:lnTo>
                    <a:pt x="166" y="214"/>
                  </a:lnTo>
                  <a:lnTo>
                    <a:pt x="161" y="219"/>
                  </a:lnTo>
                  <a:lnTo>
                    <a:pt x="161" y="224"/>
                  </a:lnTo>
                  <a:lnTo>
                    <a:pt x="161" y="229"/>
                  </a:lnTo>
                  <a:lnTo>
                    <a:pt x="156" y="234"/>
                  </a:lnTo>
                  <a:lnTo>
                    <a:pt x="161" y="234"/>
                  </a:lnTo>
                  <a:lnTo>
                    <a:pt x="166" y="234"/>
                  </a:lnTo>
                  <a:lnTo>
                    <a:pt x="166" y="229"/>
                  </a:lnTo>
                  <a:lnTo>
                    <a:pt x="171" y="229"/>
                  </a:lnTo>
                  <a:lnTo>
                    <a:pt x="171" y="234"/>
                  </a:lnTo>
                  <a:lnTo>
                    <a:pt x="176" y="234"/>
                  </a:lnTo>
                  <a:lnTo>
                    <a:pt x="176" y="239"/>
                  </a:lnTo>
                  <a:lnTo>
                    <a:pt x="181" y="239"/>
                  </a:lnTo>
                  <a:lnTo>
                    <a:pt x="181" y="244"/>
                  </a:lnTo>
                  <a:lnTo>
                    <a:pt x="185" y="244"/>
                  </a:lnTo>
                  <a:lnTo>
                    <a:pt x="190" y="244"/>
                  </a:lnTo>
                  <a:lnTo>
                    <a:pt x="195" y="249"/>
                  </a:lnTo>
                  <a:lnTo>
                    <a:pt x="205" y="249"/>
                  </a:lnTo>
                  <a:lnTo>
                    <a:pt x="205" y="253"/>
                  </a:lnTo>
                  <a:lnTo>
                    <a:pt x="210" y="253"/>
                  </a:lnTo>
                  <a:lnTo>
                    <a:pt x="210" y="249"/>
                  </a:lnTo>
                  <a:lnTo>
                    <a:pt x="215" y="249"/>
                  </a:lnTo>
                  <a:lnTo>
                    <a:pt x="215" y="253"/>
                  </a:lnTo>
                  <a:lnTo>
                    <a:pt x="220" y="253"/>
                  </a:lnTo>
                  <a:lnTo>
                    <a:pt x="224" y="253"/>
                  </a:lnTo>
                  <a:lnTo>
                    <a:pt x="220" y="258"/>
                  </a:lnTo>
                  <a:lnTo>
                    <a:pt x="220" y="263"/>
                  </a:lnTo>
                  <a:lnTo>
                    <a:pt x="220" y="278"/>
                  </a:lnTo>
                  <a:lnTo>
                    <a:pt x="215" y="288"/>
                  </a:lnTo>
                  <a:lnTo>
                    <a:pt x="215" y="292"/>
                  </a:lnTo>
                  <a:lnTo>
                    <a:pt x="215" y="297"/>
                  </a:lnTo>
                  <a:lnTo>
                    <a:pt x="210" y="297"/>
                  </a:lnTo>
                  <a:lnTo>
                    <a:pt x="210" y="302"/>
                  </a:lnTo>
                  <a:lnTo>
                    <a:pt x="205" y="302"/>
                  </a:lnTo>
                  <a:lnTo>
                    <a:pt x="200" y="307"/>
                  </a:lnTo>
                  <a:lnTo>
                    <a:pt x="200" y="302"/>
                  </a:lnTo>
                  <a:lnTo>
                    <a:pt x="200" y="307"/>
                  </a:lnTo>
                  <a:lnTo>
                    <a:pt x="195" y="307"/>
                  </a:lnTo>
                  <a:lnTo>
                    <a:pt x="195" y="302"/>
                  </a:lnTo>
                  <a:lnTo>
                    <a:pt x="195" y="307"/>
                  </a:lnTo>
                  <a:lnTo>
                    <a:pt x="190" y="307"/>
                  </a:lnTo>
                  <a:lnTo>
                    <a:pt x="185" y="307"/>
                  </a:lnTo>
                  <a:lnTo>
                    <a:pt x="181" y="307"/>
                  </a:lnTo>
                  <a:lnTo>
                    <a:pt x="176" y="307"/>
                  </a:lnTo>
                  <a:lnTo>
                    <a:pt x="176" y="312"/>
                  </a:lnTo>
                  <a:lnTo>
                    <a:pt x="176" y="317"/>
                  </a:lnTo>
                  <a:lnTo>
                    <a:pt x="171" y="317"/>
                  </a:lnTo>
                  <a:lnTo>
                    <a:pt x="166" y="317"/>
                  </a:lnTo>
                  <a:lnTo>
                    <a:pt x="166" y="322"/>
                  </a:lnTo>
                  <a:lnTo>
                    <a:pt x="161" y="322"/>
                  </a:lnTo>
                  <a:lnTo>
                    <a:pt x="161" y="317"/>
                  </a:lnTo>
                  <a:lnTo>
                    <a:pt x="156" y="317"/>
                  </a:lnTo>
                  <a:lnTo>
                    <a:pt x="151" y="317"/>
                  </a:lnTo>
                  <a:lnTo>
                    <a:pt x="146" y="317"/>
                  </a:lnTo>
                  <a:lnTo>
                    <a:pt x="142" y="312"/>
                  </a:lnTo>
                  <a:lnTo>
                    <a:pt x="137" y="312"/>
                  </a:lnTo>
                  <a:lnTo>
                    <a:pt x="132" y="312"/>
                  </a:lnTo>
                  <a:lnTo>
                    <a:pt x="132" y="307"/>
                  </a:lnTo>
                  <a:lnTo>
                    <a:pt x="132" y="312"/>
                  </a:lnTo>
                  <a:lnTo>
                    <a:pt x="127" y="312"/>
                  </a:lnTo>
                  <a:lnTo>
                    <a:pt x="122" y="312"/>
                  </a:lnTo>
                  <a:lnTo>
                    <a:pt x="117" y="312"/>
                  </a:lnTo>
                  <a:lnTo>
                    <a:pt x="117" y="317"/>
                  </a:lnTo>
                  <a:lnTo>
                    <a:pt x="117" y="312"/>
                  </a:lnTo>
                  <a:lnTo>
                    <a:pt x="112" y="312"/>
                  </a:lnTo>
                  <a:lnTo>
                    <a:pt x="107" y="312"/>
                  </a:lnTo>
                  <a:lnTo>
                    <a:pt x="102" y="312"/>
                  </a:lnTo>
                  <a:lnTo>
                    <a:pt x="98" y="312"/>
                  </a:lnTo>
                  <a:lnTo>
                    <a:pt x="93" y="312"/>
                  </a:lnTo>
                  <a:lnTo>
                    <a:pt x="88" y="312"/>
                  </a:lnTo>
                  <a:lnTo>
                    <a:pt x="83" y="312"/>
                  </a:lnTo>
                  <a:lnTo>
                    <a:pt x="78" y="307"/>
                  </a:lnTo>
                  <a:lnTo>
                    <a:pt x="73" y="307"/>
                  </a:lnTo>
                  <a:lnTo>
                    <a:pt x="78" y="307"/>
                  </a:lnTo>
                  <a:lnTo>
                    <a:pt x="78" y="302"/>
                  </a:lnTo>
                  <a:lnTo>
                    <a:pt x="83" y="302"/>
                  </a:lnTo>
                  <a:lnTo>
                    <a:pt x="88" y="302"/>
                  </a:lnTo>
                  <a:lnTo>
                    <a:pt x="93" y="302"/>
                  </a:lnTo>
                  <a:lnTo>
                    <a:pt x="93" y="297"/>
                  </a:lnTo>
                  <a:lnTo>
                    <a:pt x="93" y="292"/>
                  </a:lnTo>
                  <a:lnTo>
                    <a:pt x="88" y="292"/>
                  </a:lnTo>
                  <a:lnTo>
                    <a:pt x="88" y="288"/>
                  </a:lnTo>
                  <a:lnTo>
                    <a:pt x="88" y="283"/>
                  </a:lnTo>
                  <a:lnTo>
                    <a:pt x="83" y="283"/>
                  </a:lnTo>
                  <a:lnTo>
                    <a:pt x="83" y="278"/>
                  </a:lnTo>
                  <a:lnTo>
                    <a:pt x="88" y="278"/>
                  </a:lnTo>
                  <a:lnTo>
                    <a:pt x="88" y="273"/>
                  </a:lnTo>
                  <a:lnTo>
                    <a:pt x="83" y="273"/>
                  </a:lnTo>
                  <a:lnTo>
                    <a:pt x="78" y="273"/>
                  </a:lnTo>
                  <a:lnTo>
                    <a:pt x="78" y="268"/>
                  </a:lnTo>
                  <a:lnTo>
                    <a:pt x="78" y="273"/>
                  </a:lnTo>
                  <a:lnTo>
                    <a:pt x="78" y="268"/>
                  </a:lnTo>
                  <a:lnTo>
                    <a:pt x="73" y="268"/>
                  </a:lnTo>
                  <a:lnTo>
                    <a:pt x="73" y="263"/>
                  </a:lnTo>
                  <a:lnTo>
                    <a:pt x="68" y="263"/>
                  </a:lnTo>
                  <a:lnTo>
                    <a:pt x="68" y="258"/>
                  </a:lnTo>
                  <a:lnTo>
                    <a:pt x="68" y="253"/>
                  </a:lnTo>
                  <a:lnTo>
                    <a:pt x="73" y="253"/>
                  </a:lnTo>
                  <a:lnTo>
                    <a:pt x="73" y="258"/>
                  </a:lnTo>
                  <a:lnTo>
                    <a:pt x="78" y="258"/>
                  </a:lnTo>
                  <a:lnTo>
                    <a:pt x="78" y="253"/>
                  </a:lnTo>
                  <a:lnTo>
                    <a:pt x="83" y="253"/>
                  </a:lnTo>
                  <a:lnTo>
                    <a:pt x="83" y="249"/>
                  </a:lnTo>
                  <a:lnTo>
                    <a:pt x="83" y="244"/>
                  </a:lnTo>
                  <a:lnTo>
                    <a:pt x="88" y="244"/>
                  </a:lnTo>
                  <a:lnTo>
                    <a:pt x="83" y="244"/>
                  </a:lnTo>
                  <a:lnTo>
                    <a:pt x="78" y="244"/>
                  </a:lnTo>
                  <a:lnTo>
                    <a:pt x="78" y="239"/>
                  </a:lnTo>
                  <a:lnTo>
                    <a:pt x="78" y="234"/>
                  </a:lnTo>
                  <a:lnTo>
                    <a:pt x="73" y="234"/>
                  </a:lnTo>
                  <a:lnTo>
                    <a:pt x="73" y="229"/>
                  </a:lnTo>
                  <a:lnTo>
                    <a:pt x="73" y="224"/>
                  </a:lnTo>
                  <a:lnTo>
                    <a:pt x="78" y="224"/>
                  </a:lnTo>
                  <a:lnTo>
                    <a:pt x="83" y="224"/>
                  </a:lnTo>
                  <a:lnTo>
                    <a:pt x="83" y="219"/>
                  </a:lnTo>
                  <a:lnTo>
                    <a:pt x="83" y="214"/>
                  </a:lnTo>
                  <a:lnTo>
                    <a:pt x="78" y="214"/>
                  </a:lnTo>
                  <a:lnTo>
                    <a:pt x="78" y="209"/>
                  </a:lnTo>
                  <a:lnTo>
                    <a:pt x="83" y="209"/>
                  </a:lnTo>
                  <a:lnTo>
                    <a:pt x="83" y="205"/>
                  </a:lnTo>
                  <a:lnTo>
                    <a:pt x="88" y="205"/>
                  </a:lnTo>
                  <a:lnTo>
                    <a:pt x="83" y="205"/>
                  </a:lnTo>
                  <a:lnTo>
                    <a:pt x="83" y="200"/>
                  </a:lnTo>
                  <a:lnTo>
                    <a:pt x="83" y="195"/>
                  </a:lnTo>
                  <a:lnTo>
                    <a:pt x="78" y="195"/>
                  </a:lnTo>
                  <a:lnTo>
                    <a:pt x="73" y="195"/>
                  </a:lnTo>
                  <a:lnTo>
                    <a:pt x="68" y="195"/>
                  </a:lnTo>
                  <a:lnTo>
                    <a:pt x="68" y="190"/>
                  </a:lnTo>
                  <a:lnTo>
                    <a:pt x="68" y="185"/>
                  </a:lnTo>
                  <a:lnTo>
                    <a:pt x="68" y="180"/>
                  </a:lnTo>
                  <a:lnTo>
                    <a:pt x="73" y="180"/>
                  </a:lnTo>
                  <a:lnTo>
                    <a:pt x="73" y="175"/>
                  </a:lnTo>
                  <a:lnTo>
                    <a:pt x="68" y="175"/>
                  </a:lnTo>
                  <a:lnTo>
                    <a:pt x="68" y="170"/>
                  </a:lnTo>
                  <a:lnTo>
                    <a:pt x="68" y="166"/>
                  </a:lnTo>
                  <a:lnTo>
                    <a:pt x="63" y="161"/>
                  </a:lnTo>
                  <a:lnTo>
                    <a:pt x="63" y="156"/>
                  </a:lnTo>
                  <a:lnTo>
                    <a:pt x="63" y="151"/>
                  </a:lnTo>
                  <a:lnTo>
                    <a:pt x="59" y="151"/>
                  </a:lnTo>
                  <a:lnTo>
                    <a:pt x="59" y="156"/>
                  </a:lnTo>
                  <a:lnTo>
                    <a:pt x="54" y="156"/>
                  </a:lnTo>
                  <a:lnTo>
                    <a:pt x="49" y="156"/>
                  </a:lnTo>
                  <a:lnTo>
                    <a:pt x="49" y="161"/>
                  </a:lnTo>
                  <a:lnTo>
                    <a:pt x="49" y="156"/>
                  </a:lnTo>
                  <a:lnTo>
                    <a:pt x="44" y="156"/>
                  </a:lnTo>
                  <a:lnTo>
                    <a:pt x="39" y="156"/>
                  </a:lnTo>
                  <a:lnTo>
                    <a:pt x="39" y="151"/>
                  </a:lnTo>
                  <a:lnTo>
                    <a:pt x="44" y="151"/>
                  </a:lnTo>
                  <a:lnTo>
                    <a:pt x="49" y="151"/>
                  </a:lnTo>
                  <a:lnTo>
                    <a:pt x="49" y="146"/>
                  </a:lnTo>
                  <a:lnTo>
                    <a:pt x="44" y="146"/>
                  </a:lnTo>
                  <a:lnTo>
                    <a:pt x="44" y="141"/>
                  </a:lnTo>
                  <a:lnTo>
                    <a:pt x="44" y="136"/>
                  </a:lnTo>
                  <a:lnTo>
                    <a:pt x="44" y="131"/>
                  </a:lnTo>
                  <a:lnTo>
                    <a:pt x="39" y="131"/>
                  </a:lnTo>
                  <a:lnTo>
                    <a:pt x="39" y="126"/>
                  </a:lnTo>
                  <a:lnTo>
                    <a:pt x="39" y="122"/>
                  </a:lnTo>
                  <a:lnTo>
                    <a:pt x="39" y="126"/>
                  </a:lnTo>
                  <a:lnTo>
                    <a:pt x="39" y="122"/>
                  </a:lnTo>
                  <a:lnTo>
                    <a:pt x="34" y="122"/>
                  </a:lnTo>
                  <a:lnTo>
                    <a:pt x="39" y="122"/>
                  </a:lnTo>
                  <a:lnTo>
                    <a:pt x="39" y="117"/>
                  </a:lnTo>
                  <a:lnTo>
                    <a:pt x="34" y="117"/>
                  </a:lnTo>
                  <a:lnTo>
                    <a:pt x="34" y="112"/>
                  </a:lnTo>
                  <a:lnTo>
                    <a:pt x="39" y="112"/>
                  </a:lnTo>
                  <a:lnTo>
                    <a:pt x="39" y="107"/>
                  </a:lnTo>
                  <a:lnTo>
                    <a:pt x="34" y="107"/>
                  </a:lnTo>
                  <a:lnTo>
                    <a:pt x="39" y="107"/>
                  </a:lnTo>
                  <a:lnTo>
                    <a:pt x="34" y="107"/>
                  </a:lnTo>
                  <a:lnTo>
                    <a:pt x="34" y="102"/>
                  </a:lnTo>
                  <a:lnTo>
                    <a:pt x="29" y="102"/>
                  </a:lnTo>
                  <a:lnTo>
                    <a:pt x="29" y="97"/>
                  </a:lnTo>
                  <a:lnTo>
                    <a:pt x="34" y="97"/>
                  </a:lnTo>
                  <a:lnTo>
                    <a:pt x="34" y="92"/>
                  </a:lnTo>
                  <a:lnTo>
                    <a:pt x="34" y="87"/>
                  </a:lnTo>
                  <a:lnTo>
                    <a:pt x="39" y="87"/>
                  </a:lnTo>
                  <a:lnTo>
                    <a:pt x="39" y="83"/>
                  </a:lnTo>
                  <a:lnTo>
                    <a:pt x="34" y="83"/>
                  </a:lnTo>
                  <a:lnTo>
                    <a:pt x="39" y="83"/>
                  </a:lnTo>
                  <a:lnTo>
                    <a:pt x="39" y="87"/>
                  </a:lnTo>
                  <a:lnTo>
                    <a:pt x="34" y="87"/>
                  </a:lnTo>
                  <a:lnTo>
                    <a:pt x="34" y="83"/>
                  </a:lnTo>
                  <a:lnTo>
                    <a:pt x="34" y="78"/>
                  </a:lnTo>
                  <a:lnTo>
                    <a:pt x="29" y="78"/>
                  </a:lnTo>
                  <a:lnTo>
                    <a:pt x="24" y="78"/>
                  </a:lnTo>
                  <a:lnTo>
                    <a:pt x="24" y="73"/>
                  </a:lnTo>
                  <a:lnTo>
                    <a:pt x="19" y="73"/>
                  </a:lnTo>
                  <a:lnTo>
                    <a:pt x="19" y="78"/>
                  </a:lnTo>
                  <a:lnTo>
                    <a:pt x="15" y="78"/>
                  </a:lnTo>
                  <a:lnTo>
                    <a:pt x="15" y="73"/>
                  </a:lnTo>
                  <a:lnTo>
                    <a:pt x="15" y="78"/>
                  </a:lnTo>
                  <a:lnTo>
                    <a:pt x="10" y="78"/>
                  </a:lnTo>
                  <a:lnTo>
                    <a:pt x="5" y="78"/>
                  </a:lnTo>
                  <a:lnTo>
                    <a:pt x="5" y="73"/>
                  </a:lnTo>
                  <a:lnTo>
                    <a:pt x="5" y="68"/>
                  </a:lnTo>
                  <a:lnTo>
                    <a:pt x="0" y="68"/>
                  </a:lnTo>
                  <a:lnTo>
                    <a:pt x="0" y="63"/>
                  </a:lnTo>
                  <a:lnTo>
                    <a:pt x="0" y="58"/>
                  </a:lnTo>
                  <a:lnTo>
                    <a:pt x="5" y="58"/>
                  </a:lnTo>
                  <a:lnTo>
                    <a:pt x="5" y="53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5" y="44"/>
                  </a:lnTo>
                  <a:lnTo>
                    <a:pt x="19" y="44"/>
                  </a:lnTo>
                  <a:lnTo>
                    <a:pt x="24" y="44"/>
                  </a:lnTo>
                  <a:lnTo>
                    <a:pt x="29" y="34"/>
                  </a:lnTo>
                  <a:lnTo>
                    <a:pt x="29" y="39"/>
                  </a:lnTo>
                  <a:lnTo>
                    <a:pt x="34" y="39"/>
                  </a:lnTo>
                  <a:lnTo>
                    <a:pt x="39" y="39"/>
                  </a:lnTo>
                  <a:lnTo>
                    <a:pt x="39" y="34"/>
                  </a:lnTo>
                  <a:lnTo>
                    <a:pt x="39" y="29"/>
                  </a:lnTo>
                  <a:lnTo>
                    <a:pt x="44" y="24"/>
                  </a:lnTo>
                  <a:lnTo>
                    <a:pt x="49" y="9"/>
                  </a:lnTo>
                  <a:lnTo>
                    <a:pt x="54" y="9"/>
                  </a:lnTo>
                  <a:lnTo>
                    <a:pt x="59" y="9"/>
                  </a:lnTo>
                  <a:lnTo>
                    <a:pt x="63" y="9"/>
                  </a:lnTo>
                  <a:lnTo>
                    <a:pt x="68" y="9"/>
                  </a:lnTo>
                  <a:lnTo>
                    <a:pt x="68" y="4"/>
                  </a:lnTo>
                  <a:lnTo>
                    <a:pt x="73" y="4"/>
                  </a:lnTo>
                  <a:lnTo>
                    <a:pt x="78" y="4"/>
                  </a:lnTo>
                  <a:lnTo>
                    <a:pt x="83" y="4"/>
                  </a:lnTo>
                  <a:lnTo>
                    <a:pt x="88" y="4"/>
                  </a:lnTo>
                  <a:lnTo>
                    <a:pt x="93" y="4"/>
                  </a:lnTo>
                  <a:lnTo>
                    <a:pt x="98" y="4"/>
                  </a:lnTo>
                  <a:lnTo>
                    <a:pt x="102" y="4"/>
                  </a:lnTo>
                  <a:lnTo>
                    <a:pt x="107" y="0"/>
                  </a:lnTo>
                  <a:lnTo>
                    <a:pt x="107" y="4"/>
                  </a:lnTo>
                  <a:lnTo>
                    <a:pt x="107" y="9"/>
                  </a:lnTo>
                  <a:lnTo>
                    <a:pt x="107" y="14"/>
                  </a:lnTo>
                  <a:lnTo>
                    <a:pt x="107" y="19"/>
                  </a:lnTo>
                  <a:lnTo>
                    <a:pt x="107" y="24"/>
                  </a:lnTo>
                  <a:lnTo>
                    <a:pt x="107" y="29"/>
                  </a:lnTo>
                  <a:lnTo>
                    <a:pt x="107" y="34"/>
                  </a:lnTo>
                  <a:lnTo>
                    <a:pt x="107" y="39"/>
                  </a:lnTo>
                  <a:lnTo>
                    <a:pt x="107" y="44"/>
                  </a:lnTo>
                  <a:lnTo>
                    <a:pt x="102" y="44"/>
                  </a:lnTo>
                  <a:lnTo>
                    <a:pt x="102" y="48"/>
                  </a:lnTo>
                  <a:lnTo>
                    <a:pt x="107" y="48"/>
                  </a:lnTo>
                  <a:lnTo>
                    <a:pt x="107" y="53"/>
                  </a:lnTo>
                  <a:lnTo>
                    <a:pt x="107" y="58"/>
                  </a:lnTo>
                  <a:lnTo>
                    <a:pt x="107" y="63"/>
                  </a:lnTo>
                  <a:lnTo>
                    <a:pt x="107" y="68"/>
                  </a:lnTo>
                  <a:lnTo>
                    <a:pt x="112" y="68"/>
                  </a:lnTo>
                  <a:lnTo>
                    <a:pt x="112" y="63"/>
                  </a:lnTo>
                  <a:lnTo>
                    <a:pt x="117" y="63"/>
                  </a:lnTo>
                  <a:lnTo>
                    <a:pt x="122" y="63"/>
                  </a:lnTo>
                  <a:lnTo>
                    <a:pt x="127" y="63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4" name="Freeform 77">
              <a:extLst>
                <a:ext uri="{FF2B5EF4-FFF2-40B4-BE49-F238E27FC236}">
                  <a16:creationId xmlns:a16="http://schemas.microsoft.com/office/drawing/2014/main" id="{722E9F43-5CE9-4CE8-B5CF-760DF5B008FD}"/>
                </a:ext>
              </a:extLst>
            </p:cNvPr>
            <p:cNvSpPr>
              <a:spLocks/>
            </p:cNvSpPr>
            <p:nvPr/>
          </p:nvSpPr>
          <p:spPr bwMode="gray">
            <a:xfrm>
              <a:off x="4105" y="1291"/>
              <a:ext cx="254" cy="322"/>
            </a:xfrm>
            <a:custGeom>
              <a:avLst/>
              <a:gdLst>
                <a:gd name="T0" fmla="*/ 220 w 254"/>
                <a:gd name="T1" fmla="*/ 64 h 322"/>
                <a:gd name="T2" fmla="*/ 210 w 254"/>
                <a:gd name="T3" fmla="*/ 83 h 322"/>
                <a:gd name="T4" fmla="*/ 200 w 254"/>
                <a:gd name="T5" fmla="*/ 98 h 322"/>
                <a:gd name="T6" fmla="*/ 205 w 254"/>
                <a:gd name="T7" fmla="*/ 117 h 322"/>
                <a:gd name="T8" fmla="*/ 220 w 254"/>
                <a:gd name="T9" fmla="*/ 127 h 322"/>
                <a:gd name="T10" fmla="*/ 235 w 254"/>
                <a:gd name="T11" fmla="*/ 137 h 322"/>
                <a:gd name="T12" fmla="*/ 239 w 254"/>
                <a:gd name="T13" fmla="*/ 156 h 322"/>
                <a:gd name="T14" fmla="*/ 249 w 254"/>
                <a:gd name="T15" fmla="*/ 166 h 322"/>
                <a:gd name="T16" fmla="*/ 254 w 254"/>
                <a:gd name="T17" fmla="*/ 181 h 322"/>
                <a:gd name="T18" fmla="*/ 244 w 254"/>
                <a:gd name="T19" fmla="*/ 195 h 322"/>
                <a:gd name="T20" fmla="*/ 239 w 254"/>
                <a:gd name="T21" fmla="*/ 215 h 322"/>
                <a:gd name="T22" fmla="*/ 249 w 254"/>
                <a:gd name="T23" fmla="*/ 230 h 322"/>
                <a:gd name="T24" fmla="*/ 244 w 254"/>
                <a:gd name="T25" fmla="*/ 259 h 322"/>
                <a:gd name="T26" fmla="*/ 230 w 254"/>
                <a:gd name="T27" fmla="*/ 273 h 322"/>
                <a:gd name="T28" fmla="*/ 210 w 254"/>
                <a:gd name="T29" fmla="*/ 264 h 322"/>
                <a:gd name="T30" fmla="*/ 195 w 254"/>
                <a:gd name="T31" fmla="*/ 254 h 322"/>
                <a:gd name="T32" fmla="*/ 181 w 254"/>
                <a:gd name="T33" fmla="*/ 269 h 322"/>
                <a:gd name="T34" fmla="*/ 171 w 254"/>
                <a:gd name="T35" fmla="*/ 269 h 322"/>
                <a:gd name="T36" fmla="*/ 156 w 254"/>
                <a:gd name="T37" fmla="*/ 278 h 322"/>
                <a:gd name="T38" fmla="*/ 147 w 254"/>
                <a:gd name="T39" fmla="*/ 293 h 322"/>
                <a:gd name="T40" fmla="*/ 137 w 254"/>
                <a:gd name="T41" fmla="*/ 317 h 322"/>
                <a:gd name="T42" fmla="*/ 112 w 254"/>
                <a:gd name="T43" fmla="*/ 322 h 322"/>
                <a:gd name="T44" fmla="*/ 98 w 254"/>
                <a:gd name="T45" fmla="*/ 313 h 322"/>
                <a:gd name="T46" fmla="*/ 78 w 254"/>
                <a:gd name="T47" fmla="*/ 308 h 322"/>
                <a:gd name="T48" fmla="*/ 64 w 254"/>
                <a:gd name="T49" fmla="*/ 298 h 322"/>
                <a:gd name="T50" fmla="*/ 49 w 254"/>
                <a:gd name="T51" fmla="*/ 298 h 322"/>
                <a:gd name="T52" fmla="*/ 54 w 254"/>
                <a:gd name="T53" fmla="*/ 278 h 322"/>
                <a:gd name="T54" fmla="*/ 39 w 254"/>
                <a:gd name="T55" fmla="*/ 269 h 322"/>
                <a:gd name="T56" fmla="*/ 34 w 254"/>
                <a:gd name="T57" fmla="*/ 249 h 322"/>
                <a:gd name="T58" fmla="*/ 44 w 254"/>
                <a:gd name="T59" fmla="*/ 234 h 322"/>
                <a:gd name="T60" fmla="*/ 34 w 254"/>
                <a:gd name="T61" fmla="*/ 220 h 322"/>
                <a:gd name="T62" fmla="*/ 20 w 254"/>
                <a:gd name="T63" fmla="*/ 210 h 322"/>
                <a:gd name="T64" fmla="*/ 15 w 254"/>
                <a:gd name="T65" fmla="*/ 200 h 322"/>
                <a:gd name="T66" fmla="*/ 10 w 254"/>
                <a:gd name="T67" fmla="*/ 190 h 322"/>
                <a:gd name="T68" fmla="*/ 5 w 254"/>
                <a:gd name="T69" fmla="*/ 171 h 322"/>
                <a:gd name="T70" fmla="*/ 5 w 254"/>
                <a:gd name="T71" fmla="*/ 156 h 322"/>
                <a:gd name="T72" fmla="*/ 0 w 254"/>
                <a:gd name="T73" fmla="*/ 137 h 322"/>
                <a:gd name="T74" fmla="*/ 15 w 254"/>
                <a:gd name="T75" fmla="*/ 127 h 322"/>
                <a:gd name="T76" fmla="*/ 25 w 254"/>
                <a:gd name="T77" fmla="*/ 112 h 322"/>
                <a:gd name="T78" fmla="*/ 30 w 254"/>
                <a:gd name="T79" fmla="*/ 93 h 322"/>
                <a:gd name="T80" fmla="*/ 30 w 254"/>
                <a:gd name="T81" fmla="*/ 78 h 322"/>
                <a:gd name="T82" fmla="*/ 44 w 254"/>
                <a:gd name="T83" fmla="*/ 59 h 322"/>
                <a:gd name="T84" fmla="*/ 59 w 254"/>
                <a:gd name="T85" fmla="*/ 39 h 322"/>
                <a:gd name="T86" fmla="*/ 64 w 254"/>
                <a:gd name="T87" fmla="*/ 20 h 322"/>
                <a:gd name="T88" fmla="*/ 78 w 254"/>
                <a:gd name="T89" fmla="*/ 20 h 322"/>
                <a:gd name="T90" fmla="*/ 88 w 254"/>
                <a:gd name="T91" fmla="*/ 34 h 322"/>
                <a:gd name="T92" fmla="*/ 108 w 254"/>
                <a:gd name="T93" fmla="*/ 29 h 322"/>
                <a:gd name="T94" fmla="*/ 117 w 254"/>
                <a:gd name="T95" fmla="*/ 25 h 322"/>
                <a:gd name="T96" fmla="*/ 127 w 254"/>
                <a:gd name="T97" fmla="*/ 10 h 322"/>
                <a:gd name="T98" fmla="*/ 142 w 254"/>
                <a:gd name="T99" fmla="*/ 0 h 322"/>
                <a:gd name="T100" fmla="*/ 137 w 254"/>
                <a:gd name="T101" fmla="*/ 20 h 322"/>
                <a:gd name="T102" fmla="*/ 132 w 254"/>
                <a:gd name="T103" fmla="*/ 29 h 322"/>
                <a:gd name="T104" fmla="*/ 147 w 254"/>
                <a:gd name="T105" fmla="*/ 29 h 322"/>
                <a:gd name="T106" fmla="*/ 161 w 254"/>
                <a:gd name="T107" fmla="*/ 20 h 322"/>
                <a:gd name="T108" fmla="*/ 171 w 254"/>
                <a:gd name="T109" fmla="*/ 5 h 322"/>
                <a:gd name="T110" fmla="*/ 181 w 254"/>
                <a:gd name="T111" fmla="*/ 20 h 322"/>
                <a:gd name="T112" fmla="*/ 181 w 254"/>
                <a:gd name="T113" fmla="*/ 34 h 322"/>
                <a:gd name="T114" fmla="*/ 200 w 254"/>
                <a:gd name="T115" fmla="*/ 29 h 322"/>
                <a:gd name="T116" fmla="*/ 210 w 254"/>
                <a:gd name="T117" fmla="*/ 44 h 322"/>
                <a:gd name="T118" fmla="*/ 230 w 254"/>
                <a:gd name="T119" fmla="*/ 49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4" h="322">
                  <a:moveTo>
                    <a:pt x="230" y="54"/>
                  </a:moveTo>
                  <a:lnTo>
                    <a:pt x="225" y="54"/>
                  </a:lnTo>
                  <a:lnTo>
                    <a:pt x="225" y="59"/>
                  </a:lnTo>
                  <a:lnTo>
                    <a:pt x="225" y="64"/>
                  </a:lnTo>
                  <a:lnTo>
                    <a:pt x="220" y="64"/>
                  </a:lnTo>
                  <a:lnTo>
                    <a:pt x="215" y="68"/>
                  </a:lnTo>
                  <a:lnTo>
                    <a:pt x="210" y="68"/>
                  </a:lnTo>
                  <a:lnTo>
                    <a:pt x="210" y="73"/>
                  </a:lnTo>
                  <a:lnTo>
                    <a:pt x="210" y="78"/>
                  </a:lnTo>
                  <a:lnTo>
                    <a:pt x="210" y="83"/>
                  </a:lnTo>
                  <a:lnTo>
                    <a:pt x="210" y="88"/>
                  </a:lnTo>
                  <a:lnTo>
                    <a:pt x="205" y="88"/>
                  </a:lnTo>
                  <a:lnTo>
                    <a:pt x="205" y="93"/>
                  </a:lnTo>
                  <a:lnTo>
                    <a:pt x="205" y="98"/>
                  </a:lnTo>
                  <a:lnTo>
                    <a:pt x="200" y="98"/>
                  </a:lnTo>
                  <a:lnTo>
                    <a:pt x="200" y="103"/>
                  </a:lnTo>
                  <a:lnTo>
                    <a:pt x="200" y="108"/>
                  </a:lnTo>
                  <a:lnTo>
                    <a:pt x="205" y="108"/>
                  </a:lnTo>
                  <a:lnTo>
                    <a:pt x="205" y="112"/>
                  </a:lnTo>
                  <a:lnTo>
                    <a:pt x="205" y="117"/>
                  </a:lnTo>
                  <a:lnTo>
                    <a:pt x="205" y="122"/>
                  </a:lnTo>
                  <a:lnTo>
                    <a:pt x="210" y="122"/>
                  </a:lnTo>
                  <a:lnTo>
                    <a:pt x="215" y="122"/>
                  </a:lnTo>
                  <a:lnTo>
                    <a:pt x="215" y="127"/>
                  </a:lnTo>
                  <a:lnTo>
                    <a:pt x="220" y="127"/>
                  </a:lnTo>
                  <a:lnTo>
                    <a:pt x="225" y="127"/>
                  </a:lnTo>
                  <a:lnTo>
                    <a:pt x="225" y="132"/>
                  </a:lnTo>
                  <a:lnTo>
                    <a:pt x="230" y="132"/>
                  </a:lnTo>
                  <a:lnTo>
                    <a:pt x="235" y="132"/>
                  </a:lnTo>
                  <a:lnTo>
                    <a:pt x="235" y="137"/>
                  </a:lnTo>
                  <a:lnTo>
                    <a:pt x="235" y="142"/>
                  </a:lnTo>
                  <a:lnTo>
                    <a:pt x="239" y="142"/>
                  </a:lnTo>
                  <a:lnTo>
                    <a:pt x="239" y="147"/>
                  </a:lnTo>
                  <a:lnTo>
                    <a:pt x="239" y="151"/>
                  </a:lnTo>
                  <a:lnTo>
                    <a:pt x="239" y="156"/>
                  </a:lnTo>
                  <a:lnTo>
                    <a:pt x="239" y="161"/>
                  </a:lnTo>
                  <a:lnTo>
                    <a:pt x="239" y="166"/>
                  </a:lnTo>
                  <a:lnTo>
                    <a:pt x="239" y="171"/>
                  </a:lnTo>
                  <a:lnTo>
                    <a:pt x="244" y="171"/>
                  </a:lnTo>
                  <a:lnTo>
                    <a:pt x="249" y="166"/>
                  </a:lnTo>
                  <a:lnTo>
                    <a:pt x="249" y="171"/>
                  </a:lnTo>
                  <a:lnTo>
                    <a:pt x="254" y="171"/>
                  </a:lnTo>
                  <a:lnTo>
                    <a:pt x="254" y="176"/>
                  </a:lnTo>
                  <a:lnTo>
                    <a:pt x="249" y="181"/>
                  </a:lnTo>
                  <a:lnTo>
                    <a:pt x="254" y="181"/>
                  </a:lnTo>
                  <a:lnTo>
                    <a:pt x="249" y="186"/>
                  </a:lnTo>
                  <a:lnTo>
                    <a:pt x="244" y="186"/>
                  </a:lnTo>
                  <a:lnTo>
                    <a:pt x="244" y="190"/>
                  </a:lnTo>
                  <a:lnTo>
                    <a:pt x="239" y="190"/>
                  </a:lnTo>
                  <a:lnTo>
                    <a:pt x="244" y="195"/>
                  </a:lnTo>
                  <a:lnTo>
                    <a:pt x="239" y="195"/>
                  </a:lnTo>
                  <a:lnTo>
                    <a:pt x="239" y="200"/>
                  </a:lnTo>
                  <a:lnTo>
                    <a:pt x="239" y="205"/>
                  </a:lnTo>
                  <a:lnTo>
                    <a:pt x="239" y="210"/>
                  </a:lnTo>
                  <a:lnTo>
                    <a:pt x="239" y="215"/>
                  </a:lnTo>
                  <a:lnTo>
                    <a:pt x="239" y="220"/>
                  </a:lnTo>
                  <a:lnTo>
                    <a:pt x="239" y="225"/>
                  </a:lnTo>
                  <a:lnTo>
                    <a:pt x="244" y="225"/>
                  </a:lnTo>
                  <a:lnTo>
                    <a:pt x="244" y="230"/>
                  </a:lnTo>
                  <a:lnTo>
                    <a:pt x="249" y="230"/>
                  </a:lnTo>
                  <a:lnTo>
                    <a:pt x="249" y="234"/>
                  </a:lnTo>
                  <a:lnTo>
                    <a:pt x="249" y="239"/>
                  </a:lnTo>
                  <a:lnTo>
                    <a:pt x="249" y="249"/>
                  </a:lnTo>
                  <a:lnTo>
                    <a:pt x="244" y="254"/>
                  </a:lnTo>
                  <a:lnTo>
                    <a:pt x="244" y="259"/>
                  </a:lnTo>
                  <a:lnTo>
                    <a:pt x="239" y="264"/>
                  </a:lnTo>
                  <a:lnTo>
                    <a:pt x="239" y="269"/>
                  </a:lnTo>
                  <a:lnTo>
                    <a:pt x="239" y="273"/>
                  </a:lnTo>
                  <a:lnTo>
                    <a:pt x="235" y="273"/>
                  </a:lnTo>
                  <a:lnTo>
                    <a:pt x="230" y="273"/>
                  </a:lnTo>
                  <a:lnTo>
                    <a:pt x="225" y="273"/>
                  </a:lnTo>
                  <a:lnTo>
                    <a:pt x="220" y="269"/>
                  </a:lnTo>
                  <a:lnTo>
                    <a:pt x="215" y="269"/>
                  </a:lnTo>
                  <a:lnTo>
                    <a:pt x="215" y="264"/>
                  </a:lnTo>
                  <a:lnTo>
                    <a:pt x="210" y="264"/>
                  </a:lnTo>
                  <a:lnTo>
                    <a:pt x="210" y="259"/>
                  </a:lnTo>
                  <a:lnTo>
                    <a:pt x="205" y="259"/>
                  </a:lnTo>
                  <a:lnTo>
                    <a:pt x="205" y="254"/>
                  </a:lnTo>
                  <a:lnTo>
                    <a:pt x="200" y="254"/>
                  </a:lnTo>
                  <a:lnTo>
                    <a:pt x="195" y="254"/>
                  </a:lnTo>
                  <a:lnTo>
                    <a:pt x="191" y="254"/>
                  </a:lnTo>
                  <a:lnTo>
                    <a:pt x="186" y="254"/>
                  </a:lnTo>
                  <a:lnTo>
                    <a:pt x="181" y="259"/>
                  </a:lnTo>
                  <a:lnTo>
                    <a:pt x="186" y="264"/>
                  </a:lnTo>
                  <a:lnTo>
                    <a:pt x="181" y="269"/>
                  </a:lnTo>
                  <a:lnTo>
                    <a:pt x="176" y="269"/>
                  </a:lnTo>
                  <a:lnTo>
                    <a:pt x="176" y="273"/>
                  </a:lnTo>
                  <a:lnTo>
                    <a:pt x="171" y="269"/>
                  </a:lnTo>
                  <a:lnTo>
                    <a:pt x="171" y="273"/>
                  </a:lnTo>
                  <a:lnTo>
                    <a:pt x="171" y="269"/>
                  </a:lnTo>
                  <a:lnTo>
                    <a:pt x="166" y="273"/>
                  </a:lnTo>
                  <a:lnTo>
                    <a:pt x="166" y="278"/>
                  </a:lnTo>
                  <a:lnTo>
                    <a:pt x="161" y="273"/>
                  </a:lnTo>
                  <a:lnTo>
                    <a:pt x="161" y="278"/>
                  </a:lnTo>
                  <a:lnTo>
                    <a:pt x="156" y="278"/>
                  </a:lnTo>
                  <a:lnTo>
                    <a:pt x="152" y="273"/>
                  </a:lnTo>
                  <a:lnTo>
                    <a:pt x="152" y="278"/>
                  </a:lnTo>
                  <a:lnTo>
                    <a:pt x="152" y="283"/>
                  </a:lnTo>
                  <a:lnTo>
                    <a:pt x="152" y="288"/>
                  </a:lnTo>
                  <a:lnTo>
                    <a:pt x="147" y="293"/>
                  </a:lnTo>
                  <a:lnTo>
                    <a:pt x="147" y="298"/>
                  </a:lnTo>
                  <a:lnTo>
                    <a:pt x="142" y="303"/>
                  </a:lnTo>
                  <a:lnTo>
                    <a:pt x="142" y="308"/>
                  </a:lnTo>
                  <a:lnTo>
                    <a:pt x="142" y="313"/>
                  </a:lnTo>
                  <a:lnTo>
                    <a:pt x="137" y="317"/>
                  </a:lnTo>
                  <a:lnTo>
                    <a:pt x="132" y="317"/>
                  </a:lnTo>
                  <a:lnTo>
                    <a:pt x="127" y="322"/>
                  </a:lnTo>
                  <a:lnTo>
                    <a:pt x="122" y="322"/>
                  </a:lnTo>
                  <a:lnTo>
                    <a:pt x="117" y="322"/>
                  </a:lnTo>
                  <a:lnTo>
                    <a:pt x="112" y="322"/>
                  </a:lnTo>
                  <a:lnTo>
                    <a:pt x="112" y="317"/>
                  </a:lnTo>
                  <a:lnTo>
                    <a:pt x="108" y="317"/>
                  </a:lnTo>
                  <a:lnTo>
                    <a:pt x="103" y="317"/>
                  </a:lnTo>
                  <a:lnTo>
                    <a:pt x="103" y="313"/>
                  </a:lnTo>
                  <a:lnTo>
                    <a:pt x="98" y="313"/>
                  </a:lnTo>
                  <a:lnTo>
                    <a:pt x="98" y="317"/>
                  </a:lnTo>
                  <a:lnTo>
                    <a:pt x="93" y="317"/>
                  </a:lnTo>
                  <a:lnTo>
                    <a:pt x="93" y="313"/>
                  </a:lnTo>
                  <a:lnTo>
                    <a:pt x="83" y="313"/>
                  </a:lnTo>
                  <a:lnTo>
                    <a:pt x="78" y="308"/>
                  </a:lnTo>
                  <a:lnTo>
                    <a:pt x="73" y="308"/>
                  </a:lnTo>
                  <a:lnTo>
                    <a:pt x="69" y="308"/>
                  </a:lnTo>
                  <a:lnTo>
                    <a:pt x="69" y="303"/>
                  </a:lnTo>
                  <a:lnTo>
                    <a:pt x="64" y="303"/>
                  </a:lnTo>
                  <a:lnTo>
                    <a:pt x="64" y="298"/>
                  </a:lnTo>
                  <a:lnTo>
                    <a:pt x="59" y="298"/>
                  </a:lnTo>
                  <a:lnTo>
                    <a:pt x="59" y="293"/>
                  </a:lnTo>
                  <a:lnTo>
                    <a:pt x="54" y="293"/>
                  </a:lnTo>
                  <a:lnTo>
                    <a:pt x="54" y="298"/>
                  </a:lnTo>
                  <a:lnTo>
                    <a:pt x="49" y="298"/>
                  </a:lnTo>
                  <a:lnTo>
                    <a:pt x="44" y="298"/>
                  </a:lnTo>
                  <a:lnTo>
                    <a:pt x="49" y="293"/>
                  </a:lnTo>
                  <a:lnTo>
                    <a:pt x="49" y="288"/>
                  </a:lnTo>
                  <a:lnTo>
                    <a:pt x="49" y="283"/>
                  </a:lnTo>
                  <a:lnTo>
                    <a:pt x="54" y="278"/>
                  </a:lnTo>
                  <a:lnTo>
                    <a:pt x="54" y="273"/>
                  </a:lnTo>
                  <a:lnTo>
                    <a:pt x="49" y="273"/>
                  </a:lnTo>
                  <a:lnTo>
                    <a:pt x="49" y="269"/>
                  </a:lnTo>
                  <a:lnTo>
                    <a:pt x="49" y="264"/>
                  </a:lnTo>
                  <a:lnTo>
                    <a:pt x="39" y="269"/>
                  </a:lnTo>
                  <a:lnTo>
                    <a:pt x="39" y="264"/>
                  </a:lnTo>
                  <a:lnTo>
                    <a:pt x="34" y="264"/>
                  </a:lnTo>
                  <a:lnTo>
                    <a:pt x="34" y="259"/>
                  </a:lnTo>
                  <a:lnTo>
                    <a:pt x="34" y="254"/>
                  </a:lnTo>
                  <a:lnTo>
                    <a:pt x="34" y="249"/>
                  </a:lnTo>
                  <a:lnTo>
                    <a:pt x="39" y="249"/>
                  </a:lnTo>
                  <a:lnTo>
                    <a:pt x="44" y="249"/>
                  </a:lnTo>
                  <a:lnTo>
                    <a:pt x="44" y="244"/>
                  </a:lnTo>
                  <a:lnTo>
                    <a:pt x="44" y="239"/>
                  </a:lnTo>
                  <a:lnTo>
                    <a:pt x="44" y="234"/>
                  </a:lnTo>
                  <a:lnTo>
                    <a:pt x="39" y="234"/>
                  </a:lnTo>
                  <a:lnTo>
                    <a:pt x="39" y="230"/>
                  </a:lnTo>
                  <a:lnTo>
                    <a:pt x="39" y="225"/>
                  </a:lnTo>
                  <a:lnTo>
                    <a:pt x="34" y="225"/>
                  </a:lnTo>
                  <a:lnTo>
                    <a:pt x="34" y="220"/>
                  </a:lnTo>
                  <a:lnTo>
                    <a:pt x="30" y="220"/>
                  </a:lnTo>
                  <a:lnTo>
                    <a:pt x="25" y="220"/>
                  </a:lnTo>
                  <a:lnTo>
                    <a:pt x="25" y="215"/>
                  </a:lnTo>
                  <a:lnTo>
                    <a:pt x="20" y="215"/>
                  </a:lnTo>
                  <a:lnTo>
                    <a:pt x="20" y="210"/>
                  </a:lnTo>
                  <a:lnTo>
                    <a:pt x="20" y="205"/>
                  </a:lnTo>
                  <a:lnTo>
                    <a:pt x="15" y="205"/>
                  </a:lnTo>
                  <a:lnTo>
                    <a:pt x="15" y="200"/>
                  </a:lnTo>
                  <a:lnTo>
                    <a:pt x="20" y="200"/>
                  </a:lnTo>
                  <a:lnTo>
                    <a:pt x="15" y="200"/>
                  </a:lnTo>
                  <a:lnTo>
                    <a:pt x="15" y="195"/>
                  </a:lnTo>
                  <a:lnTo>
                    <a:pt x="10" y="195"/>
                  </a:lnTo>
                  <a:lnTo>
                    <a:pt x="15" y="195"/>
                  </a:lnTo>
                  <a:lnTo>
                    <a:pt x="10" y="195"/>
                  </a:lnTo>
                  <a:lnTo>
                    <a:pt x="10" y="190"/>
                  </a:lnTo>
                  <a:lnTo>
                    <a:pt x="10" y="186"/>
                  </a:lnTo>
                  <a:lnTo>
                    <a:pt x="10" y="181"/>
                  </a:lnTo>
                  <a:lnTo>
                    <a:pt x="5" y="181"/>
                  </a:lnTo>
                  <a:lnTo>
                    <a:pt x="5" y="176"/>
                  </a:lnTo>
                  <a:lnTo>
                    <a:pt x="5" y="171"/>
                  </a:lnTo>
                  <a:lnTo>
                    <a:pt x="5" y="166"/>
                  </a:lnTo>
                  <a:lnTo>
                    <a:pt x="0" y="166"/>
                  </a:lnTo>
                  <a:lnTo>
                    <a:pt x="0" y="161"/>
                  </a:lnTo>
                  <a:lnTo>
                    <a:pt x="0" y="156"/>
                  </a:lnTo>
                  <a:lnTo>
                    <a:pt x="5" y="156"/>
                  </a:lnTo>
                  <a:lnTo>
                    <a:pt x="5" y="151"/>
                  </a:lnTo>
                  <a:lnTo>
                    <a:pt x="5" y="147"/>
                  </a:lnTo>
                  <a:lnTo>
                    <a:pt x="5" y="142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5" y="137"/>
                  </a:lnTo>
                  <a:lnTo>
                    <a:pt x="5" y="132"/>
                  </a:lnTo>
                  <a:lnTo>
                    <a:pt x="10" y="132"/>
                  </a:lnTo>
                  <a:lnTo>
                    <a:pt x="10" y="127"/>
                  </a:lnTo>
                  <a:lnTo>
                    <a:pt x="15" y="127"/>
                  </a:lnTo>
                  <a:lnTo>
                    <a:pt x="15" y="122"/>
                  </a:lnTo>
                  <a:lnTo>
                    <a:pt x="15" y="117"/>
                  </a:lnTo>
                  <a:lnTo>
                    <a:pt x="20" y="117"/>
                  </a:lnTo>
                  <a:lnTo>
                    <a:pt x="25" y="117"/>
                  </a:lnTo>
                  <a:lnTo>
                    <a:pt x="25" y="112"/>
                  </a:lnTo>
                  <a:lnTo>
                    <a:pt x="25" y="108"/>
                  </a:lnTo>
                  <a:lnTo>
                    <a:pt x="25" y="103"/>
                  </a:lnTo>
                  <a:lnTo>
                    <a:pt x="30" y="103"/>
                  </a:lnTo>
                  <a:lnTo>
                    <a:pt x="30" y="98"/>
                  </a:lnTo>
                  <a:lnTo>
                    <a:pt x="30" y="93"/>
                  </a:lnTo>
                  <a:lnTo>
                    <a:pt x="30" y="88"/>
                  </a:lnTo>
                  <a:lnTo>
                    <a:pt x="25" y="88"/>
                  </a:lnTo>
                  <a:lnTo>
                    <a:pt x="30" y="88"/>
                  </a:lnTo>
                  <a:lnTo>
                    <a:pt x="30" y="83"/>
                  </a:lnTo>
                  <a:lnTo>
                    <a:pt x="30" y="78"/>
                  </a:lnTo>
                  <a:lnTo>
                    <a:pt x="30" y="73"/>
                  </a:lnTo>
                  <a:lnTo>
                    <a:pt x="34" y="68"/>
                  </a:lnTo>
                  <a:lnTo>
                    <a:pt x="39" y="64"/>
                  </a:lnTo>
                  <a:lnTo>
                    <a:pt x="44" y="64"/>
                  </a:lnTo>
                  <a:lnTo>
                    <a:pt x="44" y="59"/>
                  </a:lnTo>
                  <a:lnTo>
                    <a:pt x="44" y="54"/>
                  </a:lnTo>
                  <a:lnTo>
                    <a:pt x="49" y="49"/>
                  </a:lnTo>
                  <a:lnTo>
                    <a:pt x="49" y="44"/>
                  </a:lnTo>
                  <a:lnTo>
                    <a:pt x="54" y="39"/>
                  </a:lnTo>
                  <a:lnTo>
                    <a:pt x="59" y="39"/>
                  </a:lnTo>
                  <a:lnTo>
                    <a:pt x="59" y="34"/>
                  </a:lnTo>
                  <a:lnTo>
                    <a:pt x="59" y="29"/>
                  </a:lnTo>
                  <a:lnTo>
                    <a:pt x="59" y="25"/>
                  </a:lnTo>
                  <a:lnTo>
                    <a:pt x="59" y="20"/>
                  </a:lnTo>
                  <a:lnTo>
                    <a:pt x="64" y="20"/>
                  </a:lnTo>
                  <a:lnTo>
                    <a:pt x="64" y="15"/>
                  </a:lnTo>
                  <a:lnTo>
                    <a:pt x="69" y="15"/>
                  </a:lnTo>
                  <a:lnTo>
                    <a:pt x="69" y="20"/>
                  </a:lnTo>
                  <a:lnTo>
                    <a:pt x="73" y="20"/>
                  </a:lnTo>
                  <a:lnTo>
                    <a:pt x="78" y="20"/>
                  </a:lnTo>
                  <a:lnTo>
                    <a:pt x="83" y="20"/>
                  </a:lnTo>
                  <a:lnTo>
                    <a:pt x="83" y="25"/>
                  </a:lnTo>
                  <a:lnTo>
                    <a:pt x="83" y="29"/>
                  </a:lnTo>
                  <a:lnTo>
                    <a:pt x="88" y="29"/>
                  </a:lnTo>
                  <a:lnTo>
                    <a:pt x="88" y="34"/>
                  </a:lnTo>
                  <a:lnTo>
                    <a:pt x="93" y="34"/>
                  </a:lnTo>
                  <a:lnTo>
                    <a:pt x="98" y="34"/>
                  </a:lnTo>
                  <a:lnTo>
                    <a:pt x="103" y="34"/>
                  </a:lnTo>
                  <a:lnTo>
                    <a:pt x="108" y="34"/>
                  </a:lnTo>
                  <a:lnTo>
                    <a:pt x="108" y="29"/>
                  </a:lnTo>
                  <a:lnTo>
                    <a:pt x="112" y="29"/>
                  </a:lnTo>
                  <a:lnTo>
                    <a:pt x="117" y="29"/>
                  </a:lnTo>
                  <a:lnTo>
                    <a:pt x="117" y="25"/>
                  </a:lnTo>
                  <a:lnTo>
                    <a:pt x="117" y="29"/>
                  </a:lnTo>
                  <a:lnTo>
                    <a:pt x="117" y="25"/>
                  </a:lnTo>
                  <a:lnTo>
                    <a:pt x="122" y="25"/>
                  </a:lnTo>
                  <a:lnTo>
                    <a:pt x="122" y="20"/>
                  </a:lnTo>
                  <a:lnTo>
                    <a:pt x="127" y="20"/>
                  </a:lnTo>
                  <a:lnTo>
                    <a:pt x="127" y="15"/>
                  </a:lnTo>
                  <a:lnTo>
                    <a:pt x="127" y="10"/>
                  </a:lnTo>
                  <a:lnTo>
                    <a:pt x="132" y="10"/>
                  </a:lnTo>
                  <a:lnTo>
                    <a:pt x="132" y="5"/>
                  </a:lnTo>
                  <a:lnTo>
                    <a:pt x="132" y="0"/>
                  </a:lnTo>
                  <a:lnTo>
                    <a:pt x="137" y="0"/>
                  </a:lnTo>
                  <a:lnTo>
                    <a:pt x="142" y="0"/>
                  </a:lnTo>
                  <a:lnTo>
                    <a:pt x="142" y="5"/>
                  </a:lnTo>
                  <a:lnTo>
                    <a:pt x="142" y="10"/>
                  </a:lnTo>
                  <a:lnTo>
                    <a:pt x="137" y="10"/>
                  </a:lnTo>
                  <a:lnTo>
                    <a:pt x="137" y="15"/>
                  </a:lnTo>
                  <a:lnTo>
                    <a:pt x="137" y="20"/>
                  </a:lnTo>
                  <a:lnTo>
                    <a:pt x="132" y="20"/>
                  </a:lnTo>
                  <a:lnTo>
                    <a:pt x="132" y="25"/>
                  </a:lnTo>
                  <a:lnTo>
                    <a:pt x="132" y="29"/>
                  </a:lnTo>
                  <a:lnTo>
                    <a:pt x="127" y="29"/>
                  </a:lnTo>
                  <a:lnTo>
                    <a:pt x="132" y="29"/>
                  </a:lnTo>
                  <a:lnTo>
                    <a:pt x="132" y="34"/>
                  </a:lnTo>
                  <a:lnTo>
                    <a:pt x="137" y="34"/>
                  </a:lnTo>
                  <a:lnTo>
                    <a:pt x="142" y="34"/>
                  </a:lnTo>
                  <a:lnTo>
                    <a:pt x="142" y="29"/>
                  </a:lnTo>
                  <a:lnTo>
                    <a:pt x="147" y="29"/>
                  </a:lnTo>
                  <a:lnTo>
                    <a:pt x="152" y="29"/>
                  </a:lnTo>
                  <a:lnTo>
                    <a:pt x="152" y="25"/>
                  </a:lnTo>
                  <a:lnTo>
                    <a:pt x="156" y="25"/>
                  </a:lnTo>
                  <a:lnTo>
                    <a:pt x="156" y="20"/>
                  </a:lnTo>
                  <a:lnTo>
                    <a:pt x="161" y="20"/>
                  </a:lnTo>
                  <a:lnTo>
                    <a:pt x="161" y="15"/>
                  </a:lnTo>
                  <a:lnTo>
                    <a:pt x="166" y="15"/>
                  </a:lnTo>
                  <a:lnTo>
                    <a:pt x="166" y="10"/>
                  </a:lnTo>
                  <a:lnTo>
                    <a:pt x="171" y="10"/>
                  </a:lnTo>
                  <a:lnTo>
                    <a:pt x="171" y="5"/>
                  </a:lnTo>
                  <a:lnTo>
                    <a:pt x="176" y="5"/>
                  </a:lnTo>
                  <a:lnTo>
                    <a:pt x="181" y="5"/>
                  </a:lnTo>
                  <a:lnTo>
                    <a:pt x="181" y="10"/>
                  </a:lnTo>
                  <a:lnTo>
                    <a:pt x="181" y="15"/>
                  </a:lnTo>
                  <a:lnTo>
                    <a:pt x="181" y="20"/>
                  </a:lnTo>
                  <a:lnTo>
                    <a:pt x="176" y="20"/>
                  </a:lnTo>
                  <a:lnTo>
                    <a:pt x="176" y="25"/>
                  </a:lnTo>
                  <a:lnTo>
                    <a:pt x="181" y="25"/>
                  </a:lnTo>
                  <a:lnTo>
                    <a:pt x="181" y="29"/>
                  </a:lnTo>
                  <a:lnTo>
                    <a:pt x="181" y="34"/>
                  </a:lnTo>
                  <a:lnTo>
                    <a:pt x="186" y="34"/>
                  </a:lnTo>
                  <a:lnTo>
                    <a:pt x="191" y="34"/>
                  </a:lnTo>
                  <a:lnTo>
                    <a:pt x="195" y="34"/>
                  </a:lnTo>
                  <a:lnTo>
                    <a:pt x="200" y="34"/>
                  </a:lnTo>
                  <a:lnTo>
                    <a:pt x="200" y="29"/>
                  </a:lnTo>
                  <a:lnTo>
                    <a:pt x="200" y="34"/>
                  </a:lnTo>
                  <a:lnTo>
                    <a:pt x="205" y="34"/>
                  </a:lnTo>
                  <a:lnTo>
                    <a:pt x="205" y="39"/>
                  </a:lnTo>
                  <a:lnTo>
                    <a:pt x="210" y="39"/>
                  </a:lnTo>
                  <a:lnTo>
                    <a:pt x="210" y="44"/>
                  </a:lnTo>
                  <a:lnTo>
                    <a:pt x="215" y="44"/>
                  </a:lnTo>
                  <a:lnTo>
                    <a:pt x="220" y="44"/>
                  </a:lnTo>
                  <a:lnTo>
                    <a:pt x="220" y="49"/>
                  </a:lnTo>
                  <a:lnTo>
                    <a:pt x="225" y="49"/>
                  </a:lnTo>
                  <a:lnTo>
                    <a:pt x="230" y="49"/>
                  </a:lnTo>
                  <a:lnTo>
                    <a:pt x="230" y="54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5" name="Freeform 78">
              <a:extLst>
                <a:ext uri="{FF2B5EF4-FFF2-40B4-BE49-F238E27FC236}">
                  <a16:creationId xmlns:a16="http://schemas.microsoft.com/office/drawing/2014/main" id="{4B7C5BC6-EEAF-4AE9-83D9-25A3C082B9DB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364" y="1237"/>
              <a:ext cx="390" cy="327"/>
            </a:xfrm>
            <a:custGeom>
              <a:avLst/>
              <a:gdLst>
                <a:gd name="T0" fmla="*/ 322 w 390"/>
                <a:gd name="T1" fmla="*/ 171 h 327"/>
                <a:gd name="T2" fmla="*/ 254 w 390"/>
                <a:gd name="T3" fmla="*/ 176 h 327"/>
                <a:gd name="T4" fmla="*/ 244 w 390"/>
                <a:gd name="T5" fmla="*/ 166 h 327"/>
                <a:gd name="T6" fmla="*/ 239 w 390"/>
                <a:gd name="T7" fmla="*/ 157 h 327"/>
                <a:gd name="T8" fmla="*/ 327 w 390"/>
                <a:gd name="T9" fmla="*/ 108 h 327"/>
                <a:gd name="T10" fmla="*/ 327 w 390"/>
                <a:gd name="T11" fmla="*/ 98 h 327"/>
                <a:gd name="T12" fmla="*/ 239 w 390"/>
                <a:gd name="T13" fmla="*/ 118 h 327"/>
                <a:gd name="T14" fmla="*/ 327 w 390"/>
                <a:gd name="T15" fmla="*/ 93 h 327"/>
                <a:gd name="T16" fmla="*/ 312 w 390"/>
                <a:gd name="T17" fmla="*/ 79 h 327"/>
                <a:gd name="T18" fmla="*/ 390 w 390"/>
                <a:gd name="T19" fmla="*/ 35 h 327"/>
                <a:gd name="T20" fmla="*/ 307 w 390"/>
                <a:gd name="T21" fmla="*/ 30 h 327"/>
                <a:gd name="T22" fmla="*/ 205 w 390"/>
                <a:gd name="T23" fmla="*/ 259 h 327"/>
                <a:gd name="T24" fmla="*/ 185 w 390"/>
                <a:gd name="T25" fmla="*/ 259 h 327"/>
                <a:gd name="T26" fmla="*/ 171 w 390"/>
                <a:gd name="T27" fmla="*/ 264 h 327"/>
                <a:gd name="T28" fmla="*/ 151 w 390"/>
                <a:gd name="T29" fmla="*/ 279 h 327"/>
                <a:gd name="T30" fmla="*/ 122 w 390"/>
                <a:gd name="T31" fmla="*/ 284 h 327"/>
                <a:gd name="T32" fmla="*/ 102 w 390"/>
                <a:gd name="T33" fmla="*/ 293 h 327"/>
                <a:gd name="T34" fmla="*/ 102 w 390"/>
                <a:gd name="T35" fmla="*/ 313 h 327"/>
                <a:gd name="T36" fmla="*/ 83 w 390"/>
                <a:gd name="T37" fmla="*/ 323 h 327"/>
                <a:gd name="T38" fmla="*/ 54 w 390"/>
                <a:gd name="T39" fmla="*/ 323 h 327"/>
                <a:gd name="T40" fmla="*/ 34 w 390"/>
                <a:gd name="T41" fmla="*/ 313 h 327"/>
                <a:gd name="T42" fmla="*/ 19 w 390"/>
                <a:gd name="T43" fmla="*/ 298 h 327"/>
                <a:gd name="T44" fmla="*/ 5 w 390"/>
                <a:gd name="T45" fmla="*/ 279 h 327"/>
                <a:gd name="T46" fmla="*/ 29 w 390"/>
                <a:gd name="T47" fmla="*/ 279 h 327"/>
                <a:gd name="T48" fmla="*/ 49 w 390"/>
                <a:gd name="T49" fmla="*/ 288 h 327"/>
                <a:gd name="T50" fmla="*/ 58 w 390"/>
                <a:gd name="T51" fmla="*/ 259 h 327"/>
                <a:gd name="T52" fmla="*/ 78 w 390"/>
                <a:gd name="T53" fmla="*/ 240 h 327"/>
                <a:gd name="T54" fmla="*/ 83 w 390"/>
                <a:gd name="T55" fmla="*/ 210 h 327"/>
                <a:gd name="T56" fmla="*/ 112 w 390"/>
                <a:gd name="T57" fmla="*/ 201 h 327"/>
                <a:gd name="T58" fmla="*/ 117 w 390"/>
                <a:gd name="T59" fmla="*/ 171 h 327"/>
                <a:gd name="T60" fmla="*/ 117 w 390"/>
                <a:gd name="T61" fmla="*/ 137 h 327"/>
                <a:gd name="T62" fmla="*/ 127 w 390"/>
                <a:gd name="T63" fmla="*/ 108 h 327"/>
                <a:gd name="T64" fmla="*/ 156 w 390"/>
                <a:gd name="T65" fmla="*/ 98 h 327"/>
                <a:gd name="T66" fmla="*/ 166 w 390"/>
                <a:gd name="T67" fmla="*/ 69 h 327"/>
                <a:gd name="T68" fmla="*/ 181 w 390"/>
                <a:gd name="T69" fmla="*/ 64 h 327"/>
                <a:gd name="T70" fmla="*/ 185 w 390"/>
                <a:gd name="T71" fmla="*/ 79 h 327"/>
                <a:gd name="T72" fmla="*/ 200 w 390"/>
                <a:gd name="T73" fmla="*/ 54 h 327"/>
                <a:gd name="T74" fmla="*/ 210 w 390"/>
                <a:gd name="T75" fmla="*/ 35 h 327"/>
                <a:gd name="T76" fmla="*/ 224 w 390"/>
                <a:gd name="T77" fmla="*/ 39 h 327"/>
                <a:gd name="T78" fmla="*/ 220 w 390"/>
                <a:gd name="T79" fmla="*/ 64 h 327"/>
                <a:gd name="T80" fmla="*/ 215 w 390"/>
                <a:gd name="T81" fmla="*/ 88 h 327"/>
                <a:gd name="T82" fmla="*/ 205 w 390"/>
                <a:gd name="T83" fmla="*/ 108 h 327"/>
                <a:gd name="T84" fmla="*/ 195 w 390"/>
                <a:gd name="T85" fmla="*/ 127 h 327"/>
                <a:gd name="T86" fmla="*/ 210 w 390"/>
                <a:gd name="T87" fmla="*/ 132 h 327"/>
                <a:gd name="T88" fmla="*/ 210 w 390"/>
                <a:gd name="T89" fmla="*/ 147 h 327"/>
                <a:gd name="T90" fmla="*/ 220 w 390"/>
                <a:gd name="T91" fmla="*/ 166 h 327"/>
                <a:gd name="T92" fmla="*/ 224 w 390"/>
                <a:gd name="T93" fmla="*/ 191 h 327"/>
                <a:gd name="T94" fmla="*/ 234 w 390"/>
                <a:gd name="T95" fmla="*/ 215 h 327"/>
                <a:gd name="T96" fmla="*/ 224 w 390"/>
                <a:gd name="T97" fmla="*/ 235 h 327"/>
                <a:gd name="T98" fmla="*/ 229 w 390"/>
                <a:gd name="T99" fmla="*/ 249 h 327"/>
                <a:gd name="T100" fmla="*/ 229 w 390"/>
                <a:gd name="T101" fmla="*/ 249 h 327"/>
                <a:gd name="T102" fmla="*/ 273 w 390"/>
                <a:gd name="T103" fmla="*/ 15 h 327"/>
                <a:gd name="T104" fmla="*/ 268 w 390"/>
                <a:gd name="T105" fmla="*/ 20 h 327"/>
                <a:gd name="T106" fmla="*/ 263 w 390"/>
                <a:gd name="T107" fmla="*/ 15 h 327"/>
                <a:gd name="T108" fmla="*/ 220 w 390"/>
                <a:gd name="T109" fmla="*/ 0 h 327"/>
                <a:gd name="T110" fmla="*/ 220 w 390"/>
                <a:gd name="T111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0" h="327">
                  <a:moveTo>
                    <a:pt x="322" y="176"/>
                  </a:moveTo>
                  <a:lnTo>
                    <a:pt x="317" y="176"/>
                  </a:lnTo>
                  <a:lnTo>
                    <a:pt x="317" y="171"/>
                  </a:lnTo>
                  <a:lnTo>
                    <a:pt x="317" y="166"/>
                  </a:lnTo>
                  <a:lnTo>
                    <a:pt x="312" y="166"/>
                  </a:lnTo>
                  <a:lnTo>
                    <a:pt x="317" y="166"/>
                  </a:lnTo>
                  <a:lnTo>
                    <a:pt x="317" y="171"/>
                  </a:lnTo>
                  <a:lnTo>
                    <a:pt x="322" y="171"/>
                  </a:lnTo>
                  <a:lnTo>
                    <a:pt x="322" y="176"/>
                  </a:lnTo>
                  <a:close/>
                  <a:moveTo>
                    <a:pt x="229" y="186"/>
                  </a:moveTo>
                  <a:lnTo>
                    <a:pt x="234" y="186"/>
                  </a:lnTo>
                  <a:lnTo>
                    <a:pt x="229" y="186"/>
                  </a:lnTo>
                  <a:close/>
                  <a:moveTo>
                    <a:pt x="229" y="186"/>
                  </a:moveTo>
                  <a:lnTo>
                    <a:pt x="234" y="186"/>
                  </a:lnTo>
                  <a:lnTo>
                    <a:pt x="229" y="186"/>
                  </a:lnTo>
                  <a:close/>
                  <a:moveTo>
                    <a:pt x="254" y="176"/>
                  </a:moveTo>
                  <a:lnTo>
                    <a:pt x="259" y="171"/>
                  </a:lnTo>
                  <a:lnTo>
                    <a:pt x="263" y="181"/>
                  </a:lnTo>
                  <a:lnTo>
                    <a:pt x="259" y="186"/>
                  </a:lnTo>
                  <a:lnTo>
                    <a:pt x="254" y="176"/>
                  </a:lnTo>
                  <a:close/>
                  <a:moveTo>
                    <a:pt x="229" y="181"/>
                  </a:moveTo>
                  <a:lnTo>
                    <a:pt x="234" y="181"/>
                  </a:lnTo>
                  <a:lnTo>
                    <a:pt x="229" y="181"/>
                  </a:lnTo>
                  <a:close/>
                  <a:moveTo>
                    <a:pt x="244" y="166"/>
                  </a:moveTo>
                  <a:lnTo>
                    <a:pt x="244" y="171"/>
                  </a:lnTo>
                  <a:lnTo>
                    <a:pt x="239" y="166"/>
                  </a:lnTo>
                  <a:lnTo>
                    <a:pt x="234" y="166"/>
                  </a:lnTo>
                  <a:lnTo>
                    <a:pt x="234" y="162"/>
                  </a:lnTo>
                  <a:lnTo>
                    <a:pt x="234" y="157"/>
                  </a:lnTo>
                  <a:lnTo>
                    <a:pt x="234" y="152"/>
                  </a:lnTo>
                  <a:lnTo>
                    <a:pt x="234" y="157"/>
                  </a:lnTo>
                  <a:lnTo>
                    <a:pt x="239" y="157"/>
                  </a:lnTo>
                  <a:lnTo>
                    <a:pt x="234" y="157"/>
                  </a:lnTo>
                  <a:lnTo>
                    <a:pt x="239" y="157"/>
                  </a:lnTo>
                  <a:lnTo>
                    <a:pt x="239" y="162"/>
                  </a:lnTo>
                  <a:lnTo>
                    <a:pt x="239" y="166"/>
                  </a:lnTo>
                  <a:lnTo>
                    <a:pt x="244" y="166"/>
                  </a:lnTo>
                  <a:close/>
                  <a:moveTo>
                    <a:pt x="327" y="103"/>
                  </a:moveTo>
                  <a:lnTo>
                    <a:pt x="327" y="108"/>
                  </a:lnTo>
                  <a:lnTo>
                    <a:pt x="327" y="108"/>
                  </a:lnTo>
                  <a:lnTo>
                    <a:pt x="327" y="103"/>
                  </a:lnTo>
                  <a:close/>
                  <a:moveTo>
                    <a:pt x="229" y="132"/>
                  </a:moveTo>
                  <a:lnTo>
                    <a:pt x="234" y="127"/>
                  </a:lnTo>
                  <a:lnTo>
                    <a:pt x="239" y="137"/>
                  </a:lnTo>
                  <a:lnTo>
                    <a:pt x="234" y="137"/>
                  </a:lnTo>
                  <a:lnTo>
                    <a:pt x="229" y="132"/>
                  </a:lnTo>
                  <a:close/>
                  <a:moveTo>
                    <a:pt x="327" y="103"/>
                  </a:moveTo>
                  <a:lnTo>
                    <a:pt x="327" y="98"/>
                  </a:lnTo>
                  <a:lnTo>
                    <a:pt x="327" y="103"/>
                  </a:lnTo>
                  <a:close/>
                  <a:moveTo>
                    <a:pt x="224" y="127"/>
                  </a:moveTo>
                  <a:lnTo>
                    <a:pt x="229" y="122"/>
                  </a:lnTo>
                  <a:lnTo>
                    <a:pt x="229" y="132"/>
                  </a:lnTo>
                  <a:lnTo>
                    <a:pt x="224" y="132"/>
                  </a:lnTo>
                  <a:lnTo>
                    <a:pt x="224" y="127"/>
                  </a:lnTo>
                  <a:close/>
                  <a:moveTo>
                    <a:pt x="234" y="122"/>
                  </a:moveTo>
                  <a:lnTo>
                    <a:pt x="239" y="118"/>
                  </a:lnTo>
                  <a:lnTo>
                    <a:pt x="239" y="127"/>
                  </a:lnTo>
                  <a:lnTo>
                    <a:pt x="234" y="122"/>
                  </a:lnTo>
                  <a:close/>
                  <a:moveTo>
                    <a:pt x="317" y="79"/>
                  </a:moveTo>
                  <a:lnTo>
                    <a:pt x="322" y="79"/>
                  </a:lnTo>
                  <a:lnTo>
                    <a:pt x="327" y="79"/>
                  </a:lnTo>
                  <a:lnTo>
                    <a:pt x="327" y="83"/>
                  </a:lnTo>
                  <a:lnTo>
                    <a:pt x="327" y="88"/>
                  </a:lnTo>
                  <a:lnTo>
                    <a:pt x="327" y="93"/>
                  </a:lnTo>
                  <a:lnTo>
                    <a:pt x="322" y="93"/>
                  </a:lnTo>
                  <a:lnTo>
                    <a:pt x="322" y="88"/>
                  </a:lnTo>
                  <a:lnTo>
                    <a:pt x="317" y="88"/>
                  </a:lnTo>
                  <a:lnTo>
                    <a:pt x="317" y="83"/>
                  </a:lnTo>
                  <a:lnTo>
                    <a:pt x="312" y="83"/>
                  </a:lnTo>
                  <a:lnTo>
                    <a:pt x="307" y="83"/>
                  </a:lnTo>
                  <a:lnTo>
                    <a:pt x="307" y="79"/>
                  </a:lnTo>
                  <a:lnTo>
                    <a:pt x="312" y="79"/>
                  </a:lnTo>
                  <a:lnTo>
                    <a:pt x="317" y="79"/>
                  </a:lnTo>
                  <a:close/>
                  <a:moveTo>
                    <a:pt x="390" y="35"/>
                  </a:moveTo>
                  <a:lnTo>
                    <a:pt x="390" y="39"/>
                  </a:lnTo>
                  <a:lnTo>
                    <a:pt x="386" y="39"/>
                  </a:lnTo>
                  <a:lnTo>
                    <a:pt x="386" y="35"/>
                  </a:lnTo>
                  <a:lnTo>
                    <a:pt x="386" y="39"/>
                  </a:lnTo>
                  <a:lnTo>
                    <a:pt x="390" y="39"/>
                  </a:lnTo>
                  <a:lnTo>
                    <a:pt x="390" y="35"/>
                  </a:lnTo>
                  <a:close/>
                  <a:moveTo>
                    <a:pt x="307" y="25"/>
                  </a:moveTo>
                  <a:lnTo>
                    <a:pt x="312" y="25"/>
                  </a:lnTo>
                  <a:lnTo>
                    <a:pt x="307" y="25"/>
                  </a:lnTo>
                  <a:lnTo>
                    <a:pt x="312" y="25"/>
                  </a:lnTo>
                  <a:lnTo>
                    <a:pt x="307" y="25"/>
                  </a:lnTo>
                  <a:lnTo>
                    <a:pt x="307" y="30"/>
                  </a:lnTo>
                  <a:lnTo>
                    <a:pt x="303" y="30"/>
                  </a:lnTo>
                  <a:lnTo>
                    <a:pt x="307" y="30"/>
                  </a:lnTo>
                  <a:lnTo>
                    <a:pt x="307" y="25"/>
                  </a:lnTo>
                  <a:close/>
                  <a:moveTo>
                    <a:pt x="224" y="249"/>
                  </a:moveTo>
                  <a:lnTo>
                    <a:pt x="220" y="249"/>
                  </a:lnTo>
                  <a:lnTo>
                    <a:pt x="220" y="254"/>
                  </a:lnTo>
                  <a:lnTo>
                    <a:pt x="215" y="254"/>
                  </a:lnTo>
                  <a:lnTo>
                    <a:pt x="215" y="259"/>
                  </a:lnTo>
                  <a:lnTo>
                    <a:pt x="210" y="259"/>
                  </a:lnTo>
                  <a:lnTo>
                    <a:pt x="205" y="259"/>
                  </a:lnTo>
                  <a:lnTo>
                    <a:pt x="200" y="259"/>
                  </a:lnTo>
                  <a:lnTo>
                    <a:pt x="200" y="264"/>
                  </a:lnTo>
                  <a:lnTo>
                    <a:pt x="195" y="264"/>
                  </a:lnTo>
                  <a:lnTo>
                    <a:pt x="195" y="259"/>
                  </a:lnTo>
                  <a:lnTo>
                    <a:pt x="195" y="264"/>
                  </a:lnTo>
                  <a:lnTo>
                    <a:pt x="190" y="264"/>
                  </a:lnTo>
                  <a:lnTo>
                    <a:pt x="185" y="264"/>
                  </a:lnTo>
                  <a:lnTo>
                    <a:pt x="185" y="259"/>
                  </a:lnTo>
                  <a:lnTo>
                    <a:pt x="181" y="259"/>
                  </a:lnTo>
                  <a:lnTo>
                    <a:pt x="181" y="264"/>
                  </a:lnTo>
                  <a:lnTo>
                    <a:pt x="181" y="259"/>
                  </a:lnTo>
                  <a:lnTo>
                    <a:pt x="176" y="259"/>
                  </a:lnTo>
                  <a:lnTo>
                    <a:pt x="176" y="264"/>
                  </a:lnTo>
                  <a:lnTo>
                    <a:pt x="176" y="259"/>
                  </a:lnTo>
                  <a:lnTo>
                    <a:pt x="176" y="264"/>
                  </a:lnTo>
                  <a:lnTo>
                    <a:pt x="171" y="264"/>
                  </a:lnTo>
                  <a:lnTo>
                    <a:pt x="171" y="259"/>
                  </a:lnTo>
                  <a:lnTo>
                    <a:pt x="166" y="259"/>
                  </a:lnTo>
                  <a:lnTo>
                    <a:pt x="166" y="264"/>
                  </a:lnTo>
                  <a:lnTo>
                    <a:pt x="161" y="264"/>
                  </a:lnTo>
                  <a:lnTo>
                    <a:pt x="161" y="269"/>
                  </a:lnTo>
                  <a:lnTo>
                    <a:pt x="156" y="269"/>
                  </a:lnTo>
                  <a:lnTo>
                    <a:pt x="151" y="274"/>
                  </a:lnTo>
                  <a:lnTo>
                    <a:pt x="151" y="279"/>
                  </a:lnTo>
                  <a:lnTo>
                    <a:pt x="151" y="284"/>
                  </a:lnTo>
                  <a:lnTo>
                    <a:pt x="146" y="293"/>
                  </a:lnTo>
                  <a:lnTo>
                    <a:pt x="141" y="293"/>
                  </a:lnTo>
                  <a:lnTo>
                    <a:pt x="137" y="293"/>
                  </a:lnTo>
                  <a:lnTo>
                    <a:pt x="137" y="288"/>
                  </a:lnTo>
                  <a:lnTo>
                    <a:pt x="132" y="288"/>
                  </a:lnTo>
                  <a:lnTo>
                    <a:pt x="127" y="288"/>
                  </a:lnTo>
                  <a:lnTo>
                    <a:pt x="122" y="284"/>
                  </a:lnTo>
                  <a:lnTo>
                    <a:pt x="122" y="279"/>
                  </a:lnTo>
                  <a:lnTo>
                    <a:pt x="117" y="279"/>
                  </a:lnTo>
                  <a:lnTo>
                    <a:pt x="112" y="279"/>
                  </a:lnTo>
                  <a:lnTo>
                    <a:pt x="112" y="284"/>
                  </a:lnTo>
                  <a:lnTo>
                    <a:pt x="107" y="284"/>
                  </a:lnTo>
                  <a:lnTo>
                    <a:pt x="107" y="288"/>
                  </a:lnTo>
                  <a:lnTo>
                    <a:pt x="107" y="293"/>
                  </a:lnTo>
                  <a:lnTo>
                    <a:pt x="102" y="293"/>
                  </a:lnTo>
                  <a:lnTo>
                    <a:pt x="102" y="298"/>
                  </a:lnTo>
                  <a:lnTo>
                    <a:pt x="107" y="298"/>
                  </a:lnTo>
                  <a:lnTo>
                    <a:pt x="107" y="303"/>
                  </a:lnTo>
                  <a:lnTo>
                    <a:pt x="102" y="303"/>
                  </a:lnTo>
                  <a:lnTo>
                    <a:pt x="107" y="303"/>
                  </a:lnTo>
                  <a:lnTo>
                    <a:pt x="107" y="308"/>
                  </a:lnTo>
                  <a:lnTo>
                    <a:pt x="107" y="313"/>
                  </a:lnTo>
                  <a:lnTo>
                    <a:pt x="102" y="313"/>
                  </a:lnTo>
                  <a:lnTo>
                    <a:pt x="102" y="308"/>
                  </a:lnTo>
                  <a:lnTo>
                    <a:pt x="98" y="308"/>
                  </a:lnTo>
                  <a:lnTo>
                    <a:pt x="98" y="313"/>
                  </a:lnTo>
                  <a:lnTo>
                    <a:pt x="93" y="313"/>
                  </a:lnTo>
                  <a:lnTo>
                    <a:pt x="93" y="318"/>
                  </a:lnTo>
                  <a:lnTo>
                    <a:pt x="88" y="318"/>
                  </a:lnTo>
                  <a:lnTo>
                    <a:pt x="83" y="318"/>
                  </a:lnTo>
                  <a:lnTo>
                    <a:pt x="83" y="323"/>
                  </a:lnTo>
                  <a:lnTo>
                    <a:pt x="83" y="327"/>
                  </a:lnTo>
                  <a:lnTo>
                    <a:pt x="78" y="327"/>
                  </a:lnTo>
                  <a:lnTo>
                    <a:pt x="73" y="327"/>
                  </a:lnTo>
                  <a:lnTo>
                    <a:pt x="73" y="323"/>
                  </a:lnTo>
                  <a:lnTo>
                    <a:pt x="68" y="323"/>
                  </a:lnTo>
                  <a:lnTo>
                    <a:pt x="63" y="323"/>
                  </a:lnTo>
                  <a:lnTo>
                    <a:pt x="58" y="323"/>
                  </a:lnTo>
                  <a:lnTo>
                    <a:pt x="54" y="323"/>
                  </a:lnTo>
                  <a:lnTo>
                    <a:pt x="49" y="323"/>
                  </a:lnTo>
                  <a:lnTo>
                    <a:pt x="49" y="318"/>
                  </a:lnTo>
                  <a:lnTo>
                    <a:pt x="44" y="318"/>
                  </a:lnTo>
                  <a:lnTo>
                    <a:pt x="44" y="323"/>
                  </a:lnTo>
                  <a:lnTo>
                    <a:pt x="39" y="323"/>
                  </a:lnTo>
                  <a:lnTo>
                    <a:pt x="34" y="323"/>
                  </a:lnTo>
                  <a:lnTo>
                    <a:pt x="34" y="318"/>
                  </a:lnTo>
                  <a:lnTo>
                    <a:pt x="34" y="313"/>
                  </a:lnTo>
                  <a:lnTo>
                    <a:pt x="29" y="313"/>
                  </a:lnTo>
                  <a:lnTo>
                    <a:pt x="34" y="313"/>
                  </a:lnTo>
                  <a:lnTo>
                    <a:pt x="34" y="308"/>
                  </a:lnTo>
                  <a:lnTo>
                    <a:pt x="29" y="308"/>
                  </a:lnTo>
                  <a:lnTo>
                    <a:pt x="29" y="303"/>
                  </a:lnTo>
                  <a:lnTo>
                    <a:pt x="29" y="298"/>
                  </a:lnTo>
                  <a:lnTo>
                    <a:pt x="24" y="298"/>
                  </a:lnTo>
                  <a:lnTo>
                    <a:pt x="19" y="298"/>
                  </a:lnTo>
                  <a:lnTo>
                    <a:pt x="19" y="293"/>
                  </a:lnTo>
                  <a:lnTo>
                    <a:pt x="15" y="293"/>
                  </a:lnTo>
                  <a:lnTo>
                    <a:pt x="10" y="293"/>
                  </a:lnTo>
                  <a:lnTo>
                    <a:pt x="10" y="288"/>
                  </a:lnTo>
                  <a:lnTo>
                    <a:pt x="5" y="288"/>
                  </a:lnTo>
                  <a:lnTo>
                    <a:pt x="0" y="288"/>
                  </a:lnTo>
                  <a:lnTo>
                    <a:pt x="0" y="284"/>
                  </a:lnTo>
                  <a:lnTo>
                    <a:pt x="5" y="279"/>
                  </a:lnTo>
                  <a:lnTo>
                    <a:pt x="5" y="274"/>
                  </a:lnTo>
                  <a:lnTo>
                    <a:pt x="10" y="274"/>
                  </a:lnTo>
                  <a:lnTo>
                    <a:pt x="10" y="279"/>
                  </a:lnTo>
                  <a:lnTo>
                    <a:pt x="15" y="274"/>
                  </a:lnTo>
                  <a:lnTo>
                    <a:pt x="19" y="279"/>
                  </a:lnTo>
                  <a:lnTo>
                    <a:pt x="24" y="279"/>
                  </a:lnTo>
                  <a:lnTo>
                    <a:pt x="24" y="284"/>
                  </a:lnTo>
                  <a:lnTo>
                    <a:pt x="29" y="279"/>
                  </a:lnTo>
                  <a:lnTo>
                    <a:pt x="29" y="284"/>
                  </a:lnTo>
                  <a:lnTo>
                    <a:pt x="34" y="284"/>
                  </a:lnTo>
                  <a:lnTo>
                    <a:pt x="34" y="288"/>
                  </a:lnTo>
                  <a:lnTo>
                    <a:pt x="39" y="288"/>
                  </a:lnTo>
                  <a:lnTo>
                    <a:pt x="39" y="293"/>
                  </a:lnTo>
                  <a:lnTo>
                    <a:pt x="44" y="293"/>
                  </a:lnTo>
                  <a:lnTo>
                    <a:pt x="44" y="288"/>
                  </a:lnTo>
                  <a:lnTo>
                    <a:pt x="49" y="288"/>
                  </a:lnTo>
                  <a:lnTo>
                    <a:pt x="49" y="284"/>
                  </a:lnTo>
                  <a:lnTo>
                    <a:pt x="54" y="284"/>
                  </a:lnTo>
                  <a:lnTo>
                    <a:pt x="54" y="279"/>
                  </a:lnTo>
                  <a:lnTo>
                    <a:pt x="54" y="274"/>
                  </a:lnTo>
                  <a:lnTo>
                    <a:pt x="58" y="274"/>
                  </a:lnTo>
                  <a:lnTo>
                    <a:pt x="58" y="269"/>
                  </a:lnTo>
                  <a:lnTo>
                    <a:pt x="58" y="264"/>
                  </a:lnTo>
                  <a:lnTo>
                    <a:pt x="58" y="259"/>
                  </a:lnTo>
                  <a:lnTo>
                    <a:pt x="58" y="254"/>
                  </a:lnTo>
                  <a:lnTo>
                    <a:pt x="58" y="249"/>
                  </a:lnTo>
                  <a:lnTo>
                    <a:pt x="63" y="249"/>
                  </a:lnTo>
                  <a:lnTo>
                    <a:pt x="63" y="244"/>
                  </a:lnTo>
                  <a:lnTo>
                    <a:pt x="68" y="244"/>
                  </a:lnTo>
                  <a:lnTo>
                    <a:pt x="73" y="244"/>
                  </a:lnTo>
                  <a:lnTo>
                    <a:pt x="78" y="244"/>
                  </a:lnTo>
                  <a:lnTo>
                    <a:pt x="78" y="240"/>
                  </a:lnTo>
                  <a:lnTo>
                    <a:pt x="83" y="240"/>
                  </a:lnTo>
                  <a:lnTo>
                    <a:pt x="83" y="235"/>
                  </a:lnTo>
                  <a:lnTo>
                    <a:pt x="83" y="230"/>
                  </a:lnTo>
                  <a:lnTo>
                    <a:pt x="83" y="225"/>
                  </a:lnTo>
                  <a:lnTo>
                    <a:pt x="83" y="220"/>
                  </a:lnTo>
                  <a:lnTo>
                    <a:pt x="78" y="215"/>
                  </a:lnTo>
                  <a:lnTo>
                    <a:pt x="83" y="215"/>
                  </a:lnTo>
                  <a:lnTo>
                    <a:pt x="83" y="210"/>
                  </a:lnTo>
                  <a:lnTo>
                    <a:pt x="88" y="210"/>
                  </a:lnTo>
                  <a:lnTo>
                    <a:pt x="88" y="205"/>
                  </a:lnTo>
                  <a:lnTo>
                    <a:pt x="88" y="201"/>
                  </a:lnTo>
                  <a:lnTo>
                    <a:pt x="93" y="201"/>
                  </a:lnTo>
                  <a:lnTo>
                    <a:pt x="98" y="201"/>
                  </a:lnTo>
                  <a:lnTo>
                    <a:pt x="102" y="201"/>
                  </a:lnTo>
                  <a:lnTo>
                    <a:pt x="107" y="201"/>
                  </a:lnTo>
                  <a:lnTo>
                    <a:pt x="112" y="201"/>
                  </a:lnTo>
                  <a:lnTo>
                    <a:pt x="112" y="196"/>
                  </a:lnTo>
                  <a:lnTo>
                    <a:pt x="117" y="196"/>
                  </a:lnTo>
                  <a:lnTo>
                    <a:pt x="117" y="191"/>
                  </a:lnTo>
                  <a:lnTo>
                    <a:pt x="112" y="186"/>
                  </a:lnTo>
                  <a:lnTo>
                    <a:pt x="112" y="181"/>
                  </a:lnTo>
                  <a:lnTo>
                    <a:pt x="117" y="181"/>
                  </a:lnTo>
                  <a:lnTo>
                    <a:pt x="117" y="176"/>
                  </a:lnTo>
                  <a:lnTo>
                    <a:pt x="117" y="171"/>
                  </a:lnTo>
                  <a:lnTo>
                    <a:pt x="117" y="166"/>
                  </a:lnTo>
                  <a:lnTo>
                    <a:pt x="117" y="162"/>
                  </a:lnTo>
                  <a:lnTo>
                    <a:pt x="122" y="162"/>
                  </a:lnTo>
                  <a:lnTo>
                    <a:pt x="122" y="157"/>
                  </a:lnTo>
                  <a:lnTo>
                    <a:pt x="117" y="152"/>
                  </a:lnTo>
                  <a:lnTo>
                    <a:pt x="117" y="147"/>
                  </a:lnTo>
                  <a:lnTo>
                    <a:pt x="117" y="142"/>
                  </a:lnTo>
                  <a:lnTo>
                    <a:pt x="117" y="137"/>
                  </a:lnTo>
                  <a:lnTo>
                    <a:pt x="122" y="137"/>
                  </a:lnTo>
                  <a:lnTo>
                    <a:pt x="122" y="132"/>
                  </a:lnTo>
                  <a:lnTo>
                    <a:pt x="122" y="127"/>
                  </a:lnTo>
                  <a:lnTo>
                    <a:pt x="122" y="122"/>
                  </a:lnTo>
                  <a:lnTo>
                    <a:pt x="122" y="118"/>
                  </a:lnTo>
                  <a:lnTo>
                    <a:pt x="127" y="118"/>
                  </a:lnTo>
                  <a:lnTo>
                    <a:pt x="127" y="113"/>
                  </a:lnTo>
                  <a:lnTo>
                    <a:pt x="127" y="108"/>
                  </a:lnTo>
                  <a:lnTo>
                    <a:pt x="132" y="108"/>
                  </a:lnTo>
                  <a:lnTo>
                    <a:pt x="137" y="108"/>
                  </a:lnTo>
                  <a:lnTo>
                    <a:pt x="141" y="108"/>
                  </a:lnTo>
                  <a:lnTo>
                    <a:pt x="141" y="103"/>
                  </a:lnTo>
                  <a:lnTo>
                    <a:pt x="146" y="103"/>
                  </a:lnTo>
                  <a:lnTo>
                    <a:pt x="151" y="103"/>
                  </a:lnTo>
                  <a:lnTo>
                    <a:pt x="151" y="98"/>
                  </a:lnTo>
                  <a:lnTo>
                    <a:pt x="156" y="98"/>
                  </a:lnTo>
                  <a:lnTo>
                    <a:pt x="156" y="93"/>
                  </a:lnTo>
                  <a:lnTo>
                    <a:pt x="156" y="88"/>
                  </a:lnTo>
                  <a:lnTo>
                    <a:pt x="156" y="83"/>
                  </a:lnTo>
                  <a:lnTo>
                    <a:pt x="161" y="83"/>
                  </a:lnTo>
                  <a:lnTo>
                    <a:pt x="161" y="79"/>
                  </a:lnTo>
                  <a:lnTo>
                    <a:pt x="161" y="74"/>
                  </a:lnTo>
                  <a:lnTo>
                    <a:pt x="166" y="74"/>
                  </a:lnTo>
                  <a:lnTo>
                    <a:pt x="166" y="69"/>
                  </a:lnTo>
                  <a:lnTo>
                    <a:pt x="166" y="64"/>
                  </a:lnTo>
                  <a:lnTo>
                    <a:pt x="171" y="64"/>
                  </a:lnTo>
                  <a:lnTo>
                    <a:pt x="166" y="64"/>
                  </a:lnTo>
                  <a:lnTo>
                    <a:pt x="166" y="59"/>
                  </a:lnTo>
                  <a:lnTo>
                    <a:pt x="171" y="59"/>
                  </a:lnTo>
                  <a:lnTo>
                    <a:pt x="171" y="64"/>
                  </a:lnTo>
                  <a:lnTo>
                    <a:pt x="176" y="64"/>
                  </a:lnTo>
                  <a:lnTo>
                    <a:pt x="181" y="64"/>
                  </a:lnTo>
                  <a:lnTo>
                    <a:pt x="176" y="64"/>
                  </a:lnTo>
                  <a:lnTo>
                    <a:pt x="181" y="64"/>
                  </a:lnTo>
                  <a:lnTo>
                    <a:pt x="181" y="69"/>
                  </a:lnTo>
                  <a:lnTo>
                    <a:pt x="176" y="69"/>
                  </a:lnTo>
                  <a:lnTo>
                    <a:pt x="176" y="74"/>
                  </a:lnTo>
                  <a:lnTo>
                    <a:pt x="181" y="74"/>
                  </a:lnTo>
                  <a:lnTo>
                    <a:pt x="181" y="79"/>
                  </a:lnTo>
                  <a:lnTo>
                    <a:pt x="185" y="79"/>
                  </a:lnTo>
                  <a:lnTo>
                    <a:pt x="190" y="79"/>
                  </a:lnTo>
                  <a:lnTo>
                    <a:pt x="190" y="74"/>
                  </a:lnTo>
                  <a:lnTo>
                    <a:pt x="195" y="74"/>
                  </a:lnTo>
                  <a:lnTo>
                    <a:pt x="195" y="69"/>
                  </a:lnTo>
                  <a:lnTo>
                    <a:pt x="200" y="69"/>
                  </a:lnTo>
                  <a:lnTo>
                    <a:pt x="200" y="64"/>
                  </a:lnTo>
                  <a:lnTo>
                    <a:pt x="200" y="59"/>
                  </a:lnTo>
                  <a:lnTo>
                    <a:pt x="200" y="54"/>
                  </a:lnTo>
                  <a:lnTo>
                    <a:pt x="200" y="49"/>
                  </a:lnTo>
                  <a:lnTo>
                    <a:pt x="200" y="44"/>
                  </a:lnTo>
                  <a:lnTo>
                    <a:pt x="205" y="44"/>
                  </a:lnTo>
                  <a:lnTo>
                    <a:pt x="205" y="39"/>
                  </a:lnTo>
                  <a:lnTo>
                    <a:pt x="200" y="39"/>
                  </a:lnTo>
                  <a:lnTo>
                    <a:pt x="200" y="35"/>
                  </a:lnTo>
                  <a:lnTo>
                    <a:pt x="205" y="35"/>
                  </a:lnTo>
                  <a:lnTo>
                    <a:pt x="210" y="35"/>
                  </a:lnTo>
                  <a:lnTo>
                    <a:pt x="210" y="30"/>
                  </a:lnTo>
                  <a:lnTo>
                    <a:pt x="215" y="30"/>
                  </a:lnTo>
                  <a:lnTo>
                    <a:pt x="215" y="35"/>
                  </a:lnTo>
                  <a:lnTo>
                    <a:pt x="215" y="39"/>
                  </a:lnTo>
                  <a:lnTo>
                    <a:pt x="220" y="39"/>
                  </a:lnTo>
                  <a:lnTo>
                    <a:pt x="220" y="35"/>
                  </a:lnTo>
                  <a:lnTo>
                    <a:pt x="224" y="35"/>
                  </a:lnTo>
                  <a:lnTo>
                    <a:pt x="224" y="39"/>
                  </a:lnTo>
                  <a:lnTo>
                    <a:pt x="220" y="39"/>
                  </a:lnTo>
                  <a:lnTo>
                    <a:pt x="220" y="44"/>
                  </a:lnTo>
                  <a:lnTo>
                    <a:pt x="224" y="44"/>
                  </a:lnTo>
                  <a:lnTo>
                    <a:pt x="220" y="44"/>
                  </a:lnTo>
                  <a:lnTo>
                    <a:pt x="220" y="49"/>
                  </a:lnTo>
                  <a:lnTo>
                    <a:pt x="220" y="54"/>
                  </a:lnTo>
                  <a:lnTo>
                    <a:pt x="220" y="59"/>
                  </a:lnTo>
                  <a:lnTo>
                    <a:pt x="220" y="64"/>
                  </a:lnTo>
                  <a:lnTo>
                    <a:pt x="220" y="69"/>
                  </a:lnTo>
                  <a:lnTo>
                    <a:pt x="220" y="74"/>
                  </a:lnTo>
                  <a:lnTo>
                    <a:pt x="220" y="79"/>
                  </a:lnTo>
                  <a:lnTo>
                    <a:pt x="215" y="79"/>
                  </a:lnTo>
                  <a:lnTo>
                    <a:pt x="210" y="79"/>
                  </a:lnTo>
                  <a:lnTo>
                    <a:pt x="210" y="83"/>
                  </a:lnTo>
                  <a:lnTo>
                    <a:pt x="210" y="88"/>
                  </a:lnTo>
                  <a:lnTo>
                    <a:pt x="215" y="88"/>
                  </a:lnTo>
                  <a:lnTo>
                    <a:pt x="215" y="93"/>
                  </a:lnTo>
                  <a:lnTo>
                    <a:pt x="215" y="98"/>
                  </a:lnTo>
                  <a:lnTo>
                    <a:pt x="210" y="98"/>
                  </a:lnTo>
                  <a:lnTo>
                    <a:pt x="215" y="98"/>
                  </a:lnTo>
                  <a:lnTo>
                    <a:pt x="210" y="98"/>
                  </a:lnTo>
                  <a:lnTo>
                    <a:pt x="210" y="103"/>
                  </a:lnTo>
                  <a:lnTo>
                    <a:pt x="210" y="108"/>
                  </a:lnTo>
                  <a:lnTo>
                    <a:pt x="205" y="108"/>
                  </a:lnTo>
                  <a:lnTo>
                    <a:pt x="205" y="113"/>
                  </a:lnTo>
                  <a:lnTo>
                    <a:pt x="200" y="113"/>
                  </a:lnTo>
                  <a:lnTo>
                    <a:pt x="200" y="118"/>
                  </a:lnTo>
                  <a:lnTo>
                    <a:pt x="200" y="122"/>
                  </a:lnTo>
                  <a:lnTo>
                    <a:pt x="200" y="118"/>
                  </a:lnTo>
                  <a:lnTo>
                    <a:pt x="200" y="122"/>
                  </a:lnTo>
                  <a:lnTo>
                    <a:pt x="195" y="122"/>
                  </a:lnTo>
                  <a:lnTo>
                    <a:pt x="195" y="127"/>
                  </a:lnTo>
                  <a:lnTo>
                    <a:pt x="200" y="127"/>
                  </a:lnTo>
                  <a:lnTo>
                    <a:pt x="200" y="132"/>
                  </a:lnTo>
                  <a:lnTo>
                    <a:pt x="205" y="132"/>
                  </a:lnTo>
                  <a:lnTo>
                    <a:pt x="205" y="127"/>
                  </a:lnTo>
                  <a:lnTo>
                    <a:pt x="205" y="132"/>
                  </a:lnTo>
                  <a:lnTo>
                    <a:pt x="205" y="127"/>
                  </a:lnTo>
                  <a:lnTo>
                    <a:pt x="210" y="127"/>
                  </a:lnTo>
                  <a:lnTo>
                    <a:pt x="210" y="132"/>
                  </a:lnTo>
                  <a:lnTo>
                    <a:pt x="205" y="132"/>
                  </a:lnTo>
                  <a:lnTo>
                    <a:pt x="205" y="137"/>
                  </a:lnTo>
                  <a:lnTo>
                    <a:pt x="205" y="142"/>
                  </a:lnTo>
                  <a:lnTo>
                    <a:pt x="210" y="147"/>
                  </a:lnTo>
                  <a:lnTo>
                    <a:pt x="210" y="142"/>
                  </a:lnTo>
                  <a:lnTo>
                    <a:pt x="210" y="147"/>
                  </a:lnTo>
                  <a:lnTo>
                    <a:pt x="215" y="147"/>
                  </a:lnTo>
                  <a:lnTo>
                    <a:pt x="210" y="147"/>
                  </a:lnTo>
                  <a:lnTo>
                    <a:pt x="215" y="147"/>
                  </a:lnTo>
                  <a:lnTo>
                    <a:pt x="210" y="147"/>
                  </a:lnTo>
                  <a:lnTo>
                    <a:pt x="215" y="147"/>
                  </a:lnTo>
                  <a:lnTo>
                    <a:pt x="220" y="147"/>
                  </a:lnTo>
                  <a:lnTo>
                    <a:pt x="220" y="152"/>
                  </a:lnTo>
                  <a:lnTo>
                    <a:pt x="220" y="157"/>
                  </a:lnTo>
                  <a:lnTo>
                    <a:pt x="220" y="162"/>
                  </a:lnTo>
                  <a:lnTo>
                    <a:pt x="220" y="166"/>
                  </a:lnTo>
                  <a:lnTo>
                    <a:pt x="224" y="166"/>
                  </a:lnTo>
                  <a:lnTo>
                    <a:pt x="220" y="166"/>
                  </a:lnTo>
                  <a:lnTo>
                    <a:pt x="224" y="166"/>
                  </a:lnTo>
                  <a:lnTo>
                    <a:pt x="224" y="171"/>
                  </a:lnTo>
                  <a:lnTo>
                    <a:pt x="224" y="176"/>
                  </a:lnTo>
                  <a:lnTo>
                    <a:pt x="224" y="181"/>
                  </a:lnTo>
                  <a:lnTo>
                    <a:pt x="224" y="186"/>
                  </a:lnTo>
                  <a:lnTo>
                    <a:pt x="224" y="191"/>
                  </a:lnTo>
                  <a:lnTo>
                    <a:pt x="224" y="196"/>
                  </a:lnTo>
                  <a:lnTo>
                    <a:pt x="229" y="196"/>
                  </a:lnTo>
                  <a:lnTo>
                    <a:pt x="234" y="196"/>
                  </a:lnTo>
                  <a:lnTo>
                    <a:pt x="229" y="201"/>
                  </a:lnTo>
                  <a:lnTo>
                    <a:pt x="234" y="201"/>
                  </a:lnTo>
                  <a:lnTo>
                    <a:pt x="234" y="205"/>
                  </a:lnTo>
                  <a:lnTo>
                    <a:pt x="234" y="210"/>
                  </a:lnTo>
                  <a:lnTo>
                    <a:pt x="234" y="215"/>
                  </a:lnTo>
                  <a:lnTo>
                    <a:pt x="234" y="220"/>
                  </a:lnTo>
                  <a:lnTo>
                    <a:pt x="229" y="220"/>
                  </a:lnTo>
                  <a:lnTo>
                    <a:pt x="229" y="225"/>
                  </a:lnTo>
                  <a:lnTo>
                    <a:pt x="224" y="225"/>
                  </a:lnTo>
                  <a:lnTo>
                    <a:pt x="224" y="230"/>
                  </a:lnTo>
                  <a:lnTo>
                    <a:pt x="220" y="230"/>
                  </a:lnTo>
                  <a:lnTo>
                    <a:pt x="224" y="230"/>
                  </a:lnTo>
                  <a:lnTo>
                    <a:pt x="224" y="235"/>
                  </a:lnTo>
                  <a:lnTo>
                    <a:pt x="220" y="235"/>
                  </a:lnTo>
                  <a:lnTo>
                    <a:pt x="220" y="240"/>
                  </a:lnTo>
                  <a:lnTo>
                    <a:pt x="224" y="240"/>
                  </a:lnTo>
                  <a:lnTo>
                    <a:pt x="220" y="240"/>
                  </a:lnTo>
                  <a:lnTo>
                    <a:pt x="220" y="244"/>
                  </a:lnTo>
                  <a:lnTo>
                    <a:pt x="224" y="244"/>
                  </a:lnTo>
                  <a:lnTo>
                    <a:pt x="224" y="249"/>
                  </a:lnTo>
                  <a:lnTo>
                    <a:pt x="229" y="249"/>
                  </a:lnTo>
                  <a:lnTo>
                    <a:pt x="229" y="244"/>
                  </a:lnTo>
                  <a:lnTo>
                    <a:pt x="229" y="240"/>
                  </a:lnTo>
                  <a:lnTo>
                    <a:pt x="224" y="240"/>
                  </a:lnTo>
                  <a:lnTo>
                    <a:pt x="224" y="235"/>
                  </a:lnTo>
                  <a:lnTo>
                    <a:pt x="224" y="240"/>
                  </a:lnTo>
                  <a:lnTo>
                    <a:pt x="229" y="240"/>
                  </a:lnTo>
                  <a:lnTo>
                    <a:pt x="229" y="244"/>
                  </a:lnTo>
                  <a:lnTo>
                    <a:pt x="229" y="249"/>
                  </a:lnTo>
                  <a:lnTo>
                    <a:pt x="229" y="244"/>
                  </a:lnTo>
                  <a:lnTo>
                    <a:pt x="229" y="249"/>
                  </a:lnTo>
                  <a:lnTo>
                    <a:pt x="224" y="249"/>
                  </a:lnTo>
                  <a:close/>
                  <a:moveTo>
                    <a:pt x="263" y="15"/>
                  </a:moveTo>
                  <a:lnTo>
                    <a:pt x="263" y="10"/>
                  </a:lnTo>
                  <a:lnTo>
                    <a:pt x="268" y="10"/>
                  </a:lnTo>
                  <a:lnTo>
                    <a:pt x="268" y="15"/>
                  </a:lnTo>
                  <a:lnTo>
                    <a:pt x="273" y="15"/>
                  </a:lnTo>
                  <a:lnTo>
                    <a:pt x="278" y="15"/>
                  </a:lnTo>
                  <a:lnTo>
                    <a:pt x="278" y="20"/>
                  </a:lnTo>
                  <a:lnTo>
                    <a:pt x="278" y="25"/>
                  </a:lnTo>
                  <a:lnTo>
                    <a:pt x="273" y="25"/>
                  </a:lnTo>
                  <a:lnTo>
                    <a:pt x="273" y="30"/>
                  </a:lnTo>
                  <a:lnTo>
                    <a:pt x="273" y="25"/>
                  </a:lnTo>
                  <a:lnTo>
                    <a:pt x="268" y="25"/>
                  </a:lnTo>
                  <a:lnTo>
                    <a:pt x="268" y="20"/>
                  </a:lnTo>
                  <a:lnTo>
                    <a:pt x="263" y="20"/>
                  </a:lnTo>
                  <a:lnTo>
                    <a:pt x="263" y="25"/>
                  </a:lnTo>
                  <a:lnTo>
                    <a:pt x="263" y="20"/>
                  </a:lnTo>
                  <a:lnTo>
                    <a:pt x="259" y="20"/>
                  </a:lnTo>
                  <a:lnTo>
                    <a:pt x="259" y="15"/>
                  </a:lnTo>
                  <a:lnTo>
                    <a:pt x="259" y="10"/>
                  </a:lnTo>
                  <a:lnTo>
                    <a:pt x="259" y="15"/>
                  </a:lnTo>
                  <a:lnTo>
                    <a:pt x="263" y="15"/>
                  </a:lnTo>
                  <a:close/>
                  <a:moveTo>
                    <a:pt x="244" y="0"/>
                  </a:moveTo>
                  <a:lnTo>
                    <a:pt x="249" y="0"/>
                  </a:lnTo>
                  <a:lnTo>
                    <a:pt x="244" y="0"/>
                  </a:lnTo>
                  <a:close/>
                  <a:moveTo>
                    <a:pt x="224" y="0"/>
                  </a:moveTo>
                  <a:lnTo>
                    <a:pt x="224" y="5"/>
                  </a:lnTo>
                  <a:lnTo>
                    <a:pt x="224" y="5"/>
                  </a:lnTo>
                  <a:lnTo>
                    <a:pt x="224" y="0"/>
                  </a:lnTo>
                  <a:close/>
                  <a:moveTo>
                    <a:pt x="220" y="0"/>
                  </a:moveTo>
                  <a:lnTo>
                    <a:pt x="224" y="0"/>
                  </a:lnTo>
                  <a:lnTo>
                    <a:pt x="224" y="5"/>
                  </a:lnTo>
                  <a:lnTo>
                    <a:pt x="220" y="5"/>
                  </a:lnTo>
                  <a:lnTo>
                    <a:pt x="220" y="0"/>
                  </a:lnTo>
                  <a:close/>
                  <a:moveTo>
                    <a:pt x="220" y="0"/>
                  </a:moveTo>
                  <a:lnTo>
                    <a:pt x="220" y="5"/>
                  </a:lnTo>
                  <a:lnTo>
                    <a:pt x="220" y="5"/>
                  </a:lnTo>
                  <a:lnTo>
                    <a:pt x="220" y="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6" name="Freeform 79">
              <a:extLst>
                <a:ext uri="{FF2B5EF4-FFF2-40B4-BE49-F238E27FC236}">
                  <a16:creationId xmlns:a16="http://schemas.microsoft.com/office/drawing/2014/main" id="{1EA4994A-6861-438D-BDD1-572202378B65}"/>
                </a:ext>
              </a:extLst>
            </p:cNvPr>
            <p:cNvSpPr>
              <a:spLocks/>
            </p:cNvSpPr>
            <p:nvPr/>
          </p:nvSpPr>
          <p:spPr bwMode="gray">
            <a:xfrm>
              <a:off x="4305" y="1320"/>
              <a:ext cx="186" cy="220"/>
            </a:xfrm>
            <a:custGeom>
              <a:avLst/>
              <a:gdLst>
                <a:gd name="T0" fmla="*/ 181 w 186"/>
                <a:gd name="T1" fmla="*/ 35 h 220"/>
                <a:gd name="T2" fmla="*/ 181 w 186"/>
                <a:gd name="T3" fmla="*/ 49 h 220"/>
                <a:gd name="T4" fmla="*/ 176 w 186"/>
                <a:gd name="T5" fmla="*/ 59 h 220"/>
                <a:gd name="T6" fmla="*/ 181 w 186"/>
                <a:gd name="T7" fmla="*/ 74 h 220"/>
                <a:gd name="T8" fmla="*/ 176 w 186"/>
                <a:gd name="T9" fmla="*/ 83 h 220"/>
                <a:gd name="T10" fmla="*/ 176 w 186"/>
                <a:gd name="T11" fmla="*/ 98 h 220"/>
                <a:gd name="T12" fmla="*/ 176 w 186"/>
                <a:gd name="T13" fmla="*/ 108 h 220"/>
                <a:gd name="T14" fmla="*/ 171 w 186"/>
                <a:gd name="T15" fmla="*/ 118 h 220"/>
                <a:gd name="T16" fmla="*/ 157 w 186"/>
                <a:gd name="T17" fmla="*/ 118 h 220"/>
                <a:gd name="T18" fmla="*/ 147 w 186"/>
                <a:gd name="T19" fmla="*/ 122 h 220"/>
                <a:gd name="T20" fmla="*/ 142 w 186"/>
                <a:gd name="T21" fmla="*/ 132 h 220"/>
                <a:gd name="T22" fmla="*/ 142 w 186"/>
                <a:gd name="T23" fmla="*/ 142 h 220"/>
                <a:gd name="T24" fmla="*/ 142 w 186"/>
                <a:gd name="T25" fmla="*/ 157 h 220"/>
                <a:gd name="T26" fmla="*/ 132 w 186"/>
                <a:gd name="T27" fmla="*/ 161 h 220"/>
                <a:gd name="T28" fmla="*/ 122 w 186"/>
                <a:gd name="T29" fmla="*/ 166 h 220"/>
                <a:gd name="T30" fmla="*/ 117 w 186"/>
                <a:gd name="T31" fmla="*/ 176 h 220"/>
                <a:gd name="T32" fmla="*/ 117 w 186"/>
                <a:gd name="T33" fmla="*/ 191 h 220"/>
                <a:gd name="T34" fmla="*/ 113 w 186"/>
                <a:gd name="T35" fmla="*/ 201 h 220"/>
                <a:gd name="T36" fmla="*/ 103 w 186"/>
                <a:gd name="T37" fmla="*/ 205 h 220"/>
                <a:gd name="T38" fmla="*/ 98 w 186"/>
                <a:gd name="T39" fmla="*/ 205 h 220"/>
                <a:gd name="T40" fmla="*/ 88 w 186"/>
                <a:gd name="T41" fmla="*/ 201 h 220"/>
                <a:gd name="T42" fmla="*/ 83 w 186"/>
                <a:gd name="T43" fmla="*/ 196 h 220"/>
                <a:gd name="T44" fmla="*/ 69 w 186"/>
                <a:gd name="T45" fmla="*/ 196 h 220"/>
                <a:gd name="T46" fmla="*/ 64 w 186"/>
                <a:gd name="T47" fmla="*/ 196 h 220"/>
                <a:gd name="T48" fmla="*/ 54 w 186"/>
                <a:gd name="T49" fmla="*/ 205 h 220"/>
                <a:gd name="T50" fmla="*/ 49 w 186"/>
                <a:gd name="T51" fmla="*/ 220 h 220"/>
                <a:gd name="T52" fmla="*/ 49 w 186"/>
                <a:gd name="T53" fmla="*/ 201 h 220"/>
                <a:gd name="T54" fmla="*/ 39 w 186"/>
                <a:gd name="T55" fmla="*/ 196 h 220"/>
                <a:gd name="T56" fmla="*/ 39 w 186"/>
                <a:gd name="T57" fmla="*/ 181 h 220"/>
                <a:gd name="T58" fmla="*/ 39 w 186"/>
                <a:gd name="T59" fmla="*/ 166 h 220"/>
                <a:gd name="T60" fmla="*/ 44 w 186"/>
                <a:gd name="T61" fmla="*/ 161 h 220"/>
                <a:gd name="T62" fmla="*/ 54 w 186"/>
                <a:gd name="T63" fmla="*/ 152 h 220"/>
                <a:gd name="T64" fmla="*/ 54 w 186"/>
                <a:gd name="T65" fmla="*/ 142 h 220"/>
                <a:gd name="T66" fmla="*/ 44 w 186"/>
                <a:gd name="T67" fmla="*/ 142 h 220"/>
                <a:gd name="T68" fmla="*/ 39 w 186"/>
                <a:gd name="T69" fmla="*/ 132 h 220"/>
                <a:gd name="T70" fmla="*/ 39 w 186"/>
                <a:gd name="T71" fmla="*/ 118 h 220"/>
                <a:gd name="T72" fmla="*/ 35 w 186"/>
                <a:gd name="T73" fmla="*/ 108 h 220"/>
                <a:gd name="T74" fmla="*/ 25 w 186"/>
                <a:gd name="T75" fmla="*/ 103 h 220"/>
                <a:gd name="T76" fmla="*/ 15 w 186"/>
                <a:gd name="T77" fmla="*/ 98 h 220"/>
                <a:gd name="T78" fmla="*/ 5 w 186"/>
                <a:gd name="T79" fmla="*/ 93 h 220"/>
                <a:gd name="T80" fmla="*/ 5 w 186"/>
                <a:gd name="T81" fmla="*/ 79 h 220"/>
                <a:gd name="T82" fmla="*/ 0 w 186"/>
                <a:gd name="T83" fmla="*/ 69 h 220"/>
                <a:gd name="T84" fmla="*/ 5 w 186"/>
                <a:gd name="T85" fmla="*/ 59 h 220"/>
                <a:gd name="T86" fmla="*/ 10 w 186"/>
                <a:gd name="T87" fmla="*/ 49 h 220"/>
                <a:gd name="T88" fmla="*/ 15 w 186"/>
                <a:gd name="T89" fmla="*/ 39 h 220"/>
                <a:gd name="T90" fmla="*/ 25 w 186"/>
                <a:gd name="T91" fmla="*/ 30 h 220"/>
                <a:gd name="T92" fmla="*/ 35 w 186"/>
                <a:gd name="T93" fmla="*/ 25 h 220"/>
                <a:gd name="T94" fmla="*/ 44 w 186"/>
                <a:gd name="T95" fmla="*/ 30 h 220"/>
                <a:gd name="T96" fmla="*/ 54 w 186"/>
                <a:gd name="T97" fmla="*/ 25 h 220"/>
                <a:gd name="T98" fmla="*/ 64 w 186"/>
                <a:gd name="T99" fmla="*/ 20 h 220"/>
                <a:gd name="T100" fmla="*/ 64 w 186"/>
                <a:gd name="T101" fmla="*/ 5 h 220"/>
                <a:gd name="T102" fmla="*/ 74 w 186"/>
                <a:gd name="T103" fmla="*/ 0 h 220"/>
                <a:gd name="T104" fmla="*/ 83 w 186"/>
                <a:gd name="T105" fmla="*/ 5 h 220"/>
                <a:gd name="T106" fmla="*/ 88 w 186"/>
                <a:gd name="T107" fmla="*/ 10 h 220"/>
                <a:gd name="T108" fmla="*/ 93 w 186"/>
                <a:gd name="T109" fmla="*/ 20 h 220"/>
                <a:gd name="T110" fmla="*/ 103 w 186"/>
                <a:gd name="T111" fmla="*/ 25 h 220"/>
                <a:gd name="T112" fmla="*/ 113 w 186"/>
                <a:gd name="T113" fmla="*/ 30 h 220"/>
                <a:gd name="T114" fmla="*/ 127 w 186"/>
                <a:gd name="T115" fmla="*/ 30 h 220"/>
                <a:gd name="T116" fmla="*/ 142 w 186"/>
                <a:gd name="T117" fmla="*/ 30 h 220"/>
                <a:gd name="T118" fmla="*/ 152 w 186"/>
                <a:gd name="T119" fmla="*/ 25 h 220"/>
                <a:gd name="T120" fmla="*/ 161 w 186"/>
                <a:gd name="T121" fmla="*/ 20 h 220"/>
                <a:gd name="T122" fmla="*/ 171 w 186"/>
                <a:gd name="T123" fmla="*/ 25 h 220"/>
                <a:gd name="T124" fmla="*/ 181 w 186"/>
                <a:gd name="T125" fmla="*/ 3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6" h="220">
                  <a:moveTo>
                    <a:pt x="186" y="30"/>
                  </a:moveTo>
                  <a:lnTo>
                    <a:pt x="186" y="35"/>
                  </a:lnTo>
                  <a:lnTo>
                    <a:pt x="181" y="35"/>
                  </a:lnTo>
                  <a:lnTo>
                    <a:pt x="181" y="39"/>
                  </a:lnTo>
                  <a:lnTo>
                    <a:pt x="181" y="44"/>
                  </a:lnTo>
                  <a:lnTo>
                    <a:pt x="181" y="49"/>
                  </a:lnTo>
                  <a:lnTo>
                    <a:pt x="181" y="54"/>
                  </a:lnTo>
                  <a:lnTo>
                    <a:pt x="176" y="54"/>
                  </a:lnTo>
                  <a:lnTo>
                    <a:pt x="176" y="59"/>
                  </a:lnTo>
                  <a:lnTo>
                    <a:pt x="176" y="64"/>
                  </a:lnTo>
                  <a:lnTo>
                    <a:pt x="176" y="69"/>
                  </a:lnTo>
                  <a:lnTo>
                    <a:pt x="181" y="74"/>
                  </a:lnTo>
                  <a:lnTo>
                    <a:pt x="181" y="79"/>
                  </a:lnTo>
                  <a:lnTo>
                    <a:pt x="176" y="79"/>
                  </a:lnTo>
                  <a:lnTo>
                    <a:pt x="176" y="83"/>
                  </a:lnTo>
                  <a:lnTo>
                    <a:pt x="176" y="88"/>
                  </a:lnTo>
                  <a:lnTo>
                    <a:pt x="176" y="93"/>
                  </a:lnTo>
                  <a:lnTo>
                    <a:pt x="176" y="98"/>
                  </a:lnTo>
                  <a:lnTo>
                    <a:pt x="171" y="98"/>
                  </a:lnTo>
                  <a:lnTo>
                    <a:pt x="171" y="103"/>
                  </a:lnTo>
                  <a:lnTo>
                    <a:pt x="176" y="108"/>
                  </a:lnTo>
                  <a:lnTo>
                    <a:pt x="176" y="113"/>
                  </a:lnTo>
                  <a:lnTo>
                    <a:pt x="171" y="113"/>
                  </a:lnTo>
                  <a:lnTo>
                    <a:pt x="171" y="118"/>
                  </a:lnTo>
                  <a:lnTo>
                    <a:pt x="166" y="118"/>
                  </a:lnTo>
                  <a:lnTo>
                    <a:pt x="161" y="118"/>
                  </a:lnTo>
                  <a:lnTo>
                    <a:pt x="157" y="118"/>
                  </a:lnTo>
                  <a:lnTo>
                    <a:pt x="152" y="118"/>
                  </a:lnTo>
                  <a:lnTo>
                    <a:pt x="147" y="118"/>
                  </a:lnTo>
                  <a:lnTo>
                    <a:pt x="147" y="122"/>
                  </a:lnTo>
                  <a:lnTo>
                    <a:pt x="147" y="127"/>
                  </a:lnTo>
                  <a:lnTo>
                    <a:pt x="142" y="127"/>
                  </a:lnTo>
                  <a:lnTo>
                    <a:pt x="142" y="132"/>
                  </a:lnTo>
                  <a:lnTo>
                    <a:pt x="137" y="132"/>
                  </a:lnTo>
                  <a:lnTo>
                    <a:pt x="142" y="137"/>
                  </a:lnTo>
                  <a:lnTo>
                    <a:pt x="142" y="142"/>
                  </a:lnTo>
                  <a:lnTo>
                    <a:pt x="142" y="147"/>
                  </a:lnTo>
                  <a:lnTo>
                    <a:pt x="142" y="152"/>
                  </a:lnTo>
                  <a:lnTo>
                    <a:pt x="142" y="157"/>
                  </a:lnTo>
                  <a:lnTo>
                    <a:pt x="137" y="157"/>
                  </a:lnTo>
                  <a:lnTo>
                    <a:pt x="137" y="161"/>
                  </a:lnTo>
                  <a:lnTo>
                    <a:pt x="132" y="161"/>
                  </a:lnTo>
                  <a:lnTo>
                    <a:pt x="127" y="161"/>
                  </a:lnTo>
                  <a:lnTo>
                    <a:pt x="122" y="161"/>
                  </a:lnTo>
                  <a:lnTo>
                    <a:pt x="122" y="166"/>
                  </a:lnTo>
                  <a:lnTo>
                    <a:pt x="117" y="166"/>
                  </a:lnTo>
                  <a:lnTo>
                    <a:pt x="117" y="171"/>
                  </a:lnTo>
                  <a:lnTo>
                    <a:pt x="117" y="176"/>
                  </a:lnTo>
                  <a:lnTo>
                    <a:pt x="117" y="181"/>
                  </a:lnTo>
                  <a:lnTo>
                    <a:pt x="117" y="186"/>
                  </a:lnTo>
                  <a:lnTo>
                    <a:pt x="117" y="191"/>
                  </a:lnTo>
                  <a:lnTo>
                    <a:pt x="113" y="191"/>
                  </a:lnTo>
                  <a:lnTo>
                    <a:pt x="113" y="196"/>
                  </a:lnTo>
                  <a:lnTo>
                    <a:pt x="113" y="201"/>
                  </a:lnTo>
                  <a:lnTo>
                    <a:pt x="108" y="201"/>
                  </a:lnTo>
                  <a:lnTo>
                    <a:pt x="108" y="205"/>
                  </a:lnTo>
                  <a:lnTo>
                    <a:pt x="103" y="205"/>
                  </a:lnTo>
                  <a:lnTo>
                    <a:pt x="103" y="210"/>
                  </a:lnTo>
                  <a:lnTo>
                    <a:pt x="98" y="210"/>
                  </a:lnTo>
                  <a:lnTo>
                    <a:pt x="98" y="205"/>
                  </a:lnTo>
                  <a:lnTo>
                    <a:pt x="93" y="205"/>
                  </a:lnTo>
                  <a:lnTo>
                    <a:pt x="93" y="201"/>
                  </a:lnTo>
                  <a:lnTo>
                    <a:pt x="88" y="201"/>
                  </a:lnTo>
                  <a:lnTo>
                    <a:pt x="88" y="196"/>
                  </a:lnTo>
                  <a:lnTo>
                    <a:pt x="83" y="201"/>
                  </a:lnTo>
                  <a:lnTo>
                    <a:pt x="83" y="196"/>
                  </a:lnTo>
                  <a:lnTo>
                    <a:pt x="78" y="196"/>
                  </a:lnTo>
                  <a:lnTo>
                    <a:pt x="74" y="191"/>
                  </a:lnTo>
                  <a:lnTo>
                    <a:pt x="69" y="196"/>
                  </a:lnTo>
                  <a:lnTo>
                    <a:pt x="69" y="191"/>
                  </a:lnTo>
                  <a:lnTo>
                    <a:pt x="64" y="191"/>
                  </a:lnTo>
                  <a:lnTo>
                    <a:pt x="64" y="196"/>
                  </a:lnTo>
                  <a:lnTo>
                    <a:pt x="59" y="201"/>
                  </a:lnTo>
                  <a:lnTo>
                    <a:pt x="59" y="205"/>
                  </a:lnTo>
                  <a:lnTo>
                    <a:pt x="54" y="205"/>
                  </a:lnTo>
                  <a:lnTo>
                    <a:pt x="54" y="210"/>
                  </a:lnTo>
                  <a:lnTo>
                    <a:pt x="54" y="215"/>
                  </a:lnTo>
                  <a:lnTo>
                    <a:pt x="49" y="220"/>
                  </a:lnTo>
                  <a:lnTo>
                    <a:pt x="49" y="210"/>
                  </a:lnTo>
                  <a:lnTo>
                    <a:pt x="49" y="205"/>
                  </a:lnTo>
                  <a:lnTo>
                    <a:pt x="49" y="201"/>
                  </a:lnTo>
                  <a:lnTo>
                    <a:pt x="44" y="201"/>
                  </a:lnTo>
                  <a:lnTo>
                    <a:pt x="44" y="196"/>
                  </a:lnTo>
                  <a:lnTo>
                    <a:pt x="39" y="196"/>
                  </a:lnTo>
                  <a:lnTo>
                    <a:pt x="39" y="191"/>
                  </a:lnTo>
                  <a:lnTo>
                    <a:pt x="39" y="186"/>
                  </a:lnTo>
                  <a:lnTo>
                    <a:pt x="39" y="181"/>
                  </a:lnTo>
                  <a:lnTo>
                    <a:pt x="39" y="176"/>
                  </a:lnTo>
                  <a:lnTo>
                    <a:pt x="39" y="171"/>
                  </a:lnTo>
                  <a:lnTo>
                    <a:pt x="39" y="166"/>
                  </a:lnTo>
                  <a:lnTo>
                    <a:pt x="44" y="166"/>
                  </a:lnTo>
                  <a:lnTo>
                    <a:pt x="39" y="161"/>
                  </a:lnTo>
                  <a:lnTo>
                    <a:pt x="44" y="161"/>
                  </a:lnTo>
                  <a:lnTo>
                    <a:pt x="44" y="157"/>
                  </a:lnTo>
                  <a:lnTo>
                    <a:pt x="49" y="157"/>
                  </a:lnTo>
                  <a:lnTo>
                    <a:pt x="54" y="152"/>
                  </a:lnTo>
                  <a:lnTo>
                    <a:pt x="49" y="152"/>
                  </a:lnTo>
                  <a:lnTo>
                    <a:pt x="54" y="147"/>
                  </a:lnTo>
                  <a:lnTo>
                    <a:pt x="54" y="142"/>
                  </a:lnTo>
                  <a:lnTo>
                    <a:pt x="49" y="142"/>
                  </a:lnTo>
                  <a:lnTo>
                    <a:pt x="49" y="137"/>
                  </a:lnTo>
                  <a:lnTo>
                    <a:pt x="44" y="142"/>
                  </a:lnTo>
                  <a:lnTo>
                    <a:pt x="39" y="142"/>
                  </a:lnTo>
                  <a:lnTo>
                    <a:pt x="39" y="137"/>
                  </a:lnTo>
                  <a:lnTo>
                    <a:pt x="39" y="132"/>
                  </a:lnTo>
                  <a:lnTo>
                    <a:pt x="39" y="127"/>
                  </a:lnTo>
                  <a:lnTo>
                    <a:pt x="39" y="122"/>
                  </a:lnTo>
                  <a:lnTo>
                    <a:pt x="39" y="118"/>
                  </a:lnTo>
                  <a:lnTo>
                    <a:pt x="39" y="113"/>
                  </a:lnTo>
                  <a:lnTo>
                    <a:pt x="35" y="113"/>
                  </a:lnTo>
                  <a:lnTo>
                    <a:pt x="35" y="108"/>
                  </a:lnTo>
                  <a:lnTo>
                    <a:pt x="35" y="103"/>
                  </a:lnTo>
                  <a:lnTo>
                    <a:pt x="30" y="103"/>
                  </a:lnTo>
                  <a:lnTo>
                    <a:pt x="25" y="103"/>
                  </a:lnTo>
                  <a:lnTo>
                    <a:pt x="25" y="98"/>
                  </a:lnTo>
                  <a:lnTo>
                    <a:pt x="20" y="98"/>
                  </a:lnTo>
                  <a:lnTo>
                    <a:pt x="15" y="98"/>
                  </a:lnTo>
                  <a:lnTo>
                    <a:pt x="15" y="93"/>
                  </a:lnTo>
                  <a:lnTo>
                    <a:pt x="10" y="93"/>
                  </a:lnTo>
                  <a:lnTo>
                    <a:pt x="5" y="93"/>
                  </a:lnTo>
                  <a:lnTo>
                    <a:pt x="5" y="88"/>
                  </a:lnTo>
                  <a:lnTo>
                    <a:pt x="5" y="83"/>
                  </a:lnTo>
                  <a:lnTo>
                    <a:pt x="5" y="79"/>
                  </a:lnTo>
                  <a:lnTo>
                    <a:pt x="0" y="79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5" y="69"/>
                  </a:lnTo>
                  <a:lnTo>
                    <a:pt x="5" y="64"/>
                  </a:lnTo>
                  <a:lnTo>
                    <a:pt x="5" y="59"/>
                  </a:lnTo>
                  <a:lnTo>
                    <a:pt x="10" y="59"/>
                  </a:lnTo>
                  <a:lnTo>
                    <a:pt x="10" y="54"/>
                  </a:lnTo>
                  <a:lnTo>
                    <a:pt x="10" y="49"/>
                  </a:lnTo>
                  <a:lnTo>
                    <a:pt x="10" y="44"/>
                  </a:lnTo>
                  <a:lnTo>
                    <a:pt x="10" y="39"/>
                  </a:lnTo>
                  <a:lnTo>
                    <a:pt x="15" y="39"/>
                  </a:lnTo>
                  <a:lnTo>
                    <a:pt x="20" y="35"/>
                  </a:lnTo>
                  <a:lnTo>
                    <a:pt x="25" y="35"/>
                  </a:lnTo>
                  <a:lnTo>
                    <a:pt x="25" y="30"/>
                  </a:lnTo>
                  <a:lnTo>
                    <a:pt x="25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39" y="25"/>
                  </a:lnTo>
                  <a:lnTo>
                    <a:pt x="39" y="30"/>
                  </a:lnTo>
                  <a:lnTo>
                    <a:pt x="44" y="30"/>
                  </a:lnTo>
                  <a:lnTo>
                    <a:pt x="49" y="30"/>
                  </a:lnTo>
                  <a:lnTo>
                    <a:pt x="49" y="25"/>
                  </a:lnTo>
                  <a:lnTo>
                    <a:pt x="54" y="25"/>
                  </a:lnTo>
                  <a:lnTo>
                    <a:pt x="54" y="20"/>
                  </a:lnTo>
                  <a:lnTo>
                    <a:pt x="59" y="20"/>
                  </a:lnTo>
                  <a:lnTo>
                    <a:pt x="64" y="20"/>
                  </a:lnTo>
                  <a:lnTo>
                    <a:pt x="64" y="15"/>
                  </a:lnTo>
                  <a:lnTo>
                    <a:pt x="64" y="10"/>
                  </a:lnTo>
                  <a:lnTo>
                    <a:pt x="64" y="5"/>
                  </a:lnTo>
                  <a:lnTo>
                    <a:pt x="69" y="5"/>
                  </a:lnTo>
                  <a:lnTo>
                    <a:pt x="74" y="5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3" y="0"/>
                  </a:lnTo>
                  <a:lnTo>
                    <a:pt x="83" y="5"/>
                  </a:lnTo>
                  <a:lnTo>
                    <a:pt x="83" y="10"/>
                  </a:lnTo>
                  <a:lnTo>
                    <a:pt x="88" y="15"/>
                  </a:lnTo>
                  <a:lnTo>
                    <a:pt x="88" y="10"/>
                  </a:lnTo>
                  <a:lnTo>
                    <a:pt x="93" y="10"/>
                  </a:lnTo>
                  <a:lnTo>
                    <a:pt x="93" y="15"/>
                  </a:lnTo>
                  <a:lnTo>
                    <a:pt x="93" y="20"/>
                  </a:lnTo>
                  <a:lnTo>
                    <a:pt x="98" y="20"/>
                  </a:lnTo>
                  <a:lnTo>
                    <a:pt x="98" y="25"/>
                  </a:lnTo>
                  <a:lnTo>
                    <a:pt x="103" y="25"/>
                  </a:lnTo>
                  <a:lnTo>
                    <a:pt x="108" y="25"/>
                  </a:lnTo>
                  <a:lnTo>
                    <a:pt x="108" y="30"/>
                  </a:lnTo>
                  <a:lnTo>
                    <a:pt x="113" y="30"/>
                  </a:lnTo>
                  <a:lnTo>
                    <a:pt x="117" y="30"/>
                  </a:lnTo>
                  <a:lnTo>
                    <a:pt x="122" y="30"/>
                  </a:lnTo>
                  <a:lnTo>
                    <a:pt x="127" y="30"/>
                  </a:lnTo>
                  <a:lnTo>
                    <a:pt x="132" y="30"/>
                  </a:lnTo>
                  <a:lnTo>
                    <a:pt x="137" y="30"/>
                  </a:lnTo>
                  <a:lnTo>
                    <a:pt x="142" y="30"/>
                  </a:lnTo>
                  <a:lnTo>
                    <a:pt x="147" y="30"/>
                  </a:lnTo>
                  <a:lnTo>
                    <a:pt x="152" y="30"/>
                  </a:lnTo>
                  <a:lnTo>
                    <a:pt x="152" y="25"/>
                  </a:lnTo>
                  <a:lnTo>
                    <a:pt x="157" y="25"/>
                  </a:lnTo>
                  <a:lnTo>
                    <a:pt x="161" y="25"/>
                  </a:lnTo>
                  <a:lnTo>
                    <a:pt x="161" y="20"/>
                  </a:lnTo>
                  <a:lnTo>
                    <a:pt x="166" y="20"/>
                  </a:lnTo>
                  <a:lnTo>
                    <a:pt x="166" y="25"/>
                  </a:lnTo>
                  <a:lnTo>
                    <a:pt x="171" y="25"/>
                  </a:lnTo>
                  <a:lnTo>
                    <a:pt x="176" y="25"/>
                  </a:lnTo>
                  <a:lnTo>
                    <a:pt x="176" y="30"/>
                  </a:lnTo>
                  <a:lnTo>
                    <a:pt x="181" y="30"/>
                  </a:lnTo>
                  <a:lnTo>
                    <a:pt x="186" y="3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7" name="Freeform 80">
              <a:extLst>
                <a:ext uri="{FF2B5EF4-FFF2-40B4-BE49-F238E27FC236}">
                  <a16:creationId xmlns:a16="http://schemas.microsoft.com/office/drawing/2014/main" id="{BB22DD21-4C0F-4981-ABCA-804D793D7FFB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3529" y="1389"/>
              <a:ext cx="113" cy="92"/>
            </a:xfrm>
            <a:custGeom>
              <a:avLst/>
              <a:gdLst>
                <a:gd name="T0" fmla="*/ 64 w 113"/>
                <a:gd name="T1" fmla="*/ 24 h 92"/>
                <a:gd name="T2" fmla="*/ 59 w 113"/>
                <a:gd name="T3" fmla="*/ 19 h 92"/>
                <a:gd name="T4" fmla="*/ 69 w 113"/>
                <a:gd name="T5" fmla="*/ 14 h 92"/>
                <a:gd name="T6" fmla="*/ 74 w 113"/>
                <a:gd name="T7" fmla="*/ 19 h 92"/>
                <a:gd name="T8" fmla="*/ 69 w 113"/>
                <a:gd name="T9" fmla="*/ 24 h 92"/>
                <a:gd name="T10" fmla="*/ 74 w 113"/>
                <a:gd name="T11" fmla="*/ 14 h 92"/>
                <a:gd name="T12" fmla="*/ 69 w 113"/>
                <a:gd name="T13" fmla="*/ 10 h 92"/>
                <a:gd name="T14" fmla="*/ 103 w 113"/>
                <a:gd name="T15" fmla="*/ 29 h 92"/>
                <a:gd name="T16" fmla="*/ 98 w 113"/>
                <a:gd name="T17" fmla="*/ 34 h 92"/>
                <a:gd name="T18" fmla="*/ 93 w 113"/>
                <a:gd name="T19" fmla="*/ 39 h 92"/>
                <a:gd name="T20" fmla="*/ 93 w 113"/>
                <a:gd name="T21" fmla="*/ 49 h 92"/>
                <a:gd name="T22" fmla="*/ 88 w 113"/>
                <a:gd name="T23" fmla="*/ 53 h 92"/>
                <a:gd name="T24" fmla="*/ 74 w 113"/>
                <a:gd name="T25" fmla="*/ 73 h 92"/>
                <a:gd name="T26" fmla="*/ 74 w 113"/>
                <a:gd name="T27" fmla="*/ 73 h 92"/>
                <a:gd name="T28" fmla="*/ 59 w 113"/>
                <a:gd name="T29" fmla="*/ 78 h 92"/>
                <a:gd name="T30" fmla="*/ 54 w 113"/>
                <a:gd name="T31" fmla="*/ 83 h 92"/>
                <a:gd name="T32" fmla="*/ 49 w 113"/>
                <a:gd name="T33" fmla="*/ 88 h 92"/>
                <a:gd name="T34" fmla="*/ 44 w 113"/>
                <a:gd name="T35" fmla="*/ 83 h 92"/>
                <a:gd name="T36" fmla="*/ 44 w 113"/>
                <a:gd name="T37" fmla="*/ 83 h 92"/>
                <a:gd name="T38" fmla="*/ 39 w 113"/>
                <a:gd name="T39" fmla="*/ 88 h 92"/>
                <a:gd name="T40" fmla="*/ 34 w 113"/>
                <a:gd name="T41" fmla="*/ 92 h 92"/>
                <a:gd name="T42" fmla="*/ 30 w 113"/>
                <a:gd name="T43" fmla="*/ 88 h 92"/>
                <a:gd name="T44" fmla="*/ 20 w 113"/>
                <a:gd name="T45" fmla="*/ 83 h 92"/>
                <a:gd name="T46" fmla="*/ 15 w 113"/>
                <a:gd name="T47" fmla="*/ 78 h 92"/>
                <a:gd name="T48" fmla="*/ 5 w 113"/>
                <a:gd name="T49" fmla="*/ 78 h 92"/>
                <a:gd name="T50" fmla="*/ 10 w 113"/>
                <a:gd name="T51" fmla="*/ 73 h 92"/>
                <a:gd name="T52" fmla="*/ 0 w 113"/>
                <a:gd name="T53" fmla="*/ 73 h 92"/>
                <a:gd name="T54" fmla="*/ 5 w 113"/>
                <a:gd name="T55" fmla="*/ 68 h 92"/>
                <a:gd name="T56" fmla="*/ 10 w 113"/>
                <a:gd name="T57" fmla="*/ 63 h 92"/>
                <a:gd name="T58" fmla="*/ 10 w 113"/>
                <a:gd name="T59" fmla="*/ 53 h 92"/>
                <a:gd name="T60" fmla="*/ 10 w 113"/>
                <a:gd name="T61" fmla="*/ 44 h 92"/>
                <a:gd name="T62" fmla="*/ 15 w 113"/>
                <a:gd name="T63" fmla="*/ 39 h 92"/>
                <a:gd name="T64" fmla="*/ 20 w 113"/>
                <a:gd name="T65" fmla="*/ 34 h 92"/>
                <a:gd name="T66" fmla="*/ 15 w 113"/>
                <a:gd name="T67" fmla="*/ 39 h 92"/>
                <a:gd name="T68" fmla="*/ 20 w 113"/>
                <a:gd name="T69" fmla="*/ 44 h 92"/>
                <a:gd name="T70" fmla="*/ 25 w 113"/>
                <a:gd name="T71" fmla="*/ 39 h 92"/>
                <a:gd name="T72" fmla="*/ 30 w 113"/>
                <a:gd name="T73" fmla="*/ 34 h 92"/>
                <a:gd name="T74" fmla="*/ 34 w 113"/>
                <a:gd name="T75" fmla="*/ 29 h 92"/>
                <a:gd name="T76" fmla="*/ 39 w 113"/>
                <a:gd name="T77" fmla="*/ 24 h 92"/>
                <a:gd name="T78" fmla="*/ 39 w 113"/>
                <a:gd name="T79" fmla="*/ 14 h 92"/>
                <a:gd name="T80" fmla="*/ 39 w 113"/>
                <a:gd name="T81" fmla="*/ 5 h 92"/>
                <a:gd name="T82" fmla="*/ 44 w 113"/>
                <a:gd name="T83" fmla="*/ 0 h 92"/>
                <a:gd name="T84" fmla="*/ 54 w 113"/>
                <a:gd name="T85" fmla="*/ 0 h 92"/>
                <a:gd name="T86" fmla="*/ 59 w 113"/>
                <a:gd name="T87" fmla="*/ 10 h 92"/>
                <a:gd name="T88" fmla="*/ 59 w 113"/>
                <a:gd name="T89" fmla="*/ 10 h 92"/>
                <a:gd name="T90" fmla="*/ 54 w 113"/>
                <a:gd name="T91" fmla="*/ 5 h 92"/>
                <a:gd name="T92" fmla="*/ 49 w 113"/>
                <a:gd name="T93" fmla="*/ 10 h 92"/>
                <a:gd name="T94" fmla="*/ 54 w 113"/>
                <a:gd name="T95" fmla="*/ 19 h 92"/>
                <a:gd name="T96" fmla="*/ 59 w 113"/>
                <a:gd name="T97" fmla="*/ 24 h 92"/>
                <a:gd name="T98" fmla="*/ 64 w 113"/>
                <a:gd name="T99" fmla="*/ 29 h 92"/>
                <a:gd name="T100" fmla="*/ 74 w 113"/>
                <a:gd name="T101" fmla="*/ 29 h 92"/>
                <a:gd name="T102" fmla="*/ 78 w 113"/>
                <a:gd name="T103" fmla="*/ 34 h 92"/>
                <a:gd name="T104" fmla="*/ 83 w 113"/>
                <a:gd name="T105" fmla="*/ 29 h 92"/>
                <a:gd name="T106" fmla="*/ 93 w 113"/>
                <a:gd name="T107" fmla="*/ 29 h 92"/>
                <a:gd name="T108" fmla="*/ 98 w 113"/>
                <a:gd name="T109" fmla="*/ 24 h 92"/>
                <a:gd name="T110" fmla="*/ 103 w 113"/>
                <a:gd name="T111" fmla="*/ 19 h 92"/>
                <a:gd name="T112" fmla="*/ 113 w 113"/>
                <a:gd name="T113" fmla="*/ 19 h 92"/>
                <a:gd name="T114" fmla="*/ 113 w 113"/>
                <a:gd name="T115" fmla="*/ 19 h 92"/>
                <a:gd name="T116" fmla="*/ 108 w 113"/>
                <a:gd name="T117" fmla="*/ 24 h 92"/>
                <a:gd name="T118" fmla="*/ 103 w 113"/>
                <a:gd name="T119" fmla="*/ 29 h 92"/>
                <a:gd name="T120" fmla="*/ 108 w 113"/>
                <a:gd name="T121" fmla="*/ 2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3" h="92">
                  <a:moveTo>
                    <a:pt x="59" y="19"/>
                  </a:moveTo>
                  <a:lnTo>
                    <a:pt x="64" y="24"/>
                  </a:lnTo>
                  <a:lnTo>
                    <a:pt x="59" y="24"/>
                  </a:lnTo>
                  <a:lnTo>
                    <a:pt x="59" y="19"/>
                  </a:lnTo>
                  <a:close/>
                  <a:moveTo>
                    <a:pt x="69" y="10"/>
                  </a:moveTo>
                  <a:lnTo>
                    <a:pt x="69" y="14"/>
                  </a:lnTo>
                  <a:lnTo>
                    <a:pt x="74" y="14"/>
                  </a:lnTo>
                  <a:lnTo>
                    <a:pt x="74" y="19"/>
                  </a:lnTo>
                  <a:lnTo>
                    <a:pt x="69" y="19"/>
                  </a:lnTo>
                  <a:lnTo>
                    <a:pt x="69" y="24"/>
                  </a:lnTo>
                  <a:lnTo>
                    <a:pt x="69" y="19"/>
                  </a:lnTo>
                  <a:lnTo>
                    <a:pt x="74" y="14"/>
                  </a:lnTo>
                  <a:lnTo>
                    <a:pt x="69" y="14"/>
                  </a:lnTo>
                  <a:lnTo>
                    <a:pt x="69" y="10"/>
                  </a:lnTo>
                  <a:close/>
                  <a:moveTo>
                    <a:pt x="108" y="29"/>
                  </a:moveTo>
                  <a:lnTo>
                    <a:pt x="103" y="29"/>
                  </a:lnTo>
                  <a:lnTo>
                    <a:pt x="103" y="34"/>
                  </a:lnTo>
                  <a:lnTo>
                    <a:pt x="98" y="34"/>
                  </a:lnTo>
                  <a:lnTo>
                    <a:pt x="98" y="39"/>
                  </a:lnTo>
                  <a:lnTo>
                    <a:pt x="93" y="39"/>
                  </a:lnTo>
                  <a:lnTo>
                    <a:pt x="93" y="44"/>
                  </a:lnTo>
                  <a:lnTo>
                    <a:pt x="93" y="49"/>
                  </a:lnTo>
                  <a:lnTo>
                    <a:pt x="88" y="49"/>
                  </a:lnTo>
                  <a:lnTo>
                    <a:pt x="88" y="53"/>
                  </a:lnTo>
                  <a:lnTo>
                    <a:pt x="78" y="68"/>
                  </a:lnTo>
                  <a:lnTo>
                    <a:pt x="74" y="73"/>
                  </a:lnTo>
                  <a:lnTo>
                    <a:pt x="74" y="78"/>
                  </a:lnTo>
                  <a:lnTo>
                    <a:pt x="74" y="73"/>
                  </a:lnTo>
                  <a:lnTo>
                    <a:pt x="64" y="78"/>
                  </a:lnTo>
                  <a:lnTo>
                    <a:pt x="59" y="78"/>
                  </a:lnTo>
                  <a:lnTo>
                    <a:pt x="59" y="83"/>
                  </a:lnTo>
                  <a:lnTo>
                    <a:pt x="54" y="83"/>
                  </a:lnTo>
                  <a:lnTo>
                    <a:pt x="49" y="83"/>
                  </a:lnTo>
                  <a:lnTo>
                    <a:pt x="49" y="88"/>
                  </a:lnTo>
                  <a:lnTo>
                    <a:pt x="49" y="83"/>
                  </a:lnTo>
                  <a:lnTo>
                    <a:pt x="44" y="83"/>
                  </a:lnTo>
                  <a:lnTo>
                    <a:pt x="44" y="88"/>
                  </a:lnTo>
                  <a:lnTo>
                    <a:pt x="44" y="83"/>
                  </a:lnTo>
                  <a:lnTo>
                    <a:pt x="39" y="83"/>
                  </a:lnTo>
                  <a:lnTo>
                    <a:pt x="39" y="88"/>
                  </a:lnTo>
                  <a:lnTo>
                    <a:pt x="34" y="88"/>
                  </a:lnTo>
                  <a:lnTo>
                    <a:pt x="34" y="92"/>
                  </a:lnTo>
                  <a:lnTo>
                    <a:pt x="30" y="92"/>
                  </a:lnTo>
                  <a:lnTo>
                    <a:pt x="30" y="88"/>
                  </a:lnTo>
                  <a:lnTo>
                    <a:pt x="25" y="83"/>
                  </a:lnTo>
                  <a:lnTo>
                    <a:pt x="20" y="83"/>
                  </a:lnTo>
                  <a:lnTo>
                    <a:pt x="20" y="78"/>
                  </a:lnTo>
                  <a:lnTo>
                    <a:pt x="15" y="78"/>
                  </a:lnTo>
                  <a:lnTo>
                    <a:pt x="10" y="78"/>
                  </a:lnTo>
                  <a:lnTo>
                    <a:pt x="5" y="78"/>
                  </a:lnTo>
                  <a:lnTo>
                    <a:pt x="5" y="73"/>
                  </a:lnTo>
                  <a:lnTo>
                    <a:pt x="10" y="73"/>
                  </a:lnTo>
                  <a:lnTo>
                    <a:pt x="5" y="73"/>
                  </a:lnTo>
                  <a:lnTo>
                    <a:pt x="0" y="73"/>
                  </a:lnTo>
                  <a:lnTo>
                    <a:pt x="0" y="68"/>
                  </a:lnTo>
                  <a:lnTo>
                    <a:pt x="5" y="68"/>
                  </a:lnTo>
                  <a:lnTo>
                    <a:pt x="10" y="68"/>
                  </a:lnTo>
                  <a:lnTo>
                    <a:pt x="10" y="63"/>
                  </a:lnTo>
                  <a:lnTo>
                    <a:pt x="10" y="58"/>
                  </a:lnTo>
                  <a:lnTo>
                    <a:pt x="10" y="53"/>
                  </a:lnTo>
                  <a:lnTo>
                    <a:pt x="10" y="49"/>
                  </a:lnTo>
                  <a:lnTo>
                    <a:pt x="10" y="44"/>
                  </a:lnTo>
                  <a:lnTo>
                    <a:pt x="10" y="39"/>
                  </a:lnTo>
                  <a:lnTo>
                    <a:pt x="15" y="39"/>
                  </a:lnTo>
                  <a:lnTo>
                    <a:pt x="15" y="34"/>
                  </a:lnTo>
                  <a:lnTo>
                    <a:pt x="20" y="34"/>
                  </a:lnTo>
                  <a:lnTo>
                    <a:pt x="15" y="34"/>
                  </a:lnTo>
                  <a:lnTo>
                    <a:pt x="15" y="39"/>
                  </a:lnTo>
                  <a:lnTo>
                    <a:pt x="15" y="44"/>
                  </a:lnTo>
                  <a:lnTo>
                    <a:pt x="20" y="44"/>
                  </a:lnTo>
                  <a:lnTo>
                    <a:pt x="20" y="39"/>
                  </a:lnTo>
                  <a:lnTo>
                    <a:pt x="25" y="39"/>
                  </a:lnTo>
                  <a:lnTo>
                    <a:pt x="30" y="39"/>
                  </a:lnTo>
                  <a:lnTo>
                    <a:pt x="30" y="34"/>
                  </a:lnTo>
                  <a:lnTo>
                    <a:pt x="30" y="29"/>
                  </a:lnTo>
                  <a:lnTo>
                    <a:pt x="34" y="29"/>
                  </a:lnTo>
                  <a:lnTo>
                    <a:pt x="34" y="24"/>
                  </a:lnTo>
                  <a:lnTo>
                    <a:pt x="39" y="24"/>
                  </a:lnTo>
                  <a:lnTo>
                    <a:pt x="39" y="19"/>
                  </a:lnTo>
                  <a:lnTo>
                    <a:pt x="39" y="14"/>
                  </a:lnTo>
                  <a:lnTo>
                    <a:pt x="39" y="10"/>
                  </a:lnTo>
                  <a:lnTo>
                    <a:pt x="39" y="5"/>
                  </a:lnTo>
                  <a:lnTo>
                    <a:pt x="44" y="5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4" y="5"/>
                  </a:lnTo>
                  <a:lnTo>
                    <a:pt x="59" y="10"/>
                  </a:lnTo>
                  <a:lnTo>
                    <a:pt x="64" y="10"/>
                  </a:lnTo>
                  <a:lnTo>
                    <a:pt x="59" y="10"/>
                  </a:lnTo>
                  <a:lnTo>
                    <a:pt x="54" y="10"/>
                  </a:lnTo>
                  <a:lnTo>
                    <a:pt x="54" y="5"/>
                  </a:lnTo>
                  <a:lnTo>
                    <a:pt x="54" y="10"/>
                  </a:lnTo>
                  <a:lnTo>
                    <a:pt x="49" y="10"/>
                  </a:lnTo>
                  <a:lnTo>
                    <a:pt x="54" y="14"/>
                  </a:lnTo>
                  <a:lnTo>
                    <a:pt x="54" y="19"/>
                  </a:lnTo>
                  <a:lnTo>
                    <a:pt x="59" y="19"/>
                  </a:lnTo>
                  <a:lnTo>
                    <a:pt x="59" y="24"/>
                  </a:lnTo>
                  <a:lnTo>
                    <a:pt x="64" y="24"/>
                  </a:lnTo>
                  <a:lnTo>
                    <a:pt x="64" y="29"/>
                  </a:lnTo>
                  <a:lnTo>
                    <a:pt x="69" y="29"/>
                  </a:lnTo>
                  <a:lnTo>
                    <a:pt x="74" y="29"/>
                  </a:lnTo>
                  <a:lnTo>
                    <a:pt x="78" y="29"/>
                  </a:lnTo>
                  <a:lnTo>
                    <a:pt x="78" y="34"/>
                  </a:lnTo>
                  <a:lnTo>
                    <a:pt x="83" y="34"/>
                  </a:lnTo>
                  <a:lnTo>
                    <a:pt x="83" y="29"/>
                  </a:lnTo>
                  <a:lnTo>
                    <a:pt x="88" y="29"/>
                  </a:lnTo>
                  <a:lnTo>
                    <a:pt x="93" y="29"/>
                  </a:lnTo>
                  <a:lnTo>
                    <a:pt x="98" y="29"/>
                  </a:lnTo>
                  <a:lnTo>
                    <a:pt x="98" y="24"/>
                  </a:lnTo>
                  <a:lnTo>
                    <a:pt x="103" y="24"/>
                  </a:lnTo>
                  <a:lnTo>
                    <a:pt x="103" y="19"/>
                  </a:lnTo>
                  <a:lnTo>
                    <a:pt x="108" y="19"/>
                  </a:lnTo>
                  <a:lnTo>
                    <a:pt x="113" y="19"/>
                  </a:lnTo>
                  <a:lnTo>
                    <a:pt x="108" y="19"/>
                  </a:lnTo>
                  <a:lnTo>
                    <a:pt x="113" y="19"/>
                  </a:lnTo>
                  <a:lnTo>
                    <a:pt x="113" y="24"/>
                  </a:lnTo>
                  <a:lnTo>
                    <a:pt x="108" y="24"/>
                  </a:lnTo>
                  <a:lnTo>
                    <a:pt x="103" y="24"/>
                  </a:lnTo>
                  <a:lnTo>
                    <a:pt x="103" y="29"/>
                  </a:lnTo>
                  <a:lnTo>
                    <a:pt x="103" y="24"/>
                  </a:lnTo>
                  <a:lnTo>
                    <a:pt x="108" y="24"/>
                  </a:lnTo>
                  <a:lnTo>
                    <a:pt x="108" y="29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" name="Freeform 81">
              <a:extLst>
                <a:ext uri="{FF2B5EF4-FFF2-40B4-BE49-F238E27FC236}">
                  <a16:creationId xmlns:a16="http://schemas.microsoft.com/office/drawing/2014/main" id="{FE46A86D-CEB1-4E85-BADB-0E91A8079071}"/>
                </a:ext>
              </a:extLst>
            </p:cNvPr>
            <p:cNvSpPr>
              <a:spLocks/>
            </p:cNvSpPr>
            <p:nvPr/>
          </p:nvSpPr>
          <p:spPr bwMode="gray">
            <a:xfrm>
              <a:off x="3851" y="1286"/>
              <a:ext cx="323" cy="137"/>
            </a:xfrm>
            <a:custGeom>
              <a:avLst/>
              <a:gdLst>
                <a:gd name="T0" fmla="*/ 313 w 323"/>
                <a:gd name="T1" fmla="*/ 25 h 137"/>
                <a:gd name="T2" fmla="*/ 313 w 323"/>
                <a:gd name="T3" fmla="*/ 44 h 137"/>
                <a:gd name="T4" fmla="*/ 298 w 323"/>
                <a:gd name="T5" fmla="*/ 59 h 137"/>
                <a:gd name="T6" fmla="*/ 288 w 323"/>
                <a:gd name="T7" fmla="*/ 73 h 137"/>
                <a:gd name="T8" fmla="*/ 284 w 323"/>
                <a:gd name="T9" fmla="*/ 93 h 137"/>
                <a:gd name="T10" fmla="*/ 284 w 323"/>
                <a:gd name="T11" fmla="*/ 103 h 137"/>
                <a:gd name="T12" fmla="*/ 279 w 323"/>
                <a:gd name="T13" fmla="*/ 117 h 137"/>
                <a:gd name="T14" fmla="*/ 269 w 323"/>
                <a:gd name="T15" fmla="*/ 127 h 137"/>
                <a:gd name="T16" fmla="*/ 254 w 323"/>
                <a:gd name="T17" fmla="*/ 132 h 137"/>
                <a:gd name="T18" fmla="*/ 249 w 323"/>
                <a:gd name="T19" fmla="*/ 127 h 137"/>
                <a:gd name="T20" fmla="*/ 244 w 323"/>
                <a:gd name="T21" fmla="*/ 113 h 137"/>
                <a:gd name="T22" fmla="*/ 249 w 323"/>
                <a:gd name="T23" fmla="*/ 98 h 137"/>
                <a:gd name="T24" fmla="*/ 249 w 323"/>
                <a:gd name="T25" fmla="*/ 78 h 137"/>
                <a:gd name="T26" fmla="*/ 240 w 323"/>
                <a:gd name="T27" fmla="*/ 73 h 137"/>
                <a:gd name="T28" fmla="*/ 220 w 323"/>
                <a:gd name="T29" fmla="*/ 73 h 137"/>
                <a:gd name="T30" fmla="*/ 205 w 323"/>
                <a:gd name="T31" fmla="*/ 78 h 137"/>
                <a:gd name="T32" fmla="*/ 186 w 323"/>
                <a:gd name="T33" fmla="*/ 93 h 137"/>
                <a:gd name="T34" fmla="*/ 176 w 323"/>
                <a:gd name="T35" fmla="*/ 108 h 137"/>
                <a:gd name="T36" fmla="*/ 161 w 323"/>
                <a:gd name="T37" fmla="*/ 113 h 137"/>
                <a:gd name="T38" fmla="*/ 157 w 323"/>
                <a:gd name="T39" fmla="*/ 93 h 137"/>
                <a:gd name="T40" fmla="*/ 137 w 323"/>
                <a:gd name="T41" fmla="*/ 93 h 137"/>
                <a:gd name="T42" fmla="*/ 137 w 323"/>
                <a:gd name="T43" fmla="*/ 83 h 137"/>
                <a:gd name="T44" fmla="*/ 122 w 323"/>
                <a:gd name="T45" fmla="*/ 64 h 137"/>
                <a:gd name="T46" fmla="*/ 108 w 323"/>
                <a:gd name="T47" fmla="*/ 59 h 137"/>
                <a:gd name="T48" fmla="*/ 88 w 323"/>
                <a:gd name="T49" fmla="*/ 59 h 137"/>
                <a:gd name="T50" fmla="*/ 79 w 323"/>
                <a:gd name="T51" fmla="*/ 59 h 137"/>
                <a:gd name="T52" fmla="*/ 64 w 323"/>
                <a:gd name="T53" fmla="*/ 69 h 137"/>
                <a:gd name="T54" fmla="*/ 54 w 323"/>
                <a:gd name="T55" fmla="*/ 69 h 137"/>
                <a:gd name="T56" fmla="*/ 44 w 323"/>
                <a:gd name="T57" fmla="*/ 59 h 137"/>
                <a:gd name="T58" fmla="*/ 25 w 323"/>
                <a:gd name="T59" fmla="*/ 59 h 137"/>
                <a:gd name="T60" fmla="*/ 15 w 323"/>
                <a:gd name="T61" fmla="*/ 44 h 137"/>
                <a:gd name="T62" fmla="*/ 0 w 323"/>
                <a:gd name="T63" fmla="*/ 34 h 137"/>
                <a:gd name="T64" fmla="*/ 15 w 323"/>
                <a:gd name="T65" fmla="*/ 30 h 137"/>
                <a:gd name="T66" fmla="*/ 20 w 323"/>
                <a:gd name="T67" fmla="*/ 25 h 137"/>
                <a:gd name="T68" fmla="*/ 35 w 323"/>
                <a:gd name="T69" fmla="*/ 30 h 137"/>
                <a:gd name="T70" fmla="*/ 54 w 323"/>
                <a:gd name="T71" fmla="*/ 30 h 137"/>
                <a:gd name="T72" fmla="*/ 74 w 323"/>
                <a:gd name="T73" fmla="*/ 30 h 137"/>
                <a:gd name="T74" fmla="*/ 93 w 323"/>
                <a:gd name="T75" fmla="*/ 30 h 137"/>
                <a:gd name="T76" fmla="*/ 113 w 323"/>
                <a:gd name="T77" fmla="*/ 30 h 137"/>
                <a:gd name="T78" fmla="*/ 127 w 323"/>
                <a:gd name="T79" fmla="*/ 25 h 137"/>
                <a:gd name="T80" fmla="*/ 147 w 323"/>
                <a:gd name="T81" fmla="*/ 25 h 137"/>
                <a:gd name="T82" fmla="*/ 161 w 323"/>
                <a:gd name="T83" fmla="*/ 15 h 137"/>
                <a:gd name="T84" fmla="*/ 161 w 323"/>
                <a:gd name="T85" fmla="*/ 0 h 137"/>
                <a:gd name="T86" fmla="*/ 181 w 323"/>
                <a:gd name="T87" fmla="*/ 0 h 137"/>
                <a:gd name="T88" fmla="*/ 191 w 323"/>
                <a:gd name="T89" fmla="*/ 10 h 137"/>
                <a:gd name="T90" fmla="*/ 210 w 323"/>
                <a:gd name="T91" fmla="*/ 10 h 137"/>
                <a:gd name="T92" fmla="*/ 220 w 323"/>
                <a:gd name="T93" fmla="*/ 20 h 137"/>
                <a:gd name="T94" fmla="*/ 220 w 323"/>
                <a:gd name="T95" fmla="*/ 20 h 137"/>
                <a:gd name="T96" fmla="*/ 235 w 323"/>
                <a:gd name="T97" fmla="*/ 15 h 137"/>
                <a:gd name="T98" fmla="*/ 249 w 323"/>
                <a:gd name="T99" fmla="*/ 10 h 137"/>
                <a:gd name="T100" fmla="*/ 269 w 323"/>
                <a:gd name="T101" fmla="*/ 10 h 137"/>
                <a:gd name="T102" fmla="*/ 288 w 323"/>
                <a:gd name="T103" fmla="*/ 10 h 137"/>
                <a:gd name="T104" fmla="*/ 303 w 323"/>
                <a:gd name="T105" fmla="*/ 5 h 137"/>
                <a:gd name="T106" fmla="*/ 313 w 323"/>
                <a:gd name="T107" fmla="*/ 1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3" h="137">
                  <a:moveTo>
                    <a:pt x="323" y="20"/>
                  </a:moveTo>
                  <a:lnTo>
                    <a:pt x="318" y="20"/>
                  </a:lnTo>
                  <a:lnTo>
                    <a:pt x="318" y="25"/>
                  </a:lnTo>
                  <a:lnTo>
                    <a:pt x="313" y="25"/>
                  </a:lnTo>
                  <a:lnTo>
                    <a:pt x="313" y="30"/>
                  </a:lnTo>
                  <a:lnTo>
                    <a:pt x="313" y="34"/>
                  </a:lnTo>
                  <a:lnTo>
                    <a:pt x="313" y="39"/>
                  </a:lnTo>
                  <a:lnTo>
                    <a:pt x="313" y="44"/>
                  </a:lnTo>
                  <a:lnTo>
                    <a:pt x="308" y="44"/>
                  </a:lnTo>
                  <a:lnTo>
                    <a:pt x="303" y="49"/>
                  </a:lnTo>
                  <a:lnTo>
                    <a:pt x="303" y="54"/>
                  </a:lnTo>
                  <a:lnTo>
                    <a:pt x="298" y="59"/>
                  </a:lnTo>
                  <a:lnTo>
                    <a:pt x="298" y="64"/>
                  </a:lnTo>
                  <a:lnTo>
                    <a:pt x="298" y="69"/>
                  </a:lnTo>
                  <a:lnTo>
                    <a:pt x="293" y="69"/>
                  </a:lnTo>
                  <a:lnTo>
                    <a:pt x="288" y="73"/>
                  </a:lnTo>
                  <a:lnTo>
                    <a:pt x="284" y="78"/>
                  </a:lnTo>
                  <a:lnTo>
                    <a:pt x="284" y="83"/>
                  </a:lnTo>
                  <a:lnTo>
                    <a:pt x="284" y="88"/>
                  </a:lnTo>
                  <a:lnTo>
                    <a:pt x="284" y="93"/>
                  </a:lnTo>
                  <a:lnTo>
                    <a:pt x="279" y="93"/>
                  </a:lnTo>
                  <a:lnTo>
                    <a:pt x="284" y="93"/>
                  </a:lnTo>
                  <a:lnTo>
                    <a:pt x="284" y="98"/>
                  </a:lnTo>
                  <a:lnTo>
                    <a:pt x="284" y="103"/>
                  </a:lnTo>
                  <a:lnTo>
                    <a:pt x="284" y="108"/>
                  </a:lnTo>
                  <a:lnTo>
                    <a:pt x="279" y="108"/>
                  </a:lnTo>
                  <a:lnTo>
                    <a:pt x="279" y="113"/>
                  </a:lnTo>
                  <a:lnTo>
                    <a:pt x="279" y="117"/>
                  </a:lnTo>
                  <a:lnTo>
                    <a:pt x="279" y="122"/>
                  </a:lnTo>
                  <a:lnTo>
                    <a:pt x="274" y="122"/>
                  </a:lnTo>
                  <a:lnTo>
                    <a:pt x="269" y="122"/>
                  </a:lnTo>
                  <a:lnTo>
                    <a:pt x="269" y="127"/>
                  </a:lnTo>
                  <a:lnTo>
                    <a:pt x="269" y="132"/>
                  </a:lnTo>
                  <a:lnTo>
                    <a:pt x="264" y="132"/>
                  </a:lnTo>
                  <a:lnTo>
                    <a:pt x="259" y="132"/>
                  </a:lnTo>
                  <a:lnTo>
                    <a:pt x="254" y="132"/>
                  </a:lnTo>
                  <a:lnTo>
                    <a:pt x="254" y="137"/>
                  </a:lnTo>
                  <a:lnTo>
                    <a:pt x="249" y="137"/>
                  </a:lnTo>
                  <a:lnTo>
                    <a:pt x="249" y="132"/>
                  </a:lnTo>
                  <a:lnTo>
                    <a:pt x="249" y="127"/>
                  </a:lnTo>
                  <a:lnTo>
                    <a:pt x="249" y="122"/>
                  </a:lnTo>
                  <a:lnTo>
                    <a:pt x="249" y="117"/>
                  </a:lnTo>
                  <a:lnTo>
                    <a:pt x="244" y="117"/>
                  </a:lnTo>
                  <a:lnTo>
                    <a:pt x="244" y="113"/>
                  </a:lnTo>
                  <a:lnTo>
                    <a:pt x="249" y="113"/>
                  </a:lnTo>
                  <a:lnTo>
                    <a:pt x="249" y="108"/>
                  </a:lnTo>
                  <a:lnTo>
                    <a:pt x="249" y="103"/>
                  </a:lnTo>
                  <a:lnTo>
                    <a:pt x="249" y="98"/>
                  </a:lnTo>
                  <a:lnTo>
                    <a:pt x="249" y="93"/>
                  </a:lnTo>
                  <a:lnTo>
                    <a:pt x="249" y="88"/>
                  </a:lnTo>
                  <a:lnTo>
                    <a:pt x="249" y="83"/>
                  </a:lnTo>
                  <a:lnTo>
                    <a:pt x="249" y="78"/>
                  </a:lnTo>
                  <a:lnTo>
                    <a:pt x="249" y="73"/>
                  </a:lnTo>
                  <a:lnTo>
                    <a:pt x="249" y="69"/>
                  </a:lnTo>
                  <a:lnTo>
                    <a:pt x="244" y="73"/>
                  </a:lnTo>
                  <a:lnTo>
                    <a:pt x="240" y="73"/>
                  </a:lnTo>
                  <a:lnTo>
                    <a:pt x="235" y="73"/>
                  </a:lnTo>
                  <a:lnTo>
                    <a:pt x="230" y="73"/>
                  </a:lnTo>
                  <a:lnTo>
                    <a:pt x="225" y="73"/>
                  </a:lnTo>
                  <a:lnTo>
                    <a:pt x="220" y="73"/>
                  </a:lnTo>
                  <a:lnTo>
                    <a:pt x="215" y="73"/>
                  </a:lnTo>
                  <a:lnTo>
                    <a:pt x="210" y="73"/>
                  </a:lnTo>
                  <a:lnTo>
                    <a:pt x="210" y="78"/>
                  </a:lnTo>
                  <a:lnTo>
                    <a:pt x="205" y="78"/>
                  </a:lnTo>
                  <a:lnTo>
                    <a:pt x="201" y="78"/>
                  </a:lnTo>
                  <a:lnTo>
                    <a:pt x="196" y="78"/>
                  </a:lnTo>
                  <a:lnTo>
                    <a:pt x="191" y="78"/>
                  </a:lnTo>
                  <a:lnTo>
                    <a:pt x="186" y="93"/>
                  </a:lnTo>
                  <a:lnTo>
                    <a:pt x="181" y="98"/>
                  </a:lnTo>
                  <a:lnTo>
                    <a:pt x="181" y="103"/>
                  </a:lnTo>
                  <a:lnTo>
                    <a:pt x="181" y="108"/>
                  </a:lnTo>
                  <a:lnTo>
                    <a:pt x="176" y="108"/>
                  </a:lnTo>
                  <a:lnTo>
                    <a:pt x="171" y="108"/>
                  </a:lnTo>
                  <a:lnTo>
                    <a:pt x="171" y="103"/>
                  </a:lnTo>
                  <a:lnTo>
                    <a:pt x="166" y="113"/>
                  </a:lnTo>
                  <a:lnTo>
                    <a:pt x="161" y="113"/>
                  </a:lnTo>
                  <a:lnTo>
                    <a:pt x="161" y="108"/>
                  </a:lnTo>
                  <a:lnTo>
                    <a:pt x="157" y="103"/>
                  </a:lnTo>
                  <a:lnTo>
                    <a:pt x="157" y="98"/>
                  </a:lnTo>
                  <a:lnTo>
                    <a:pt x="157" y="93"/>
                  </a:lnTo>
                  <a:lnTo>
                    <a:pt x="152" y="93"/>
                  </a:lnTo>
                  <a:lnTo>
                    <a:pt x="147" y="93"/>
                  </a:lnTo>
                  <a:lnTo>
                    <a:pt x="142" y="93"/>
                  </a:lnTo>
                  <a:lnTo>
                    <a:pt x="137" y="93"/>
                  </a:lnTo>
                  <a:lnTo>
                    <a:pt x="142" y="93"/>
                  </a:lnTo>
                  <a:lnTo>
                    <a:pt x="142" y="88"/>
                  </a:lnTo>
                  <a:lnTo>
                    <a:pt x="142" y="83"/>
                  </a:lnTo>
                  <a:lnTo>
                    <a:pt x="137" y="83"/>
                  </a:lnTo>
                  <a:lnTo>
                    <a:pt x="132" y="78"/>
                  </a:lnTo>
                  <a:lnTo>
                    <a:pt x="132" y="73"/>
                  </a:lnTo>
                  <a:lnTo>
                    <a:pt x="127" y="64"/>
                  </a:lnTo>
                  <a:lnTo>
                    <a:pt x="122" y="64"/>
                  </a:lnTo>
                  <a:lnTo>
                    <a:pt x="118" y="64"/>
                  </a:lnTo>
                  <a:lnTo>
                    <a:pt x="113" y="64"/>
                  </a:lnTo>
                  <a:lnTo>
                    <a:pt x="108" y="64"/>
                  </a:lnTo>
                  <a:lnTo>
                    <a:pt x="108" y="59"/>
                  </a:lnTo>
                  <a:lnTo>
                    <a:pt x="103" y="59"/>
                  </a:lnTo>
                  <a:lnTo>
                    <a:pt x="98" y="59"/>
                  </a:lnTo>
                  <a:lnTo>
                    <a:pt x="93" y="59"/>
                  </a:lnTo>
                  <a:lnTo>
                    <a:pt x="88" y="59"/>
                  </a:lnTo>
                  <a:lnTo>
                    <a:pt x="83" y="59"/>
                  </a:lnTo>
                  <a:lnTo>
                    <a:pt x="83" y="54"/>
                  </a:lnTo>
                  <a:lnTo>
                    <a:pt x="83" y="59"/>
                  </a:lnTo>
                  <a:lnTo>
                    <a:pt x="79" y="59"/>
                  </a:lnTo>
                  <a:lnTo>
                    <a:pt x="79" y="64"/>
                  </a:lnTo>
                  <a:lnTo>
                    <a:pt x="74" y="69"/>
                  </a:lnTo>
                  <a:lnTo>
                    <a:pt x="69" y="69"/>
                  </a:lnTo>
                  <a:lnTo>
                    <a:pt x="64" y="69"/>
                  </a:lnTo>
                  <a:lnTo>
                    <a:pt x="64" y="73"/>
                  </a:lnTo>
                  <a:lnTo>
                    <a:pt x="59" y="73"/>
                  </a:lnTo>
                  <a:lnTo>
                    <a:pt x="59" y="69"/>
                  </a:lnTo>
                  <a:lnTo>
                    <a:pt x="54" y="69"/>
                  </a:lnTo>
                  <a:lnTo>
                    <a:pt x="54" y="64"/>
                  </a:lnTo>
                  <a:lnTo>
                    <a:pt x="49" y="64"/>
                  </a:lnTo>
                  <a:lnTo>
                    <a:pt x="49" y="59"/>
                  </a:lnTo>
                  <a:lnTo>
                    <a:pt x="44" y="59"/>
                  </a:lnTo>
                  <a:lnTo>
                    <a:pt x="39" y="59"/>
                  </a:lnTo>
                  <a:lnTo>
                    <a:pt x="35" y="59"/>
                  </a:lnTo>
                  <a:lnTo>
                    <a:pt x="30" y="59"/>
                  </a:lnTo>
                  <a:lnTo>
                    <a:pt x="25" y="59"/>
                  </a:lnTo>
                  <a:lnTo>
                    <a:pt x="20" y="59"/>
                  </a:lnTo>
                  <a:lnTo>
                    <a:pt x="20" y="49"/>
                  </a:lnTo>
                  <a:lnTo>
                    <a:pt x="20" y="44"/>
                  </a:lnTo>
                  <a:lnTo>
                    <a:pt x="15" y="44"/>
                  </a:lnTo>
                  <a:lnTo>
                    <a:pt x="15" y="39"/>
                  </a:lnTo>
                  <a:lnTo>
                    <a:pt x="10" y="39"/>
                  </a:lnTo>
                  <a:lnTo>
                    <a:pt x="5" y="34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5" y="30"/>
                  </a:lnTo>
                  <a:lnTo>
                    <a:pt x="10" y="30"/>
                  </a:lnTo>
                  <a:lnTo>
                    <a:pt x="15" y="30"/>
                  </a:lnTo>
                  <a:lnTo>
                    <a:pt x="20" y="30"/>
                  </a:lnTo>
                  <a:lnTo>
                    <a:pt x="25" y="30"/>
                  </a:lnTo>
                  <a:lnTo>
                    <a:pt x="25" y="25"/>
                  </a:lnTo>
                  <a:lnTo>
                    <a:pt x="20" y="25"/>
                  </a:lnTo>
                  <a:lnTo>
                    <a:pt x="25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35" y="30"/>
                  </a:lnTo>
                  <a:lnTo>
                    <a:pt x="39" y="30"/>
                  </a:lnTo>
                  <a:lnTo>
                    <a:pt x="44" y="30"/>
                  </a:lnTo>
                  <a:lnTo>
                    <a:pt x="49" y="30"/>
                  </a:lnTo>
                  <a:lnTo>
                    <a:pt x="54" y="30"/>
                  </a:lnTo>
                  <a:lnTo>
                    <a:pt x="59" y="30"/>
                  </a:lnTo>
                  <a:lnTo>
                    <a:pt x="64" y="30"/>
                  </a:lnTo>
                  <a:lnTo>
                    <a:pt x="69" y="30"/>
                  </a:lnTo>
                  <a:lnTo>
                    <a:pt x="74" y="30"/>
                  </a:lnTo>
                  <a:lnTo>
                    <a:pt x="79" y="30"/>
                  </a:lnTo>
                  <a:lnTo>
                    <a:pt x="83" y="30"/>
                  </a:lnTo>
                  <a:lnTo>
                    <a:pt x="88" y="30"/>
                  </a:lnTo>
                  <a:lnTo>
                    <a:pt x="93" y="30"/>
                  </a:lnTo>
                  <a:lnTo>
                    <a:pt x="98" y="30"/>
                  </a:lnTo>
                  <a:lnTo>
                    <a:pt x="103" y="30"/>
                  </a:lnTo>
                  <a:lnTo>
                    <a:pt x="108" y="30"/>
                  </a:lnTo>
                  <a:lnTo>
                    <a:pt x="113" y="30"/>
                  </a:lnTo>
                  <a:lnTo>
                    <a:pt x="118" y="30"/>
                  </a:lnTo>
                  <a:lnTo>
                    <a:pt x="118" y="25"/>
                  </a:lnTo>
                  <a:lnTo>
                    <a:pt x="122" y="25"/>
                  </a:lnTo>
                  <a:lnTo>
                    <a:pt x="127" y="25"/>
                  </a:lnTo>
                  <a:lnTo>
                    <a:pt x="132" y="25"/>
                  </a:lnTo>
                  <a:lnTo>
                    <a:pt x="137" y="25"/>
                  </a:lnTo>
                  <a:lnTo>
                    <a:pt x="142" y="25"/>
                  </a:lnTo>
                  <a:lnTo>
                    <a:pt x="147" y="25"/>
                  </a:lnTo>
                  <a:lnTo>
                    <a:pt x="147" y="20"/>
                  </a:lnTo>
                  <a:lnTo>
                    <a:pt x="152" y="20"/>
                  </a:lnTo>
                  <a:lnTo>
                    <a:pt x="157" y="15"/>
                  </a:lnTo>
                  <a:lnTo>
                    <a:pt x="161" y="15"/>
                  </a:lnTo>
                  <a:lnTo>
                    <a:pt x="166" y="10"/>
                  </a:lnTo>
                  <a:lnTo>
                    <a:pt x="166" y="5"/>
                  </a:lnTo>
                  <a:lnTo>
                    <a:pt x="161" y="5"/>
                  </a:lnTo>
                  <a:lnTo>
                    <a:pt x="161" y="0"/>
                  </a:lnTo>
                  <a:lnTo>
                    <a:pt x="166" y="0"/>
                  </a:lnTo>
                  <a:lnTo>
                    <a:pt x="171" y="0"/>
                  </a:lnTo>
                  <a:lnTo>
                    <a:pt x="176" y="0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186" y="5"/>
                  </a:lnTo>
                  <a:lnTo>
                    <a:pt x="191" y="5"/>
                  </a:lnTo>
                  <a:lnTo>
                    <a:pt x="191" y="10"/>
                  </a:lnTo>
                  <a:lnTo>
                    <a:pt x="196" y="10"/>
                  </a:lnTo>
                  <a:lnTo>
                    <a:pt x="201" y="10"/>
                  </a:lnTo>
                  <a:lnTo>
                    <a:pt x="205" y="10"/>
                  </a:lnTo>
                  <a:lnTo>
                    <a:pt x="210" y="10"/>
                  </a:lnTo>
                  <a:lnTo>
                    <a:pt x="210" y="15"/>
                  </a:lnTo>
                  <a:lnTo>
                    <a:pt x="215" y="15"/>
                  </a:lnTo>
                  <a:lnTo>
                    <a:pt x="220" y="15"/>
                  </a:lnTo>
                  <a:lnTo>
                    <a:pt x="220" y="20"/>
                  </a:lnTo>
                  <a:lnTo>
                    <a:pt x="215" y="20"/>
                  </a:lnTo>
                  <a:lnTo>
                    <a:pt x="215" y="25"/>
                  </a:lnTo>
                  <a:lnTo>
                    <a:pt x="220" y="25"/>
                  </a:lnTo>
                  <a:lnTo>
                    <a:pt x="220" y="20"/>
                  </a:lnTo>
                  <a:lnTo>
                    <a:pt x="225" y="20"/>
                  </a:lnTo>
                  <a:lnTo>
                    <a:pt x="225" y="15"/>
                  </a:lnTo>
                  <a:lnTo>
                    <a:pt x="230" y="15"/>
                  </a:lnTo>
                  <a:lnTo>
                    <a:pt x="235" y="15"/>
                  </a:lnTo>
                  <a:lnTo>
                    <a:pt x="240" y="15"/>
                  </a:lnTo>
                  <a:lnTo>
                    <a:pt x="244" y="15"/>
                  </a:lnTo>
                  <a:lnTo>
                    <a:pt x="244" y="10"/>
                  </a:lnTo>
                  <a:lnTo>
                    <a:pt x="249" y="10"/>
                  </a:lnTo>
                  <a:lnTo>
                    <a:pt x="254" y="10"/>
                  </a:lnTo>
                  <a:lnTo>
                    <a:pt x="259" y="10"/>
                  </a:lnTo>
                  <a:lnTo>
                    <a:pt x="264" y="10"/>
                  </a:lnTo>
                  <a:lnTo>
                    <a:pt x="269" y="10"/>
                  </a:lnTo>
                  <a:lnTo>
                    <a:pt x="274" y="10"/>
                  </a:lnTo>
                  <a:lnTo>
                    <a:pt x="279" y="10"/>
                  </a:lnTo>
                  <a:lnTo>
                    <a:pt x="284" y="10"/>
                  </a:lnTo>
                  <a:lnTo>
                    <a:pt x="288" y="10"/>
                  </a:lnTo>
                  <a:lnTo>
                    <a:pt x="293" y="10"/>
                  </a:lnTo>
                  <a:lnTo>
                    <a:pt x="298" y="10"/>
                  </a:lnTo>
                  <a:lnTo>
                    <a:pt x="298" y="5"/>
                  </a:lnTo>
                  <a:lnTo>
                    <a:pt x="303" y="5"/>
                  </a:lnTo>
                  <a:lnTo>
                    <a:pt x="308" y="5"/>
                  </a:lnTo>
                  <a:lnTo>
                    <a:pt x="308" y="10"/>
                  </a:lnTo>
                  <a:lnTo>
                    <a:pt x="313" y="10"/>
                  </a:lnTo>
                  <a:lnTo>
                    <a:pt x="313" y="15"/>
                  </a:lnTo>
                  <a:lnTo>
                    <a:pt x="318" y="15"/>
                  </a:lnTo>
                  <a:lnTo>
                    <a:pt x="318" y="20"/>
                  </a:lnTo>
                  <a:lnTo>
                    <a:pt x="323" y="2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" name="Freeform 82">
              <a:extLst>
                <a:ext uri="{FF2B5EF4-FFF2-40B4-BE49-F238E27FC236}">
                  <a16:creationId xmlns:a16="http://schemas.microsoft.com/office/drawing/2014/main" id="{560E08BA-57B4-4D2D-A69F-46582D27580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018" y="1154"/>
              <a:ext cx="327" cy="166"/>
            </a:xfrm>
            <a:custGeom>
              <a:avLst/>
              <a:gdLst>
                <a:gd name="T0" fmla="*/ 224 w 327"/>
                <a:gd name="T1" fmla="*/ 103 h 166"/>
                <a:gd name="T2" fmla="*/ 93 w 327"/>
                <a:gd name="T3" fmla="*/ 132 h 166"/>
                <a:gd name="T4" fmla="*/ 127 w 327"/>
                <a:gd name="T5" fmla="*/ 122 h 166"/>
                <a:gd name="T6" fmla="*/ 137 w 327"/>
                <a:gd name="T7" fmla="*/ 152 h 166"/>
                <a:gd name="T8" fmla="*/ 117 w 327"/>
                <a:gd name="T9" fmla="*/ 142 h 166"/>
                <a:gd name="T10" fmla="*/ 117 w 327"/>
                <a:gd name="T11" fmla="*/ 122 h 166"/>
                <a:gd name="T12" fmla="*/ 78 w 327"/>
                <a:gd name="T13" fmla="*/ 118 h 166"/>
                <a:gd name="T14" fmla="*/ 312 w 327"/>
                <a:gd name="T15" fmla="*/ 40 h 166"/>
                <a:gd name="T16" fmla="*/ 317 w 327"/>
                <a:gd name="T17" fmla="*/ 54 h 166"/>
                <a:gd name="T18" fmla="*/ 327 w 327"/>
                <a:gd name="T19" fmla="*/ 64 h 166"/>
                <a:gd name="T20" fmla="*/ 303 w 327"/>
                <a:gd name="T21" fmla="*/ 59 h 166"/>
                <a:gd name="T22" fmla="*/ 312 w 327"/>
                <a:gd name="T23" fmla="*/ 54 h 166"/>
                <a:gd name="T24" fmla="*/ 34 w 327"/>
                <a:gd name="T25" fmla="*/ 118 h 166"/>
                <a:gd name="T26" fmla="*/ 29 w 327"/>
                <a:gd name="T27" fmla="*/ 122 h 166"/>
                <a:gd name="T28" fmla="*/ 5 w 327"/>
                <a:gd name="T29" fmla="*/ 108 h 166"/>
                <a:gd name="T30" fmla="*/ 273 w 327"/>
                <a:gd name="T31" fmla="*/ 20 h 166"/>
                <a:gd name="T32" fmla="*/ 293 w 327"/>
                <a:gd name="T33" fmla="*/ 10 h 166"/>
                <a:gd name="T34" fmla="*/ 259 w 327"/>
                <a:gd name="T35" fmla="*/ 25 h 166"/>
                <a:gd name="T36" fmla="*/ 259 w 327"/>
                <a:gd name="T37" fmla="*/ 35 h 166"/>
                <a:gd name="T38" fmla="*/ 229 w 327"/>
                <a:gd name="T39" fmla="*/ 25 h 166"/>
                <a:gd name="T40" fmla="*/ 283 w 327"/>
                <a:gd name="T41" fmla="*/ 0 h 166"/>
                <a:gd name="T42" fmla="*/ 93 w 327"/>
                <a:gd name="T43" fmla="*/ 44 h 166"/>
                <a:gd name="T44" fmla="*/ 112 w 327"/>
                <a:gd name="T45" fmla="*/ 64 h 166"/>
                <a:gd name="T46" fmla="*/ 137 w 327"/>
                <a:gd name="T47" fmla="*/ 79 h 166"/>
                <a:gd name="T48" fmla="*/ 151 w 327"/>
                <a:gd name="T49" fmla="*/ 59 h 166"/>
                <a:gd name="T50" fmla="*/ 166 w 327"/>
                <a:gd name="T51" fmla="*/ 64 h 166"/>
                <a:gd name="T52" fmla="*/ 190 w 327"/>
                <a:gd name="T53" fmla="*/ 49 h 166"/>
                <a:gd name="T54" fmla="*/ 215 w 327"/>
                <a:gd name="T55" fmla="*/ 54 h 166"/>
                <a:gd name="T56" fmla="*/ 244 w 327"/>
                <a:gd name="T57" fmla="*/ 54 h 166"/>
                <a:gd name="T58" fmla="*/ 268 w 327"/>
                <a:gd name="T59" fmla="*/ 69 h 166"/>
                <a:gd name="T60" fmla="*/ 288 w 327"/>
                <a:gd name="T61" fmla="*/ 93 h 166"/>
                <a:gd name="T62" fmla="*/ 273 w 327"/>
                <a:gd name="T63" fmla="*/ 88 h 166"/>
                <a:gd name="T64" fmla="*/ 264 w 327"/>
                <a:gd name="T65" fmla="*/ 98 h 166"/>
                <a:gd name="T66" fmla="*/ 264 w 327"/>
                <a:gd name="T67" fmla="*/ 113 h 166"/>
                <a:gd name="T68" fmla="*/ 264 w 327"/>
                <a:gd name="T69" fmla="*/ 127 h 166"/>
                <a:gd name="T70" fmla="*/ 239 w 327"/>
                <a:gd name="T71" fmla="*/ 118 h 166"/>
                <a:gd name="T72" fmla="*/ 229 w 327"/>
                <a:gd name="T73" fmla="*/ 108 h 166"/>
                <a:gd name="T74" fmla="*/ 224 w 327"/>
                <a:gd name="T75" fmla="*/ 103 h 166"/>
                <a:gd name="T76" fmla="*/ 210 w 327"/>
                <a:gd name="T77" fmla="*/ 108 h 166"/>
                <a:gd name="T78" fmla="*/ 200 w 327"/>
                <a:gd name="T79" fmla="*/ 108 h 166"/>
                <a:gd name="T80" fmla="*/ 181 w 327"/>
                <a:gd name="T81" fmla="*/ 113 h 166"/>
                <a:gd name="T82" fmla="*/ 200 w 327"/>
                <a:gd name="T83" fmla="*/ 122 h 166"/>
                <a:gd name="T84" fmla="*/ 210 w 327"/>
                <a:gd name="T85" fmla="*/ 132 h 166"/>
                <a:gd name="T86" fmla="*/ 224 w 327"/>
                <a:gd name="T87" fmla="*/ 137 h 166"/>
                <a:gd name="T88" fmla="*/ 220 w 327"/>
                <a:gd name="T89" fmla="*/ 157 h 166"/>
                <a:gd name="T90" fmla="*/ 220 w 327"/>
                <a:gd name="T91" fmla="*/ 157 h 166"/>
                <a:gd name="T92" fmla="*/ 200 w 327"/>
                <a:gd name="T93" fmla="*/ 147 h 166"/>
                <a:gd name="T94" fmla="*/ 181 w 327"/>
                <a:gd name="T95" fmla="*/ 127 h 166"/>
                <a:gd name="T96" fmla="*/ 181 w 327"/>
                <a:gd name="T97" fmla="*/ 122 h 166"/>
                <a:gd name="T98" fmla="*/ 161 w 327"/>
                <a:gd name="T99" fmla="*/ 122 h 166"/>
                <a:gd name="T100" fmla="*/ 146 w 327"/>
                <a:gd name="T101" fmla="*/ 98 h 166"/>
                <a:gd name="T102" fmla="*/ 117 w 327"/>
                <a:gd name="T103" fmla="*/ 93 h 166"/>
                <a:gd name="T104" fmla="*/ 102 w 327"/>
                <a:gd name="T105" fmla="*/ 64 h 166"/>
                <a:gd name="T106" fmla="*/ 88 w 327"/>
                <a:gd name="T107" fmla="*/ 49 h 166"/>
                <a:gd name="T108" fmla="*/ 83 w 327"/>
                <a:gd name="T109" fmla="*/ 44 h 166"/>
                <a:gd name="T110" fmla="*/ 19 w 327"/>
                <a:gd name="T111" fmla="*/ 44 h 166"/>
                <a:gd name="T112" fmla="*/ 29 w 327"/>
                <a:gd name="T113" fmla="*/ 40 h 166"/>
                <a:gd name="T114" fmla="*/ 29 w 327"/>
                <a:gd name="T115" fmla="*/ 2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7" h="166">
                  <a:moveTo>
                    <a:pt x="132" y="152"/>
                  </a:moveTo>
                  <a:lnTo>
                    <a:pt x="137" y="152"/>
                  </a:lnTo>
                  <a:lnTo>
                    <a:pt x="132" y="152"/>
                  </a:lnTo>
                  <a:close/>
                  <a:moveTo>
                    <a:pt x="190" y="113"/>
                  </a:moveTo>
                  <a:lnTo>
                    <a:pt x="195" y="113"/>
                  </a:lnTo>
                  <a:lnTo>
                    <a:pt x="190" y="113"/>
                  </a:lnTo>
                  <a:close/>
                  <a:moveTo>
                    <a:pt x="220" y="103"/>
                  </a:moveTo>
                  <a:lnTo>
                    <a:pt x="224" y="103"/>
                  </a:lnTo>
                  <a:lnTo>
                    <a:pt x="224" y="103"/>
                  </a:lnTo>
                  <a:lnTo>
                    <a:pt x="220" y="103"/>
                  </a:lnTo>
                  <a:close/>
                  <a:moveTo>
                    <a:pt x="88" y="127"/>
                  </a:moveTo>
                  <a:lnTo>
                    <a:pt x="93" y="127"/>
                  </a:lnTo>
                  <a:lnTo>
                    <a:pt x="88" y="127"/>
                  </a:lnTo>
                  <a:close/>
                  <a:moveTo>
                    <a:pt x="88" y="127"/>
                  </a:moveTo>
                  <a:lnTo>
                    <a:pt x="93" y="127"/>
                  </a:lnTo>
                  <a:lnTo>
                    <a:pt x="93" y="132"/>
                  </a:lnTo>
                  <a:lnTo>
                    <a:pt x="88" y="127"/>
                  </a:lnTo>
                  <a:close/>
                  <a:moveTo>
                    <a:pt x="78" y="122"/>
                  </a:moveTo>
                  <a:lnTo>
                    <a:pt x="83" y="122"/>
                  </a:lnTo>
                  <a:lnTo>
                    <a:pt x="83" y="127"/>
                  </a:lnTo>
                  <a:lnTo>
                    <a:pt x="78" y="122"/>
                  </a:lnTo>
                  <a:close/>
                  <a:moveTo>
                    <a:pt x="127" y="113"/>
                  </a:moveTo>
                  <a:lnTo>
                    <a:pt x="127" y="118"/>
                  </a:lnTo>
                  <a:lnTo>
                    <a:pt x="127" y="122"/>
                  </a:lnTo>
                  <a:lnTo>
                    <a:pt x="132" y="122"/>
                  </a:lnTo>
                  <a:lnTo>
                    <a:pt x="132" y="127"/>
                  </a:lnTo>
                  <a:lnTo>
                    <a:pt x="132" y="132"/>
                  </a:lnTo>
                  <a:lnTo>
                    <a:pt x="132" y="137"/>
                  </a:lnTo>
                  <a:lnTo>
                    <a:pt x="132" y="142"/>
                  </a:lnTo>
                  <a:lnTo>
                    <a:pt x="132" y="147"/>
                  </a:lnTo>
                  <a:lnTo>
                    <a:pt x="137" y="147"/>
                  </a:lnTo>
                  <a:lnTo>
                    <a:pt x="137" y="152"/>
                  </a:lnTo>
                  <a:lnTo>
                    <a:pt x="132" y="152"/>
                  </a:lnTo>
                  <a:lnTo>
                    <a:pt x="127" y="152"/>
                  </a:lnTo>
                  <a:lnTo>
                    <a:pt x="127" y="147"/>
                  </a:lnTo>
                  <a:lnTo>
                    <a:pt x="127" y="142"/>
                  </a:lnTo>
                  <a:lnTo>
                    <a:pt x="122" y="142"/>
                  </a:lnTo>
                  <a:lnTo>
                    <a:pt x="117" y="142"/>
                  </a:lnTo>
                  <a:lnTo>
                    <a:pt x="112" y="142"/>
                  </a:lnTo>
                  <a:lnTo>
                    <a:pt x="117" y="142"/>
                  </a:lnTo>
                  <a:lnTo>
                    <a:pt x="117" y="137"/>
                  </a:lnTo>
                  <a:lnTo>
                    <a:pt x="117" y="132"/>
                  </a:lnTo>
                  <a:lnTo>
                    <a:pt x="112" y="132"/>
                  </a:lnTo>
                  <a:lnTo>
                    <a:pt x="112" y="127"/>
                  </a:lnTo>
                  <a:lnTo>
                    <a:pt x="107" y="127"/>
                  </a:lnTo>
                  <a:lnTo>
                    <a:pt x="112" y="127"/>
                  </a:lnTo>
                  <a:lnTo>
                    <a:pt x="112" y="122"/>
                  </a:lnTo>
                  <a:lnTo>
                    <a:pt x="117" y="122"/>
                  </a:lnTo>
                  <a:lnTo>
                    <a:pt x="122" y="122"/>
                  </a:lnTo>
                  <a:lnTo>
                    <a:pt x="122" y="118"/>
                  </a:lnTo>
                  <a:lnTo>
                    <a:pt x="122" y="113"/>
                  </a:lnTo>
                  <a:lnTo>
                    <a:pt x="122" y="108"/>
                  </a:lnTo>
                  <a:lnTo>
                    <a:pt x="127" y="108"/>
                  </a:lnTo>
                  <a:lnTo>
                    <a:pt x="127" y="113"/>
                  </a:lnTo>
                  <a:close/>
                  <a:moveTo>
                    <a:pt x="78" y="113"/>
                  </a:moveTo>
                  <a:lnTo>
                    <a:pt x="78" y="118"/>
                  </a:lnTo>
                  <a:lnTo>
                    <a:pt x="78" y="118"/>
                  </a:lnTo>
                  <a:lnTo>
                    <a:pt x="78" y="113"/>
                  </a:lnTo>
                  <a:close/>
                  <a:moveTo>
                    <a:pt x="307" y="40"/>
                  </a:moveTo>
                  <a:lnTo>
                    <a:pt x="312" y="40"/>
                  </a:lnTo>
                  <a:lnTo>
                    <a:pt x="312" y="44"/>
                  </a:lnTo>
                  <a:lnTo>
                    <a:pt x="307" y="44"/>
                  </a:lnTo>
                  <a:lnTo>
                    <a:pt x="307" y="40"/>
                  </a:lnTo>
                  <a:close/>
                  <a:moveTo>
                    <a:pt x="312" y="40"/>
                  </a:moveTo>
                  <a:lnTo>
                    <a:pt x="312" y="44"/>
                  </a:lnTo>
                  <a:lnTo>
                    <a:pt x="312" y="40"/>
                  </a:lnTo>
                  <a:lnTo>
                    <a:pt x="317" y="40"/>
                  </a:lnTo>
                  <a:lnTo>
                    <a:pt x="322" y="40"/>
                  </a:lnTo>
                  <a:lnTo>
                    <a:pt x="322" y="44"/>
                  </a:lnTo>
                  <a:lnTo>
                    <a:pt x="322" y="49"/>
                  </a:lnTo>
                  <a:lnTo>
                    <a:pt x="317" y="49"/>
                  </a:lnTo>
                  <a:lnTo>
                    <a:pt x="317" y="54"/>
                  </a:lnTo>
                  <a:lnTo>
                    <a:pt x="317" y="59"/>
                  </a:lnTo>
                  <a:lnTo>
                    <a:pt x="322" y="59"/>
                  </a:lnTo>
                  <a:lnTo>
                    <a:pt x="322" y="64"/>
                  </a:lnTo>
                  <a:lnTo>
                    <a:pt x="327" y="64"/>
                  </a:lnTo>
                  <a:lnTo>
                    <a:pt x="327" y="59"/>
                  </a:lnTo>
                  <a:lnTo>
                    <a:pt x="327" y="64"/>
                  </a:lnTo>
                  <a:lnTo>
                    <a:pt x="322" y="64"/>
                  </a:lnTo>
                  <a:lnTo>
                    <a:pt x="327" y="64"/>
                  </a:lnTo>
                  <a:lnTo>
                    <a:pt x="322" y="64"/>
                  </a:lnTo>
                  <a:lnTo>
                    <a:pt x="317" y="64"/>
                  </a:lnTo>
                  <a:lnTo>
                    <a:pt x="312" y="64"/>
                  </a:lnTo>
                  <a:lnTo>
                    <a:pt x="312" y="69"/>
                  </a:lnTo>
                  <a:lnTo>
                    <a:pt x="312" y="64"/>
                  </a:lnTo>
                  <a:lnTo>
                    <a:pt x="307" y="64"/>
                  </a:lnTo>
                  <a:lnTo>
                    <a:pt x="307" y="59"/>
                  </a:lnTo>
                  <a:lnTo>
                    <a:pt x="303" y="59"/>
                  </a:lnTo>
                  <a:lnTo>
                    <a:pt x="298" y="54"/>
                  </a:lnTo>
                  <a:lnTo>
                    <a:pt x="293" y="54"/>
                  </a:lnTo>
                  <a:lnTo>
                    <a:pt x="293" y="49"/>
                  </a:lnTo>
                  <a:lnTo>
                    <a:pt x="298" y="49"/>
                  </a:lnTo>
                  <a:lnTo>
                    <a:pt x="303" y="49"/>
                  </a:lnTo>
                  <a:lnTo>
                    <a:pt x="307" y="49"/>
                  </a:lnTo>
                  <a:lnTo>
                    <a:pt x="307" y="54"/>
                  </a:lnTo>
                  <a:lnTo>
                    <a:pt x="312" y="54"/>
                  </a:lnTo>
                  <a:lnTo>
                    <a:pt x="312" y="49"/>
                  </a:lnTo>
                  <a:lnTo>
                    <a:pt x="312" y="44"/>
                  </a:lnTo>
                  <a:lnTo>
                    <a:pt x="312" y="40"/>
                  </a:lnTo>
                  <a:close/>
                  <a:moveTo>
                    <a:pt x="283" y="44"/>
                  </a:moveTo>
                  <a:lnTo>
                    <a:pt x="288" y="44"/>
                  </a:lnTo>
                  <a:lnTo>
                    <a:pt x="283" y="44"/>
                  </a:lnTo>
                  <a:close/>
                  <a:moveTo>
                    <a:pt x="29" y="118"/>
                  </a:moveTo>
                  <a:lnTo>
                    <a:pt x="34" y="118"/>
                  </a:lnTo>
                  <a:lnTo>
                    <a:pt x="34" y="113"/>
                  </a:lnTo>
                  <a:lnTo>
                    <a:pt x="34" y="118"/>
                  </a:lnTo>
                  <a:lnTo>
                    <a:pt x="34" y="122"/>
                  </a:lnTo>
                  <a:lnTo>
                    <a:pt x="34" y="118"/>
                  </a:lnTo>
                  <a:lnTo>
                    <a:pt x="39" y="118"/>
                  </a:lnTo>
                  <a:lnTo>
                    <a:pt x="39" y="122"/>
                  </a:lnTo>
                  <a:lnTo>
                    <a:pt x="34" y="122"/>
                  </a:lnTo>
                  <a:lnTo>
                    <a:pt x="29" y="122"/>
                  </a:lnTo>
                  <a:lnTo>
                    <a:pt x="29" y="118"/>
                  </a:lnTo>
                  <a:lnTo>
                    <a:pt x="24" y="118"/>
                  </a:lnTo>
                  <a:lnTo>
                    <a:pt x="24" y="113"/>
                  </a:lnTo>
                  <a:lnTo>
                    <a:pt x="24" y="118"/>
                  </a:lnTo>
                  <a:lnTo>
                    <a:pt x="29" y="118"/>
                  </a:lnTo>
                  <a:close/>
                  <a:moveTo>
                    <a:pt x="0" y="103"/>
                  </a:moveTo>
                  <a:lnTo>
                    <a:pt x="5" y="103"/>
                  </a:lnTo>
                  <a:lnTo>
                    <a:pt x="5" y="108"/>
                  </a:lnTo>
                  <a:lnTo>
                    <a:pt x="0" y="113"/>
                  </a:lnTo>
                  <a:lnTo>
                    <a:pt x="0" y="103"/>
                  </a:lnTo>
                  <a:close/>
                  <a:moveTo>
                    <a:pt x="190" y="44"/>
                  </a:moveTo>
                  <a:lnTo>
                    <a:pt x="190" y="49"/>
                  </a:lnTo>
                  <a:lnTo>
                    <a:pt x="190" y="49"/>
                  </a:lnTo>
                  <a:lnTo>
                    <a:pt x="190" y="44"/>
                  </a:lnTo>
                  <a:close/>
                  <a:moveTo>
                    <a:pt x="268" y="20"/>
                  </a:moveTo>
                  <a:lnTo>
                    <a:pt x="273" y="20"/>
                  </a:lnTo>
                  <a:lnTo>
                    <a:pt x="273" y="25"/>
                  </a:lnTo>
                  <a:lnTo>
                    <a:pt x="268" y="20"/>
                  </a:lnTo>
                  <a:close/>
                  <a:moveTo>
                    <a:pt x="298" y="10"/>
                  </a:moveTo>
                  <a:lnTo>
                    <a:pt x="303" y="10"/>
                  </a:lnTo>
                  <a:lnTo>
                    <a:pt x="303" y="15"/>
                  </a:lnTo>
                  <a:lnTo>
                    <a:pt x="298" y="15"/>
                  </a:lnTo>
                  <a:lnTo>
                    <a:pt x="298" y="10"/>
                  </a:lnTo>
                  <a:close/>
                  <a:moveTo>
                    <a:pt x="293" y="10"/>
                  </a:moveTo>
                  <a:lnTo>
                    <a:pt x="298" y="10"/>
                  </a:lnTo>
                  <a:lnTo>
                    <a:pt x="293" y="15"/>
                  </a:lnTo>
                  <a:lnTo>
                    <a:pt x="293" y="10"/>
                  </a:lnTo>
                  <a:close/>
                  <a:moveTo>
                    <a:pt x="244" y="20"/>
                  </a:moveTo>
                  <a:lnTo>
                    <a:pt x="249" y="20"/>
                  </a:lnTo>
                  <a:lnTo>
                    <a:pt x="254" y="20"/>
                  </a:lnTo>
                  <a:lnTo>
                    <a:pt x="259" y="20"/>
                  </a:lnTo>
                  <a:lnTo>
                    <a:pt x="259" y="25"/>
                  </a:lnTo>
                  <a:lnTo>
                    <a:pt x="264" y="25"/>
                  </a:lnTo>
                  <a:lnTo>
                    <a:pt x="268" y="25"/>
                  </a:lnTo>
                  <a:lnTo>
                    <a:pt x="273" y="25"/>
                  </a:lnTo>
                  <a:lnTo>
                    <a:pt x="273" y="30"/>
                  </a:lnTo>
                  <a:lnTo>
                    <a:pt x="268" y="30"/>
                  </a:lnTo>
                  <a:lnTo>
                    <a:pt x="264" y="30"/>
                  </a:lnTo>
                  <a:lnTo>
                    <a:pt x="259" y="30"/>
                  </a:lnTo>
                  <a:lnTo>
                    <a:pt x="259" y="35"/>
                  </a:lnTo>
                  <a:lnTo>
                    <a:pt x="254" y="35"/>
                  </a:lnTo>
                  <a:lnTo>
                    <a:pt x="249" y="35"/>
                  </a:lnTo>
                  <a:lnTo>
                    <a:pt x="244" y="35"/>
                  </a:lnTo>
                  <a:lnTo>
                    <a:pt x="239" y="35"/>
                  </a:lnTo>
                  <a:lnTo>
                    <a:pt x="239" y="30"/>
                  </a:lnTo>
                  <a:lnTo>
                    <a:pt x="234" y="30"/>
                  </a:lnTo>
                  <a:lnTo>
                    <a:pt x="229" y="30"/>
                  </a:lnTo>
                  <a:lnTo>
                    <a:pt x="229" y="25"/>
                  </a:lnTo>
                  <a:lnTo>
                    <a:pt x="234" y="25"/>
                  </a:lnTo>
                  <a:lnTo>
                    <a:pt x="239" y="25"/>
                  </a:lnTo>
                  <a:lnTo>
                    <a:pt x="239" y="20"/>
                  </a:lnTo>
                  <a:lnTo>
                    <a:pt x="244" y="20"/>
                  </a:lnTo>
                  <a:close/>
                  <a:moveTo>
                    <a:pt x="283" y="0"/>
                  </a:moveTo>
                  <a:lnTo>
                    <a:pt x="283" y="5"/>
                  </a:lnTo>
                  <a:lnTo>
                    <a:pt x="283" y="5"/>
                  </a:lnTo>
                  <a:lnTo>
                    <a:pt x="283" y="0"/>
                  </a:lnTo>
                  <a:close/>
                  <a:moveTo>
                    <a:pt x="283" y="0"/>
                  </a:moveTo>
                  <a:lnTo>
                    <a:pt x="288" y="0"/>
                  </a:lnTo>
                  <a:lnTo>
                    <a:pt x="283" y="0"/>
                  </a:lnTo>
                  <a:close/>
                  <a:moveTo>
                    <a:pt x="78" y="49"/>
                  </a:moveTo>
                  <a:lnTo>
                    <a:pt x="83" y="49"/>
                  </a:lnTo>
                  <a:lnTo>
                    <a:pt x="78" y="54"/>
                  </a:lnTo>
                  <a:lnTo>
                    <a:pt x="78" y="49"/>
                  </a:lnTo>
                  <a:close/>
                  <a:moveTo>
                    <a:pt x="93" y="44"/>
                  </a:moveTo>
                  <a:lnTo>
                    <a:pt x="98" y="44"/>
                  </a:lnTo>
                  <a:lnTo>
                    <a:pt x="98" y="49"/>
                  </a:lnTo>
                  <a:lnTo>
                    <a:pt x="98" y="54"/>
                  </a:lnTo>
                  <a:lnTo>
                    <a:pt x="102" y="54"/>
                  </a:lnTo>
                  <a:lnTo>
                    <a:pt x="102" y="59"/>
                  </a:lnTo>
                  <a:lnTo>
                    <a:pt x="107" y="59"/>
                  </a:lnTo>
                  <a:lnTo>
                    <a:pt x="107" y="64"/>
                  </a:lnTo>
                  <a:lnTo>
                    <a:pt x="112" y="64"/>
                  </a:lnTo>
                  <a:lnTo>
                    <a:pt x="117" y="64"/>
                  </a:lnTo>
                  <a:lnTo>
                    <a:pt x="122" y="64"/>
                  </a:lnTo>
                  <a:lnTo>
                    <a:pt x="127" y="64"/>
                  </a:lnTo>
                  <a:lnTo>
                    <a:pt x="127" y="69"/>
                  </a:lnTo>
                  <a:lnTo>
                    <a:pt x="132" y="69"/>
                  </a:lnTo>
                  <a:lnTo>
                    <a:pt x="132" y="74"/>
                  </a:lnTo>
                  <a:lnTo>
                    <a:pt x="137" y="74"/>
                  </a:lnTo>
                  <a:lnTo>
                    <a:pt x="137" y="79"/>
                  </a:lnTo>
                  <a:lnTo>
                    <a:pt x="142" y="79"/>
                  </a:lnTo>
                  <a:lnTo>
                    <a:pt x="146" y="74"/>
                  </a:lnTo>
                  <a:lnTo>
                    <a:pt x="151" y="74"/>
                  </a:lnTo>
                  <a:lnTo>
                    <a:pt x="151" y="69"/>
                  </a:lnTo>
                  <a:lnTo>
                    <a:pt x="146" y="69"/>
                  </a:lnTo>
                  <a:lnTo>
                    <a:pt x="146" y="64"/>
                  </a:lnTo>
                  <a:lnTo>
                    <a:pt x="151" y="64"/>
                  </a:lnTo>
                  <a:lnTo>
                    <a:pt x="151" y="59"/>
                  </a:lnTo>
                  <a:lnTo>
                    <a:pt x="151" y="54"/>
                  </a:lnTo>
                  <a:lnTo>
                    <a:pt x="156" y="54"/>
                  </a:lnTo>
                  <a:lnTo>
                    <a:pt x="156" y="59"/>
                  </a:lnTo>
                  <a:lnTo>
                    <a:pt x="156" y="54"/>
                  </a:lnTo>
                  <a:lnTo>
                    <a:pt x="156" y="59"/>
                  </a:lnTo>
                  <a:lnTo>
                    <a:pt x="161" y="59"/>
                  </a:lnTo>
                  <a:lnTo>
                    <a:pt x="161" y="64"/>
                  </a:lnTo>
                  <a:lnTo>
                    <a:pt x="166" y="64"/>
                  </a:lnTo>
                  <a:lnTo>
                    <a:pt x="171" y="64"/>
                  </a:lnTo>
                  <a:lnTo>
                    <a:pt x="176" y="64"/>
                  </a:lnTo>
                  <a:lnTo>
                    <a:pt x="181" y="64"/>
                  </a:lnTo>
                  <a:lnTo>
                    <a:pt x="181" y="59"/>
                  </a:lnTo>
                  <a:lnTo>
                    <a:pt x="185" y="59"/>
                  </a:lnTo>
                  <a:lnTo>
                    <a:pt x="185" y="54"/>
                  </a:lnTo>
                  <a:lnTo>
                    <a:pt x="185" y="49"/>
                  </a:lnTo>
                  <a:lnTo>
                    <a:pt x="190" y="49"/>
                  </a:lnTo>
                  <a:lnTo>
                    <a:pt x="190" y="54"/>
                  </a:lnTo>
                  <a:lnTo>
                    <a:pt x="195" y="54"/>
                  </a:lnTo>
                  <a:lnTo>
                    <a:pt x="195" y="59"/>
                  </a:lnTo>
                  <a:lnTo>
                    <a:pt x="200" y="59"/>
                  </a:lnTo>
                  <a:lnTo>
                    <a:pt x="205" y="59"/>
                  </a:lnTo>
                  <a:lnTo>
                    <a:pt x="210" y="59"/>
                  </a:lnTo>
                  <a:lnTo>
                    <a:pt x="210" y="54"/>
                  </a:lnTo>
                  <a:lnTo>
                    <a:pt x="215" y="54"/>
                  </a:lnTo>
                  <a:lnTo>
                    <a:pt x="215" y="49"/>
                  </a:lnTo>
                  <a:lnTo>
                    <a:pt x="220" y="49"/>
                  </a:lnTo>
                  <a:lnTo>
                    <a:pt x="224" y="49"/>
                  </a:lnTo>
                  <a:lnTo>
                    <a:pt x="229" y="49"/>
                  </a:lnTo>
                  <a:lnTo>
                    <a:pt x="229" y="54"/>
                  </a:lnTo>
                  <a:lnTo>
                    <a:pt x="234" y="54"/>
                  </a:lnTo>
                  <a:lnTo>
                    <a:pt x="239" y="54"/>
                  </a:lnTo>
                  <a:lnTo>
                    <a:pt x="244" y="54"/>
                  </a:lnTo>
                  <a:lnTo>
                    <a:pt x="244" y="59"/>
                  </a:lnTo>
                  <a:lnTo>
                    <a:pt x="249" y="59"/>
                  </a:lnTo>
                  <a:lnTo>
                    <a:pt x="254" y="59"/>
                  </a:lnTo>
                  <a:lnTo>
                    <a:pt x="254" y="64"/>
                  </a:lnTo>
                  <a:lnTo>
                    <a:pt x="259" y="64"/>
                  </a:lnTo>
                  <a:lnTo>
                    <a:pt x="264" y="64"/>
                  </a:lnTo>
                  <a:lnTo>
                    <a:pt x="268" y="64"/>
                  </a:lnTo>
                  <a:lnTo>
                    <a:pt x="268" y="69"/>
                  </a:lnTo>
                  <a:lnTo>
                    <a:pt x="273" y="69"/>
                  </a:lnTo>
                  <a:lnTo>
                    <a:pt x="278" y="74"/>
                  </a:lnTo>
                  <a:lnTo>
                    <a:pt x="283" y="74"/>
                  </a:lnTo>
                  <a:lnTo>
                    <a:pt x="283" y="79"/>
                  </a:lnTo>
                  <a:lnTo>
                    <a:pt x="283" y="83"/>
                  </a:lnTo>
                  <a:lnTo>
                    <a:pt x="288" y="83"/>
                  </a:lnTo>
                  <a:lnTo>
                    <a:pt x="288" y="88"/>
                  </a:lnTo>
                  <a:lnTo>
                    <a:pt x="288" y="93"/>
                  </a:lnTo>
                  <a:lnTo>
                    <a:pt x="283" y="93"/>
                  </a:lnTo>
                  <a:lnTo>
                    <a:pt x="283" y="88"/>
                  </a:lnTo>
                  <a:lnTo>
                    <a:pt x="283" y="93"/>
                  </a:lnTo>
                  <a:lnTo>
                    <a:pt x="278" y="93"/>
                  </a:lnTo>
                  <a:lnTo>
                    <a:pt x="278" y="88"/>
                  </a:lnTo>
                  <a:lnTo>
                    <a:pt x="278" y="93"/>
                  </a:lnTo>
                  <a:lnTo>
                    <a:pt x="278" y="88"/>
                  </a:lnTo>
                  <a:lnTo>
                    <a:pt x="273" y="88"/>
                  </a:lnTo>
                  <a:lnTo>
                    <a:pt x="268" y="88"/>
                  </a:lnTo>
                  <a:lnTo>
                    <a:pt x="264" y="88"/>
                  </a:lnTo>
                  <a:lnTo>
                    <a:pt x="264" y="83"/>
                  </a:lnTo>
                  <a:lnTo>
                    <a:pt x="259" y="83"/>
                  </a:lnTo>
                  <a:lnTo>
                    <a:pt x="259" y="88"/>
                  </a:lnTo>
                  <a:lnTo>
                    <a:pt x="259" y="93"/>
                  </a:lnTo>
                  <a:lnTo>
                    <a:pt x="264" y="93"/>
                  </a:lnTo>
                  <a:lnTo>
                    <a:pt x="264" y="98"/>
                  </a:lnTo>
                  <a:lnTo>
                    <a:pt x="259" y="98"/>
                  </a:lnTo>
                  <a:lnTo>
                    <a:pt x="264" y="98"/>
                  </a:lnTo>
                  <a:lnTo>
                    <a:pt x="268" y="98"/>
                  </a:lnTo>
                  <a:lnTo>
                    <a:pt x="268" y="103"/>
                  </a:lnTo>
                  <a:lnTo>
                    <a:pt x="264" y="103"/>
                  </a:lnTo>
                  <a:lnTo>
                    <a:pt x="268" y="108"/>
                  </a:lnTo>
                  <a:lnTo>
                    <a:pt x="264" y="108"/>
                  </a:lnTo>
                  <a:lnTo>
                    <a:pt x="264" y="113"/>
                  </a:lnTo>
                  <a:lnTo>
                    <a:pt x="268" y="113"/>
                  </a:lnTo>
                  <a:lnTo>
                    <a:pt x="268" y="118"/>
                  </a:lnTo>
                  <a:lnTo>
                    <a:pt x="273" y="113"/>
                  </a:lnTo>
                  <a:lnTo>
                    <a:pt x="273" y="118"/>
                  </a:lnTo>
                  <a:lnTo>
                    <a:pt x="268" y="118"/>
                  </a:lnTo>
                  <a:lnTo>
                    <a:pt x="264" y="118"/>
                  </a:lnTo>
                  <a:lnTo>
                    <a:pt x="264" y="122"/>
                  </a:lnTo>
                  <a:lnTo>
                    <a:pt x="264" y="127"/>
                  </a:lnTo>
                  <a:lnTo>
                    <a:pt x="259" y="127"/>
                  </a:lnTo>
                  <a:lnTo>
                    <a:pt x="259" y="122"/>
                  </a:lnTo>
                  <a:lnTo>
                    <a:pt x="254" y="118"/>
                  </a:lnTo>
                  <a:lnTo>
                    <a:pt x="254" y="113"/>
                  </a:lnTo>
                  <a:lnTo>
                    <a:pt x="249" y="113"/>
                  </a:lnTo>
                  <a:lnTo>
                    <a:pt x="244" y="113"/>
                  </a:lnTo>
                  <a:lnTo>
                    <a:pt x="244" y="118"/>
                  </a:lnTo>
                  <a:lnTo>
                    <a:pt x="239" y="118"/>
                  </a:lnTo>
                  <a:lnTo>
                    <a:pt x="239" y="122"/>
                  </a:lnTo>
                  <a:lnTo>
                    <a:pt x="234" y="122"/>
                  </a:lnTo>
                  <a:lnTo>
                    <a:pt x="229" y="122"/>
                  </a:lnTo>
                  <a:lnTo>
                    <a:pt x="229" y="118"/>
                  </a:lnTo>
                  <a:lnTo>
                    <a:pt x="229" y="113"/>
                  </a:lnTo>
                  <a:lnTo>
                    <a:pt x="229" y="108"/>
                  </a:lnTo>
                  <a:lnTo>
                    <a:pt x="229" y="113"/>
                  </a:lnTo>
                  <a:lnTo>
                    <a:pt x="229" y="108"/>
                  </a:lnTo>
                  <a:lnTo>
                    <a:pt x="229" y="113"/>
                  </a:lnTo>
                  <a:lnTo>
                    <a:pt x="224" y="113"/>
                  </a:lnTo>
                  <a:lnTo>
                    <a:pt x="224" y="108"/>
                  </a:lnTo>
                  <a:lnTo>
                    <a:pt x="220" y="108"/>
                  </a:lnTo>
                  <a:lnTo>
                    <a:pt x="220" y="113"/>
                  </a:lnTo>
                  <a:lnTo>
                    <a:pt x="220" y="108"/>
                  </a:lnTo>
                  <a:lnTo>
                    <a:pt x="224" y="108"/>
                  </a:lnTo>
                  <a:lnTo>
                    <a:pt x="224" y="103"/>
                  </a:lnTo>
                  <a:lnTo>
                    <a:pt x="229" y="103"/>
                  </a:lnTo>
                  <a:lnTo>
                    <a:pt x="224" y="103"/>
                  </a:lnTo>
                  <a:lnTo>
                    <a:pt x="220" y="103"/>
                  </a:lnTo>
                  <a:lnTo>
                    <a:pt x="215" y="103"/>
                  </a:lnTo>
                  <a:lnTo>
                    <a:pt x="210" y="103"/>
                  </a:lnTo>
                  <a:lnTo>
                    <a:pt x="210" y="98"/>
                  </a:lnTo>
                  <a:lnTo>
                    <a:pt x="210" y="103"/>
                  </a:lnTo>
                  <a:lnTo>
                    <a:pt x="210" y="108"/>
                  </a:lnTo>
                  <a:lnTo>
                    <a:pt x="205" y="108"/>
                  </a:lnTo>
                  <a:lnTo>
                    <a:pt x="205" y="103"/>
                  </a:lnTo>
                  <a:lnTo>
                    <a:pt x="200" y="103"/>
                  </a:lnTo>
                  <a:lnTo>
                    <a:pt x="200" y="98"/>
                  </a:lnTo>
                  <a:lnTo>
                    <a:pt x="195" y="98"/>
                  </a:lnTo>
                  <a:lnTo>
                    <a:pt x="195" y="103"/>
                  </a:lnTo>
                  <a:lnTo>
                    <a:pt x="200" y="103"/>
                  </a:lnTo>
                  <a:lnTo>
                    <a:pt x="200" y="108"/>
                  </a:lnTo>
                  <a:lnTo>
                    <a:pt x="195" y="108"/>
                  </a:lnTo>
                  <a:lnTo>
                    <a:pt x="190" y="108"/>
                  </a:lnTo>
                  <a:lnTo>
                    <a:pt x="190" y="103"/>
                  </a:lnTo>
                  <a:lnTo>
                    <a:pt x="190" y="108"/>
                  </a:lnTo>
                  <a:lnTo>
                    <a:pt x="185" y="108"/>
                  </a:lnTo>
                  <a:lnTo>
                    <a:pt x="181" y="108"/>
                  </a:lnTo>
                  <a:lnTo>
                    <a:pt x="176" y="108"/>
                  </a:lnTo>
                  <a:lnTo>
                    <a:pt x="181" y="113"/>
                  </a:lnTo>
                  <a:lnTo>
                    <a:pt x="181" y="118"/>
                  </a:lnTo>
                  <a:lnTo>
                    <a:pt x="185" y="118"/>
                  </a:lnTo>
                  <a:lnTo>
                    <a:pt x="185" y="122"/>
                  </a:lnTo>
                  <a:lnTo>
                    <a:pt x="190" y="122"/>
                  </a:lnTo>
                  <a:lnTo>
                    <a:pt x="190" y="118"/>
                  </a:lnTo>
                  <a:lnTo>
                    <a:pt x="195" y="118"/>
                  </a:lnTo>
                  <a:lnTo>
                    <a:pt x="195" y="122"/>
                  </a:lnTo>
                  <a:lnTo>
                    <a:pt x="200" y="122"/>
                  </a:lnTo>
                  <a:lnTo>
                    <a:pt x="200" y="118"/>
                  </a:lnTo>
                  <a:lnTo>
                    <a:pt x="205" y="118"/>
                  </a:lnTo>
                  <a:lnTo>
                    <a:pt x="205" y="122"/>
                  </a:lnTo>
                  <a:lnTo>
                    <a:pt x="210" y="122"/>
                  </a:lnTo>
                  <a:lnTo>
                    <a:pt x="215" y="122"/>
                  </a:lnTo>
                  <a:lnTo>
                    <a:pt x="215" y="127"/>
                  </a:lnTo>
                  <a:lnTo>
                    <a:pt x="210" y="127"/>
                  </a:lnTo>
                  <a:lnTo>
                    <a:pt x="210" y="132"/>
                  </a:lnTo>
                  <a:lnTo>
                    <a:pt x="210" y="137"/>
                  </a:lnTo>
                  <a:lnTo>
                    <a:pt x="215" y="137"/>
                  </a:lnTo>
                  <a:lnTo>
                    <a:pt x="215" y="132"/>
                  </a:lnTo>
                  <a:lnTo>
                    <a:pt x="220" y="132"/>
                  </a:lnTo>
                  <a:lnTo>
                    <a:pt x="220" y="127"/>
                  </a:lnTo>
                  <a:lnTo>
                    <a:pt x="220" y="132"/>
                  </a:lnTo>
                  <a:lnTo>
                    <a:pt x="220" y="137"/>
                  </a:lnTo>
                  <a:lnTo>
                    <a:pt x="224" y="137"/>
                  </a:lnTo>
                  <a:lnTo>
                    <a:pt x="224" y="142"/>
                  </a:lnTo>
                  <a:lnTo>
                    <a:pt x="220" y="142"/>
                  </a:lnTo>
                  <a:lnTo>
                    <a:pt x="220" y="147"/>
                  </a:lnTo>
                  <a:lnTo>
                    <a:pt x="224" y="147"/>
                  </a:lnTo>
                  <a:lnTo>
                    <a:pt x="229" y="152"/>
                  </a:lnTo>
                  <a:lnTo>
                    <a:pt x="224" y="152"/>
                  </a:lnTo>
                  <a:lnTo>
                    <a:pt x="220" y="152"/>
                  </a:lnTo>
                  <a:lnTo>
                    <a:pt x="220" y="157"/>
                  </a:lnTo>
                  <a:lnTo>
                    <a:pt x="224" y="157"/>
                  </a:lnTo>
                  <a:lnTo>
                    <a:pt x="224" y="162"/>
                  </a:lnTo>
                  <a:lnTo>
                    <a:pt x="220" y="162"/>
                  </a:lnTo>
                  <a:lnTo>
                    <a:pt x="220" y="166"/>
                  </a:lnTo>
                  <a:lnTo>
                    <a:pt x="224" y="166"/>
                  </a:lnTo>
                  <a:lnTo>
                    <a:pt x="220" y="166"/>
                  </a:lnTo>
                  <a:lnTo>
                    <a:pt x="220" y="162"/>
                  </a:lnTo>
                  <a:lnTo>
                    <a:pt x="220" y="157"/>
                  </a:lnTo>
                  <a:lnTo>
                    <a:pt x="215" y="157"/>
                  </a:lnTo>
                  <a:lnTo>
                    <a:pt x="210" y="157"/>
                  </a:lnTo>
                  <a:lnTo>
                    <a:pt x="215" y="157"/>
                  </a:lnTo>
                  <a:lnTo>
                    <a:pt x="210" y="157"/>
                  </a:lnTo>
                  <a:lnTo>
                    <a:pt x="210" y="152"/>
                  </a:lnTo>
                  <a:lnTo>
                    <a:pt x="205" y="152"/>
                  </a:lnTo>
                  <a:lnTo>
                    <a:pt x="205" y="147"/>
                  </a:lnTo>
                  <a:lnTo>
                    <a:pt x="200" y="147"/>
                  </a:lnTo>
                  <a:lnTo>
                    <a:pt x="200" y="142"/>
                  </a:lnTo>
                  <a:lnTo>
                    <a:pt x="195" y="142"/>
                  </a:lnTo>
                  <a:lnTo>
                    <a:pt x="195" y="137"/>
                  </a:lnTo>
                  <a:lnTo>
                    <a:pt x="190" y="137"/>
                  </a:lnTo>
                  <a:lnTo>
                    <a:pt x="185" y="137"/>
                  </a:lnTo>
                  <a:lnTo>
                    <a:pt x="185" y="132"/>
                  </a:lnTo>
                  <a:lnTo>
                    <a:pt x="181" y="132"/>
                  </a:lnTo>
                  <a:lnTo>
                    <a:pt x="181" y="127"/>
                  </a:lnTo>
                  <a:lnTo>
                    <a:pt x="185" y="127"/>
                  </a:lnTo>
                  <a:lnTo>
                    <a:pt x="181" y="127"/>
                  </a:lnTo>
                  <a:lnTo>
                    <a:pt x="185" y="122"/>
                  </a:lnTo>
                  <a:lnTo>
                    <a:pt x="181" y="122"/>
                  </a:lnTo>
                  <a:lnTo>
                    <a:pt x="185" y="122"/>
                  </a:lnTo>
                  <a:lnTo>
                    <a:pt x="181" y="122"/>
                  </a:lnTo>
                  <a:lnTo>
                    <a:pt x="181" y="127"/>
                  </a:lnTo>
                  <a:lnTo>
                    <a:pt x="181" y="122"/>
                  </a:lnTo>
                  <a:lnTo>
                    <a:pt x="176" y="122"/>
                  </a:lnTo>
                  <a:lnTo>
                    <a:pt x="176" y="127"/>
                  </a:lnTo>
                  <a:lnTo>
                    <a:pt x="171" y="127"/>
                  </a:lnTo>
                  <a:lnTo>
                    <a:pt x="166" y="127"/>
                  </a:lnTo>
                  <a:lnTo>
                    <a:pt x="166" y="132"/>
                  </a:lnTo>
                  <a:lnTo>
                    <a:pt x="166" y="127"/>
                  </a:lnTo>
                  <a:lnTo>
                    <a:pt x="166" y="122"/>
                  </a:lnTo>
                  <a:lnTo>
                    <a:pt x="161" y="122"/>
                  </a:lnTo>
                  <a:lnTo>
                    <a:pt x="161" y="118"/>
                  </a:lnTo>
                  <a:lnTo>
                    <a:pt x="156" y="118"/>
                  </a:lnTo>
                  <a:lnTo>
                    <a:pt x="151" y="118"/>
                  </a:lnTo>
                  <a:lnTo>
                    <a:pt x="151" y="113"/>
                  </a:lnTo>
                  <a:lnTo>
                    <a:pt x="151" y="108"/>
                  </a:lnTo>
                  <a:lnTo>
                    <a:pt x="146" y="108"/>
                  </a:lnTo>
                  <a:lnTo>
                    <a:pt x="146" y="103"/>
                  </a:lnTo>
                  <a:lnTo>
                    <a:pt x="146" y="98"/>
                  </a:lnTo>
                  <a:lnTo>
                    <a:pt x="142" y="98"/>
                  </a:lnTo>
                  <a:lnTo>
                    <a:pt x="137" y="98"/>
                  </a:lnTo>
                  <a:lnTo>
                    <a:pt x="132" y="93"/>
                  </a:lnTo>
                  <a:lnTo>
                    <a:pt x="127" y="93"/>
                  </a:lnTo>
                  <a:lnTo>
                    <a:pt x="122" y="93"/>
                  </a:lnTo>
                  <a:lnTo>
                    <a:pt x="122" y="98"/>
                  </a:lnTo>
                  <a:lnTo>
                    <a:pt x="117" y="98"/>
                  </a:lnTo>
                  <a:lnTo>
                    <a:pt x="117" y="93"/>
                  </a:lnTo>
                  <a:lnTo>
                    <a:pt x="122" y="93"/>
                  </a:lnTo>
                  <a:lnTo>
                    <a:pt x="122" y="88"/>
                  </a:lnTo>
                  <a:lnTo>
                    <a:pt x="117" y="88"/>
                  </a:lnTo>
                  <a:lnTo>
                    <a:pt x="117" y="83"/>
                  </a:lnTo>
                  <a:lnTo>
                    <a:pt x="112" y="79"/>
                  </a:lnTo>
                  <a:lnTo>
                    <a:pt x="107" y="74"/>
                  </a:lnTo>
                  <a:lnTo>
                    <a:pt x="102" y="69"/>
                  </a:lnTo>
                  <a:lnTo>
                    <a:pt x="102" y="64"/>
                  </a:lnTo>
                  <a:lnTo>
                    <a:pt x="98" y="64"/>
                  </a:lnTo>
                  <a:lnTo>
                    <a:pt x="98" y="59"/>
                  </a:lnTo>
                  <a:lnTo>
                    <a:pt x="93" y="59"/>
                  </a:lnTo>
                  <a:lnTo>
                    <a:pt x="93" y="54"/>
                  </a:lnTo>
                  <a:lnTo>
                    <a:pt x="88" y="54"/>
                  </a:lnTo>
                  <a:lnTo>
                    <a:pt x="83" y="54"/>
                  </a:lnTo>
                  <a:lnTo>
                    <a:pt x="83" y="49"/>
                  </a:lnTo>
                  <a:lnTo>
                    <a:pt x="88" y="49"/>
                  </a:lnTo>
                  <a:lnTo>
                    <a:pt x="88" y="54"/>
                  </a:lnTo>
                  <a:lnTo>
                    <a:pt x="88" y="49"/>
                  </a:lnTo>
                  <a:lnTo>
                    <a:pt x="93" y="49"/>
                  </a:lnTo>
                  <a:lnTo>
                    <a:pt x="93" y="44"/>
                  </a:lnTo>
                  <a:close/>
                  <a:moveTo>
                    <a:pt x="83" y="44"/>
                  </a:moveTo>
                  <a:lnTo>
                    <a:pt x="88" y="44"/>
                  </a:lnTo>
                  <a:lnTo>
                    <a:pt x="88" y="44"/>
                  </a:lnTo>
                  <a:lnTo>
                    <a:pt x="83" y="44"/>
                  </a:lnTo>
                  <a:close/>
                  <a:moveTo>
                    <a:pt x="44" y="40"/>
                  </a:moveTo>
                  <a:lnTo>
                    <a:pt x="49" y="40"/>
                  </a:lnTo>
                  <a:lnTo>
                    <a:pt x="44" y="40"/>
                  </a:lnTo>
                  <a:close/>
                  <a:moveTo>
                    <a:pt x="73" y="30"/>
                  </a:moveTo>
                  <a:lnTo>
                    <a:pt x="73" y="35"/>
                  </a:lnTo>
                  <a:lnTo>
                    <a:pt x="73" y="35"/>
                  </a:lnTo>
                  <a:lnTo>
                    <a:pt x="73" y="30"/>
                  </a:lnTo>
                  <a:close/>
                  <a:moveTo>
                    <a:pt x="19" y="44"/>
                  </a:moveTo>
                  <a:lnTo>
                    <a:pt x="19" y="49"/>
                  </a:lnTo>
                  <a:lnTo>
                    <a:pt x="19" y="54"/>
                  </a:lnTo>
                  <a:lnTo>
                    <a:pt x="15" y="54"/>
                  </a:lnTo>
                  <a:lnTo>
                    <a:pt x="15" y="49"/>
                  </a:lnTo>
                  <a:lnTo>
                    <a:pt x="15" y="44"/>
                  </a:lnTo>
                  <a:lnTo>
                    <a:pt x="19" y="40"/>
                  </a:lnTo>
                  <a:lnTo>
                    <a:pt x="19" y="44"/>
                  </a:lnTo>
                  <a:close/>
                  <a:moveTo>
                    <a:pt x="29" y="40"/>
                  </a:moveTo>
                  <a:lnTo>
                    <a:pt x="34" y="35"/>
                  </a:lnTo>
                  <a:lnTo>
                    <a:pt x="34" y="40"/>
                  </a:lnTo>
                  <a:lnTo>
                    <a:pt x="29" y="40"/>
                  </a:lnTo>
                  <a:close/>
                  <a:moveTo>
                    <a:pt x="29" y="25"/>
                  </a:moveTo>
                  <a:lnTo>
                    <a:pt x="34" y="25"/>
                  </a:lnTo>
                  <a:lnTo>
                    <a:pt x="34" y="30"/>
                  </a:lnTo>
                  <a:lnTo>
                    <a:pt x="29" y="30"/>
                  </a:lnTo>
                  <a:lnTo>
                    <a:pt x="29" y="25"/>
                  </a:lnTo>
                  <a:close/>
                  <a:moveTo>
                    <a:pt x="15" y="25"/>
                  </a:moveTo>
                  <a:lnTo>
                    <a:pt x="19" y="25"/>
                  </a:lnTo>
                  <a:lnTo>
                    <a:pt x="15" y="25"/>
                  </a:lnTo>
                  <a:close/>
                  <a:moveTo>
                    <a:pt x="15" y="20"/>
                  </a:moveTo>
                  <a:lnTo>
                    <a:pt x="15" y="25"/>
                  </a:lnTo>
                  <a:lnTo>
                    <a:pt x="15" y="25"/>
                  </a:lnTo>
                  <a:lnTo>
                    <a:pt x="15" y="20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1FE45EE-6128-442D-9EC6-E919671D48A9}"/>
              </a:ext>
            </a:extLst>
          </p:cNvPr>
          <p:cNvSpPr txBox="1"/>
          <p:nvPr/>
        </p:nvSpPr>
        <p:spPr>
          <a:xfrm>
            <a:off x="9900979" y="6476553"/>
            <a:ext cx="90281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Puerto </a:t>
            </a: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Rico</a:t>
            </a:r>
            <a:endParaRPr lang="en-US" sz="10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+mn-ea"/>
              <a:cs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9802F67-55BD-43EF-AE1C-F9A417C77CBC}"/>
              </a:ext>
            </a:extLst>
          </p:cNvPr>
          <p:cNvGrpSpPr/>
          <p:nvPr/>
        </p:nvGrpSpPr>
        <p:grpSpPr>
          <a:xfrm>
            <a:off x="10386548" y="6322014"/>
            <a:ext cx="64230" cy="64227"/>
            <a:chOff x="2711064" y="1495425"/>
            <a:chExt cx="85490" cy="85486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425" name="Oval 424">
              <a:extLst>
                <a:ext uri="{FF2B5EF4-FFF2-40B4-BE49-F238E27FC236}">
                  <a16:creationId xmlns:a16="http://schemas.microsoft.com/office/drawing/2014/main" id="{7A9BD73F-D25B-471B-9EB2-9173BB9E6E4E}"/>
                </a:ext>
              </a:extLst>
            </p:cNvPr>
            <p:cNvSpPr/>
            <p:nvPr/>
          </p:nvSpPr>
          <p:spPr>
            <a:xfrm>
              <a:off x="2730949" y="1515308"/>
              <a:ext cx="45720" cy="4572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6" name="Oval 425">
              <a:extLst>
                <a:ext uri="{FF2B5EF4-FFF2-40B4-BE49-F238E27FC236}">
                  <a16:creationId xmlns:a16="http://schemas.microsoft.com/office/drawing/2014/main" id="{A8BFE4F1-7CD9-4CD8-A4BB-ADEDA1D5942F}"/>
                </a:ext>
              </a:extLst>
            </p:cNvPr>
            <p:cNvSpPr/>
            <p:nvPr/>
          </p:nvSpPr>
          <p:spPr>
            <a:xfrm>
              <a:off x="2711064" y="1495425"/>
              <a:ext cx="85490" cy="85486"/>
            </a:xfrm>
            <a:prstGeom prst="ellips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7D2BF0B-80BC-41DA-B580-E239A674C037}"/>
              </a:ext>
            </a:extLst>
          </p:cNvPr>
          <p:cNvSpPr txBox="1"/>
          <p:nvPr/>
        </p:nvSpPr>
        <p:spPr>
          <a:xfrm>
            <a:off x="10114277" y="6154636"/>
            <a:ext cx="643125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+mn-ea"/>
                <a:cs typeface="Arial"/>
              </a:rPr>
              <a:t>San Juan</a:t>
            </a:r>
          </a:p>
        </p:txBody>
      </p:sp>
    </p:spTree>
    <p:extLst>
      <p:ext uri="{BB962C8B-B14F-4D97-AF65-F5344CB8AC3E}">
        <p14:creationId xmlns:p14="http://schemas.microsoft.com/office/powerpoint/2010/main" val="303587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Editable US Map 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with States</a:t>
            </a:r>
            <a:endParaRPr lang="en-US" dirty="0"/>
          </a:p>
        </p:txBody>
      </p:sp>
      <p:grpSp>
        <p:nvGrpSpPr>
          <p:cNvPr id="2" name="Group 268"/>
          <p:cNvGrpSpPr/>
          <p:nvPr/>
        </p:nvGrpSpPr>
        <p:grpSpPr>
          <a:xfrm>
            <a:off x="633638" y="1600200"/>
            <a:ext cx="6984774" cy="4415972"/>
            <a:chOff x="2132012" y="1219200"/>
            <a:chExt cx="7924800" cy="5010283"/>
          </a:xfrm>
        </p:grpSpPr>
        <p:sp>
          <p:nvSpPr>
            <p:cNvPr id="270" name="Freeform 6"/>
            <p:cNvSpPr>
              <a:spLocks/>
            </p:cNvSpPr>
            <p:nvPr/>
          </p:nvSpPr>
          <p:spPr bwMode="auto">
            <a:xfrm>
              <a:off x="7727011" y="3406985"/>
              <a:ext cx="16180" cy="1078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" y="0"/>
                </a:cxn>
                <a:cxn ang="0">
                  <a:pos x="6" y="1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5"/>
                </a:cxn>
                <a:cxn ang="0">
                  <a:pos x="8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1" y="0"/>
                </a:cxn>
              </a:cxnLst>
              <a:rect l="0" t="0" r="r" b="b"/>
              <a:pathLst>
                <a:path w="9" h="6">
                  <a:moveTo>
                    <a:pt x="1" y="0"/>
                  </a:moveTo>
                  <a:lnTo>
                    <a:pt x="5" y="0"/>
                  </a:lnTo>
                  <a:lnTo>
                    <a:pt x="6" y="1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5"/>
                  </a:lnTo>
                  <a:lnTo>
                    <a:pt x="8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7"/>
            <p:cNvSpPr>
              <a:spLocks noEditPoints="1"/>
            </p:cNvSpPr>
            <p:nvPr/>
          </p:nvSpPr>
          <p:spPr bwMode="auto">
            <a:xfrm>
              <a:off x="8422715" y="3752140"/>
              <a:ext cx="656156" cy="501555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72" y="3"/>
                </a:cxn>
                <a:cxn ang="0">
                  <a:pos x="206" y="23"/>
                </a:cxn>
                <a:cxn ang="0">
                  <a:pos x="220" y="19"/>
                </a:cxn>
                <a:cxn ang="0">
                  <a:pos x="271" y="15"/>
                </a:cxn>
                <a:cxn ang="0">
                  <a:pos x="272" y="19"/>
                </a:cxn>
                <a:cxn ang="0">
                  <a:pos x="280" y="23"/>
                </a:cxn>
                <a:cxn ang="0">
                  <a:pos x="300" y="35"/>
                </a:cxn>
                <a:cxn ang="0">
                  <a:pos x="304" y="37"/>
                </a:cxn>
                <a:cxn ang="0">
                  <a:pos x="315" y="45"/>
                </a:cxn>
                <a:cxn ang="0">
                  <a:pos x="327" y="54"/>
                </a:cxn>
                <a:cxn ang="0">
                  <a:pos x="337" y="65"/>
                </a:cxn>
                <a:cxn ang="0">
                  <a:pos x="357" y="74"/>
                </a:cxn>
                <a:cxn ang="0">
                  <a:pos x="365" y="79"/>
                </a:cxn>
                <a:cxn ang="0">
                  <a:pos x="348" y="96"/>
                </a:cxn>
                <a:cxn ang="0">
                  <a:pos x="337" y="123"/>
                </a:cxn>
                <a:cxn ang="0">
                  <a:pos x="333" y="123"/>
                </a:cxn>
                <a:cxn ang="0">
                  <a:pos x="323" y="130"/>
                </a:cxn>
                <a:cxn ang="0">
                  <a:pos x="320" y="149"/>
                </a:cxn>
                <a:cxn ang="0">
                  <a:pos x="331" y="152"/>
                </a:cxn>
                <a:cxn ang="0">
                  <a:pos x="322" y="157"/>
                </a:cxn>
                <a:cxn ang="0">
                  <a:pos x="320" y="163"/>
                </a:cxn>
                <a:cxn ang="0">
                  <a:pos x="307" y="170"/>
                </a:cxn>
                <a:cxn ang="0">
                  <a:pos x="306" y="175"/>
                </a:cxn>
                <a:cxn ang="0">
                  <a:pos x="302" y="176"/>
                </a:cxn>
                <a:cxn ang="0">
                  <a:pos x="299" y="190"/>
                </a:cxn>
                <a:cxn ang="0">
                  <a:pos x="286" y="191"/>
                </a:cxn>
                <a:cxn ang="0">
                  <a:pos x="283" y="211"/>
                </a:cxn>
                <a:cxn ang="0">
                  <a:pos x="272" y="217"/>
                </a:cxn>
                <a:cxn ang="0">
                  <a:pos x="262" y="228"/>
                </a:cxn>
                <a:cxn ang="0">
                  <a:pos x="227" y="241"/>
                </a:cxn>
                <a:cxn ang="0">
                  <a:pos x="228" y="260"/>
                </a:cxn>
                <a:cxn ang="0">
                  <a:pos x="228" y="264"/>
                </a:cxn>
                <a:cxn ang="0">
                  <a:pos x="220" y="270"/>
                </a:cxn>
                <a:cxn ang="0">
                  <a:pos x="213" y="278"/>
                </a:cxn>
                <a:cxn ang="0">
                  <a:pos x="195" y="250"/>
                </a:cxn>
                <a:cxn ang="0">
                  <a:pos x="187" y="239"/>
                </a:cxn>
                <a:cxn ang="0">
                  <a:pos x="174" y="229"/>
                </a:cxn>
                <a:cxn ang="0">
                  <a:pos x="166" y="207"/>
                </a:cxn>
                <a:cxn ang="0">
                  <a:pos x="152" y="193"/>
                </a:cxn>
                <a:cxn ang="0">
                  <a:pos x="141" y="187"/>
                </a:cxn>
                <a:cxn ang="0">
                  <a:pos x="134" y="180"/>
                </a:cxn>
                <a:cxn ang="0">
                  <a:pos x="127" y="171"/>
                </a:cxn>
                <a:cxn ang="0">
                  <a:pos x="127" y="168"/>
                </a:cxn>
                <a:cxn ang="0">
                  <a:pos x="120" y="158"/>
                </a:cxn>
                <a:cxn ang="0">
                  <a:pos x="118" y="156"/>
                </a:cxn>
                <a:cxn ang="0">
                  <a:pos x="101" y="152"/>
                </a:cxn>
                <a:cxn ang="0">
                  <a:pos x="88" y="134"/>
                </a:cxn>
                <a:cxn ang="0">
                  <a:pos x="56" y="109"/>
                </a:cxn>
                <a:cxn ang="0">
                  <a:pos x="49" y="100"/>
                </a:cxn>
                <a:cxn ang="0">
                  <a:pos x="46" y="87"/>
                </a:cxn>
                <a:cxn ang="0">
                  <a:pos x="44" y="82"/>
                </a:cxn>
                <a:cxn ang="0">
                  <a:pos x="42" y="85"/>
                </a:cxn>
                <a:cxn ang="0">
                  <a:pos x="14" y="67"/>
                </a:cxn>
                <a:cxn ang="0">
                  <a:pos x="2" y="56"/>
                </a:cxn>
                <a:cxn ang="0">
                  <a:pos x="16" y="36"/>
                </a:cxn>
                <a:cxn ang="0">
                  <a:pos x="43" y="25"/>
                </a:cxn>
                <a:cxn ang="0">
                  <a:pos x="56" y="18"/>
                </a:cxn>
                <a:cxn ang="0">
                  <a:pos x="66" y="12"/>
                </a:cxn>
                <a:cxn ang="0">
                  <a:pos x="129" y="2"/>
                </a:cxn>
              </a:cxnLst>
              <a:rect l="0" t="0" r="r" b="b"/>
              <a:pathLst>
                <a:path w="365" h="279">
                  <a:moveTo>
                    <a:pt x="118" y="158"/>
                  </a:moveTo>
                  <a:lnTo>
                    <a:pt x="120" y="158"/>
                  </a:lnTo>
                  <a:lnTo>
                    <a:pt x="118" y="159"/>
                  </a:lnTo>
                  <a:lnTo>
                    <a:pt x="118" y="158"/>
                  </a:lnTo>
                  <a:close/>
                  <a:moveTo>
                    <a:pt x="139" y="0"/>
                  </a:moveTo>
                  <a:lnTo>
                    <a:pt x="158" y="0"/>
                  </a:lnTo>
                  <a:lnTo>
                    <a:pt x="165" y="2"/>
                  </a:lnTo>
                  <a:lnTo>
                    <a:pt x="168" y="8"/>
                  </a:lnTo>
                  <a:lnTo>
                    <a:pt x="170" y="8"/>
                  </a:lnTo>
                  <a:lnTo>
                    <a:pt x="171" y="5"/>
                  </a:lnTo>
                  <a:lnTo>
                    <a:pt x="171" y="4"/>
                  </a:lnTo>
                  <a:lnTo>
                    <a:pt x="172" y="3"/>
                  </a:lnTo>
                  <a:lnTo>
                    <a:pt x="178" y="7"/>
                  </a:lnTo>
                  <a:lnTo>
                    <a:pt x="181" y="12"/>
                  </a:lnTo>
                  <a:lnTo>
                    <a:pt x="184" y="19"/>
                  </a:lnTo>
                  <a:lnTo>
                    <a:pt x="186" y="28"/>
                  </a:lnTo>
                  <a:lnTo>
                    <a:pt x="195" y="25"/>
                  </a:lnTo>
                  <a:lnTo>
                    <a:pt x="206" y="23"/>
                  </a:lnTo>
                  <a:lnTo>
                    <a:pt x="209" y="23"/>
                  </a:lnTo>
                  <a:lnTo>
                    <a:pt x="210" y="24"/>
                  </a:lnTo>
                  <a:lnTo>
                    <a:pt x="210" y="25"/>
                  </a:lnTo>
                  <a:lnTo>
                    <a:pt x="213" y="24"/>
                  </a:lnTo>
                  <a:lnTo>
                    <a:pt x="215" y="22"/>
                  </a:lnTo>
                  <a:lnTo>
                    <a:pt x="220" y="19"/>
                  </a:lnTo>
                  <a:lnTo>
                    <a:pt x="229" y="18"/>
                  </a:lnTo>
                  <a:lnTo>
                    <a:pt x="239" y="18"/>
                  </a:lnTo>
                  <a:lnTo>
                    <a:pt x="250" y="17"/>
                  </a:lnTo>
                  <a:lnTo>
                    <a:pt x="260" y="15"/>
                  </a:lnTo>
                  <a:lnTo>
                    <a:pt x="270" y="14"/>
                  </a:lnTo>
                  <a:lnTo>
                    <a:pt x="271" y="15"/>
                  </a:lnTo>
                  <a:lnTo>
                    <a:pt x="271" y="17"/>
                  </a:lnTo>
                  <a:lnTo>
                    <a:pt x="269" y="19"/>
                  </a:lnTo>
                  <a:lnTo>
                    <a:pt x="267" y="19"/>
                  </a:lnTo>
                  <a:lnTo>
                    <a:pt x="269" y="21"/>
                  </a:lnTo>
                  <a:lnTo>
                    <a:pt x="270" y="21"/>
                  </a:lnTo>
                  <a:lnTo>
                    <a:pt x="272" y="19"/>
                  </a:lnTo>
                  <a:lnTo>
                    <a:pt x="273" y="17"/>
                  </a:lnTo>
                  <a:lnTo>
                    <a:pt x="278" y="17"/>
                  </a:lnTo>
                  <a:lnTo>
                    <a:pt x="278" y="18"/>
                  </a:lnTo>
                  <a:lnTo>
                    <a:pt x="279" y="19"/>
                  </a:lnTo>
                  <a:lnTo>
                    <a:pt x="279" y="21"/>
                  </a:lnTo>
                  <a:lnTo>
                    <a:pt x="280" y="23"/>
                  </a:lnTo>
                  <a:lnTo>
                    <a:pt x="280" y="24"/>
                  </a:lnTo>
                  <a:lnTo>
                    <a:pt x="281" y="25"/>
                  </a:lnTo>
                  <a:lnTo>
                    <a:pt x="290" y="25"/>
                  </a:lnTo>
                  <a:lnTo>
                    <a:pt x="297" y="32"/>
                  </a:lnTo>
                  <a:lnTo>
                    <a:pt x="298" y="32"/>
                  </a:lnTo>
                  <a:lnTo>
                    <a:pt x="300" y="35"/>
                  </a:lnTo>
                  <a:lnTo>
                    <a:pt x="300" y="36"/>
                  </a:lnTo>
                  <a:lnTo>
                    <a:pt x="299" y="37"/>
                  </a:lnTo>
                  <a:lnTo>
                    <a:pt x="298" y="39"/>
                  </a:lnTo>
                  <a:lnTo>
                    <a:pt x="301" y="38"/>
                  </a:lnTo>
                  <a:lnTo>
                    <a:pt x="302" y="38"/>
                  </a:lnTo>
                  <a:lnTo>
                    <a:pt x="304" y="37"/>
                  </a:lnTo>
                  <a:lnTo>
                    <a:pt x="305" y="38"/>
                  </a:lnTo>
                  <a:lnTo>
                    <a:pt x="306" y="38"/>
                  </a:lnTo>
                  <a:lnTo>
                    <a:pt x="307" y="39"/>
                  </a:lnTo>
                  <a:lnTo>
                    <a:pt x="309" y="40"/>
                  </a:lnTo>
                  <a:lnTo>
                    <a:pt x="312" y="43"/>
                  </a:lnTo>
                  <a:lnTo>
                    <a:pt x="315" y="45"/>
                  </a:lnTo>
                  <a:lnTo>
                    <a:pt x="316" y="46"/>
                  </a:lnTo>
                  <a:lnTo>
                    <a:pt x="319" y="47"/>
                  </a:lnTo>
                  <a:lnTo>
                    <a:pt x="321" y="47"/>
                  </a:lnTo>
                  <a:lnTo>
                    <a:pt x="323" y="49"/>
                  </a:lnTo>
                  <a:lnTo>
                    <a:pt x="327" y="52"/>
                  </a:lnTo>
                  <a:lnTo>
                    <a:pt x="327" y="54"/>
                  </a:lnTo>
                  <a:lnTo>
                    <a:pt x="328" y="56"/>
                  </a:lnTo>
                  <a:lnTo>
                    <a:pt x="328" y="58"/>
                  </a:lnTo>
                  <a:lnTo>
                    <a:pt x="330" y="60"/>
                  </a:lnTo>
                  <a:lnTo>
                    <a:pt x="336" y="60"/>
                  </a:lnTo>
                  <a:lnTo>
                    <a:pt x="337" y="61"/>
                  </a:lnTo>
                  <a:lnTo>
                    <a:pt x="337" y="65"/>
                  </a:lnTo>
                  <a:lnTo>
                    <a:pt x="335" y="67"/>
                  </a:lnTo>
                  <a:lnTo>
                    <a:pt x="340" y="65"/>
                  </a:lnTo>
                  <a:lnTo>
                    <a:pt x="345" y="65"/>
                  </a:lnTo>
                  <a:lnTo>
                    <a:pt x="347" y="67"/>
                  </a:lnTo>
                  <a:lnTo>
                    <a:pt x="350" y="71"/>
                  </a:lnTo>
                  <a:lnTo>
                    <a:pt x="357" y="74"/>
                  </a:lnTo>
                  <a:lnTo>
                    <a:pt x="358" y="75"/>
                  </a:lnTo>
                  <a:lnTo>
                    <a:pt x="359" y="78"/>
                  </a:lnTo>
                  <a:lnTo>
                    <a:pt x="358" y="79"/>
                  </a:lnTo>
                  <a:lnTo>
                    <a:pt x="357" y="81"/>
                  </a:lnTo>
                  <a:lnTo>
                    <a:pt x="362" y="79"/>
                  </a:lnTo>
                  <a:lnTo>
                    <a:pt x="365" y="79"/>
                  </a:lnTo>
                  <a:lnTo>
                    <a:pt x="364" y="82"/>
                  </a:lnTo>
                  <a:lnTo>
                    <a:pt x="359" y="87"/>
                  </a:lnTo>
                  <a:lnTo>
                    <a:pt x="357" y="88"/>
                  </a:lnTo>
                  <a:lnTo>
                    <a:pt x="355" y="91"/>
                  </a:lnTo>
                  <a:lnTo>
                    <a:pt x="351" y="93"/>
                  </a:lnTo>
                  <a:lnTo>
                    <a:pt x="348" y="96"/>
                  </a:lnTo>
                  <a:lnTo>
                    <a:pt x="348" y="98"/>
                  </a:lnTo>
                  <a:lnTo>
                    <a:pt x="347" y="100"/>
                  </a:lnTo>
                  <a:lnTo>
                    <a:pt x="345" y="101"/>
                  </a:lnTo>
                  <a:lnTo>
                    <a:pt x="343" y="107"/>
                  </a:lnTo>
                  <a:lnTo>
                    <a:pt x="340" y="116"/>
                  </a:lnTo>
                  <a:lnTo>
                    <a:pt x="337" y="123"/>
                  </a:lnTo>
                  <a:lnTo>
                    <a:pt x="337" y="124"/>
                  </a:lnTo>
                  <a:lnTo>
                    <a:pt x="336" y="123"/>
                  </a:lnTo>
                  <a:lnTo>
                    <a:pt x="335" y="123"/>
                  </a:lnTo>
                  <a:lnTo>
                    <a:pt x="335" y="121"/>
                  </a:lnTo>
                  <a:lnTo>
                    <a:pt x="333" y="122"/>
                  </a:lnTo>
                  <a:lnTo>
                    <a:pt x="333" y="123"/>
                  </a:lnTo>
                  <a:lnTo>
                    <a:pt x="335" y="123"/>
                  </a:lnTo>
                  <a:lnTo>
                    <a:pt x="334" y="124"/>
                  </a:lnTo>
                  <a:lnTo>
                    <a:pt x="331" y="126"/>
                  </a:lnTo>
                  <a:lnTo>
                    <a:pt x="328" y="129"/>
                  </a:lnTo>
                  <a:lnTo>
                    <a:pt x="326" y="130"/>
                  </a:lnTo>
                  <a:lnTo>
                    <a:pt x="323" y="130"/>
                  </a:lnTo>
                  <a:lnTo>
                    <a:pt x="323" y="129"/>
                  </a:lnTo>
                  <a:lnTo>
                    <a:pt x="322" y="131"/>
                  </a:lnTo>
                  <a:lnTo>
                    <a:pt x="322" y="135"/>
                  </a:lnTo>
                  <a:lnTo>
                    <a:pt x="323" y="141"/>
                  </a:lnTo>
                  <a:lnTo>
                    <a:pt x="322" y="145"/>
                  </a:lnTo>
                  <a:lnTo>
                    <a:pt x="320" y="149"/>
                  </a:lnTo>
                  <a:lnTo>
                    <a:pt x="315" y="149"/>
                  </a:lnTo>
                  <a:lnTo>
                    <a:pt x="316" y="151"/>
                  </a:lnTo>
                  <a:lnTo>
                    <a:pt x="321" y="151"/>
                  </a:lnTo>
                  <a:lnTo>
                    <a:pt x="323" y="150"/>
                  </a:lnTo>
                  <a:lnTo>
                    <a:pt x="330" y="150"/>
                  </a:lnTo>
                  <a:lnTo>
                    <a:pt x="331" y="152"/>
                  </a:lnTo>
                  <a:lnTo>
                    <a:pt x="331" y="155"/>
                  </a:lnTo>
                  <a:lnTo>
                    <a:pt x="329" y="156"/>
                  </a:lnTo>
                  <a:lnTo>
                    <a:pt x="328" y="157"/>
                  </a:lnTo>
                  <a:lnTo>
                    <a:pt x="326" y="157"/>
                  </a:lnTo>
                  <a:lnTo>
                    <a:pt x="321" y="155"/>
                  </a:lnTo>
                  <a:lnTo>
                    <a:pt x="322" y="157"/>
                  </a:lnTo>
                  <a:lnTo>
                    <a:pt x="322" y="159"/>
                  </a:lnTo>
                  <a:lnTo>
                    <a:pt x="323" y="161"/>
                  </a:lnTo>
                  <a:lnTo>
                    <a:pt x="323" y="163"/>
                  </a:lnTo>
                  <a:lnTo>
                    <a:pt x="322" y="164"/>
                  </a:lnTo>
                  <a:lnTo>
                    <a:pt x="321" y="163"/>
                  </a:lnTo>
                  <a:lnTo>
                    <a:pt x="320" y="163"/>
                  </a:lnTo>
                  <a:lnTo>
                    <a:pt x="320" y="169"/>
                  </a:lnTo>
                  <a:lnTo>
                    <a:pt x="321" y="171"/>
                  </a:lnTo>
                  <a:lnTo>
                    <a:pt x="321" y="172"/>
                  </a:lnTo>
                  <a:lnTo>
                    <a:pt x="308" y="172"/>
                  </a:lnTo>
                  <a:lnTo>
                    <a:pt x="307" y="171"/>
                  </a:lnTo>
                  <a:lnTo>
                    <a:pt x="307" y="170"/>
                  </a:lnTo>
                  <a:lnTo>
                    <a:pt x="308" y="169"/>
                  </a:lnTo>
                  <a:lnTo>
                    <a:pt x="309" y="166"/>
                  </a:lnTo>
                  <a:lnTo>
                    <a:pt x="306" y="168"/>
                  </a:lnTo>
                  <a:lnTo>
                    <a:pt x="305" y="169"/>
                  </a:lnTo>
                  <a:lnTo>
                    <a:pt x="305" y="173"/>
                  </a:lnTo>
                  <a:lnTo>
                    <a:pt x="306" y="175"/>
                  </a:lnTo>
                  <a:lnTo>
                    <a:pt x="307" y="175"/>
                  </a:lnTo>
                  <a:lnTo>
                    <a:pt x="307" y="176"/>
                  </a:lnTo>
                  <a:lnTo>
                    <a:pt x="306" y="176"/>
                  </a:lnTo>
                  <a:lnTo>
                    <a:pt x="304" y="175"/>
                  </a:lnTo>
                  <a:lnTo>
                    <a:pt x="302" y="175"/>
                  </a:lnTo>
                  <a:lnTo>
                    <a:pt x="302" y="176"/>
                  </a:lnTo>
                  <a:lnTo>
                    <a:pt x="304" y="178"/>
                  </a:lnTo>
                  <a:lnTo>
                    <a:pt x="304" y="180"/>
                  </a:lnTo>
                  <a:lnTo>
                    <a:pt x="305" y="183"/>
                  </a:lnTo>
                  <a:lnTo>
                    <a:pt x="305" y="185"/>
                  </a:lnTo>
                  <a:lnTo>
                    <a:pt x="301" y="189"/>
                  </a:lnTo>
                  <a:lnTo>
                    <a:pt x="299" y="190"/>
                  </a:lnTo>
                  <a:lnTo>
                    <a:pt x="297" y="192"/>
                  </a:lnTo>
                  <a:lnTo>
                    <a:pt x="295" y="194"/>
                  </a:lnTo>
                  <a:lnTo>
                    <a:pt x="295" y="197"/>
                  </a:lnTo>
                  <a:lnTo>
                    <a:pt x="293" y="197"/>
                  </a:lnTo>
                  <a:lnTo>
                    <a:pt x="291" y="196"/>
                  </a:lnTo>
                  <a:lnTo>
                    <a:pt x="286" y="191"/>
                  </a:lnTo>
                  <a:lnTo>
                    <a:pt x="284" y="191"/>
                  </a:lnTo>
                  <a:lnTo>
                    <a:pt x="281" y="190"/>
                  </a:lnTo>
                  <a:lnTo>
                    <a:pt x="278" y="191"/>
                  </a:lnTo>
                  <a:lnTo>
                    <a:pt x="283" y="201"/>
                  </a:lnTo>
                  <a:lnTo>
                    <a:pt x="287" y="211"/>
                  </a:lnTo>
                  <a:lnTo>
                    <a:pt x="283" y="211"/>
                  </a:lnTo>
                  <a:lnTo>
                    <a:pt x="276" y="218"/>
                  </a:lnTo>
                  <a:lnTo>
                    <a:pt x="274" y="217"/>
                  </a:lnTo>
                  <a:lnTo>
                    <a:pt x="273" y="214"/>
                  </a:lnTo>
                  <a:lnTo>
                    <a:pt x="272" y="214"/>
                  </a:lnTo>
                  <a:lnTo>
                    <a:pt x="271" y="215"/>
                  </a:lnTo>
                  <a:lnTo>
                    <a:pt x="272" y="217"/>
                  </a:lnTo>
                  <a:lnTo>
                    <a:pt x="273" y="217"/>
                  </a:lnTo>
                  <a:lnTo>
                    <a:pt x="272" y="219"/>
                  </a:lnTo>
                  <a:lnTo>
                    <a:pt x="270" y="221"/>
                  </a:lnTo>
                  <a:lnTo>
                    <a:pt x="263" y="221"/>
                  </a:lnTo>
                  <a:lnTo>
                    <a:pt x="262" y="222"/>
                  </a:lnTo>
                  <a:lnTo>
                    <a:pt x="262" y="228"/>
                  </a:lnTo>
                  <a:lnTo>
                    <a:pt x="253" y="231"/>
                  </a:lnTo>
                  <a:lnTo>
                    <a:pt x="238" y="231"/>
                  </a:lnTo>
                  <a:lnTo>
                    <a:pt x="234" y="233"/>
                  </a:lnTo>
                  <a:lnTo>
                    <a:pt x="230" y="240"/>
                  </a:lnTo>
                  <a:lnTo>
                    <a:pt x="228" y="242"/>
                  </a:lnTo>
                  <a:lnTo>
                    <a:pt x="227" y="241"/>
                  </a:lnTo>
                  <a:lnTo>
                    <a:pt x="224" y="240"/>
                  </a:lnTo>
                  <a:lnTo>
                    <a:pt x="223" y="239"/>
                  </a:lnTo>
                  <a:lnTo>
                    <a:pt x="222" y="236"/>
                  </a:lnTo>
                  <a:lnTo>
                    <a:pt x="220" y="243"/>
                  </a:lnTo>
                  <a:lnTo>
                    <a:pt x="223" y="253"/>
                  </a:lnTo>
                  <a:lnTo>
                    <a:pt x="228" y="260"/>
                  </a:lnTo>
                  <a:lnTo>
                    <a:pt x="234" y="264"/>
                  </a:lnTo>
                  <a:lnTo>
                    <a:pt x="232" y="265"/>
                  </a:lnTo>
                  <a:lnTo>
                    <a:pt x="232" y="267"/>
                  </a:lnTo>
                  <a:lnTo>
                    <a:pt x="231" y="267"/>
                  </a:lnTo>
                  <a:lnTo>
                    <a:pt x="229" y="264"/>
                  </a:lnTo>
                  <a:lnTo>
                    <a:pt x="228" y="264"/>
                  </a:lnTo>
                  <a:lnTo>
                    <a:pt x="223" y="269"/>
                  </a:lnTo>
                  <a:lnTo>
                    <a:pt x="223" y="270"/>
                  </a:lnTo>
                  <a:lnTo>
                    <a:pt x="222" y="269"/>
                  </a:lnTo>
                  <a:lnTo>
                    <a:pt x="222" y="268"/>
                  </a:lnTo>
                  <a:lnTo>
                    <a:pt x="220" y="268"/>
                  </a:lnTo>
                  <a:lnTo>
                    <a:pt x="220" y="270"/>
                  </a:lnTo>
                  <a:lnTo>
                    <a:pt x="222" y="272"/>
                  </a:lnTo>
                  <a:lnTo>
                    <a:pt x="222" y="274"/>
                  </a:lnTo>
                  <a:lnTo>
                    <a:pt x="223" y="276"/>
                  </a:lnTo>
                  <a:lnTo>
                    <a:pt x="222" y="278"/>
                  </a:lnTo>
                  <a:lnTo>
                    <a:pt x="216" y="279"/>
                  </a:lnTo>
                  <a:lnTo>
                    <a:pt x="213" y="278"/>
                  </a:lnTo>
                  <a:lnTo>
                    <a:pt x="210" y="276"/>
                  </a:lnTo>
                  <a:lnTo>
                    <a:pt x="207" y="274"/>
                  </a:lnTo>
                  <a:lnTo>
                    <a:pt x="202" y="274"/>
                  </a:lnTo>
                  <a:lnTo>
                    <a:pt x="202" y="264"/>
                  </a:lnTo>
                  <a:lnTo>
                    <a:pt x="200" y="256"/>
                  </a:lnTo>
                  <a:lnTo>
                    <a:pt x="195" y="250"/>
                  </a:lnTo>
                  <a:lnTo>
                    <a:pt x="192" y="245"/>
                  </a:lnTo>
                  <a:lnTo>
                    <a:pt x="191" y="240"/>
                  </a:lnTo>
                  <a:lnTo>
                    <a:pt x="194" y="234"/>
                  </a:lnTo>
                  <a:lnTo>
                    <a:pt x="191" y="236"/>
                  </a:lnTo>
                  <a:lnTo>
                    <a:pt x="188" y="238"/>
                  </a:lnTo>
                  <a:lnTo>
                    <a:pt x="187" y="239"/>
                  </a:lnTo>
                  <a:lnTo>
                    <a:pt x="185" y="239"/>
                  </a:lnTo>
                  <a:lnTo>
                    <a:pt x="185" y="236"/>
                  </a:lnTo>
                  <a:lnTo>
                    <a:pt x="184" y="235"/>
                  </a:lnTo>
                  <a:lnTo>
                    <a:pt x="180" y="235"/>
                  </a:lnTo>
                  <a:lnTo>
                    <a:pt x="177" y="236"/>
                  </a:lnTo>
                  <a:lnTo>
                    <a:pt x="174" y="229"/>
                  </a:lnTo>
                  <a:lnTo>
                    <a:pt x="174" y="222"/>
                  </a:lnTo>
                  <a:lnTo>
                    <a:pt x="172" y="219"/>
                  </a:lnTo>
                  <a:lnTo>
                    <a:pt x="171" y="217"/>
                  </a:lnTo>
                  <a:lnTo>
                    <a:pt x="168" y="214"/>
                  </a:lnTo>
                  <a:lnTo>
                    <a:pt x="166" y="211"/>
                  </a:lnTo>
                  <a:lnTo>
                    <a:pt x="166" y="207"/>
                  </a:lnTo>
                  <a:lnTo>
                    <a:pt x="167" y="206"/>
                  </a:lnTo>
                  <a:lnTo>
                    <a:pt x="168" y="206"/>
                  </a:lnTo>
                  <a:lnTo>
                    <a:pt x="163" y="200"/>
                  </a:lnTo>
                  <a:lnTo>
                    <a:pt x="158" y="198"/>
                  </a:lnTo>
                  <a:lnTo>
                    <a:pt x="154" y="194"/>
                  </a:lnTo>
                  <a:lnTo>
                    <a:pt x="152" y="193"/>
                  </a:lnTo>
                  <a:lnTo>
                    <a:pt x="150" y="193"/>
                  </a:lnTo>
                  <a:lnTo>
                    <a:pt x="148" y="192"/>
                  </a:lnTo>
                  <a:lnTo>
                    <a:pt x="145" y="192"/>
                  </a:lnTo>
                  <a:lnTo>
                    <a:pt x="143" y="191"/>
                  </a:lnTo>
                  <a:lnTo>
                    <a:pt x="142" y="190"/>
                  </a:lnTo>
                  <a:lnTo>
                    <a:pt x="141" y="187"/>
                  </a:lnTo>
                  <a:lnTo>
                    <a:pt x="141" y="186"/>
                  </a:lnTo>
                  <a:lnTo>
                    <a:pt x="139" y="184"/>
                  </a:lnTo>
                  <a:lnTo>
                    <a:pt x="137" y="182"/>
                  </a:lnTo>
                  <a:lnTo>
                    <a:pt x="135" y="182"/>
                  </a:lnTo>
                  <a:lnTo>
                    <a:pt x="132" y="183"/>
                  </a:lnTo>
                  <a:lnTo>
                    <a:pt x="134" y="180"/>
                  </a:lnTo>
                  <a:lnTo>
                    <a:pt x="134" y="179"/>
                  </a:lnTo>
                  <a:lnTo>
                    <a:pt x="132" y="177"/>
                  </a:lnTo>
                  <a:lnTo>
                    <a:pt x="130" y="176"/>
                  </a:lnTo>
                  <a:lnTo>
                    <a:pt x="129" y="175"/>
                  </a:lnTo>
                  <a:lnTo>
                    <a:pt x="127" y="173"/>
                  </a:lnTo>
                  <a:lnTo>
                    <a:pt x="127" y="171"/>
                  </a:lnTo>
                  <a:lnTo>
                    <a:pt x="128" y="169"/>
                  </a:lnTo>
                  <a:lnTo>
                    <a:pt x="129" y="168"/>
                  </a:lnTo>
                  <a:lnTo>
                    <a:pt x="129" y="166"/>
                  </a:lnTo>
                  <a:lnTo>
                    <a:pt x="128" y="165"/>
                  </a:lnTo>
                  <a:lnTo>
                    <a:pt x="128" y="166"/>
                  </a:lnTo>
                  <a:lnTo>
                    <a:pt x="127" y="168"/>
                  </a:lnTo>
                  <a:lnTo>
                    <a:pt x="127" y="169"/>
                  </a:lnTo>
                  <a:lnTo>
                    <a:pt x="125" y="168"/>
                  </a:lnTo>
                  <a:lnTo>
                    <a:pt x="124" y="165"/>
                  </a:lnTo>
                  <a:lnTo>
                    <a:pt x="123" y="164"/>
                  </a:lnTo>
                  <a:lnTo>
                    <a:pt x="121" y="159"/>
                  </a:lnTo>
                  <a:lnTo>
                    <a:pt x="120" y="158"/>
                  </a:lnTo>
                  <a:lnTo>
                    <a:pt x="120" y="157"/>
                  </a:lnTo>
                  <a:lnTo>
                    <a:pt x="122" y="155"/>
                  </a:lnTo>
                  <a:lnTo>
                    <a:pt x="123" y="155"/>
                  </a:lnTo>
                  <a:lnTo>
                    <a:pt x="123" y="154"/>
                  </a:lnTo>
                  <a:lnTo>
                    <a:pt x="121" y="154"/>
                  </a:lnTo>
                  <a:lnTo>
                    <a:pt x="118" y="156"/>
                  </a:lnTo>
                  <a:lnTo>
                    <a:pt x="118" y="157"/>
                  </a:lnTo>
                  <a:lnTo>
                    <a:pt x="114" y="155"/>
                  </a:lnTo>
                  <a:lnTo>
                    <a:pt x="109" y="155"/>
                  </a:lnTo>
                  <a:lnTo>
                    <a:pt x="106" y="154"/>
                  </a:lnTo>
                  <a:lnTo>
                    <a:pt x="103" y="154"/>
                  </a:lnTo>
                  <a:lnTo>
                    <a:pt x="101" y="152"/>
                  </a:lnTo>
                  <a:lnTo>
                    <a:pt x="100" y="151"/>
                  </a:lnTo>
                  <a:lnTo>
                    <a:pt x="100" y="145"/>
                  </a:lnTo>
                  <a:lnTo>
                    <a:pt x="99" y="143"/>
                  </a:lnTo>
                  <a:lnTo>
                    <a:pt x="97" y="142"/>
                  </a:lnTo>
                  <a:lnTo>
                    <a:pt x="95" y="141"/>
                  </a:lnTo>
                  <a:lnTo>
                    <a:pt x="88" y="134"/>
                  </a:lnTo>
                  <a:lnTo>
                    <a:pt x="87" y="131"/>
                  </a:lnTo>
                  <a:lnTo>
                    <a:pt x="85" y="129"/>
                  </a:lnTo>
                  <a:lnTo>
                    <a:pt x="75" y="129"/>
                  </a:lnTo>
                  <a:lnTo>
                    <a:pt x="71" y="124"/>
                  </a:lnTo>
                  <a:lnTo>
                    <a:pt x="61" y="113"/>
                  </a:lnTo>
                  <a:lnTo>
                    <a:pt x="56" y="109"/>
                  </a:lnTo>
                  <a:lnTo>
                    <a:pt x="57" y="107"/>
                  </a:lnTo>
                  <a:lnTo>
                    <a:pt x="57" y="105"/>
                  </a:lnTo>
                  <a:lnTo>
                    <a:pt x="54" y="105"/>
                  </a:lnTo>
                  <a:lnTo>
                    <a:pt x="51" y="101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98"/>
                  </a:lnTo>
                  <a:lnTo>
                    <a:pt x="45" y="95"/>
                  </a:lnTo>
                  <a:lnTo>
                    <a:pt x="45" y="92"/>
                  </a:lnTo>
                  <a:lnTo>
                    <a:pt x="47" y="89"/>
                  </a:lnTo>
                  <a:lnTo>
                    <a:pt x="47" y="87"/>
                  </a:lnTo>
                  <a:lnTo>
                    <a:pt x="46" y="87"/>
                  </a:lnTo>
                  <a:lnTo>
                    <a:pt x="45" y="88"/>
                  </a:lnTo>
                  <a:lnTo>
                    <a:pt x="45" y="89"/>
                  </a:lnTo>
                  <a:lnTo>
                    <a:pt x="44" y="87"/>
                  </a:lnTo>
                  <a:lnTo>
                    <a:pt x="44" y="85"/>
                  </a:lnTo>
                  <a:lnTo>
                    <a:pt x="43" y="84"/>
                  </a:lnTo>
                  <a:lnTo>
                    <a:pt x="44" y="82"/>
                  </a:lnTo>
                  <a:lnTo>
                    <a:pt x="45" y="82"/>
                  </a:lnTo>
                  <a:lnTo>
                    <a:pt x="47" y="81"/>
                  </a:lnTo>
                  <a:lnTo>
                    <a:pt x="46" y="80"/>
                  </a:lnTo>
                  <a:lnTo>
                    <a:pt x="45" y="80"/>
                  </a:lnTo>
                  <a:lnTo>
                    <a:pt x="43" y="82"/>
                  </a:lnTo>
                  <a:lnTo>
                    <a:pt x="42" y="85"/>
                  </a:lnTo>
                  <a:lnTo>
                    <a:pt x="38" y="81"/>
                  </a:lnTo>
                  <a:lnTo>
                    <a:pt x="32" y="79"/>
                  </a:lnTo>
                  <a:lnTo>
                    <a:pt x="26" y="78"/>
                  </a:lnTo>
                  <a:lnTo>
                    <a:pt x="19" y="77"/>
                  </a:lnTo>
                  <a:lnTo>
                    <a:pt x="16" y="73"/>
                  </a:lnTo>
                  <a:lnTo>
                    <a:pt x="14" y="67"/>
                  </a:lnTo>
                  <a:lnTo>
                    <a:pt x="11" y="70"/>
                  </a:lnTo>
                  <a:lnTo>
                    <a:pt x="8" y="70"/>
                  </a:lnTo>
                  <a:lnTo>
                    <a:pt x="3" y="67"/>
                  </a:lnTo>
                  <a:lnTo>
                    <a:pt x="1" y="64"/>
                  </a:lnTo>
                  <a:lnTo>
                    <a:pt x="0" y="61"/>
                  </a:lnTo>
                  <a:lnTo>
                    <a:pt x="2" y="56"/>
                  </a:lnTo>
                  <a:lnTo>
                    <a:pt x="5" y="50"/>
                  </a:lnTo>
                  <a:lnTo>
                    <a:pt x="10" y="45"/>
                  </a:lnTo>
                  <a:lnTo>
                    <a:pt x="17" y="42"/>
                  </a:lnTo>
                  <a:lnTo>
                    <a:pt x="15" y="39"/>
                  </a:lnTo>
                  <a:lnTo>
                    <a:pt x="15" y="37"/>
                  </a:lnTo>
                  <a:lnTo>
                    <a:pt x="16" y="36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5" y="30"/>
                  </a:lnTo>
                  <a:lnTo>
                    <a:pt x="25" y="28"/>
                  </a:lnTo>
                  <a:lnTo>
                    <a:pt x="36" y="26"/>
                  </a:lnTo>
                  <a:lnTo>
                    <a:pt x="43" y="25"/>
                  </a:lnTo>
                  <a:lnTo>
                    <a:pt x="46" y="22"/>
                  </a:lnTo>
                  <a:lnTo>
                    <a:pt x="47" y="17"/>
                  </a:lnTo>
                  <a:lnTo>
                    <a:pt x="50" y="16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18"/>
                  </a:lnTo>
                  <a:lnTo>
                    <a:pt x="56" y="14"/>
                  </a:lnTo>
                  <a:lnTo>
                    <a:pt x="58" y="14"/>
                  </a:lnTo>
                  <a:lnTo>
                    <a:pt x="60" y="15"/>
                  </a:lnTo>
                  <a:lnTo>
                    <a:pt x="61" y="14"/>
                  </a:lnTo>
                  <a:lnTo>
                    <a:pt x="64" y="14"/>
                  </a:lnTo>
                  <a:lnTo>
                    <a:pt x="66" y="12"/>
                  </a:lnTo>
                  <a:lnTo>
                    <a:pt x="67" y="11"/>
                  </a:lnTo>
                  <a:lnTo>
                    <a:pt x="67" y="8"/>
                  </a:lnTo>
                  <a:lnTo>
                    <a:pt x="83" y="8"/>
                  </a:lnTo>
                  <a:lnTo>
                    <a:pt x="100" y="5"/>
                  </a:lnTo>
                  <a:lnTo>
                    <a:pt x="118" y="3"/>
                  </a:lnTo>
                  <a:lnTo>
                    <a:pt x="129" y="2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8"/>
            <p:cNvSpPr>
              <a:spLocks/>
            </p:cNvSpPr>
            <p:nvPr/>
          </p:nvSpPr>
          <p:spPr bwMode="auto">
            <a:xfrm>
              <a:off x="9504922" y="1810639"/>
              <a:ext cx="212127" cy="45122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52" y="34"/>
                </a:cxn>
                <a:cxn ang="0">
                  <a:pos x="64" y="72"/>
                </a:cxn>
                <a:cxn ang="0">
                  <a:pos x="76" y="110"/>
                </a:cxn>
                <a:cxn ang="0">
                  <a:pos x="81" y="130"/>
                </a:cxn>
                <a:cxn ang="0">
                  <a:pos x="85" y="135"/>
                </a:cxn>
                <a:cxn ang="0">
                  <a:pos x="87" y="139"/>
                </a:cxn>
                <a:cxn ang="0">
                  <a:pos x="90" y="144"/>
                </a:cxn>
                <a:cxn ang="0">
                  <a:pos x="92" y="153"/>
                </a:cxn>
                <a:cxn ang="0">
                  <a:pos x="93" y="164"/>
                </a:cxn>
                <a:cxn ang="0">
                  <a:pos x="97" y="171"/>
                </a:cxn>
                <a:cxn ang="0">
                  <a:pos x="110" y="184"/>
                </a:cxn>
                <a:cxn ang="0">
                  <a:pos x="116" y="191"/>
                </a:cxn>
                <a:cxn ang="0">
                  <a:pos x="118" y="199"/>
                </a:cxn>
                <a:cxn ang="0">
                  <a:pos x="118" y="208"/>
                </a:cxn>
                <a:cxn ang="0">
                  <a:pos x="108" y="212"/>
                </a:cxn>
                <a:cxn ang="0">
                  <a:pos x="101" y="219"/>
                </a:cxn>
                <a:cxn ang="0">
                  <a:pos x="96" y="226"/>
                </a:cxn>
                <a:cxn ang="0">
                  <a:pos x="90" y="234"/>
                </a:cxn>
                <a:cxn ang="0">
                  <a:pos x="64" y="240"/>
                </a:cxn>
                <a:cxn ang="0">
                  <a:pos x="39" y="245"/>
                </a:cxn>
                <a:cxn ang="0">
                  <a:pos x="14" y="251"/>
                </a:cxn>
                <a:cxn ang="0">
                  <a:pos x="9" y="243"/>
                </a:cxn>
                <a:cxn ang="0">
                  <a:pos x="7" y="233"/>
                </a:cxn>
                <a:cxn ang="0">
                  <a:pos x="7" y="208"/>
                </a:cxn>
                <a:cxn ang="0">
                  <a:pos x="5" y="194"/>
                </a:cxn>
                <a:cxn ang="0">
                  <a:pos x="3" y="187"/>
                </a:cxn>
                <a:cxn ang="0">
                  <a:pos x="1" y="184"/>
                </a:cxn>
                <a:cxn ang="0">
                  <a:pos x="0" y="180"/>
                </a:cxn>
                <a:cxn ang="0">
                  <a:pos x="0" y="178"/>
                </a:cxn>
                <a:cxn ang="0">
                  <a:pos x="3" y="160"/>
                </a:cxn>
                <a:cxn ang="0">
                  <a:pos x="9" y="142"/>
                </a:cxn>
                <a:cxn ang="0">
                  <a:pos x="11" y="124"/>
                </a:cxn>
                <a:cxn ang="0">
                  <a:pos x="11" y="119"/>
                </a:cxn>
                <a:cxn ang="0">
                  <a:pos x="10" y="115"/>
                </a:cxn>
                <a:cxn ang="0">
                  <a:pos x="8" y="110"/>
                </a:cxn>
                <a:cxn ang="0">
                  <a:pos x="5" y="107"/>
                </a:cxn>
                <a:cxn ang="0">
                  <a:pos x="7" y="103"/>
                </a:cxn>
                <a:cxn ang="0">
                  <a:pos x="11" y="98"/>
                </a:cxn>
                <a:cxn ang="0">
                  <a:pos x="15" y="97"/>
                </a:cxn>
                <a:cxn ang="0">
                  <a:pos x="23" y="89"/>
                </a:cxn>
                <a:cxn ang="0">
                  <a:pos x="25" y="84"/>
                </a:cxn>
                <a:cxn ang="0">
                  <a:pos x="28" y="81"/>
                </a:cxn>
                <a:cxn ang="0">
                  <a:pos x="31" y="76"/>
                </a:cxn>
                <a:cxn ang="0">
                  <a:pos x="25" y="60"/>
                </a:cxn>
                <a:cxn ang="0">
                  <a:pos x="23" y="41"/>
                </a:cxn>
                <a:cxn ang="0">
                  <a:pos x="23" y="21"/>
                </a:cxn>
                <a:cxn ang="0">
                  <a:pos x="28" y="3"/>
                </a:cxn>
                <a:cxn ang="0">
                  <a:pos x="30" y="3"/>
                </a:cxn>
                <a:cxn ang="0">
                  <a:pos x="32" y="4"/>
                </a:cxn>
                <a:cxn ang="0">
                  <a:pos x="34" y="4"/>
                </a:cxn>
                <a:cxn ang="0">
                  <a:pos x="36" y="5"/>
                </a:cxn>
                <a:cxn ang="0">
                  <a:pos x="38" y="3"/>
                </a:cxn>
                <a:cxn ang="0">
                  <a:pos x="39" y="0"/>
                </a:cxn>
              </a:cxnLst>
              <a:rect l="0" t="0" r="r" b="b"/>
              <a:pathLst>
                <a:path w="118" h="251">
                  <a:moveTo>
                    <a:pt x="39" y="0"/>
                  </a:moveTo>
                  <a:lnTo>
                    <a:pt x="52" y="34"/>
                  </a:lnTo>
                  <a:lnTo>
                    <a:pt x="64" y="72"/>
                  </a:lnTo>
                  <a:lnTo>
                    <a:pt x="76" y="110"/>
                  </a:lnTo>
                  <a:lnTo>
                    <a:pt x="81" y="130"/>
                  </a:lnTo>
                  <a:lnTo>
                    <a:pt x="85" y="135"/>
                  </a:lnTo>
                  <a:lnTo>
                    <a:pt x="87" y="139"/>
                  </a:lnTo>
                  <a:lnTo>
                    <a:pt x="90" y="144"/>
                  </a:lnTo>
                  <a:lnTo>
                    <a:pt x="92" y="153"/>
                  </a:lnTo>
                  <a:lnTo>
                    <a:pt x="93" y="164"/>
                  </a:lnTo>
                  <a:lnTo>
                    <a:pt x="97" y="171"/>
                  </a:lnTo>
                  <a:lnTo>
                    <a:pt x="110" y="184"/>
                  </a:lnTo>
                  <a:lnTo>
                    <a:pt x="116" y="191"/>
                  </a:lnTo>
                  <a:lnTo>
                    <a:pt x="118" y="199"/>
                  </a:lnTo>
                  <a:lnTo>
                    <a:pt x="118" y="208"/>
                  </a:lnTo>
                  <a:lnTo>
                    <a:pt x="108" y="212"/>
                  </a:lnTo>
                  <a:lnTo>
                    <a:pt x="101" y="219"/>
                  </a:lnTo>
                  <a:lnTo>
                    <a:pt x="96" y="226"/>
                  </a:lnTo>
                  <a:lnTo>
                    <a:pt x="90" y="234"/>
                  </a:lnTo>
                  <a:lnTo>
                    <a:pt x="64" y="240"/>
                  </a:lnTo>
                  <a:lnTo>
                    <a:pt x="39" y="245"/>
                  </a:lnTo>
                  <a:lnTo>
                    <a:pt x="14" y="251"/>
                  </a:lnTo>
                  <a:lnTo>
                    <a:pt x="9" y="243"/>
                  </a:lnTo>
                  <a:lnTo>
                    <a:pt x="7" y="233"/>
                  </a:lnTo>
                  <a:lnTo>
                    <a:pt x="7" y="208"/>
                  </a:lnTo>
                  <a:lnTo>
                    <a:pt x="5" y="194"/>
                  </a:lnTo>
                  <a:lnTo>
                    <a:pt x="3" y="187"/>
                  </a:lnTo>
                  <a:lnTo>
                    <a:pt x="1" y="184"/>
                  </a:lnTo>
                  <a:lnTo>
                    <a:pt x="0" y="180"/>
                  </a:lnTo>
                  <a:lnTo>
                    <a:pt x="0" y="178"/>
                  </a:lnTo>
                  <a:lnTo>
                    <a:pt x="3" y="160"/>
                  </a:lnTo>
                  <a:lnTo>
                    <a:pt x="9" y="142"/>
                  </a:lnTo>
                  <a:lnTo>
                    <a:pt x="11" y="124"/>
                  </a:lnTo>
                  <a:lnTo>
                    <a:pt x="11" y="119"/>
                  </a:lnTo>
                  <a:lnTo>
                    <a:pt x="10" y="115"/>
                  </a:lnTo>
                  <a:lnTo>
                    <a:pt x="8" y="110"/>
                  </a:lnTo>
                  <a:lnTo>
                    <a:pt x="5" y="107"/>
                  </a:lnTo>
                  <a:lnTo>
                    <a:pt x="7" y="103"/>
                  </a:lnTo>
                  <a:lnTo>
                    <a:pt x="11" y="98"/>
                  </a:lnTo>
                  <a:lnTo>
                    <a:pt x="15" y="97"/>
                  </a:lnTo>
                  <a:lnTo>
                    <a:pt x="23" y="89"/>
                  </a:lnTo>
                  <a:lnTo>
                    <a:pt x="25" y="84"/>
                  </a:lnTo>
                  <a:lnTo>
                    <a:pt x="28" y="81"/>
                  </a:lnTo>
                  <a:lnTo>
                    <a:pt x="31" y="76"/>
                  </a:lnTo>
                  <a:lnTo>
                    <a:pt x="25" y="60"/>
                  </a:lnTo>
                  <a:lnTo>
                    <a:pt x="23" y="41"/>
                  </a:lnTo>
                  <a:lnTo>
                    <a:pt x="23" y="21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4"/>
                  </a:lnTo>
                  <a:lnTo>
                    <a:pt x="34" y="4"/>
                  </a:lnTo>
                  <a:lnTo>
                    <a:pt x="36" y="5"/>
                  </a:lnTo>
                  <a:lnTo>
                    <a:pt x="38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9"/>
            <p:cNvSpPr>
              <a:spLocks/>
            </p:cNvSpPr>
            <p:nvPr/>
          </p:nvSpPr>
          <p:spPr bwMode="auto">
            <a:xfrm>
              <a:off x="9339535" y="1871761"/>
              <a:ext cx="210330" cy="409872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14" y="5"/>
                </a:cxn>
                <a:cxn ang="0">
                  <a:pos x="111" y="14"/>
                </a:cxn>
                <a:cxn ang="0">
                  <a:pos x="111" y="22"/>
                </a:cxn>
                <a:cxn ang="0">
                  <a:pos x="114" y="29"/>
                </a:cxn>
                <a:cxn ang="0">
                  <a:pos x="115" y="32"/>
                </a:cxn>
                <a:cxn ang="0">
                  <a:pos x="116" y="33"/>
                </a:cxn>
                <a:cxn ang="0">
                  <a:pos x="117" y="35"/>
                </a:cxn>
                <a:cxn ang="0">
                  <a:pos x="117" y="39"/>
                </a:cxn>
                <a:cxn ang="0">
                  <a:pos x="115" y="47"/>
                </a:cxn>
                <a:cxn ang="0">
                  <a:pos x="110" y="54"/>
                </a:cxn>
                <a:cxn ang="0">
                  <a:pos x="104" y="59"/>
                </a:cxn>
                <a:cxn ang="0">
                  <a:pos x="95" y="70"/>
                </a:cxn>
                <a:cxn ang="0">
                  <a:pos x="99" y="85"/>
                </a:cxn>
                <a:cxn ang="0">
                  <a:pos x="97" y="99"/>
                </a:cxn>
                <a:cxn ang="0">
                  <a:pos x="90" y="130"/>
                </a:cxn>
                <a:cxn ang="0">
                  <a:pos x="89" y="144"/>
                </a:cxn>
                <a:cxn ang="0">
                  <a:pos x="90" y="153"/>
                </a:cxn>
                <a:cxn ang="0">
                  <a:pos x="94" y="165"/>
                </a:cxn>
                <a:cxn ang="0">
                  <a:pos x="96" y="176"/>
                </a:cxn>
                <a:cxn ang="0">
                  <a:pos x="97" y="189"/>
                </a:cxn>
                <a:cxn ang="0">
                  <a:pos x="96" y="197"/>
                </a:cxn>
                <a:cxn ang="0">
                  <a:pos x="96" y="204"/>
                </a:cxn>
                <a:cxn ang="0">
                  <a:pos x="97" y="211"/>
                </a:cxn>
                <a:cxn ang="0">
                  <a:pos x="101" y="220"/>
                </a:cxn>
                <a:cxn ang="0">
                  <a:pos x="87" y="221"/>
                </a:cxn>
                <a:cxn ang="0">
                  <a:pos x="75" y="223"/>
                </a:cxn>
                <a:cxn ang="0">
                  <a:pos x="65" y="225"/>
                </a:cxn>
                <a:cxn ang="0">
                  <a:pos x="52" y="228"/>
                </a:cxn>
                <a:cxn ang="0">
                  <a:pos x="50" y="215"/>
                </a:cxn>
                <a:cxn ang="0">
                  <a:pos x="48" y="201"/>
                </a:cxn>
                <a:cxn ang="0">
                  <a:pos x="46" y="187"/>
                </a:cxn>
                <a:cxn ang="0">
                  <a:pos x="43" y="173"/>
                </a:cxn>
                <a:cxn ang="0">
                  <a:pos x="38" y="162"/>
                </a:cxn>
                <a:cxn ang="0">
                  <a:pos x="32" y="154"/>
                </a:cxn>
                <a:cxn ang="0">
                  <a:pos x="24" y="150"/>
                </a:cxn>
                <a:cxn ang="0">
                  <a:pos x="24" y="139"/>
                </a:cxn>
                <a:cxn ang="0">
                  <a:pos x="21" y="129"/>
                </a:cxn>
                <a:cxn ang="0">
                  <a:pos x="16" y="119"/>
                </a:cxn>
                <a:cxn ang="0">
                  <a:pos x="14" y="110"/>
                </a:cxn>
                <a:cxn ang="0">
                  <a:pos x="14" y="105"/>
                </a:cxn>
                <a:cxn ang="0">
                  <a:pos x="16" y="96"/>
                </a:cxn>
                <a:cxn ang="0">
                  <a:pos x="16" y="90"/>
                </a:cxn>
                <a:cxn ang="0">
                  <a:pos x="15" y="87"/>
                </a:cxn>
                <a:cxn ang="0">
                  <a:pos x="15" y="82"/>
                </a:cxn>
                <a:cxn ang="0">
                  <a:pos x="14" y="78"/>
                </a:cxn>
                <a:cxn ang="0">
                  <a:pos x="14" y="76"/>
                </a:cxn>
                <a:cxn ang="0">
                  <a:pos x="4" y="62"/>
                </a:cxn>
                <a:cxn ang="0">
                  <a:pos x="4" y="50"/>
                </a:cxn>
                <a:cxn ang="0">
                  <a:pos x="1" y="39"/>
                </a:cxn>
                <a:cxn ang="0">
                  <a:pos x="0" y="28"/>
                </a:cxn>
                <a:cxn ang="0">
                  <a:pos x="36" y="18"/>
                </a:cxn>
                <a:cxn ang="0">
                  <a:pos x="73" y="8"/>
                </a:cxn>
                <a:cxn ang="0">
                  <a:pos x="111" y="0"/>
                </a:cxn>
              </a:cxnLst>
              <a:rect l="0" t="0" r="r" b="b"/>
              <a:pathLst>
                <a:path w="117" h="228">
                  <a:moveTo>
                    <a:pt x="111" y="0"/>
                  </a:moveTo>
                  <a:lnTo>
                    <a:pt x="114" y="5"/>
                  </a:lnTo>
                  <a:lnTo>
                    <a:pt x="111" y="14"/>
                  </a:lnTo>
                  <a:lnTo>
                    <a:pt x="111" y="22"/>
                  </a:lnTo>
                  <a:lnTo>
                    <a:pt x="114" y="29"/>
                  </a:lnTo>
                  <a:lnTo>
                    <a:pt x="115" y="32"/>
                  </a:lnTo>
                  <a:lnTo>
                    <a:pt x="116" y="33"/>
                  </a:lnTo>
                  <a:lnTo>
                    <a:pt x="117" y="35"/>
                  </a:lnTo>
                  <a:lnTo>
                    <a:pt x="117" y="39"/>
                  </a:lnTo>
                  <a:lnTo>
                    <a:pt x="115" y="47"/>
                  </a:lnTo>
                  <a:lnTo>
                    <a:pt x="110" y="54"/>
                  </a:lnTo>
                  <a:lnTo>
                    <a:pt x="104" y="59"/>
                  </a:lnTo>
                  <a:lnTo>
                    <a:pt x="95" y="70"/>
                  </a:lnTo>
                  <a:lnTo>
                    <a:pt x="99" y="85"/>
                  </a:lnTo>
                  <a:lnTo>
                    <a:pt x="97" y="99"/>
                  </a:lnTo>
                  <a:lnTo>
                    <a:pt x="90" y="130"/>
                  </a:lnTo>
                  <a:lnTo>
                    <a:pt x="89" y="144"/>
                  </a:lnTo>
                  <a:lnTo>
                    <a:pt x="90" y="153"/>
                  </a:lnTo>
                  <a:lnTo>
                    <a:pt x="94" y="165"/>
                  </a:lnTo>
                  <a:lnTo>
                    <a:pt x="96" y="176"/>
                  </a:lnTo>
                  <a:lnTo>
                    <a:pt x="97" y="189"/>
                  </a:lnTo>
                  <a:lnTo>
                    <a:pt x="96" y="197"/>
                  </a:lnTo>
                  <a:lnTo>
                    <a:pt x="96" y="204"/>
                  </a:lnTo>
                  <a:lnTo>
                    <a:pt x="97" y="211"/>
                  </a:lnTo>
                  <a:lnTo>
                    <a:pt x="101" y="220"/>
                  </a:lnTo>
                  <a:lnTo>
                    <a:pt x="87" y="221"/>
                  </a:lnTo>
                  <a:lnTo>
                    <a:pt x="75" y="223"/>
                  </a:lnTo>
                  <a:lnTo>
                    <a:pt x="65" y="225"/>
                  </a:lnTo>
                  <a:lnTo>
                    <a:pt x="52" y="228"/>
                  </a:lnTo>
                  <a:lnTo>
                    <a:pt x="50" y="215"/>
                  </a:lnTo>
                  <a:lnTo>
                    <a:pt x="48" y="201"/>
                  </a:lnTo>
                  <a:lnTo>
                    <a:pt x="46" y="187"/>
                  </a:lnTo>
                  <a:lnTo>
                    <a:pt x="43" y="173"/>
                  </a:lnTo>
                  <a:lnTo>
                    <a:pt x="38" y="162"/>
                  </a:lnTo>
                  <a:lnTo>
                    <a:pt x="32" y="154"/>
                  </a:lnTo>
                  <a:lnTo>
                    <a:pt x="24" y="150"/>
                  </a:lnTo>
                  <a:lnTo>
                    <a:pt x="24" y="139"/>
                  </a:lnTo>
                  <a:lnTo>
                    <a:pt x="21" y="129"/>
                  </a:lnTo>
                  <a:lnTo>
                    <a:pt x="16" y="119"/>
                  </a:lnTo>
                  <a:lnTo>
                    <a:pt x="14" y="110"/>
                  </a:lnTo>
                  <a:lnTo>
                    <a:pt x="14" y="105"/>
                  </a:lnTo>
                  <a:lnTo>
                    <a:pt x="16" y="96"/>
                  </a:lnTo>
                  <a:lnTo>
                    <a:pt x="16" y="90"/>
                  </a:lnTo>
                  <a:lnTo>
                    <a:pt x="15" y="87"/>
                  </a:lnTo>
                  <a:lnTo>
                    <a:pt x="15" y="82"/>
                  </a:lnTo>
                  <a:lnTo>
                    <a:pt x="14" y="78"/>
                  </a:lnTo>
                  <a:lnTo>
                    <a:pt x="14" y="76"/>
                  </a:lnTo>
                  <a:lnTo>
                    <a:pt x="4" y="62"/>
                  </a:lnTo>
                  <a:lnTo>
                    <a:pt x="4" y="50"/>
                  </a:lnTo>
                  <a:lnTo>
                    <a:pt x="1" y="39"/>
                  </a:lnTo>
                  <a:lnTo>
                    <a:pt x="0" y="28"/>
                  </a:lnTo>
                  <a:lnTo>
                    <a:pt x="36" y="18"/>
                  </a:lnTo>
                  <a:lnTo>
                    <a:pt x="73" y="8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10"/>
            <p:cNvSpPr>
              <a:spLocks/>
            </p:cNvSpPr>
            <p:nvPr/>
          </p:nvSpPr>
          <p:spPr bwMode="auto">
            <a:xfrm>
              <a:off x="9433014" y="2191748"/>
              <a:ext cx="384705" cy="217521"/>
            </a:xfrm>
            <a:custGeom>
              <a:avLst/>
              <a:gdLst/>
              <a:ahLst/>
              <a:cxnLst>
                <a:cxn ang="0">
                  <a:pos x="152" y="0"/>
                </a:cxn>
                <a:cxn ang="0">
                  <a:pos x="156" y="3"/>
                </a:cxn>
                <a:cxn ang="0">
                  <a:pos x="159" y="9"/>
                </a:cxn>
                <a:cxn ang="0">
                  <a:pos x="163" y="14"/>
                </a:cxn>
                <a:cxn ang="0">
                  <a:pos x="166" y="17"/>
                </a:cxn>
                <a:cxn ang="0">
                  <a:pos x="171" y="18"/>
                </a:cxn>
                <a:cxn ang="0">
                  <a:pos x="178" y="16"/>
                </a:cxn>
                <a:cxn ang="0">
                  <a:pos x="169" y="25"/>
                </a:cxn>
                <a:cxn ang="0">
                  <a:pos x="161" y="36"/>
                </a:cxn>
                <a:cxn ang="0">
                  <a:pos x="155" y="47"/>
                </a:cxn>
                <a:cxn ang="0">
                  <a:pos x="158" y="51"/>
                </a:cxn>
                <a:cxn ang="0">
                  <a:pos x="158" y="53"/>
                </a:cxn>
                <a:cxn ang="0">
                  <a:pos x="162" y="57"/>
                </a:cxn>
                <a:cxn ang="0">
                  <a:pos x="166" y="58"/>
                </a:cxn>
                <a:cxn ang="0">
                  <a:pos x="178" y="56"/>
                </a:cxn>
                <a:cxn ang="0">
                  <a:pos x="180" y="59"/>
                </a:cxn>
                <a:cxn ang="0">
                  <a:pos x="184" y="61"/>
                </a:cxn>
                <a:cxn ang="0">
                  <a:pos x="187" y="65"/>
                </a:cxn>
                <a:cxn ang="0">
                  <a:pos x="190" y="70"/>
                </a:cxn>
                <a:cxn ang="0">
                  <a:pos x="189" y="75"/>
                </a:cxn>
                <a:cxn ang="0">
                  <a:pos x="194" y="78"/>
                </a:cxn>
                <a:cxn ang="0">
                  <a:pos x="199" y="82"/>
                </a:cxn>
                <a:cxn ang="0">
                  <a:pos x="204" y="88"/>
                </a:cxn>
                <a:cxn ang="0">
                  <a:pos x="208" y="93"/>
                </a:cxn>
                <a:cxn ang="0">
                  <a:pos x="214" y="95"/>
                </a:cxn>
                <a:cxn ang="0">
                  <a:pos x="214" y="105"/>
                </a:cxn>
                <a:cxn ang="0">
                  <a:pos x="212" y="108"/>
                </a:cxn>
                <a:cxn ang="0">
                  <a:pos x="211" y="110"/>
                </a:cxn>
                <a:cxn ang="0">
                  <a:pos x="207" y="112"/>
                </a:cxn>
                <a:cxn ang="0">
                  <a:pos x="203" y="113"/>
                </a:cxn>
                <a:cxn ang="0">
                  <a:pos x="203" y="107"/>
                </a:cxn>
                <a:cxn ang="0">
                  <a:pos x="201" y="105"/>
                </a:cxn>
                <a:cxn ang="0">
                  <a:pos x="201" y="102"/>
                </a:cxn>
                <a:cxn ang="0">
                  <a:pos x="200" y="101"/>
                </a:cxn>
                <a:cxn ang="0">
                  <a:pos x="200" y="95"/>
                </a:cxn>
                <a:cxn ang="0">
                  <a:pos x="191" y="102"/>
                </a:cxn>
                <a:cxn ang="0">
                  <a:pos x="184" y="112"/>
                </a:cxn>
                <a:cxn ang="0">
                  <a:pos x="178" y="121"/>
                </a:cxn>
                <a:cxn ang="0">
                  <a:pos x="172" y="120"/>
                </a:cxn>
                <a:cxn ang="0">
                  <a:pos x="169" y="115"/>
                </a:cxn>
                <a:cxn ang="0">
                  <a:pos x="166" y="108"/>
                </a:cxn>
                <a:cxn ang="0">
                  <a:pos x="166" y="101"/>
                </a:cxn>
                <a:cxn ang="0">
                  <a:pos x="162" y="106"/>
                </a:cxn>
                <a:cxn ang="0">
                  <a:pos x="161" y="109"/>
                </a:cxn>
                <a:cxn ang="0">
                  <a:pos x="154" y="103"/>
                </a:cxn>
                <a:cxn ang="0">
                  <a:pos x="144" y="87"/>
                </a:cxn>
                <a:cxn ang="0">
                  <a:pos x="114" y="92"/>
                </a:cxn>
                <a:cxn ang="0">
                  <a:pos x="86" y="98"/>
                </a:cxn>
                <a:cxn ang="0">
                  <a:pos x="59" y="105"/>
                </a:cxn>
                <a:cxn ang="0">
                  <a:pos x="31" y="112"/>
                </a:cxn>
                <a:cxn ang="0">
                  <a:pos x="0" y="115"/>
                </a:cxn>
                <a:cxn ang="0">
                  <a:pos x="1" y="99"/>
                </a:cxn>
                <a:cxn ang="0">
                  <a:pos x="3" y="71"/>
                </a:cxn>
                <a:cxn ang="0">
                  <a:pos x="3" y="53"/>
                </a:cxn>
                <a:cxn ang="0">
                  <a:pos x="33" y="47"/>
                </a:cxn>
                <a:cxn ang="0">
                  <a:pos x="63" y="40"/>
                </a:cxn>
                <a:cxn ang="0">
                  <a:pos x="94" y="35"/>
                </a:cxn>
                <a:cxn ang="0">
                  <a:pos x="121" y="28"/>
                </a:cxn>
                <a:cxn ang="0">
                  <a:pos x="132" y="23"/>
                </a:cxn>
                <a:cxn ang="0">
                  <a:pos x="141" y="14"/>
                </a:cxn>
                <a:cxn ang="0">
                  <a:pos x="147" y="2"/>
                </a:cxn>
                <a:cxn ang="0">
                  <a:pos x="150" y="2"/>
                </a:cxn>
                <a:cxn ang="0">
                  <a:pos x="152" y="0"/>
                </a:cxn>
              </a:cxnLst>
              <a:rect l="0" t="0" r="r" b="b"/>
              <a:pathLst>
                <a:path w="214" h="121">
                  <a:moveTo>
                    <a:pt x="152" y="0"/>
                  </a:moveTo>
                  <a:lnTo>
                    <a:pt x="156" y="3"/>
                  </a:lnTo>
                  <a:lnTo>
                    <a:pt x="159" y="9"/>
                  </a:lnTo>
                  <a:lnTo>
                    <a:pt x="163" y="14"/>
                  </a:lnTo>
                  <a:lnTo>
                    <a:pt x="166" y="17"/>
                  </a:lnTo>
                  <a:lnTo>
                    <a:pt x="171" y="18"/>
                  </a:lnTo>
                  <a:lnTo>
                    <a:pt x="178" y="16"/>
                  </a:lnTo>
                  <a:lnTo>
                    <a:pt x="169" y="25"/>
                  </a:lnTo>
                  <a:lnTo>
                    <a:pt x="161" y="36"/>
                  </a:lnTo>
                  <a:lnTo>
                    <a:pt x="155" y="47"/>
                  </a:lnTo>
                  <a:lnTo>
                    <a:pt x="158" y="51"/>
                  </a:lnTo>
                  <a:lnTo>
                    <a:pt x="158" y="53"/>
                  </a:lnTo>
                  <a:lnTo>
                    <a:pt x="162" y="57"/>
                  </a:lnTo>
                  <a:lnTo>
                    <a:pt x="166" y="58"/>
                  </a:lnTo>
                  <a:lnTo>
                    <a:pt x="178" y="56"/>
                  </a:lnTo>
                  <a:lnTo>
                    <a:pt x="180" y="59"/>
                  </a:lnTo>
                  <a:lnTo>
                    <a:pt x="184" y="61"/>
                  </a:lnTo>
                  <a:lnTo>
                    <a:pt x="187" y="65"/>
                  </a:lnTo>
                  <a:lnTo>
                    <a:pt x="190" y="70"/>
                  </a:lnTo>
                  <a:lnTo>
                    <a:pt x="189" y="75"/>
                  </a:lnTo>
                  <a:lnTo>
                    <a:pt x="194" y="78"/>
                  </a:lnTo>
                  <a:lnTo>
                    <a:pt x="199" y="82"/>
                  </a:lnTo>
                  <a:lnTo>
                    <a:pt x="204" y="88"/>
                  </a:lnTo>
                  <a:lnTo>
                    <a:pt x="208" y="93"/>
                  </a:lnTo>
                  <a:lnTo>
                    <a:pt x="214" y="95"/>
                  </a:lnTo>
                  <a:lnTo>
                    <a:pt x="214" y="105"/>
                  </a:lnTo>
                  <a:lnTo>
                    <a:pt x="212" y="108"/>
                  </a:lnTo>
                  <a:lnTo>
                    <a:pt x="211" y="110"/>
                  </a:lnTo>
                  <a:lnTo>
                    <a:pt x="207" y="112"/>
                  </a:lnTo>
                  <a:lnTo>
                    <a:pt x="203" y="113"/>
                  </a:lnTo>
                  <a:lnTo>
                    <a:pt x="203" y="107"/>
                  </a:lnTo>
                  <a:lnTo>
                    <a:pt x="201" y="105"/>
                  </a:lnTo>
                  <a:lnTo>
                    <a:pt x="201" y="102"/>
                  </a:lnTo>
                  <a:lnTo>
                    <a:pt x="200" y="101"/>
                  </a:lnTo>
                  <a:lnTo>
                    <a:pt x="200" y="95"/>
                  </a:lnTo>
                  <a:lnTo>
                    <a:pt x="191" y="102"/>
                  </a:lnTo>
                  <a:lnTo>
                    <a:pt x="184" y="112"/>
                  </a:lnTo>
                  <a:lnTo>
                    <a:pt x="178" y="121"/>
                  </a:lnTo>
                  <a:lnTo>
                    <a:pt x="172" y="120"/>
                  </a:lnTo>
                  <a:lnTo>
                    <a:pt x="169" y="115"/>
                  </a:lnTo>
                  <a:lnTo>
                    <a:pt x="166" y="108"/>
                  </a:lnTo>
                  <a:lnTo>
                    <a:pt x="166" y="101"/>
                  </a:lnTo>
                  <a:lnTo>
                    <a:pt x="162" y="106"/>
                  </a:lnTo>
                  <a:lnTo>
                    <a:pt x="161" y="109"/>
                  </a:lnTo>
                  <a:lnTo>
                    <a:pt x="154" y="103"/>
                  </a:lnTo>
                  <a:lnTo>
                    <a:pt x="144" y="87"/>
                  </a:lnTo>
                  <a:lnTo>
                    <a:pt x="114" y="92"/>
                  </a:lnTo>
                  <a:lnTo>
                    <a:pt x="86" y="98"/>
                  </a:lnTo>
                  <a:lnTo>
                    <a:pt x="59" y="105"/>
                  </a:lnTo>
                  <a:lnTo>
                    <a:pt x="31" y="112"/>
                  </a:lnTo>
                  <a:lnTo>
                    <a:pt x="0" y="115"/>
                  </a:lnTo>
                  <a:lnTo>
                    <a:pt x="1" y="99"/>
                  </a:lnTo>
                  <a:lnTo>
                    <a:pt x="3" y="71"/>
                  </a:lnTo>
                  <a:lnTo>
                    <a:pt x="3" y="53"/>
                  </a:lnTo>
                  <a:lnTo>
                    <a:pt x="33" y="47"/>
                  </a:lnTo>
                  <a:lnTo>
                    <a:pt x="63" y="40"/>
                  </a:lnTo>
                  <a:lnTo>
                    <a:pt x="94" y="35"/>
                  </a:lnTo>
                  <a:lnTo>
                    <a:pt x="121" y="28"/>
                  </a:lnTo>
                  <a:lnTo>
                    <a:pt x="132" y="23"/>
                  </a:lnTo>
                  <a:lnTo>
                    <a:pt x="141" y="14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11"/>
            <p:cNvSpPr>
              <a:spLocks/>
            </p:cNvSpPr>
            <p:nvPr/>
          </p:nvSpPr>
          <p:spPr bwMode="auto">
            <a:xfrm>
              <a:off x="9815922" y="2335564"/>
              <a:ext cx="61121" cy="32358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4" y="4"/>
                </a:cxn>
                <a:cxn ang="0">
                  <a:pos x="27" y="11"/>
                </a:cxn>
                <a:cxn ang="0">
                  <a:pos x="18" y="15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1" y="15"/>
                </a:cxn>
                <a:cxn ang="0">
                  <a:pos x="1" y="14"/>
                </a:cxn>
                <a:cxn ang="0">
                  <a:pos x="2" y="13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8" y="13"/>
                </a:cxn>
                <a:cxn ang="0">
                  <a:pos x="11" y="12"/>
                </a:cxn>
                <a:cxn ang="0">
                  <a:pos x="13" y="12"/>
                </a:cxn>
                <a:cxn ang="0">
                  <a:pos x="16" y="11"/>
                </a:cxn>
                <a:cxn ang="0">
                  <a:pos x="19" y="11"/>
                </a:cxn>
                <a:cxn ang="0">
                  <a:pos x="20" y="9"/>
                </a:cxn>
                <a:cxn ang="0">
                  <a:pos x="21" y="9"/>
                </a:cxn>
                <a:cxn ang="0">
                  <a:pos x="21" y="6"/>
                </a:cxn>
                <a:cxn ang="0">
                  <a:pos x="29" y="0"/>
                </a:cxn>
              </a:cxnLst>
              <a:rect l="0" t="0" r="r" b="b"/>
              <a:pathLst>
                <a:path w="34" h="18">
                  <a:moveTo>
                    <a:pt x="29" y="0"/>
                  </a:moveTo>
                  <a:lnTo>
                    <a:pt x="34" y="4"/>
                  </a:lnTo>
                  <a:lnTo>
                    <a:pt x="27" y="11"/>
                  </a:lnTo>
                  <a:lnTo>
                    <a:pt x="18" y="15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8" y="13"/>
                  </a:lnTo>
                  <a:lnTo>
                    <a:pt x="11" y="12"/>
                  </a:lnTo>
                  <a:lnTo>
                    <a:pt x="13" y="12"/>
                  </a:lnTo>
                  <a:lnTo>
                    <a:pt x="16" y="11"/>
                  </a:lnTo>
                  <a:lnTo>
                    <a:pt x="19" y="11"/>
                  </a:lnTo>
                  <a:lnTo>
                    <a:pt x="20" y="9"/>
                  </a:lnTo>
                  <a:lnTo>
                    <a:pt x="21" y="9"/>
                  </a:lnTo>
                  <a:lnTo>
                    <a:pt x="21" y="6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12"/>
            <p:cNvSpPr>
              <a:spLocks/>
            </p:cNvSpPr>
            <p:nvPr/>
          </p:nvSpPr>
          <p:spPr bwMode="auto">
            <a:xfrm>
              <a:off x="9646940" y="2351742"/>
              <a:ext cx="55729" cy="11864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9"/>
                </a:cxn>
                <a:cxn ang="0">
                  <a:pos x="28" y="18"/>
                </a:cxn>
                <a:cxn ang="0">
                  <a:pos x="25" y="26"/>
                </a:cxn>
                <a:cxn ang="0">
                  <a:pos x="29" y="33"/>
                </a:cxn>
                <a:cxn ang="0">
                  <a:pos x="31" y="42"/>
                </a:cxn>
                <a:cxn ang="0">
                  <a:pos x="31" y="54"/>
                </a:cxn>
                <a:cxn ang="0">
                  <a:pos x="24" y="58"/>
                </a:cxn>
                <a:cxn ang="0">
                  <a:pos x="18" y="61"/>
                </a:cxn>
                <a:cxn ang="0">
                  <a:pos x="14" y="66"/>
                </a:cxn>
                <a:cxn ang="0">
                  <a:pos x="11" y="53"/>
                </a:cxn>
                <a:cxn ang="0">
                  <a:pos x="8" y="38"/>
                </a:cxn>
                <a:cxn ang="0">
                  <a:pos x="3" y="21"/>
                </a:cxn>
                <a:cxn ang="0">
                  <a:pos x="0" y="6"/>
                </a:cxn>
                <a:cxn ang="0">
                  <a:pos x="10" y="3"/>
                </a:cxn>
                <a:cxn ang="0">
                  <a:pos x="22" y="0"/>
                </a:cxn>
              </a:cxnLst>
              <a:rect l="0" t="0" r="r" b="b"/>
              <a:pathLst>
                <a:path w="31" h="66">
                  <a:moveTo>
                    <a:pt x="22" y="0"/>
                  </a:moveTo>
                  <a:lnTo>
                    <a:pt x="27" y="9"/>
                  </a:lnTo>
                  <a:lnTo>
                    <a:pt x="28" y="18"/>
                  </a:lnTo>
                  <a:lnTo>
                    <a:pt x="25" y="26"/>
                  </a:lnTo>
                  <a:lnTo>
                    <a:pt x="29" y="33"/>
                  </a:lnTo>
                  <a:lnTo>
                    <a:pt x="31" y="42"/>
                  </a:lnTo>
                  <a:lnTo>
                    <a:pt x="31" y="54"/>
                  </a:lnTo>
                  <a:lnTo>
                    <a:pt x="24" y="58"/>
                  </a:lnTo>
                  <a:lnTo>
                    <a:pt x="18" y="61"/>
                  </a:lnTo>
                  <a:lnTo>
                    <a:pt x="14" y="66"/>
                  </a:lnTo>
                  <a:lnTo>
                    <a:pt x="11" y="53"/>
                  </a:lnTo>
                  <a:lnTo>
                    <a:pt x="8" y="38"/>
                  </a:lnTo>
                  <a:lnTo>
                    <a:pt x="3" y="21"/>
                  </a:lnTo>
                  <a:lnTo>
                    <a:pt x="0" y="6"/>
                  </a:lnTo>
                  <a:lnTo>
                    <a:pt x="10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13"/>
            <p:cNvSpPr>
              <a:spLocks/>
            </p:cNvSpPr>
            <p:nvPr/>
          </p:nvSpPr>
          <p:spPr bwMode="auto">
            <a:xfrm>
              <a:off x="9256841" y="2828129"/>
              <a:ext cx="125838" cy="22830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0"/>
                </a:cxn>
                <a:cxn ang="0">
                  <a:pos x="13" y="7"/>
                </a:cxn>
                <a:cxn ang="0">
                  <a:pos x="11" y="13"/>
                </a:cxn>
                <a:cxn ang="0">
                  <a:pos x="8" y="20"/>
                </a:cxn>
                <a:cxn ang="0">
                  <a:pos x="12" y="33"/>
                </a:cxn>
                <a:cxn ang="0">
                  <a:pos x="19" y="43"/>
                </a:cxn>
                <a:cxn ang="0">
                  <a:pos x="28" y="52"/>
                </a:cxn>
                <a:cxn ang="0">
                  <a:pos x="29" y="61"/>
                </a:cxn>
                <a:cxn ang="0">
                  <a:pos x="34" y="69"/>
                </a:cxn>
                <a:cxn ang="0">
                  <a:pos x="40" y="77"/>
                </a:cxn>
                <a:cxn ang="0">
                  <a:pos x="44" y="83"/>
                </a:cxn>
                <a:cxn ang="0">
                  <a:pos x="48" y="88"/>
                </a:cxn>
                <a:cxn ang="0">
                  <a:pos x="53" y="90"/>
                </a:cxn>
                <a:cxn ang="0">
                  <a:pos x="62" y="91"/>
                </a:cxn>
                <a:cxn ang="0">
                  <a:pos x="61" y="97"/>
                </a:cxn>
                <a:cxn ang="0">
                  <a:pos x="58" y="103"/>
                </a:cxn>
                <a:cxn ang="0">
                  <a:pos x="60" y="111"/>
                </a:cxn>
                <a:cxn ang="0">
                  <a:pos x="60" y="112"/>
                </a:cxn>
                <a:cxn ang="0">
                  <a:pos x="64" y="112"/>
                </a:cxn>
                <a:cxn ang="0">
                  <a:pos x="65" y="111"/>
                </a:cxn>
                <a:cxn ang="0">
                  <a:pos x="68" y="112"/>
                </a:cxn>
                <a:cxn ang="0">
                  <a:pos x="69" y="112"/>
                </a:cxn>
                <a:cxn ang="0">
                  <a:pos x="70" y="113"/>
                </a:cxn>
                <a:cxn ang="0">
                  <a:pos x="70" y="119"/>
                </a:cxn>
                <a:cxn ang="0">
                  <a:pos x="55" y="122"/>
                </a:cxn>
                <a:cxn ang="0">
                  <a:pos x="41" y="125"/>
                </a:cxn>
                <a:cxn ang="0">
                  <a:pos x="26" y="127"/>
                </a:cxn>
                <a:cxn ang="0">
                  <a:pos x="22" y="103"/>
                </a:cxn>
                <a:cxn ang="0">
                  <a:pos x="14" y="78"/>
                </a:cxn>
                <a:cxn ang="0">
                  <a:pos x="6" y="53"/>
                </a:cxn>
                <a:cxn ang="0">
                  <a:pos x="1" y="28"/>
                </a:cxn>
                <a:cxn ang="0">
                  <a:pos x="0" y="4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2" y="0"/>
                </a:cxn>
              </a:cxnLst>
              <a:rect l="0" t="0" r="r" b="b"/>
              <a:pathLst>
                <a:path w="70" h="127">
                  <a:moveTo>
                    <a:pt x="12" y="0"/>
                  </a:moveTo>
                  <a:lnTo>
                    <a:pt x="14" y="0"/>
                  </a:lnTo>
                  <a:lnTo>
                    <a:pt x="13" y="7"/>
                  </a:lnTo>
                  <a:lnTo>
                    <a:pt x="11" y="13"/>
                  </a:lnTo>
                  <a:lnTo>
                    <a:pt x="8" y="20"/>
                  </a:lnTo>
                  <a:lnTo>
                    <a:pt x="12" y="33"/>
                  </a:lnTo>
                  <a:lnTo>
                    <a:pt x="19" y="43"/>
                  </a:lnTo>
                  <a:lnTo>
                    <a:pt x="28" y="52"/>
                  </a:lnTo>
                  <a:lnTo>
                    <a:pt x="29" y="61"/>
                  </a:lnTo>
                  <a:lnTo>
                    <a:pt x="34" y="69"/>
                  </a:lnTo>
                  <a:lnTo>
                    <a:pt x="40" y="77"/>
                  </a:lnTo>
                  <a:lnTo>
                    <a:pt x="44" y="83"/>
                  </a:lnTo>
                  <a:lnTo>
                    <a:pt x="48" y="88"/>
                  </a:lnTo>
                  <a:lnTo>
                    <a:pt x="53" y="90"/>
                  </a:lnTo>
                  <a:lnTo>
                    <a:pt x="62" y="91"/>
                  </a:lnTo>
                  <a:lnTo>
                    <a:pt x="61" y="97"/>
                  </a:lnTo>
                  <a:lnTo>
                    <a:pt x="58" y="103"/>
                  </a:lnTo>
                  <a:lnTo>
                    <a:pt x="60" y="111"/>
                  </a:lnTo>
                  <a:lnTo>
                    <a:pt x="60" y="112"/>
                  </a:lnTo>
                  <a:lnTo>
                    <a:pt x="64" y="112"/>
                  </a:lnTo>
                  <a:lnTo>
                    <a:pt x="65" y="111"/>
                  </a:lnTo>
                  <a:lnTo>
                    <a:pt x="68" y="112"/>
                  </a:lnTo>
                  <a:lnTo>
                    <a:pt x="69" y="112"/>
                  </a:lnTo>
                  <a:lnTo>
                    <a:pt x="70" y="113"/>
                  </a:lnTo>
                  <a:lnTo>
                    <a:pt x="70" y="119"/>
                  </a:lnTo>
                  <a:lnTo>
                    <a:pt x="55" y="122"/>
                  </a:lnTo>
                  <a:lnTo>
                    <a:pt x="41" y="125"/>
                  </a:lnTo>
                  <a:lnTo>
                    <a:pt x="26" y="127"/>
                  </a:lnTo>
                  <a:lnTo>
                    <a:pt x="22" y="103"/>
                  </a:lnTo>
                  <a:lnTo>
                    <a:pt x="14" y="78"/>
                  </a:lnTo>
                  <a:lnTo>
                    <a:pt x="6" y="53"/>
                  </a:lnTo>
                  <a:lnTo>
                    <a:pt x="1" y="28"/>
                  </a:lnTo>
                  <a:lnTo>
                    <a:pt x="0" y="4"/>
                  </a:lnTo>
                  <a:lnTo>
                    <a:pt x="5" y="4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14"/>
            <p:cNvSpPr>
              <a:spLocks/>
            </p:cNvSpPr>
            <p:nvPr/>
          </p:nvSpPr>
          <p:spPr bwMode="auto">
            <a:xfrm>
              <a:off x="8593496" y="2473985"/>
              <a:ext cx="760422" cy="497960"/>
            </a:xfrm>
            <a:custGeom>
              <a:avLst/>
              <a:gdLst/>
              <a:ahLst/>
              <a:cxnLst>
                <a:cxn ang="0">
                  <a:pos x="349" y="2"/>
                </a:cxn>
                <a:cxn ang="0">
                  <a:pos x="358" y="9"/>
                </a:cxn>
                <a:cxn ang="0">
                  <a:pos x="370" y="25"/>
                </a:cxn>
                <a:cxn ang="0">
                  <a:pos x="381" y="37"/>
                </a:cxn>
                <a:cxn ang="0">
                  <a:pos x="399" y="42"/>
                </a:cxn>
                <a:cxn ang="0">
                  <a:pos x="391" y="64"/>
                </a:cxn>
                <a:cxn ang="0">
                  <a:pos x="381" y="85"/>
                </a:cxn>
                <a:cxn ang="0">
                  <a:pos x="385" y="95"/>
                </a:cxn>
                <a:cxn ang="0">
                  <a:pos x="381" y="109"/>
                </a:cxn>
                <a:cxn ang="0">
                  <a:pos x="382" y="114"/>
                </a:cxn>
                <a:cxn ang="0">
                  <a:pos x="385" y="121"/>
                </a:cxn>
                <a:cxn ang="0">
                  <a:pos x="394" y="132"/>
                </a:cxn>
                <a:cxn ang="0">
                  <a:pos x="399" y="137"/>
                </a:cxn>
                <a:cxn ang="0">
                  <a:pos x="408" y="144"/>
                </a:cxn>
                <a:cxn ang="0">
                  <a:pos x="423" y="153"/>
                </a:cxn>
                <a:cxn ang="0">
                  <a:pos x="420" y="160"/>
                </a:cxn>
                <a:cxn ang="0">
                  <a:pos x="415" y="165"/>
                </a:cxn>
                <a:cxn ang="0">
                  <a:pos x="409" y="169"/>
                </a:cxn>
                <a:cxn ang="0">
                  <a:pos x="401" y="182"/>
                </a:cxn>
                <a:cxn ang="0">
                  <a:pos x="394" y="189"/>
                </a:cxn>
                <a:cxn ang="0">
                  <a:pos x="389" y="195"/>
                </a:cxn>
                <a:cxn ang="0">
                  <a:pos x="368" y="198"/>
                </a:cxn>
                <a:cxn ang="0">
                  <a:pos x="361" y="211"/>
                </a:cxn>
                <a:cxn ang="0">
                  <a:pos x="32" y="251"/>
                </a:cxn>
                <a:cxn ang="0">
                  <a:pos x="14" y="156"/>
                </a:cxn>
                <a:cxn ang="0">
                  <a:pos x="6" y="110"/>
                </a:cxn>
                <a:cxn ang="0">
                  <a:pos x="0" y="83"/>
                </a:cxn>
                <a:cxn ang="0">
                  <a:pos x="1" y="70"/>
                </a:cxn>
                <a:cxn ang="0">
                  <a:pos x="11" y="62"/>
                </a:cxn>
                <a:cxn ang="0">
                  <a:pos x="15" y="61"/>
                </a:cxn>
                <a:cxn ang="0">
                  <a:pos x="28" y="49"/>
                </a:cxn>
                <a:cxn ang="0">
                  <a:pos x="43" y="40"/>
                </a:cxn>
                <a:cxn ang="0">
                  <a:pos x="46" y="60"/>
                </a:cxn>
                <a:cxn ang="0">
                  <a:pos x="148" y="42"/>
                </a:cxn>
                <a:cxn ang="0">
                  <a:pos x="254" y="20"/>
                </a:cxn>
                <a:cxn ang="0">
                  <a:pos x="262" y="16"/>
                </a:cxn>
                <a:cxn ang="0">
                  <a:pos x="270" y="14"/>
                </a:cxn>
                <a:cxn ang="0">
                  <a:pos x="310" y="8"/>
                </a:cxn>
                <a:cxn ang="0">
                  <a:pos x="334" y="1"/>
                </a:cxn>
              </a:cxnLst>
              <a:rect l="0" t="0" r="r" b="b"/>
              <a:pathLst>
                <a:path w="423" h="277">
                  <a:moveTo>
                    <a:pt x="344" y="0"/>
                  </a:moveTo>
                  <a:lnTo>
                    <a:pt x="349" y="2"/>
                  </a:lnTo>
                  <a:lnTo>
                    <a:pt x="354" y="6"/>
                  </a:lnTo>
                  <a:lnTo>
                    <a:pt x="358" y="9"/>
                  </a:lnTo>
                  <a:lnTo>
                    <a:pt x="363" y="8"/>
                  </a:lnTo>
                  <a:lnTo>
                    <a:pt x="370" y="25"/>
                  </a:lnTo>
                  <a:lnTo>
                    <a:pt x="375" y="32"/>
                  </a:lnTo>
                  <a:lnTo>
                    <a:pt x="381" y="37"/>
                  </a:lnTo>
                  <a:lnTo>
                    <a:pt x="389" y="42"/>
                  </a:lnTo>
                  <a:lnTo>
                    <a:pt x="399" y="42"/>
                  </a:lnTo>
                  <a:lnTo>
                    <a:pt x="395" y="53"/>
                  </a:lnTo>
                  <a:lnTo>
                    <a:pt x="391" y="64"/>
                  </a:lnTo>
                  <a:lnTo>
                    <a:pt x="387" y="76"/>
                  </a:lnTo>
                  <a:lnTo>
                    <a:pt x="381" y="85"/>
                  </a:lnTo>
                  <a:lnTo>
                    <a:pt x="381" y="90"/>
                  </a:lnTo>
                  <a:lnTo>
                    <a:pt x="385" y="95"/>
                  </a:lnTo>
                  <a:lnTo>
                    <a:pt x="385" y="99"/>
                  </a:lnTo>
                  <a:lnTo>
                    <a:pt x="381" y="109"/>
                  </a:lnTo>
                  <a:lnTo>
                    <a:pt x="381" y="110"/>
                  </a:lnTo>
                  <a:lnTo>
                    <a:pt x="382" y="114"/>
                  </a:lnTo>
                  <a:lnTo>
                    <a:pt x="383" y="118"/>
                  </a:lnTo>
                  <a:lnTo>
                    <a:pt x="385" y="121"/>
                  </a:lnTo>
                  <a:lnTo>
                    <a:pt x="394" y="130"/>
                  </a:lnTo>
                  <a:lnTo>
                    <a:pt x="394" y="132"/>
                  </a:lnTo>
                  <a:lnTo>
                    <a:pt x="397" y="135"/>
                  </a:lnTo>
                  <a:lnTo>
                    <a:pt x="399" y="137"/>
                  </a:lnTo>
                  <a:lnTo>
                    <a:pt x="403" y="139"/>
                  </a:lnTo>
                  <a:lnTo>
                    <a:pt x="408" y="144"/>
                  </a:lnTo>
                  <a:lnTo>
                    <a:pt x="415" y="148"/>
                  </a:lnTo>
                  <a:lnTo>
                    <a:pt x="423" y="153"/>
                  </a:lnTo>
                  <a:lnTo>
                    <a:pt x="422" y="158"/>
                  </a:lnTo>
                  <a:lnTo>
                    <a:pt x="420" y="160"/>
                  </a:lnTo>
                  <a:lnTo>
                    <a:pt x="418" y="162"/>
                  </a:lnTo>
                  <a:lnTo>
                    <a:pt x="415" y="165"/>
                  </a:lnTo>
                  <a:lnTo>
                    <a:pt x="412" y="167"/>
                  </a:lnTo>
                  <a:lnTo>
                    <a:pt x="409" y="169"/>
                  </a:lnTo>
                  <a:lnTo>
                    <a:pt x="404" y="176"/>
                  </a:lnTo>
                  <a:lnTo>
                    <a:pt x="401" y="182"/>
                  </a:lnTo>
                  <a:lnTo>
                    <a:pt x="397" y="189"/>
                  </a:lnTo>
                  <a:lnTo>
                    <a:pt x="394" y="189"/>
                  </a:lnTo>
                  <a:lnTo>
                    <a:pt x="391" y="190"/>
                  </a:lnTo>
                  <a:lnTo>
                    <a:pt x="389" y="195"/>
                  </a:lnTo>
                  <a:lnTo>
                    <a:pt x="372" y="195"/>
                  </a:lnTo>
                  <a:lnTo>
                    <a:pt x="368" y="198"/>
                  </a:lnTo>
                  <a:lnTo>
                    <a:pt x="366" y="202"/>
                  </a:lnTo>
                  <a:lnTo>
                    <a:pt x="361" y="211"/>
                  </a:lnTo>
                  <a:lnTo>
                    <a:pt x="37" y="277"/>
                  </a:lnTo>
                  <a:lnTo>
                    <a:pt x="32" y="251"/>
                  </a:lnTo>
                  <a:lnTo>
                    <a:pt x="26" y="222"/>
                  </a:lnTo>
                  <a:lnTo>
                    <a:pt x="14" y="156"/>
                  </a:lnTo>
                  <a:lnTo>
                    <a:pt x="9" y="125"/>
                  </a:lnTo>
                  <a:lnTo>
                    <a:pt x="6" y="110"/>
                  </a:lnTo>
                  <a:lnTo>
                    <a:pt x="2" y="96"/>
                  </a:lnTo>
                  <a:lnTo>
                    <a:pt x="0" y="83"/>
                  </a:lnTo>
                  <a:lnTo>
                    <a:pt x="0" y="74"/>
                  </a:lnTo>
                  <a:lnTo>
                    <a:pt x="1" y="70"/>
                  </a:lnTo>
                  <a:lnTo>
                    <a:pt x="9" y="62"/>
                  </a:lnTo>
                  <a:lnTo>
                    <a:pt x="11" y="62"/>
                  </a:lnTo>
                  <a:lnTo>
                    <a:pt x="13" y="61"/>
                  </a:lnTo>
                  <a:lnTo>
                    <a:pt x="15" y="61"/>
                  </a:lnTo>
                  <a:lnTo>
                    <a:pt x="18" y="60"/>
                  </a:lnTo>
                  <a:lnTo>
                    <a:pt x="28" y="49"/>
                  </a:lnTo>
                  <a:lnTo>
                    <a:pt x="35" y="43"/>
                  </a:lnTo>
                  <a:lnTo>
                    <a:pt x="43" y="40"/>
                  </a:lnTo>
                  <a:lnTo>
                    <a:pt x="46" y="51"/>
                  </a:lnTo>
                  <a:lnTo>
                    <a:pt x="46" y="60"/>
                  </a:lnTo>
                  <a:lnTo>
                    <a:pt x="96" y="51"/>
                  </a:lnTo>
                  <a:lnTo>
                    <a:pt x="148" y="42"/>
                  </a:lnTo>
                  <a:lnTo>
                    <a:pt x="200" y="32"/>
                  </a:lnTo>
                  <a:lnTo>
                    <a:pt x="254" y="20"/>
                  </a:lnTo>
                  <a:lnTo>
                    <a:pt x="259" y="19"/>
                  </a:lnTo>
                  <a:lnTo>
                    <a:pt x="262" y="16"/>
                  </a:lnTo>
                  <a:lnTo>
                    <a:pt x="266" y="15"/>
                  </a:lnTo>
                  <a:lnTo>
                    <a:pt x="270" y="14"/>
                  </a:lnTo>
                  <a:lnTo>
                    <a:pt x="290" y="12"/>
                  </a:lnTo>
                  <a:lnTo>
                    <a:pt x="310" y="8"/>
                  </a:lnTo>
                  <a:lnTo>
                    <a:pt x="323" y="5"/>
                  </a:lnTo>
                  <a:lnTo>
                    <a:pt x="334" y="1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15"/>
            <p:cNvSpPr>
              <a:spLocks/>
            </p:cNvSpPr>
            <p:nvPr/>
          </p:nvSpPr>
          <p:spPr bwMode="auto">
            <a:xfrm>
              <a:off x="8676189" y="1922096"/>
              <a:ext cx="787387" cy="699301"/>
            </a:xfrm>
            <a:custGeom>
              <a:avLst/>
              <a:gdLst/>
              <a:ahLst/>
              <a:cxnLst>
                <a:cxn ang="0">
                  <a:pos x="366" y="6"/>
                </a:cxn>
                <a:cxn ang="0">
                  <a:pos x="366" y="17"/>
                </a:cxn>
                <a:cxn ang="0">
                  <a:pos x="371" y="34"/>
                </a:cxn>
                <a:cxn ang="0">
                  <a:pos x="380" y="55"/>
                </a:cxn>
                <a:cxn ang="0">
                  <a:pos x="379" y="78"/>
                </a:cxn>
                <a:cxn ang="0">
                  <a:pos x="387" y="104"/>
                </a:cxn>
                <a:cxn ang="0">
                  <a:pos x="393" y="131"/>
                </a:cxn>
                <a:cxn ang="0">
                  <a:pos x="395" y="131"/>
                </a:cxn>
                <a:cxn ang="0">
                  <a:pos x="398" y="127"/>
                </a:cxn>
                <a:cxn ang="0">
                  <a:pos x="408" y="148"/>
                </a:cxn>
                <a:cxn ang="0">
                  <a:pos x="419" y="197"/>
                </a:cxn>
                <a:cxn ang="0">
                  <a:pos x="421" y="203"/>
                </a:cxn>
                <a:cxn ang="0">
                  <a:pos x="419" y="263"/>
                </a:cxn>
                <a:cxn ang="0">
                  <a:pos x="424" y="277"/>
                </a:cxn>
                <a:cxn ang="0">
                  <a:pos x="433" y="330"/>
                </a:cxn>
                <a:cxn ang="0">
                  <a:pos x="436" y="350"/>
                </a:cxn>
                <a:cxn ang="0">
                  <a:pos x="438" y="371"/>
                </a:cxn>
                <a:cxn ang="0">
                  <a:pos x="435" y="384"/>
                </a:cxn>
                <a:cxn ang="0">
                  <a:pos x="424" y="389"/>
                </a:cxn>
                <a:cxn ang="0">
                  <a:pos x="419" y="379"/>
                </a:cxn>
                <a:cxn ang="0">
                  <a:pos x="416" y="369"/>
                </a:cxn>
                <a:cxn ang="0">
                  <a:pos x="335" y="341"/>
                </a:cxn>
                <a:cxn ang="0">
                  <a:pos x="319" y="313"/>
                </a:cxn>
                <a:cxn ang="0">
                  <a:pos x="306" y="308"/>
                </a:cxn>
                <a:cxn ang="0">
                  <a:pos x="301" y="301"/>
                </a:cxn>
                <a:cxn ang="0">
                  <a:pos x="264" y="311"/>
                </a:cxn>
                <a:cxn ang="0">
                  <a:pos x="185" y="328"/>
                </a:cxn>
                <a:cxn ang="0">
                  <a:pos x="46" y="355"/>
                </a:cxn>
                <a:cxn ang="0">
                  <a:pos x="3" y="356"/>
                </a:cxn>
                <a:cxn ang="0">
                  <a:pos x="1" y="343"/>
                </a:cxn>
                <a:cxn ang="0">
                  <a:pos x="10" y="334"/>
                </a:cxn>
                <a:cxn ang="0">
                  <a:pos x="25" y="313"/>
                </a:cxn>
                <a:cxn ang="0">
                  <a:pos x="40" y="295"/>
                </a:cxn>
                <a:cxn ang="0">
                  <a:pos x="44" y="290"/>
                </a:cxn>
                <a:cxn ang="0">
                  <a:pos x="50" y="281"/>
                </a:cxn>
                <a:cxn ang="0">
                  <a:pos x="46" y="267"/>
                </a:cxn>
                <a:cxn ang="0">
                  <a:pos x="41" y="256"/>
                </a:cxn>
                <a:cxn ang="0">
                  <a:pos x="33" y="251"/>
                </a:cxn>
                <a:cxn ang="0">
                  <a:pos x="31" y="239"/>
                </a:cxn>
                <a:cxn ang="0">
                  <a:pos x="55" y="229"/>
                </a:cxn>
                <a:cxn ang="0">
                  <a:pos x="93" y="217"/>
                </a:cxn>
                <a:cxn ang="0">
                  <a:pos x="122" y="222"/>
                </a:cxn>
                <a:cxn ang="0">
                  <a:pos x="156" y="214"/>
                </a:cxn>
                <a:cxn ang="0">
                  <a:pos x="194" y="186"/>
                </a:cxn>
                <a:cxn ang="0">
                  <a:pos x="210" y="178"/>
                </a:cxn>
                <a:cxn ang="0">
                  <a:pos x="204" y="150"/>
                </a:cxn>
                <a:cxn ang="0">
                  <a:pos x="213" y="136"/>
                </a:cxn>
                <a:cxn ang="0">
                  <a:pos x="208" y="131"/>
                </a:cxn>
                <a:cxn ang="0">
                  <a:pos x="202" y="125"/>
                </a:cxn>
                <a:cxn ang="0">
                  <a:pos x="196" y="130"/>
                </a:cxn>
                <a:cxn ang="0">
                  <a:pos x="208" y="108"/>
                </a:cxn>
                <a:cxn ang="0">
                  <a:pos x="222" y="84"/>
                </a:cxn>
                <a:cxn ang="0">
                  <a:pos x="231" y="67"/>
                </a:cxn>
                <a:cxn ang="0">
                  <a:pos x="268" y="26"/>
                </a:cxn>
                <a:cxn ang="0">
                  <a:pos x="324" y="12"/>
                </a:cxn>
              </a:cxnLst>
              <a:rect l="0" t="0" r="r" b="b"/>
              <a:pathLst>
                <a:path w="438" h="389">
                  <a:moveTo>
                    <a:pt x="363" y="0"/>
                  </a:moveTo>
                  <a:lnTo>
                    <a:pt x="366" y="4"/>
                  </a:lnTo>
                  <a:lnTo>
                    <a:pt x="366" y="6"/>
                  </a:lnTo>
                  <a:lnTo>
                    <a:pt x="365" y="8"/>
                  </a:lnTo>
                  <a:lnTo>
                    <a:pt x="365" y="14"/>
                  </a:lnTo>
                  <a:lnTo>
                    <a:pt x="366" y="17"/>
                  </a:lnTo>
                  <a:lnTo>
                    <a:pt x="369" y="18"/>
                  </a:lnTo>
                  <a:lnTo>
                    <a:pt x="371" y="22"/>
                  </a:lnTo>
                  <a:lnTo>
                    <a:pt x="371" y="34"/>
                  </a:lnTo>
                  <a:lnTo>
                    <a:pt x="374" y="41"/>
                  </a:lnTo>
                  <a:lnTo>
                    <a:pt x="378" y="47"/>
                  </a:lnTo>
                  <a:lnTo>
                    <a:pt x="380" y="55"/>
                  </a:lnTo>
                  <a:lnTo>
                    <a:pt x="383" y="64"/>
                  </a:lnTo>
                  <a:lnTo>
                    <a:pt x="383" y="68"/>
                  </a:lnTo>
                  <a:lnTo>
                    <a:pt x="379" y="78"/>
                  </a:lnTo>
                  <a:lnTo>
                    <a:pt x="379" y="82"/>
                  </a:lnTo>
                  <a:lnTo>
                    <a:pt x="383" y="94"/>
                  </a:lnTo>
                  <a:lnTo>
                    <a:pt x="387" y="104"/>
                  </a:lnTo>
                  <a:lnTo>
                    <a:pt x="391" y="117"/>
                  </a:lnTo>
                  <a:lnTo>
                    <a:pt x="391" y="130"/>
                  </a:lnTo>
                  <a:lnTo>
                    <a:pt x="393" y="131"/>
                  </a:lnTo>
                  <a:lnTo>
                    <a:pt x="394" y="132"/>
                  </a:lnTo>
                  <a:lnTo>
                    <a:pt x="394" y="131"/>
                  </a:lnTo>
                  <a:lnTo>
                    <a:pt x="395" y="131"/>
                  </a:lnTo>
                  <a:lnTo>
                    <a:pt x="397" y="130"/>
                  </a:lnTo>
                  <a:lnTo>
                    <a:pt x="397" y="129"/>
                  </a:lnTo>
                  <a:lnTo>
                    <a:pt x="398" y="127"/>
                  </a:lnTo>
                  <a:lnTo>
                    <a:pt x="400" y="127"/>
                  </a:lnTo>
                  <a:lnTo>
                    <a:pt x="402" y="130"/>
                  </a:lnTo>
                  <a:lnTo>
                    <a:pt x="408" y="148"/>
                  </a:lnTo>
                  <a:lnTo>
                    <a:pt x="413" y="171"/>
                  </a:lnTo>
                  <a:lnTo>
                    <a:pt x="416" y="195"/>
                  </a:lnTo>
                  <a:lnTo>
                    <a:pt x="419" y="197"/>
                  </a:lnTo>
                  <a:lnTo>
                    <a:pt x="420" y="200"/>
                  </a:lnTo>
                  <a:lnTo>
                    <a:pt x="421" y="201"/>
                  </a:lnTo>
                  <a:lnTo>
                    <a:pt x="421" y="203"/>
                  </a:lnTo>
                  <a:lnTo>
                    <a:pt x="419" y="220"/>
                  </a:lnTo>
                  <a:lnTo>
                    <a:pt x="417" y="241"/>
                  </a:lnTo>
                  <a:lnTo>
                    <a:pt x="419" y="263"/>
                  </a:lnTo>
                  <a:lnTo>
                    <a:pt x="420" y="266"/>
                  </a:lnTo>
                  <a:lnTo>
                    <a:pt x="422" y="270"/>
                  </a:lnTo>
                  <a:lnTo>
                    <a:pt x="424" y="277"/>
                  </a:lnTo>
                  <a:lnTo>
                    <a:pt x="427" y="293"/>
                  </a:lnTo>
                  <a:lnTo>
                    <a:pt x="429" y="312"/>
                  </a:lnTo>
                  <a:lnTo>
                    <a:pt x="433" y="330"/>
                  </a:lnTo>
                  <a:lnTo>
                    <a:pt x="435" y="340"/>
                  </a:lnTo>
                  <a:lnTo>
                    <a:pt x="437" y="346"/>
                  </a:lnTo>
                  <a:lnTo>
                    <a:pt x="436" y="350"/>
                  </a:lnTo>
                  <a:lnTo>
                    <a:pt x="433" y="355"/>
                  </a:lnTo>
                  <a:lnTo>
                    <a:pt x="427" y="361"/>
                  </a:lnTo>
                  <a:lnTo>
                    <a:pt x="438" y="371"/>
                  </a:lnTo>
                  <a:lnTo>
                    <a:pt x="438" y="378"/>
                  </a:lnTo>
                  <a:lnTo>
                    <a:pt x="437" y="382"/>
                  </a:lnTo>
                  <a:lnTo>
                    <a:pt x="435" y="384"/>
                  </a:lnTo>
                  <a:lnTo>
                    <a:pt x="433" y="385"/>
                  </a:lnTo>
                  <a:lnTo>
                    <a:pt x="429" y="386"/>
                  </a:lnTo>
                  <a:lnTo>
                    <a:pt x="424" y="389"/>
                  </a:lnTo>
                  <a:lnTo>
                    <a:pt x="422" y="388"/>
                  </a:lnTo>
                  <a:lnTo>
                    <a:pt x="420" y="383"/>
                  </a:lnTo>
                  <a:lnTo>
                    <a:pt x="419" y="379"/>
                  </a:lnTo>
                  <a:lnTo>
                    <a:pt x="417" y="377"/>
                  </a:lnTo>
                  <a:lnTo>
                    <a:pt x="417" y="371"/>
                  </a:lnTo>
                  <a:lnTo>
                    <a:pt x="416" y="369"/>
                  </a:lnTo>
                  <a:lnTo>
                    <a:pt x="387" y="361"/>
                  </a:lnTo>
                  <a:lnTo>
                    <a:pt x="362" y="350"/>
                  </a:lnTo>
                  <a:lnTo>
                    <a:pt x="335" y="341"/>
                  </a:lnTo>
                  <a:lnTo>
                    <a:pt x="330" y="336"/>
                  </a:lnTo>
                  <a:lnTo>
                    <a:pt x="323" y="315"/>
                  </a:lnTo>
                  <a:lnTo>
                    <a:pt x="319" y="313"/>
                  </a:lnTo>
                  <a:lnTo>
                    <a:pt x="316" y="313"/>
                  </a:lnTo>
                  <a:lnTo>
                    <a:pt x="309" y="311"/>
                  </a:lnTo>
                  <a:lnTo>
                    <a:pt x="306" y="308"/>
                  </a:lnTo>
                  <a:lnTo>
                    <a:pt x="303" y="306"/>
                  </a:lnTo>
                  <a:lnTo>
                    <a:pt x="302" y="302"/>
                  </a:lnTo>
                  <a:lnTo>
                    <a:pt x="301" y="301"/>
                  </a:lnTo>
                  <a:lnTo>
                    <a:pt x="294" y="301"/>
                  </a:lnTo>
                  <a:lnTo>
                    <a:pt x="285" y="304"/>
                  </a:lnTo>
                  <a:lnTo>
                    <a:pt x="264" y="311"/>
                  </a:lnTo>
                  <a:lnTo>
                    <a:pt x="245" y="314"/>
                  </a:lnTo>
                  <a:lnTo>
                    <a:pt x="228" y="319"/>
                  </a:lnTo>
                  <a:lnTo>
                    <a:pt x="185" y="328"/>
                  </a:lnTo>
                  <a:lnTo>
                    <a:pt x="139" y="337"/>
                  </a:lnTo>
                  <a:lnTo>
                    <a:pt x="93" y="347"/>
                  </a:lnTo>
                  <a:lnTo>
                    <a:pt x="46" y="355"/>
                  </a:lnTo>
                  <a:lnTo>
                    <a:pt x="2" y="361"/>
                  </a:lnTo>
                  <a:lnTo>
                    <a:pt x="3" y="358"/>
                  </a:lnTo>
                  <a:lnTo>
                    <a:pt x="3" y="356"/>
                  </a:lnTo>
                  <a:lnTo>
                    <a:pt x="0" y="349"/>
                  </a:lnTo>
                  <a:lnTo>
                    <a:pt x="0" y="347"/>
                  </a:lnTo>
                  <a:lnTo>
                    <a:pt x="1" y="343"/>
                  </a:lnTo>
                  <a:lnTo>
                    <a:pt x="2" y="341"/>
                  </a:lnTo>
                  <a:lnTo>
                    <a:pt x="7" y="336"/>
                  </a:lnTo>
                  <a:lnTo>
                    <a:pt x="10" y="334"/>
                  </a:lnTo>
                  <a:lnTo>
                    <a:pt x="13" y="330"/>
                  </a:lnTo>
                  <a:lnTo>
                    <a:pt x="18" y="325"/>
                  </a:lnTo>
                  <a:lnTo>
                    <a:pt x="25" y="313"/>
                  </a:lnTo>
                  <a:lnTo>
                    <a:pt x="39" y="299"/>
                  </a:lnTo>
                  <a:lnTo>
                    <a:pt x="40" y="297"/>
                  </a:lnTo>
                  <a:lnTo>
                    <a:pt x="40" y="295"/>
                  </a:lnTo>
                  <a:lnTo>
                    <a:pt x="41" y="293"/>
                  </a:lnTo>
                  <a:lnTo>
                    <a:pt x="43" y="292"/>
                  </a:lnTo>
                  <a:lnTo>
                    <a:pt x="44" y="290"/>
                  </a:lnTo>
                  <a:lnTo>
                    <a:pt x="46" y="287"/>
                  </a:lnTo>
                  <a:lnTo>
                    <a:pt x="48" y="284"/>
                  </a:lnTo>
                  <a:lnTo>
                    <a:pt x="50" y="281"/>
                  </a:lnTo>
                  <a:lnTo>
                    <a:pt x="50" y="276"/>
                  </a:lnTo>
                  <a:lnTo>
                    <a:pt x="48" y="271"/>
                  </a:lnTo>
                  <a:lnTo>
                    <a:pt x="46" y="267"/>
                  </a:lnTo>
                  <a:lnTo>
                    <a:pt x="44" y="263"/>
                  </a:lnTo>
                  <a:lnTo>
                    <a:pt x="45" y="257"/>
                  </a:lnTo>
                  <a:lnTo>
                    <a:pt x="41" y="256"/>
                  </a:lnTo>
                  <a:lnTo>
                    <a:pt x="39" y="253"/>
                  </a:lnTo>
                  <a:lnTo>
                    <a:pt x="37" y="252"/>
                  </a:lnTo>
                  <a:lnTo>
                    <a:pt x="33" y="251"/>
                  </a:lnTo>
                  <a:lnTo>
                    <a:pt x="32" y="249"/>
                  </a:lnTo>
                  <a:lnTo>
                    <a:pt x="31" y="245"/>
                  </a:lnTo>
                  <a:lnTo>
                    <a:pt x="31" y="239"/>
                  </a:lnTo>
                  <a:lnTo>
                    <a:pt x="36" y="236"/>
                  </a:lnTo>
                  <a:lnTo>
                    <a:pt x="41" y="234"/>
                  </a:lnTo>
                  <a:lnTo>
                    <a:pt x="55" y="229"/>
                  </a:lnTo>
                  <a:lnTo>
                    <a:pt x="65" y="224"/>
                  </a:lnTo>
                  <a:lnTo>
                    <a:pt x="78" y="220"/>
                  </a:lnTo>
                  <a:lnTo>
                    <a:pt x="93" y="217"/>
                  </a:lnTo>
                  <a:lnTo>
                    <a:pt x="109" y="217"/>
                  </a:lnTo>
                  <a:lnTo>
                    <a:pt x="118" y="220"/>
                  </a:lnTo>
                  <a:lnTo>
                    <a:pt x="122" y="222"/>
                  </a:lnTo>
                  <a:lnTo>
                    <a:pt x="126" y="223"/>
                  </a:lnTo>
                  <a:lnTo>
                    <a:pt x="145" y="216"/>
                  </a:lnTo>
                  <a:lnTo>
                    <a:pt x="156" y="214"/>
                  </a:lnTo>
                  <a:lnTo>
                    <a:pt x="168" y="214"/>
                  </a:lnTo>
                  <a:lnTo>
                    <a:pt x="182" y="201"/>
                  </a:lnTo>
                  <a:lnTo>
                    <a:pt x="194" y="186"/>
                  </a:lnTo>
                  <a:lnTo>
                    <a:pt x="201" y="181"/>
                  </a:lnTo>
                  <a:lnTo>
                    <a:pt x="206" y="180"/>
                  </a:lnTo>
                  <a:lnTo>
                    <a:pt x="210" y="178"/>
                  </a:lnTo>
                  <a:lnTo>
                    <a:pt x="210" y="166"/>
                  </a:lnTo>
                  <a:lnTo>
                    <a:pt x="208" y="157"/>
                  </a:lnTo>
                  <a:lnTo>
                    <a:pt x="204" y="150"/>
                  </a:lnTo>
                  <a:lnTo>
                    <a:pt x="206" y="144"/>
                  </a:lnTo>
                  <a:lnTo>
                    <a:pt x="209" y="139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09" y="132"/>
                  </a:lnTo>
                  <a:lnTo>
                    <a:pt x="208" y="131"/>
                  </a:lnTo>
                  <a:lnTo>
                    <a:pt x="206" y="130"/>
                  </a:lnTo>
                  <a:lnTo>
                    <a:pt x="206" y="129"/>
                  </a:lnTo>
                  <a:lnTo>
                    <a:pt x="202" y="125"/>
                  </a:lnTo>
                  <a:lnTo>
                    <a:pt x="200" y="125"/>
                  </a:lnTo>
                  <a:lnTo>
                    <a:pt x="199" y="127"/>
                  </a:lnTo>
                  <a:lnTo>
                    <a:pt x="196" y="130"/>
                  </a:lnTo>
                  <a:lnTo>
                    <a:pt x="196" y="122"/>
                  </a:lnTo>
                  <a:lnTo>
                    <a:pt x="201" y="115"/>
                  </a:lnTo>
                  <a:lnTo>
                    <a:pt x="208" y="108"/>
                  </a:lnTo>
                  <a:lnTo>
                    <a:pt x="216" y="101"/>
                  </a:lnTo>
                  <a:lnTo>
                    <a:pt x="222" y="94"/>
                  </a:lnTo>
                  <a:lnTo>
                    <a:pt x="222" y="84"/>
                  </a:lnTo>
                  <a:lnTo>
                    <a:pt x="224" y="78"/>
                  </a:lnTo>
                  <a:lnTo>
                    <a:pt x="228" y="74"/>
                  </a:lnTo>
                  <a:lnTo>
                    <a:pt x="231" y="67"/>
                  </a:lnTo>
                  <a:lnTo>
                    <a:pt x="245" y="46"/>
                  </a:lnTo>
                  <a:lnTo>
                    <a:pt x="256" y="34"/>
                  </a:lnTo>
                  <a:lnTo>
                    <a:pt x="268" y="26"/>
                  </a:lnTo>
                  <a:lnTo>
                    <a:pt x="284" y="20"/>
                  </a:lnTo>
                  <a:lnTo>
                    <a:pt x="303" y="15"/>
                  </a:lnTo>
                  <a:lnTo>
                    <a:pt x="324" y="12"/>
                  </a:lnTo>
                  <a:lnTo>
                    <a:pt x="344" y="7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16"/>
            <p:cNvSpPr>
              <a:spLocks/>
            </p:cNvSpPr>
            <p:nvPr/>
          </p:nvSpPr>
          <p:spPr bwMode="auto">
            <a:xfrm>
              <a:off x="9600200" y="2531510"/>
              <a:ext cx="57526" cy="2876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2" y="0"/>
                </a:cxn>
                <a:cxn ang="0">
                  <a:pos x="27" y="3"/>
                </a:cxn>
                <a:cxn ang="0">
                  <a:pos x="22" y="9"/>
                </a:cxn>
                <a:cxn ang="0">
                  <a:pos x="18" y="14"/>
                </a:cxn>
                <a:cxn ang="0">
                  <a:pos x="12" y="16"/>
                </a:cxn>
                <a:cxn ang="0">
                  <a:pos x="9" y="16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0" y="9"/>
                </a:cxn>
                <a:cxn ang="0">
                  <a:pos x="1" y="8"/>
                </a:cxn>
                <a:cxn ang="0">
                  <a:pos x="6" y="5"/>
                </a:cxn>
                <a:cxn ang="0">
                  <a:pos x="7" y="4"/>
                </a:cxn>
                <a:cxn ang="0">
                  <a:pos x="14" y="4"/>
                </a:cxn>
                <a:cxn ang="0">
                  <a:pos x="23" y="0"/>
                </a:cxn>
              </a:cxnLst>
              <a:rect l="0" t="0" r="r" b="b"/>
              <a:pathLst>
                <a:path w="32" h="16">
                  <a:moveTo>
                    <a:pt x="23" y="0"/>
                  </a:moveTo>
                  <a:lnTo>
                    <a:pt x="32" y="0"/>
                  </a:lnTo>
                  <a:lnTo>
                    <a:pt x="27" y="3"/>
                  </a:lnTo>
                  <a:lnTo>
                    <a:pt x="22" y="9"/>
                  </a:lnTo>
                  <a:lnTo>
                    <a:pt x="18" y="14"/>
                  </a:lnTo>
                  <a:lnTo>
                    <a:pt x="12" y="16"/>
                  </a:lnTo>
                  <a:lnTo>
                    <a:pt x="9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8"/>
                  </a:lnTo>
                  <a:lnTo>
                    <a:pt x="6" y="5"/>
                  </a:lnTo>
                  <a:lnTo>
                    <a:pt x="7" y="4"/>
                  </a:lnTo>
                  <a:lnTo>
                    <a:pt x="14" y="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17"/>
            <p:cNvSpPr>
              <a:spLocks/>
            </p:cNvSpPr>
            <p:nvPr/>
          </p:nvSpPr>
          <p:spPr bwMode="auto">
            <a:xfrm>
              <a:off x="9433014" y="2540500"/>
              <a:ext cx="168983" cy="11325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86" y="2"/>
                </a:cxn>
                <a:cxn ang="0">
                  <a:pos x="86" y="4"/>
                </a:cxn>
                <a:cxn ang="0">
                  <a:pos x="84" y="5"/>
                </a:cxn>
                <a:cxn ang="0">
                  <a:pos x="83" y="7"/>
                </a:cxn>
                <a:cxn ang="0">
                  <a:pos x="80" y="10"/>
                </a:cxn>
                <a:cxn ang="0">
                  <a:pos x="80" y="12"/>
                </a:cxn>
                <a:cxn ang="0">
                  <a:pos x="81" y="13"/>
                </a:cxn>
                <a:cxn ang="0">
                  <a:pos x="83" y="13"/>
                </a:cxn>
                <a:cxn ang="0">
                  <a:pos x="86" y="12"/>
                </a:cxn>
                <a:cxn ang="0">
                  <a:pos x="94" y="14"/>
                </a:cxn>
                <a:cxn ang="0">
                  <a:pos x="93" y="17"/>
                </a:cxn>
                <a:cxn ang="0">
                  <a:pos x="93" y="19"/>
                </a:cxn>
                <a:cxn ang="0">
                  <a:pos x="92" y="21"/>
                </a:cxn>
                <a:cxn ang="0">
                  <a:pos x="90" y="23"/>
                </a:cxn>
                <a:cxn ang="0">
                  <a:pos x="87" y="23"/>
                </a:cxn>
                <a:cxn ang="0">
                  <a:pos x="85" y="24"/>
                </a:cxn>
                <a:cxn ang="0">
                  <a:pos x="79" y="24"/>
                </a:cxn>
                <a:cxn ang="0">
                  <a:pos x="77" y="25"/>
                </a:cxn>
                <a:cxn ang="0">
                  <a:pos x="76" y="26"/>
                </a:cxn>
                <a:cxn ang="0">
                  <a:pos x="74" y="28"/>
                </a:cxn>
                <a:cxn ang="0">
                  <a:pos x="74" y="30"/>
                </a:cxn>
                <a:cxn ang="0">
                  <a:pos x="73" y="31"/>
                </a:cxn>
                <a:cxn ang="0">
                  <a:pos x="70" y="32"/>
                </a:cxn>
                <a:cxn ang="0">
                  <a:pos x="66" y="32"/>
                </a:cxn>
                <a:cxn ang="0">
                  <a:pos x="59" y="34"/>
                </a:cxn>
                <a:cxn ang="0">
                  <a:pos x="57" y="35"/>
                </a:cxn>
                <a:cxn ang="0">
                  <a:pos x="55" y="38"/>
                </a:cxn>
                <a:cxn ang="0">
                  <a:pos x="54" y="41"/>
                </a:cxn>
                <a:cxn ang="0">
                  <a:pos x="51" y="42"/>
                </a:cxn>
                <a:cxn ang="0">
                  <a:pos x="26" y="54"/>
                </a:cxn>
                <a:cxn ang="0">
                  <a:pos x="20" y="58"/>
                </a:cxn>
                <a:cxn ang="0">
                  <a:pos x="15" y="61"/>
                </a:cxn>
                <a:cxn ang="0">
                  <a:pos x="8" y="63"/>
                </a:cxn>
                <a:cxn ang="0">
                  <a:pos x="0" y="62"/>
                </a:cxn>
                <a:cxn ang="0">
                  <a:pos x="1" y="54"/>
                </a:cxn>
                <a:cxn ang="0">
                  <a:pos x="6" y="49"/>
                </a:cxn>
                <a:cxn ang="0">
                  <a:pos x="12" y="46"/>
                </a:cxn>
                <a:cxn ang="0">
                  <a:pos x="16" y="42"/>
                </a:cxn>
                <a:cxn ang="0">
                  <a:pos x="21" y="38"/>
                </a:cxn>
                <a:cxn ang="0">
                  <a:pos x="23" y="31"/>
                </a:cxn>
                <a:cxn ang="0">
                  <a:pos x="36" y="28"/>
                </a:cxn>
                <a:cxn ang="0">
                  <a:pos x="47" y="24"/>
                </a:cxn>
                <a:cxn ang="0">
                  <a:pos x="54" y="17"/>
                </a:cxn>
                <a:cxn ang="0">
                  <a:pos x="64" y="16"/>
                </a:cxn>
                <a:cxn ang="0">
                  <a:pos x="72" y="11"/>
                </a:cxn>
                <a:cxn ang="0">
                  <a:pos x="80" y="5"/>
                </a:cxn>
                <a:cxn ang="0">
                  <a:pos x="87" y="0"/>
                </a:cxn>
              </a:cxnLst>
              <a:rect l="0" t="0" r="r" b="b"/>
              <a:pathLst>
                <a:path w="94" h="63">
                  <a:moveTo>
                    <a:pt x="87" y="0"/>
                  </a:moveTo>
                  <a:lnTo>
                    <a:pt x="86" y="2"/>
                  </a:lnTo>
                  <a:lnTo>
                    <a:pt x="86" y="4"/>
                  </a:lnTo>
                  <a:lnTo>
                    <a:pt x="84" y="5"/>
                  </a:lnTo>
                  <a:lnTo>
                    <a:pt x="83" y="7"/>
                  </a:lnTo>
                  <a:lnTo>
                    <a:pt x="80" y="10"/>
                  </a:lnTo>
                  <a:lnTo>
                    <a:pt x="80" y="12"/>
                  </a:lnTo>
                  <a:lnTo>
                    <a:pt x="81" y="13"/>
                  </a:lnTo>
                  <a:lnTo>
                    <a:pt x="83" y="13"/>
                  </a:lnTo>
                  <a:lnTo>
                    <a:pt x="86" y="12"/>
                  </a:lnTo>
                  <a:lnTo>
                    <a:pt x="94" y="14"/>
                  </a:lnTo>
                  <a:lnTo>
                    <a:pt x="93" y="17"/>
                  </a:lnTo>
                  <a:lnTo>
                    <a:pt x="93" y="19"/>
                  </a:lnTo>
                  <a:lnTo>
                    <a:pt x="92" y="21"/>
                  </a:lnTo>
                  <a:lnTo>
                    <a:pt x="90" y="23"/>
                  </a:lnTo>
                  <a:lnTo>
                    <a:pt x="87" y="23"/>
                  </a:lnTo>
                  <a:lnTo>
                    <a:pt x="85" y="24"/>
                  </a:lnTo>
                  <a:lnTo>
                    <a:pt x="79" y="24"/>
                  </a:lnTo>
                  <a:lnTo>
                    <a:pt x="77" y="25"/>
                  </a:lnTo>
                  <a:lnTo>
                    <a:pt x="76" y="26"/>
                  </a:lnTo>
                  <a:lnTo>
                    <a:pt x="74" y="28"/>
                  </a:lnTo>
                  <a:lnTo>
                    <a:pt x="74" y="30"/>
                  </a:lnTo>
                  <a:lnTo>
                    <a:pt x="73" y="31"/>
                  </a:lnTo>
                  <a:lnTo>
                    <a:pt x="70" y="32"/>
                  </a:lnTo>
                  <a:lnTo>
                    <a:pt x="66" y="32"/>
                  </a:lnTo>
                  <a:lnTo>
                    <a:pt x="59" y="34"/>
                  </a:lnTo>
                  <a:lnTo>
                    <a:pt x="57" y="35"/>
                  </a:lnTo>
                  <a:lnTo>
                    <a:pt x="55" y="38"/>
                  </a:lnTo>
                  <a:lnTo>
                    <a:pt x="54" y="41"/>
                  </a:lnTo>
                  <a:lnTo>
                    <a:pt x="51" y="42"/>
                  </a:lnTo>
                  <a:lnTo>
                    <a:pt x="26" y="54"/>
                  </a:lnTo>
                  <a:lnTo>
                    <a:pt x="20" y="58"/>
                  </a:lnTo>
                  <a:lnTo>
                    <a:pt x="15" y="61"/>
                  </a:lnTo>
                  <a:lnTo>
                    <a:pt x="8" y="63"/>
                  </a:lnTo>
                  <a:lnTo>
                    <a:pt x="0" y="62"/>
                  </a:lnTo>
                  <a:lnTo>
                    <a:pt x="1" y="54"/>
                  </a:lnTo>
                  <a:lnTo>
                    <a:pt x="6" y="49"/>
                  </a:lnTo>
                  <a:lnTo>
                    <a:pt x="12" y="46"/>
                  </a:lnTo>
                  <a:lnTo>
                    <a:pt x="16" y="42"/>
                  </a:lnTo>
                  <a:lnTo>
                    <a:pt x="21" y="38"/>
                  </a:lnTo>
                  <a:lnTo>
                    <a:pt x="23" y="31"/>
                  </a:lnTo>
                  <a:lnTo>
                    <a:pt x="36" y="28"/>
                  </a:lnTo>
                  <a:lnTo>
                    <a:pt x="47" y="24"/>
                  </a:lnTo>
                  <a:lnTo>
                    <a:pt x="54" y="17"/>
                  </a:lnTo>
                  <a:lnTo>
                    <a:pt x="64" y="16"/>
                  </a:lnTo>
                  <a:lnTo>
                    <a:pt x="72" y="11"/>
                  </a:lnTo>
                  <a:lnTo>
                    <a:pt x="80" y="5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18"/>
            <p:cNvSpPr>
              <a:spLocks/>
            </p:cNvSpPr>
            <p:nvPr/>
          </p:nvSpPr>
          <p:spPr bwMode="auto">
            <a:xfrm>
              <a:off x="9443801" y="2362528"/>
              <a:ext cx="217521" cy="213926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10" y="14"/>
                </a:cxn>
                <a:cxn ang="0">
                  <a:pos x="115" y="28"/>
                </a:cxn>
                <a:cxn ang="0">
                  <a:pos x="119" y="43"/>
                </a:cxn>
                <a:cxn ang="0">
                  <a:pos x="121" y="60"/>
                </a:cxn>
                <a:cxn ang="0">
                  <a:pos x="113" y="61"/>
                </a:cxn>
                <a:cxn ang="0">
                  <a:pos x="107" y="63"/>
                </a:cxn>
                <a:cxn ang="0">
                  <a:pos x="101" y="67"/>
                </a:cxn>
                <a:cxn ang="0">
                  <a:pos x="96" y="70"/>
                </a:cxn>
                <a:cxn ang="0">
                  <a:pos x="91" y="70"/>
                </a:cxn>
                <a:cxn ang="0">
                  <a:pos x="85" y="66"/>
                </a:cxn>
                <a:cxn ang="0">
                  <a:pos x="85" y="68"/>
                </a:cxn>
                <a:cxn ang="0">
                  <a:pos x="86" y="70"/>
                </a:cxn>
                <a:cxn ang="0">
                  <a:pos x="87" y="71"/>
                </a:cxn>
                <a:cxn ang="0">
                  <a:pos x="87" y="73"/>
                </a:cxn>
                <a:cxn ang="0">
                  <a:pos x="86" y="74"/>
                </a:cxn>
                <a:cxn ang="0">
                  <a:pos x="85" y="76"/>
                </a:cxn>
                <a:cxn ang="0">
                  <a:pos x="71" y="80"/>
                </a:cxn>
                <a:cxn ang="0">
                  <a:pos x="59" y="82"/>
                </a:cxn>
                <a:cxn ang="0">
                  <a:pos x="48" y="88"/>
                </a:cxn>
                <a:cxn ang="0">
                  <a:pos x="46" y="90"/>
                </a:cxn>
                <a:cxn ang="0">
                  <a:pos x="45" y="91"/>
                </a:cxn>
                <a:cxn ang="0">
                  <a:pos x="43" y="96"/>
                </a:cxn>
                <a:cxn ang="0">
                  <a:pos x="34" y="96"/>
                </a:cxn>
                <a:cxn ang="0">
                  <a:pos x="32" y="97"/>
                </a:cxn>
                <a:cxn ang="0">
                  <a:pos x="32" y="103"/>
                </a:cxn>
                <a:cxn ang="0">
                  <a:pos x="30" y="105"/>
                </a:cxn>
                <a:cxn ang="0">
                  <a:pos x="28" y="105"/>
                </a:cxn>
                <a:cxn ang="0">
                  <a:pos x="25" y="106"/>
                </a:cxn>
                <a:cxn ang="0">
                  <a:pos x="24" y="106"/>
                </a:cxn>
                <a:cxn ang="0">
                  <a:pos x="21" y="110"/>
                </a:cxn>
                <a:cxn ang="0">
                  <a:pos x="20" y="112"/>
                </a:cxn>
                <a:cxn ang="0">
                  <a:pos x="15" y="117"/>
                </a:cxn>
                <a:cxn ang="0">
                  <a:pos x="11" y="119"/>
                </a:cxn>
                <a:cxn ang="0">
                  <a:pos x="9" y="119"/>
                </a:cxn>
                <a:cxn ang="0">
                  <a:pos x="6" y="116"/>
                </a:cxn>
                <a:cxn ang="0">
                  <a:pos x="6" y="111"/>
                </a:cxn>
                <a:cxn ang="0">
                  <a:pos x="7" y="110"/>
                </a:cxn>
                <a:cxn ang="0">
                  <a:pos x="8" y="110"/>
                </a:cxn>
                <a:cxn ang="0">
                  <a:pos x="10" y="109"/>
                </a:cxn>
                <a:cxn ang="0">
                  <a:pos x="11" y="109"/>
                </a:cxn>
                <a:cxn ang="0">
                  <a:pos x="14" y="106"/>
                </a:cxn>
                <a:cxn ang="0">
                  <a:pos x="14" y="104"/>
                </a:cxn>
                <a:cxn ang="0">
                  <a:pos x="8" y="78"/>
                </a:cxn>
                <a:cxn ang="0">
                  <a:pos x="3" y="54"/>
                </a:cxn>
                <a:cxn ang="0">
                  <a:pos x="0" y="26"/>
                </a:cxn>
                <a:cxn ang="0">
                  <a:pos x="55" y="13"/>
                </a:cxn>
                <a:cxn ang="0">
                  <a:pos x="107" y="0"/>
                </a:cxn>
              </a:cxnLst>
              <a:rect l="0" t="0" r="r" b="b"/>
              <a:pathLst>
                <a:path w="121" h="119">
                  <a:moveTo>
                    <a:pt x="107" y="0"/>
                  </a:moveTo>
                  <a:lnTo>
                    <a:pt x="110" y="14"/>
                  </a:lnTo>
                  <a:lnTo>
                    <a:pt x="115" y="28"/>
                  </a:lnTo>
                  <a:lnTo>
                    <a:pt x="119" y="43"/>
                  </a:lnTo>
                  <a:lnTo>
                    <a:pt x="121" y="60"/>
                  </a:lnTo>
                  <a:lnTo>
                    <a:pt x="113" y="61"/>
                  </a:lnTo>
                  <a:lnTo>
                    <a:pt x="107" y="63"/>
                  </a:lnTo>
                  <a:lnTo>
                    <a:pt x="101" y="67"/>
                  </a:lnTo>
                  <a:lnTo>
                    <a:pt x="96" y="70"/>
                  </a:lnTo>
                  <a:lnTo>
                    <a:pt x="91" y="70"/>
                  </a:lnTo>
                  <a:lnTo>
                    <a:pt x="85" y="66"/>
                  </a:lnTo>
                  <a:lnTo>
                    <a:pt x="85" y="68"/>
                  </a:lnTo>
                  <a:lnTo>
                    <a:pt x="86" y="70"/>
                  </a:lnTo>
                  <a:lnTo>
                    <a:pt x="87" y="71"/>
                  </a:lnTo>
                  <a:lnTo>
                    <a:pt x="87" y="73"/>
                  </a:lnTo>
                  <a:lnTo>
                    <a:pt x="86" y="74"/>
                  </a:lnTo>
                  <a:lnTo>
                    <a:pt x="85" y="76"/>
                  </a:lnTo>
                  <a:lnTo>
                    <a:pt x="71" y="80"/>
                  </a:lnTo>
                  <a:lnTo>
                    <a:pt x="59" y="82"/>
                  </a:lnTo>
                  <a:lnTo>
                    <a:pt x="48" y="88"/>
                  </a:lnTo>
                  <a:lnTo>
                    <a:pt x="46" y="90"/>
                  </a:lnTo>
                  <a:lnTo>
                    <a:pt x="45" y="91"/>
                  </a:lnTo>
                  <a:lnTo>
                    <a:pt x="43" y="96"/>
                  </a:lnTo>
                  <a:lnTo>
                    <a:pt x="34" y="96"/>
                  </a:lnTo>
                  <a:lnTo>
                    <a:pt x="32" y="97"/>
                  </a:lnTo>
                  <a:lnTo>
                    <a:pt x="32" y="103"/>
                  </a:lnTo>
                  <a:lnTo>
                    <a:pt x="30" y="105"/>
                  </a:lnTo>
                  <a:lnTo>
                    <a:pt x="28" y="105"/>
                  </a:lnTo>
                  <a:lnTo>
                    <a:pt x="25" y="106"/>
                  </a:lnTo>
                  <a:lnTo>
                    <a:pt x="24" y="106"/>
                  </a:lnTo>
                  <a:lnTo>
                    <a:pt x="21" y="110"/>
                  </a:lnTo>
                  <a:lnTo>
                    <a:pt x="20" y="112"/>
                  </a:lnTo>
                  <a:lnTo>
                    <a:pt x="15" y="117"/>
                  </a:lnTo>
                  <a:lnTo>
                    <a:pt x="11" y="119"/>
                  </a:lnTo>
                  <a:lnTo>
                    <a:pt x="9" y="119"/>
                  </a:lnTo>
                  <a:lnTo>
                    <a:pt x="6" y="116"/>
                  </a:lnTo>
                  <a:lnTo>
                    <a:pt x="6" y="111"/>
                  </a:lnTo>
                  <a:lnTo>
                    <a:pt x="7" y="110"/>
                  </a:lnTo>
                  <a:lnTo>
                    <a:pt x="8" y="110"/>
                  </a:lnTo>
                  <a:lnTo>
                    <a:pt x="10" y="109"/>
                  </a:lnTo>
                  <a:lnTo>
                    <a:pt x="11" y="109"/>
                  </a:lnTo>
                  <a:lnTo>
                    <a:pt x="14" y="106"/>
                  </a:lnTo>
                  <a:lnTo>
                    <a:pt x="14" y="104"/>
                  </a:lnTo>
                  <a:lnTo>
                    <a:pt x="8" y="78"/>
                  </a:lnTo>
                  <a:lnTo>
                    <a:pt x="3" y="54"/>
                  </a:lnTo>
                  <a:lnTo>
                    <a:pt x="0" y="26"/>
                  </a:lnTo>
                  <a:lnTo>
                    <a:pt x="55" y="13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19"/>
            <p:cNvSpPr>
              <a:spLocks/>
            </p:cNvSpPr>
            <p:nvPr/>
          </p:nvSpPr>
          <p:spPr bwMode="auto">
            <a:xfrm>
              <a:off x="9285604" y="2560274"/>
              <a:ext cx="159994" cy="364930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19" y="2"/>
                </a:cxn>
                <a:cxn ang="0">
                  <a:pos x="28" y="3"/>
                </a:cxn>
                <a:cxn ang="0">
                  <a:pos x="40" y="6"/>
                </a:cxn>
                <a:cxn ang="0">
                  <a:pos x="42" y="7"/>
                </a:cxn>
                <a:cxn ang="0">
                  <a:pos x="46" y="8"/>
                </a:cxn>
                <a:cxn ang="0">
                  <a:pos x="48" y="9"/>
                </a:cxn>
                <a:cxn ang="0">
                  <a:pos x="49" y="14"/>
                </a:cxn>
                <a:cxn ang="0">
                  <a:pos x="53" y="13"/>
                </a:cxn>
                <a:cxn ang="0">
                  <a:pos x="58" y="12"/>
                </a:cxn>
                <a:cxn ang="0">
                  <a:pos x="66" y="15"/>
                </a:cxn>
                <a:cxn ang="0">
                  <a:pos x="77" y="20"/>
                </a:cxn>
                <a:cxn ang="0">
                  <a:pos x="74" y="40"/>
                </a:cxn>
                <a:cxn ang="0">
                  <a:pos x="67" y="55"/>
                </a:cxn>
                <a:cxn ang="0">
                  <a:pos x="66" y="77"/>
                </a:cxn>
                <a:cxn ang="0">
                  <a:pos x="75" y="75"/>
                </a:cxn>
                <a:cxn ang="0">
                  <a:pos x="85" y="73"/>
                </a:cxn>
                <a:cxn ang="0">
                  <a:pos x="88" y="92"/>
                </a:cxn>
                <a:cxn ang="0">
                  <a:pos x="85" y="119"/>
                </a:cxn>
                <a:cxn ang="0">
                  <a:pos x="85" y="133"/>
                </a:cxn>
                <a:cxn ang="0">
                  <a:pos x="84" y="139"/>
                </a:cxn>
                <a:cxn ang="0">
                  <a:pos x="87" y="140"/>
                </a:cxn>
                <a:cxn ang="0">
                  <a:pos x="88" y="143"/>
                </a:cxn>
                <a:cxn ang="0">
                  <a:pos x="85" y="149"/>
                </a:cxn>
                <a:cxn ang="0">
                  <a:pos x="75" y="163"/>
                </a:cxn>
                <a:cxn ang="0">
                  <a:pos x="74" y="174"/>
                </a:cxn>
                <a:cxn ang="0">
                  <a:pos x="66" y="181"/>
                </a:cxn>
                <a:cxn ang="0">
                  <a:pos x="67" y="191"/>
                </a:cxn>
                <a:cxn ang="0">
                  <a:pos x="66" y="203"/>
                </a:cxn>
                <a:cxn ang="0">
                  <a:pos x="62" y="201"/>
                </a:cxn>
                <a:cxn ang="0">
                  <a:pos x="54" y="197"/>
                </a:cxn>
                <a:cxn ang="0">
                  <a:pos x="34" y="201"/>
                </a:cxn>
                <a:cxn ang="0">
                  <a:pos x="21" y="192"/>
                </a:cxn>
                <a:cxn ang="0">
                  <a:pos x="3" y="176"/>
                </a:cxn>
                <a:cxn ang="0">
                  <a:pos x="2" y="160"/>
                </a:cxn>
                <a:cxn ang="0">
                  <a:pos x="10" y="149"/>
                </a:cxn>
                <a:cxn ang="0">
                  <a:pos x="24" y="141"/>
                </a:cxn>
                <a:cxn ang="0">
                  <a:pos x="26" y="128"/>
                </a:cxn>
                <a:cxn ang="0">
                  <a:pos x="32" y="119"/>
                </a:cxn>
                <a:cxn ang="0">
                  <a:pos x="37" y="120"/>
                </a:cxn>
                <a:cxn ang="0">
                  <a:pos x="40" y="121"/>
                </a:cxn>
                <a:cxn ang="0">
                  <a:pos x="38" y="114"/>
                </a:cxn>
                <a:cxn ang="0">
                  <a:pos x="40" y="111"/>
                </a:cxn>
                <a:cxn ang="0">
                  <a:pos x="44" y="107"/>
                </a:cxn>
                <a:cxn ang="0">
                  <a:pos x="42" y="104"/>
                </a:cxn>
                <a:cxn ang="0">
                  <a:pos x="38" y="103"/>
                </a:cxn>
                <a:cxn ang="0">
                  <a:pos x="32" y="99"/>
                </a:cxn>
                <a:cxn ang="0">
                  <a:pos x="30" y="92"/>
                </a:cxn>
                <a:cxn ang="0">
                  <a:pos x="26" y="91"/>
                </a:cxn>
                <a:cxn ang="0">
                  <a:pos x="23" y="89"/>
                </a:cxn>
                <a:cxn ang="0">
                  <a:pos x="18" y="87"/>
                </a:cxn>
                <a:cxn ang="0">
                  <a:pos x="17" y="83"/>
                </a:cxn>
                <a:cxn ang="0">
                  <a:pos x="14" y="79"/>
                </a:cxn>
                <a:cxn ang="0">
                  <a:pos x="4" y="72"/>
                </a:cxn>
                <a:cxn ang="0">
                  <a:pos x="0" y="68"/>
                </a:cxn>
                <a:cxn ang="0">
                  <a:pos x="5" y="52"/>
                </a:cxn>
                <a:cxn ang="0">
                  <a:pos x="0" y="40"/>
                </a:cxn>
                <a:cxn ang="0">
                  <a:pos x="9" y="27"/>
                </a:cxn>
                <a:cxn ang="0">
                  <a:pos x="13" y="14"/>
                </a:cxn>
                <a:cxn ang="0">
                  <a:pos x="14" y="3"/>
                </a:cxn>
              </a:cxnLst>
              <a:rect l="0" t="0" r="r" b="b"/>
              <a:pathLst>
                <a:path w="89" h="203">
                  <a:moveTo>
                    <a:pt x="18" y="0"/>
                  </a:moveTo>
                  <a:lnTo>
                    <a:pt x="19" y="1"/>
                  </a:lnTo>
                  <a:lnTo>
                    <a:pt x="20" y="1"/>
                  </a:lnTo>
                  <a:lnTo>
                    <a:pt x="19" y="2"/>
                  </a:lnTo>
                  <a:lnTo>
                    <a:pt x="19" y="3"/>
                  </a:lnTo>
                  <a:lnTo>
                    <a:pt x="28" y="3"/>
                  </a:lnTo>
                  <a:lnTo>
                    <a:pt x="33" y="5"/>
                  </a:lnTo>
                  <a:lnTo>
                    <a:pt x="40" y="6"/>
                  </a:lnTo>
                  <a:lnTo>
                    <a:pt x="41" y="6"/>
                  </a:lnTo>
                  <a:lnTo>
                    <a:pt x="42" y="7"/>
                  </a:lnTo>
                  <a:lnTo>
                    <a:pt x="45" y="7"/>
                  </a:lnTo>
                  <a:lnTo>
                    <a:pt x="46" y="8"/>
                  </a:lnTo>
                  <a:lnTo>
                    <a:pt x="47" y="8"/>
                  </a:lnTo>
                  <a:lnTo>
                    <a:pt x="48" y="9"/>
                  </a:lnTo>
                  <a:lnTo>
                    <a:pt x="48" y="14"/>
                  </a:lnTo>
                  <a:lnTo>
                    <a:pt x="49" y="14"/>
                  </a:lnTo>
                  <a:lnTo>
                    <a:pt x="52" y="13"/>
                  </a:lnTo>
                  <a:lnTo>
                    <a:pt x="53" y="13"/>
                  </a:lnTo>
                  <a:lnTo>
                    <a:pt x="55" y="12"/>
                  </a:lnTo>
                  <a:lnTo>
                    <a:pt x="58" y="12"/>
                  </a:lnTo>
                  <a:lnTo>
                    <a:pt x="61" y="13"/>
                  </a:lnTo>
                  <a:lnTo>
                    <a:pt x="66" y="15"/>
                  </a:lnTo>
                  <a:lnTo>
                    <a:pt x="73" y="17"/>
                  </a:lnTo>
                  <a:lnTo>
                    <a:pt x="77" y="20"/>
                  </a:lnTo>
                  <a:lnTo>
                    <a:pt x="77" y="31"/>
                  </a:lnTo>
                  <a:lnTo>
                    <a:pt x="74" y="40"/>
                  </a:lnTo>
                  <a:lnTo>
                    <a:pt x="70" y="47"/>
                  </a:lnTo>
                  <a:lnTo>
                    <a:pt x="67" y="55"/>
                  </a:lnTo>
                  <a:lnTo>
                    <a:pt x="65" y="64"/>
                  </a:lnTo>
                  <a:lnTo>
                    <a:pt x="66" y="77"/>
                  </a:lnTo>
                  <a:lnTo>
                    <a:pt x="72" y="77"/>
                  </a:lnTo>
                  <a:lnTo>
                    <a:pt x="75" y="75"/>
                  </a:lnTo>
                  <a:lnTo>
                    <a:pt x="80" y="73"/>
                  </a:lnTo>
                  <a:lnTo>
                    <a:pt x="85" y="73"/>
                  </a:lnTo>
                  <a:lnTo>
                    <a:pt x="89" y="82"/>
                  </a:lnTo>
                  <a:lnTo>
                    <a:pt x="88" y="92"/>
                  </a:lnTo>
                  <a:lnTo>
                    <a:pt x="85" y="111"/>
                  </a:lnTo>
                  <a:lnTo>
                    <a:pt x="85" y="119"/>
                  </a:lnTo>
                  <a:lnTo>
                    <a:pt x="87" y="126"/>
                  </a:lnTo>
                  <a:lnTo>
                    <a:pt x="85" y="133"/>
                  </a:lnTo>
                  <a:lnTo>
                    <a:pt x="82" y="139"/>
                  </a:lnTo>
                  <a:lnTo>
                    <a:pt x="84" y="139"/>
                  </a:lnTo>
                  <a:lnTo>
                    <a:pt x="85" y="140"/>
                  </a:lnTo>
                  <a:lnTo>
                    <a:pt x="87" y="140"/>
                  </a:lnTo>
                  <a:lnTo>
                    <a:pt x="88" y="141"/>
                  </a:lnTo>
                  <a:lnTo>
                    <a:pt x="88" y="143"/>
                  </a:lnTo>
                  <a:lnTo>
                    <a:pt x="87" y="146"/>
                  </a:lnTo>
                  <a:lnTo>
                    <a:pt x="85" y="149"/>
                  </a:lnTo>
                  <a:lnTo>
                    <a:pt x="78" y="156"/>
                  </a:lnTo>
                  <a:lnTo>
                    <a:pt x="75" y="163"/>
                  </a:lnTo>
                  <a:lnTo>
                    <a:pt x="75" y="169"/>
                  </a:lnTo>
                  <a:lnTo>
                    <a:pt x="74" y="174"/>
                  </a:lnTo>
                  <a:lnTo>
                    <a:pt x="70" y="178"/>
                  </a:lnTo>
                  <a:lnTo>
                    <a:pt x="66" y="181"/>
                  </a:lnTo>
                  <a:lnTo>
                    <a:pt x="67" y="188"/>
                  </a:lnTo>
                  <a:lnTo>
                    <a:pt x="67" y="191"/>
                  </a:lnTo>
                  <a:lnTo>
                    <a:pt x="66" y="196"/>
                  </a:lnTo>
                  <a:lnTo>
                    <a:pt x="66" y="203"/>
                  </a:lnTo>
                  <a:lnTo>
                    <a:pt x="65" y="203"/>
                  </a:lnTo>
                  <a:lnTo>
                    <a:pt x="62" y="201"/>
                  </a:lnTo>
                  <a:lnTo>
                    <a:pt x="54" y="201"/>
                  </a:lnTo>
                  <a:lnTo>
                    <a:pt x="54" y="197"/>
                  </a:lnTo>
                  <a:lnTo>
                    <a:pt x="37" y="197"/>
                  </a:lnTo>
                  <a:lnTo>
                    <a:pt x="34" y="201"/>
                  </a:lnTo>
                  <a:lnTo>
                    <a:pt x="28" y="196"/>
                  </a:lnTo>
                  <a:lnTo>
                    <a:pt x="21" y="192"/>
                  </a:lnTo>
                  <a:lnTo>
                    <a:pt x="14" y="188"/>
                  </a:lnTo>
                  <a:lnTo>
                    <a:pt x="3" y="176"/>
                  </a:lnTo>
                  <a:lnTo>
                    <a:pt x="0" y="169"/>
                  </a:lnTo>
                  <a:lnTo>
                    <a:pt x="2" y="160"/>
                  </a:lnTo>
                  <a:lnTo>
                    <a:pt x="6" y="149"/>
                  </a:lnTo>
                  <a:lnTo>
                    <a:pt x="10" y="149"/>
                  </a:lnTo>
                  <a:lnTo>
                    <a:pt x="17" y="146"/>
                  </a:lnTo>
                  <a:lnTo>
                    <a:pt x="24" y="141"/>
                  </a:lnTo>
                  <a:lnTo>
                    <a:pt x="24" y="133"/>
                  </a:lnTo>
                  <a:lnTo>
                    <a:pt x="26" y="128"/>
                  </a:lnTo>
                  <a:lnTo>
                    <a:pt x="30" y="124"/>
                  </a:lnTo>
                  <a:lnTo>
                    <a:pt x="32" y="119"/>
                  </a:lnTo>
                  <a:lnTo>
                    <a:pt x="35" y="119"/>
                  </a:lnTo>
                  <a:lnTo>
                    <a:pt x="37" y="120"/>
                  </a:lnTo>
                  <a:lnTo>
                    <a:pt x="39" y="121"/>
                  </a:lnTo>
                  <a:lnTo>
                    <a:pt x="40" y="121"/>
                  </a:lnTo>
                  <a:lnTo>
                    <a:pt x="38" y="119"/>
                  </a:lnTo>
                  <a:lnTo>
                    <a:pt x="38" y="114"/>
                  </a:lnTo>
                  <a:lnTo>
                    <a:pt x="39" y="113"/>
                  </a:lnTo>
                  <a:lnTo>
                    <a:pt x="40" y="111"/>
                  </a:lnTo>
                  <a:lnTo>
                    <a:pt x="42" y="110"/>
                  </a:lnTo>
                  <a:lnTo>
                    <a:pt x="44" y="107"/>
                  </a:lnTo>
                  <a:lnTo>
                    <a:pt x="44" y="105"/>
                  </a:lnTo>
                  <a:lnTo>
                    <a:pt x="42" y="104"/>
                  </a:lnTo>
                  <a:lnTo>
                    <a:pt x="40" y="103"/>
                  </a:lnTo>
                  <a:lnTo>
                    <a:pt x="38" y="103"/>
                  </a:lnTo>
                  <a:lnTo>
                    <a:pt x="33" y="100"/>
                  </a:lnTo>
                  <a:lnTo>
                    <a:pt x="32" y="99"/>
                  </a:lnTo>
                  <a:lnTo>
                    <a:pt x="30" y="94"/>
                  </a:lnTo>
                  <a:lnTo>
                    <a:pt x="30" y="92"/>
                  </a:lnTo>
                  <a:lnTo>
                    <a:pt x="28" y="92"/>
                  </a:lnTo>
                  <a:lnTo>
                    <a:pt x="26" y="91"/>
                  </a:lnTo>
                  <a:lnTo>
                    <a:pt x="25" y="90"/>
                  </a:lnTo>
                  <a:lnTo>
                    <a:pt x="23" y="89"/>
                  </a:lnTo>
                  <a:lnTo>
                    <a:pt x="19" y="89"/>
                  </a:lnTo>
                  <a:lnTo>
                    <a:pt x="18" y="87"/>
                  </a:lnTo>
                  <a:lnTo>
                    <a:pt x="17" y="85"/>
                  </a:lnTo>
                  <a:lnTo>
                    <a:pt x="17" y="83"/>
                  </a:lnTo>
                  <a:lnTo>
                    <a:pt x="16" y="82"/>
                  </a:lnTo>
                  <a:lnTo>
                    <a:pt x="14" y="79"/>
                  </a:lnTo>
                  <a:lnTo>
                    <a:pt x="11" y="76"/>
                  </a:lnTo>
                  <a:lnTo>
                    <a:pt x="4" y="72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3" y="59"/>
                  </a:lnTo>
                  <a:lnTo>
                    <a:pt x="5" y="52"/>
                  </a:lnTo>
                  <a:lnTo>
                    <a:pt x="5" y="45"/>
                  </a:lnTo>
                  <a:lnTo>
                    <a:pt x="0" y="40"/>
                  </a:lnTo>
                  <a:lnTo>
                    <a:pt x="4" y="33"/>
                  </a:lnTo>
                  <a:lnTo>
                    <a:pt x="9" y="27"/>
                  </a:lnTo>
                  <a:lnTo>
                    <a:pt x="12" y="20"/>
                  </a:lnTo>
                  <a:lnTo>
                    <a:pt x="13" y="14"/>
                  </a:lnTo>
                  <a:lnTo>
                    <a:pt x="13" y="9"/>
                  </a:lnTo>
                  <a:lnTo>
                    <a:pt x="14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20"/>
            <p:cNvSpPr>
              <a:spLocks/>
            </p:cNvSpPr>
            <p:nvPr/>
          </p:nvSpPr>
          <p:spPr bwMode="auto">
            <a:xfrm>
              <a:off x="9114824" y="3016886"/>
              <a:ext cx="12585" cy="1078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7" y="3"/>
                </a:cxn>
                <a:cxn ang="0">
                  <a:pos x="7" y="5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2" y="0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5" y="0"/>
                  </a:lnTo>
                  <a:lnTo>
                    <a:pt x="7" y="3"/>
                  </a:lnTo>
                  <a:lnTo>
                    <a:pt x="7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2" y="5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21"/>
            <p:cNvSpPr>
              <a:spLocks/>
            </p:cNvSpPr>
            <p:nvPr/>
          </p:nvSpPr>
          <p:spPr bwMode="auto">
            <a:xfrm>
              <a:off x="8431703" y="2826331"/>
              <a:ext cx="578855" cy="586046"/>
            </a:xfrm>
            <a:custGeom>
              <a:avLst/>
              <a:gdLst/>
              <a:ahLst/>
              <a:cxnLst>
                <a:cxn ang="0">
                  <a:pos x="111" y="27"/>
                </a:cxn>
                <a:cxn ang="0">
                  <a:pos x="119" y="74"/>
                </a:cxn>
                <a:cxn ang="0">
                  <a:pos x="169" y="76"/>
                </a:cxn>
                <a:cxn ang="0">
                  <a:pos x="203" y="120"/>
                </a:cxn>
                <a:cxn ang="0">
                  <a:pos x="208" y="117"/>
                </a:cxn>
                <a:cxn ang="0">
                  <a:pos x="216" y="109"/>
                </a:cxn>
                <a:cxn ang="0">
                  <a:pos x="229" y="89"/>
                </a:cxn>
                <a:cxn ang="0">
                  <a:pos x="245" y="81"/>
                </a:cxn>
                <a:cxn ang="0">
                  <a:pos x="255" y="77"/>
                </a:cxn>
                <a:cxn ang="0">
                  <a:pos x="266" y="77"/>
                </a:cxn>
                <a:cxn ang="0">
                  <a:pos x="272" y="71"/>
                </a:cxn>
                <a:cxn ang="0">
                  <a:pos x="280" y="63"/>
                </a:cxn>
                <a:cxn ang="0">
                  <a:pos x="286" y="61"/>
                </a:cxn>
                <a:cxn ang="0">
                  <a:pos x="293" y="57"/>
                </a:cxn>
                <a:cxn ang="0">
                  <a:pos x="316" y="67"/>
                </a:cxn>
                <a:cxn ang="0">
                  <a:pos x="318" y="75"/>
                </a:cxn>
                <a:cxn ang="0">
                  <a:pos x="321" y="95"/>
                </a:cxn>
                <a:cxn ang="0">
                  <a:pos x="292" y="81"/>
                </a:cxn>
                <a:cxn ang="0">
                  <a:pos x="278" y="96"/>
                </a:cxn>
                <a:cxn ang="0">
                  <a:pos x="274" y="114"/>
                </a:cxn>
                <a:cxn ang="0">
                  <a:pos x="271" y="126"/>
                </a:cxn>
                <a:cxn ang="0">
                  <a:pos x="266" y="128"/>
                </a:cxn>
                <a:cxn ang="0">
                  <a:pos x="257" y="135"/>
                </a:cxn>
                <a:cxn ang="0">
                  <a:pos x="243" y="146"/>
                </a:cxn>
                <a:cxn ang="0">
                  <a:pos x="237" y="167"/>
                </a:cxn>
                <a:cxn ang="0">
                  <a:pos x="229" y="184"/>
                </a:cxn>
                <a:cxn ang="0">
                  <a:pos x="209" y="174"/>
                </a:cxn>
                <a:cxn ang="0">
                  <a:pos x="200" y="186"/>
                </a:cxn>
                <a:cxn ang="0">
                  <a:pos x="197" y="203"/>
                </a:cxn>
                <a:cxn ang="0">
                  <a:pos x="189" y="230"/>
                </a:cxn>
                <a:cxn ang="0">
                  <a:pos x="175" y="252"/>
                </a:cxn>
                <a:cxn ang="0">
                  <a:pos x="174" y="278"/>
                </a:cxn>
                <a:cxn ang="0">
                  <a:pos x="158" y="291"/>
                </a:cxn>
                <a:cxn ang="0">
                  <a:pos x="138" y="298"/>
                </a:cxn>
                <a:cxn ang="0">
                  <a:pos x="133" y="306"/>
                </a:cxn>
                <a:cxn ang="0">
                  <a:pos x="117" y="314"/>
                </a:cxn>
                <a:cxn ang="0">
                  <a:pos x="98" y="314"/>
                </a:cxn>
                <a:cxn ang="0">
                  <a:pos x="91" y="322"/>
                </a:cxn>
                <a:cxn ang="0">
                  <a:pos x="75" y="322"/>
                </a:cxn>
                <a:cxn ang="0">
                  <a:pos x="56" y="301"/>
                </a:cxn>
                <a:cxn ang="0">
                  <a:pos x="26" y="284"/>
                </a:cxn>
                <a:cxn ang="0">
                  <a:pos x="3" y="253"/>
                </a:cxn>
                <a:cxn ang="0">
                  <a:pos x="2" y="238"/>
                </a:cxn>
                <a:cxn ang="0">
                  <a:pos x="9" y="228"/>
                </a:cxn>
                <a:cxn ang="0">
                  <a:pos x="26" y="208"/>
                </a:cxn>
                <a:cxn ang="0">
                  <a:pos x="25" y="176"/>
                </a:cxn>
                <a:cxn ang="0">
                  <a:pos x="34" y="169"/>
                </a:cxn>
                <a:cxn ang="0">
                  <a:pos x="38" y="176"/>
                </a:cxn>
                <a:cxn ang="0">
                  <a:pos x="46" y="174"/>
                </a:cxn>
                <a:cxn ang="0">
                  <a:pos x="48" y="142"/>
                </a:cxn>
                <a:cxn ang="0">
                  <a:pos x="59" y="135"/>
                </a:cxn>
                <a:cxn ang="0">
                  <a:pos x="61" y="130"/>
                </a:cxn>
                <a:cxn ang="0">
                  <a:pos x="70" y="127"/>
                </a:cxn>
                <a:cxn ang="0">
                  <a:pos x="83" y="117"/>
                </a:cxn>
                <a:cxn ang="0">
                  <a:pos x="97" y="102"/>
                </a:cxn>
                <a:cxn ang="0">
                  <a:pos x="103" y="83"/>
                </a:cxn>
                <a:cxn ang="0">
                  <a:pos x="108" y="36"/>
                </a:cxn>
                <a:cxn ang="0">
                  <a:pos x="106" y="7"/>
                </a:cxn>
              </a:cxnLst>
              <a:rect l="0" t="0" r="r" b="b"/>
              <a:pathLst>
                <a:path w="322" h="326">
                  <a:moveTo>
                    <a:pt x="106" y="0"/>
                  </a:moveTo>
                  <a:lnTo>
                    <a:pt x="109" y="12"/>
                  </a:lnTo>
                  <a:lnTo>
                    <a:pt x="111" y="27"/>
                  </a:lnTo>
                  <a:lnTo>
                    <a:pt x="115" y="43"/>
                  </a:lnTo>
                  <a:lnTo>
                    <a:pt x="117" y="60"/>
                  </a:lnTo>
                  <a:lnTo>
                    <a:pt x="119" y="74"/>
                  </a:lnTo>
                  <a:lnTo>
                    <a:pt x="122" y="83"/>
                  </a:lnTo>
                  <a:lnTo>
                    <a:pt x="146" y="79"/>
                  </a:lnTo>
                  <a:lnTo>
                    <a:pt x="169" y="76"/>
                  </a:lnTo>
                  <a:lnTo>
                    <a:pt x="195" y="72"/>
                  </a:lnTo>
                  <a:lnTo>
                    <a:pt x="200" y="96"/>
                  </a:lnTo>
                  <a:lnTo>
                    <a:pt x="203" y="120"/>
                  </a:lnTo>
                  <a:lnTo>
                    <a:pt x="204" y="119"/>
                  </a:lnTo>
                  <a:lnTo>
                    <a:pt x="207" y="118"/>
                  </a:lnTo>
                  <a:lnTo>
                    <a:pt x="208" y="117"/>
                  </a:lnTo>
                  <a:lnTo>
                    <a:pt x="209" y="114"/>
                  </a:lnTo>
                  <a:lnTo>
                    <a:pt x="209" y="112"/>
                  </a:lnTo>
                  <a:lnTo>
                    <a:pt x="216" y="109"/>
                  </a:lnTo>
                  <a:lnTo>
                    <a:pt x="221" y="102"/>
                  </a:lnTo>
                  <a:lnTo>
                    <a:pt x="225" y="96"/>
                  </a:lnTo>
                  <a:lnTo>
                    <a:pt x="229" y="89"/>
                  </a:lnTo>
                  <a:lnTo>
                    <a:pt x="234" y="88"/>
                  </a:lnTo>
                  <a:lnTo>
                    <a:pt x="240" y="85"/>
                  </a:lnTo>
                  <a:lnTo>
                    <a:pt x="245" y="81"/>
                  </a:lnTo>
                  <a:lnTo>
                    <a:pt x="248" y="72"/>
                  </a:lnTo>
                  <a:lnTo>
                    <a:pt x="253" y="75"/>
                  </a:lnTo>
                  <a:lnTo>
                    <a:pt x="255" y="77"/>
                  </a:lnTo>
                  <a:lnTo>
                    <a:pt x="259" y="78"/>
                  </a:lnTo>
                  <a:lnTo>
                    <a:pt x="262" y="78"/>
                  </a:lnTo>
                  <a:lnTo>
                    <a:pt x="266" y="77"/>
                  </a:lnTo>
                  <a:lnTo>
                    <a:pt x="268" y="76"/>
                  </a:lnTo>
                  <a:lnTo>
                    <a:pt x="269" y="74"/>
                  </a:lnTo>
                  <a:lnTo>
                    <a:pt x="272" y="71"/>
                  </a:lnTo>
                  <a:lnTo>
                    <a:pt x="274" y="67"/>
                  </a:lnTo>
                  <a:lnTo>
                    <a:pt x="278" y="63"/>
                  </a:lnTo>
                  <a:lnTo>
                    <a:pt x="280" y="63"/>
                  </a:lnTo>
                  <a:lnTo>
                    <a:pt x="282" y="62"/>
                  </a:lnTo>
                  <a:lnTo>
                    <a:pt x="283" y="62"/>
                  </a:lnTo>
                  <a:lnTo>
                    <a:pt x="286" y="61"/>
                  </a:lnTo>
                  <a:lnTo>
                    <a:pt x="287" y="60"/>
                  </a:lnTo>
                  <a:lnTo>
                    <a:pt x="287" y="55"/>
                  </a:lnTo>
                  <a:lnTo>
                    <a:pt x="293" y="57"/>
                  </a:lnTo>
                  <a:lnTo>
                    <a:pt x="310" y="61"/>
                  </a:lnTo>
                  <a:lnTo>
                    <a:pt x="310" y="67"/>
                  </a:lnTo>
                  <a:lnTo>
                    <a:pt x="316" y="67"/>
                  </a:lnTo>
                  <a:lnTo>
                    <a:pt x="317" y="69"/>
                  </a:lnTo>
                  <a:lnTo>
                    <a:pt x="317" y="74"/>
                  </a:lnTo>
                  <a:lnTo>
                    <a:pt x="318" y="75"/>
                  </a:lnTo>
                  <a:lnTo>
                    <a:pt x="321" y="81"/>
                  </a:lnTo>
                  <a:lnTo>
                    <a:pt x="322" y="86"/>
                  </a:lnTo>
                  <a:lnTo>
                    <a:pt x="321" y="95"/>
                  </a:lnTo>
                  <a:lnTo>
                    <a:pt x="310" y="92"/>
                  </a:lnTo>
                  <a:lnTo>
                    <a:pt x="300" y="85"/>
                  </a:lnTo>
                  <a:lnTo>
                    <a:pt x="292" y="81"/>
                  </a:lnTo>
                  <a:lnTo>
                    <a:pt x="282" y="81"/>
                  </a:lnTo>
                  <a:lnTo>
                    <a:pt x="279" y="88"/>
                  </a:lnTo>
                  <a:lnTo>
                    <a:pt x="278" y="96"/>
                  </a:lnTo>
                  <a:lnTo>
                    <a:pt x="278" y="105"/>
                  </a:lnTo>
                  <a:lnTo>
                    <a:pt x="276" y="112"/>
                  </a:lnTo>
                  <a:lnTo>
                    <a:pt x="274" y="114"/>
                  </a:lnTo>
                  <a:lnTo>
                    <a:pt x="272" y="116"/>
                  </a:lnTo>
                  <a:lnTo>
                    <a:pt x="271" y="117"/>
                  </a:lnTo>
                  <a:lnTo>
                    <a:pt x="271" y="126"/>
                  </a:lnTo>
                  <a:lnTo>
                    <a:pt x="269" y="127"/>
                  </a:lnTo>
                  <a:lnTo>
                    <a:pt x="267" y="128"/>
                  </a:lnTo>
                  <a:lnTo>
                    <a:pt x="266" y="128"/>
                  </a:lnTo>
                  <a:lnTo>
                    <a:pt x="259" y="132"/>
                  </a:lnTo>
                  <a:lnTo>
                    <a:pt x="258" y="133"/>
                  </a:lnTo>
                  <a:lnTo>
                    <a:pt x="257" y="135"/>
                  </a:lnTo>
                  <a:lnTo>
                    <a:pt x="257" y="142"/>
                  </a:lnTo>
                  <a:lnTo>
                    <a:pt x="248" y="142"/>
                  </a:lnTo>
                  <a:lnTo>
                    <a:pt x="243" y="146"/>
                  </a:lnTo>
                  <a:lnTo>
                    <a:pt x="239" y="152"/>
                  </a:lnTo>
                  <a:lnTo>
                    <a:pt x="238" y="159"/>
                  </a:lnTo>
                  <a:lnTo>
                    <a:pt x="237" y="167"/>
                  </a:lnTo>
                  <a:lnTo>
                    <a:pt x="234" y="174"/>
                  </a:lnTo>
                  <a:lnTo>
                    <a:pt x="232" y="180"/>
                  </a:lnTo>
                  <a:lnTo>
                    <a:pt x="229" y="184"/>
                  </a:lnTo>
                  <a:lnTo>
                    <a:pt x="222" y="183"/>
                  </a:lnTo>
                  <a:lnTo>
                    <a:pt x="212" y="176"/>
                  </a:lnTo>
                  <a:lnTo>
                    <a:pt x="209" y="174"/>
                  </a:lnTo>
                  <a:lnTo>
                    <a:pt x="203" y="176"/>
                  </a:lnTo>
                  <a:lnTo>
                    <a:pt x="200" y="181"/>
                  </a:lnTo>
                  <a:lnTo>
                    <a:pt x="200" y="186"/>
                  </a:lnTo>
                  <a:lnTo>
                    <a:pt x="201" y="191"/>
                  </a:lnTo>
                  <a:lnTo>
                    <a:pt x="201" y="196"/>
                  </a:lnTo>
                  <a:lnTo>
                    <a:pt x="197" y="203"/>
                  </a:lnTo>
                  <a:lnTo>
                    <a:pt x="193" y="209"/>
                  </a:lnTo>
                  <a:lnTo>
                    <a:pt x="189" y="216"/>
                  </a:lnTo>
                  <a:lnTo>
                    <a:pt x="189" y="230"/>
                  </a:lnTo>
                  <a:lnTo>
                    <a:pt x="186" y="237"/>
                  </a:lnTo>
                  <a:lnTo>
                    <a:pt x="181" y="244"/>
                  </a:lnTo>
                  <a:lnTo>
                    <a:pt x="175" y="252"/>
                  </a:lnTo>
                  <a:lnTo>
                    <a:pt x="172" y="261"/>
                  </a:lnTo>
                  <a:lnTo>
                    <a:pt x="172" y="270"/>
                  </a:lnTo>
                  <a:lnTo>
                    <a:pt x="174" y="278"/>
                  </a:lnTo>
                  <a:lnTo>
                    <a:pt x="172" y="286"/>
                  </a:lnTo>
                  <a:lnTo>
                    <a:pt x="163" y="287"/>
                  </a:lnTo>
                  <a:lnTo>
                    <a:pt x="158" y="291"/>
                  </a:lnTo>
                  <a:lnTo>
                    <a:pt x="153" y="294"/>
                  </a:lnTo>
                  <a:lnTo>
                    <a:pt x="146" y="296"/>
                  </a:lnTo>
                  <a:lnTo>
                    <a:pt x="138" y="298"/>
                  </a:lnTo>
                  <a:lnTo>
                    <a:pt x="136" y="300"/>
                  </a:lnTo>
                  <a:lnTo>
                    <a:pt x="134" y="302"/>
                  </a:lnTo>
                  <a:lnTo>
                    <a:pt x="133" y="306"/>
                  </a:lnTo>
                  <a:lnTo>
                    <a:pt x="133" y="309"/>
                  </a:lnTo>
                  <a:lnTo>
                    <a:pt x="125" y="310"/>
                  </a:lnTo>
                  <a:lnTo>
                    <a:pt x="117" y="314"/>
                  </a:lnTo>
                  <a:lnTo>
                    <a:pt x="109" y="315"/>
                  </a:lnTo>
                  <a:lnTo>
                    <a:pt x="102" y="312"/>
                  </a:lnTo>
                  <a:lnTo>
                    <a:pt x="98" y="314"/>
                  </a:lnTo>
                  <a:lnTo>
                    <a:pt x="96" y="316"/>
                  </a:lnTo>
                  <a:lnTo>
                    <a:pt x="94" y="320"/>
                  </a:lnTo>
                  <a:lnTo>
                    <a:pt x="91" y="322"/>
                  </a:lnTo>
                  <a:lnTo>
                    <a:pt x="88" y="324"/>
                  </a:lnTo>
                  <a:lnTo>
                    <a:pt x="84" y="326"/>
                  </a:lnTo>
                  <a:lnTo>
                    <a:pt x="75" y="322"/>
                  </a:lnTo>
                  <a:lnTo>
                    <a:pt x="67" y="317"/>
                  </a:lnTo>
                  <a:lnTo>
                    <a:pt x="60" y="312"/>
                  </a:lnTo>
                  <a:lnTo>
                    <a:pt x="56" y="301"/>
                  </a:lnTo>
                  <a:lnTo>
                    <a:pt x="44" y="299"/>
                  </a:lnTo>
                  <a:lnTo>
                    <a:pt x="34" y="292"/>
                  </a:lnTo>
                  <a:lnTo>
                    <a:pt x="26" y="284"/>
                  </a:lnTo>
                  <a:lnTo>
                    <a:pt x="17" y="272"/>
                  </a:lnTo>
                  <a:lnTo>
                    <a:pt x="12" y="265"/>
                  </a:lnTo>
                  <a:lnTo>
                    <a:pt x="3" y="253"/>
                  </a:lnTo>
                  <a:lnTo>
                    <a:pt x="0" y="250"/>
                  </a:lnTo>
                  <a:lnTo>
                    <a:pt x="0" y="244"/>
                  </a:lnTo>
                  <a:lnTo>
                    <a:pt x="2" y="238"/>
                  </a:lnTo>
                  <a:lnTo>
                    <a:pt x="2" y="232"/>
                  </a:lnTo>
                  <a:lnTo>
                    <a:pt x="0" y="228"/>
                  </a:lnTo>
                  <a:lnTo>
                    <a:pt x="9" y="228"/>
                  </a:lnTo>
                  <a:lnTo>
                    <a:pt x="13" y="224"/>
                  </a:lnTo>
                  <a:lnTo>
                    <a:pt x="20" y="210"/>
                  </a:lnTo>
                  <a:lnTo>
                    <a:pt x="26" y="208"/>
                  </a:lnTo>
                  <a:lnTo>
                    <a:pt x="23" y="198"/>
                  </a:lnTo>
                  <a:lnTo>
                    <a:pt x="23" y="187"/>
                  </a:lnTo>
                  <a:lnTo>
                    <a:pt x="25" y="176"/>
                  </a:lnTo>
                  <a:lnTo>
                    <a:pt x="28" y="168"/>
                  </a:lnTo>
                  <a:lnTo>
                    <a:pt x="32" y="168"/>
                  </a:lnTo>
                  <a:lnTo>
                    <a:pt x="34" y="169"/>
                  </a:lnTo>
                  <a:lnTo>
                    <a:pt x="37" y="172"/>
                  </a:lnTo>
                  <a:lnTo>
                    <a:pt x="38" y="174"/>
                  </a:lnTo>
                  <a:lnTo>
                    <a:pt x="38" y="176"/>
                  </a:lnTo>
                  <a:lnTo>
                    <a:pt x="39" y="177"/>
                  </a:lnTo>
                  <a:lnTo>
                    <a:pt x="40" y="180"/>
                  </a:lnTo>
                  <a:lnTo>
                    <a:pt x="46" y="174"/>
                  </a:lnTo>
                  <a:lnTo>
                    <a:pt x="47" y="166"/>
                  </a:lnTo>
                  <a:lnTo>
                    <a:pt x="47" y="149"/>
                  </a:lnTo>
                  <a:lnTo>
                    <a:pt x="48" y="142"/>
                  </a:lnTo>
                  <a:lnTo>
                    <a:pt x="51" y="140"/>
                  </a:lnTo>
                  <a:lnTo>
                    <a:pt x="58" y="137"/>
                  </a:lnTo>
                  <a:lnTo>
                    <a:pt x="59" y="135"/>
                  </a:lnTo>
                  <a:lnTo>
                    <a:pt x="60" y="133"/>
                  </a:lnTo>
                  <a:lnTo>
                    <a:pt x="61" y="132"/>
                  </a:lnTo>
                  <a:lnTo>
                    <a:pt x="61" y="130"/>
                  </a:lnTo>
                  <a:lnTo>
                    <a:pt x="60" y="126"/>
                  </a:lnTo>
                  <a:lnTo>
                    <a:pt x="69" y="126"/>
                  </a:lnTo>
                  <a:lnTo>
                    <a:pt x="70" y="127"/>
                  </a:lnTo>
                  <a:lnTo>
                    <a:pt x="70" y="128"/>
                  </a:lnTo>
                  <a:lnTo>
                    <a:pt x="80" y="121"/>
                  </a:lnTo>
                  <a:lnTo>
                    <a:pt x="83" y="117"/>
                  </a:lnTo>
                  <a:lnTo>
                    <a:pt x="88" y="112"/>
                  </a:lnTo>
                  <a:lnTo>
                    <a:pt x="90" y="109"/>
                  </a:lnTo>
                  <a:lnTo>
                    <a:pt x="97" y="102"/>
                  </a:lnTo>
                  <a:lnTo>
                    <a:pt x="102" y="95"/>
                  </a:lnTo>
                  <a:lnTo>
                    <a:pt x="103" y="91"/>
                  </a:lnTo>
                  <a:lnTo>
                    <a:pt x="103" y="83"/>
                  </a:lnTo>
                  <a:lnTo>
                    <a:pt x="104" y="79"/>
                  </a:lnTo>
                  <a:lnTo>
                    <a:pt x="104" y="53"/>
                  </a:lnTo>
                  <a:lnTo>
                    <a:pt x="108" y="36"/>
                  </a:lnTo>
                  <a:lnTo>
                    <a:pt x="109" y="25"/>
                  </a:lnTo>
                  <a:lnTo>
                    <a:pt x="108" y="14"/>
                  </a:lnTo>
                  <a:lnTo>
                    <a:pt x="106" y="7"/>
                  </a:lnTo>
                  <a:lnTo>
                    <a:pt x="105" y="2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22"/>
            <p:cNvSpPr>
              <a:spLocks/>
            </p:cNvSpPr>
            <p:nvPr/>
          </p:nvSpPr>
          <p:spPr bwMode="auto">
            <a:xfrm>
              <a:off x="7601173" y="3157106"/>
              <a:ext cx="915023" cy="494364"/>
            </a:xfrm>
            <a:custGeom>
              <a:avLst/>
              <a:gdLst/>
              <a:ahLst/>
              <a:cxnLst>
                <a:cxn ang="0">
                  <a:pos x="326" y="5"/>
                </a:cxn>
                <a:cxn ang="0">
                  <a:pos x="341" y="26"/>
                </a:cxn>
                <a:cxn ang="0">
                  <a:pos x="375" y="34"/>
                </a:cxn>
                <a:cxn ang="0">
                  <a:pos x="382" y="34"/>
                </a:cxn>
                <a:cxn ang="0">
                  <a:pos x="388" y="31"/>
                </a:cxn>
                <a:cxn ang="0">
                  <a:pos x="402" y="34"/>
                </a:cxn>
                <a:cxn ang="0">
                  <a:pos x="418" y="30"/>
                </a:cxn>
                <a:cxn ang="0">
                  <a:pos x="429" y="18"/>
                </a:cxn>
                <a:cxn ang="0">
                  <a:pos x="459" y="54"/>
                </a:cxn>
                <a:cxn ang="0">
                  <a:pos x="466" y="77"/>
                </a:cxn>
                <a:cxn ang="0">
                  <a:pos x="504" y="119"/>
                </a:cxn>
                <a:cxn ang="0">
                  <a:pos x="509" y="122"/>
                </a:cxn>
                <a:cxn ang="0">
                  <a:pos x="492" y="143"/>
                </a:cxn>
                <a:cxn ang="0">
                  <a:pos x="462" y="173"/>
                </a:cxn>
                <a:cxn ang="0">
                  <a:pos x="454" y="187"/>
                </a:cxn>
                <a:cxn ang="0">
                  <a:pos x="442" y="201"/>
                </a:cxn>
                <a:cxn ang="0">
                  <a:pos x="436" y="205"/>
                </a:cxn>
                <a:cxn ang="0">
                  <a:pos x="426" y="207"/>
                </a:cxn>
                <a:cxn ang="0">
                  <a:pos x="424" y="212"/>
                </a:cxn>
                <a:cxn ang="0">
                  <a:pos x="407" y="220"/>
                </a:cxn>
                <a:cxn ang="0">
                  <a:pos x="393" y="224"/>
                </a:cxn>
                <a:cxn ang="0">
                  <a:pos x="352" y="228"/>
                </a:cxn>
                <a:cxn ang="0">
                  <a:pos x="325" y="233"/>
                </a:cxn>
                <a:cxn ang="0">
                  <a:pos x="255" y="238"/>
                </a:cxn>
                <a:cxn ang="0">
                  <a:pos x="175" y="243"/>
                </a:cxn>
                <a:cxn ang="0">
                  <a:pos x="79" y="249"/>
                </a:cxn>
                <a:cxn ang="0">
                  <a:pos x="83" y="263"/>
                </a:cxn>
                <a:cxn ang="0">
                  <a:pos x="29" y="273"/>
                </a:cxn>
                <a:cxn ang="0">
                  <a:pos x="4" y="258"/>
                </a:cxn>
                <a:cxn ang="0">
                  <a:pos x="0" y="229"/>
                </a:cxn>
                <a:cxn ang="0">
                  <a:pos x="12" y="209"/>
                </a:cxn>
                <a:cxn ang="0">
                  <a:pos x="35" y="219"/>
                </a:cxn>
                <a:cxn ang="0">
                  <a:pos x="51" y="212"/>
                </a:cxn>
                <a:cxn ang="0">
                  <a:pos x="46" y="189"/>
                </a:cxn>
                <a:cxn ang="0">
                  <a:pos x="71" y="181"/>
                </a:cxn>
                <a:cxn ang="0">
                  <a:pos x="70" y="166"/>
                </a:cxn>
                <a:cxn ang="0">
                  <a:pos x="72" y="154"/>
                </a:cxn>
                <a:cxn ang="0">
                  <a:pos x="84" y="146"/>
                </a:cxn>
                <a:cxn ang="0">
                  <a:pos x="85" y="140"/>
                </a:cxn>
                <a:cxn ang="0">
                  <a:pos x="97" y="143"/>
                </a:cxn>
                <a:cxn ang="0">
                  <a:pos x="106" y="140"/>
                </a:cxn>
                <a:cxn ang="0">
                  <a:pos x="110" y="135"/>
                </a:cxn>
                <a:cxn ang="0">
                  <a:pos x="133" y="139"/>
                </a:cxn>
                <a:cxn ang="0">
                  <a:pos x="150" y="129"/>
                </a:cxn>
                <a:cxn ang="0">
                  <a:pos x="170" y="131"/>
                </a:cxn>
                <a:cxn ang="0">
                  <a:pos x="182" y="122"/>
                </a:cxn>
                <a:cxn ang="0">
                  <a:pos x="192" y="107"/>
                </a:cxn>
                <a:cxn ang="0">
                  <a:pos x="198" y="111"/>
                </a:cxn>
                <a:cxn ang="0">
                  <a:pos x="210" y="117"/>
                </a:cxn>
                <a:cxn ang="0">
                  <a:pos x="226" y="114"/>
                </a:cxn>
                <a:cxn ang="0">
                  <a:pos x="228" y="91"/>
                </a:cxn>
                <a:cxn ang="0">
                  <a:pos x="237" y="87"/>
                </a:cxn>
                <a:cxn ang="0">
                  <a:pos x="244" y="75"/>
                </a:cxn>
                <a:cxn ang="0">
                  <a:pos x="254" y="62"/>
                </a:cxn>
                <a:cxn ang="0">
                  <a:pos x="256" y="53"/>
                </a:cxn>
                <a:cxn ang="0">
                  <a:pos x="254" y="48"/>
                </a:cxn>
                <a:cxn ang="0">
                  <a:pos x="260" y="41"/>
                </a:cxn>
                <a:cxn ang="0">
                  <a:pos x="268" y="46"/>
                </a:cxn>
                <a:cxn ang="0">
                  <a:pos x="282" y="37"/>
                </a:cxn>
                <a:cxn ang="0">
                  <a:pos x="296" y="21"/>
                </a:cxn>
                <a:cxn ang="0">
                  <a:pos x="292" y="2"/>
                </a:cxn>
                <a:cxn ang="0">
                  <a:pos x="309" y="4"/>
                </a:cxn>
              </a:cxnLst>
              <a:rect l="0" t="0" r="r" b="b"/>
              <a:pathLst>
                <a:path w="509" h="275">
                  <a:moveTo>
                    <a:pt x="316" y="0"/>
                  </a:moveTo>
                  <a:lnTo>
                    <a:pt x="319" y="0"/>
                  </a:lnTo>
                  <a:lnTo>
                    <a:pt x="326" y="5"/>
                  </a:lnTo>
                  <a:lnTo>
                    <a:pt x="332" y="12"/>
                  </a:lnTo>
                  <a:lnTo>
                    <a:pt x="336" y="20"/>
                  </a:lnTo>
                  <a:lnTo>
                    <a:pt x="341" y="26"/>
                  </a:lnTo>
                  <a:lnTo>
                    <a:pt x="355" y="26"/>
                  </a:lnTo>
                  <a:lnTo>
                    <a:pt x="367" y="28"/>
                  </a:lnTo>
                  <a:lnTo>
                    <a:pt x="375" y="34"/>
                  </a:lnTo>
                  <a:lnTo>
                    <a:pt x="379" y="35"/>
                  </a:lnTo>
                  <a:lnTo>
                    <a:pt x="381" y="35"/>
                  </a:lnTo>
                  <a:lnTo>
                    <a:pt x="382" y="34"/>
                  </a:lnTo>
                  <a:lnTo>
                    <a:pt x="384" y="33"/>
                  </a:lnTo>
                  <a:lnTo>
                    <a:pt x="387" y="31"/>
                  </a:lnTo>
                  <a:lnTo>
                    <a:pt x="388" y="31"/>
                  </a:lnTo>
                  <a:lnTo>
                    <a:pt x="389" y="30"/>
                  </a:lnTo>
                  <a:lnTo>
                    <a:pt x="395" y="30"/>
                  </a:lnTo>
                  <a:lnTo>
                    <a:pt x="402" y="34"/>
                  </a:lnTo>
                  <a:lnTo>
                    <a:pt x="407" y="34"/>
                  </a:lnTo>
                  <a:lnTo>
                    <a:pt x="411" y="32"/>
                  </a:lnTo>
                  <a:lnTo>
                    <a:pt x="418" y="30"/>
                  </a:lnTo>
                  <a:lnTo>
                    <a:pt x="423" y="25"/>
                  </a:lnTo>
                  <a:lnTo>
                    <a:pt x="424" y="23"/>
                  </a:lnTo>
                  <a:lnTo>
                    <a:pt x="429" y="18"/>
                  </a:lnTo>
                  <a:lnTo>
                    <a:pt x="442" y="31"/>
                  </a:lnTo>
                  <a:lnTo>
                    <a:pt x="457" y="40"/>
                  </a:lnTo>
                  <a:lnTo>
                    <a:pt x="459" y="54"/>
                  </a:lnTo>
                  <a:lnTo>
                    <a:pt x="460" y="60"/>
                  </a:lnTo>
                  <a:lnTo>
                    <a:pt x="457" y="66"/>
                  </a:lnTo>
                  <a:lnTo>
                    <a:pt x="466" y="77"/>
                  </a:lnTo>
                  <a:lnTo>
                    <a:pt x="482" y="101"/>
                  </a:lnTo>
                  <a:lnTo>
                    <a:pt x="493" y="111"/>
                  </a:lnTo>
                  <a:lnTo>
                    <a:pt x="504" y="119"/>
                  </a:lnTo>
                  <a:lnTo>
                    <a:pt x="508" y="119"/>
                  </a:lnTo>
                  <a:lnTo>
                    <a:pt x="509" y="121"/>
                  </a:lnTo>
                  <a:lnTo>
                    <a:pt x="509" y="122"/>
                  </a:lnTo>
                  <a:lnTo>
                    <a:pt x="508" y="122"/>
                  </a:lnTo>
                  <a:lnTo>
                    <a:pt x="501" y="133"/>
                  </a:lnTo>
                  <a:lnTo>
                    <a:pt x="492" y="143"/>
                  </a:lnTo>
                  <a:lnTo>
                    <a:pt x="481" y="151"/>
                  </a:lnTo>
                  <a:lnTo>
                    <a:pt x="471" y="161"/>
                  </a:lnTo>
                  <a:lnTo>
                    <a:pt x="462" y="173"/>
                  </a:lnTo>
                  <a:lnTo>
                    <a:pt x="460" y="179"/>
                  </a:lnTo>
                  <a:lnTo>
                    <a:pt x="458" y="182"/>
                  </a:lnTo>
                  <a:lnTo>
                    <a:pt x="454" y="187"/>
                  </a:lnTo>
                  <a:lnTo>
                    <a:pt x="446" y="195"/>
                  </a:lnTo>
                  <a:lnTo>
                    <a:pt x="445" y="198"/>
                  </a:lnTo>
                  <a:lnTo>
                    <a:pt x="442" y="201"/>
                  </a:lnTo>
                  <a:lnTo>
                    <a:pt x="440" y="203"/>
                  </a:lnTo>
                  <a:lnTo>
                    <a:pt x="438" y="205"/>
                  </a:lnTo>
                  <a:lnTo>
                    <a:pt x="436" y="205"/>
                  </a:lnTo>
                  <a:lnTo>
                    <a:pt x="432" y="206"/>
                  </a:lnTo>
                  <a:lnTo>
                    <a:pt x="429" y="206"/>
                  </a:lnTo>
                  <a:lnTo>
                    <a:pt x="426" y="207"/>
                  </a:lnTo>
                  <a:lnTo>
                    <a:pt x="425" y="207"/>
                  </a:lnTo>
                  <a:lnTo>
                    <a:pt x="424" y="208"/>
                  </a:lnTo>
                  <a:lnTo>
                    <a:pt x="424" y="212"/>
                  </a:lnTo>
                  <a:lnTo>
                    <a:pt x="423" y="213"/>
                  </a:lnTo>
                  <a:lnTo>
                    <a:pt x="417" y="213"/>
                  </a:lnTo>
                  <a:lnTo>
                    <a:pt x="407" y="220"/>
                  </a:lnTo>
                  <a:lnTo>
                    <a:pt x="404" y="222"/>
                  </a:lnTo>
                  <a:lnTo>
                    <a:pt x="401" y="223"/>
                  </a:lnTo>
                  <a:lnTo>
                    <a:pt x="393" y="224"/>
                  </a:lnTo>
                  <a:lnTo>
                    <a:pt x="382" y="224"/>
                  </a:lnTo>
                  <a:lnTo>
                    <a:pt x="359" y="227"/>
                  </a:lnTo>
                  <a:lnTo>
                    <a:pt x="352" y="228"/>
                  </a:lnTo>
                  <a:lnTo>
                    <a:pt x="343" y="229"/>
                  </a:lnTo>
                  <a:lnTo>
                    <a:pt x="333" y="231"/>
                  </a:lnTo>
                  <a:lnTo>
                    <a:pt x="325" y="233"/>
                  </a:lnTo>
                  <a:lnTo>
                    <a:pt x="291" y="233"/>
                  </a:lnTo>
                  <a:lnTo>
                    <a:pt x="274" y="235"/>
                  </a:lnTo>
                  <a:lnTo>
                    <a:pt x="255" y="238"/>
                  </a:lnTo>
                  <a:lnTo>
                    <a:pt x="234" y="241"/>
                  </a:lnTo>
                  <a:lnTo>
                    <a:pt x="201" y="241"/>
                  </a:lnTo>
                  <a:lnTo>
                    <a:pt x="175" y="243"/>
                  </a:lnTo>
                  <a:lnTo>
                    <a:pt x="126" y="250"/>
                  </a:lnTo>
                  <a:lnTo>
                    <a:pt x="102" y="251"/>
                  </a:lnTo>
                  <a:lnTo>
                    <a:pt x="79" y="249"/>
                  </a:lnTo>
                  <a:lnTo>
                    <a:pt x="79" y="255"/>
                  </a:lnTo>
                  <a:lnTo>
                    <a:pt x="81" y="258"/>
                  </a:lnTo>
                  <a:lnTo>
                    <a:pt x="83" y="263"/>
                  </a:lnTo>
                  <a:lnTo>
                    <a:pt x="83" y="269"/>
                  </a:lnTo>
                  <a:lnTo>
                    <a:pt x="55" y="271"/>
                  </a:lnTo>
                  <a:lnTo>
                    <a:pt x="29" y="273"/>
                  </a:lnTo>
                  <a:lnTo>
                    <a:pt x="1" y="275"/>
                  </a:lnTo>
                  <a:lnTo>
                    <a:pt x="1" y="269"/>
                  </a:lnTo>
                  <a:lnTo>
                    <a:pt x="4" y="258"/>
                  </a:lnTo>
                  <a:lnTo>
                    <a:pt x="4" y="248"/>
                  </a:lnTo>
                  <a:lnTo>
                    <a:pt x="1" y="237"/>
                  </a:lnTo>
                  <a:lnTo>
                    <a:pt x="0" y="229"/>
                  </a:lnTo>
                  <a:lnTo>
                    <a:pt x="0" y="221"/>
                  </a:lnTo>
                  <a:lnTo>
                    <a:pt x="4" y="214"/>
                  </a:lnTo>
                  <a:lnTo>
                    <a:pt x="12" y="209"/>
                  </a:lnTo>
                  <a:lnTo>
                    <a:pt x="20" y="212"/>
                  </a:lnTo>
                  <a:lnTo>
                    <a:pt x="28" y="215"/>
                  </a:lnTo>
                  <a:lnTo>
                    <a:pt x="35" y="219"/>
                  </a:lnTo>
                  <a:lnTo>
                    <a:pt x="43" y="221"/>
                  </a:lnTo>
                  <a:lnTo>
                    <a:pt x="51" y="219"/>
                  </a:lnTo>
                  <a:lnTo>
                    <a:pt x="51" y="212"/>
                  </a:lnTo>
                  <a:lnTo>
                    <a:pt x="47" y="202"/>
                  </a:lnTo>
                  <a:lnTo>
                    <a:pt x="46" y="196"/>
                  </a:lnTo>
                  <a:lnTo>
                    <a:pt x="46" y="189"/>
                  </a:lnTo>
                  <a:lnTo>
                    <a:pt x="55" y="187"/>
                  </a:lnTo>
                  <a:lnTo>
                    <a:pt x="62" y="184"/>
                  </a:lnTo>
                  <a:lnTo>
                    <a:pt x="71" y="181"/>
                  </a:lnTo>
                  <a:lnTo>
                    <a:pt x="74" y="175"/>
                  </a:lnTo>
                  <a:lnTo>
                    <a:pt x="72" y="171"/>
                  </a:lnTo>
                  <a:lnTo>
                    <a:pt x="70" y="166"/>
                  </a:lnTo>
                  <a:lnTo>
                    <a:pt x="69" y="159"/>
                  </a:lnTo>
                  <a:lnTo>
                    <a:pt x="70" y="157"/>
                  </a:lnTo>
                  <a:lnTo>
                    <a:pt x="72" y="154"/>
                  </a:lnTo>
                  <a:lnTo>
                    <a:pt x="79" y="150"/>
                  </a:lnTo>
                  <a:lnTo>
                    <a:pt x="82" y="149"/>
                  </a:lnTo>
                  <a:lnTo>
                    <a:pt x="84" y="146"/>
                  </a:lnTo>
                  <a:lnTo>
                    <a:pt x="84" y="144"/>
                  </a:lnTo>
                  <a:lnTo>
                    <a:pt x="83" y="142"/>
                  </a:lnTo>
                  <a:lnTo>
                    <a:pt x="85" y="140"/>
                  </a:lnTo>
                  <a:lnTo>
                    <a:pt x="91" y="140"/>
                  </a:lnTo>
                  <a:lnTo>
                    <a:pt x="95" y="142"/>
                  </a:lnTo>
                  <a:lnTo>
                    <a:pt x="97" y="143"/>
                  </a:lnTo>
                  <a:lnTo>
                    <a:pt x="99" y="145"/>
                  </a:lnTo>
                  <a:lnTo>
                    <a:pt x="103" y="144"/>
                  </a:lnTo>
                  <a:lnTo>
                    <a:pt x="106" y="140"/>
                  </a:lnTo>
                  <a:lnTo>
                    <a:pt x="107" y="138"/>
                  </a:lnTo>
                  <a:lnTo>
                    <a:pt x="109" y="137"/>
                  </a:lnTo>
                  <a:lnTo>
                    <a:pt x="110" y="135"/>
                  </a:lnTo>
                  <a:lnTo>
                    <a:pt x="113" y="133"/>
                  </a:lnTo>
                  <a:lnTo>
                    <a:pt x="124" y="135"/>
                  </a:lnTo>
                  <a:lnTo>
                    <a:pt x="133" y="139"/>
                  </a:lnTo>
                  <a:lnTo>
                    <a:pt x="139" y="145"/>
                  </a:lnTo>
                  <a:lnTo>
                    <a:pt x="143" y="140"/>
                  </a:lnTo>
                  <a:lnTo>
                    <a:pt x="150" y="129"/>
                  </a:lnTo>
                  <a:lnTo>
                    <a:pt x="156" y="125"/>
                  </a:lnTo>
                  <a:lnTo>
                    <a:pt x="163" y="129"/>
                  </a:lnTo>
                  <a:lnTo>
                    <a:pt x="170" y="131"/>
                  </a:lnTo>
                  <a:lnTo>
                    <a:pt x="175" y="136"/>
                  </a:lnTo>
                  <a:lnTo>
                    <a:pt x="180" y="130"/>
                  </a:lnTo>
                  <a:lnTo>
                    <a:pt x="182" y="122"/>
                  </a:lnTo>
                  <a:lnTo>
                    <a:pt x="185" y="114"/>
                  </a:lnTo>
                  <a:lnTo>
                    <a:pt x="190" y="108"/>
                  </a:lnTo>
                  <a:lnTo>
                    <a:pt x="192" y="107"/>
                  </a:lnTo>
                  <a:lnTo>
                    <a:pt x="194" y="105"/>
                  </a:lnTo>
                  <a:lnTo>
                    <a:pt x="197" y="109"/>
                  </a:lnTo>
                  <a:lnTo>
                    <a:pt x="198" y="111"/>
                  </a:lnTo>
                  <a:lnTo>
                    <a:pt x="201" y="114"/>
                  </a:lnTo>
                  <a:lnTo>
                    <a:pt x="206" y="114"/>
                  </a:lnTo>
                  <a:lnTo>
                    <a:pt x="210" y="117"/>
                  </a:lnTo>
                  <a:lnTo>
                    <a:pt x="216" y="117"/>
                  </a:lnTo>
                  <a:lnTo>
                    <a:pt x="221" y="115"/>
                  </a:lnTo>
                  <a:lnTo>
                    <a:pt x="226" y="114"/>
                  </a:lnTo>
                  <a:lnTo>
                    <a:pt x="226" y="96"/>
                  </a:lnTo>
                  <a:lnTo>
                    <a:pt x="228" y="94"/>
                  </a:lnTo>
                  <a:lnTo>
                    <a:pt x="228" y="91"/>
                  </a:lnTo>
                  <a:lnTo>
                    <a:pt x="232" y="88"/>
                  </a:lnTo>
                  <a:lnTo>
                    <a:pt x="234" y="87"/>
                  </a:lnTo>
                  <a:lnTo>
                    <a:pt x="237" y="87"/>
                  </a:lnTo>
                  <a:lnTo>
                    <a:pt x="241" y="84"/>
                  </a:lnTo>
                  <a:lnTo>
                    <a:pt x="242" y="83"/>
                  </a:lnTo>
                  <a:lnTo>
                    <a:pt x="244" y="75"/>
                  </a:lnTo>
                  <a:lnTo>
                    <a:pt x="246" y="69"/>
                  </a:lnTo>
                  <a:lnTo>
                    <a:pt x="249" y="66"/>
                  </a:lnTo>
                  <a:lnTo>
                    <a:pt x="254" y="62"/>
                  </a:lnTo>
                  <a:lnTo>
                    <a:pt x="258" y="58"/>
                  </a:lnTo>
                  <a:lnTo>
                    <a:pt x="258" y="55"/>
                  </a:lnTo>
                  <a:lnTo>
                    <a:pt x="256" y="53"/>
                  </a:lnTo>
                  <a:lnTo>
                    <a:pt x="256" y="52"/>
                  </a:lnTo>
                  <a:lnTo>
                    <a:pt x="255" y="51"/>
                  </a:lnTo>
                  <a:lnTo>
                    <a:pt x="254" y="48"/>
                  </a:lnTo>
                  <a:lnTo>
                    <a:pt x="254" y="44"/>
                  </a:lnTo>
                  <a:lnTo>
                    <a:pt x="258" y="40"/>
                  </a:lnTo>
                  <a:lnTo>
                    <a:pt x="260" y="41"/>
                  </a:lnTo>
                  <a:lnTo>
                    <a:pt x="262" y="41"/>
                  </a:lnTo>
                  <a:lnTo>
                    <a:pt x="267" y="46"/>
                  </a:lnTo>
                  <a:lnTo>
                    <a:pt x="268" y="46"/>
                  </a:lnTo>
                  <a:lnTo>
                    <a:pt x="274" y="44"/>
                  </a:lnTo>
                  <a:lnTo>
                    <a:pt x="277" y="40"/>
                  </a:lnTo>
                  <a:lnTo>
                    <a:pt x="282" y="37"/>
                  </a:lnTo>
                  <a:lnTo>
                    <a:pt x="288" y="33"/>
                  </a:lnTo>
                  <a:lnTo>
                    <a:pt x="296" y="32"/>
                  </a:lnTo>
                  <a:lnTo>
                    <a:pt x="296" y="21"/>
                  </a:lnTo>
                  <a:lnTo>
                    <a:pt x="294" y="13"/>
                  </a:lnTo>
                  <a:lnTo>
                    <a:pt x="291" y="4"/>
                  </a:lnTo>
                  <a:lnTo>
                    <a:pt x="292" y="2"/>
                  </a:lnTo>
                  <a:lnTo>
                    <a:pt x="298" y="2"/>
                  </a:lnTo>
                  <a:lnTo>
                    <a:pt x="303" y="4"/>
                  </a:lnTo>
                  <a:lnTo>
                    <a:pt x="309" y="4"/>
                  </a:lnTo>
                  <a:lnTo>
                    <a:pt x="316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23"/>
            <p:cNvSpPr>
              <a:spLocks/>
            </p:cNvSpPr>
            <p:nvPr/>
          </p:nvSpPr>
          <p:spPr bwMode="auto">
            <a:xfrm>
              <a:off x="8079357" y="2607013"/>
              <a:ext cx="546496" cy="621999"/>
            </a:xfrm>
            <a:custGeom>
              <a:avLst/>
              <a:gdLst/>
              <a:ahLst/>
              <a:cxnLst>
                <a:cxn ang="0">
                  <a:pos x="295" y="78"/>
                </a:cxn>
                <a:cxn ang="0">
                  <a:pos x="298" y="133"/>
                </a:cxn>
                <a:cxn ang="0">
                  <a:pos x="299" y="162"/>
                </a:cxn>
                <a:cxn ang="0">
                  <a:pos x="295" y="211"/>
                </a:cxn>
                <a:cxn ang="0">
                  <a:pos x="270" y="245"/>
                </a:cxn>
                <a:cxn ang="0">
                  <a:pos x="260" y="242"/>
                </a:cxn>
                <a:cxn ang="0">
                  <a:pos x="252" y="242"/>
                </a:cxn>
                <a:cxn ang="0">
                  <a:pos x="250" y="256"/>
                </a:cxn>
                <a:cxn ang="0">
                  <a:pos x="244" y="259"/>
                </a:cxn>
                <a:cxn ang="0">
                  <a:pos x="241" y="275"/>
                </a:cxn>
                <a:cxn ang="0">
                  <a:pos x="236" y="278"/>
                </a:cxn>
                <a:cxn ang="0">
                  <a:pos x="241" y="285"/>
                </a:cxn>
                <a:cxn ang="0">
                  <a:pos x="238" y="290"/>
                </a:cxn>
                <a:cxn ang="0">
                  <a:pos x="230" y="285"/>
                </a:cxn>
                <a:cxn ang="0">
                  <a:pos x="221" y="290"/>
                </a:cxn>
                <a:cxn ang="0">
                  <a:pos x="216" y="320"/>
                </a:cxn>
                <a:cxn ang="0">
                  <a:pos x="210" y="332"/>
                </a:cxn>
                <a:cxn ang="0">
                  <a:pos x="209" y="341"/>
                </a:cxn>
                <a:cxn ang="0">
                  <a:pos x="202" y="341"/>
                </a:cxn>
                <a:cxn ang="0">
                  <a:pos x="199" y="341"/>
                </a:cxn>
                <a:cxn ang="0">
                  <a:pos x="201" y="346"/>
                </a:cxn>
                <a:cxn ang="0">
                  <a:pos x="189" y="343"/>
                </a:cxn>
                <a:cxn ang="0">
                  <a:pos x="172" y="327"/>
                </a:cxn>
                <a:cxn ang="0">
                  <a:pos x="169" y="318"/>
                </a:cxn>
                <a:cxn ang="0">
                  <a:pos x="145" y="336"/>
                </a:cxn>
                <a:cxn ang="0">
                  <a:pos x="127" y="330"/>
                </a:cxn>
                <a:cxn ang="0">
                  <a:pos x="117" y="336"/>
                </a:cxn>
                <a:cxn ang="0">
                  <a:pos x="103" y="332"/>
                </a:cxn>
                <a:cxn ang="0">
                  <a:pos x="78" y="330"/>
                </a:cxn>
                <a:cxn ang="0">
                  <a:pos x="66" y="315"/>
                </a:cxn>
                <a:cxn ang="0">
                  <a:pos x="37" y="303"/>
                </a:cxn>
                <a:cxn ang="0">
                  <a:pos x="6" y="124"/>
                </a:cxn>
                <a:cxn ang="0">
                  <a:pos x="64" y="56"/>
                </a:cxn>
                <a:cxn ang="0">
                  <a:pos x="87" y="51"/>
                </a:cxn>
                <a:cxn ang="0">
                  <a:pos x="89" y="54"/>
                </a:cxn>
                <a:cxn ang="0">
                  <a:pos x="113" y="59"/>
                </a:cxn>
                <a:cxn ang="0">
                  <a:pos x="124" y="68"/>
                </a:cxn>
                <a:cxn ang="0">
                  <a:pos x="121" y="73"/>
                </a:cxn>
                <a:cxn ang="0">
                  <a:pos x="135" y="72"/>
                </a:cxn>
                <a:cxn ang="0">
                  <a:pos x="141" y="67"/>
                </a:cxn>
                <a:cxn ang="0">
                  <a:pos x="157" y="73"/>
                </a:cxn>
                <a:cxn ang="0">
                  <a:pos x="181" y="60"/>
                </a:cxn>
                <a:cxn ang="0">
                  <a:pos x="207" y="56"/>
                </a:cxn>
                <a:cxn ang="0">
                  <a:pos x="233" y="28"/>
                </a:cxn>
                <a:cxn ang="0">
                  <a:pos x="258" y="14"/>
                </a:cxn>
                <a:cxn ang="0">
                  <a:pos x="284" y="0"/>
                </a:cxn>
              </a:cxnLst>
              <a:rect l="0" t="0" r="r" b="b"/>
              <a:pathLst>
                <a:path w="304" h="346">
                  <a:moveTo>
                    <a:pt x="284" y="0"/>
                  </a:moveTo>
                  <a:lnTo>
                    <a:pt x="288" y="39"/>
                  </a:lnTo>
                  <a:lnTo>
                    <a:pt x="295" y="78"/>
                  </a:lnTo>
                  <a:lnTo>
                    <a:pt x="304" y="115"/>
                  </a:lnTo>
                  <a:lnTo>
                    <a:pt x="292" y="127"/>
                  </a:lnTo>
                  <a:lnTo>
                    <a:pt x="298" y="133"/>
                  </a:lnTo>
                  <a:lnTo>
                    <a:pt x="300" y="141"/>
                  </a:lnTo>
                  <a:lnTo>
                    <a:pt x="301" y="150"/>
                  </a:lnTo>
                  <a:lnTo>
                    <a:pt x="299" y="162"/>
                  </a:lnTo>
                  <a:lnTo>
                    <a:pt x="297" y="175"/>
                  </a:lnTo>
                  <a:lnTo>
                    <a:pt x="295" y="189"/>
                  </a:lnTo>
                  <a:lnTo>
                    <a:pt x="295" y="211"/>
                  </a:lnTo>
                  <a:lnTo>
                    <a:pt x="290" y="222"/>
                  </a:lnTo>
                  <a:lnTo>
                    <a:pt x="274" y="238"/>
                  </a:lnTo>
                  <a:lnTo>
                    <a:pt x="270" y="245"/>
                  </a:lnTo>
                  <a:lnTo>
                    <a:pt x="266" y="243"/>
                  </a:lnTo>
                  <a:lnTo>
                    <a:pt x="264" y="242"/>
                  </a:lnTo>
                  <a:lnTo>
                    <a:pt x="260" y="242"/>
                  </a:lnTo>
                  <a:lnTo>
                    <a:pt x="258" y="243"/>
                  </a:lnTo>
                  <a:lnTo>
                    <a:pt x="254" y="243"/>
                  </a:lnTo>
                  <a:lnTo>
                    <a:pt x="252" y="242"/>
                  </a:lnTo>
                  <a:lnTo>
                    <a:pt x="251" y="243"/>
                  </a:lnTo>
                  <a:lnTo>
                    <a:pt x="251" y="253"/>
                  </a:lnTo>
                  <a:lnTo>
                    <a:pt x="250" y="256"/>
                  </a:lnTo>
                  <a:lnTo>
                    <a:pt x="249" y="257"/>
                  </a:lnTo>
                  <a:lnTo>
                    <a:pt x="247" y="257"/>
                  </a:lnTo>
                  <a:lnTo>
                    <a:pt x="244" y="259"/>
                  </a:lnTo>
                  <a:lnTo>
                    <a:pt x="242" y="259"/>
                  </a:lnTo>
                  <a:lnTo>
                    <a:pt x="241" y="261"/>
                  </a:lnTo>
                  <a:lnTo>
                    <a:pt x="241" y="275"/>
                  </a:lnTo>
                  <a:lnTo>
                    <a:pt x="238" y="276"/>
                  </a:lnTo>
                  <a:lnTo>
                    <a:pt x="236" y="276"/>
                  </a:lnTo>
                  <a:lnTo>
                    <a:pt x="236" y="278"/>
                  </a:lnTo>
                  <a:lnTo>
                    <a:pt x="237" y="281"/>
                  </a:lnTo>
                  <a:lnTo>
                    <a:pt x="237" y="282"/>
                  </a:lnTo>
                  <a:lnTo>
                    <a:pt x="241" y="285"/>
                  </a:lnTo>
                  <a:lnTo>
                    <a:pt x="241" y="287"/>
                  </a:lnTo>
                  <a:lnTo>
                    <a:pt x="240" y="288"/>
                  </a:lnTo>
                  <a:lnTo>
                    <a:pt x="238" y="290"/>
                  </a:lnTo>
                  <a:lnTo>
                    <a:pt x="234" y="290"/>
                  </a:lnTo>
                  <a:lnTo>
                    <a:pt x="231" y="288"/>
                  </a:lnTo>
                  <a:lnTo>
                    <a:pt x="230" y="285"/>
                  </a:lnTo>
                  <a:lnTo>
                    <a:pt x="229" y="284"/>
                  </a:lnTo>
                  <a:lnTo>
                    <a:pt x="228" y="284"/>
                  </a:lnTo>
                  <a:lnTo>
                    <a:pt x="221" y="290"/>
                  </a:lnTo>
                  <a:lnTo>
                    <a:pt x="215" y="298"/>
                  </a:lnTo>
                  <a:lnTo>
                    <a:pt x="213" y="310"/>
                  </a:lnTo>
                  <a:lnTo>
                    <a:pt x="216" y="320"/>
                  </a:lnTo>
                  <a:lnTo>
                    <a:pt x="216" y="324"/>
                  </a:lnTo>
                  <a:lnTo>
                    <a:pt x="214" y="329"/>
                  </a:lnTo>
                  <a:lnTo>
                    <a:pt x="210" y="332"/>
                  </a:lnTo>
                  <a:lnTo>
                    <a:pt x="210" y="334"/>
                  </a:lnTo>
                  <a:lnTo>
                    <a:pt x="209" y="337"/>
                  </a:lnTo>
                  <a:lnTo>
                    <a:pt x="209" y="341"/>
                  </a:lnTo>
                  <a:lnTo>
                    <a:pt x="208" y="344"/>
                  </a:lnTo>
                  <a:lnTo>
                    <a:pt x="205" y="344"/>
                  </a:lnTo>
                  <a:lnTo>
                    <a:pt x="202" y="341"/>
                  </a:lnTo>
                  <a:lnTo>
                    <a:pt x="200" y="340"/>
                  </a:lnTo>
                  <a:lnTo>
                    <a:pt x="199" y="340"/>
                  </a:lnTo>
                  <a:lnTo>
                    <a:pt x="199" y="341"/>
                  </a:lnTo>
                  <a:lnTo>
                    <a:pt x="200" y="341"/>
                  </a:lnTo>
                  <a:lnTo>
                    <a:pt x="201" y="343"/>
                  </a:lnTo>
                  <a:lnTo>
                    <a:pt x="201" y="346"/>
                  </a:lnTo>
                  <a:lnTo>
                    <a:pt x="199" y="346"/>
                  </a:lnTo>
                  <a:lnTo>
                    <a:pt x="193" y="345"/>
                  </a:lnTo>
                  <a:lnTo>
                    <a:pt x="189" y="343"/>
                  </a:lnTo>
                  <a:lnTo>
                    <a:pt x="181" y="334"/>
                  </a:lnTo>
                  <a:lnTo>
                    <a:pt x="174" y="332"/>
                  </a:lnTo>
                  <a:lnTo>
                    <a:pt x="172" y="327"/>
                  </a:lnTo>
                  <a:lnTo>
                    <a:pt x="171" y="326"/>
                  </a:lnTo>
                  <a:lnTo>
                    <a:pt x="169" y="322"/>
                  </a:lnTo>
                  <a:lnTo>
                    <a:pt x="169" y="318"/>
                  </a:lnTo>
                  <a:lnTo>
                    <a:pt x="159" y="322"/>
                  </a:lnTo>
                  <a:lnTo>
                    <a:pt x="151" y="327"/>
                  </a:lnTo>
                  <a:lnTo>
                    <a:pt x="145" y="336"/>
                  </a:lnTo>
                  <a:lnTo>
                    <a:pt x="137" y="336"/>
                  </a:lnTo>
                  <a:lnTo>
                    <a:pt x="132" y="332"/>
                  </a:lnTo>
                  <a:lnTo>
                    <a:pt x="127" y="330"/>
                  </a:lnTo>
                  <a:lnTo>
                    <a:pt x="123" y="331"/>
                  </a:lnTo>
                  <a:lnTo>
                    <a:pt x="118" y="333"/>
                  </a:lnTo>
                  <a:lnTo>
                    <a:pt x="117" y="336"/>
                  </a:lnTo>
                  <a:lnTo>
                    <a:pt x="113" y="338"/>
                  </a:lnTo>
                  <a:lnTo>
                    <a:pt x="109" y="338"/>
                  </a:lnTo>
                  <a:lnTo>
                    <a:pt x="103" y="332"/>
                  </a:lnTo>
                  <a:lnTo>
                    <a:pt x="96" y="329"/>
                  </a:lnTo>
                  <a:lnTo>
                    <a:pt x="88" y="327"/>
                  </a:lnTo>
                  <a:lnTo>
                    <a:pt x="78" y="330"/>
                  </a:lnTo>
                  <a:lnTo>
                    <a:pt x="74" y="324"/>
                  </a:lnTo>
                  <a:lnTo>
                    <a:pt x="70" y="319"/>
                  </a:lnTo>
                  <a:lnTo>
                    <a:pt x="66" y="315"/>
                  </a:lnTo>
                  <a:lnTo>
                    <a:pt x="64" y="306"/>
                  </a:lnTo>
                  <a:lnTo>
                    <a:pt x="50" y="304"/>
                  </a:lnTo>
                  <a:lnTo>
                    <a:pt x="37" y="303"/>
                  </a:lnTo>
                  <a:lnTo>
                    <a:pt x="25" y="302"/>
                  </a:lnTo>
                  <a:lnTo>
                    <a:pt x="19" y="241"/>
                  </a:lnTo>
                  <a:lnTo>
                    <a:pt x="6" y="124"/>
                  </a:lnTo>
                  <a:lnTo>
                    <a:pt x="0" y="65"/>
                  </a:lnTo>
                  <a:lnTo>
                    <a:pt x="33" y="61"/>
                  </a:lnTo>
                  <a:lnTo>
                    <a:pt x="64" y="56"/>
                  </a:lnTo>
                  <a:lnTo>
                    <a:pt x="72" y="53"/>
                  </a:lnTo>
                  <a:lnTo>
                    <a:pt x="79" y="51"/>
                  </a:lnTo>
                  <a:lnTo>
                    <a:pt x="87" y="51"/>
                  </a:lnTo>
                  <a:lnTo>
                    <a:pt x="87" y="56"/>
                  </a:lnTo>
                  <a:lnTo>
                    <a:pt x="88" y="54"/>
                  </a:lnTo>
                  <a:lnTo>
                    <a:pt x="89" y="54"/>
                  </a:lnTo>
                  <a:lnTo>
                    <a:pt x="92" y="53"/>
                  </a:lnTo>
                  <a:lnTo>
                    <a:pt x="98" y="53"/>
                  </a:lnTo>
                  <a:lnTo>
                    <a:pt x="113" y="59"/>
                  </a:lnTo>
                  <a:lnTo>
                    <a:pt x="127" y="65"/>
                  </a:lnTo>
                  <a:lnTo>
                    <a:pt x="125" y="66"/>
                  </a:lnTo>
                  <a:lnTo>
                    <a:pt x="124" y="68"/>
                  </a:lnTo>
                  <a:lnTo>
                    <a:pt x="122" y="70"/>
                  </a:lnTo>
                  <a:lnTo>
                    <a:pt x="121" y="71"/>
                  </a:lnTo>
                  <a:lnTo>
                    <a:pt x="121" y="73"/>
                  </a:lnTo>
                  <a:lnTo>
                    <a:pt x="124" y="73"/>
                  </a:lnTo>
                  <a:lnTo>
                    <a:pt x="128" y="72"/>
                  </a:lnTo>
                  <a:lnTo>
                    <a:pt x="135" y="72"/>
                  </a:lnTo>
                  <a:lnTo>
                    <a:pt x="136" y="71"/>
                  </a:lnTo>
                  <a:lnTo>
                    <a:pt x="135" y="70"/>
                  </a:lnTo>
                  <a:lnTo>
                    <a:pt x="141" y="67"/>
                  </a:lnTo>
                  <a:lnTo>
                    <a:pt x="146" y="70"/>
                  </a:lnTo>
                  <a:lnTo>
                    <a:pt x="151" y="72"/>
                  </a:lnTo>
                  <a:lnTo>
                    <a:pt x="157" y="73"/>
                  </a:lnTo>
                  <a:lnTo>
                    <a:pt x="166" y="71"/>
                  </a:lnTo>
                  <a:lnTo>
                    <a:pt x="173" y="66"/>
                  </a:lnTo>
                  <a:lnTo>
                    <a:pt x="181" y="60"/>
                  </a:lnTo>
                  <a:lnTo>
                    <a:pt x="188" y="56"/>
                  </a:lnTo>
                  <a:lnTo>
                    <a:pt x="199" y="58"/>
                  </a:lnTo>
                  <a:lnTo>
                    <a:pt x="207" y="56"/>
                  </a:lnTo>
                  <a:lnTo>
                    <a:pt x="215" y="50"/>
                  </a:lnTo>
                  <a:lnTo>
                    <a:pt x="222" y="42"/>
                  </a:lnTo>
                  <a:lnTo>
                    <a:pt x="233" y="28"/>
                  </a:lnTo>
                  <a:lnTo>
                    <a:pt x="241" y="22"/>
                  </a:lnTo>
                  <a:lnTo>
                    <a:pt x="250" y="18"/>
                  </a:lnTo>
                  <a:lnTo>
                    <a:pt x="258" y="14"/>
                  </a:lnTo>
                  <a:lnTo>
                    <a:pt x="266" y="8"/>
                  </a:lnTo>
                  <a:lnTo>
                    <a:pt x="274" y="3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24"/>
            <p:cNvSpPr>
              <a:spLocks/>
            </p:cNvSpPr>
            <p:nvPr/>
          </p:nvSpPr>
          <p:spPr bwMode="auto">
            <a:xfrm>
              <a:off x="7329721" y="1860974"/>
              <a:ext cx="749636" cy="323584"/>
            </a:xfrm>
            <a:custGeom>
              <a:avLst/>
              <a:gdLst/>
              <a:ahLst/>
              <a:cxnLst>
                <a:cxn ang="0">
                  <a:pos x="113" y="10"/>
                </a:cxn>
                <a:cxn ang="0">
                  <a:pos x="119" y="37"/>
                </a:cxn>
                <a:cxn ang="0">
                  <a:pos x="123" y="28"/>
                </a:cxn>
                <a:cxn ang="0">
                  <a:pos x="129" y="28"/>
                </a:cxn>
                <a:cxn ang="0">
                  <a:pos x="141" y="23"/>
                </a:cxn>
                <a:cxn ang="0">
                  <a:pos x="168" y="27"/>
                </a:cxn>
                <a:cxn ang="0">
                  <a:pos x="189" y="54"/>
                </a:cxn>
                <a:cxn ang="0">
                  <a:pos x="225" y="54"/>
                </a:cxn>
                <a:cxn ang="0">
                  <a:pos x="243" y="55"/>
                </a:cxn>
                <a:cxn ang="0">
                  <a:pos x="247" y="46"/>
                </a:cxn>
                <a:cxn ang="0">
                  <a:pos x="258" y="40"/>
                </a:cxn>
                <a:cxn ang="0">
                  <a:pos x="270" y="31"/>
                </a:cxn>
                <a:cxn ang="0">
                  <a:pos x="296" y="27"/>
                </a:cxn>
                <a:cxn ang="0">
                  <a:pos x="322" y="18"/>
                </a:cxn>
                <a:cxn ang="0">
                  <a:pos x="338" y="28"/>
                </a:cxn>
                <a:cxn ang="0">
                  <a:pos x="363" y="38"/>
                </a:cxn>
                <a:cxn ang="0">
                  <a:pos x="375" y="41"/>
                </a:cxn>
                <a:cxn ang="0">
                  <a:pos x="381" y="35"/>
                </a:cxn>
                <a:cxn ang="0">
                  <a:pos x="393" y="45"/>
                </a:cxn>
                <a:cxn ang="0">
                  <a:pos x="406" y="63"/>
                </a:cxn>
                <a:cxn ang="0">
                  <a:pos x="381" y="76"/>
                </a:cxn>
                <a:cxn ang="0">
                  <a:pos x="367" y="76"/>
                </a:cxn>
                <a:cxn ang="0">
                  <a:pos x="365" y="90"/>
                </a:cxn>
                <a:cxn ang="0">
                  <a:pos x="357" y="87"/>
                </a:cxn>
                <a:cxn ang="0">
                  <a:pos x="352" y="79"/>
                </a:cxn>
                <a:cxn ang="0">
                  <a:pos x="324" y="75"/>
                </a:cxn>
                <a:cxn ang="0">
                  <a:pos x="310" y="80"/>
                </a:cxn>
                <a:cxn ang="0">
                  <a:pos x="291" y="91"/>
                </a:cxn>
                <a:cxn ang="0">
                  <a:pos x="268" y="96"/>
                </a:cxn>
                <a:cxn ang="0">
                  <a:pos x="262" y="107"/>
                </a:cxn>
                <a:cxn ang="0">
                  <a:pos x="250" y="107"/>
                </a:cxn>
                <a:cxn ang="0">
                  <a:pos x="240" y="107"/>
                </a:cxn>
                <a:cxn ang="0">
                  <a:pos x="230" y="117"/>
                </a:cxn>
                <a:cxn ang="0">
                  <a:pos x="220" y="109"/>
                </a:cxn>
                <a:cxn ang="0">
                  <a:pos x="204" y="144"/>
                </a:cxn>
                <a:cxn ang="0">
                  <a:pos x="184" y="178"/>
                </a:cxn>
                <a:cxn ang="0">
                  <a:pos x="186" y="161"/>
                </a:cxn>
                <a:cxn ang="0">
                  <a:pos x="183" y="158"/>
                </a:cxn>
                <a:cxn ang="0">
                  <a:pos x="175" y="160"/>
                </a:cxn>
                <a:cxn ang="0">
                  <a:pos x="173" y="138"/>
                </a:cxn>
                <a:cxn ang="0">
                  <a:pos x="163" y="122"/>
                </a:cxn>
                <a:cxn ang="0">
                  <a:pos x="151" y="112"/>
                </a:cxn>
                <a:cxn ang="0">
                  <a:pos x="133" y="104"/>
                </a:cxn>
                <a:cxn ang="0">
                  <a:pos x="106" y="103"/>
                </a:cxn>
                <a:cxn ang="0">
                  <a:pos x="92" y="97"/>
                </a:cxn>
                <a:cxn ang="0">
                  <a:pos x="74" y="93"/>
                </a:cxn>
                <a:cxn ang="0">
                  <a:pos x="17" y="82"/>
                </a:cxn>
                <a:cxn ang="0">
                  <a:pos x="10" y="68"/>
                </a:cxn>
                <a:cxn ang="0">
                  <a:pos x="3" y="60"/>
                </a:cxn>
                <a:cxn ang="0">
                  <a:pos x="20" y="54"/>
                </a:cxn>
                <a:cxn ang="0">
                  <a:pos x="37" y="37"/>
                </a:cxn>
                <a:cxn ang="0">
                  <a:pos x="64" y="32"/>
                </a:cxn>
                <a:cxn ang="0">
                  <a:pos x="85" y="20"/>
                </a:cxn>
              </a:cxnLst>
              <a:rect l="0" t="0" r="r" b="b"/>
              <a:pathLst>
                <a:path w="417" h="180">
                  <a:moveTo>
                    <a:pt x="99" y="0"/>
                  </a:moveTo>
                  <a:lnTo>
                    <a:pt x="107" y="3"/>
                  </a:lnTo>
                  <a:lnTo>
                    <a:pt x="113" y="10"/>
                  </a:lnTo>
                  <a:lnTo>
                    <a:pt x="115" y="18"/>
                  </a:lnTo>
                  <a:lnTo>
                    <a:pt x="117" y="27"/>
                  </a:lnTo>
                  <a:lnTo>
                    <a:pt x="119" y="37"/>
                  </a:lnTo>
                  <a:lnTo>
                    <a:pt x="121" y="37"/>
                  </a:lnTo>
                  <a:lnTo>
                    <a:pt x="123" y="34"/>
                  </a:lnTo>
                  <a:lnTo>
                    <a:pt x="123" y="28"/>
                  </a:lnTo>
                  <a:lnTo>
                    <a:pt x="126" y="26"/>
                  </a:lnTo>
                  <a:lnTo>
                    <a:pt x="129" y="26"/>
                  </a:lnTo>
                  <a:lnTo>
                    <a:pt x="129" y="28"/>
                  </a:lnTo>
                  <a:lnTo>
                    <a:pt x="131" y="28"/>
                  </a:lnTo>
                  <a:lnTo>
                    <a:pt x="136" y="26"/>
                  </a:lnTo>
                  <a:lnTo>
                    <a:pt x="141" y="23"/>
                  </a:lnTo>
                  <a:lnTo>
                    <a:pt x="147" y="20"/>
                  </a:lnTo>
                  <a:lnTo>
                    <a:pt x="158" y="21"/>
                  </a:lnTo>
                  <a:lnTo>
                    <a:pt x="168" y="27"/>
                  </a:lnTo>
                  <a:lnTo>
                    <a:pt x="176" y="35"/>
                  </a:lnTo>
                  <a:lnTo>
                    <a:pt x="183" y="45"/>
                  </a:lnTo>
                  <a:lnTo>
                    <a:pt x="189" y="54"/>
                  </a:lnTo>
                  <a:lnTo>
                    <a:pt x="202" y="53"/>
                  </a:lnTo>
                  <a:lnTo>
                    <a:pt x="214" y="53"/>
                  </a:lnTo>
                  <a:lnTo>
                    <a:pt x="225" y="54"/>
                  </a:lnTo>
                  <a:lnTo>
                    <a:pt x="236" y="56"/>
                  </a:lnTo>
                  <a:lnTo>
                    <a:pt x="242" y="56"/>
                  </a:lnTo>
                  <a:lnTo>
                    <a:pt x="243" y="55"/>
                  </a:lnTo>
                  <a:lnTo>
                    <a:pt x="246" y="51"/>
                  </a:lnTo>
                  <a:lnTo>
                    <a:pt x="246" y="48"/>
                  </a:lnTo>
                  <a:lnTo>
                    <a:pt x="247" y="46"/>
                  </a:lnTo>
                  <a:lnTo>
                    <a:pt x="248" y="45"/>
                  </a:lnTo>
                  <a:lnTo>
                    <a:pt x="255" y="42"/>
                  </a:lnTo>
                  <a:lnTo>
                    <a:pt x="258" y="40"/>
                  </a:lnTo>
                  <a:lnTo>
                    <a:pt x="263" y="37"/>
                  </a:lnTo>
                  <a:lnTo>
                    <a:pt x="265" y="33"/>
                  </a:lnTo>
                  <a:lnTo>
                    <a:pt x="270" y="31"/>
                  </a:lnTo>
                  <a:lnTo>
                    <a:pt x="278" y="28"/>
                  </a:lnTo>
                  <a:lnTo>
                    <a:pt x="286" y="27"/>
                  </a:lnTo>
                  <a:lnTo>
                    <a:pt x="296" y="27"/>
                  </a:lnTo>
                  <a:lnTo>
                    <a:pt x="307" y="26"/>
                  </a:lnTo>
                  <a:lnTo>
                    <a:pt x="314" y="23"/>
                  </a:lnTo>
                  <a:lnTo>
                    <a:pt x="322" y="18"/>
                  </a:lnTo>
                  <a:lnTo>
                    <a:pt x="329" y="14"/>
                  </a:lnTo>
                  <a:lnTo>
                    <a:pt x="338" y="14"/>
                  </a:lnTo>
                  <a:lnTo>
                    <a:pt x="338" y="28"/>
                  </a:lnTo>
                  <a:lnTo>
                    <a:pt x="341" y="40"/>
                  </a:lnTo>
                  <a:lnTo>
                    <a:pt x="349" y="40"/>
                  </a:lnTo>
                  <a:lnTo>
                    <a:pt x="363" y="38"/>
                  </a:lnTo>
                  <a:lnTo>
                    <a:pt x="368" y="39"/>
                  </a:lnTo>
                  <a:lnTo>
                    <a:pt x="371" y="42"/>
                  </a:lnTo>
                  <a:lnTo>
                    <a:pt x="375" y="41"/>
                  </a:lnTo>
                  <a:lnTo>
                    <a:pt x="377" y="40"/>
                  </a:lnTo>
                  <a:lnTo>
                    <a:pt x="379" y="38"/>
                  </a:lnTo>
                  <a:lnTo>
                    <a:pt x="381" y="35"/>
                  </a:lnTo>
                  <a:lnTo>
                    <a:pt x="383" y="34"/>
                  </a:lnTo>
                  <a:lnTo>
                    <a:pt x="390" y="38"/>
                  </a:lnTo>
                  <a:lnTo>
                    <a:pt x="393" y="45"/>
                  </a:lnTo>
                  <a:lnTo>
                    <a:pt x="393" y="54"/>
                  </a:lnTo>
                  <a:lnTo>
                    <a:pt x="399" y="60"/>
                  </a:lnTo>
                  <a:lnTo>
                    <a:pt x="406" y="63"/>
                  </a:lnTo>
                  <a:lnTo>
                    <a:pt x="412" y="69"/>
                  </a:lnTo>
                  <a:lnTo>
                    <a:pt x="417" y="76"/>
                  </a:lnTo>
                  <a:lnTo>
                    <a:pt x="381" y="76"/>
                  </a:lnTo>
                  <a:lnTo>
                    <a:pt x="371" y="74"/>
                  </a:lnTo>
                  <a:lnTo>
                    <a:pt x="369" y="74"/>
                  </a:lnTo>
                  <a:lnTo>
                    <a:pt x="367" y="76"/>
                  </a:lnTo>
                  <a:lnTo>
                    <a:pt x="367" y="79"/>
                  </a:lnTo>
                  <a:lnTo>
                    <a:pt x="365" y="81"/>
                  </a:lnTo>
                  <a:lnTo>
                    <a:pt x="365" y="90"/>
                  </a:lnTo>
                  <a:lnTo>
                    <a:pt x="362" y="90"/>
                  </a:lnTo>
                  <a:lnTo>
                    <a:pt x="358" y="89"/>
                  </a:lnTo>
                  <a:lnTo>
                    <a:pt x="357" y="87"/>
                  </a:lnTo>
                  <a:lnTo>
                    <a:pt x="355" y="84"/>
                  </a:lnTo>
                  <a:lnTo>
                    <a:pt x="353" y="81"/>
                  </a:lnTo>
                  <a:lnTo>
                    <a:pt x="352" y="79"/>
                  </a:lnTo>
                  <a:lnTo>
                    <a:pt x="342" y="77"/>
                  </a:lnTo>
                  <a:lnTo>
                    <a:pt x="333" y="75"/>
                  </a:lnTo>
                  <a:lnTo>
                    <a:pt x="324" y="75"/>
                  </a:lnTo>
                  <a:lnTo>
                    <a:pt x="315" y="76"/>
                  </a:lnTo>
                  <a:lnTo>
                    <a:pt x="312" y="77"/>
                  </a:lnTo>
                  <a:lnTo>
                    <a:pt x="310" y="80"/>
                  </a:lnTo>
                  <a:lnTo>
                    <a:pt x="308" y="83"/>
                  </a:lnTo>
                  <a:lnTo>
                    <a:pt x="301" y="90"/>
                  </a:lnTo>
                  <a:lnTo>
                    <a:pt x="291" y="91"/>
                  </a:lnTo>
                  <a:lnTo>
                    <a:pt x="282" y="91"/>
                  </a:lnTo>
                  <a:lnTo>
                    <a:pt x="273" y="93"/>
                  </a:lnTo>
                  <a:lnTo>
                    <a:pt x="268" y="96"/>
                  </a:lnTo>
                  <a:lnTo>
                    <a:pt x="265" y="98"/>
                  </a:lnTo>
                  <a:lnTo>
                    <a:pt x="264" y="102"/>
                  </a:lnTo>
                  <a:lnTo>
                    <a:pt x="262" y="107"/>
                  </a:lnTo>
                  <a:lnTo>
                    <a:pt x="260" y="110"/>
                  </a:lnTo>
                  <a:lnTo>
                    <a:pt x="256" y="112"/>
                  </a:lnTo>
                  <a:lnTo>
                    <a:pt x="250" y="107"/>
                  </a:lnTo>
                  <a:lnTo>
                    <a:pt x="250" y="104"/>
                  </a:lnTo>
                  <a:lnTo>
                    <a:pt x="243" y="104"/>
                  </a:lnTo>
                  <a:lnTo>
                    <a:pt x="240" y="107"/>
                  </a:lnTo>
                  <a:lnTo>
                    <a:pt x="236" y="110"/>
                  </a:lnTo>
                  <a:lnTo>
                    <a:pt x="234" y="114"/>
                  </a:lnTo>
                  <a:lnTo>
                    <a:pt x="230" y="117"/>
                  </a:lnTo>
                  <a:lnTo>
                    <a:pt x="225" y="118"/>
                  </a:lnTo>
                  <a:lnTo>
                    <a:pt x="225" y="104"/>
                  </a:lnTo>
                  <a:lnTo>
                    <a:pt x="220" y="109"/>
                  </a:lnTo>
                  <a:lnTo>
                    <a:pt x="216" y="116"/>
                  </a:lnTo>
                  <a:lnTo>
                    <a:pt x="214" y="123"/>
                  </a:lnTo>
                  <a:lnTo>
                    <a:pt x="204" y="144"/>
                  </a:lnTo>
                  <a:lnTo>
                    <a:pt x="197" y="163"/>
                  </a:lnTo>
                  <a:lnTo>
                    <a:pt x="189" y="180"/>
                  </a:lnTo>
                  <a:lnTo>
                    <a:pt x="184" y="178"/>
                  </a:lnTo>
                  <a:lnTo>
                    <a:pt x="183" y="172"/>
                  </a:lnTo>
                  <a:lnTo>
                    <a:pt x="184" y="166"/>
                  </a:lnTo>
                  <a:lnTo>
                    <a:pt x="186" y="161"/>
                  </a:lnTo>
                  <a:lnTo>
                    <a:pt x="186" y="160"/>
                  </a:lnTo>
                  <a:lnTo>
                    <a:pt x="185" y="159"/>
                  </a:lnTo>
                  <a:lnTo>
                    <a:pt x="183" y="158"/>
                  </a:lnTo>
                  <a:lnTo>
                    <a:pt x="178" y="158"/>
                  </a:lnTo>
                  <a:lnTo>
                    <a:pt x="176" y="159"/>
                  </a:lnTo>
                  <a:lnTo>
                    <a:pt x="175" y="160"/>
                  </a:lnTo>
                  <a:lnTo>
                    <a:pt x="175" y="161"/>
                  </a:lnTo>
                  <a:lnTo>
                    <a:pt x="173" y="153"/>
                  </a:lnTo>
                  <a:lnTo>
                    <a:pt x="173" y="138"/>
                  </a:lnTo>
                  <a:lnTo>
                    <a:pt x="172" y="131"/>
                  </a:lnTo>
                  <a:lnTo>
                    <a:pt x="169" y="125"/>
                  </a:lnTo>
                  <a:lnTo>
                    <a:pt x="163" y="122"/>
                  </a:lnTo>
                  <a:lnTo>
                    <a:pt x="152" y="122"/>
                  </a:lnTo>
                  <a:lnTo>
                    <a:pt x="152" y="117"/>
                  </a:lnTo>
                  <a:lnTo>
                    <a:pt x="151" y="112"/>
                  </a:lnTo>
                  <a:lnTo>
                    <a:pt x="149" y="108"/>
                  </a:lnTo>
                  <a:lnTo>
                    <a:pt x="141" y="108"/>
                  </a:lnTo>
                  <a:lnTo>
                    <a:pt x="133" y="104"/>
                  </a:lnTo>
                  <a:lnTo>
                    <a:pt x="123" y="102"/>
                  </a:lnTo>
                  <a:lnTo>
                    <a:pt x="115" y="102"/>
                  </a:lnTo>
                  <a:lnTo>
                    <a:pt x="106" y="103"/>
                  </a:lnTo>
                  <a:lnTo>
                    <a:pt x="95" y="102"/>
                  </a:lnTo>
                  <a:lnTo>
                    <a:pt x="93" y="100"/>
                  </a:lnTo>
                  <a:lnTo>
                    <a:pt x="92" y="97"/>
                  </a:lnTo>
                  <a:lnTo>
                    <a:pt x="91" y="96"/>
                  </a:lnTo>
                  <a:lnTo>
                    <a:pt x="90" y="96"/>
                  </a:lnTo>
                  <a:lnTo>
                    <a:pt x="74" y="93"/>
                  </a:lnTo>
                  <a:lnTo>
                    <a:pt x="56" y="89"/>
                  </a:lnTo>
                  <a:lnTo>
                    <a:pt x="36" y="86"/>
                  </a:lnTo>
                  <a:lnTo>
                    <a:pt x="17" y="82"/>
                  </a:lnTo>
                  <a:lnTo>
                    <a:pt x="16" y="76"/>
                  </a:lnTo>
                  <a:lnTo>
                    <a:pt x="14" y="72"/>
                  </a:lnTo>
                  <a:lnTo>
                    <a:pt x="10" y="68"/>
                  </a:lnTo>
                  <a:lnTo>
                    <a:pt x="6" y="66"/>
                  </a:lnTo>
                  <a:lnTo>
                    <a:pt x="0" y="65"/>
                  </a:lnTo>
                  <a:lnTo>
                    <a:pt x="3" y="60"/>
                  </a:lnTo>
                  <a:lnTo>
                    <a:pt x="8" y="58"/>
                  </a:lnTo>
                  <a:lnTo>
                    <a:pt x="15" y="56"/>
                  </a:lnTo>
                  <a:lnTo>
                    <a:pt x="20" y="54"/>
                  </a:lnTo>
                  <a:lnTo>
                    <a:pt x="23" y="52"/>
                  </a:lnTo>
                  <a:lnTo>
                    <a:pt x="30" y="41"/>
                  </a:lnTo>
                  <a:lnTo>
                    <a:pt x="37" y="37"/>
                  </a:lnTo>
                  <a:lnTo>
                    <a:pt x="49" y="38"/>
                  </a:lnTo>
                  <a:lnTo>
                    <a:pt x="57" y="35"/>
                  </a:lnTo>
                  <a:lnTo>
                    <a:pt x="64" y="32"/>
                  </a:lnTo>
                  <a:lnTo>
                    <a:pt x="70" y="27"/>
                  </a:lnTo>
                  <a:lnTo>
                    <a:pt x="77" y="23"/>
                  </a:lnTo>
                  <a:lnTo>
                    <a:pt x="85" y="20"/>
                  </a:lnTo>
                  <a:lnTo>
                    <a:pt x="92" y="10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25"/>
            <p:cNvSpPr>
              <a:spLocks/>
            </p:cNvSpPr>
            <p:nvPr/>
          </p:nvSpPr>
          <p:spPr bwMode="auto">
            <a:xfrm>
              <a:off x="7820490" y="2044338"/>
              <a:ext cx="512341" cy="693907"/>
            </a:xfrm>
            <a:custGeom>
              <a:avLst/>
              <a:gdLst/>
              <a:ahLst/>
              <a:cxnLst>
                <a:cxn ang="0">
                  <a:pos x="99" y="1"/>
                </a:cxn>
                <a:cxn ang="0">
                  <a:pos x="106" y="7"/>
                </a:cxn>
                <a:cxn ang="0">
                  <a:pos x="124" y="9"/>
                </a:cxn>
                <a:cxn ang="0">
                  <a:pos x="138" y="20"/>
                </a:cxn>
                <a:cxn ang="0">
                  <a:pos x="183" y="35"/>
                </a:cxn>
                <a:cxn ang="0">
                  <a:pos x="193" y="49"/>
                </a:cxn>
                <a:cxn ang="0">
                  <a:pos x="186" y="59"/>
                </a:cxn>
                <a:cxn ang="0">
                  <a:pos x="193" y="68"/>
                </a:cxn>
                <a:cxn ang="0">
                  <a:pos x="202" y="94"/>
                </a:cxn>
                <a:cxn ang="0">
                  <a:pos x="198" y="121"/>
                </a:cxn>
                <a:cxn ang="0">
                  <a:pos x="189" y="143"/>
                </a:cxn>
                <a:cxn ang="0">
                  <a:pos x="177" y="155"/>
                </a:cxn>
                <a:cxn ang="0">
                  <a:pos x="174" y="183"/>
                </a:cxn>
                <a:cxn ang="0">
                  <a:pos x="196" y="188"/>
                </a:cxn>
                <a:cxn ang="0">
                  <a:pos x="210" y="168"/>
                </a:cxn>
                <a:cxn ang="0">
                  <a:pos x="223" y="152"/>
                </a:cxn>
                <a:cxn ang="0">
                  <a:pos x="242" y="143"/>
                </a:cxn>
                <a:cxn ang="0">
                  <a:pos x="262" y="180"/>
                </a:cxn>
                <a:cxn ang="0">
                  <a:pos x="276" y="223"/>
                </a:cxn>
                <a:cxn ang="0">
                  <a:pos x="281" y="250"/>
                </a:cxn>
                <a:cxn ang="0">
                  <a:pos x="278" y="271"/>
                </a:cxn>
                <a:cxn ang="0">
                  <a:pos x="275" y="265"/>
                </a:cxn>
                <a:cxn ang="0">
                  <a:pos x="271" y="265"/>
                </a:cxn>
                <a:cxn ang="0">
                  <a:pos x="259" y="286"/>
                </a:cxn>
                <a:cxn ang="0">
                  <a:pos x="251" y="301"/>
                </a:cxn>
                <a:cxn ang="0">
                  <a:pos x="244" y="329"/>
                </a:cxn>
                <a:cxn ang="0">
                  <a:pos x="233" y="351"/>
                </a:cxn>
                <a:cxn ang="0">
                  <a:pos x="175" y="371"/>
                </a:cxn>
                <a:cxn ang="0">
                  <a:pos x="102" y="373"/>
                </a:cxn>
                <a:cxn ang="0">
                  <a:pos x="27" y="384"/>
                </a:cxn>
                <a:cxn ang="0">
                  <a:pos x="6" y="384"/>
                </a:cxn>
                <a:cxn ang="0">
                  <a:pos x="14" y="372"/>
                </a:cxn>
                <a:cxn ang="0">
                  <a:pos x="28" y="336"/>
                </a:cxn>
                <a:cxn ang="0">
                  <a:pos x="31" y="274"/>
                </a:cxn>
                <a:cxn ang="0">
                  <a:pos x="19" y="241"/>
                </a:cxn>
                <a:cxn ang="0">
                  <a:pos x="9" y="223"/>
                </a:cxn>
                <a:cxn ang="0">
                  <a:pos x="3" y="213"/>
                </a:cxn>
                <a:cxn ang="0">
                  <a:pos x="9" y="197"/>
                </a:cxn>
                <a:cxn ang="0">
                  <a:pos x="7" y="159"/>
                </a:cxn>
                <a:cxn ang="0">
                  <a:pos x="14" y="127"/>
                </a:cxn>
                <a:cxn ang="0">
                  <a:pos x="11" y="115"/>
                </a:cxn>
                <a:cxn ang="0">
                  <a:pos x="19" y="93"/>
                </a:cxn>
                <a:cxn ang="0">
                  <a:pos x="42" y="73"/>
                </a:cxn>
                <a:cxn ang="0">
                  <a:pos x="47" y="98"/>
                </a:cxn>
                <a:cxn ang="0">
                  <a:pos x="52" y="93"/>
                </a:cxn>
                <a:cxn ang="0">
                  <a:pos x="56" y="96"/>
                </a:cxn>
                <a:cxn ang="0">
                  <a:pos x="63" y="83"/>
                </a:cxn>
                <a:cxn ang="0">
                  <a:pos x="62" y="63"/>
                </a:cxn>
                <a:cxn ang="0">
                  <a:pos x="74" y="42"/>
                </a:cxn>
                <a:cxn ang="0">
                  <a:pos x="81" y="30"/>
                </a:cxn>
                <a:cxn ang="0">
                  <a:pos x="76" y="22"/>
                </a:cxn>
                <a:cxn ang="0">
                  <a:pos x="92" y="0"/>
                </a:cxn>
              </a:cxnLst>
              <a:rect l="0" t="0" r="r" b="b"/>
              <a:pathLst>
                <a:path w="285" h="386">
                  <a:moveTo>
                    <a:pt x="92" y="0"/>
                  </a:moveTo>
                  <a:lnTo>
                    <a:pt x="97" y="0"/>
                  </a:lnTo>
                  <a:lnTo>
                    <a:pt x="99" y="1"/>
                  </a:lnTo>
                  <a:lnTo>
                    <a:pt x="102" y="3"/>
                  </a:lnTo>
                  <a:lnTo>
                    <a:pt x="104" y="5"/>
                  </a:lnTo>
                  <a:lnTo>
                    <a:pt x="106" y="7"/>
                  </a:lnTo>
                  <a:lnTo>
                    <a:pt x="110" y="8"/>
                  </a:lnTo>
                  <a:lnTo>
                    <a:pt x="117" y="9"/>
                  </a:lnTo>
                  <a:lnTo>
                    <a:pt x="124" y="9"/>
                  </a:lnTo>
                  <a:lnTo>
                    <a:pt x="130" y="10"/>
                  </a:lnTo>
                  <a:lnTo>
                    <a:pt x="136" y="14"/>
                  </a:lnTo>
                  <a:lnTo>
                    <a:pt x="138" y="20"/>
                  </a:lnTo>
                  <a:lnTo>
                    <a:pt x="155" y="22"/>
                  </a:lnTo>
                  <a:lnTo>
                    <a:pt x="172" y="27"/>
                  </a:lnTo>
                  <a:lnTo>
                    <a:pt x="183" y="35"/>
                  </a:lnTo>
                  <a:lnTo>
                    <a:pt x="194" y="44"/>
                  </a:lnTo>
                  <a:lnTo>
                    <a:pt x="194" y="47"/>
                  </a:lnTo>
                  <a:lnTo>
                    <a:pt x="193" y="49"/>
                  </a:lnTo>
                  <a:lnTo>
                    <a:pt x="187" y="55"/>
                  </a:lnTo>
                  <a:lnTo>
                    <a:pt x="186" y="57"/>
                  </a:lnTo>
                  <a:lnTo>
                    <a:pt x="186" y="59"/>
                  </a:lnTo>
                  <a:lnTo>
                    <a:pt x="187" y="63"/>
                  </a:lnTo>
                  <a:lnTo>
                    <a:pt x="189" y="65"/>
                  </a:lnTo>
                  <a:lnTo>
                    <a:pt x="193" y="68"/>
                  </a:lnTo>
                  <a:lnTo>
                    <a:pt x="197" y="72"/>
                  </a:lnTo>
                  <a:lnTo>
                    <a:pt x="200" y="76"/>
                  </a:lnTo>
                  <a:lnTo>
                    <a:pt x="202" y="94"/>
                  </a:lnTo>
                  <a:lnTo>
                    <a:pt x="203" y="105"/>
                  </a:lnTo>
                  <a:lnTo>
                    <a:pt x="202" y="113"/>
                  </a:lnTo>
                  <a:lnTo>
                    <a:pt x="198" y="121"/>
                  </a:lnTo>
                  <a:lnTo>
                    <a:pt x="191" y="127"/>
                  </a:lnTo>
                  <a:lnTo>
                    <a:pt x="191" y="134"/>
                  </a:lnTo>
                  <a:lnTo>
                    <a:pt x="189" y="143"/>
                  </a:lnTo>
                  <a:lnTo>
                    <a:pt x="188" y="149"/>
                  </a:lnTo>
                  <a:lnTo>
                    <a:pt x="183" y="152"/>
                  </a:lnTo>
                  <a:lnTo>
                    <a:pt x="177" y="155"/>
                  </a:lnTo>
                  <a:lnTo>
                    <a:pt x="172" y="157"/>
                  </a:lnTo>
                  <a:lnTo>
                    <a:pt x="172" y="173"/>
                  </a:lnTo>
                  <a:lnTo>
                    <a:pt x="174" y="183"/>
                  </a:lnTo>
                  <a:lnTo>
                    <a:pt x="180" y="191"/>
                  </a:lnTo>
                  <a:lnTo>
                    <a:pt x="191" y="195"/>
                  </a:lnTo>
                  <a:lnTo>
                    <a:pt x="196" y="188"/>
                  </a:lnTo>
                  <a:lnTo>
                    <a:pt x="202" y="182"/>
                  </a:lnTo>
                  <a:lnTo>
                    <a:pt x="207" y="175"/>
                  </a:lnTo>
                  <a:lnTo>
                    <a:pt x="210" y="168"/>
                  </a:lnTo>
                  <a:lnTo>
                    <a:pt x="211" y="157"/>
                  </a:lnTo>
                  <a:lnTo>
                    <a:pt x="218" y="155"/>
                  </a:lnTo>
                  <a:lnTo>
                    <a:pt x="223" y="152"/>
                  </a:lnTo>
                  <a:lnTo>
                    <a:pt x="228" y="147"/>
                  </a:lnTo>
                  <a:lnTo>
                    <a:pt x="233" y="145"/>
                  </a:lnTo>
                  <a:lnTo>
                    <a:pt x="242" y="143"/>
                  </a:lnTo>
                  <a:lnTo>
                    <a:pt x="251" y="154"/>
                  </a:lnTo>
                  <a:lnTo>
                    <a:pt x="258" y="166"/>
                  </a:lnTo>
                  <a:lnTo>
                    <a:pt x="262" y="180"/>
                  </a:lnTo>
                  <a:lnTo>
                    <a:pt x="266" y="195"/>
                  </a:lnTo>
                  <a:lnTo>
                    <a:pt x="271" y="209"/>
                  </a:lnTo>
                  <a:lnTo>
                    <a:pt x="276" y="223"/>
                  </a:lnTo>
                  <a:lnTo>
                    <a:pt x="285" y="233"/>
                  </a:lnTo>
                  <a:lnTo>
                    <a:pt x="282" y="240"/>
                  </a:lnTo>
                  <a:lnTo>
                    <a:pt x="281" y="250"/>
                  </a:lnTo>
                  <a:lnTo>
                    <a:pt x="281" y="271"/>
                  </a:lnTo>
                  <a:lnTo>
                    <a:pt x="279" y="272"/>
                  </a:lnTo>
                  <a:lnTo>
                    <a:pt x="278" y="271"/>
                  </a:lnTo>
                  <a:lnTo>
                    <a:pt x="276" y="271"/>
                  </a:lnTo>
                  <a:lnTo>
                    <a:pt x="275" y="269"/>
                  </a:lnTo>
                  <a:lnTo>
                    <a:pt x="275" y="265"/>
                  </a:lnTo>
                  <a:lnTo>
                    <a:pt x="274" y="265"/>
                  </a:lnTo>
                  <a:lnTo>
                    <a:pt x="273" y="264"/>
                  </a:lnTo>
                  <a:lnTo>
                    <a:pt x="271" y="265"/>
                  </a:lnTo>
                  <a:lnTo>
                    <a:pt x="265" y="269"/>
                  </a:lnTo>
                  <a:lnTo>
                    <a:pt x="260" y="276"/>
                  </a:lnTo>
                  <a:lnTo>
                    <a:pt x="259" y="286"/>
                  </a:lnTo>
                  <a:lnTo>
                    <a:pt x="259" y="296"/>
                  </a:lnTo>
                  <a:lnTo>
                    <a:pt x="254" y="299"/>
                  </a:lnTo>
                  <a:lnTo>
                    <a:pt x="251" y="301"/>
                  </a:lnTo>
                  <a:lnTo>
                    <a:pt x="245" y="307"/>
                  </a:lnTo>
                  <a:lnTo>
                    <a:pt x="246" y="318"/>
                  </a:lnTo>
                  <a:lnTo>
                    <a:pt x="244" y="329"/>
                  </a:lnTo>
                  <a:lnTo>
                    <a:pt x="240" y="336"/>
                  </a:lnTo>
                  <a:lnTo>
                    <a:pt x="236" y="343"/>
                  </a:lnTo>
                  <a:lnTo>
                    <a:pt x="233" y="351"/>
                  </a:lnTo>
                  <a:lnTo>
                    <a:pt x="231" y="360"/>
                  </a:lnTo>
                  <a:lnTo>
                    <a:pt x="203" y="365"/>
                  </a:lnTo>
                  <a:lnTo>
                    <a:pt x="175" y="371"/>
                  </a:lnTo>
                  <a:lnTo>
                    <a:pt x="146" y="374"/>
                  </a:lnTo>
                  <a:lnTo>
                    <a:pt x="120" y="372"/>
                  </a:lnTo>
                  <a:lnTo>
                    <a:pt x="102" y="373"/>
                  </a:lnTo>
                  <a:lnTo>
                    <a:pt x="62" y="380"/>
                  </a:lnTo>
                  <a:lnTo>
                    <a:pt x="42" y="383"/>
                  </a:lnTo>
                  <a:lnTo>
                    <a:pt x="27" y="384"/>
                  </a:lnTo>
                  <a:lnTo>
                    <a:pt x="11" y="386"/>
                  </a:lnTo>
                  <a:lnTo>
                    <a:pt x="6" y="386"/>
                  </a:lnTo>
                  <a:lnTo>
                    <a:pt x="6" y="384"/>
                  </a:lnTo>
                  <a:lnTo>
                    <a:pt x="10" y="380"/>
                  </a:lnTo>
                  <a:lnTo>
                    <a:pt x="11" y="380"/>
                  </a:lnTo>
                  <a:lnTo>
                    <a:pt x="14" y="372"/>
                  </a:lnTo>
                  <a:lnTo>
                    <a:pt x="19" y="364"/>
                  </a:lnTo>
                  <a:lnTo>
                    <a:pt x="23" y="352"/>
                  </a:lnTo>
                  <a:lnTo>
                    <a:pt x="28" y="336"/>
                  </a:lnTo>
                  <a:lnTo>
                    <a:pt x="33" y="314"/>
                  </a:lnTo>
                  <a:lnTo>
                    <a:pt x="34" y="290"/>
                  </a:lnTo>
                  <a:lnTo>
                    <a:pt x="31" y="274"/>
                  </a:lnTo>
                  <a:lnTo>
                    <a:pt x="26" y="259"/>
                  </a:lnTo>
                  <a:lnTo>
                    <a:pt x="25" y="245"/>
                  </a:lnTo>
                  <a:lnTo>
                    <a:pt x="19" y="241"/>
                  </a:lnTo>
                  <a:lnTo>
                    <a:pt x="16" y="237"/>
                  </a:lnTo>
                  <a:lnTo>
                    <a:pt x="12" y="231"/>
                  </a:lnTo>
                  <a:lnTo>
                    <a:pt x="9" y="223"/>
                  </a:lnTo>
                  <a:lnTo>
                    <a:pt x="6" y="218"/>
                  </a:lnTo>
                  <a:lnTo>
                    <a:pt x="4" y="217"/>
                  </a:lnTo>
                  <a:lnTo>
                    <a:pt x="3" y="213"/>
                  </a:lnTo>
                  <a:lnTo>
                    <a:pt x="3" y="211"/>
                  </a:lnTo>
                  <a:lnTo>
                    <a:pt x="6" y="204"/>
                  </a:lnTo>
                  <a:lnTo>
                    <a:pt x="9" y="197"/>
                  </a:lnTo>
                  <a:lnTo>
                    <a:pt x="6" y="184"/>
                  </a:lnTo>
                  <a:lnTo>
                    <a:pt x="0" y="175"/>
                  </a:lnTo>
                  <a:lnTo>
                    <a:pt x="7" y="159"/>
                  </a:lnTo>
                  <a:lnTo>
                    <a:pt x="12" y="150"/>
                  </a:lnTo>
                  <a:lnTo>
                    <a:pt x="14" y="140"/>
                  </a:lnTo>
                  <a:lnTo>
                    <a:pt x="14" y="127"/>
                  </a:lnTo>
                  <a:lnTo>
                    <a:pt x="12" y="120"/>
                  </a:lnTo>
                  <a:lnTo>
                    <a:pt x="11" y="118"/>
                  </a:lnTo>
                  <a:lnTo>
                    <a:pt x="11" y="115"/>
                  </a:lnTo>
                  <a:lnTo>
                    <a:pt x="18" y="104"/>
                  </a:lnTo>
                  <a:lnTo>
                    <a:pt x="20" y="99"/>
                  </a:lnTo>
                  <a:lnTo>
                    <a:pt x="19" y="93"/>
                  </a:lnTo>
                  <a:lnTo>
                    <a:pt x="28" y="89"/>
                  </a:lnTo>
                  <a:lnTo>
                    <a:pt x="37" y="82"/>
                  </a:lnTo>
                  <a:lnTo>
                    <a:pt x="42" y="73"/>
                  </a:lnTo>
                  <a:lnTo>
                    <a:pt x="45" y="76"/>
                  </a:lnTo>
                  <a:lnTo>
                    <a:pt x="45" y="98"/>
                  </a:lnTo>
                  <a:lnTo>
                    <a:pt x="47" y="98"/>
                  </a:lnTo>
                  <a:lnTo>
                    <a:pt x="47" y="97"/>
                  </a:lnTo>
                  <a:lnTo>
                    <a:pt x="49" y="94"/>
                  </a:lnTo>
                  <a:lnTo>
                    <a:pt x="52" y="93"/>
                  </a:lnTo>
                  <a:lnTo>
                    <a:pt x="53" y="93"/>
                  </a:lnTo>
                  <a:lnTo>
                    <a:pt x="55" y="96"/>
                  </a:lnTo>
                  <a:lnTo>
                    <a:pt x="56" y="96"/>
                  </a:lnTo>
                  <a:lnTo>
                    <a:pt x="59" y="92"/>
                  </a:lnTo>
                  <a:lnTo>
                    <a:pt x="62" y="89"/>
                  </a:lnTo>
                  <a:lnTo>
                    <a:pt x="63" y="83"/>
                  </a:lnTo>
                  <a:lnTo>
                    <a:pt x="65" y="78"/>
                  </a:lnTo>
                  <a:lnTo>
                    <a:pt x="63" y="71"/>
                  </a:lnTo>
                  <a:lnTo>
                    <a:pt x="62" y="63"/>
                  </a:lnTo>
                  <a:lnTo>
                    <a:pt x="62" y="56"/>
                  </a:lnTo>
                  <a:lnTo>
                    <a:pt x="67" y="47"/>
                  </a:lnTo>
                  <a:lnTo>
                    <a:pt x="74" y="42"/>
                  </a:lnTo>
                  <a:lnTo>
                    <a:pt x="84" y="40"/>
                  </a:lnTo>
                  <a:lnTo>
                    <a:pt x="84" y="34"/>
                  </a:lnTo>
                  <a:lnTo>
                    <a:pt x="81" y="30"/>
                  </a:lnTo>
                  <a:lnTo>
                    <a:pt x="79" y="29"/>
                  </a:lnTo>
                  <a:lnTo>
                    <a:pt x="76" y="27"/>
                  </a:lnTo>
                  <a:lnTo>
                    <a:pt x="76" y="22"/>
                  </a:lnTo>
                  <a:lnTo>
                    <a:pt x="79" y="15"/>
                  </a:lnTo>
                  <a:lnTo>
                    <a:pt x="83" y="9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26"/>
            <p:cNvSpPr>
              <a:spLocks noEditPoints="1"/>
            </p:cNvSpPr>
            <p:nvPr/>
          </p:nvSpPr>
          <p:spPr bwMode="auto">
            <a:xfrm>
              <a:off x="7734201" y="2716673"/>
              <a:ext cx="395491" cy="690311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84" y="9"/>
                </a:cxn>
                <a:cxn ang="0">
                  <a:pos x="188" y="16"/>
                </a:cxn>
                <a:cxn ang="0">
                  <a:pos x="200" y="110"/>
                </a:cxn>
                <a:cxn ang="0">
                  <a:pos x="214" y="235"/>
                </a:cxn>
                <a:cxn ang="0">
                  <a:pos x="211" y="256"/>
                </a:cxn>
                <a:cxn ang="0">
                  <a:pos x="213" y="261"/>
                </a:cxn>
                <a:cxn ang="0">
                  <a:pos x="213" y="265"/>
                </a:cxn>
                <a:cxn ang="0">
                  <a:pos x="213" y="268"/>
                </a:cxn>
                <a:cxn ang="0">
                  <a:pos x="220" y="269"/>
                </a:cxn>
                <a:cxn ang="0">
                  <a:pos x="215" y="275"/>
                </a:cxn>
                <a:cxn ang="0">
                  <a:pos x="207" y="270"/>
                </a:cxn>
                <a:cxn ang="0">
                  <a:pos x="201" y="278"/>
                </a:cxn>
                <a:cxn ang="0">
                  <a:pos x="199" y="279"/>
                </a:cxn>
                <a:cxn ang="0">
                  <a:pos x="195" y="285"/>
                </a:cxn>
                <a:cxn ang="0">
                  <a:pos x="192" y="279"/>
                </a:cxn>
                <a:cxn ang="0">
                  <a:pos x="186" y="283"/>
                </a:cxn>
                <a:cxn ang="0">
                  <a:pos x="180" y="282"/>
                </a:cxn>
                <a:cxn ang="0">
                  <a:pos x="178" y="297"/>
                </a:cxn>
                <a:cxn ang="0">
                  <a:pos x="166" y="318"/>
                </a:cxn>
                <a:cxn ang="0">
                  <a:pos x="152" y="328"/>
                </a:cxn>
                <a:cxn ang="0">
                  <a:pos x="143" y="357"/>
                </a:cxn>
                <a:cxn ang="0">
                  <a:pos x="135" y="350"/>
                </a:cxn>
                <a:cxn ang="0">
                  <a:pos x="130" y="356"/>
                </a:cxn>
                <a:cxn ang="0">
                  <a:pos x="123" y="347"/>
                </a:cxn>
                <a:cxn ang="0">
                  <a:pos x="111" y="342"/>
                </a:cxn>
                <a:cxn ang="0">
                  <a:pos x="115" y="348"/>
                </a:cxn>
                <a:cxn ang="0">
                  <a:pos x="106" y="362"/>
                </a:cxn>
                <a:cxn ang="0">
                  <a:pos x="102" y="368"/>
                </a:cxn>
                <a:cxn ang="0">
                  <a:pos x="101" y="370"/>
                </a:cxn>
                <a:cxn ang="0">
                  <a:pos x="88" y="367"/>
                </a:cxn>
                <a:cxn ang="0">
                  <a:pos x="78" y="369"/>
                </a:cxn>
                <a:cxn ang="0">
                  <a:pos x="72" y="368"/>
                </a:cxn>
                <a:cxn ang="0">
                  <a:pos x="72" y="373"/>
                </a:cxn>
                <a:cxn ang="0">
                  <a:pos x="62" y="377"/>
                </a:cxn>
                <a:cxn ang="0">
                  <a:pos x="48" y="373"/>
                </a:cxn>
                <a:cxn ang="0">
                  <a:pos x="29" y="376"/>
                </a:cxn>
                <a:cxn ang="0">
                  <a:pos x="26" y="380"/>
                </a:cxn>
                <a:cxn ang="0">
                  <a:pos x="10" y="382"/>
                </a:cxn>
                <a:cxn ang="0">
                  <a:pos x="2" y="366"/>
                </a:cxn>
                <a:cxn ang="0">
                  <a:pos x="8" y="347"/>
                </a:cxn>
                <a:cxn ang="0">
                  <a:pos x="15" y="338"/>
                </a:cxn>
                <a:cxn ang="0">
                  <a:pos x="32" y="308"/>
                </a:cxn>
                <a:cxn ang="0">
                  <a:pos x="29" y="283"/>
                </a:cxn>
                <a:cxn ang="0">
                  <a:pos x="23" y="275"/>
                </a:cxn>
                <a:cxn ang="0">
                  <a:pos x="17" y="269"/>
                </a:cxn>
                <a:cxn ang="0">
                  <a:pos x="25" y="245"/>
                </a:cxn>
                <a:cxn ang="0">
                  <a:pos x="15" y="31"/>
                </a:cxn>
                <a:cxn ang="0">
                  <a:pos x="16" y="34"/>
                </a:cxn>
                <a:cxn ang="0">
                  <a:pos x="19" y="35"/>
                </a:cxn>
                <a:cxn ang="0">
                  <a:pos x="31" y="28"/>
                </a:cxn>
                <a:cxn ang="0">
                  <a:pos x="47" y="17"/>
                </a:cxn>
                <a:cxn ang="0">
                  <a:pos x="52" y="18"/>
                </a:cxn>
                <a:cxn ang="0">
                  <a:pos x="133" y="7"/>
                </a:cxn>
              </a:cxnLst>
              <a:rect l="0" t="0" r="r" b="b"/>
              <a:pathLst>
                <a:path w="220" h="384">
                  <a:moveTo>
                    <a:pt x="3" y="28"/>
                  </a:moveTo>
                  <a:lnTo>
                    <a:pt x="3" y="31"/>
                  </a:lnTo>
                  <a:lnTo>
                    <a:pt x="2" y="30"/>
                  </a:lnTo>
                  <a:lnTo>
                    <a:pt x="3" y="28"/>
                  </a:lnTo>
                  <a:close/>
                  <a:moveTo>
                    <a:pt x="184" y="0"/>
                  </a:moveTo>
                  <a:lnTo>
                    <a:pt x="185" y="3"/>
                  </a:lnTo>
                  <a:lnTo>
                    <a:pt x="185" y="7"/>
                  </a:lnTo>
                  <a:lnTo>
                    <a:pt x="184" y="9"/>
                  </a:lnTo>
                  <a:lnTo>
                    <a:pt x="185" y="11"/>
                  </a:lnTo>
                  <a:lnTo>
                    <a:pt x="186" y="12"/>
                  </a:lnTo>
                  <a:lnTo>
                    <a:pt x="187" y="14"/>
                  </a:lnTo>
                  <a:lnTo>
                    <a:pt x="188" y="16"/>
                  </a:lnTo>
                  <a:lnTo>
                    <a:pt x="188" y="34"/>
                  </a:lnTo>
                  <a:lnTo>
                    <a:pt x="192" y="59"/>
                  </a:lnTo>
                  <a:lnTo>
                    <a:pt x="196" y="83"/>
                  </a:lnTo>
                  <a:lnTo>
                    <a:pt x="200" y="110"/>
                  </a:lnTo>
                  <a:lnTo>
                    <a:pt x="203" y="144"/>
                  </a:lnTo>
                  <a:lnTo>
                    <a:pt x="206" y="178"/>
                  </a:lnTo>
                  <a:lnTo>
                    <a:pt x="213" y="217"/>
                  </a:lnTo>
                  <a:lnTo>
                    <a:pt x="214" y="235"/>
                  </a:lnTo>
                  <a:lnTo>
                    <a:pt x="213" y="243"/>
                  </a:lnTo>
                  <a:lnTo>
                    <a:pt x="213" y="249"/>
                  </a:lnTo>
                  <a:lnTo>
                    <a:pt x="214" y="257"/>
                  </a:lnTo>
                  <a:lnTo>
                    <a:pt x="211" y="256"/>
                  </a:lnTo>
                  <a:lnTo>
                    <a:pt x="210" y="255"/>
                  </a:lnTo>
                  <a:lnTo>
                    <a:pt x="209" y="255"/>
                  </a:lnTo>
                  <a:lnTo>
                    <a:pt x="209" y="257"/>
                  </a:lnTo>
                  <a:lnTo>
                    <a:pt x="213" y="261"/>
                  </a:lnTo>
                  <a:lnTo>
                    <a:pt x="213" y="263"/>
                  </a:lnTo>
                  <a:lnTo>
                    <a:pt x="214" y="264"/>
                  </a:lnTo>
                  <a:lnTo>
                    <a:pt x="213" y="264"/>
                  </a:lnTo>
                  <a:lnTo>
                    <a:pt x="213" y="265"/>
                  </a:lnTo>
                  <a:lnTo>
                    <a:pt x="208" y="263"/>
                  </a:lnTo>
                  <a:lnTo>
                    <a:pt x="209" y="265"/>
                  </a:lnTo>
                  <a:lnTo>
                    <a:pt x="211" y="268"/>
                  </a:lnTo>
                  <a:lnTo>
                    <a:pt x="213" y="268"/>
                  </a:lnTo>
                  <a:lnTo>
                    <a:pt x="215" y="266"/>
                  </a:lnTo>
                  <a:lnTo>
                    <a:pt x="216" y="266"/>
                  </a:lnTo>
                  <a:lnTo>
                    <a:pt x="218" y="268"/>
                  </a:lnTo>
                  <a:lnTo>
                    <a:pt x="220" y="269"/>
                  </a:lnTo>
                  <a:lnTo>
                    <a:pt x="220" y="270"/>
                  </a:lnTo>
                  <a:lnTo>
                    <a:pt x="218" y="272"/>
                  </a:lnTo>
                  <a:lnTo>
                    <a:pt x="217" y="273"/>
                  </a:lnTo>
                  <a:lnTo>
                    <a:pt x="215" y="275"/>
                  </a:lnTo>
                  <a:lnTo>
                    <a:pt x="210" y="275"/>
                  </a:lnTo>
                  <a:lnTo>
                    <a:pt x="209" y="273"/>
                  </a:lnTo>
                  <a:lnTo>
                    <a:pt x="208" y="271"/>
                  </a:lnTo>
                  <a:lnTo>
                    <a:pt x="207" y="270"/>
                  </a:lnTo>
                  <a:lnTo>
                    <a:pt x="207" y="278"/>
                  </a:lnTo>
                  <a:lnTo>
                    <a:pt x="206" y="279"/>
                  </a:lnTo>
                  <a:lnTo>
                    <a:pt x="202" y="279"/>
                  </a:lnTo>
                  <a:lnTo>
                    <a:pt x="201" y="278"/>
                  </a:lnTo>
                  <a:lnTo>
                    <a:pt x="200" y="278"/>
                  </a:lnTo>
                  <a:lnTo>
                    <a:pt x="200" y="277"/>
                  </a:lnTo>
                  <a:lnTo>
                    <a:pt x="199" y="278"/>
                  </a:lnTo>
                  <a:lnTo>
                    <a:pt x="199" y="279"/>
                  </a:lnTo>
                  <a:lnTo>
                    <a:pt x="200" y="280"/>
                  </a:lnTo>
                  <a:lnTo>
                    <a:pt x="200" y="284"/>
                  </a:lnTo>
                  <a:lnTo>
                    <a:pt x="198" y="285"/>
                  </a:lnTo>
                  <a:lnTo>
                    <a:pt x="195" y="285"/>
                  </a:lnTo>
                  <a:lnTo>
                    <a:pt x="194" y="284"/>
                  </a:lnTo>
                  <a:lnTo>
                    <a:pt x="193" y="282"/>
                  </a:lnTo>
                  <a:lnTo>
                    <a:pt x="193" y="280"/>
                  </a:lnTo>
                  <a:lnTo>
                    <a:pt x="192" y="279"/>
                  </a:lnTo>
                  <a:lnTo>
                    <a:pt x="191" y="279"/>
                  </a:lnTo>
                  <a:lnTo>
                    <a:pt x="189" y="280"/>
                  </a:lnTo>
                  <a:lnTo>
                    <a:pt x="187" y="282"/>
                  </a:lnTo>
                  <a:lnTo>
                    <a:pt x="186" y="283"/>
                  </a:lnTo>
                  <a:lnTo>
                    <a:pt x="184" y="283"/>
                  </a:lnTo>
                  <a:lnTo>
                    <a:pt x="182" y="284"/>
                  </a:lnTo>
                  <a:lnTo>
                    <a:pt x="181" y="284"/>
                  </a:lnTo>
                  <a:lnTo>
                    <a:pt x="180" y="282"/>
                  </a:lnTo>
                  <a:lnTo>
                    <a:pt x="180" y="279"/>
                  </a:lnTo>
                  <a:lnTo>
                    <a:pt x="175" y="284"/>
                  </a:lnTo>
                  <a:lnTo>
                    <a:pt x="175" y="290"/>
                  </a:lnTo>
                  <a:lnTo>
                    <a:pt x="178" y="297"/>
                  </a:lnTo>
                  <a:lnTo>
                    <a:pt x="178" y="305"/>
                  </a:lnTo>
                  <a:lnTo>
                    <a:pt x="172" y="307"/>
                  </a:lnTo>
                  <a:lnTo>
                    <a:pt x="168" y="312"/>
                  </a:lnTo>
                  <a:lnTo>
                    <a:pt x="166" y="318"/>
                  </a:lnTo>
                  <a:lnTo>
                    <a:pt x="165" y="324"/>
                  </a:lnTo>
                  <a:lnTo>
                    <a:pt x="161" y="328"/>
                  </a:lnTo>
                  <a:lnTo>
                    <a:pt x="158" y="329"/>
                  </a:lnTo>
                  <a:lnTo>
                    <a:pt x="152" y="328"/>
                  </a:lnTo>
                  <a:lnTo>
                    <a:pt x="150" y="338"/>
                  </a:lnTo>
                  <a:lnTo>
                    <a:pt x="149" y="347"/>
                  </a:lnTo>
                  <a:lnTo>
                    <a:pt x="146" y="356"/>
                  </a:lnTo>
                  <a:lnTo>
                    <a:pt x="143" y="357"/>
                  </a:lnTo>
                  <a:lnTo>
                    <a:pt x="140" y="357"/>
                  </a:lnTo>
                  <a:lnTo>
                    <a:pt x="138" y="356"/>
                  </a:lnTo>
                  <a:lnTo>
                    <a:pt x="135" y="353"/>
                  </a:lnTo>
                  <a:lnTo>
                    <a:pt x="135" y="350"/>
                  </a:lnTo>
                  <a:lnTo>
                    <a:pt x="133" y="350"/>
                  </a:lnTo>
                  <a:lnTo>
                    <a:pt x="133" y="352"/>
                  </a:lnTo>
                  <a:lnTo>
                    <a:pt x="132" y="354"/>
                  </a:lnTo>
                  <a:lnTo>
                    <a:pt x="130" y="356"/>
                  </a:lnTo>
                  <a:lnTo>
                    <a:pt x="127" y="356"/>
                  </a:lnTo>
                  <a:lnTo>
                    <a:pt x="127" y="352"/>
                  </a:lnTo>
                  <a:lnTo>
                    <a:pt x="125" y="349"/>
                  </a:lnTo>
                  <a:lnTo>
                    <a:pt x="123" y="347"/>
                  </a:lnTo>
                  <a:lnTo>
                    <a:pt x="122" y="345"/>
                  </a:lnTo>
                  <a:lnTo>
                    <a:pt x="118" y="343"/>
                  </a:lnTo>
                  <a:lnTo>
                    <a:pt x="116" y="342"/>
                  </a:lnTo>
                  <a:lnTo>
                    <a:pt x="111" y="342"/>
                  </a:lnTo>
                  <a:lnTo>
                    <a:pt x="111" y="346"/>
                  </a:lnTo>
                  <a:lnTo>
                    <a:pt x="113" y="347"/>
                  </a:lnTo>
                  <a:lnTo>
                    <a:pt x="113" y="348"/>
                  </a:lnTo>
                  <a:lnTo>
                    <a:pt x="115" y="348"/>
                  </a:lnTo>
                  <a:lnTo>
                    <a:pt x="114" y="349"/>
                  </a:lnTo>
                  <a:lnTo>
                    <a:pt x="107" y="353"/>
                  </a:lnTo>
                  <a:lnTo>
                    <a:pt x="106" y="356"/>
                  </a:lnTo>
                  <a:lnTo>
                    <a:pt x="106" y="362"/>
                  </a:lnTo>
                  <a:lnTo>
                    <a:pt x="104" y="366"/>
                  </a:lnTo>
                  <a:lnTo>
                    <a:pt x="104" y="367"/>
                  </a:lnTo>
                  <a:lnTo>
                    <a:pt x="103" y="367"/>
                  </a:lnTo>
                  <a:lnTo>
                    <a:pt x="102" y="368"/>
                  </a:lnTo>
                  <a:lnTo>
                    <a:pt x="100" y="368"/>
                  </a:lnTo>
                  <a:lnTo>
                    <a:pt x="99" y="369"/>
                  </a:lnTo>
                  <a:lnTo>
                    <a:pt x="100" y="369"/>
                  </a:lnTo>
                  <a:lnTo>
                    <a:pt x="101" y="370"/>
                  </a:lnTo>
                  <a:lnTo>
                    <a:pt x="99" y="373"/>
                  </a:lnTo>
                  <a:lnTo>
                    <a:pt x="96" y="373"/>
                  </a:lnTo>
                  <a:lnTo>
                    <a:pt x="92" y="370"/>
                  </a:lnTo>
                  <a:lnTo>
                    <a:pt x="88" y="367"/>
                  </a:lnTo>
                  <a:lnTo>
                    <a:pt x="87" y="364"/>
                  </a:lnTo>
                  <a:lnTo>
                    <a:pt x="83" y="364"/>
                  </a:lnTo>
                  <a:lnTo>
                    <a:pt x="81" y="366"/>
                  </a:lnTo>
                  <a:lnTo>
                    <a:pt x="78" y="369"/>
                  </a:lnTo>
                  <a:lnTo>
                    <a:pt x="75" y="370"/>
                  </a:lnTo>
                  <a:lnTo>
                    <a:pt x="74" y="369"/>
                  </a:lnTo>
                  <a:lnTo>
                    <a:pt x="73" y="367"/>
                  </a:lnTo>
                  <a:lnTo>
                    <a:pt x="72" y="368"/>
                  </a:lnTo>
                  <a:lnTo>
                    <a:pt x="72" y="369"/>
                  </a:lnTo>
                  <a:lnTo>
                    <a:pt x="73" y="370"/>
                  </a:lnTo>
                  <a:lnTo>
                    <a:pt x="73" y="371"/>
                  </a:lnTo>
                  <a:lnTo>
                    <a:pt x="72" y="373"/>
                  </a:lnTo>
                  <a:lnTo>
                    <a:pt x="67" y="373"/>
                  </a:lnTo>
                  <a:lnTo>
                    <a:pt x="66" y="374"/>
                  </a:lnTo>
                  <a:lnTo>
                    <a:pt x="64" y="375"/>
                  </a:lnTo>
                  <a:lnTo>
                    <a:pt x="62" y="377"/>
                  </a:lnTo>
                  <a:lnTo>
                    <a:pt x="61" y="378"/>
                  </a:lnTo>
                  <a:lnTo>
                    <a:pt x="55" y="378"/>
                  </a:lnTo>
                  <a:lnTo>
                    <a:pt x="51" y="374"/>
                  </a:lnTo>
                  <a:lnTo>
                    <a:pt x="48" y="373"/>
                  </a:lnTo>
                  <a:lnTo>
                    <a:pt x="44" y="373"/>
                  </a:lnTo>
                  <a:lnTo>
                    <a:pt x="37" y="374"/>
                  </a:lnTo>
                  <a:lnTo>
                    <a:pt x="31" y="375"/>
                  </a:lnTo>
                  <a:lnTo>
                    <a:pt x="29" y="376"/>
                  </a:lnTo>
                  <a:lnTo>
                    <a:pt x="29" y="384"/>
                  </a:lnTo>
                  <a:lnTo>
                    <a:pt x="28" y="384"/>
                  </a:lnTo>
                  <a:lnTo>
                    <a:pt x="26" y="383"/>
                  </a:lnTo>
                  <a:lnTo>
                    <a:pt x="26" y="380"/>
                  </a:lnTo>
                  <a:lnTo>
                    <a:pt x="25" y="378"/>
                  </a:lnTo>
                  <a:lnTo>
                    <a:pt x="22" y="378"/>
                  </a:lnTo>
                  <a:lnTo>
                    <a:pt x="17" y="380"/>
                  </a:lnTo>
                  <a:lnTo>
                    <a:pt x="10" y="382"/>
                  </a:lnTo>
                  <a:lnTo>
                    <a:pt x="4" y="382"/>
                  </a:lnTo>
                  <a:lnTo>
                    <a:pt x="0" y="381"/>
                  </a:lnTo>
                  <a:lnTo>
                    <a:pt x="0" y="373"/>
                  </a:lnTo>
                  <a:lnTo>
                    <a:pt x="2" y="366"/>
                  </a:lnTo>
                  <a:lnTo>
                    <a:pt x="3" y="359"/>
                  </a:lnTo>
                  <a:lnTo>
                    <a:pt x="3" y="350"/>
                  </a:lnTo>
                  <a:lnTo>
                    <a:pt x="5" y="349"/>
                  </a:lnTo>
                  <a:lnTo>
                    <a:pt x="8" y="347"/>
                  </a:lnTo>
                  <a:lnTo>
                    <a:pt x="10" y="346"/>
                  </a:lnTo>
                  <a:lnTo>
                    <a:pt x="12" y="346"/>
                  </a:lnTo>
                  <a:lnTo>
                    <a:pt x="15" y="347"/>
                  </a:lnTo>
                  <a:lnTo>
                    <a:pt x="15" y="338"/>
                  </a:lnTo>
                  <a:lnTo>
                    <a:pt x="19" y="327"/>
                  </a:lnTo>
                  <a:lnTo>
                    <a:pt x="25" y="317"/>
                  </a:lnTo>
                  <a:lnTo>
                    <a:pt x="29" y="305"/>
                  </a:lnTo>
                  <a:lnTo>
                    <a:pt x="32" y="308"/>
                  </a:lnTo>
                  <a:lnTo>
                    <a:pt x="33" y="308"/>
                  </a:lnTo>
                  <a:lnTo>
                    <a:pt x="32" y="301"/>
                  </a:lnTo>
                  <a:lnTo>
                    <a:pt x="30" y="292"/>
                  </a:lnTo>
                  <a:lnTo>
                    <a:pt x="29" y="283"/>
                  </a:lnTo>
                  <a:lnTo>
                    <a:pt x="25" y="279"/>
                  </a:lnTo>
                  <a:lnTo>
                    <a:pt x="24" y="277"/>
                  </a:lnTo>
                  <a:lnTo>
                    <a:pt x="23" y="276"/>
                  </a:lnTo>
                  <a:lnTo>
                    <a:pt x="23" y="275"/>
                  </a:lnTo>
                  <a:lnTo>
                    <a:pt x="24" y="273"/>
                  </a:lnTo>
                  <a:lnTo>
                    <a:pt x="24" y="272"/>
                  </a:lnTo>
                  <a:lnTo>
                    <a:pt x="21" y="272"/>
                  </a:lnTo>
                  <a:lnTo>
                    <a:pt x="17" y="269"/>
                  </a:lnTo>
                  <a:lnTo>
                    <a:pt x="19" y="263"/>
                  </a:lnTo>
                  <a:lnTo>
                    <a:pt x="19" y="255"/>
                  </a:lnTo>
                  <a:lnTo>
                    <a:pt x="22" y="249"/>
                  </a:lnTo>
                  <a:lnTo>
                    <a:pt x="25" y="245"/>
                  </a:lnTo>
                  <a:lnTo>
                    <a:pt x="17" y="174"/>
                  </a:lnTo>
                  <a:lnTo>
                    <a:pt x="11" y="101"/>
                  </a:lnTo>
                  <a:lnTo>
                    <a:pt x="3" y="31"/>
                  </a:lnTo>
                  <a:lnTo>
                    <a:pt x="15" y="31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6" y="33"/>
                  </a:lnTo>
                  <a:lnTo>
                    <a:pt x="16" y="34"/>
                  </a:lnTo>
                  <a:lnTo>
                    <a:pt x="15" y="37"/>
                  </a:lnTo>
                  <a:lnTo>
                    <a:pt x="15" y="38"/>
                  </a:lnTo>
                  <a:lnTo>
                    <a:pt x="16" y="37"/>
                  </a:lnTo>
                  <a:lnTo>
                    <a:pt x="19" y="35"/>
                  </a:lnTo>
                  <a:lnTo>
                    <a:pt x="22" y="34"/>
                  </a:lnTo>
                  <a:lnTo>
                    <a:pt x="25" y="32"/>
                  </a:lnTo>
                  <a:lnTo>
                    <a:pt x="29" y="31"/>
                  </a:lnTo>
                  <a:lnTo>
                    <a:pt x="31" y="28"/>
                  </a:lnTo>
                  <a:lnTo>
                    <a:pt x="35" y="26"/>
                  </a:lnTo>
                  <a:lnTo>
                    <a:pt x="38" y="23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51" y="20"/>
                  </a:lnTo>
                  <a:lnTo>
                    <a:pt x="52" y="19"/>
                  </a:lnTo>
                  <a:lnTo>
                    <a:pt x="53" y="19"/>
                  </a:lnTo>
                  <a:lnTo>
                    <a:pt x="52" y="18"/>
                  </a:lnTo>
                  <a:lnTo>
                    <a:pt x="51" y="18"/>
                  </a:lnTo>
                  <a:lnTo>
                    <a:pt x="72" y="13"/>
                  </a:lnTo>
                  <a:lnTo>
                    <a:pt x="121" y="9"/>
                  </a:lnTo>
                  <a:lnTo>
                    <a:pt x="133" y="7"/>
                  </a:lnTo>
                  <a:lnTo>
                    <a:pt x="149" y="5"/>
                  </a:lnTo>
                  <a:lnTo>
                    <a:pt x="18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27"/>
            <p:cNvSpPr>
              <a:spLocks/>
            </p:cNvSpPr>
            <p:nvPr/>
          </p:nvSpPr>
          <p:spPr bwMode="auto">
            <a:xfrm>
              <a:off x="7257814" y="2637575"/>
              <a:ext cx="521329" cy="927606"/>
            </a:xfrm>
            <a:custGeom>
              <a:avLst/>
              <a:gdLst/>
              <a:ahLst/>
              <a:cxnLst>
                <a:cxn ang="0">
                  <a:pos x="238" y="16"/>
                </a:cxn>
                <a:cxn ang="0">
                  <a:pos x="247" y="32"/>
                </a:cxn>
                <a:cxn ang="0">
                  <a:pos x="251" y="44"/>
                </a:cxn>
                <a:cxn ang="0">
                  <a:pos x="267" y="86"/>
                </a:cxn>
                <a:cxn ang="0">
                  <a:pos x="272" y="151"/>
                </a:cxn>
                <a:cxn ang="0">
                  <a:pos x="282" y="247"/>
                </a:cxn>
                <a:cxn ang="0">
                  <a:pos x="281" y="292"/>
                </a:cxn>
                <a:cxn ang="0">
                  <a:pos x="281" y="298"/>
                </a:cxn>
                <a:cxn ang="0">
                  <a:pos x="280" y="305"/>
                </a:cxn>
                <a:cxn ang="0">
                  <a:pos x="286" y="324"/>
                </a:cxn>
                <a:cxn ang="0">
                  <a:pos x="290" y="347"/>
                </a:cxn>
                <a:cxn ang="0">
                  <a:pos x="282" y="365"/>
                </a:cxn>
                <a:cxn ang="0">
                  <a:pos x="275" y="379"/>
                </a:cxn>
                <a:cxn ang="0">
                  <a:pos x="266" y="392"/>
                </a:cxn>
                <a:cxn ang="0">
                  <a:pos x="262" y="414"/>
                </a:cxn>
                <a:cxn ang="0">
                  <a:pos x="262" y="435"/>
                </a:cxn>
                <a:cxn ang="0">
                  <a:pos x="259" y="452"/>
                </a:cxn>
                <a:cxn ang="0">
                  <a:pos x="248" y="470"/>
                </a:cxn>
                <a:cxn ang="0">
                  <a:pos x="232" y="488"/>
                </a:cxn>
                <a:cxn ang="0">
                  <a:pos x="239" y="503"/>
                </a:cxn>
                <a:cxn ang="0">
                  <a:pos x="219" y="499"/>
                </a:cxn>
                <a:cxn ang="0">
                  <a:pos x="194" y="501"/>
                </a:cxn>
                <a:cxn ang="0">
                  <a:pos x="176" y="512"/>
                </a:cxn>
                <a:cxn ang="0">
                  <a:pos x="163" y="496"/>
                </a:cxn>
                <a:cxn ang="0">
                  <a:pos x="167" y="484"/>
                </a:cxn>
                <a:cxn ang="0">
                  <a:pos x="160" y="466"/>
                </a:cxn>
                <a:cxn ang="0">
                  <a:pos x="148" y="449"/>
                </a:cxn>
                <a:cxn ang="0">
                  <a:pos x="127" y="436"/>
                </a:cxn>
                <a:cxn ang="0">
                  <a:pos x="123" y="429"/>
                </a:cxn>
                <a:cxn ang="0">
                  <a:pos x="112" y="427"/>
                </a:cxn>
                <a:cxn ang="0">
                  <a:pos x="111" y="422"/>
                </a:cxn>
                <a:cxn ang="0">
                  <a:pos x="95" y="401"/>
                </a:cxn>
                <a:cxn ang="0">
                  <a:pos x="104" y="373"/>
                </a:cxn>
                <a:cxn ang="0">
                  <a:pos x="102" y="347"/>
                </a:cxn>
                <a:cxn ang="0">
                  <a:pos x="68" y="347"/>
                </a:cxn>
                <a:cxn ang="0">
                  <a:pos x="53" y="308"/>
                </a:cxn>
                <a:cxn ang="0">
                  <a:pos x="35" y="294"/>
                </a:cxn>
                <a:cxn ang="0">
                  <a:pos x="27" y="287"/>
                </a:cxn>
                <a:cxn ang="0">
                  <a:pos x="10" y="266"/>
                </a:cxn>
                <a:cxn ang="0">
                  <a:pos x="0" y="231"/>
                </a:cxn>
                <a:cxn ang="0">
                  <a:pos x="8" y="214"/>
                </a:cxn>
                <a:cxn ang="0">
                  <a:pos x="11" y="194"/>
                </a:cxn>
                <a:cxn ang="0">
                  <a:pos x="26" y="175"/>
                </a:cxn>
                <a:cxn ang="0">
                  <a:pos x="38" y="154"/>
                </a:cxn>
                <a:cxn ang="0">
                  <a:pos x="28" y="137"/>
                </a:cxn>
                <a:cxn ang="0">
                  <a:pos x="26" y="118"/>
                </a:cxn>
                <a:cxn ang="0">
                  <a:pos x="74" y="90"/>
                </a:cxn>
                <a:cxn ang="0">
                  <a:pos x="85" y="63"/>
                </a:cxn>
                <a:cxn ang="0">
                  <a:pos x="82" y="44"/>
                </a:cxn>
                <a:cxn ang="0">
                  <a:pos x="69" y="34"/>
                </a:cxn>
                <a:cxn ang="0">
                  <a:pos x="57" y="18"/>
                </a:cxn>
                <a:cxn ang="0">
                  <a:pos x="50" y="14"/>
                </a:cxn>
                <a:cxn ang="0">
                  <a:pos x="99" y="9"/>
                </a:cxn>
                <a:cxn ang="0">
                  <a:pos x="237" y="0"/>
                </a:cxn>
              </a:cxnLst>
              <a:rect l="0" t="0" r="r" b="b"/>
              <a:pathLst>
                <a:path w="290" h="516">
                  <a:moveTo>
                    <a:pt x="237" y="0"/>
                  </a:moveTo>
                  <a:lnTo>
                    <a:pt x="237" y="9"/>
                  </a:lnTo>
                  <a:lnTo>
                    <a:pt x="238" y="16"/>
                  </a:lnTo>
                  <a:lnTo>
                    <a:pt x="241" y="23"/>
                  </a:lnTo>
                  <a:lnTo>
                    <a:pt x="246" y="30"/>
                  </a:lnTo>
                  <a:lnTo>
                    <a:pt x="247" y="32"/>
                  </a:lnTo>
                  <a:lnTo>
                    <a:pt x="248" y="34"/>
                  </a:lnTo>
                  <a:lnTo>
                    <a:pt x="251" y="36"/>
                  </a:lnTo>
                  <a:lnTo>
                    <a:pt x="251" y="44"/>
                  </a:lnTo>
                  <a:lnTo>
                    <a:pt x="259" y="58"/>
                  </a:lnTo>
                  <a:lnTo>
                    <a:pt x="265" y="72"/>
                  </a:lnTo>
                  <a:lnTo>
                    <a:pt x="267" y="86"/>
                  </a:lnTo>
                  <a:lnTo>
                    <a:pt x="267" y="103"/>
                  </a:lnTo>
                  <a:lnTo>
                    <a:pt x="268" y="118"/>
                  </a:lnTo>
                  <a:lnTo>
                    <a:pt x="272" y="151"/>
                  </a:lnTo>
                  <a:lnTo>
                    <a:pt x="275" y="184"/>
                  </a:lnTo>
                  <a:lnTo>
                    <a:pt x="279" y="217"/>
                  </a:lnTo>
                  <a:lnTo>
                    <a:pt x="282" y="247"/>
                  </a:lnTo>
                  <a:lnTo>
                    <a:pt x="284" y="271"/>
                  </a:lnTo>
                  <a:lnTo>
                    <a:pt x="284" y="285"/>
                  </a:lnTo>
                  <a:lnTo>
                    <a:pt x="281" y="292"/>
                  </a:lnTo>
                  <a:lnTo>
                    <a:pt x="280" y="295"/>
                  </a:lnTo>
                  <a:lnTo>
                    <a:pt x="280" y="298"/>
                  </a:lnTo>
                  <a:lnTo>
                    <a:pt x="281" y="298"/>
                  </a:lnTo>
                  <a:lnTo>
                    <a:pt x="282" y="299"/>
                  </a:lnTo>
                  <a:lnTo>
                    <a:pt x="282" y="300"/>
                  </a:lnTo>
                  <a:lnTo>
                    <a:pt x="280" y="305"/>
                  </a:lnTo>
                  <a:lnTo>
                    <a:pt x="280" y="309"/>
                  </a:lnTo>
                  <a:lnTo>
                    <a:pt x="282" y="317"/>
                  </a:lnTo>
                  <a:lnTo>
                    <a:pt x="286" y="324"/>
                  </a:lnTo>
                  <a:lnTo>
                    <a:pt x="289" y="334"/>
                  </a:lnTo>
                  <a:lnTo>
                    <a:pt x="290" y="343"/>
                  </a:lnTo>
                  <a:lnTo>
                    <a:pt x="290" y="347"/>
                  </a:lnTo>
                  <a:lnTo>
                    <a:pt x="287" y="354"/>
                  </a:lnTo>
                  <a:lnTo>
                    <a:pt x="284" y="357"/>
                  </a:lnTo>
                  <a:lnTo>
                    <a:pt x="282" y="365"/>
                  </a:lnTo>
                  <a:lnTo>
                    <a:pt x="280" y="371"/>
                  </a:lnTo>
                  <a:lnTo>
                    <a:pt x="276" y="377"/>
                  </a:lnTo>
                  <a:lnTo>
                    <a:pt x="275" y="379"/>
                  </a:lnTo>
                  <a:lnTo>
                    <a:pt x="273" y="383"/>
                  </a:lnTo>
                  <a:lnTo>
                    <a:pt x="272" y="386"/>
                  </a:lnTo>
                  <a:lnTo>
                    <a:pt x="266" y="392"/>
                  </a:lnTo>
                  <a:lnTo>
                    <a:pt x="262" y="394"/>
                  </a:lnTo>
                  <a:lnTo>
                    <a:pt x="263" y="405"/>
                  </a:lnTo>
                  <a:lnTo>
                    <a:pt x="262" y="414"/>
                  </a:lnTo>
                  <a:lnTo>
                    <a:pt x="260" y="425"/>
                  </a:lnTo>
                  <a:lnTo>
                    <a:pt x="260" y="428"/>
                  </a:lnTo>
                  <a:lnTo>
                    <a:pt x="262" y="435"/>
                  </a:lnTo>
                  <a:lnTo>
                    <a:pt x="262" y="440"/>
                  </a:lnTo>
                  <a:lnTo>
                    <a:pt x="261" y="446"/>
                  </a:lnTo>
                  <a:lnTo>
                    <a:pt x="259" y="452"/>
                  </a:lnTo>
                  <a:lnTo>
                    <a:pt x="258" y="459"/>
                  </a:lnTo>
                  <a:lnTo>
                    <a:pt x="260" y="468"/>
                  </a:lnTo>
                  <a:lnTo>
                    <a:pt x="248" y="470"/>
                  </a:lnTo>
                  <a:lnTo>
                    <a:pt x="238" y="475"/>
                  </a:lnTo>
                  <a:lnTo>
                    <a:pt x="231" y="482"/>
                  </a:lnTo>
                  <a:lnTo>
                    <a:pt x="232" y="488"/>
                  </a:lnTo>
                  <a:lnTo>
                    <a:pt x="235" y="492"/>
                  </a:lnTo>
                  <a:lnTo>
                    <a:pt x="238" y="497"/>
                  </a:lnTo>
                  <a:lnTo>
                    <a:pt x="239" y="503"/>
                  </a:lnTo>
                  <a:lnTo>
                    <a:pt x="237" y="508"/>
                  </a:lnTo>
                  <a:lnTo>
                    <a:pt x="229" y="503"/>
                  </a:lnTo>
                  <a:lnTo>
                    <a:pt x="219" y="499"/>
                  </a:lnTo>
                  <a:lnTo>
                    <a:pt x="210" y="498"/>
                  </a:lnTo>
                  <a:lnTo>
                    <a:pt x="202" y="498"/>
                  </a:lnTo>
                  <a:lnTo>
                    <a:pt x="194" y="501"/>
                  </a:lnTo>
                  <a:lnTo>
                    <a:pt x="188" y="506"/>
                  </a:lnTo>
                  <a:lnTo>
                    <a:pt x="183" y="516"/>
                  </a:lnTo>
                  <a:lnTo>
                    <a:pt x="176" y="512"/>
                  </a:lnTo>
                  <a:lnTo>
                    <a:pt x="168" y="506"/>
                  </a:lnTo>
                  <a:lnTo>
                    <a:pt x="163" y="498"/>
                  </a:lnTo>
                  <a:lnTo>
                    <a:pt x="163" y="496"/>
                  </a:lnTo>
                  <a:lnTo>
                    <a:pt x="166" y="491"/>
                  </a:lnTo>
                  <a:lnTo>
                    <a:pt x="167" y="488"/>
                  </a:lnTo>
                  <a:lnTo>
                    <a:pt x="167" y="484"/>
                  </a:lnTo>
                  <a:lnTo>
                    <a:pt x="166" y="477"/>
                  </a:lnTo>
                  <a:lnTo>
                    <a:pt x="162" y="471"/>
                  </a:lnTo>
                  <a:lnTo>
                    <a:pt x="160" y="466"/>
                  </a:lnTo>
                  <a:lnTo>
                    <a:pt x="161" y="459"/>
                  </a:lnTo>
                  <a:lnTo>
                    <a:pt x="154" y="455"/>
                  </a:lnTo>
                  <a:lnTo>
                    <a:pt x="148" y="449"/>
                  </a:lnTo>
                  <a:lnTo>
                    <a:pt x="142" y="442"/>
                  </a:lnTo>
                  <a:lnTo>
                    <a:pt x="135" y="436"/>
                  </a:lnTo>
                  <a:lnTo>
                    <a:pt x="127" y="436"/>
                  </a:lnTo>
                  <a:lnTo>
                    <a:pt x="127" y="431"/>
                  </a:lnTo>
                  <a:lnTo>
                    <a:pt x="125" y="431"/>
                  </a:lnTo>
                  <a:lnTo>
                    <a:pt x="123" y="429"/>
                  </a:lnTo>
                  <a:lnTo>
                    <a:pt x="117" y="429"/>
                  </a:lnTo>
                  <a:lnTo>
                    <a:pt x="113" y="428"/>
                  </a:lnTo>
                  <a:lnTo>
                    <a:pt x="112" y="427"/>
                  </a:lnTo>
                  <a:lnTo>
                    <a:pt x="112" y="425"/>
                  </a:lnTo>
                  <a:lnTo>
                    <a:pt x="111" y="424"/>
                  </a:lnTo>
                  <a:lnTo>
                    <a:pt x="111" y="422"/>
                  </a:lnTo>
                  <a:lnTo>
                    <a:pt x="102" y="417"/>
                  </a:lnTo>
                  <a:lnTo>
                    <a:pt x="97" y="410"/>
                  </a:lnTo>
                  <a:lnTo>
                    <a:pt x="95" y="401"/>
                  </a:lnTo>
                  <a:lnTo>
                    <a:pt x="96" y="392"/>
                  </a:lnTo>
                  <a:lnTo>
                    <a:pt x="102" y="380"/>
                  </a:lnTo>
                  <a:lnTo>
                    <a:pt x="104" y="373"/>
                  </a:lnTo>
                  <a:lnTo>
                    <a:pt x="105" y="364"/>
                  </a:lnTo>
                  <a:lnTo>
                    <a:pt x="107" y="352"/>
                  </a:lnTo>
                  <a:lnTo>
                    <a:pt x="102" y="347"/>
                  </a:lnTo>
                  <a:lnTo>
                    <a:pt x="93" y="342"/>
                  </a:lnTo>
                  <a:lnTo>
                    <a:pt x="85" y="341"/>
                  </a:lnTo>
                  <a:lnTo>
                    <a:pt x="68" y="347"/>
                  </a:lnTo>
                  <a:lnTo>
                    <a:pt x="63" y="326"/>
                  </a:lnTo>
                  <a:lnTo>
                    <a:pt x="60" y="315"/>
                  </a:lnTo>
                  <a:lnTo>
                    <a:pt x="53" y="308"/>
                  </a:lnTo>
                  <a:lnTo>
                    <a:pt x="46" y="305"/>
                  </a:lnTo>
                  <a:lnTo>
                    <a:pt x="38" y="299"/>
                  </a:lnTo>
                  <a:lnTo>
                    <a:pt x="35" y="294"/>
                  </a:lnTo>
                  <a:lnTo>
                    <a:pt x="33" y="292"/>
                  </a:lnTo>
                  <a:lnTo>
                    <a:pt x="32" y="289"/>
                  </a:lnTo>
                  <a:lnTo>
                    <a:pt x="27" y="287"/>
                  </a:lnTo>
                  <a:lnTo>
                    <a:pt x="15" y="278"/>
                  </a:lnTo>
                  <a:lnTo>
                    <a:pt x="12" y="273"/>
                  </a:lnTo>
                  <a:lnTo>
                    <a:pt x="10" y="266"/>
                  </a:lnTo>
                  <a:lnTo>
                    <a:pt x="8" y="258"/>
                  </a:lnTo>
                  <a:lnTo>
                    <a:pt x="3" y="240"/>
                  </a:lnTo>
                  <a:lnTo>
                    <a:pt x="0" y="231"/>
                  </a:lnTo>
                  <a:lnTo>
                    <a:pt x="1" y="225"/>
                  </a:lnTo>
                  <a:lnTo>
                    <a:pt x="4" y="221"/>
                  </a:lnTo>
                  <a:lnTo>
                    <a:pt x="8" y="214"/>
                  </a:lnTo>
                  <a:lnTo>
                    <a:pt x="8" y="208"/>
                  </a:lnTo>
                  <a:lnTo>
                    <a:pt x="6" y="200"/>
                  </a:lnTo>
                  <a:lnTo>
                    <a:pt x="11" y="194"/>
                  </a:lnTo>
                  <a:lnTo>
                    <a:pt x="19" y="189"/>
                  </a:lnTo>
                  <a:lnTo>
                    <a:pt x="26" y="186"/>
                  </a:lnTo>
                  <a:lnTo>
                    <a:pt x="26" y="175"/>
                  </a:lnTo>
                  <a:lnTo>
                    <a:pt x="29" y="168"/>
                  </a:lnTo>
                  <a:lnTo>
                    <a:pt x="34" y="161"/>
                  </a:lnTo>
                  <a:lnTo>
                    <a:pt x="38" y="154"/>
                  </a:lnTo>
                  <a:lnTo>
                    <a:pt x="35" y="147"/>
                  </a:lnTo>
                  <a:lnTo>
                    <a:pt x="32" y="141"/>
                  </a:lnTo>
                  <a:lnTo>
                    <a:pt x="28" y="137"/>
                  </a:lnTo>
                  <a:lnTo>
                    <a:pt x="26" y="132"/>
                  </a:lnTo>
                  <a:lnTo>
                    <a:pt x="25" y="126"/>
                  </a:lnTo>
                  <a:lnTo>
                    <a:pt x="26" y="118"/>
                  </a:lnTo>
                  <a:lnTo>
                    <a:pt x="49" y="111"/>
                  </a:lnTo>
                  <a:lnTo>
                    <a:pt x="71" y="102"/>
                  </a:lnTo>
                  <a:lnTo>
                    <a:pt x="74" y="90"/>
                  </a:lnTo>
                  <a:lnTo>
                    <a:pt x="78" y="81"/>
                  </a:lnTo>
                  <a:lnTo>
                    <a:pt x="83" y="72"/>
                  </a:lnTo>
                  <a:lnTo>
                    <a:pt x="85" y="63"/>
                  </a:lnTo>
                  <a:lnTo>
                    <a:pt x="85" y="53"/>
                  </a:lnTo>
                  <a:lnTo>
                    <a:pt x="84" y="48"/>
                  </a:lnTo>
                  <a:lnTo>
                    <a:pt x="82" y="44"/>
                  </a:lnTo>
                  <a:lnTo>
                    <a:pt x="78" y="41"/>
                  </a:lnTo>
                  <a:lnTo>
                    <a:pt x="71" y="36"/>
                  </a:lnTo>
                  <a:lnTo>
                    <a:pt x="69" y="34"/>
                  </a:lnTo>
                  <a:lnTo>
                    <a:pt x="62" y="23"/>
                  </a:lnTo>
                  <a:lnTo>
                    <a:pt x="60" y="19"/>
                  </a:lnTo>
                  <a:lnTo>
                    <a:pt x="57" y="18"/>
                  </a:lnTo>
                  <a:lnTo>
                    <a:pt x="56" y="16"/>
                  </a:lnTo>
                  <a:lnTo>
                    <a:pt x="53" y="16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52" y="11"/>
                  </a:lnTo>
                  <a:lnTo>
                    <a:pt x="99" y="9"/>
                  </a:lnTo>
                  <a:lnTo>
                    <a:pt x="146" y="6"/>
                  </a:lnTo>
                  <a:lnTo>
                    <a:pt x="191" y="2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28"/>
            <p:cNvSpPr>
              <a:spLocks/>
            </p:cNvSpPr>
            <p:nvPr/>
          </p:nvSpPr>
          <p:spPr bwMode="auto">
            <a:xfrm>
              <a:off x="7045687" y="1916702"/>
              <a:ext cx="657953" cy="735254"/>
            </a:xfrm>
            <a:custGeom>
              <a:avLst/>
              <a:gdLst/>
              <a:ahLst/>
              <a:cxnLst>
                <a:cxn ang="0">
                  <a:pos x="123" y="14"/>
                </a:cxn>
                <a:cxn ang="0">
                  <a:pos x="138" y="30"/>
                </a:cxn>
                <a:cxn ang="0">
                  <a:pos x="178" y="57"/>
                </a:cxn>
                <a:cxn ang="0">
                  <a:pos x="223" y="63"/>
                </a:cxn>
                <a:cxn ang="0">
                  <a:pos x="234" y="64"/>
                </a:cxn>
                <a:cxn ang="0">
                  <a:pos x="259" y="77"/>
                </a:cxn>
                <a:cxn ang="0">
                  <a:pos x="301" y="79"/>
                </a:cxn>
                <a:cxn ang="0">
                  <a:pos x="305" y="84"/>
                </a:cxn>
                <a:cxn ang="0">
                  <a:pos x="315" y="94"/>
                </a:cxn>
                <a:cxn ang="0">
                  <a:pos x="329" y="114"/>
                </a:cxn>
                <a:cxn ang="0">
                  <a:pos x="328" y="132"/>
                </a:cxn>
                <a:cxn ang="0">
                  <a:pos x="337" y="141"/>
                </a:cxn>
                <a:cxn ang="0">
                  <a:pos x="344" y="157"/>
                </a:cxn>
                <a:cxn ang="0">
                  <a:pos x="333" y="167"/>
                </a:cxn>
                <a:cxn ang="0">
                  <a:pos x="323" y="192"/>
                </a:cxn>
                <a:cxn ang="0">
                  <a:pos x="327" y="210"/>
                </a:cxn>
                <a:cxn ang="0">
                  <a:pos x="333" y="207"/>
                </a:cxn>
                <a:cxn ang="0">
                  <a:pos x="335" y="203"/>
                </a:cxn>
                <a:cxn ang="0">
                  <a:pos x="358" y="175"/>
                </a:cxn>
                <a:cxn ang="0">
                  <a:pos x="365" y="190"/>
                </a:cxn>
                <a:cxn ang="0">
                  <a:pos x="358" y="209"/>
                </a:cxn>
                <a:cxn ang="0">
                  <a:pos x="360" y="240"/>
                </a:cxn>
                <a:cxn ang="0">
                  <a:pos x="353" y="245"/>
                </a:cxn>
                <a:cxn ang="0">
                  <a:pos x="350" y="254"/>
                </a:cxn>
                <a:cxn ang="0">
                  <a:pos x="351" y="274"/>
                </a:cxn>
                <a:cxn ang="0">
                  <a:pos x="347" y="304"/>
                </a:cxn>
                <a:cxn ang="0">
                  <a:pos x="345" y="335"/>
                </a:cxn>
                <a:cxn ang="0">
                  <a:pos x="344" y="346"/>
                </a:cxn>
                <a:cxn ang="0">
                  <a:pos x="347" y="354"/>
                </a:cxn>
                <a:cxn ang="0">
                  <a:pos x="355" y="373"/>
                </a:cxn>
                <a:cxn ang="0">
                  <a:pos x="308" y="400"/>
                </a:cxn>
                <a:cxn ang="0">
                  <a:pos x="165" y="409"/>
                </a:cxn>
                <a:cxn ang="0">
                  <a:pos x="163" y="402"/>
                </a:cxn>
                <a:cxn ang="0">
                  <a:pos x="152" y="396"/>
                </a:cxn>
                <a:cxn ang="0">
                  <a:pos x="128" y="361"/>
                </a:cxn>
                <a:cxn ang="0">
                  <a:pos x="132" y="342"/>
                </a:cxn>
                <a:cxn ang="0">
                  <a:pos x="126" y="336"/>
                </a:cxn>
                <a:cxn ang="0">
                  <a:pos x="119" y="321"/>
                </a:cxn>
                <a:cxn ang="0">
                  <a:pos x="116" y="294"/>
                </a:cxn>
                <a:cxn ang="0">
                  <a:pos x="100" y="273"/>
                </a:cxn>
                <a:cxn ang="0">
                  <a:pos x="85" y="268"/>
                </a:cxn>
                <a:cxn ang="0">
                  <a:pos x="61" y="239"/>
                </a:cxn>
                <a:cxn ang="0">
                  <a:pos x="52" y="237"/>
                </a:cxn>
                <a:cxn ang="0">
                  <a:pos x="37" y="225"/>
                </a:cxn>
                <a:cxn ang="0">
                  <a:pos x="21" y="221"/>
                </a:cxn>
                <a:cxn ang="0">
                  <a:pos x="16" y="213"/>
                </a:cxn>
                <a:cxn ang="0">
                  <a:pos x="11" y="199"/>
                </a:cxn>
                <a:cxn ang="0">
                  <a:pos x="17" y="149"/>
                </a:cxn>
                <a:cxn ang="0">
                  <a:pos x="1" y="130"/>
                </a:cxn>
                <a:cxn ang="0">
                  <a:pos x="3" y="122"/>
                </a:cxn>
                <a:cxn ang="0">
                  <a:pos x="7" y="116"/>
                </a:cxn>
                <a:cxn ang="0">
                  <a:pos x="9" y="105"/>
                </a:cxn>
                <a:cxn ang="0">
                  <a:pos x="16" y="102"/>
                </a:cxn>
                <a:cxn ang="0">
                  <a:pos x="30" y="92"/>
                </a:cxn>
                <a:cxn ang="0">
                  <a:pos x="36" y="50"/>
                </a:cxn>
                <a:cxn ang="0">
                  <a:pos x="40" y="30"/>
                </a:cxn>
                <a:cxn ang="0">
                  <a:pos x="43" y="23"/>
                </a:cxn>
                <a:cxn ang="0">
                  <a:pos x="78" y="23"/>
                </a:cxn>
                <a:cxn ang="0">
                  <a:pos x="114" y="4"/>
                </a:cxn>
              </a:cxnLst>
              <a:rect l="0" t="0" r="r" b="b"/>
              <a:pathLst>
                <a:path w="366" h="409">
                  <a:moveTo>
                    <a:pt x="124" y="0"/>
                  </a:moveTo>
                  <a:lnTo>
                    <a:pt x="125" y="7"/>
                  </a:lnTo>
                  <a:lnTo>
                    <a:pt x="123" y="14"/>
                  </a:lnTo>
                  <a:lnTo>
                    <a:pt x="119" y="23"/>
                  </a:lnTo>
                  <a:lnTo>
                    <a:pt x="118" y="31"/>
                  </a:lnTo>
                  <a:lnTo>
                    <a:pt x="138" y="30"/>
                  </a:lnTo>
                  <a:lnTo>
                    <a:pt x="154" y="35"/>
                  </a:lnTo>
                  <a:lnTo>
                    <a:pt x="168" y="44"/>
                  </a:lnTo>
                  <a:lnTo>
                    <a:pt x="178" y="57"/>
                  </a:lnTo>
                  <a:lnTo>
                    <a:pt x="193" y="59"/>
                  </a:lnTo>
                  <a:lnTo>
                    <a:pt x="208" y="60"/>
                  </a:lnTo>
                  <a:lnTo>
                    <a:pt x="223" y="63"/>
                  </a:lnTo>
                  <a:lnTo>
                    <a:pt x="227" y="63"/>
                  </a:lnTo>
                  <a:lnTo>
                    <a:pt x="230" y="64"/>
                  </a:lnTo>
                  <a:lnTo>
                    <a:pt x="234" y="64"/>
                  </a:lnTo>
                  <a:lnTo>
                    <a:pt x="237" y="65"/>
                  </a:lnTo>
                  <a:lnTo>
                    <a:pt x="248" y="71"/>
                  </a:lnTo>
                  <a:lnTo>
                    <a:pt x="259" y="77"/>
                  </a:lnTo>
                  <a:lnTo>
                    <a:pt x="273" y="78"/>
                  </a:lnTo>
                  <a:lnTo>
                    <a:pt x="287" y="78"/>
                  </a:lnTo>
                  <a:lnTo>
                    <a:pt x="301" y="79"/>
                  </a:lnTo>
                  <a:lnTo>
                    <a:pt x="302" y="81"/>
                  </a:lnTo>
                  <a:lnTo>
                    <a:pt x="302" y="83"/>
                  </a:lnTo>
                  <a:lnTo>
                    <a:pt x="305" y="84"/>
                  </a:lnTo>
                  <a:lnTo>
                    <a:pt x="307" y="86"/>
                  </a:lnTo>
                  <a:lnTo>
                    <a:pt x="307" y="93"/>
                  </a:lnTo>
                  <a:lnTo>
                    <a:pt x="315" y="94"/>
                  </a:lnTo>
                  <a:lnTo>
                    <a:pt x="327" y="99"/>
                  </a:lnTo>
                  <a:lnTo>
                    <a:pt x="329" y="107"/>
                  </a:lnTo>
                  <a:lnTo>
                    <a:pt x="329" y="114"/>
                  </a:lnTo>
                  <a:lnTo>
                    <a:pt x="328" y="121"/>
                  </a:lnTo>
                  <a:lnTo>
                    <a:pt x="327" y="130"/>
                  </a:lnTo>
                  <a:lnTo>
                    <a:pt x="328" y="132"/>
                  </a:lnTo>
                  <a:lnTo>
                    <a:pt x="330" y="133"/>
                  </a:lnTo>
                  <a:lnTo>
                    <a:pt x="338" y="133"/>
                  </a:lnTo>
                  <a:lnTo>
                    <a:pt x="337" y="141"/>
                  </a:lnTo>
                  <a:lnTo>
                    <a:pt x="340" y="147"/>
                  </a:lnTo>
                  <a:lnTo>
                    <a:pt x="342" y="151"/>
                  </a:lnTo>
                  <a:lnTo>
                    <a:pt x="344" y="157"/>
                  </a:lnTo>
                  <a:lnTo>
                    <a:pt x="344" y="164"/>
                  </a:lnTo>
                  <a:lnTo>
                    <a:pt x="337" y="167"/>
                  </a:lnTo>
                  <a:lnTo>
                    <a:pt x="333" y="167"/>
                  </a:lnTo>
                  <a:lnTo>
                    <a:pt x="331" y="176"/>
                  </a:lnTo>
                  <a:lnTo>
                    <a:pt x="328" y="184"/>
                  </a:lnTo>
                  <a:lnTo>
                    <a:pt x="323" y="192"/>
                  </a:lnTo>
                  <a:lnTo>
                    <a:pt x="322" y="200"/>
                  </a:lnTo>
                  <a:lnTo>
                    <a:pt x="324" y="209"/>
                  </a:lnTo>
                  <a:lnTo>
                    <a:pt x="327" y="210"/>
                  </a:lnTo>
                  <a:lnTo>
                    <a:pt x="329" y="210"/>
                  </a:lnTo>
                  <a:lnTo>
                    <a:pt x="330" y="209"/>
                  </a:lnTo>
                  <a:lnTo>
                    <a:pt x="333" y="207"/>
                  </a:lnTo>
                  <a:lnTo>
                    <a:pt x="333" y="206"/>
                  </a:lnTo>
                  <a:lnTo>
                    <a:pt x="334" y="204"/>
                  </a:lnTo>
                  <a:lnTo>
                    <a:pt x="335" y="203"/>
                  </a:lnTo>
                  <a:lnTo>
                    <a:pt x="342" y="195"/>
                  </a:lnTo>
                  <a:lnTo>
                    <a:pt x="349" y="184"/>
                  </a:lnTo>
                  <a:lnTo>
                    <a:pt x="358" y="175"/>
                  </a:lnTo>
                  <a:lnTo>
                    <a:pt x="364" y="178"/>
                  </a:lnTo>
                  <a:lnTo>
                    <a:pt x="366" y="184"/>
                  </a:lnTo>
                  <a:lnTo>
                    <a:pt x="365" y="190"/>
                  </a:lnTo>
                  <a:lnTo>
                    <a:pt x="363" y="196"/>
                  </a:lnTo>
                  <a:lnTo>
                    <a:pt x="359" y="202"/>
                  </a:lnTo>
                  <a:lnTo>
                    <a:pt x="358" y="209"/>
                  </a:lnTo>
                  <a:lnTo>
                    <a:pt x="357" y="220"/>
                  </a:lnTo>
                  <a:lnTo>
                    <a:pt x="357" y="230"/>
                  </a:lnTo>
                  <a:lnTo>
                    <a:pt x="360" y="240"/>
                  </a:lnTo>
                  <a:lnTo>
                    <a:pt x="357" y="241"/>
                  </a:lnTo>
                  <a:lnTo>
                    <a:pt x="355" y="242"/>
                  </a:lnTo>
                  <a:lnTo>
                    <a:pt x="353" y="245"/>
                  </a:lnTo>
                  <a:lnTo>
                    <a:pt x="352" y="248"/>
                  </a:lnTo>
                  <a:lnTo>
                    <a:pt x="351" y="251"/>
                  </a:lnTo>
                  <a:lnTo>
                    <a:pt x="350" y="254"/>
                  </a:lnTo>
                  <a:lnTo>
                    <a:pt x="349" y="256"/>
                  </a:lnTo>
                  <a:lnTo>
                    <a:pt x="349" y="266"/>
                  </a:lnTo>
                  <a:lnTo>
                    <a:pt x="351" y="274"/>
                  </a:lnTo>
                  <a:lnTo>
                    <a:pt x="352" y="282"/>
                  </a:lnTo>
                  <a:lnTo>
                    <a:pt x="350" y="293"/>
                  </a:lnTo>
                  <a:lnTo>
                    <a:pt x="347" y="304"/>
                  </a:lnTo>
                  <a:lnTo>
                    <a:pt x="344" y="316"/>
                  </a:lnTo>
                  <a:lnTo>
                    <a:pt x="344" y="325"/>
                  </a:lnTo>
                  <a:lnTo>
                    <a:pt x="345" y="335"/>
                  </a:lnTo>
                  <a:lnTo>
                    <a:pt x="347" y="342"/>
                  </a:lnTo>
                  <a:lnTo>
                    <a:pt x="347" y="344"/>
                  </a:lnTo>
                  <a:lnTo>
                    <a:pt x="344" y="346"/>
                  </a:lnTo>
                  <a:lnTo>
                    <a:pt x="344" y="350"/>
                  </a:lnTo>
                  <a:lnTo>
                    <a:pt x="345" y="351"/>
                  </a:lnTo>
                  <a:lnTo>
                    <a:pt x="347" y="354"/>
                  </a:lnTo>
                  <a:lnTo>
                    <a:pt x="348" y="356"/>
                  </a:lnTo>
                  <a:lnTo>
                    <a:pt x="352" y="365"/>
                  </a:lnTo>
                  <a:lnTo>
                    <a:pt x="355" y="373"/>
                  </a:lnTo>
                  <a:lnTo>
                    <a:pt x="356" y="384"/>
                  </a:lnTo>
                  <a:lnTo>
                    <a:pt x="355" y="398"/>
                  </a:lnTo>
                  <a:lnTo>
                    <a:pt x="308" y="400"/>
                  </a:lnTo>
                  <a:lnTo>
                    <a:pt x="217" y="407"/>
                  </a:lnTo>
                  <a:lnTo>
                    <a:pt x="170" y="409"/>
                  </a:lnTo>
                  <a:lnTo>
                    <a:pt x="165" y="409"/>
                  </a:lnTo>
                  <a:lnTo>
                    <a:pt x="164" y="408"/>
                  </a:lnTo>
                  <a:lnTo>
                    <a:pt x="164" y="405"/>
                  </a:lnTo>
                  <a:lnTo>
                    <a:pt x="163" y="402"/>
                  </a:lnTo>
                  <a:lnTo>
                    <a:pt x="163" y="399"/>
                  </a:lnTo>
                  <a:lnTo>
                    <a:pt x="161" y="398"/>
                  </a:lnTo>
                  <a:lnTo>
                    <a:pt x="152" y="396"/>
                  </a:lnTo>
                  <a:lnTo>
                    <a:pt x="136" y="392"/>
                  </a:lnTo>
                  <a:lnTo>
                    <a:pt x="135" y="382"/>
                  </a:lnTo>
                  <a:lnTo>
                    <a:pt x="128" y="361"/>
                  </a:lnTo>
                  <a:lnTo>
                    <a:pt x="128" y="352"/>
                  </a:lnTo>
                  <a:lnTo>
                    <a:pt x="132" y="344"/>
                  </a:lnTo>
                  <a:lnTo>
                    <a:pt x="132" y="342"/>
                  </a:lnTo>
                  <a:lnTo>
                    <a:pt x="131" y="339"/>
                  </a:lnTo>
                  <a:lnTo>
                    <a:pt x="129" y="337"/>
                  </a:lnTo>
                  <a:lnTo>
                    <a:pt x="126" y="336"/>
                  </a:lnTo>
                  <a:lnTo>
                    <a:pt x="123" y="332"/>
                  </a:lnTo>
                  <a:lnTo>
                    <a:pt x="122" y="330"/>
                  </a:lnTo>
                  <a:lnTo>
                    <a:pt x="119" y="321"/>
                  </a:lnTo>
                  <a:lnTo>
                    <a:pt x="119" y="311"/>
                  </a:lnTo>
                  <a:lnTo>
                    <a:pt x="118" y="302"/>
                  </a:lnTo>
                  <a:lnTo>
                    <a:pt x="116" y="294"/>
                  </a:lnTo>
                  <a:lnTo>
                    <a:pt x="110" y="282"/>
                  </a:lnTo>
                  <a:lnTo>
                    <a:pt x="102" y="274"/>
                  </a:lnTo>
                  <a:lnTo>
                    <a:pt x="100" y="273"/>
                  </a:lnTo>
                  <a:lnTo>
                    <a:pt x="96" y="272"/>
                  </a:lnTo>
                  <a:lnTo>
                    <a:pt x="92" y="270"/>
                  </a:lnTo>
                  <a:lnTo>
                    <a:pt x="85" y="268"/>
                  </a:lnTo>
                  <a:lnTo>
                    <a:pt x="71" y="249"/>
                  </a:lnTo>
                  <a:lnTo>
                    <a:pt x="62" y="240"/>
                  </a:lnTo>
                  <a:lnTo>
                    <a:pt x="61" y="239"/>
                  </a:lnTo>
                  <a:lnTo>
                    <a:pt x="58" y="239"/>
                  </a:lnTo>
                  <a:lnTo>
                    <a:pt x="55" y="238"/>
                  </a:lnTo>
                  <a:lnTo>
                    <a:pt x="52" y="237"/>
                  </a:lnTo>
                  <a:lnTo>
                    <a:pt x="48" y="234"/>
                  </a:lnTo>
                  <a:lnTo>
                    <a:pt x="40" y="226"/>
                  </a:lnTo>
                  <a:lnTo>
                    <a:pt x="37" y="225"/>
                  </a:lnTo>
                  <a:lnTo>
                    <a:pt x="30" y="225"/>
                  </a:lnTo>
                  <a:lnTo>
                    <a:pt x="23" y="223"/>
                  </a:lnTo>
                  <a:lnTo>
                    <a:pt x="21" y="221"/>
                  </a:lnTo>
                  <a:lnTo>
                    <a:pt x="18" y="217"/>
                  </a:lnTo>
                  <a:lnTo>
                    <a:pt x="17" y="216"/>
                  </a:lnTo>
                  <a:lnTo>
                    <a:pt x="16" y="213"/>
                  </a:lnTo>
                  <a:lnTo>
                    <a:pt x="15" y="212"/>
                  </a:lnTo>
                  <a:lnTo>
                    <a:pt x="9" y="212"/>
                  </a:lnTo>
                  <a:lnTo>
                    <a:pt x="11" y="199"/>
                  </a:lnTo>
                  <a:lnTo>
                    <a:pt x="11" y="172"/>
                  </a:lnTo>
                  <a:lnTo>
                    <a:pt x="12" y="160"/>
                  </a:lnTo>
                  <a:lnTo>
                    <a:pt x="17" y="149"/>
                  </a:lnTo>
                  <a:lnTo>
                    <a:pt x="14" y="141"/>
                  </a:lnTo>
                  <a:lnTo>
                    <a:pt x="9" y="134"/>
                  </a:lnTo>
                  <a:lnTo>
                    <a:pt x="1" y="130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3" y="122"/>
                  </a:lnTo>
                  <a:lnTo>
                    <a:pt x="5" y="121"/>
                  </a:lnTo>
                  <a:lnTo>
                    <a:pt x="7" y="119"/>
                  </a:lnTo>
                  <a:lnTo>
                    <a:pt x="7" y="116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9" y="105"/>
                  </a:lnTo>
                  <a:lnTo>
                    <a:pt x="10" y="104"/>
                  </a:lnTo>
                  <a:lnTo>
                    <a:pt x="14" y="102"/>
                  </a:lnTo>
                  <a:lnTo>
                    <a:pt x="16" y="102"/>
                  </a:lnTo>
                  <a:lnTo>
                    <a:pt x="17" y="101"/>
                  </a:lnTo>
                  <a:lnTo>
                    <a:pt x="23" y="98"/>
                  </a:lnTo>
                  <a:lnTo>
                    <a:pt x="30" y="92"/>
                  </a:lnTo>
                  <a:lnTo>
                    <a:pt x="37" y="87"/>
                  </a:lnTo>
                  <a:lnTo>
                    <a:pt x="37" y="67"/>
                  </a:lnTo>
                  <a:lnTo>
                    <a:pt x="36" y="50"/>
                  </a:lnTo>
                  <a:lnTo>
                    <a:pt x="34" y="31"/>
                  </a:lnTo>
                  <a:lnTo>
                    <a:pt x="38" y="31"/>
                  </a:lnTo>
                  <a:lnTo>
                    <a:pt x="40" y="30"/>
                  </a:lnTo>
                  <a:lnTo>
                    <a:pt x="41" y="29"/>
                  </a:lnTo>
                  <a:lnTo>
                    <a:pt x="43" y="27"/>
                  </a:lnTo>
                  <a:lnTo>
                    <a:pt x="43" y="23"/>
                  </a:lnTo>
                  <a:lnTo>
                    <a:pt x="53" y="28"/>
                  </a:lnTo>
                  <a:lnTo>
                    <a:pt x="66" y="28"/>
                  </a:lnTo>
                  <a:lnTo>
                    <a:pt x="78" y="23"/>
                  </a:lnTo>
                  <a:lnTo>
                    <a:pt x="90" y="17"/>
                  </a:lnTo>
                  <a:lnTo>
                    <a:pt x="102" y="10"/>
                  </a:lnTo>
                  <a:lnTo>
                    <a:pt x="114" y="4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29"/>
            <p:cNvSpPr>
              <a:spLocks/>
            </p:cNvSpPr>
            <p:nvPr/>
          </p:nvSpPr>
          <p:spPr bwMode="auto">
            <a:xfrm>
              <a:off x="6612445" y="2497355"/>
              <a:ext cx="792780" cy="515936"/>
            </a:xfrm>
            <a:custGeom>
              <a:avLst/>
              <a:gdLst/>
              <a:ahLst/>
              <a:cxnLst>
                <a:cxn ang="0">
                  <a:pos x="358" y="7"/>
                </a:cxn>
                <a:cxn ang="0">
                  <a:pos x="363" y="14"/>
                </a:cxn>
                <a:cxn ang="0">
                  <a:pos x="367" y="21"/>
                </a:cxn>
                <a:cxn ang="0">
                  <a:pos x="363" y="34"/>
                </a:cxn>
                <a:cxn ang="0">
                  <a:pos x="371" y="61"/>
                </a:cxn>
                <a:cxn ang="0">
                  <a:pos x="386" y="75"/>
                </a:cxn>
                <a:cxn ang="0">
                  <a:pos x="400" y="78"/>
                </a:cxn>
                <a:cxn ang="0">
                  <a:pos x="401" y="86"/>
                </a:cxn>
                <a:cxn ang="0">
                  <a:pos x="406" y="93"/>
                </a:cxn>
                <a:cxn ang="0">
                  <a:pos x="415" y="99"/>
                </a:cxn>
                <a:cxn ang="0">
                  <a:pos x="419" y="105"/>
                </a:cxn>
                <a:cxn ang="0">
                  <a:pos x="420" y="112"/>
                </a:cxn>
                <a:cxn ang="0">
                  <a:pos x="428" y="117"/>
                </a:cxn>
                <a:cxn ang="0">
                  <a:pos x="438" y="143"/>
                </a:cxn>
                <a:cxn ang="0">
                  <a:pos x="430" y="163"/>
                </a:cxn>
                <a:cxn ang="0">
                  <a:pos x="425" y="175"/>
                </a:cxn>
                <a:cxn ang="0">
                  <a:pos x="419" y="176"/>
                </a:cxn>
                <a:cxn ang="0">
                  <a:pos x="414" y="173"/>
                </a:cxn>
                <a:cxn ang="0">
                  <a:pos x="411" y="183"/>
                </a:cxn>
                <a:cxn ang="0">
                  <a:pos x="383" y="189"/>
                </a:cxn>
                <a:cxn ang="0">
                  <a:pos x="385" y="216"/>
                </a:cxn>
                <a:cxn ang="0">
                  <a:pos x="391" y="236"/>
                </a:cxn>
                <a:cxn ang="0">
                  <a:pos x="385" y="239"/>
                </a:cxn>
                <a:cxn ang="0">
                  <a:pos x="380" y="255"/>
                </a:cxn>
                <a:cxn ang="0">
                  <a:pos x="379" y="262"/>
                </a:cxn>
                <a:cxn ang="0">
                  <a:pos x="372" y="266"/>
                </a:cxn>
                <a:cxn ang="0">
                  <a:pos x="364" y="273"/>
                </a:cxn>
                <a:cxn ang="0">
                  <a:pos x="360" y="287"/>
                </a:cxn>
                <a:cxn ang="0">
                  <a:pos x="349" y="276"/>
                </a:cxn>
                <a:cxn ang="0">
                  <a:pos x="335" y="265"/>
                </a:cxn>
                <a:cxn ang="0">
                  <a:pos x="310" y="269"/>
                </a:cxn>
                <a:cxn ang="0">
                  <a:pos x="209" y="276"/>
                </a:cxn>
                <a:cxn ang="0">
                  <a:pos x="61" y="274"/>
                </a:cxn>
                <a:cxn ang="0">
                  <a:pos x="55" y="269"/>
                </a:cxn>
                <a:cxn ang="0">
                  <a:pos x="54" y="257"/>
                </a:cxn>
                <a:cxn ang="0">
                  <a:pos x="51" y="220"/>
                </a:cxn>
                <a:cxn ang="0">
                  <a:pos x="53" y="216"/>
                </a:cxn>
                <a:cxn ang="0">
                  <a:pos x="52" y="211"/>
                </a:cxn>
                <a:cxn ang="0">
                  <a:pos x="50" y="205"/>
                </a:cxn>
                <a:cxn ang="0">
                  <a:pos x="43" y="191"/>
                </a:cxn>
                <a:cxn ang="0">
                  <a:pos x="41" y="188"/>
                </a:cxn>
                <a:cxn ang="0">
                  <a:pos x="36" y="184"/>
                </a:cxn>
                <a:cxn ang="0">
                  <a:pos x="26" y="143"/>
                </a:cxn>
                <a:cxn ang="0">
                  <a:pos x="17" y="104"/>
                </a:cxn>
                <a:cxn ang="0">
                  <a:pos x="8" y="96"/>
                </a:cxn>
                <a:cxn ang="0">
                  <a:pos x="9" y="87"/>
                </a:cxn>
                <a:cxn ang="0">
                  <a:pos x="4" y="86"/>
                </a:cxn>
                <a:cxn ang="0">
                  <a:pos x="0" y="83"/>
                </a:cxn>
                <a:cxn ang="0">
                  <a:pos x="2" y="75"/>
                </a:cxn>
                <a:cxn ang="0">
                  <a:pos x="8" y="61"/>
                </a:cxn>
                <a:cxn ang="0">
                  <a:pos x="8" y="37"/>
                </a:cxn>
                <a:cxn ang="0">
                  <a:pos x="3" y="34"/>
                </a:cxn>
                <a:cxn ang="0">
                  <a:pos x="4" y="23"/>
                </a:cxn>
                <a:cxn ang="0">
                  <a:pos x="2" y="15"/>
                </a:cxn>
                <a:cxn ang="0">
                  <a:pos x="40" y="13"/>
                </a:cxn>
                <a:cxn ang="0">
                  <a:pos x="121" y="10"/>
                </a:cxn>
                <a:cxn ang="0">
                  <a:pos x="220" y="8"/>
                </a:cxn>
                <a:cxn ang="0">
                  <a:pos x="308" y="5"/>
                </a:cxn>
                <a:cxn ang="0">
                  <a:pos x="357" y="0"/>
                </a:cxn>
              </a:cxnLst>
              <a:rect l="0" t="0" r="r" b="b"/>
              <a:pathLst>
                <a:path w="441" h="287">
                  <a:moveTo>
                    <a:pt x="357" y="0"/>
                  </a:moveTo>
                  <a:lnTo>
                    <a:pt x="357" y="5"/>
                  </a:lnTo>
                  <a:lnTo>
                    <a:pt x="358" y="7"/>
                  </a:lnTo>
                  <a:lnTo>
                    <a:pt x="358" y="10"/>
                  </a:lnTo>
                  <a:lnTo>
                    <a:pt x="360" y="13"/>
                  </a:lnTo>
                  <a:lnTo>
                    <a:pt x="363" y="14"/>
                  </a:lnTo>
                  <a:lnTo>
                    <a:pt x="367" y="14"/>
                  </a:lnTo>
                  <a:lnTo>
                    <a:pt x="369" y="17"/>
                  </a:lnTo>
                  <a:lnTo>
                    <a:pt x="367" y="21"/>
                  </a:lnTo>
                  <a:lnTo>
                    <a:pt x="365" y="26"/>
                  </a:lnTo>
                  <a:lnTo>
                    <a:pt x="364" y="30"/>
                  </a:lnTo>
                  <a:lnTo>
                    <a:pt x="363" y="34"/>
                  </a:lnTo>
                  <a:lnTo>
                    <a:pt x="364" y="43"/>
                  </a:lnTo>
                  <a:lnTo>
                    <a:pt x="367" y="51"/>
                  </a:lnTo>
                  <a:lnTo>
                    <a:pt x="371" y="61"/>
                  </a:lnTo>
                  <a:lnTo>
                    <a:pt x="373" y="70"/>
                  </a:lnTo>
                  <a:lnTo>
                    <a:pt x="380" y="71"/>
                  </a:lnTo>
                  <a:lnTo>
                    <a:pt x="386" y="75"/>
                  </a:lnTo>
                  <a:lnTo>
                    <a:pt x="392" y="76"/>
                  </a:lnTo>
                  <a:lnTo>
                    <a:pt x="399" y="76"/>
                  </a:lnTo>
                  <a:lnTo>
                    <a:pt x="400" y="78"/>
                  </a:lnTo>
                  <a:lnTo>
                    <a:pt x="400" y="82"/>
                  </a:lnTo>
                  <a:lnTo>
                    <a:pt x="401" y="83"/>
                  </a:lnTo>
                  <a:lnTo>
                    <a:pt x="401" y="86"/>
                  </a:lnTo>
                  <a:lnTo>
                    <a:pt x="402" y="90"/>
                  </a:lnTo>
                  <a:lnTo>
                    <a:pt x="404" y="92"/>
                  </a:lnTo>
                  <a:lnTo>
                    <a:pt x="406" y="93"/>
                  </a:lnTo>
                  <a:lnTo>
                    <a:pt x="408" y="96"/>
                  </a:lnTo>
                  <a:lnTo>
                    <a:pt x="412" y="97"/>
                  </a:lnTo>
                  <a:lnTo>
                    <a:pt x="415" y="99"/>
                  </a:lnTo>
                  <a:lnTo>
                    <a:pt x="418" y="101"/>
                  </a:lnTo>
                  <a:lnTo>
                    <a:pt x="419" y="104"/>
                  </a:lnTo>
                  <a:lnTo>
                    <a:pt x="419" y="105"/>
                  </a:lnTo>
                  <a:lnTo>
                    <a:pt x="415" y="108"/>
                  </a:lnTo>
                  <a:lnTo>
                    <a:pt x="418" y="111"/>
                  </a:lnTo>
                  <a:lnTo>
                    <a:pt x="420" y="112"/>
                  </a:lnTo>
                  <a:lnTo>
                    <a:pt x="422" y="112"/>
                  </a:lnTo>
                  <a:lnTo>
                    <a:pt x="427" y="114"/>
                  </a:lnTo>
                  <a:lnTo>
                    <a:pt x="428" y="117"/>
                  </a:lnTo>
                  <a:lnTo>
                    <a:pt x="437" y="126"/>
                  </a:lnTo>
                  <a:lnTo>
                    <a:pt x="441" y="133"/>
                  </a:lnTo>
                  <a:lnTo>
                    <a:pt x="438" y="143"/>
                  </a:lnTo>
                  <a:lnTo>
                    <a:pt x="433" y="155"/>
                  </a:lnTo>
                  <a:lnTo>
                    <a:pt x="430" y="159"/>
                  </a:lnTo>
                  <a:lnTo>
                    <a:pt x="430" y="163"/>
                  </a:lnTo>
                  <a:lnTo>
                    <a:pt x="429" y="169"/>
                  </a:lnTo>
                  <a:lnTo>
                    <a:pt x="428" y="174"/>
                  </a:lnTo>
                  <a:lnTo>
                    <a:pt x="425" y="175"/>
                  </a:lnTo>
                  <a:lnTo>
                    <a:pt x="423" y="177"/>
                  </a:lnTo>
                  <a:lnTo>
                    <a:pt x="420" y="177"/>
                  </a:lnTo>
                  <a:lnTo>
                    <a:pt x="419" y="176"/>
                  </a:lnTo>
                  <a:lnTo>
                    <a:pt x="418" y="174"/>
                  </a:lnTo>
                  <a:lnTo>
                    <a:pt x="416" y="173"/>
                  </a:lnTo>
                  <a:lnTo>
                    <a:pt x="414" y="173"/>
                  </a:lnTo>
                  <a:lnTo>
                    <a:pt x="413" y="175"/>
                  </a:lnTo>
                  <a:lnTo>
                    <a:pt x="414" y="180"/>
                  </a:lnTo>
                  <a:lnTo>
                    <a:pt x="411" y="183"/>
                  </a:lnTo>
                  <a:lnTo>
                    <a:pt x="405" y="185"/>
                  </a:lnTo>
                  <a:lnTo>
                    <a:pt x="388" y="188"/>
                  </a:lnTo>
                  <a:lnTo>
                    <a:pt x="383" y="189"/>
                  </a:lnTo>
                  <a:lnTo>
                    <a:pt x="379" y="206"/>
                  </a:lnTo>
                  <a:lnTo>
                    <a:pt x="383" y="211"/>
                  </a:lnTo>
                  <a:lnTo>
                    <a:pt x="385" y="216"/>
                  </a:lnTo>
                  <a:lnTo>
                    <a:pt x="388" y="219"/>
                  </a:lnTo>
                  <a:lnTo>
                    <a:pt x="391" y="224"/>
                  </a:lnTo>
                  <a:lnTo>
                    <a:pt x="391" y="236"/>
                  </a:lnTo>
                  <a:lnTo>
                    <a:pt x="388" y="238"/>
                  </a:lnTo>
                  <a:lnTo>
                    <a:pt x="387" y="238"/>
                  </a:lnTo>
                  <a:lnTo>
                    <a:pt x="385" y="239"/>
                  </a:lnTo>
                  <a:lnTo>
                    <a:pt x="383" y="241"/>
                  </a:lnTo>
                  <a:lnTo>
                    <a:pt x="383" y="251"/>
                  </a:lnTo>
                  <a:lnTo>
                    <a:pt x="380" y="255"/>
                  </a:lnTo>
                  <a:lnTo>
                    <a:pt x="380" y="258"/>
                  </a:lnTo>
                  <a:lnTo>
                    <a:pt x="379" y="260"/>
                  </a:lnTo>
                  <a:lnTo>
                    <a:pt x="379" y="262"/>
                  </a:lnTo>
                  <a:lnTo>
                    <a:pt x="377" y="262"/>
                  </a:lnTo>
                  <a:lnTo>
                    <a:pt x="374" y="264"/>
                  </a:lnTo>
                  <a:lnTo>
                    <a:pt x="372" y="266"/>
                  </a:lnTo>
                  <a:lnTo>
                    <a:pt x="367" y="268"/>
                  </a:lnTo>
                  <a:lnTo>
                    <a:pt x="366" y="271"/>
                  </a:lnTo>
                  <a:lnTo>
                    <a:pt x="364" y="273"/>
                  </a:lnTo>
                  <a:lnTo>
                    <a:pt x="362" y="280"/>
                  </a:lnTo>
                  <a:lnTo>
                    <a:pt x="362" y="285"/>
                  </a:lnTo>
                  <a:lnTo>
                    <a:pt x="360" y="287"/>
                  </a:lnTo>
                  <a:lnTo>
                    <a:pt x="358" y="286"/>
                  </a:lnTo>
                  <a:lnTo>
                    <a:pt x="353" y="282"/>
                  </a:lnTo>
                  <a:lnTo>
                    <a:pt x="349" y="276"/>
                  </a:lnTo>
                  <a:lnTo>
                    <a:pt x="344" y="272"/>
                  </a:lnTo>
                  <a:lnTo>
                    <a:pt x="338" y="267"/>
                  </a:lnTo>
                  <a:lnTo>
                    <a:pt x="335" y="265"/>
                  </a:lnTo>
                  <a:lnTo>
                    <a:pt x="330" y="266"/>
                  </a:lnTo>
                  <a:lnTo>
                    <a:pt x="321" y="267"/>
                  </a:lnTo>
                  <a:lnTo>
                    <a:pt x="310" y="269"/>
                  </a:lnTo>
                  <a:lnTo>
                    <a:pt x="303" y="271"/>
                  </a:lnTo>
                  <a:lnTo>
                    <a:pt x="258" y="274"/>
                  </a:lnTo>
                  <a:lnTo>
                    <a:pt x="209" y="276"/>
                  </a:lnTo>
                  <a:lnTo>
                    <a:pt x="158" y="279"/>
                  </a:lnTo>
                  <a:lnTo>
                    <a:pt x="61" y="279"/>
                  </a:lnTo>
                  <a:lnTo>
                    <a:pt x="61" y="274"/>
                  </a:lnTo>
                  <a:lnTo>
                    <a:pt x="59" y="273"/>
                  </a:lnTo>
                  <a:lnTo>
                    <a:pt x="58" y="271"/>
                  </a:lnTo>
                  <a:lnTo>
                    <a:pt x="55" y="269"/>
                  </a:lnTo>
                  <a:lnTo>
                    <a:pt x="53" y="265"/>
                  </a:lnTo>
                  <a:lnTo>
                    <a:pt x="53" y="260"/>
                  </a:lnTo>
                  <a:lnTo>
                    <a:pt x="54" y="257"/>
                  </a:lnTo>
                  <a:lnTo>
                    <a:pt x="55" y="254"/>
                  </a:lnTo>
                  <a:lnTo>
                    <a:pt x="55" y="248"/>
                  </a:lnTo>
                  <a:lnTo>
                    <a:pt x="51" y="220"/>
                  </a:lnTo>
                  <a:lnTo>
                    <a:pt x="51" y="219"/>
                  </a:lnTo>
                  <a:lnTo>
                    <a:pt x="52" y="217"/>
                  </a:lnTo>
                  <a:lnTo>
                    <a:pt x="53" y="216"/>
                  </a:lnTo>
                  <a:lnTo>
                    <a:pt x="53" y="215"/>
                  </a:lnTo>
                  <a:lnTo>
                    <a:pt x="52" y="213"/>
                  </a:lnTo>
                  <a:lnTo>
                    <a:pt x="52" y="211"/>
                  </a:lnTo>
                  <a:lnTo>
                    <a:pt x="51" y="210"/>
                  </a:lnTo>
                  <a:lnTo>
                    <a:pt x="51" y="209"/>
                  </a:lnTo>
                  <a:lnTo>
                    <a:pt x="50" y="205"/>
                  </a:lnTo>
                  <a:lnTo>
                    <a:pt x="50" y="199"/>
                  </a:lnTo>
                  <a:lnTo>
                    <a:pt x="44" y="194"/>
                  </a:lnTo>
                  <a:lnTo>
                    <a:pt x="43" y="191"/>
                  </a:lnTo>
                  <a:lnTo>
                    <a:pt x="43" y="188"/>
                  </a:lnTo>
                  <a:lnTo>
                    <a:pt x="41" y="187"/>
                  </a:lnTo>
                  <a:lnTo>
                    <a:pt x="41" y="188"/>
                  </a:lnTo>
                  <a:lnTo>
                    <a:pt x="40" y="187"/>
                  </a:lnTo>
                  <a:lnTo>
                    <a:pt x="37" y="187"/>
                  </a:lnTo>
                  <a:lnTo>
                    <a:pt x="36" y="184"/>
                  </a:lnTo>
                  <a:lnTo>
                    <a:pt x="36" y="168"/>
                  </a:lnTo>
                  <a:lnTo>
                    <a:pt x="32" y="155"/>
                  </a:lnTo>
                  <a:lnTo>
                    <a:pt x="26" y="143"/>
                  </a:lnTo>
                  <a:lnTo>
                    <a:pt x="22" y="132"/>
                  </a:lnTo>
                  <a:lnTo>
                    <a:pt x="18" y="119"/>
                  </a:lnTo>
                  <a:lnTo>
                    <a:pt x="17" y="104"/>
                  </a:lnTo>
                  <a:lnTo>
                    <a:pt x="15" y="101"/>
                  </a:lnTo>
                  <a:lnTo>
                    <a:pt x="12" y="100"/>
                  </a:lnTo>
                  <a:lnTo>
                    <a:pt x="8" y="96"/>
                  </a:lnTo>
                  <a:lnTo>
                    <a:pt x="7" y="93"/>
                  </a:lnTo>
                  <a:lnTo>
                    <a:pt x="7" y="89"/>
                  </a:lnTo>
                  <a:lnTo>
                    <a:pt x="9" y="87"/>
                  </a:lnTo>
                  <a:lnTo>
                    <a:pt x="11" y="87"/>
                  </a:lnTo>
                  <a:lnTo>
                    <a:pt x="9" y="86"/>
                  </a:lnTo>
                  <a:lnTo>
                    <a:pt x="4" y="86"/>
                  </a:lnTo>
                  <a:lnTo>
                    <a:pt x="2" y="85"/>
                  </a:lnTo>
                  <a:lnTo>
                    <a:pt x="1" y="85"/>
                  </a:lnTo>
                  <a:lnTo>
                    <a:pt x="0" y="83"/>
                  </a:lnTo>
                  <a:lnTo>
                    <a:pt x="0" y="77"/>
                  </a:lnTo>
                  <a:lnTo>
                    <a:pt x="1" y="75"/>
                  </a:lnTo>
                  <a:lnTo>
                    <a:pt x="2" y="75"/>
                  </a:lnTo>
                  <a:lnTo>
                    <a:pt x="2" y="73"/>
                  </a:lnTo>
                  <a:lnTo>
                    <a:pt x="5" y="69"/>
                  </a:lnTo>
                  <a:lnTo>
                    <a:pt x="8" y="61"/>
                  </a:lnTo>
                  <a:lnTo>
                    <a:pt x="9" y="51"/>
                  </a:lnTo>
                  <a:lnTo>
                    <a:pt x="9" y="40"/>
                  </a:lnTo>
                  <a:lnTo>
                    <a:pt x="8" y="37"/>
                  </a:lnTo>
                  <a:lnTo>
                    <a:pt x="5" y="35"/>
                  </a:lnTo>
                  <a:lnTo>
                    <a:pt x="4" y="35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4" y="31"/>
                  </a:lnTo>
                  <a:lnTo>
                    <a:pt x="4" y="23"/>
                  </a:lnTo>
                  <a:lnTo>
                    <a:pt x="3" y="20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3" y="14"/>
                  </a:lnTo>
                  <a:lnTo>
                    <a:pt x="5" y="13"/>
                  </a:lnTo>
                  <a:lnTo>
                    <a:pt x="40" y="13"/>
                  </a:lnTo>
                  <a:lnTo>
                    <a:pt x="62" y="12"/>
                  </a:lnTo>
                  <a:lnTo>
                    <a:pt x="90" y="12"/>
                  </a:lnTo>
                  <a:lnTo>
                    <a:pt x="121" y="10"/>
                  </a:lnTo>
                  <a:lnTo>
                    <a:pt x="153" y="9"/>
                  </a:lnTo>
                  <a:lnTo>
                    <a:pt x="186" y="9"/>
                  </a:lnTo>
                  <a:lnTo>
                    <a:pt x="220" y="8"/>
                  </a:lnTo>
                  <a:lnTo>
                    <a:pt x="252" y="7"/>
                  </a:lnTo>
                  <a:lnTo>
                    <a:pt x="281" y="6"/>
                  </a:lnTo>
                  <a:lnTo>
                    <a:pt x="308" y="5"/>
                  </a:lnTo>
                  <a:lnTo>
                    <a:pt x="330" y="3"/>
                  </a:lnTo>
                  <a:lnTo>
                    <a:pt x="347" y="1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30"/>
            <p:cNvSpPr>
              <a:spLocks/>
            </p:cNvSpPr>
            <p:nvPr/>
          </p:nvSpPr>
          <p:spPr bwMode="auto">
            <a:xfrm>
              <a:off x="6540538" y="1542784"/>
              <a:ext cx="839520" cy="967155"/>
            </a:xfrm>
            <a:custGeom>
              <a:avLst/>
              <a:gdLst/>
              <a:ahLst/>
              <a:cxnLst>
                <a:cxn ang="0">
                  <a:pos x="142" y="13"/>
                </a:cxn>
                <a:cxn ang="0">
                  <a:pos x="154" y="49"/>
                </a:cxn>
                <a:cxn ang="0">
                  <a:pos x="148" y="53"/>
                </a:cxn>
                <a:cxn ang="0">
                  <a:pos x="149" y="57"/>
                </a:cxn>
                <a:cxn ang="0">
                  <a:pos x="169" y="62"/>
                </a:cxn>
                <a:cxn ang="0">
                  <a:pos x="192" y="62"/>
                </a:cxn>
                <a:cxn ang="0">
                  <a:pos x="211" y="69"/>
                </a:cxn>
                <a:cxn ang="0">
                  <a:pos x="239" y="65"/>
                </a:cxn>
                <a:cxn ang="0">
                  <a:pos x="281" y="70"/>
                </a:cxn>
                <a:cxn ang="0">
                  <a:pos x="285" y="81"/>
                </a:cxn>
                <a:cxn ang="0">
                  <a:pos x="306" y="98"/>
                </a:cxn>
                <a:cxn ang="0">
                  <a:pos x="313" y="84"/>
                </a:cxn>
                <a:cxn ang="0">
                  <a:pos x="327" y="96"/>
                </a:cxn>
                <a:cxn ang="0">
                  <a:pos x="341" y="106"/>
                </a:cxn>
                <a:cxn ang="0">
                  <a:pos x="380" y="100"/>
                </a:cxn>
                <a:cxn ang="0">
                  <a:pos x="398" y="96"/>
                </a:cxn>
                <a:cxn ang="0">
                  <a:pos x="405" y="104"/>
                </a:cxn>
                <a:cxn ang="0">
                  <a:pos x="467" y="106"/>
                </a:cxn>
                <a:cxn ang="0">
                  <a:pos x="451" y="116"/>
                </a:cxn>
                <a:cxn ang="0">
                  <a:pos x="437" y="127"/>
                </a:cxn>
                <a:cxn ang="0">
                  <a:pos x="400" y="140"/>
                </a:cxn>
                <a:cxn ang="0">
                  <a:pos x="400" y="148"/>
                </a:cxn>
                <a:cxn ang="0">
                  <a:pos x="385" y="163"/>
                </a:cxn>
                <a:cxn ang="0">
                  <a:pos x="370" y="180"/>
                </a:cxn>
                <a:cxn ang="0">
                  <a:pos x="363" y="191"/>
                </a:cxn>
                <a:cxn ang="0">
                  <a:pos x="356" y="194"/>
                </a:cxn>
                <a:cxn ang="0">
                  <a:pos x="350" y="201"/>
                </a:cxn>
                <a:cxn ang="0">
                  <a:pos x="339" y="212"/>
                </a:cxn>
                <a:cxn ang="0">
                  <a:pos x="326" y="214"/>
                </a:cxn>
                <a:cxn ang="0">
                  <a:pos x="326" y="221"/>
                </a:cxn>
                <a:cxn ang="0">
                  <a:pos x="321" y="230"/>
                </a:cxn>
                <a:cxn ang="0">
                  <a:pos x="313" y="270"/>
                </a:cxn>
                <a:cxn ang="0">
                  <a:pos x="284" y="314"/>
                </a:cxn>
                <a:cxn ang="0">
                  <a:pos x="277" y="330"/>
                </a:cxn>
                <a:cxn ang="0">
                  <a:pos x="288" y="348"/>
                </a:cxn>
                <a:cxn ang="0">
                  <a:pos x="288" y="384"/>
                </a:cxn>
                <a:cxn ang="0">
                  <a:pos x="284" y="414"/>
                </a:cxn>
                <a:cxn ang="0">
                  <a:pos x="285" y="424"/>
                </a:cxn>
                <a:cxn ang="0">
                  <a:pos x="299" y="429"/>
                </a:cxn>
                <a:cxn ang="0">
                  <a:pos x="305" y="434"/>
                </a:cxn>
                <a:cxn ang="0">
                  <a:pos x="320" y="443"/>
                </a:cxn>
                <a:cxn ang="0">
                  <a:pos x="348" y="462"/>
                </a:cxn>
                <a:cxn ang="0">
                  <a:pos x="392" y="503"/>
                </a:cxn>
                <a:cxn ang="0">
                  <a:pos x="49" y="502"/>
                </a:cxn>
                <a:cxn ang="0">
                  <a:pos x="50" y="378"/>
                </a:cxn>
                <a:cxn ang="0">
                  <a:pos x="40" y="362"/>
                </a:cxn>
                <a:cxn ang="0">
                  <a:pos x="31" y="361"/>
                </a:cxn>
                <a:cxn ang="0">
                  <a:pos x="24" y="344"/>
                </a:cxn>
                <a:cxn ang="0">
                  <a:pos x="38" y="331"/>
                </a:cxn>
                <a:cxn ang="0">
                  <a:pos x="48" y="320"/>
                </a:cxn>
                <a:cxn ang="0">
                  <a:pos x="37" y="273"/>
                </a:cxn>
                <a:cxn ang="0">
                  <a:pos x="27" y="209"/>
                </a:cxn>
                <a:cxn ang="0">
                  <a:pos x="23" y="189"/>
                </a:cxn>
                <a:cxn ang="0">
                  <a:pos x="14" y="140"/>
                </a:cxn>
                <a:cxn ang="0">
                  <a:pos x="0" y="36"/>
                </a:cxn>
                <a:cxn ang="0">
                  <a:pos x="113" y="33"/>
                </a:cxn>
              </a:cxnLst>
              <a:rect l="0" t="0" r="r" b="b"/>
              <a:pathLst>
                <a:path w="467" h="538">
                  <a:moveTo>
                    <a:pt x="127" y="0"/>
                  </a:moveTo>
                  <a:lnTo>
                    <a:pt x="142" y="0"/>
                  </a:lnTo>
                  <a:lnTo>
                    <a:pt x="142" y="7"/>
                  </a:lnTo>
                  <a:lnTo>
                    <a:pt x="141" y="9"/>
                  </a:lnTo>
                  <a:lnTo>
                    <a:pt x="141" y="12"/>
                  </a:lnTo>
                  <a:lnTo>
                    <a:pt x="142" y="13"/>
                  </a:lnTo>
                  <a:lnTo>
                    <a:pt x="143" y="12"/>
                  </a:lnTo>
                  <a:lnTo>
                    <a:pt x="143" y="11"/>
                  </a:lnTo>
                  <a:lnTo>
                    <a:pt x="152" y="36"/>
                  </a:lnTo>
                  <a:lnTo>
                    <a:pt x="152" y="44"/>
                  </a:lnTo>
                  <a:lnTo>
                    <a:pt x="154" y="47"/>
                  </a:lnTo>
                  <a:lnTo>
                    <a:pt x="154" y="49"/>
                  </a:lnTo>
                  <a:lnTo>
                    <a:pt x="155" y="50"/>
                  </a:lnTo>
                  <a:lnTo>
                    <a:pt x="154" y="54"/>
                  </a:lnTo>
                  <a:lnTo>
                    <a:pt x="152" y="55"/>
                  </a:lnTo>
                  <a:lnTo>
                    <a:pt x="151" y="55"/>
                  </a:lnTo>
                  <a:lnTo>
                    <a:pt x="150" y="54"/>
                  </a:lnTo>
                  <a:lnTo>
                    <a:pt x="148" y="53"/>
                  </a:lnTo>
                  <a:lnTo>
                    <a:pt x="147" y="51"/>
                  </a:lnTo>
                  <a:lnTo>
                    <a:pt x="143" y="51"/>
                  </a:lnTo>
                  <a:lnTo>
                    <a:pt x="141" y="53"/>
                  </a:lnTo>
                  <a:lnTo>
                    <a:pt x="146" y="55"/>
                  </a:lnTo>
                  <a:lnTo>
                    <a:pt x="149" y="56"/>
                  </a:lnTo>
                  <a:lnTo>
                    <a:pt x="149" y="57"/>
                  </a:lnTo>
                  <a:lnTo>
                    <a:pt x="151" y="60"/>
                  </a:lnTo>
                  <a:lnTo>
                    <a:pt x="155" y="56"/>
                  </a:lnTo>
                  <a:lnTo>
                    <a:pt x="158" y="56"/>
                  </a:lnTo>
                  <a:lnTo>
                    <a:pt x="163" y="58"/>
                  </a:lnTo>
                  <a:lnTo>
                    <a:pt x="165" y="61"/>
                  </a:lnTo>
                  <a:lnTo>
                    <a:pt x="169" y="62"/>
                  </a:lnTo>
                  <a:lnTo>
                    <a:pt x="170" y="62"/>
                  </a:lnTo>
                  <a:lnTo>
                    <a:pt x="171" y="61"/>
                  </a:lnTo>
                  <a:lnTo>
                    <a:pt x="176" y="58"/>
                  </a:lnTo>
                  <a:lnTo>
                    <a:pt x="179" y="58"/>
                  </a:lnTo>
                  <a:lnTo>
                    <a:pt x="185" y="60"/>
                  </a:lnTo>
                  <a:lnTo>
                    <a:pt x="192" y="62"/>
                  </a:lnTo>
                  <a:lnTo>
                    <a:pt x="199" y="63"/>
                  </a:lnTo>
                  <a:lnTo>
                    <a:pt x="203" y="64"/>
                  </a:lnTo>
                  <a:lnTo>
                    <a:pt x="208" y="64"/>
                  </a:lnTo>
                  <a:lnTo>
                    <a:pt x="210" y="65"/>
                  </a:lnTo>
                  <a:lnTo>
                    <a:pt x="210" y="68"/>
                  </a:lnTo>
                  <a:lnTo>
                    <a:pt x="211" y="69"/>
                  </a:lnTo>
                  <a:lnTo>
                    <a:pt x="211" y="71"/>
                  </a:lnTo>
                  <a:lnTo>
                    <a:pt x="212" y="72"/>
                  </a:lnTo>
                  <a:lnTo>
                    <a:pt x="230" y="72"/>
                  </a:lnTo>
                  <a:lnTo>
                    <a:pt x="234" y="71"/>
                  </a:lnTo>
                  <a:lnTo>
                    <a:pt x="236" y="70"/>
                  </a:lnTo>
                  <a:lnTo>
                    <a:pt x="239" y="65"/>
                  </a:lnTo>
                  <a:lnTo>
                    <a:pt x="240" y="64"/>
                  </a:lnTo>
                  <a:lnTo>
                    <a:pt x="244" y="62"/>
                  </a:lnTo>
                  <a:lnTo>
                    <a:pt x="257" y="62"/>
                  </a:lnTo>
                  <a:lnTo>
                    <a:pt x="270" y="64"/>
                  </a:lnTo>
                  <a:lnTo>
                    <a:pt x="271" y="65"/>
                  </a:lnTo>
                  <a:lnTo>
                    <a:pt x="281" y="70"/>
                  </a:lnTo>
                  <a:lnTo>
                    <a:pt x="282" y="70"/>
                  </a:lnTo>
                  <a:lnTo>
                    <a:pt x="283" y="71"/>
                  </a:lnTo>
                  <a:lnTo>
                    <a:pt x="283" y="76"/>
                  </a:lnTo>
                  <a:lnTo>
                    <a:pt x="284" y="77"/>
                  </a:lnTo>
                  <a:lnTo>
                    <a:pt x="284" y="79"/>
                  </a:lnTo>
                  <a:lnTo>
                    <a:pt x="285" y="81"/>
                  </a:lnTo>
                  <a:lnTo>
                    <a:pt x="290" y="78"/>
                  </a:lnTo>
                  <a:lnTo>
                    <a:pt x="292" y="85"/>
                  </a:lnTo>
                  <a:lnTo>
                    <a:pt x="296" y="90"/>
                  </a:lnTo>
                  <a:lnTo>
                    <a:pt x="300" y="93"/>
                  </a:lnTo>
                  <a:lnTo>
                    <a:pt x="304" y="98"/>
                  </a:lnTo>
                  <a:lnTo>
                    <a:pt x="306" y="98"/>
                  </a:lnTo>
                  <a:lnTo>
                    <a:pt x="307" y="97"/>
                  </a:lnTo>
                  <a:lnTo>
                    <a:pt x="310" y="92"/>
                  </a:lnTo>
                  <a:lnTo>
                    <a:pt x="310" y="90"/>
                  </a:lnTo>
                  <a:lnTo>
                    <a:pt x="311" y="88"/>
                  </a:lnTo>
                  <a:lnTo>
                    <a:pt x="312" y="86"/>
                  </a:lnTo>
                  <a:lnTo>
                    <a:pt x="313" y="84"/>
                  </a:lnTo>
                  <a:lnTo>
                    <a:pt x="318" y="84"/>
                  </a:lnTo>
                  <a:lnTo>
                    <a:pt x="320" y="85"/>
                  </a:lnTo>
                  <a:lnTo>
                    <a:pt x="322" y="88"/>
                  </a:lnTo>
                  <a:lnTo>
                    <a:pt x="322" y="90"/>
                  </a:lnTo>
                  <a:lnTo>
                    <a:pt x="325" y="95"/>
                  </a:lnTo>
                  <a:lnTo>
                    <a:pt x="327" y="96"/>
                  </a:lnTo>
                  <a:lnTo>
                    <a:pt x="328" y="96"/>
                  </a:lnTo>
                  <a:lnTo>
                    <a:pt x="331" y="97"/>
                  </a:lnTo>
                  <a:lnTo>
                    <a:pt x="336" y="97"/>
                  </a:lnTo>
                  <a:lnTo>
                    <a:pt x="339" y="98"/>
                  </a:lnTo>
                  <a:lnTo>
                    <a:pt x="341" y="100"/>
                  </a:lnTo>
                  <a:lnTo>
                    <a:pt x="341" y="106"/>
                  </a:lnTo>
                  <a:lnTo>
                    <a:pt x="349" y="109"/>
                  </a:lnTo>
                  <a:lnTo>
                    <a:pt x="368" y="109"/>
                  </a:lnTo>
                  <a:lnTo>
                    <a:pt x="375" y="110"/>
                  </a:lnTo>
                  <a:lnTo>
                    <a:pt x="375" y="106"/>
                  </a:lnTo>
                  <a:lnTo>
                    <a:pt x="377" y="104"/>
                  </a:lnTo>
                  <a:lnTo>
                    <a:pt x="380" y="100"/>
                  </a:lnTo>
                  <a:lnTo>
                    <a:pt x="383" y="98"/>
                  </a:lnTo>
                  <a:lnTo>
                    <a:pt x="388" y="95"/>
                  </a:lnTo>
                  <a:lnTo>
                    <a:pt x="391" y="92"/>
                  </a:lnTo>
                  <a:lnTo>
                    <a:pt x="396" y="92"/>
                  </a:lnTo>
                  <a:lnTo>
                    <a:pt x="397" y="93"/>
                  </a:lnTo>
                  <a:lnTo>
                    <a:pt x="398" y="96"/>
                  </a:lnTo>
                  <a:lnTo>
                    <a:pt x="399" y="97"/>
                  </a:lnTo>
                  <a:lnTo>
                    <a:pt x="399" y="99"/>
                  </a:lnTo>
                  <a:lnTo>
                    <a:pt x="400" y="100"/>
                  </a:lnTo>
                  <a:lnTo>
                    <a:pt x="402" y="103"/>
                  </a:lnTo>
                  <a:lnTo>
                    <a:pt x="403" y="104"/>
                  </a:lnTo>
                  <a:lnTo>
                    <a:pt x="405" y="104"/>
                  </a:lnTo>
                  <a:lnTo>
                    <a:pt x="424" y="100"/>
                  </a:lnTo>
                  <a:lnTo>
                    <a:pt x="442" y="102"/>
                  </a:lnTo>
                  <a:lnTo>
                    <a:pt x="447" y="103"/>
                  </a:lnTo>
                  <a:lnTo>
                    <a:pt x="453" y="106"/>
                  </a:lnTo>
                  <a:lnTo>
                    <a:pt x="460" y="109"/>
                  </a:lnTo>
                  <a:lnTo>
                    <a:pt x="467" y="106"/>
                  </a:lnTo>
                  <a:lnTo>
                    <a:pt x="466" y="110"/>
                  </a:lnTo>
                  <a:lnTo>
                    <a:pt x="465" y="112"/>
                  </a:lnTo>
                  <a:lnTo>
                    <a:pt x="462" y="114"/>
                  </a:lnTo>
                  <a:lnTo>
                    <a:pt x="459" y="117"/>
                  </a:lnTo>
                  <a:lnTo>
                    <a:pt x="453" y="117"/>
                  </a:lnTo>
                  <a:lnTo>
                    <a:pt x="451" y="116"/>
                  </a:lnTo>
                  <a:lnTo>
                    <a:pt x="448" y="116"/>
                  </a:lnTo>
                  <a:lnTo>
                    <a:pt x="448" y="118"/>
                  </a:lnTo>
                  <a:lnTo>
                    <a:pt x="449" y="118"/>
                  </a:lnTo>
                  <a:lnTo>
                    <a:pt x="449" y="123"/>
                  </a:lnTo>
                  <a:lnTo>
                    <a:pt x="447" y="124"/>
                  </a:lnTo>
                  <a:lnTo>
                    <a:pt x="437" y="127"/>
                  </a:lnTo>
                  <a:lnTo>
                    <a:pt x="425" y="131"/>
                  </a:lnTo>
                  <a:lnTo>
                    <a:pt x="416" y="135"/>
                  </a:lnTo>
                  <a:lnTo>
                    <a:pt x="409" y="144"/>
                  </a:lnTo>
                  <a:lnTo>
                    <a:pt x="405" y="144"/>
                  </a:lnTo>
                  <a:lnTo>
                    <a:pt x="403" y="142"/>
                  </a:lnTo>
                  <a:lnTo>
                    <a:pt x="400" y="140"/>
                  </a:lnTo>
                  <a:lnTo>
                    <a:pt x="399" y="140"/>
                  </a:lnTo>
                  <a:lnTo>
                    <a:pt x="399" y="141"/>
                  </a:lnTo>
                  <a:lnTo>
                    <a:pt x="402" y="142"/>
                  </a:lnTo>
                  <a:lnTo>
                    <a:pt x="403" y="145"/>
                  </a:lnTo>
                  <a:lnTo>
                    <a:pt x="403" y="147"/>
                  </a:lnTo>
                  <a:lnTo>
                    <a:pt x="400" y="148"/>
                  </a:lnTo>
                  <a:lnTo>
                    <a:pt x="399" y="149"/>
                  </a:lnTo>
                  <a:lnTo>
                    <a:pt x="392" y="153"/>
                  </a:lnTo>
                  <a:lnTo>
                    <a:pt x="391" y="154"/>
                  </a:lnTo>
                  <a:lnTo>
                    <a:pt x="389" y="159"/>
                  </a:lnTo>
                  <a:lnTo>
                    <a:pt x="387" y="161"/>
                  </a:lnTo>
                  <a:lnTo>
                    <a:pt x="385" y="163"/>
                  </a:lnTo>
                  <a:lnTo>
                    <a:pt x="381" y="166"/>
                  </a:lnTo>
                  <a:lnTo>
                    <a:pt x="377" y="166"/>
                  </a:lnTo>
                  <a:lnTo>
                    <a:pt x="378" y="169"/>
                  </a:lnTo>
                  <a:lnTo>
                    <a:pt x="375" y="176"/>
                  </a:lnTo>
                  <a:lnTo>
                    <a:pt x="373" y="177"/>
                  </a:lnTo>
                  <a:lnTo>
                    <a:pt x="370" y="180"/>
                  </a:lnTo>
                  <a:lnTo>
                    <a:pt x="368" y="181"/>
                  </a:lnTo>
                  <a:lnTo>
                    <a:pt x="366" y="183"/>
                  </a:lnTo>
                  <a:lnTo>
                    <a:pt x="366" y="184"/>
                  </a:lnTo>
                  <a:lnTo>
                    <a:pt x="364" y="187"/>
                  </a:lnTo>
                  <a:lnTo>
                    <a:pt x="364" y="190"/>
                  </a:lnTo>
                  <a:lnTo>
                    <a:pt x="363" y="191"/>
                  </a:lnTo>
                  <a:lnTo>
                    <a:pt x="361" y="193"/>
                  </a:lnTo>
                  <a:lnTo>
                    <a:pt x="360" y="193"/>
                  </a:lnTo>
                  <a:lnTo>
                    <a:pt x="357" y="191"/>
                  </a:lnTo>
                  <a:lnTo>
                    <a:pt x="355" y="191"/>
                  </a:lnTo>
                  <a:lnTo>
                    <a:pt x="355" y="193"/>
                  </a:lnTo>
                  <a:lnTo>
                    <a:pt x="356" y="194"/>
                  </a:lnTo>
                  <a:lnTo>
                    <a:pt x="356" y="195"/>
                  </a:lnTo>
                  <a:lnTo>
                    <a:pt x="357" y="196"/>
                  </a:lnTo>
                  <a:lnTo>
                    <a:pt x="357" y="197"/>
                  </a:lnTo>
                  <a:lnTo>
                    <a:pt x="356" y="197"/>
                  </a:lnTo>
                  <a:lnTo>
                    <a:pt x="355" y="198"/>
                  </a:lnTo>
                  <a:lnTo>
                    <a:pt x="350" y="201"/>
                  </a:lnTo>
                  <a:lnTo>
                    <a:pt x="347" y="203"/>
                  </a:lnTo>
                  <a:lnTo>
                    <a:pt x="345" y="204"/>
                  </a:lnTo>
                  <a:lnTo>
                    <a:pt x="343" y="205"/>
                  </a:lnTo>
                  <a:lnTo>
                    <a:pt x="342" y="208"/>
                  </a:lnTo>
                  <a:lnTo>
                    <a:pt x="340" y="210"/>
                  </a:lnTo>
                  <a:lnTo>
                    <a:pt x="339" y="212"/>
                  </a:lnTo>
                  <a:lnTo>
                    <a:pt x="334" y="217"/>
                  </a:lnTo>
                  <a:lnTo>
                    <a:pt x="327" y="219"/>
                  </a:lnTo>
                  <a:lnTo>
                    <a:pt x="326" y="217"/>
                  </a:lnTo>
                  <a:lnTo>
                    <a:pt x="325" y="216"/>
                  </a:lnTo>
                  <a:lnTo>
                    <a:pt x="326" y="215"/>
                  </a:lnTo>
                  <a:lnTo>
                    <a:pt x="326" y="214"/>
                  </a:lnTo>
                  <a:lnTo>
                    <a:pt x="327" y="211"/>
                  </a:lnTo>
                  <a:lnTo>
                    <a:pt x="324" y="212"/>
                  </a:lnTo>
                  <a:lnTo>
                    <a:pt x="322" y="214"/>
                  </a:lnTo>
                  <a:lnTo>
                    <a:pt x="322" y="216"/>
                  </a:lnTo>
                  <a:lnTo>
                    <a:pt x="324" y="218"/>
                  </a:lnTo>
                  <a:lnTo>
                    <a:pt x="326" y="221"/>
                  </a:lnTo>
                  <a:lnTo>
                    <a:pt x="327" y="223"/>
                  </a:lnTo>
                  <a:lnTo>
                    <a:pt x="327" y="225"/>
                  </a:lnTo>
                  <a:lnTo>
                    <a:pt x="325" y="225"/>
                  </a:lnTo>
                  <a:lnTo>
                    <a:pt x="324" y="226"/>
                  </a:lnTo>
                  <a:lnTo>
                    <a:pt x="322" y="229"/>
                  </a:lnTo>
                  <a:lnTo>
                    <a:pt x="321" y="230"/>
                  </a:lnTo>
                  <a:lnTo>
                    <a:pt x="319" y="235"/>
                  </a:lnTo>
                  <a:lnTo>
                    <a:pt x="317" y="236"/>
                  </a:lnTo>
                  <a:lnTo>
                    <a:pt x="315" y="237"/>
                  </a:lnTo>
                  <a:lnTo>
                    <a:pt x="312" y="237"/>
                  </a:lnTo>
                  <a:lnTo>
                    <a:pt x="312" y="253"/>
                  </a:lnTo>
                  <a:lnTo>
                    <a:pt x="313" y="270"/>
                  </a:lnTo>
                  <a:lnTo>
                    <a:pt x="313" y="284"/>
                  </a:lnTo>
                  <a:lnTo>
                    <a:pt x="312" y="295"/>
                  </a:lnTo>
                  <a:lnTo>
                    <a:pt x="303" y="301"/>
                  </a:lnTo>
                  <a:lnTo>
                    <a:pt x="292" y="306"/>
                  </a:lnTo>
                  <a:lnTo>
                    <a:pt x="284" y="313"/>
                  </a:lnTo>
                  <a:lnTo>
                    <a:pt x="284" y="314"/>
                  </a:lnTo>
                  <a:lnTo>
                    <a:pt x="283" y="317"/>
                  </a:lnTo>
                  <a:lnTo>
                    <a:pt x="283" y="323"/>
                  </a:lnTo>
                  <a:lnTo>
                    <a:pt x="282" y="327"/>
                  </a:lnTo>
                  <a:lnTo>
                    <a:pt x="279" y="329"/>
                  </a:lnTo>
                  <a:lnTo>
                    <a:pt x="278" y="329"/>
                  </a:lnTo>
                  <a:lnTo>
                    <a:pt x="277" y="330"/>
                  </a:lnTo>
                  <a:lnTo>
                    <a:pt x="276" y="333"/>
                  </a:lnTo>
                  <a:lnTo>
                    <a:pt x="276" y="335"/>
                  </a:lnTo>
                  <a:lnTo>
                    <a:pt x="277" y="338"/>
                  </a:lnTo>
                  <a:lnTo>
                    <a:pt x="278" y="341"/>
                  </a:lnTo>
                  <a:lnTo>
                    <a:pt x="283" y="345"/>
                  </a:lnTo>
                  <a:lnTo>
                    <a:pt x="288" y="348"/>
                  </a:lnTo>
                  <a:lnTo>
                    <a:pt x="292" y="352"/>
                  </a:lnTo>
                  <a:lnTo>
                    <a:pt x="292" y="357"/>
                  </a:lnTo>
                  <a:lnTo>
                    <a:pt x="291" y="362"/>
                  </a:lnTo>
                  <a:lnTo>
                    <a:pt x="289" y="366"/>
                  </a:lnTo>
                  <a:lnTo>
                    <a:pt x="288" y="372"/>
                  </a:lnTo>
                  <a:lnTo>
                    <a:pt x="288" y="384"/>
                  </a:lnTo>
                  <a:lnTo>
                    <a:pt x="289" y="396"/>
                  </a:lnTo>
                  <a:lnTo>
                    <a:pt x="290" y="406"/>
                  </a:lnTo>
                  <a:lnTo>
                    <a:pt x="289" y="408"/>
                  </a:lnTo>
                  <a:lnTo>
                    <a:pt x="288" y="410"/>
                  </a:lnTo>
                  <a:lnTo>
                    <a:pt x="286" y="412"/>
                  </a:lnTo>
                  <a:lnTo>
                    <a:pt x="284" y="414"/>
                  </a:lnTo>
                  <a:lnTo>
                    <a:pt x="285" y="415"/>
                  </a:lnTo>
                  <a:lnTo>
                    <a:pt x="285" y="418"/>
                  </a:lnTo>
                  <a:lnTo>
                    <a:pt x="286" y="419"/>
                  </a:lnTo>
                  <a:lnTo>
                    <a:pt x="286" y="422"/>
                  </a:lnTo>
                  <a:lnTo>
                    <a:pt x="284" y="422"/>
                  </a:lnTo>
                  <a:lnTo>
                    <a:pt x="285" y="424"/>
                  </a:lnTo>
                  <a:lnTo>
                    <a:pt x="286" y="424"/>
                  </a:lnTo>
                  <a:lnTo>
                    <a:pt x="288" y="422"/>
                  </a:lnTo>
                  <a:lnTo>
                    <a:pt x="292" y="422"/>
                  </a:lnTo>
                  <a:lnTo>
                    <a:pt x="292" y="428"/>
                  </a:lnTo>
                  <a:lnTo>
                    <a:pt x="298" y="428"/>
                  </a:lnTo>
                  <a:lnTo>
                    <a:pt x="299" y="429"/>
                  </a:lnTo>
                  <a:lnTo>
                    <a:pt x="299" y="435"/>
                  </a:lnTo>
                  <a:lnTo>
                    <a:pt x="298" y="436"/>
                  </a:lnTo>
                  <a:lnTo>
                    <a:pt x="299" y="436"/>
                  </a:lnTo>
                  <a:lnTo>
                    <a:pt x="302" y="435"/>
                  </a:lnTo>
                  <a:lnTo>
                    <a:pt x="303" y="434"/>
                  </a:lnTo>
                  <a:lnTo>
                    <a:pt x="305" y="434"/>
                  </a:lnTo>
                  <a:lnTo>
                    <a:pt x="306" y="435"/>
                  </a:lnTo>
                  <a:lnTo>
                    <a:pt x="305" y="436"/>
                  </a:lnTo>
                  <a:lnTo>
                    <a:pt x="318" y="436"/>
                  </a:lnTo>
                  <a:lnTo>
                    <a:pt x="319" y="440"/>
                  </a:lnTo>
                  <a:lnTo>
                    <a:pt x="320" y="441"/>
                  </a:lnTo>
                  <a:lnTo>
                    <a:pt x="320" y="443"/>
                  </a:lnTo>
                  <a:lnTo>
                    <a:pt x="321" y="443"/>
                  </a:lnTo>
                  <a:lnTo>
                    <a:pt x="324" y="445"/>
                  </a:lnTo>
                  <a:lnTo>
                    <a:pt x="328" y="448"/>
                  </a:lnTo>
                  <a:lnTo>
                    <a:pt x="336" y="452"/>
                  </a:lnTo>
                  <a:lnTo>
                    <a:pt x="343" y="454"/>
                  </a:lnTo>
                  <a:lnTo>
                    <a:pt x="348" y="462"/>
                  </a:lnTo>
                  <a:lnTo>
                    <a:pt x="360" y="478"/>
                  </a:lnTo>
                  <a:lnTo>
                    <a:pt x="367" y="481"/>
                  </a:lnTo>
                  <a:lnTo>
                    <a:pt x="374" y="482"/>
                  </a:lnTo>
                  <a:lnTo>
                    <a:pt x="380" y="484"/>
                  </a:lnTo>
                  <a:lnTo>
                    <a:pt x="388" y="492"/>
                  </a:lnTo>
                  <a:lnTo>
                    <a:pt x="392" y="503"/>
                  </a:lnTo>
                  <a:lnTo>
                    <a:pt x="397" y="526"/>
                  </a:lnTo>
                  <a:lnTo>
                    <a:pt x="284" y="533"/>
                  </a:lnTo>
                  <a:lnTo>
                    <a:pt x="169" y="538"/>
                  </a:lnTo>
                  <a:lnTo>
                    <a:pt x="51" y="538"/>
                  </a:lnTo>
                  <a:lnTo>
                    <a:pt x="50" y="522"/>
                  </a:lnTo>
                  <a:lnTo>
                    <a:pt x="49" y="502"/>
                  </a:lnTo>
                  <a:lnTo>
                    <a:pt x="50" y="481"/>
                  </a:lnTo>
                  <a:lnTo>
                    <a:pt x="51" y="457"/>
                  </a:lnTo>
                  <a:lnTo>
                    <a:pt x="52" y="435"/>
                  </a:lnTo>
                  <a:lnTo>
                    <a:pt x="54" y="414"/>
                  </a:lnTo>
                  <a:lnTo>
                    <a:pt x="52" y="394"/>
                  </a:lnTo>
                  <a:lnTo>
                    <a:pt x="50" y="378"/>
                  </a:lnTo>
                  <a:lnTo>
                    <a:pt x="45" y="366"/>
                  </a:lnTo>
                  <a:lnTo>
                    <a:pt x="44" y="365"/>
                  </a:lnTo>
                  <a:lnTo>
                    <a:pt x="42" y="364"/>
                  </a:lnTo>
                  <a:lnTo>
                    <a:pt x="41" y="364"/>
                  </a:lnTo>
                  <a:lnTo>
                    <a:pt x="40" y="363"/>
                  </a:lnTo>
                  <a:lnTo>
                    <a:pt x="40" y="362"/>
                  </a:lnTo>
                  <a:lnTo>
                    <a:pt x="43" y="358"/>
                  </a:lnTo>
                  <a:lnTo>
                    <a:pt x="42" y="357"/>
                  </a:lnTo>
                  <a:lnTo>
                    <a:pt x="41" y="358"/>
                  </a:lnTo>
                  <a:lnTo>
                    <a:pt x="40" y="358"/>
                  </a:lnTo>
                  <a:lnTo>
                    <a:pt x="35" y="361"/>
                  </a:lnTo>
                  <a:lnTo>
                    <a:pt x="31" y="361"/>
                  </a:lnTo>
                  <a:lnTo>
                    <a:pt x="30" y="359"/>
                  </a:lnTo>
                  <a:lnTo>
                    <a:pt x="30" y="354"/>
                  </a:lnTo>
                  <a:lnTo>
                    <a:pt x="28" y="349"/>
                  </a:lnTo>
                  <a:lnTo>
                    <a:pt x="26" y="347"/>
                  </a:lnTo>
                  <a:lnTo>
                    <a:pt x="23" y="347"/>
                  </a:lnTo>
                  <a:lnTo>
                    <a:pt x="24" y="344"/>
                  </a:lnTo>
                  <a:lnTo>
                    <a:pt x="27" y="342"/>
                  </a:lnTo>
                  <a:lnTo>
                    <a:pt x="29" y="341"/>
                  </a:lnTo>
                  <a:lnTo>
                    <a:pt x="31" y="338"/>
                  </a:lnTo>
                  <a:lnTo>
                    <a:pt x="34" y="335"/>
                  </a:lnTo>
                  <a:lnTo>
                    <a:pt x="35" y="333"/>
                  </a:lnTo>
                  <a:lnTo>
                    <a:pt x="38" y="331"/>
                  </a:lnTo>
                  <a:lnTo>
                    <a:pt x="40" y="330"/>
                  </a:lnTo>
                  <a:lnTo>
                    <a:pt x="40" y="321"/>
                  </a:lnTo>
                  <a:lnTo>
                    <a:pt x="42" y="322"/>
                  </a:lnTo>
                  <a:lnTo>
                    <a:pt x="47" y="322"/>
                  </a:lnTo>
                  <a:lnTo>
                    <a:pt x="48" y="321"/>
                  </a:lnTo>
                  <a:lnTo>
                    <a:pt x="48" y="320"/>
                  </a:lnTo>
                  <a:lnTo>
                    <a:pt x="43" y="320"/>
                  </a:lnTo>
                  <a:lnTo>
                    <a:pt x="42" y="319"/>
                  </a:lnTo>
                  <a:lnTo>
                    <a:pt x="41" y="307"/>
                  </a:lnTo>
                  <a:lnTo>
                    <a:pt x="41" y="293"/>
                  </a:lnTo>
                  <a:lnTo>
                    <a:pt x="40" y="279"/>
                  </a:lnTo>
                  <a:lnTo>
                    <a:pt x="37" y="273"/>
                  </a:lnTo>
                  <a:lnTo>
                    <a:pt x="34" y="267"/>
                  </a:lnTo>
                  <a:lnTo>
                    <a:pt x="30" y="260"/>
                  </a:lnTo>
                  <a:lnTo>
                    <a:pt x="28" y="251"/>
                  </a:lnTo>
                  <a:lnTo>
                    <a:pt x="26" y="214"/>
                  </a:lnTo>
                  <a:lnTo>
                    <a:pt x="26" y="211"/>
                  </a:lnTo>
                  <a:lnTo>
                    <a:pt x="27" y="209"/>
                  </a:lnTo>
                  <a:lnTo>
                    <a:pt x="27" y="205"/>
                  </a:lnTo>
                  <a:lnTo>
                    <a:pt x="28" y="204"/>
                  </a:lnTo>
                  <a:lnTo>
                    <a:pt x="28" y="200"/>
                  </a:lnTo>
                  <a:lnTo>
                    <a:pt x="27" y="196"/>
                  </a:lnTo>
                  <a:lnTo>
                    <a:pt x="24" y="193"/>
                  </a:lnTo>
                  <a:lnTo>
                    <a:pt x="23" y="189"/>
                  </a:lnTo>
                  <a:lnTo>
                    <a:pt x="23" y="186"/>
                  </a:lnTo>
                  <a:lnTo>
                    <a:pt x="22" y="165"/>
                  </a:lnTo>
                  <a:lnTo>
                    <a:pt x="23" y="146"/>
                  </a:lnTo>
                  <a:lnTo>
                    <a:pt x="22" y="145"/>
                  </a:lnTo>
                  <a:lnTo>
                    <a:pt x="19" y="145"/>
                  </a:lnTo>
                  <a:lnTo>
                    <a:pt x="14" y="140"/>
                  </a:lnTo>
                  <a:lnTo>
                    <a:pt x="12" y="125"/>
                  </a:lnTo>
                  <a:lnTo>
                    <a:pt x="8" y="110"/>
                  </a:lnTo>
                  <a:lnTo>
                    <a:pt x="6" y="93"/>
                  </a:lnTo>
                  <a:lnTo>
                    <a:pt x="6" y="61"/>
                  </a:lnTo>
                  <a:lnTo>
                    <a:pt x="5" y="49"/>
                  </a:lnTo>
                  <a:lnTo>
                    <a:pt x="0" y="36"/>
                  </a:lnTo>
                  <a:lnTo>
                    <a:pt x="16" y="34"/>
                  </a:lnTo>
                  <a:lnTo>
                    <a:pt x="35" y="33"/>
                  </a:lnTo>
                  <a:lnTo>
                    <a:pt x="56" y="33"/>
                  </a:lnTo>
                  <a:lnTo>
                    <a:pt x="77" y="34"/>
                  </a:lnTo>
                  <a:lnTo>
                    <a:pt x="97" y="34"/>
                  </a:lnTo>
                  <a:lnTo>
                    <a:pt x="113" y="33"/>
                  </a:lnTo>
                  <a:lnTo>
                    <a:pt x="127" y="30"/>
                  </a:lnTo>
                  <a:lnTo>
                    <a:pt x="129" y="26"/>
                  </a:lnTo>
                  <a:lnTo>
                    <a:pt x="129" y="19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31"/>
            <p:cNvSpPr>
              <a:spLocks/>
            </p:cNvSpPr>
            <p:nvPr/>
          </p:nvSpPr>
          <p:spPr bwMode="auto">
            <a:xfrm>
              <a:off x="6722103" y="2986326"/>
              <a:ext cx="880867" cy="760422"/>
            </a:xfrm>
            <a:custGeom>
              <a:avLst/>
              <a:gdLst/>
              <a:ahLst/>
              <a:cxnLst>
                <a:cxn ang="0">
                  <a:pos x="281" y="3"/>
                </a:cxn>
                <a:cxn ang="0">
                  <a:pos x="296" y="35"/>
                </a:cxn>
                <a:cxn ang="0">
                  <a:pos x="308" y="79"/>
                </a:cxn>
                <a:cxn ang="0">
                  <a:pos x="322" y="93"/>
                </a:cxn>
                <a:cxn ang="0">
                  <a:pos x="327" y="98"/>
                </a:cxn>
                <a:cxn ang="0">
                  <a:pos x="331" y="105"/>
                </a:cxn>
                <a:cxn ang="0">
                  <a:pos x="341" y="111"/>
                </a:cxn>
                <a:cxn ang="0">
                  <a:pos x="351" y="119"/>
                </a:cxn>
                <a:cxn ang="0">
                  <a:pos x="358" y="132"/>
                </a:cxn>
                <a:cxn ang="0">
                  <a:pos x="366" y="158"/>
                </a:cxn>
                <a:cxn ang="0">
                  <a:pos x="375" y="154"/>
                </a:cxn>
                <a:cxn ang="0">
                  <a:pos x="393" y="154"/>
                </a:cxn>
                <a:cxn ang="0">
                  <a:pos x="395" y="186"/>
                </a:cxn>
                <a:cxn ang="0">
                  <a:pos x="394" y="223"/>
                </a:cxn>
                <a:cxn ang="0">
                  <a:pos x="409" y="237"/>
                </a:cxn>
                <a:cxn ang="0">
                  <a:pos x="415" y="239"/>
                </a:cxn>
                <a:cxn ang="0">
                  <a:pos x="423" y="248"/>
                </a:cxn>
                <a:cxn ang="0">
                  <a:pos x="446" y="261"/>
                </a:cxn>
                <a:cxn ang="0">
                  <a:pos x="453" y="265"/>
                </a:cxn>
                <a:cxn ang="0">
                  <a:pos x="457" y="280"/>
                </a:cxn>
                <a:cxn ang="0">
                  <a:pos x="462" y="293"/>
                </a:cxn>
                <a:cxn ang="0">
                  <a:pos x="458" y="298"/>
                </a:cxn>
                <a:cxn ang="0">
                  <a:pos x="464" y="312"/>
                </a:cxn>
                <a:cxn ang="0">
                  <a:pos x="475" y="325"/>
                </a:cxn>
                <a:cxn ang="0">
                  <a:pos x="489" y="332"/>
                </a:cxn>
                <a:cxn ang="0">
                  <a:pos x="490" y="342"/>
                </a:cxn>
                <a:cxn ang="0">
                  <a:pos x="485" y="352"/>
                </a:cxn>
                <a:cxn ang="0">
                  <a:pos x="486" y="358"/>
                </a:cxn>
                <a:cxn ang="0">
                  <a:pos x="483" y="363"/>
                </a:cxn>
                <a:cxn ang="0">
                  <a:pos x="476" y="364"/>
                </a:cxn>
                <a:cxn ang="0">
                  <a:pos x="469" y="371"/>
                </a:cxn>
                <a:cxn ang="0">
                  <a:pos x="465" y="364"/>
                </a:cxn>
                <a:cxn ang="0">
                  <a:pos x="461" y="386"/>
                </a:cxn>
                <a:cxn ang="0">
                  <a:pos x="455" y="391"/>
                </a:cxn>
                <a:cxn ang="0">
                  <a:pos x="454" y="398"/>
                </a:cxn>
                <a:cxn ang="0">
                  <a:pos x="457" y="412"/>
                </a:cxn>
                <a:cxn ang="0">
                  <a:pos x="439" y="423"/>
                </a:cxn>
                <a:cxn ang="0">
                  <a:pos x="415" y="410"/>
                </a:cxn>
                <a:cxn ang="0">
                  <a:pos x="428" y="395"/>
                </a:cxn>
                <a:cxn ang="0">
                  <a:pos x="422" y="382"/>
                </a:cxn>
                <a:cxn ang="0">
                  <a:pos x="401" y="377"/>
                </a:cxn>
                <a:cxn ang="0">
                  <a:pos x="348" y="381"/>
                </a:cxn>
                <a:cxn ang="0">
                  <a:pos x="273" y="386"/>
                </a:cxn>
                <a:cxn ang="0">
                  <a:pos x="128" y="391"/>
                </a:cxn>
                <a:cxn ang="0">
                  <a:pos x="85" y="227"/>
                </a:cxn>
                <a:cxn ang="0">
                  <a:pos x="65" y="135"/>
                </a:cxn>
                <a:cxn ang="0">
                  <a:pos x="50" y="112"/>
                </a:cxn>
                <a:cxn ang="0">
                  <a:pos x="55" y="95"/>
                </a:cxn>
                <a:cxn ang="0">
                  <a:pos x="60" y="78"/>
                </a:cxn>
                <a:cxn ang="0">
                  <a:pos x="40" y="73"/>
                </a:cxn>
                <a:cxn ang="0">
                  <a:pos x="32" y="67"/>
                </a:cxn>
                <a:cxn ang="0">
                  <a:pos x="26" y="59"/>
                </a:cxn>
                <a:cxn ang="0">
                  <a:pos x="14" y="37"/>
                </a:cxn>
                <a:cxn ang="0">
                  <a:pos x="0" y="11"/>
                </a:cxn>
                <a:cxn ang="0">
                  <a:pos x="189" y="8"/>
                </a:cxn>
                <a:cxn ang="0">
                  <a:pos x="252" y="1"/>
                </a:cxn>
              </a:cxnLst>
              <a:rect l="0" t="0" r="r" b="b"/>
              <a:pathLst>
                <a:path w="490" h="423">
                  <a:moveTo>
                    <a:pt x="263" y="0"/>
                  </a:moveTo>
                  <a:lnTo>
                    <a:pt x="274" y="0"/>
                  </a:lnTo>
                  <a:lnTo>
                    <a:pt x="281" y="3"/>
                  </a:lnTo>
                  <a:lnTo>
                    <a:pt x="292" y="15"/>
                  </a:lnTo>
                  <a:lnTo>
                    <a:pt x="298" y="20"/>
                  </a:lnTo>
                  <a:lnTo>
                    <a:pt x="296" y="35"/>
                  </a:lnTo>
                  <a:lnTo>
                    <a:pt x="297" y="51"/>
                  </a:lnTo>
                  <a:lnTo>
                    <a:pt x="301" y="66"/>
                  </a:lnTo>
                  <a:lnTo>
                    <a:pt x="308" y="79"/>
                  </a:lnTo>
                  <a:lnTo>
                    <a:pt x="310" y="83"/>
                  </a:lnTo>
                  <a:lnTo>
                    <a:pt x="317" y="90"/>
                  </a:lnTo>
                  <a:lnTo>
                    <a:pt x="322" y="93"/>
                  </a:lnTo>
                  <a:lnTo>
                    <a:pt x="323" y="94"/>
                  </a:lnTo>
                  <a:lnTo>
                    <a:pt x="325" y="95"/>
                  </a:lnTo>
                  <a:lnTo>
                    <a:pt x="327" y="98"/>
                  </a:lnTo>
                  <a:lnTo>
                    <a:pt x="330" y="99"/>
                  </a:lnTo>
                  <a:lnTo>
                    <a:pt x="331" y="101"/>
                  </a:lnTo>
                  <a:lnTo>
                    <a:pt x="331" y="105"/>
                  </a:lnTo>
                  <a:lnTo>
                    <a:pt x="332" y="107"/>
                  </a:lnTo>
                  <a:lnTo>
                    <a:pt x="334" y="108"/>
                  </a:lnTo>
                  <a:lnTo>
                    <a:pt x="341" y="111"/>
                  </a:lnTo>
                  <a:lnTo>
                    <a:pt x="346" y="113"/>
                  </a:lnTo>
                  <a:lnTo>
                    <a:pt x="350" y="116"/>
                  </a:lnTo>
                  <a:lnTo>
                    <a:pt x="351" y="119"/>
                  </a:lnTo>
                  <a:lnTo>
                    <a:pt x="353" y="121"/>
                  </a:lnTo>
                  <a:lnTo>
                    <a:pt x="355" y="121"/>
                  </a:lnTo>
                  <a:lnTo>
                    <a:pt x="358" y="132"/>
                  </a:lnTo>
                  <a:lnTo>
                    <a:pt x="359" y="141"/>
                  </a:lnTo>
                  <a:lnTo>
                    <a:pt x="361" y="151"/>
                  </a:lnTo>
                  <a:lnTo>
                    <a:pt x="366" y="158"/>
                  </a:lnTo>
                  <a:lnTo>
                    <a:pt x="369" y="158"/>
                  </a:lnTo>
                  <a:lnTo>
                    <a:pt x="374" y="156"/>
                  </a:lnTo>
                  <a:lnTo>
                    <a:pt x="375" y="154"/>
                  </a:lnTo>
                  <a:lnTo>
                    <a:pt x="380" y="149"/>
                  </a:lnTo>
                  <a:lnTo>
                    <a:pt x="383" y="149"/>
                  </a:lnTo>
                  <a:lnTo>
                    <a:pt x="393" y="154"/>
                  </a:lnTo>
                  <a:lnTo>
                    <a:pt x="403" y="158"/>
                  </a:lnTo>
                  <a:lnTo>
                    <a:pt x="400" y="172"/>
                  </a:lnTo>
                  <a:lnTo>
                    <a:pt x="395" y="186"/>
                  </a:lnTo>
                  <a:lnTo>
                    <a:pt x="390" y="199"/>
                  </a:lnTo>
                  <a:lnTo>
                    <a:pt x="389" y="211"/>
                  </a:lnTo>
                  <a:lnTo>
                    <a:pt x="394" y="223"/>
                  </a:lnTo>
                  <a:lnTo>
                    <a:pt x="398" y="228"/>
                  </a:lnTo>
                  <a:lnTo>
                    <a:pt x="403" y="233"/>
                  </a:lnTo>
                  <a:lnTo>
                    <a:pt x="409" y="237"/>
                  </a:lnTo>
                  <a:lnTo>
                    <a:pt x="410" y="238"/>
                  </a:lnTo>
                  <a:lnTo>
                    <a:pt x="412" y="239"/>
                  </a:lnTo>
                  <a:lnTo>
                    <a:pt x="415" y="239"/>
                  </a:lnTo>
                  <a:lnTo>
                    <a:pt x="422" y="242"/>
                  </a:lnTo>
                  <a:lnTo>
                    <a:pt x="423" y="245"/>
                  </a:lnTo>
                  <a:lnTo>
                    <a:pt x="423" y="248"/>
                  </a:lnTo>
                  <a:lnTo>
                    <a:pt x="430" y="248"/>
                  </a:lnTo>
                  <a:lnTo>
                    <a:pt x="436" y="251"/>
                  </a:lnTo>
                  <a:lnTo>
                    <a:pt x="446" y="261"/>
                  </a:lnTo>
                  <a:lnTo>
                    <a:pt x="450" y="262"/>
                  </a:lnTo>
                  <a:lnTo>
                    <a:pt x="452" y="263"/>
                  </a:lnTo>
                  <a:lnTo>
                    <a:pt x="453" y="265"/>
                  </a:lnTo>
                  <a:lnTo>
                    <a:pt x="455" y="272"/>
                  </a:lnTo>
                  <a:lnTo>
                    <a:pt x="455" y="275"/>
                  </a:lnTo>
                  <a:lnTo>
                    <a:pt x="457" y="280"/>
                  </a:lnTo>
                  <a:lnTo>
                    <a:pt x="459" y="282"/>
                  </a:lnTo>
                  <a:lnTo>
                    <a:pt x="462" y="289"/>
                  </a:lnTo>
                  <a:lnTo>
                    <a:pt x="462" y="293"/>
                  </a:lnTo>
                  <a:lnTo>
                    <a:pt x="461" y="296"/>
                  </a:lnTo>
                  <a:lnTo>
                    <a:pt x="460" y="297"/>
                  </a:lnTo>
                  <a:lnTo>
                    <a:pt x="458" y="298"/>
                  </a:lnTo>
                  <a:lnTo>
                    <a:pt x="457" y="298"/>
                  </a:lnTo>
                  <a:lnTo>
                    <a:pt x="460" y="307"/>
                  </a:lnTo>
                  <a:lnTo>
                    <a:pt x="464" y="312"/>
                  </a:lnTo>
                  <a:lnTo>
                    <a:pt x="468" y="318"/>
                  </a:lnTo>
                  <a:lnTo>
                    <a:pt x="471" y="324"/>
                  </a:lnTo>
                  <a:lnTo>
                    <a:pt x="475" y="325"/>
                  </a:lnTo>
                  <a:lnTo>
                    <a:pt x="486" y="325"/>
                  </a:lnTo>
                  <a:lnTo>
                    <a:pt x="490" y="330"/>
                  </a:lnTo>
                  <a:lnTo>
                    <a:pt x="489" y="332"/>
                  </a:lnTo>
                  <a:lnTo>
                    <a:pt x="489" y="337"/>
                  </a:lnTo>
                  <a:lnTo>
                    <a:pt x="490" y="339"/>
                  </a:lnTo>
                  <a:lnTo>
                    <a:pt x="490" y="342"/>
                  </a:lnTo>
                  <a:lnTo>
                    <a:pt x="488" y="346"/>
                  </a:lnTo>
                  <a:lnTo>
                    <a:pt x="486" y="349"/>
                  </a:lnTo>
                  <a:lnTo>
                    <a:pt x="485" y="352"/>
                  </a:lnTo>
                  <a:lnTo>
                    <a:pt x="485" y="354"/>
                  </a:lnTo>
                  <a:lnTo>
                    <a:pt x="486" y="357"/>
                  </a:lnTo>
                  <a:lnTo>
                    <a:pt x="486" y="358"/>
                  </a:lnTo>
                  <a:lnTo>
                    <a:pt x="487" y="359"/>
                  </a:lnTo>
                  <a:lnTo>
                    <a:pt x="485" y="364"/>
                  </a:lnTo>
                  <a:lnTo>
                    <a:pt x="483" y="363"/>
                  </a:lnTo>
                  <a:lnTo>
                    <a:pt x="479" y="363"/>
                  </a:lnTo>
                  <a:lnTo>
                    <a:pt x="478" y="364"/>
                  </a:lnTo>
                  <a:lnTo>
                    <a:pt x="476" y="364"/>
                  </a:lnTo>
                  <a:lnTo>
                    <a:pt x="474" y="365"/>
                  </a:lnTo>
                  <a:lnTo>
                    <a:pt x="473" y="367"/>
                  </a:lnTo>
                  <a:lnTo>
                    <a:pt x="469" y="371"/>
                  </a:lnTo>
                  <a:lnTo>
                    <a:pt x="466" y="371"/>
                  </a:lnTo>
                  <a:lnTo>
                    <a:pt x="466" y="368"/>
                  </a:lnTo>
                  <a:lnTo>
                    <a:pt x="465" y="364"/>
                  </a:lnTo>
                  <a:lnTo>
                    <a:pt x="460" y="371"/>
                  </a:lnTo>
                  <a:lnTo>
                    <a:pt x="460" y="378"/>
                  </a:lnTo>
                  <a:lnTo>
                    <a:pt x="461" y="386"/>
                  </a:lnTo>
                  <a:lnTo>
                    <a:pt x="458" y="387"/>
                  </a:lnTo>
                  <a:lnTo>
                    <a:pt x="455" y="389"/>
                  </a:lnTo>
                  <a:lnTo>
                    <a:pt x="455" y="391"/>
                  </a:lnTo>
                  <a:lnTo>
                    <a:pt x="457" y="392"/>
                  </a:lnTo>
                  <a:lnTo>
                    <a:pt x="457" y="395"/>
                  </a:lnTo>
                  <a:lnTo>
                    <a:pt x="454" y="398"/>
                  </a:lnTo>
                  <a:lnTo>
                    <a:pt x="454" y="402"/>
                  </a:lnTo>
                  <a:lnTo>
                    <a:pt x="457" y="403"/>
                  </a:lnTo>
                  <a:lnTo>
                    <a:pt x="457" y="412"/>
                  </a:lnTo>
                  <a:lnTo>
                    <a:pt x="453" y="417"/>
                  </a:lnTo>
                  <a:lnTo>
                    <a:pt x="446" y="421"/>
                  </a:lnTo>
                  <a:lnTo>
                    <a:pt x="439" y="423"/>
                  </a:lnTo>
                  <a:lnTo>
                    <a:pt x="409" y="423"/>
                  </a:lnTo>
                  <a:lnTo>
                    <a:pt x="410" y="416"/>
                  </a:lnTo>
                  <a:lnTo>
                    <a:pt x="415" y="410"/>
                  </a:lnTo>
                  <a:lnTo>
                    <a:pt x="421" y="406"/>
                  </a:lnTo>
                  <a:lnTo>
                    <a:pt x="425" y="401"/>
                  </a:lnTo>
                  <a:lnTo>
                    <a:pt x="428" y="395"/>
                  </a:lnTo>
                  <a:lnTo>
                    <a:pt x="426" y="393"/>
                  </a:lnTo>
                  <a:lnTo>
                    <a:pt x="424" y="386"/>
                  </a:lnTo>
                  <a:lnTo>
                    <a:pt x="422" y="382"/>
                  </a:lnTo>
                  <a:lnTo>
                    <a:pt x="419" y="378"/>
                  </a:lnTo>
                  <a:lnTo>
                    <a:pt x="412" y="377"/>
                  </a:lnTo>
                  <a:lnTo>
                    <a:pt x="401" y="377"/>
                  </a:lnTo>
                  <a:lnTo>
                    <a:pt x="384" y="378"/>
                  </a:lnTo>
                  <a:lnTo>
                    <a:pt x="367" y="379"/>
                  </a:lnTo>
                  <a:lnTo>
                    <a:pt x="348" y="381"/>
                  </a:lnTo>
                  <a:lnTo>
                    <a:pt x="332" y="382"/>
                  </a:lnTo>
                  <a:lnTo>
                    <a:pt x="318" y="384"/>
                  </a:lnTo>
                  <a:lnTo>
                    <a:pt x="273" y="386"/>
                  </a:lnTo>
                  <a:lnTo>
                    <a:pt x="224" y="387"/>
                  </a:lnTo>
                  <a:lnTo>
                    <a:pt x="175" y="389"/>
                  </a:lnTo>
                  <a:lnTo>
                    <a:pt x="128" y="391"/>
                  </a:lnTo>
                  <a:lnTo>
                    <a:pt x="88" y="392"/>
                  </a:lnTo>
                  <a:lnTo>
                    <a:pt x="86" y="309"/>
                  </a:lnTo>
                  <a:lnTo>
                    <a:pt x="85" y="227"/>
                  </a:lnTo>
                  <a:lnTo>
                    <a:pt x="82" y="147"/>
                  </a:lnTo>
                  <a:lnTo>
                    <a:pt x="79" y="144"/>
                  </a:lnTo>
                  <a:lnTo>
                    <a:pt x="65" y="135"/>
                  </a:lnTo>
                  <a:lnTo>
                    <a:pt x="64" y="127"/>
                  </a:lnTo>
                  <a:lnTo>
                    <a:pt x="55" y="118"/>
                  </a:lnTo>
                  <a:lnTo>
                    <a:pt x="50" y="112"/>
                  </a:lnTo>
                  <a:lnTo>
                    <a:pt x="48" y="105"/>
                  </a:lnTo>
                  <a:lnTo>
                    <a:pt x="53" y="98"/>
                  </a:lnTo>
                  <a:lnTo>
                    <a:pt x="55" y="95"/>
                  </a:lnTo>
                  <a:lnTo>
                    <a:pt x="62" y="91"/>
                  </a:lnTo>
                  <a:lnTo>
                    <a:pt x="62" y="83"/>
                  </a:lnTo>
                  <a:lnTo>
                    <a:pt x="60" y="78"/>
                  </a:lnTo>
                  <a:lnTo>
                    <a:pt x="56" y="74"/>
                  </a:lnTo>
                  <a:lnTo>
                    <a:pt x="45" y="74"/>
                  </a:lnTo>
                  <a:lnTo>
                    <a:pt x="40" y="73"/>
                  </a:lnTo>
                  <a:lnTo>
                    <a:pt x="40" y="71"/>
                  </a:lnTo>
                  <a:lnTo>
                    <a:pt x="36" y="67"/>
                  </a:lnTo>
                  <a:lnTo>
                    <a:pt x="32" y="67"/>
                  </a:lnTo>
                  <a:lnTo>
                    <a:pt x="29" y="66"/>
                  </a:lnTo>
                  <a:lnTo>
                    <a:pt x="28" y="65"/>
                  </a:lnTo>
                  <a:lnTo>
                    <a:pt x="26" y="59"/>
                  </a:lnTo>
                  <a:lnTo>
                    <a:pt x="22" y="52"/>
                  </a:lnTo>
                  <a:lnTo>
                    <a:pt x="20" y="45"/>
                  </a:lnTo>
                  <a:lnTo>
                    <a:pt x="14" y="37"/>
                  </a:lnTo>
                  <a:lnTo>
                    <a:pt x="7" y="29"/>
                  </a:lnTo>
                  <a:lnTo>
                    <a:pt x="3" y="21"/>
                  </a:lnTo>
                  <a:lnTo>
                    <a:pt x="0" y="11"/>
                  </a:lnTo>
                  <a:lnTo>
                    <a:pt x="116" y="11"/>
                  </a:lnTo>
                  <a:lnTo>
                    <a:pt x="175" y="9"/>
                  </a:lnTo>
                  <a:lnTo>
                    <a:pt x="189" y="8"/>
                  </a:lnTo>
                  <a:lnTo>
                    <a:pt x="226" y="6"/>
                  </a:lnTo>
                  <a:lnTo>
                    <a:pt x="239" y="4"/>
                  </a:lnTo>
                  <a:lnTo>
                    <a:pt x="252" y="1"/>
                  </a:lnTo>
                  <a:lnTo>
                    <a:pt x="263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32"/>
            <p:cNvSpPr>
              <a:spLocks/>
            </p:cNvSpPr>
            <p:nvPr/>
          </p:nvSpPr>
          <p:spPr bwMode="auto">
            <a:xfrm>
              <a:off x="6885694" y="3669447"/>
              <a:ext cx="652561" cy="605821"/>
            </a:xfrm>
            <a:custGeom>
              <a:avLst/>
              <a:gdLst/>
              <a:ahLst/>
              <a:cxnLst>
                <a:cxn ang="0">
                  <a:pos x="324" y="2"/>
                </a:cxn>
                <a:cxn ang="0">
                  <a:pos x="332" y="19"/>
                </a:cxn>
                <a:cxn ang="0">
                  <a:pos x="326" y="26"/>
                </a:cxn>
                <a:cxn ang="0">
                  <a:pos x="319" y="28"/>
                </a:cxn>
                <a:cxn ang="0">
                  <a:pos x="313" y="41"/>
                </a:cxn>
                <a:cxn ang="0">
                  <a:pos x="331" y="49"/>
                </a:cxn>
                <a:cxn ang="0">
                  <a:pos x="362" y="46"/>
                </a:cxn>
                <a:cxn ang="0">
                  <a:pos x="362" y="50"/>
                </a:cxn>
                <a:cxn ang="0">
                  <a:pos x="356" y="51"/>
                </a:cxn>
                <a:cxn ang="0">
                  <a:pos x="359" y="56"/>
                </a:cxn>
                <a:cxn ang="0">
                  <a:pos x="354" y="63"/>
                </a:cxn>
                <a:cxn ang="0">
                  <a:pos x="346" y="69"/>
                </a:cxn>
                <a:cxn ang="0">
                  <a:pos x="342" y="84"/>
                </a:cxn>
                <a:cxn ang="0">
                  <a:pos x="332" y="102"/>
                </a:cxn>
                <a:cxn ang="0">
                  <a:pos x="337" y="119"/>
                </a:cxn>
                <a:cxn ang="0">
                  <a:pos x="330" y="132"/>
                </a:cxn>
                <a:cxn ang="0">
                  <a:pos x="323" y="140"/>
                </a:cxn>
                <a:cxn ang="0">
                  <a:pos x="326" y="146"/>
                </a:cxn>
                <a:cxn ang="0">
                  <a:pos x="319" y="152"/>
                </a:cxn>
                <a:cxn ang="0">
                  <a:pos x="312" y="151"/>
                </a:cxn>
                <a:cxn ang="0">
                  <a:pos x="309" y="158"/>
                </a:cxn>
                <a:cxn ang="0">
                  <a:pos x="305" y="181"/>
                </a:cxn>
                <a:cxn ang="0">
                  <a:pos x="298" y="197"/>
                </a:cxn>
                <a:cxn ang="0">
                  <a:pos x="289" y="209"/>
                </a:cxn>
                <a:cxn ang="0">
                  <a:pos x="284" y="210"/>
                </a:cxn>
                <a:cxn ang="0">
                  <a:pos x="278" y="209"/>
                </a:cxn>
                <a:cxn ang="0">
                  <a:pos x="277" y="232"/>
                </a:cxn>
                <a:cxn ang="0">
                  <a:pos x="269" y="239"/>
                </a:cxn>
                <a:cxn ang="0">
                  <a:pos x="268" y="243"/>
                </a:cxn>
                <a:cxn ang="0">
                  <a:pos x="271" y="242"/>
                </a:cxn>
                <a:cxn ang="0">
                  <a:pos x="270" y="253"/>
                </a:cxn>
                <a:cxn ang="0">
                  <a:pos x="267" y="260"/>
                </a:cxn>
                <a:cxn ang="0">
                  <a:pos x="261" y="265"/>
                </a:cxn>
                <a:cxn ang="0">
                  <a:pos x="263" y="270"/>
                </a:cxn>
                <a:cxn ang="0">
                  <a:pos x="257" y="273"/>
                </a:cxn>
                <a:cxn ang="0">
                  <a:pos x="264" y="280"/>
                </a:cxn>
                <a:cxn ang="0">
                  <a:pos x="260" y="285"/>
                </a:cxn>
                <a:cxn ang="0">
                  <a:pos x="263" y="293"/>
                </a:cxn>
                <a:cxn ang="0">
                  <a:pos x="269" y="300"/>
                </a:cxn>
                <a:cxn ang="0">
                  <a:pos x="271" y="306"/>
                </a:cxn>
                <a:cxn ang="0">
                  <a:pos x="269" y="314"/>
                </a:cxn>
                <a:cxn ang="0">
                  <a:pos x="267" y="317"/>
                </a:cxn>
                <a:cxn ang="0">
                  <a:pos x="269" y="328"/>
                </a:cxn>
                <a:cxn ang="0">
                  <a:pos x="151" y="334"/>
                </a:cxn>
                <a:cxn ang="0">
                  <a:pos x="127" y="331"/>
                </a:cxn>
                <a:cxn ang="0">
                  <a:pos x="115" y="336"/>
                </a:cxn>
                <a:cxn ang="0">
                  <a:pos x="50" y="336"/>
                </a:cxn>
                <a:cxn ang="0">
                  <a:pos x="47" y="287"/>
                </a:cxn>
                <a:cxn ang="0">
                  <a:pos x="42" y="285"/>
                </a:cxn>
                <a:cxn ang="0">
                  <a:pos x="30" y="286"/>
                </a:cxn>
                <a:cxn ang="0">
                  <a:pos x="27" y="281"/>
                </a:cxn>
                <a:cxn ang="0">
                  <a:pos x="19" y="286"/>
                </a:cxn>
                <a:cxn ang="0">
                  <a:pos x="15" y="174"/>
                </a:cxn>
                <a:cxn ang="0">
                  <a:pos x="8" y="70"/>
                </a:cxn>
                <a:cxn ang="0">
                  <a:pos x="94" y="13"/>
                </a:cxn>
                <a:cxn ang="0">
                  <a:pos x="291" y="2"/>
                </a:cxn>
              </a:cxnLst>
              <a:rect l="0" t="0" r="r" b="b"/>
              <a:pathLst>
                <a:path w="363" h="337">
                  <a:moveTo>
                    <a:pt x="309" y="0"/>
                  </a:moveTo>
                  <a:lnTo>
                    <a:pt x="317" y="0"/>
                  </a:lnTo>
                  <a:lnTo>
                    <a:pt x="324" y="2"/>
                  </a:lnTo>
                  <a:lnTo>
                    <a:pt x="328" y="7"/>
                  </a:lnTo>
                  <a:lnTo>
                    <a:pt x="332" y="15"/>
                  </a:lnTo>
                  <a:lnTo>
                    <a:pt x="332" y="19"/>
                  </a:lnTo>
                  <a:lnTo>
                    <a:pt x="330" y="21"/>
                  </a:lnTo>
                  <a:lnTo>
                    <a:pt x="328" y="23"/>
                  </a:lnTo>
                  <a:lnTo>
                    <a:pt x="326" y="26"/>
                  </a:lnTo>
                  <a:lnTo>
                    <a:pt x="320" y="26"/>
                  </a:lnTo>
                  <a:lnTo>
                    <a:pt x="318" y="23"/>
                  </a:lnTo>
                  <a:lnTo>
                    <a:pt x="319" y="28"/>
                  </a:lnTo>
                  <a:lnTo>
                    <a:pt x="318" y="33"/>
                  </a:lnTo>
                  <a:lnTo>
                    <a:pt x="314" y="36"/>
                  </a:lnTo>
                  <a:lnTo>
                    <a:pt x="313" y="41"/>
                  </a:lnTo>
                  <a:lnTo>
                    <a:pt x="314" y="46"/>
                  </a:lnTo>
                  <a:lnTo>
                    <a:pt x="323" y="49"/>
                  </a:lnTo>
                  <a:lnTo>
                    <a:pt x="331" y="49"/>
                  </a:lnTo>
                  <a:lnTo>
                    <a:pt x="340" y="47"/>
                  </a:lnTo>
                  <a:lnTo>
                    <a:pt x="349" y="46"/>
                  </a:lnTo>
                  <a:lnTo>
                    <a:pt x="362" y="46"/>
                  </a:lnTo>
                  <a:lnTo>
                    <a:pt x="363" y="48"/>
                  </a:lnTo>
                  <a:lnTo>
                    <a:pt x="362" y="49"/>
                  </a:lnTo>
                  <a:lnTo>
                    <a:pt x="362" y="50"/>
                  </a:lnTo>
                  <a:lnTo>
                    <a:pt x="359" y="50"/>
                  </a:lnTo>
                  <a:lnTo>
                    <a:pt x="358" y="51"/>
                  </a:lnTo>
                  <a:lnTo>
                    <a:pt x="356" y="51"/>
                  </a:lnTo>
                  <a:lnTo>
                    <a:pt x="356" y="53"/>
                  </a:lnTo>
                  <a:lnTo>
                    <a:pt x="358" y="55"/>
                  </a:lnTo>
                  <a:lnTo>
                    <a:pt x="359" y="56"/>
                  </a:lnTo>
                  <a:lnTo>
                    <a:pt x="359" y="57"/>
                  </a:lnTo>
                  <a:lnTo>
                    <a:pt x="360" y="57"/>
                  </a:lnTo>
                  <a:lnTo>
                    <a:pt x="354" y="63"/>
                  </a:lnTo>
                  <a:lnTo>
                    <a:pt x="352" y="64"/>
                  </a:lnTo>
                  <a:lnTo>
                    <a:pt x="349" y="67"/>
                  </a:lnTo>
                  <a:lnTo>
                    <a:pt x="346" y="69"/>
                  </a:lnTo>
                  <a:lnTo>
                    <a:pt x="347" y="76"/>
                  </a:lnTo>
                  <a:lnTo>
                    <a:pt x="346" y="81"/>
                  </a:lnTo>
                  <a:lnTo>
                    <a:pt x="342" y="84"/>
                  </a:lnTo>
                  <a:lnTo>
                    <a:pt x="337" y="88"/>
                  </a:lnTo>
                  <a:lnTo>
                    <a:pt x="332" y="93"/>
                  </a:lnTo>
                  <a:lnTo>
                    <a:pt x="332" y="102"/>
                  </a:lnTo>
                  <a:lnTo>
                    <a:pt x="333" y="107"/>
                  </a:lnTo>
                  <a:lnTo>
                    <a:pt x="335" y="113"/>
                  </a:lnTo>
                  <a:lnTo>
                    <a:pt x="337" y="119"/>
                  </a:lnTo>
                  <a:lnTo>
                    <a:pt x="335" y="124"/>
                  </a:lnTo>
                  <a:lnTo>
                    <a:pt x="333" y="128"/>
                  </a:lnTo>
                  <a:lnTo>
                    <a:pt x="330" y="132"/>
                  </a:lnTo>
                  <a:lnTo>
                    <a:pt x="325" y="134"/>
                  </a:lnTo>
                  <a:lnTo>
                    <a:pt x="320" y="135"/>
                  </a:lnTo>
                  <a:lnTo>
                    <a:pt x="323" y="140"/>
                  </a:lnTo>
                  <a:lnTo>
                    <a:pt x="325" y="142"/>
                  </a:lnTo>
                  <a:lnTo>
                    <a:pt x="325" y="144"/>
                  </a:lnTo>
                  <a:lnTo>
                    <a:pt x="326" y="146"/>
                  </a:lnTo>
                  <a:lnTo>
                    <a:pt x="325" y="148"/>
                  </a:lnTo>
                  <a:lnTo>
                    <a:pt x="320" y="153"/>
                  </a:lnTo>
                  <a:lnTo>
                    <a:pt x="319" y="152"/>
                  </a:lnTo>
                  <a:lnTo>
                    <a:pt x="318" y="152"/>
                  </a:lnTo>
                  <a:lnTo>
                    <a:pt x="317" y="151"/>
                  </a:lnTo>
                  <a:lnTo>
                    <a:pt x="312" y="151"/>
                  </a:lnTo>
                  <a:lnTo>
                    <a:pt x="312" y="154"/>
                  </a:lnTo>
                  <a:lnTo>
                    <a:pt x="311" y="158"/>
                  </a:lnTo>
                  <a:lnTo>
                    <a:pt x="309" y="158"/>
                  </a:lnTo>
                  <a:lnTo>
                    <a:pt x="306" y="155"/>
                  </a:lnTo>
                  <a:lnTo>
                    <a:pt x="305" y="169"/>
                  </a:lnTo>
                  <a:lnTo>
                    <a:pt x="305" y="181"/>
                  </a:lnTo>
                  <a:lnTo>
                    <a:pt x="306" y="189"/>
                  </a:lnTo>
                  <a:lnTo>
                    <a:pt x="303" y="194"/>
                  </a:lnTo>
                  <a:lnTo>
                    <a:pt x="298" y="197"/>
                  </a:lnTo>
                  <a:lnTo>
                    <a:pt x="293" y="200"/>
                  </a:lnTo>
                  <a:lnTo>
                    <a:pt x="290" y="203"/>
                  </a:lnTo>
                  <a:lnTo>
                    <a:pt x="289" y="209"/>
                  </a:lnTo>
                  <a:lnTo>
                    <a:pt x="286" y="211"/>
                  </a:lnTo>
                  <a:lnTo>
                    <a:pt x="285" y="211"/>
                  </a:lnTo>
                  <a:lnTo>
                    <a:pt x="284" y="210"/>
                  </a:lnTo>
                  <a:lnTo>
                    <a:pt x="283" y="210"/>
                  </a:lnTo>
                  <a:lnTo>
                    <a:pt x="281" y="209"/>
                  </a:lnTo>
                  <a:lnTo>
                    <a:pt x="278" y="209"/>
                  </a:lnTo>
                  <a:lnTo>
                    <a:pt x="281" y="221"/>
                  </a:lnTo>
                  <a:lnTo>
                    <a:pt x="284" y="232"/>
                  </a:lnTo>
                  <a:lnTo>
                    <a:pt x="277" y="232"/>
                  </a:lnTo>
                  <a:lnTo>
                    <a:pt x="273" y="235"/>
                  </a:lnTo>
                  <a:lnTo>
                    <a:pt x="270" y="237"/>
                  </a:lnTo>
                  <a:lnTo>
                    <a:pt x="269" y="239"/>
                  </a:lnTo>
                  <a:lnTo>
                    <a:pt x="267" y="240"/>
                  </a:lnTo>
                  <a:lnTo>
                    <a:pt x="267" y="242"/>
                  </a:lnTo>
                  <a:lnTo>
                    <a:pt x="268" y="243"/>
                  </a:lnTo>
                  <a:lnTo>
                    <a:pt x="269" y="243"/>
                  </a:lnTo>
                  <a:lnTo>
                    <a:pt x="270" y="242"/>
                  </a:lnTo>
                  <a:lnTo>
                    <a:pt x="271" y="242"/>
                  </a:lnTo>
                  <a:lnTo>
                    <a:pt x="273" y="243"/>
                  </a:lnTo>
                  <a:lnTo>
                    <a:pt x="273" y="249"/>
                  </a:lnTo>
                  <a:lnTo>
                    <a:pt x="270" y="253"/>
                  </a:lnTo>
                  <a:lnTo>
                    <a:pt x="269" y="257"/>
                  </a:lnTo>
                  <a:lnTo>
                    <a:pt x="268" y="258"/>
                  </a:lnTo>
                  <a:lnTo>
                    <a:pt x="267" y="260"/>
                  </a:lnTo>
                  <a:lnTo>
                    <a:pt x="264" y="261"/>
                  </a:lnTo>
                  <a:lnTo>
                    <a:pt x="261" y="263"/>
                  </a:lnTo>
                  <a:lnTo>
                    <a:pt x="261" y="265"/>
                  </a:lnTo>
                  <a:lnTo>
                    <a:pt x="262" y="267"/>
                  </a:lnTo>
                  <a:lnTo>
                    <a:pt x="262" y="268"/>
                  </a:lnTo>
                  <a:lnTo>
                    <a:pt x="263" y="270"/>
                  </a:lnTo>
                  <a:lnTo>
                    <a:pt x="263" y="271"/>
                  </a:lnTo>
                  <a:lnTo>
                    <a:pt x="259" y="271"/>
                  </a:lnTo>
                  <a:lnTo>
                    <a:pt x="257" y="273"/>
                  </a:lnTo>
                  <a:lnTo>
                    <a:pt x="259" y="275"/>
                  </a:lnTo>
                  <a:lnTo>
                    <a:pt x="262" y="279"/>
                  </a:lnTo>
                  <a:lnTo>
                    <a:pt x="264" y="280"/>
                  </a:lnTo>
                  <a:lnTo>
                    <a:pt x="264" y="281"/>
                  </a:lnTo>
                  <a:lnTo>
                    <a:pt x="262" y="284"/>
                  </a:lnTo>
                  <a:lnTo>
                    <a:pt x="260" y="285"/>
                  </a:lnTo>
                  <a:lnTo>
                    <a:pt x="259" y="286"/>
                  </a:lnTo>
                  <a:lnTo>
                    <a:pt x="260" y="289"/>
                  </a:lnTo>
                  <a:lnTo>
                    <a:pt x="263" y="293"/>
                  </a:lnTo>
                  <a:lnTo>
                    <a:pt x="266" y="294"/>
                  </a:lnTo>
                  <a:lnTo>
                    <a:pt x="268" y="296"/>
                  </a:lnTo>
                  <a:lnTo>
                    <a:pt x="269" y="300"/>
                  </a:lnTo>
                  <a:lnTo>
                    <a:pt x="270" y="301"/>
                  </a:lnTo>
                  <a:lnTo>
                    <a:pt x="270" y="303"/>
                  </a:lnTo>
                  <a:lnTo>
                    <a:pt x="271" y="306"/>
                  </a:lnTo>
                  <a:lnTo>
                    <a:pt x="273" y="307"/>
                  </a:lnTo>
                  <a:lnTo>
                    <a:pt x="273" y="310"/>
                  </a:lnTo>
                  <a:lnTo>
                    <a:pt x="269" y="314"/>
                  </a:lnTo>
                  <a:lnTo>
                    <a:pt x="268" y="314"/>
                  </a:lnTo>
                  <a:lnTo>
                    <a:pt x="267" y="316"/>
                  </a:lnTo>
                  <a:lnTo>
                    <a:pt x="267" y="317"/>
                  </a:lnTo>
                  <a:lnTo>
                    <a:pt x="269" y="322"/>
                  </a:lnTo>
                  <a:lnTo>
                    <a:pt x="270" y="325"/>
                  </a:lnTo>
                  <a:lnTo>
                    <a:pt x="269" y="328"/>
                  </a:lnTo>
                  <a:lnTo>
                    <a:pt x="232" y="328"/>
                  </a:lnTo>
                  <a:lnTo>
                    <a:pt x="192" y="331"/>
                  </a:lnTo>
                  <a:lnTo>
                    <a:pt x="151" y="334"/>
                  </a:lnTo>
                  <a:lnTo>
                    <a:pt x="142" y="332"/>
                  </a:lnTo>
                  <a:lnTo>
                    <a:pt x="132" y="330"/>
                  </a:lnTo>
                  <a:lnTo>
                    <a:pt x="127" y="331"/>
                  </a:lnTo>
                  <a:lnTo>
                    <a:pt x="123" y="332"/>
                  </a:lnTo>
                  <a:lnTo>
                    <a:pt x="120" y="335"/>
                  </a:lnTo>
                  <a:lnTo>
                    <a:pt x="115" y="336"/>
                  </a:lnTo>
                  <a:lnTo>
                    <a:pt x="93" y="337"/>
                  </a:lnTo>
                  <a:lnTo>
                    <a:pt x="71" y="335"/>
                  </a:lnTo>
                  <a:lnTo>
                    <a:pt x="50" y="336"/>
                  </a:lnTo>
                  <a:lnTo>
                    <a:pt x="50" y="288"/>
                  </a:lnTo>
                  <a:lnTo>
                    <a:pt x="48" y="288"/>
                  </a:lnTo>
                  <a:lnTo>
                    <a:pt x="47" y="287"/>
                  </a:lnTo>
                  <a:lnTo>
                    <a:pt x="45" y="287"/>
                  </a:lnTo>
                  <a:lnTo>
                    <a:pt x="44" y="286"/>
                  </a:lnTo>
                  <a:lnTo>
                    <a:pt x="42" y="285"/>
                  </a:lnTo>
                  <a:lnTo>
                    <a:pt x="35" y="285"/>
                  </a:lnTo>
                  <a:lnTo>
                    <a:pt x="33" y="286"/>
                  </a:lnTo>
                  <a:lnTo>
                    <a:pt x="30" y="286"/>
                  </a:lnTo>
                  <a:lnTo>
                    <a:pt x="30" y="280"/>
                  </a:lnTo>
                  <a:lnTo>
                    <a:pt x="29" y="279"/>
                  </a:lnTo>
                  <a:lnTo>
                    <a:pt x="27" y="281"/>
                  </a:lnTo>
                  <a:lnTo>
                    <a:pt x="27" y="282"/>
                  </a:lnTo>
                  <a:lnTo>
                    <a:pt x="23" y="286"/>
                  </a:lnTo>
                  <a:lnTo>
                    <a:pt x="19" y="286"/>
                  </a:lnTo>
                  <a:lnTo>
                    <a:pt x="15" y="250"/>
                  </a:lnTo>
                  <a:lnTo>
                    <a:pt x="14" y="212"/>
                  </a:lnTo>
                  <a:lnTo>
                    <a:pt x="15" y="174"/>
                  </a:lnTo>
                  <a:lnTo>
                    <a:pt x="15" y="137"/>
                  </a:lnTo>
                  <a:lnTo>
                    <a:pt x="14" y="99"/>
                  </a:lnTo>
                  <a:lnTo>
                    <a:pt x="8" y="70"/>
                  </a:lnTo>
                  <a:lnTo>
                    <a:pt x="2" y="42"/>
                  </a:lnTo>
                  <a:lnTo>
                    <a:pt x="0" y="15"/>
                  </a:lnTo>
                  <a:lnTo>
                    <a:pt x="94" y="13"/>
                  </a:lnTo>
                  <a:lnTo>
                    <a:pt x="190" y="9"/>
                  </a:lnTo>
                  <a:lnTo>
                    <a:pt x="284" y="4"/>
                  </a:lnTo>
                  <a:lnTo>
                    <a:pt x="291" y="2"/>
                  </a:lnTo>
                  <a:lnTo>
                    <a:pt x="300" y="1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33"/>
            <p:cNvSpPr>
              <a:spLocks/>
            </p:cNvSpPr>
            <p:nvPr/>
          </p:nvSpPr>
          <p:spPr bwMode="auto">
            <a:xfrm>
              <a:off x="5747758" y="1571547"/>
              <a:ext cx="864688" cy="53211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02" y="7"/>
                </a:cxn>
                <a:cxn ang="0">
                  <a:pos x="186" y="11"/>
                </a:cxn>
                <a:cxn ang="0">
                  <a:pos x="356" y="16"/>
                </a:cxn>
                <a:cxn ang="0">
                  <a:pos x="439" y="20"/>
                </a:cxn>
                <a:cxn ang="0">
                  <a:pos x="440" y="31"/>
                </a:cxn>
                <a:cxn ang="0">
                  <a:pos x="441" y="40"/>
                </a:cxn>
                <a:cxn ang="0">
                  <a:pos x="441" y="76"/>
                </a:cxn>
                <a:cxn ang="0">
                  <a:pos x="444" y="80"/>
                </a:cxn>
                <a:cxn ang="0">
                  <a:pos x="444" y="98"/>
                </a:cxn>
                <a:cxn ang="0">
                  <a:pos x="449" y="119"/>
                </a:cxn>
                <a:cxn ang="0">
                  <a:pos x="458" y="138"/>
                </a:cxn>
                <a:cxn ang="0">
                  <a:pos x="461" y="147"/>
                </a:cxn>
                <a:cxn ang="0">
                  <a:pos x="461" y="153"/>
                </a:cxn>
                <a:cxn ang="0">
                  <a:pos x="460" y="156"/>
                </a:cxn>
                <a:cxn ang="0">
                  <a:pos x="458" y="157"/>
                </a:cxn>
                <a:cxn ang="0">
                  <a:pos x="458" y="158"/>
                </a:cxn>
                <a:cxn ang="0">
                  <a:pos x="460" y="164"/>
                </a:cxn>
                <a:cxn ang="0">
                  <a:pos x="461" y="172"/>
                </a:cxn>
                <a:cxn ang="0">
                  <a:pos x="463" y="181"/>
                </a:cxn>
                <a:cxn ang="0">
                  <a:pos x="464" y="189"/>
                </a:cxn>
                <a:cxn ang="0">
                  <a:pos x="464" y="193"/>
                </a:cxn>
                <a:cxn ang="0">
                  <a:pos x="463" y="195"/>
                </a:cxn>
                <a:cxn ang="0">
                  <a:pos x="462" y="196"/>
                </a:cxn>
                <a:cxn ang="0">
                  <a:pos x="461" y="199"/>
                </a:cxn>
                <a:cxn ang="0">
                  <a:pos x="461" y="205"/>
                </a:cxn>
                <a:cxn ang="0">
                  <a:pos x="462" y="213"/>
                </a:cxn>
                <a:cxn ang="0">
                  <a:pos x="463" y="223"/>
                </a:cxn>
                <a:cxn ang="0">
                  <a:pos x="464" y="231"/>
                </a:cxn>
                <a:cxn ang="0">
                  <a:pos x="464" y="240"/>
                </a:cxn>
                <a:cxn ang="0">
                  <a:pos x="467" y="249"/>
                </a:cxn>
                <a:cxn ang="0">
                  <a:pos x="468" y="251"/>
                </a:cxn>
                <a:cxn ang="0">
                  <a:pos x="474" y="257"/>
                </a:cxn>
                <a:cxn ang="0">
                  <a:pos x="475" y="259"/>
                </a:cxn>
                <a:cxn ang="0">
                  <a:pos x="476" y="271"/>
                </a:cxn>
                <a:cxn ang="0">
                  <a:pos x="478" y="283"/>
                </a:cxn>
                <a:cxn ang="0">
                  <a:pos x="481" y="293"/>
                </a:cxn>
                <a:cxn ang="0">
                  <a:pos x="384" y="296"/>
                </a:cxn>
                <a:cxn ang="0">
                  <a:pos x="286" y="294"/>
                </a:cxn>
                <a:cxn ang="0">
                  <a:pos x="189" y="290"/>
                </a:cxn>
                <a:cxn ang="0">
                  <a:pos x="94" y="285"/>
                </a:cxn>
                <a:cxn ang="0">
                  <a:pos x="0" y="279"/>
                </a:cxn>
                <a:cxn ang="0">
                  <a:pos x="4" y="209"/>
                </a:cxn>
                <a:cxn ang="0">
                  <a:pos x="9" y="138"/>
                </a:cxn>
                <a:cxn ang="0">
                  <a:pos x="14" y="68"/>
                </a:cxn>
                <a:cxn ang="0">
                  <a:pos x="22" y="0"/>
                </a:cxn>
              </a:cxnLst>
              <a:rect l="0" t="0" r="r" b="b"/>
              <a:pathLst>
                <a:path w="481" h="296">
                  <a:moveTo>
                    <a:pt x="22" y="0"/>
                  </a:moveTo>
                  <a:lnTo>
                    <a:pt x="102" y="7"/>
                  </a:lnTo>
                  <a:lnTo>
                    <a:pt x="186" y="11"/>
                  </a:lnTo>
                  <a:lnTo>
                    <a:pt x="356" y="16"/>
                  </a:lnTo>
                  <a:lnTo>
                    <a:pt x="439" y="20"/>
                  </a:lnTo>
                  <a:lnTo>
                    <a:pt x="440" y="31"/>
                  </a:lnTo>
                  <a:lnTo>
                    <a:pt x="441" y="40"/>
                  </a:lnTo>
                  <a:lnTo>
                    <a:pt x="441" y="76"/>
                  </a:lnTo>
                  <a:lnTo>
                    <a:pt x="444" y="80"/>
                  </a:lnTo>
                  <a:lnTo>
                    <a:pt x="444" y="98"/>
                  </a:lnTo>
                  <a:lnTo>
                    <a:pt x="449" y="119"/>
                  </a:lnTo>
                  <a:lnTo>
                    <a:pt x="458" y="138"/>
                  </a:lnTo>
                  <a:lnTo>
                    <a:pt x="461" y="147"/>
                  </a:lnTo>
                  <a:lnTo>
                    <a:pt x="461" y="153"/>
                  </a:lnTo>
                  <a:lnTo>
                    <a:pt x="460" y="156"/>
                  </a:lnTo>
                  <a:lnTo>
                    <a:pt x="458" y="157"/>
                  </a:lnTo>
                  <a:lnTo>
                    <a:pt x="458" y="158"/>
                  </a:lnTo>
                  <a:lnTo>
                    <a:pt x="460" y="164"/>
                  </a:lnTo>
                  <a:lnTo>
                    <a:pt x="461" y="172"/>
                  </a:lnTo>
                  <a:lnTo>
                    <a:pt x="463" y="181"/>
                  </a:lnTo>
                  <a:lnTo>
                    <a:pt x="464" y="189"/>
                  </a:lnTo>
                  <a:lnTo>
                    <a:pt x="464" y="193"/>
                  </a:lnTo>
                  <a:lnTo>
                    <a:pt x="463" y="195"/>
                  </a:lnTo>
                  <a:lnTo>
                    <a:pt x="462" y="196"/>
                  </a:lnTo>
                  <a:lnTo>
                    <a:pt x="461" y="199"/>
                  </a:lnTo>
                  <a:lnTo>
                    <a:pt x="461" y="205"/>
                  </a:lnTo>
                  <a:lnTo>
                    <a:pt x="462" y="213"/>
                  </a:lnTo>
                  <a:lnTo>
                    <a:pt x="463" y="223"/>
                  </a:lnTo>
                  <a:lnTo>
                    <a:pt x="464" y="231"/>
                  </a:lnTo>
                  <a:lnTo>
                    <a:pt x="464" y="240"/>
                  </a:lnTo>
                  <a:lnTo>
                    <a:pt x="467" y="249"/>
                  </a:lnTo>
                  <a:lnTo>
                    <a:pt x="468" y="251"/>
                  </a:lnTo>
                  <a:lnTo>
                    <a:pt x="474" y="257"/>
                  </a:lnTo>
                  <a:lnTo>
                    <a:pt x="475" y="259"/>
                  </a:lnTo>
                  <a:lnTo>
                    <a:pt x="476" y="271"/>
                  </a:lnTo>
                  <a:lnTo>
                    <a:pt x="478" y="283"/>
                  </a:lnTo>
                  <a:lnTo>
                    <a:pt x="481" y="293"/>
                  </a:lnTo>
                  <a:lnTo>
                    <a:pt x="384" y="296"/>
                  </a:lnTo>
                  <a:lnTo>
                    <a:pt x="286" y="294"/>
                  </a:lnTo>
                  <a:lnTo>
                    <a:pt x="189" y="290"/>
                  </a:lnTo>
                  <a:lnTo>
                    <a:pt x="94" y="285"/>
                  </a:lnTo>
                  <a:lnTo>
                    <a:pt x="0" y="279"/>
                  </a:lnTo>
                  <a:lnTo>
                    <a:pt x="4" y="209"/>
                  </a:lnTo>
                  <a:lnTo>
                    <a:pt x="9" y="138"/>
                  </a:lnTo>
                  <a:lnTo>
                    <a:pt x="14" y="68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34"/>
            <p:cNvSpPr>
              <a:spLocks/>
            </p:cNvSpPr>
            <p:nvPr/>
          </p:nvSpPr>
          <p:spPr bwMode="auto">
            <a:xfrm>
              <a:off x="5711803" y="2080292"/>
              <a:ext cx="915023" cy="591439"/>
            </a:xfrm>
            <a:custGeom>
              <a:avLst/>
              <a:gdLst/>
              <a:ahLst/>
              <a:cxnLst>
                <a:cxn ang="0">
                  <a:pos x="135" y="8"/>
                </a:cxn>
                <a:cxn ang="0">
                  <a:pos x="375" y="16"/>
                </a:cxn>
                <a:cxn ang="0">
                  <a:pos x="496" y="24"/>
                </a:cxn>
                <a:cxn ang="0">
                  <a:pos x="488" y="36"/>
                </a:cxn>
                <a:cxn ang="0">
                  <a:pos x="481" y="48"/>
                </a:cxn>
                <a:cxn ang="0">
                  <a:pos x="487" y="58"/>
                </a:cxn>
                <a:cxn ang="0">
                  <a:pos x="492" y="64"/>
                </a:cxn>
                <a:cxn ang="0">
                  <a:pos x="496" y="67"/>
                </a:cxn>
                <a:cxn ang="0">
                  <a:pos x="502" y="69"/>
                </a:cxn>
                <a:cxn ang="0">
                  <a:pos x="506" y="76"/>
                </a:cxn>
                <a:cxn ang="0">
                  <a:pos x="509" y="233"/>
                </a:cxn>
                <a:cxn ang="0">
                  <a:pos x="508" y="240"/>
                </a:cxn>
                <a:cxn ang="0">
                  <a:pos x="498" y="242"/>
                </a:cxn>
                <a:cxn ang="0">
                  <a:pos x="499" y="249"/>
                </a:cxn>
                <a:cxn ang="0">
                  <a:pos x="503" y="254"/>
                </a:cxn>
                <a:cxn ang="0">
                  <a:pos x="502" y="260"/>
                </a:cxn>
                <a:cxn ang="0">
                  <a:pos x="505" y="277"/>
                </a:cxn>
                <a:cxn ang="0">
                  <a:pos x="503" y="298"/>
                </a:cxn>
                <a:cxn ang="0">
                  <a:pos x="498" y="308"/>
                </a:cxn>
                <a:cxn ang="0">
                  <a:pos x="501" y="317"/>
                </a:cxn>
                <a:cxn ang="0">
                  <a:pos x="489" y="318"/>
                </a:cxn>
                <a:cxn ang="0">
                  <a:pos x="463" y="304"/>
                </a:cxn>
                <a:cxn ang="0">
                  <a:pos x="444" y="301"/>
                </a:cxn>
                <a:cxn ang="0">
                  <a:pos x="416" y="302"/>
                </a:cxn>
                <a:cxn ang="0">
                  <a:pos x="405" y="307"/>
                </a:cxn>
                <a:cxn ang="0">
                  <a:pos x="385" y="298"/>
                </a:cxn>
                <a:cxn ang="0">
                  <a:pos x="379" y="293"/>
                </a:cxn>
                <a:cxn ang="0">
                  <a:pos x="374" y="288"/>
                </a:cxn>
                <a:cxn ang="0">
                  <a:pos x="359" y="286"/>
                </a:cxn>
                <a:cxn ang="0">
                  <a:pos x="332" y="287"/>
                </a:cxn>
                <a:cxn ang="0">
                  <a:pos x="198" y="281"/>
                </a:cxn>
                <a:cxn ang="0">
                  <a:pos x="62" y="275"/>
                </a:cxn>
                <a:cxn ang="0">
                  <a:pos x="3" y="200"/>
                </a:cxn>
                <a:cxn ang="0">
                  <a:pos x="15" y="67"/>
                </a:cxn>
              </a:cxnLst>
              <a:rect l="0" t="0" r="r" b="b"/>
              <a:pathLst>
                <a:path w="509" h="329">
                  <a:moveTo>
                    <a:pt x="20" y="0"/>
                  </a:moveTo>
                  <a:lnTo>
                    <a:pt x="135" y="8"/>
                  </a:lnTo>
                  <a:lnTo>
                    <a:pt x="254" y="13"/>
                  </a:lnTo>
                  <a:lnTo>
                    <a:pt x="375" y="16"/>
                  </a:lnTo>
                  <a:lnTo>
                    <a:pt x="498" y="16"/>
                  </a:lnTo>
                  <a:lnTo>
                    <a:pt x="496" y="24"/>
                  </a:lnTo>
                  <a:lnTo>
                    <a:pt x="494" y="31"/>
                  </a:lnTo>
                  <a:lnTo>
                    <a:pt x="488" y="36"/>
                  </a:lnTo>
                  <a:lnTo>
                    <a:pt x="483" y="41"/>
                  </a:lnTo>
                  <a:lnTo>
                    <a:pt x="481" y="48"/>
                  </a:lnTo>
                  <a:lnTo>
                    <a:pt x="485" y="55"/>
                  </a:lnTo>
                  <a:lnTo>
                    <a:pt x="487" y="58"/>
                  </a:lnTo>
                  <a:lnTo>
                    <a:pt x="489" y="62"/>
                  </a:lnTo>
                  <a:lnTo>
                    <a:pt x="492" y="64"/>
                  </a:lnTo>
                  <a:lnTo>
                    <a:pt x="495" y="65"/>
                  </a:lnTo>
                  <a:lnTo>
                    <a:pt x="496" y="67"/>
                  </a:lnTo>
                  <a:lnTo>
                    <a:pt x="499" y="67"/>
                  </a:lnTo>
                  <a:lnTo>
                    <a:pt x="502" y="69"/>
                  </a:lnTo>
                  <a:lnTo>
                    <a:pt x="505" y="72"/>
                  </a:lnTo>
                  <a:lnTo>
                    <a:pt x="506" y="76"/>
                  </a:lnTo>
                  <a:lnTo>
                    <a:pt x="506" y="196"/>
                  </a:lnTo>
                  <a:lnTo>
                    <a:pt x="509" y="233"/>
                  </a:lnTo>
                  <a:lnTo>
                    <a:pt x="509" y="239"/>
                  </a:lnTo>
                  <a:lnTo>
                    <a:pt x="508" y="240"/>
                  </a:lnTo>
                  <a:lnTo>
                    <a:pt x="501" y="240"/>
                  </a:lnTo>
                  <a:lnTo>
                    <a:pt x="498" y="242"/>
                  </a:lnTo>
                  <a:lnTo>
                    <a:pt x="498" y="247"/>
                  </a:lnTo>
                  <a:lnTo>
                    <a:pt x="499" y="249"/>
                  </a:lnTo>
                  <a:lnTo>
                    <a:pt x="502" y="252"/>
                  </a:lnTo>
                  <a:lnTo>
                    <a:pt x="503" y="254"/>
                  </a:lnTo>
                  <a:lnTo>
                    <a:pt x="503" y="259"/>
                  </a:lnTo>
                  <a:lnTo>
                    <a:pt x="502" y="260"/>
                  </a:lnTo>
                  <a:lnTo>
                    <a:pt x="502" y="267"/>
                  </a:lnTo>
                  <a:lnTo>
                    <a:pt x="505" y="277"/>
                  </a:lnTo>
                  <a:lnTo>
                    <a:pt x="505" y="288"/>
                  </a:lnTo>
                  <a:lnTo>
                    <a:pt x="503" y="298"/>
                  </a:lnTo>
                  <a:lnTo>
                    <a:pt x="501" y="302"/>
                  </a:lnTo>
                  <a:lnTo>
                    <a:pt x="498" y="308"/>
                  </a:lnTo>
                  <a:lnTo>
                    <a:pt x="498" y="312"/>
                  </a:lnTo>
                  <a:lnTo>
                    <a:pt x="501" y="317"/>
                  </a:lnTo>
                  <a:lnTo>
                    <a:pt x="501" y="329"/>
                  </a:lnTo>
                  <a:lnTo>
                    <a:pt x="489" y="318"/>
                  </a:lnTo>
                  <a:lnTo>
                    <a:pt x="475" y="310"/>
                  </a:lnTo>
                  <a:lnTo>
                    <a:pt x="463" y="304"/>
                  </a:lnTo>
                  <a:lnTo>
                    <a:pt x="453" y="298"/>
                  </a:lnTo>
                  <a:lnTo>
                    <a:pt x="444" y="301"/>
                  </a:lnTo>
                  <a:lnTo>
                    <a:pt x="421" y="301"/>
                  </a:lnTo>
                  <a:lnTo>
                    <a:pt x="416" y="302"/>
                  </a:lnTo>
                  <a:lnTo>
                    <a:pt x="410" y="304"/>
                  </a:lnTo>
                  <a:lnTo>
                    <a:pt x="405" y="307"/>
                  </a:lnTo>
                  <a:lnTo>
                    <a:pt x="396" y="303"/>
                  </a:lnTo>
                  <a:lnTo>
                    <a:pt x="385" y="298"/>
                  </a:lnTo>
                  <a:lnTo>
                    <a:pt x="382" y="296"/>
                  </a:lnTo>
                  <a:lnTo>
                    <a:pt x="379" y="293"/>
                  </a:lnTo>
                  <a:lnTo>
                    <a:pt x="377" y="290"/>
                  </a:lnTo>
                  <a:lnTo>
                    <a:pt x="374" y="288"/>
                  </a:lnTo>
                  <a:lnTo>
                    <a:pt x="371" y="287"/>
                  </a:lnTo>
                  <a:lnTo>
                    <a:pt x="359" y="286"/>
                  </a:lnTo>
                  <a:lnTo>
                    <a:pt x="345" y="287"/>
                  </a:lnTo>
                  <a:lnTo>
                    <a:pt x="332" y="287"/>
                  </a:lnTo>
                  <a:lnTo>
                    <a:pt x="267" y="284"/>
                  </a:lnTo>
                  <a:lnTo>
                    <a:pt x="198" y="281"/>
                  </a:lnTo>
                  <a:lnTo>
                    <a:pt x="129" y="279"/>
                  </a:lnTo>
                  <a:lnTo>
                    <a:pt x="62" y="275"/>
                  </a:lnTo>
                  <a:lnTo>
                    <a:pt x="0" y="270"/>
                  </a:lnTo>
                  <a:lnTo>
                    <a:pt x="3" y="200"/>
                  </a:lnTo>
                  <a:lnTo>
                    <a:pt x="8" y="133"/>
                  </a:lnTo>
                  <a:lnTo>
                    <a:pt x="15" y="67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35"/>
            <p:cNvSpPr>
              <a:spLocks/>
            </p:cNvSpPr>
            <p:nvPr/>
          </p:nvSpPr>
          <p:spPr bwMode="auto">
            <a:xfrm>
              <a:off x="5686636" y="2571060"/>
              <a:ext cx="1078611" cy="532115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152" y="9"/>
                </a:cxn>
                <a:cxn ang="0">
                  <a:pos x="251" y="14"/>
                </a:cxn>
                <a:cxn ang="0">
                  <a:pos x="319" y="17"/>
                </a:cxn>
                <a:cxn ang="0">
                  <a:pos x="377" y="17"/>
                </a:cxn>
                <a:cxn ang="0">
                  <a:pos x="399" y="28"/>
                </a:cxn>
                <a:cxn ang="0">
                  <a:pos x="412" y="35"/>
                </a:cxn>
                <a:cxn ang="0">
                  <a:pos x="416" y="37"/>
                </a:cxn>
                <a:cxn ang="0">
                  <a:pos x="421" y="39"/>
                </a:cxn>
                <a:cxn ang="0">
                  <a:pos x="425" y="37"/>
                </a:cxn>
                <a:cxn ang="0">
                  <a:pos x="428" y="32"/>
                </a:cxn>
                <a:cxn ang="0">
                  <a:pos x="456" y="31"/>
                </a:cxn>
                <a:cxn ang="0">
                  <a:pos x="467" y="29"/>
                </a:cxn>
                <a:cxn ang="0">
                  <a:pos x="473" y="38"/>
                </a:cxn>
                <a:cxn ang="0">
                  <a:pos x="482" y="41"/>
                </a:cxn>
                <a:cxn ang="0">
                  <a:pos x="495" y="42"/>
                </a:cxn>
                <a:cxn ang="0">
                  <a:pos x="503" y="51"/>
                </a:cxn>
                <a:cxn ang="0">
                  <a:pos x="509" y="56"/>
                </a:cxn>
                <a:cxn ang="0">
                  <a:pos x="515" y="60"/>
                </a:cxn>
                <a:cxn ang="0">
                  <a:pos x="522" y="64"/>
                </a:cxn>
                <a:cxn ang="0">
                  <a:pos x="525" y="70"/>
                </a:cxn>
                <a:cxn ang="0">
                  <a:pos x="530" y="80"/>
                </a:cxn>
                <a:cxn ang="0">
                  <a:pos x="532" y="88"/>
                </a:cxn>
                <a:cxn ang="0">
                  <a:pos x="532" y="99"/>
                </a:cxn>
                <a:cxn ang="0">
                  <a:pos x="538" y="107"/>
                </a:cxn>
                <a:cxn ang="0">
                  <a:pos x="542" y="119"/>
                </a:cxn>
                <a:cxn ang="0">
                  <a:pos x="548" y="139"/>
                </a:cxn>
                <a:cxn ang="0">
                  <a:pos x="549" y="155"/>
                </a:cxn>
                <a:cxn ang="0">
                  <a:pos x="556" y="160"/>
                </a:cxn>
                <a:cxn ang="0">
                  <a:pos x="560" y="163"/>
                </a:cxn>
                <a:cxn ang="0">
                  <a:pos x="561" y="169"/>
                </a:cxn>
                <a:cxn ang="0">
                  <a:pos x="560" y="177"/>
                </a:cxn>
                <a:cxn ang="0">
                  <a:pos x="562" y="183"/>
                </a:cxn>
                <a:cxn ang="0">
                  <a:pos x="566" y="189"/>
                </a:cxn>
                <a:cxn ang="0">
                  <a:pos x="565" y="195"/>
                </a:cxn>
                <a:cxn ang="0">
                  <a:pos x="562" y="198"/>
                </a:cxn>
                <a:cxn ang="0">
                  <a:pos x="563" y="203"/>
                </a:cxn>
                <a:cxn ang="0">
                  <a:pos x="565" y="206"/>
                </a:cxn>
                <a:cxn ang="0">
                  <a:pos x="566" y="217"/>
                </a:cxn>
                <a:cxn ang="0">
                  <a:pos x="570" y="244"/>
                </a:cxn>
                <a:cxn ang="0">
                  <a:pos x="577" y="258"/>
                </a:cxn>
                <a:cxn ang="0">
                  <a:pos x="580" y="265"/>
                </a:cxn>
                <a:cxn ang="0">
                  <a:pos x="596" y="283"/>
                </a:cxn>
                <a:cxn ang="0">
                  <a:pos x="483" y="296"/>
                </a:cxn>
                <a:cxn ang="0">
                  <a:pos x="249" y="291"/>
                </a:cxn>
                <a:cxn ang="0">
                  <a:pos x="135" y="263"/>
                </a:cxn>
                <a:cxn ang="0">
                  <a:pos x="137" y="195"/>
                </a:cxn>
                <a:cxn ang="0">
                  <a:pos x="34" y="186"/>
                </a:cxn>
                <a:cxn ang="0">
                  <a:pos x="3" y="137"/>
                </a:cxn>
                <a:cxn ang="0">
                  <a:pos x="9" y="44"/>
                </a:cxn>
              </a:cxnLst>
              <a:rect l="0" t="0" r="r" b="b"/>
              <a:pathLst>
                <a:path w="600" h="296">
                  <a:moveTo>
                    <a:pt x="14" y="0"/>
                  </a:moveTo>
                  <a:lnTo>
                    <a:pt x="57" y="4"/>
                  </a:lnTo>
                  <a:lnTo>
                    <a:pt x="104" y="7"/>
                  </a:lnTo>
                  <a:lnTo>
                    <a:pt x="152" y="9"/>
                  </a:lnTo>
                  <a:lnTo>
                    <a:pt x="203" y="11"/>
                  </a:lnTo>
                  <a:lnTo>
                    <a:pt x="251" y="14"/>
                  </a:lnTo>
                  <a:lnTo>
                    <a:pt x="298" y="17"/>
                  </a:lnTo>
                  <a:lnTo>
                    <a:pt x="319" y="17"/>
                  </a:lnTo>
                  <a:lnTo>
                    <a:pt x="359" y="15"/>
                  </a:lnTo>
                  <a:lnTo>
                    <a:pt x="377" y="17"/>
                  </a:lnTo>
                  <a:lnTo>
                    <a:pt x="389" y="22"/>
                  </a:lnTo>
                  <a:lnTo>
                    <a:pt x="399" y="28"/>
                  </a:lnTo>
                  <a:lnTo>
                    <a:pt x="411" y="34"/>
                  </a:lnTo>
                  <a:lnTo>
                    <a:pt x="412" y="35"/>
                  </a:lnTo>
                  <a:lnTo>
                    <a:pt x="414" y="36"/>
                  </a:lnTo>
                  <a:lnTo>
                    <a:pt x="416" y="37"/>
                  </a:lnTo>
                  <a:lnTo>
                    <a:pt x="416" y="39"/>
                  </a:lnTo>
                  <a:lnTo>
                    <a:pt x="421" y="39"/>
                  </a:lnTo>
                  <a:lnTo>
                    <a:pt x="423" y="38"/>
                  </a:lnTo>
                  <a:lnTo>
                    <a:pt x="425" y="37"/>
                  </a:lnTo>
                  <a:lnTo>
                    <a:pt x="426" y="35"/>
                  </a:lnTo>
                  <a:lnTo>
                    <a:pt x="428" y="32"/>
                  </a:lnTo>
                  <a:lnTo>
                    <a:pt x="431" y="31"/>
                  </a:lnTo>
                  <a:lnTo>
                    <a:pt x="456" y="31"/>
                  </a:lnTo>
                  <a:lnTo>
                    <a:pt x="464" y="28"/>
                  </a:lnTo>
                  <a:lnTo>
                    <a:pt x="467" y="29"/>
                  </a:lnTo>
                  <a:lnTo>
                    <a:pt x="469" y="31"/>
                  </a:lnTo>
                  <a:lnTo>
                    <a:pt x="473" y="38"/>
                  </a:lnTo>
                  <a:lnTo>
                    <a:pt x="475" y="39"/>
                  </a:lnTo>
                  <a:lnTo>
                    <a:pt x="482" y="41"/>
                  </a:lnTo>
                  <a:lnTo>
                    <a:pt x="489" y="41"/>
                  </a:lnTo>
                  <a:lnTo>
                    <a:pt x="495" y="42"/>
                  </a:lnTo>
                  <a:lnTo>
                    <a:pt x="498" y="44"/>
                  </a:lnTo>
                  <a:lnTo>
                    <a:pt x="503" y="51"/>
                  </a:lnTo>
                  <a:lnTo>
                    <a:pt x="506" y="53"/>
                  </a:lnTo>
                  <a:lnTo>
                    <a:pt x="509" y="56"/>
                  </a:lnTo>
                  <a:lnTo>
                    <a:pt x="512" y="58"/>
                  </a:lnTo>
                  <a:lnTo>
                    <a:pt x="515" y="60"/>
                  </a:lnTo>
                  <a:lnTo>
                    <a:pt x="518" y="63"/>
                  </a:lnTo>
                  <a:lnTo>
                    <a:pt x="522" y="64"/>
                  </a:lnTo>
                  <a:lnTo>
                    <a:pt x="526" y="65"/>
                  </a:lnTo>
                  <a:lnTo>
                    <a:pt x="525" y="70"/>
                  </a:lnTo>
                  <a:lnTo>
                    <a:pt x="526" y="76"/>
                  </a:lnTo>
                  <a:lnTo>
                    <a:pt x="530" y="80"/>
                  </a:lnTo>
                  <a:lnTo>
                    <a:pt x="532" y="85"/>
                  </a:lnTo>
                  <a:lnTo>
                    <a:pt x="532" y="88"/>
                  </a:lnTo>
                  <a:lnTo>
                    <a:pt x="531" y="93"/>
                  </a:lnTo>
                  <a:lnTo>
                    <a:pt x="532" y="99"/>
                  </a:lnTo>
                  <a:lnTo>
                    <a:pt x="537" y="105"/>
                  </a:lnTo>
                  <a:lnTo>
                    <a:pt x="538" y="107"/>
                  </a:lnTo>
                  <a:lnTo>
                    <a:pt x="540" y="109"/>
                  </a:lnTo>
                  <a:lnTo>
                    <a:pt x="542" y="119"/>
                  </a:lnTo>
                  <a:lnTo>
                    <a:pt x="547" y="130"/>
                  </a:lnTo>
                  <a:lnTo>
                    <a:pt x="548" y="139"/>
                  </a:lnTo>
                  <a:lnTo>
                    <a:pt x="548" y="153"/>
                  </a:lnTo>
                  <a:lnTo>
                    <a:pt x="549" y="155"/>
                  </a:lnTo>
                  <a:lnTo>
                    <a:pt x="554" y="157"/>
                  </a:lnTo>
                  <a:lnTo>
                    <a:pt x="556" y="160"/>
                  </a:lnTo>
                  <a:lnTo>
                    <a:pt x="559" y="161"/>
                  </a:lnTo>
                  <a:lnTo>
                    <a:pt x="560" y="163"/>
                  </a:lnTo>
                  <a:lnTo>
                    <a:pt x="561" y="167"/>
                  </a:lnTo>
                  <a:lnTo>
                    <a:pt x="561" y="169"/>
                  </a:lnTo>
                  <a:lnTo>
                    <a:pt x="560" y="172"/>
                  </a:lnTo>
                  <a:lnTo>
                    <a:pt x="560" y="177"/>
                  </a:lnTo>
                  <a:lnTo>
                    <a:pt x="561" y="181"/>
                  </a:lnTo>
                  <a:lnTo>
                    <a:pt x="562" y="183"/>
                  </a:lnTo>
                  <a:lnTo>
                    <a:pt x="563" y="184"/>
                  </a:lnTo>
                  <a:lnTo>
                    <a:pt x="566" y="189"/>
                  </a:lnTo>
                  <a:lnTo>
                    <a:pt x="566" y="192"/>
                  </a:lnTo>
                  <a:lnTo>
                    <a:pt x="565" y="195"/>
                  </a:lnTo>
                  <a:lnTo>
                    <a:pt x="563" y="196"/>
                  </a:lnTo>
                  <a:lnTo>
                    <a:pt x="562" y="198"/>
                  </a:lnTo>
                  <a:lnTo>
                    <a:pt x="562" y="200"/>
                  </a:lnTo>
                  <a:lnTo>
                    <a:pt x="563" y="203"/>
                  </a:lnTo>
                  <a:lnTo>
                    <a:pt x="565" y="204"/>
                  </a:lnTo>
                  <a:lnTo>
                    <a:pt x="565" y="206"/>
                  </a:lnTo>
                  <a:lnTo>
                    <a:pt x="566" y="209"/>
                  </a:lnTo>
                  <a:lnTo>
                    <a:pt x="566" y="217"/>
                  </a:lnTo>
                  <a:lnTo>
                    <a:pt x="567" y="231"/>
                  </a:lnTo>
                  <a:lnTo>
                    <a:pt x="570" y="244"/>
                  </a:lnTo>
                  <a:lnTo>
                    <a:pt x="576" y="256"/>
                  </a:lnTo>
                  <a:lnTo>
                    <a:pt x="577" y="258"/>
                  </a:lnTo>
                  <a:lnTo>
                    <a:pt x="577" y="260"/>
                  </a:lnTo>
                  <a:lnTo>
                    <a:pt x="580" y="265"/>
                  </a:lnTo>
                  <a:lnTo>
                    <a:pt x="584" y="269"/>
                  </a:lnTo>
                  <a:lnTo>
                    <a:pt x="596" y="283"/>
                  </a:lnTo>
                  <a:lnTo>
                    <a:pt x="600" y="293"/>
                  </a:lnTo>
                  <a:lnTo>
                    <a:pt x="483" y="296"/>
                  </a:lnTo>
                  <a:lnTo>
                    <a:pt x="366" y="295"/>
                  </a:lnTo>
                  <a:lnTo>
                    <a:pt x="249" y="291"/>
                  </a:lnTo>
                  <a:lnTo>
                    <a:pt x="135" y="288"/>
                  </a:lnTo>
                  <a:lnTo>
                    <a:pt x="135" y="263"/>
                  </a:lnTo>
                  <a:lnTo>
                    <a:pt x="137" y="219"/>
                  </a:lnTo>
                  <a:lnTo>
                    <a:pt x="137" y="195"/>
                  </a:lnTo>
                  <a:lnTo>
                    <a:pt x="104" y="191"/>
                  </a:lnTo>
                  <a:lnTo>
                    <a:pt x="34" y="186"/>
                  </a:lnTo>
                  <a:lnTo>
                    <a:pt x="0" y="183"/>
                  </a:lnTo>
                  <a:lnTo>
                    <a:pt x="3" y="137"/>
                  </a:lnTo>
                  <a:lnTo>
                    <a:pt x="6" y="91"/>
                  </a:lnTo>
                  <a:lnTo>
                    <a:pt x="9" y="4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36"/>
            <p:cNvSpPr>
              <a:spLocks/>
            </p:cNvSpPr>
            <p:nvPr/>
          </p:nvSpPr>
          <p:spPr bwMode="auto">
            <a:xfrm>
              <a:off x="5904157" y="3092388"/>
              <a:ext cx="965358" cy="51773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9" y="4"/>
                </a:cxn>
                <a:cxn ang="0">
                  <a:pos x="126" y="6"/>
                </a:cxn>
                <a:cxn ang="0">
                  <a:pos x="242" y="8"/>
                </a:cxn>
                <a:cxn ang="0">
                  <a:pos x="300" y="12"/>
                </a:cxn>
                <a:cxn ang="0">
                  <a:pos x="332" y="13"/>
                </a:cxn>
                <a:cxn ang="0">
                  <a:pos x="363" y="13"/>
                </a:cxn>
                <a:cxn ang="0">
                  <a:pos x="394" y="12"/>
                </a:cxn>
                <a:cxn ang="0">
                  <a:pos x="418" y="10"/>
                </a:cxn>
                <a:cxn ang="0">
                  <a:pos x="441" y="7"/>
                </a:cxn>
                <a:cxn ang="0">
                  <a:pos x="461" y="6"/>
                </a:cxn>
                <a:cxn ang="0">
                  <a:pos x="479" y="8"/>
                </a:cxn>
                <a:cxn ang="0">
                  <a:pos x="486" y="11"/>
                </a:cxn>
                <a:cxn ang="0">
                  <a:pos x="487" y="12"/>
                </a:cxn>
                <a:cxn ang="0">
                  <a:pos x="489" y="13"/>
                </a:cxn>
                <a:cxn ang="0">
                  <a:pos x="493" y="17"/>
                </a:cxn>
                <a:cxn ang="0">
                  <a:pos x="495" y="20"/>
                </a:cxn>
                <a:cxn ang="0">
                  <a:pos x="500" y="22"/>
                </a:cxn>
                <a:cxn ang="0">
                  <a:pos x="501" y="22"/>
                </a:cxn>
                <a:cxn ang="0">
                  <a:pos x="503" y="21"/>
                </a:cxn>
                <a:cxn ang="0">
                  <a:pos x="506" y="18"/>
                </a:cxn>
                <a:cxn ang="0">
                  <a:pos x="509" y="20"/>
                </a:cxn>
                <a:cxn ang="0">
                  <a:pos x="509" y="22"/>
                </a:cxn>
                <a:cxn ang="0">
                  <a:pos x="512" y="22"/>
                </a:cxn>
                <a:cxn ang="0">
                  <a:pos x="513" y="25"/>
                </a:cxn>
                <a:cxn ang="0">
                  <a:pos x="515" y="26"/>
                </a:cxn>
                <a:cxn ang="0">
                  <a:pos x="515" y="28"/>
                </a:cxn>
                <a:cxn ang="0">
                  <a:pos x="511" y="27"/>
                </a:cxn>
                <a:cxn ang="0">
                  <a:pos x="505" y="27"/>
                </a:cxn>
                <a:cxn ang="0">
                  <a:pos x="506" y="28"/>
                </a:cxn>
                <a:cxn ang="0">
                  <a:pos x="506" y="32"/>
                </a:cxn>
                <a:cxn ang="0">
                  <a:pos x="505" y="34"/>
                </a:cxn>
                <a:cxn ang="0">
                  <a:pos x="503" y="38"/>
                </a:cxn>
                <a:cxn ang="0">
                  <a:pos x="502" y="41"/>
                </a:cxn>
                <a:cxn ang="0">
                  <a:pos x="501" y="46"/>
                </a:cxn>
                <a:cxn ang="0">
                  <a:pos x="501" y="53"/>
                </a:cxn>
                <a:cxn ang="0">
                  <a:pos x="498" y="57"/>
                </a:cxn>
                <a:cxn ang="0">
                  <a:pos x="497" y="59"/>
                </a:cxn>
                <a:cxn ang="0">
                  <a:pos x="495" y="60"/>
                </a:cxn>
                <a:cxn ang="0">
                  <a:pos x="496" y="62"/>
                </a:cxn>
                <a:cxn ang="0">
                  <a:pos x="497" y="62"/>
                </a:cxn>
                <a:cxn ang="0">
                  <a:pos x="497" y="61"/>
                </a:cxn>
                <a:cxn ang="0">
                  <a:pos x="500" y="60"/>
                </a:cxn>
                <a:cxn ang="0">
                  <a:pos x="501" y="57"/>
                </a:cxn>
                <a:cxn ang="0">
                  <a:pos x="502" y="56"/>
                </a:cxn>
                <a:cxn ang="0">
                  <a:pos x="506" y="56"/>
                </a:cxn>
                <a:cxn ang="0">
                  <a:pos x="506" y="60"/>
                </a:cxn>
                <a:cxn ang="0">
                  <a:pos x="509" y="64"/>
                </a:cxn>
                <a:cxn ang="0">
                  <a:pos x="511" y="66"/>
                </a:cxn>
                <a:cxn ang="0">
                  <a:pos x="515" y="66"/>
                </a:cxn>
                <a:cxn ang="0">
                  <a:pos x="515" y="74"/>
                </a:cxn>
                <a:cxn ang="0">
                  <a:pos x="517" y="78"/>
                </a:cxn>
                <a:cxn ang="0">
                  <a:pos x="531" y="89"/>
                </a:cxn>
                <a:cxn ang="0">
                  <a:pos x="534" y="94"/>
                </a:cxn>
                <a:cxn ang="0">
                  <a:pos x="537" y="220"/>
                </a:cxn>
                <a:cxn ang="0">
                  <a:pos x="537" y="285"/>
                </a:cxn>
                <a:cxn ang="0">
                  <a:pos x="403" y="288"/>
                </a:cxn>
                <a:cxn ang="0">
                  <a:pos x="267" y="287"/>
                </a:cxn>
                <a:cxn ang="0">
                  <a:pos x="133" y="283"/>
                </a:cxn>
                <a:cxn ang="0">
                  <a:pos x="0" y="279"/>
                </a:cxn>
                <a:cxn ang="0">
                  <a:pos x="4" y="186"/>
                </a:cxn>
                <a:cxn ang="0">
                  <a:pos x="8" y="92"/>
                </a:cxn>
                <a:cxn ang="0">
                  <a:pos x="14" y="0"/>
                </a:cxn>
              </a:cxnLst>
              <a:rect l="0" t="0" r="r" b="b"/>
              <a:pathLst>
                <a:path w="537" h="288">
                  <a:moveTo>
                    <a:pt x="14" y="0"/>
                  </a:moveTo>
                  <a:lnTo>
                    <a:pt x="69" y="4"/>
                  </a:lnTo>
                  <a:lnTo>
                    <a:pt x="126" y="6"/>
                  </a:lnTo>
                  <a:lnTo>
                    <a:pt x="242" y="8"/>
                  </a:lnTo>
                  <a:lnTo>
                    <a:pt x="300" y="12"/>
                  </a:lnTo>
                  <a:lnTo>
                    <a:pt x="332" y="13"/>
                  </a:lnTo>
                  <a:lnTo>
                    <a:pt x="363" y="13"/>
                  </a:lnTo>
                  <a:lnTo>
                    <a:pt x="394" y="12"/>
                  </a:lnTo>
                  <a:lnTo>
                    <a:pt x="418" y="10"/>
                  </a:lnTo>
                  <a:lnTo>
                    <a:pt x="441" y="7"/>
                  </a:lnTo>
                  <a:lnTo>
                    <a:pt x="461" y="6"/>
                  </a:lnTo>
                  <a:lnTo>
                    <a:pt x="479" y="8"/>
                  </a:lnTo>
                  <a:lnTo>
                    <a:pt x="486" y="11"/>
                  </a:lnTo>
                  <a:lnTo>
                    <a:pt x="487" y="12"/>
                  </a:lnTo>
                  <a:lnTo>
                    <a:pt x="489" y="13"/>
                  </a:lnTo>
                  <a:lnTo>
                    <a:pt x="493" y="17"/>
                  </a:lnTo>
                  <a:lnTo>
                    <a:pt x="495" y="20"/>
                  </a:lnTo>
                  <a:lnTo>
                    <a:pt x="500" y="22"/>
                  </a:lnTo>
                  <a:lnTo>
                    <a:pt x="501" y="22"/>
                  </a:lnTo>
                  <a:lnTo>
                    <a:pt x="503" y="21"/>
                  </a:lnTo>
                  <a:lnTo>
                    <a:pt x="506" y="18"/>
                  </a:lnTo>
                  <a:lnTo>
                    <a:pt x="509" y="20"/>
                  </a:lnTo>
                  <a:lnTo>
                    <a:pt x="509" y="22"/>
                  </a:lnTo>
                  <a:lnTo>
                    <a:pt x="512" y="22"/>
                  </a:lnTo>
                  <a:lnTo>
                    <a:pt x="513" y="25"/>
                  </a:lnTo>
                  <a:lnTo>
                    <a:pt x="515" y="26"/>
                  </a:lnTo>
                  <a:lnTo>
                    <a:pt x="515" y="28"/>
                  </a:lnTo>
                  <a:lnTo>
                    <a:pt x="511" y="27"/>
                  </a:lnTo>
                  <a:lnTo>
                    <a:pt x="505" y="27"/>
                  </a:lnTo>
                  <a:lnTo>
                    <a:pt x="506" y="28"/>
                  </a:lnTo>
                  <a:lnTo>
                    <a:pt x="506" y="32"/>
                  </a:lnTo>
                  <a:lnTo>
                    <a:pt x="505" y="34"/>
                  </a:lnTo>
                  <a:lnTo>
                    <a:pt x="503" y="38"/>
                  </a:lnTo>
                  <a:lnTo>
                    <a:pt x="502" y="41"/>
                  </a:lnTo>
                  <a:lnTo>
                    <a:pt x="501" y="46"/>
                  </a:lnTo>
                  <a:lnTo>
                    <a:pt x="501" y="53"/>
                  </a:lnTo>
                  <a:lnTo>
                    <a:pt x="498" y="57"/>
                  </a:lnTo>
                  <a:lnTo>
                    <a:pt x="497" y="59"/>
                  </a:lnTo>
                  <a:lnTo>
                    <a:pt x="495" y="60"/>
                  </a:lnTo>
                  <a:lnTo>
                    <a:pt x="496" y="62"/>
                  </a:lnTo>
                  <a:lnTo>
                    <a:pt x="497" y="62"/>
                  </a:lnTo>
                  <a:lnTo>
                    <a:pt x="497" y="61"/>
                  </a:lnTo>
                  <a:lnTo>
                    <a:pt x="500" y="60"/>
                  </a:lnTo>
                  <a:lnTo>
                    <a:pt x="501" y="57"/>
                  </a:lnTo>
                  <a:lnTo>
                    <a:pt x="502" y="56"/>
                  </a:lnTo>
                  <a:lnTo>
                    <a:pt x="506" y="56"/>
                  </a:lnTo>
                  <a:lnTo>
                    <a:pt x="506" y="60"/>
                  </a:lnTo>
                  <a:lnTo>
                    <a:pt x="509" y="64"/>
                  </a:lnTo>
                  <a:lnTo>
                    <a:pt x="511" y="66"/>
                  </a:lnTo>
                  <a:lnTo>
                    <a:pt x="515" y="66"/>
                  </a:lnTo>
                  <a:lnTo>
                    <a:pt x="515" y="74"/>
                  </a:lnTo>
                  <a:lnTo>
                    <a:pt x="517" y="78"/>
                  </a:lnTo>
                  <a:lnTo>
                    <a:pt x="531" y="89"/>
                  </a:lnTo>
                  <a:lnTo>
                    <a:pt x="534" y="94"/>
                  </a:lnTo>
                  <a:lnTo>
                    <a:pt x="537" y="220"/>
                  </a:lnTo>
                  <a:lnTo>
                    <a:pt x="537" y="285"/>
                  </a:lnTo>
                  <a:lnTo>
                    <a:pt x="403" y="288"/>
                  </a:lnTo>
                  <a:lnTo>
                    <a:pt x="267" y="287"/>
                  </a:lnTo>
                  <a:lnTo>
                    <a:pt x="133" y="283"/>
                  </a:lnTo>
                  <a:lnTo>
                    <a:pt x="0" y="279"/>
                  </a:lnTo>
                  <a:lnTo>
                    <a:pt x="4" y="186"/>
                  </a:lnTo>
                  <a:lnTo>
                    <a:pt x="8" y="9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37"/>
            <p:cNvSpPr>
              <a:spLocks/>
            </p:cNvSpPr>
            <p:nvPr/>
          </p:nvSpPr>
          <p:spPr bwMode="auto">
            <a:xfrm>
              <a:off x="5763938" y="3593944"/>
              <a:ext cx="1143329" cy="578855"/>
            </a:xfrm>
            <a:custGeom>
              <a:avLst/>
              <a:gdLst/>
              <a:ahLst/>
              <a:cxnLst>
                <a:cxn ang="0">
                  <a:pos x="154" y="7"/>
                </a:cxn>
                <a:cxn ang="0">
                  <a:pos x="461" y="12"/>
                </a:cxn>
                <a:cxn ang="0">
                  <a:pos x="618" y="43"/>
                </a:cxn>
                <a:cxn ang="0">
                  <a:pos x="626" y="102"/>
                </a:cxn>
                <a:cxn ang="0">
                  <a:pos x="635" y="159"/>
                </a:cxn>
                <a:cxn ang="0">
                  <a:pos x="635" y="237"/>
                </a:cxn>
                <a:cxn ang="0">
                  <a:pos x="619" y="317"/>
                </a:cxn>
                <a:cxn ang="0">
                  <a:pos x="581" y="294"/>
                </a:cxn>
                <a:cxn ang="0">
                  <a:pos x="578" y="294"/>
                </a:cxn>
                <a:cxn ang="0">
                  <a:pos x="575" y="295"/>
                </a:cxn>
                <a:cxn ang="0">
                  <a:pos x="574" y="299"/>
                </a:cxn>
                <a:cxn ang="0">
                  <a:pos x="572" y="302"/>
                </a:cxn>
                <a:cxn ang="0">
                  <a:pos x="559" y="300"/>
                </a:cxn>
                <a:cxn ang="0">
                  <a:pos x="553" y="296"/>
                </a:cxn>
                <a:cxn ang="0">
                  <a:pos x="540" y="301"/>
                </a:cxn>
                <a:cxn ang="0">
                  <a:pos x="530" y="303"/>
                </a:cxn>
                <a:cxn ang="0">
                  <a:pos x="497" y="316"/>
                </a:cxn>
                <a:cxn ang="0">
                  <a:pos x="474" y="302"/>
                </a:cxn>
                <a:cxn ang="0">
                  <a:pos x="470" y="300"/>
                </a:cxn>
                <a:cxn ang="0">
                  <a:pos x="466" y="303"/>
                </a:cxn>
                <a:cxn ang="0">
                  <a:pos x="462" y="305"/>
                </a:cxn>
                <a:cxn ang="0">
                  <a:pos x="460" y="302"/>
                </a:cxn>
                <a:cxn ang="0">
                  <a:pos x="454" y="299"/>
                </a:cxn>
                <a:cxn ang="0">
                  <a:pos x="446" y="298"/>
                </a:cxn>
                <a:cxn ang="0">
                  <a:pos x="438" y="305"/>
                </a:cxn>
                <a:cxn ang="0">
                  <a:pos x="435" y="316"/>
                </a:cxn>
                <a:cxn ang="0">
                  <a:pos x="431" y="314"/>
                </a:cxn>
                <a:cxn ang="0">
                  <a:pos x="430" y="309"/>
                </a:cxn>
                <a:cxn ang="0">
                  <a:pos x="431" y="305"/>
                </a:cxn>
                <a:cxn ang="0">
                  <a:pos x="424" y="302"/>
                </a:cxn>
                <a:cxn ang="0">
                  <a:pos x="418" y="305"/>
                </a:cxn>
                <a:cxn ang="0">
                  <a:pos x="410" y="302"/>
                </a:cxn>
                <a:cxn ang="0">
                  <a:pos x="396" y="294"/>
                </a:cxn>
                <a:cxn ang="0">
                  <a:pos x="389" y="294"/>
                </a:cxn>
                <a:cxn ang="0">
                  <a:pos x="378" y="302"/>
                </a:cxn>
                <a:cxn ang="0">
                  <a:pos x="374" y="296"/>
                </a:cxn>
                <a:cxn ang="0">
                  <a:pos x="369" y="291"/>
                </a:cxn>
                <a:cxn ang="0">
                  <a:pos x="362" y="287"/>
                </a:cxn>
                <a:cxn ang="0">
                  <a:pos x="362" y="277"/>
                </a:cxn>
                <a:cxn ang="0">
                  <a:pos x="339" y="279"/>
                </a:cxn>
                <a:cxn ang="0">
                  <a:pos x="314" y="277"/>
                </a:cxn>
                <a:cxn ang="0">
                  <a:pos x="277" y="268"/>
                </a:cxn>
                <a:cxn ang="0">
                  <a:pos x="276" y="256"/>
                </a:cxn>
                <a:cxn ang="0">
                  <a:pos x="268" y="249"/>
                </a:cxn>
                <a:cxn ang="0">
                  <a:pos x="264" y="246"/>
                </a:cxn>
                <a:cxn ang="0">
                  <a:pos x="258" y="251"/>
                </a:cxn>
                <a:cxn ang="0">
                  <a:pos x="255" y="250"/>
                </a:cxn>
                <a:cxn ang="0">
                  <a:pos x="248" y="249"/>
                </a:cxn>
                <a:cxn ang="0">
                  <a:pos x="247" y="251"/>
                </a:cxn>
                <a:cxn ang="0">
                  <a:pos x="232" y="242"/>
                </a:cxn>
                <a:cxn ang="0">
                  <a:pos x="219" y="231"/>
                </a:cxn>
                <a:cxn ang="0">
                  <a:pos x="224" y="60"/>
                </a:cxn>
                <a:cxn ang="0">
                  <a:pos x="199" y="50"/>
                </a:cxn>
                <a:cxn ang="0">
                  <a:pos x="169" y="51"/>
                </a:cxn>
                <a:cxn ang="0">
                  <a:pos x="118" y="48"/>
                </a:cxn>
                <a:cxn ang="0">
                  <a:pos x="37" y="42"/>
                </a:cxn>
                <a:cxn ang="0">
                  <a:pos x="1" y="25"/>
                </a:cxn>
                <a:cxn ang="0">
                  <a:pos x="5" y="0"/>
                </a:cxn>
              </a:cxnLst>
              <a:rect l="0" t="0" r="r" b="b"/>
              <a:pathLst>
                <a:path w="636" h="322">
                  <a:moveTo>
                    <a:pt x="5" y="0"/>
                  </a:moveTo>
                  <a:lnTo>
                    <a:pt x="154" y="7"/>
                  </a:lnTo>
                  <a:lnTo>
                    <a:pt x="306" y="11"/>
                  </a:lnTo>
                  <a:lnTo>
                    <a:pt x="461" y="12"/>
                  </a:lnTo>
                  <a:lnTo>
                    <a:pt x="618" y="12"/>
                  </a:lnTo>
                  <a:lnTo>
                    <a:pt x="618" y="43"/>
                  </a:lnTo>
                  <a:lnTo>
                    <a:pt x="621" y="72"/>
                  </a:lnTo>
                  <a:lnTo>
                    <a:pt x="626" y="102"/>
                  </a:lnTo>
                  <a:lnTo>
                    <a:pt x="631" y="130"/>
                  </a:lnTo>
                  <a:lnTo>
                    <a:pt x="635" y="159"/>
                  </a:lnTo>
                  <a:lnTo>
                    <a:pt x="636" y="197"/>
                  </a:lnTo>
                  <a:lnTo>
                    <a:pt x="635" y="237"/>
                  </a:lnTo>
                  <a:lnTo>
                    <a:pt x="635" y="322"/>
                  </a:lnTo>
                  <a:lnTo>
                    <a:pt x="619" y="317"/>
                  </a:lnTo>
                  <a:lnTo>
                    <a:pt x="594" y="301"/>
                  </a:lnTo>
                  <a:lnTo>
                    <a:pt x="581" y="294"/>
                  </a:lnTo>
                  <a:lnTo>
                    <a:pt x="579" y="293"/>
                  </a:lnTo>
                  <a:lnTo>
                    <a:pt x="578" y="294"/>
                  </a:lnTo>
                  <a:lnTo>
                    <a:pt x="576" y="294"/>
                  </a:lnTo>
                  <a:lnTo>
                    <a:pt x="575" y="295"/>
                  </a:lnTo>
                  <a:lnTo>
                    <a:pt x="575" y="298"/>
                  </a:lnTo>
                  <a:lnTo>
                    <a:pt x="574" y="299"/>
                  </a:lnTo>
                  <a:lnTo>
                    <a:pt x="574" y="300"/>
                  </a:lnTo>
                  <a:lnTo>
                    <a:pt x="572" y="302"/>
                  </a:lnTo>
                  <a:lnTo>
                    <a:pt x="564" y="302"/>
                  </a:lnTo>
                  <a:lnTo>
                    <a:pt x="559" y="300"/>
                  </a:lnTo>
                  <a:lnTo>
                    <a:pt x="558" y="299"/>
                  </a:lnTo>
                  <a:lnTo>
                    <a:pt x="553" y="296"/>
                  </a:lnTo>
                  <a:lnTo>
                    <a:pt x="546" y="298"/>
                  </a:lnTo>
                  <a:lnTo>
                    <a:pt x="540" y="301"/>
                  </a:lnTo>
                  <a:lnTo>
                    <a:pt x="534" y="303"/>
                  </a:lnTo>
                  <a:lnTo>
                    <a:pt x="530" y="303"/>
                  </a:lnTo>
                  <a:lnTo>
                    <a:pt x="525" y="299"/>
                  </a:lnTo>
                  <a:lnTo>
                    <a:pt x="497" y="316"/>
                  </a:lnTo>
                  <a:lnTo>
                    <a:pt x="484" y="309"/>
                  </a:lnTo>
                  <a:lnTo>
                    <a:pt x="474" y="302"/>
                  </a:lnTo>
                  <a:lnTo>
                    <a:pt x="472" y="301"/>
                  </a:lnTo>
                  <a:lnTo>
                    <a:pt x="470" y="300"/>
                  </a:lnTo>
                  <a:lnTo>
                    <a:pt x="469" y="300"/>
                  </a:lnTo>
                  <a:lnTo>
                    <a:pt x="466" y="303"/>
                  </a:lnTo>
                  <a:lnTo>
                    <a:pt x="465" y="303"/>
                  </a:lnTo>
                  <a:lnTo>
                    <a:pt x="462" y="305"/>
                  </a:lnTo>
                  <a:lnTo>
                    <a:pt x="460" y="305"/>
                  </a:lnTo>
                  <a:lnTo>
                    <a:pt x="460" y="302"/>
                  </a:lnTo>
                  <a:lnTo>
                    <a:pt x="459" y="301"/>
                  </a:lnTo>
                  <a:lnTo>
                    <a:pt x="454" y="299"/>
                  </a:lnTo>
                  <a:lnTo>
                    <a:pt x="449" y="294"/>
                  </a:lnTo>
                  <a:lnTo>
                    <a:pt x="446" y="298"/>
                  </a:lnTo>
                  <a:lnTo>
                    <a:pt x="441" y="301"/>
                  </a:lnTo>
                  <a:lnTo>
                    <a:pt x="438" y="305"/>
                  </a:lnTo>
                  <a:lnTo>
                    <a:pt x="435" y="309"/>
                  </a:lnTo>
                  <a:lnTo>
                    <a:pt x="435" y="316"/>
                  </a:lnTo>
                  <a:lnTo>
                    <a:pt x="432" y="315"/>
                  </a:lnTo>
                  <a:lnTo>
                    <a:pt x="431" y="314"/>
                  </a:lnTo>
                  <a:lnTo>
                    <a:pt x="430" y="312"/>
                  </a:lnTo>
                  <a:lnTo>
                    <a:pt x="430" y="309"/>
                  </a:lnTo>
                  <a:lnTo>
                    <a:pt x="431" y="307"/>
                  </a:lnTo>
                  <a:lnTo>
                    <a:pt x="431" y="305"/>
                  </a:lnTo>
                  <a:lnTo>
                    <a:pt x="432" y="302"/>
                  </a:lnTo>
                  <a:lnTo>
                    <a:pt x="424" y="302"/>
                  </a:lnTo>
                  <a:lnTo>
                    <a:pt x="420" y="303"/>
                  </a:lnTo>
                  <a:lnTo>
                    <a:pt x="418" y="305"/>
                  </a:lnTo>
                  <a:lnTo>
                    <a:pt x="416" y="308"/>
                  </a:lnTo>
                  <a:lnTo>
                    <a:pt x="410" y="302"/>
                  </a:lnTo>
                  <a:lnTo>
                    <a:pt x="404" y="298"/>
                  </a:lnTo>
                  <a:lnTo>
                    <a:pt x="396" y="294"/>
                  </a:lnTo>
                  <a:lnTo>
                    <a:pt x="392" y="292"/>
                  </a:lnTo>
                  <a:lnTo>
                    <a:pt x="389" y="294"/>
                  </a:lnTo>
                  <a:lnTo>
                    <a:pt x="383" y="300"/>
                  </a:lnTo>
                  <a:lnTo>
                    <a:pt x="378" y="302"/>
                  </a:lnTo>
                  <a:lnTo>
                    <a:pt x="373" y="302"/>
                  </a:lnTo>
                  <a:lnTo>
                    <a:pt x="374" y="296"/>
                  </a:lnTo>
                  <a:lnTo>
                    <a:pt x="373" y="293"/>
                  </a:lnTo>
                  <a:lnTo>
                    <a:pt x="369" y="291"/>
                  </a:lnTo>
                  <a:lnTo>
                    <a:pt x="366" y="289"/>
                  </a:lnTo>
                  <a:lnTo>
                    <a:pt x="362" y="287"/>
                  </a:lnTo>
                  <a:lnTo>
                    <a:pt x="361" y="282"/>
                  </a:lnTo>
                  <a:lnTo>
                    <a:pt x="362" y="277"/>
                  </a:lnTo>
                  <a:lnTo>
                    <a:pt x="346" y="277"/>
                  </a:lnTo>
                  <a:lnTo>
                    <a:pt x="339" y="279"/>
                  </a:lnTo>
                  <a:lnTo>
                    <a:pt x="334" y="282"/>
                  </a:lnTo>
                  <a:lnTo>
                    <a:pt x="314" y="277"/>
                  </a:lnTo>
                  <a:lnTo>
                    <a:pt x="296" y="271"/>
                  </a:lnTo>
                  <a:lnTo>
                    <a:pt x="277" y="268"/>
                  </a:lnTo>
                  <a:lnTo>
                    <a:pt x="278" y="260"/>
                  </a:lnTo>
                  <a:lnTo>
                    <a:pt x="276" y="256"/>
                  </a:lnTo>
                  <a:lnTo>
                    <a:pt x="271" y="252"/>
                  </a:lnTo>
                  <a:lnTo>
                    <a:pt x="268" y="249"/>
                  </a:lnTo>
                  <a:lnTo>
                    <a:pt x="267" y="243"/>
                  </a:lnTo>
                  <a:lnTo>
                    <a:pt x="264" y="246"/>
                  </a:lnTo>
                  <a:lnTo>
                    <a:pt x="263" y="249"/>
                  </a:lnTo>
                  <a:lnTo>
                    <a:pt x="258" y="251"/>
                  </a:lnTo>
                  <a:lnTo>
                    <a:pt x="257" y="250"/>
                  </a:lnTo>
                  <a:lnTo>
                    <a:pt x="255" y="250"/>
                  </a:lnTo>
                  <a:lnTo>
                    <a:pt x="252" y="249"/>
                  </a:lnTo>
                  <a:lnTo>
                    <a:pt x="248" y="249"/>
                  </a:lnTo>
                  <a:lnTo>
                    <a:pt x="247" y="250"/>
                  </a:lnTo>
                  <a:lnTo>
                    <a:pt x="247" y="251"/>
                  </a:lnTo>
                  <a:lnTo>
                    <a:pt x="239" y="247"/>
                  </a:lnTo>
                  <a:lnTo>
                    <a:pt x="232" y="242"/>
                  </a:lnTo>
                  <a:lnTo>
                    <a:pt x="226" y="235"/>
                  </a:lnTo>
                  <a:lnTo>
                    <a:pt x="219" y="231"/>
                  </a:lnTo>
                  <a:lnTo>
                    <a:pt x="220" y="145"/>
                  </a:lnTo>
                  <a:lnTo>
                    <a:pt x="224" y="60"/>
                  </a:lnTo>
                  <a:lnTo>
                    <a:pt x="212" y="53"/>
                  </a:lnTo>
                  <a:lnTo>
                    <a:pt x="199" y="50"/>
                  </a:lnTo>
                  <a:lnTo>
                    <a:pt x="185" y="50"/>
                  </a:lnTo>
                  <a:lnTo>
                    <a:pt x="169" y="51"/>
                  </a:lnTo>
                  <a:lnTo>
                    <a:pt x="154" y="51"/>
                  </a:lnTo>
                  <a:lnTo>
                    <a:pt x="118" y="48"/>
                  </a:lnTo>
                  <a:lnTo>
                    <a:pt x="78" y="46"/>
                  </a:lnTo>
                  <a:lnTo>
                    <a:pt x="37" y="42"/>
                  </a:lnTo>
                  <a:lnTo>
                    <a:pt x="0" y="41"/>
                  </a:lnTo>
                  <a:lnTo>
                    <a:pt x="1" y="25"/>
                  </a:lnTo>
                  <a:lnTo>
                    <a:pt x="4" y="1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38"/>
            <p:cNvSpPr>
              <a:spLocks/>
            </p:cNvSpPr>
            <p:nvPr/>
          </p:nvSpPr>
          <p:spPr bwMode="auto">
            <a:xfrm>
              <a:off x="4422863" y="1393576"/>
              <a:ext cx="1353658" cy="837722"/>
            </a:xfrm>
            <a:custGeom>
              <a:avLst/>
              <a:gdLst/>
              <a:ahLst/>
              <a:cxnLst>
                <a:cxn ang="0">
                  <a:pos x="80" y="11"/>
                </a:cxn>
                <a:cxn ang="0">
                  <a:pos x="249" y="40"/>
                </a:cxn>
                <a:cxn ang="0">
                  <a:pos x="528" y="80"/>
                </a:cxn>
                <a:cxn ang="0">
                  <a:pos x="729" y="98"/>
                </a:cxn>
                <a:cxn ang="0">
                  <a:pos x="740" y="284"/>
                </a:cxn>
                <a:cxn ang="0">
                  <a:pos x="606" y="455"/>
                </a:cxn>
                <a:cxn ang="0">
                  <a:pos x="335" y="424"/>
                </a:cxn>
                <a:cxn ang="0">
                  <a:pos x="265" y="425"/>
                </a:cxn>
                <a:cxn ang="0">
                  <a:pos x="261" y="458"/>
                </a:cxn>
                <a:cxn ang="0">
                  <a:pos x="252" y="446"/>
                </a:cxn>
                <a:cxn ang="0">
                  <a:pos x="241" y="438"/>
                </a:cxn>
                <a:cxn ang="0">
                  <a:pos x="233" y="448"/>
                </a:cxn>
                <a:cxn ang="0">
                  <a:pos x="206" y="446"/>
                </a:cxn>
                <a:cxn ang="0">
                  <a:pos x="181" y="445"/>
                </a:cxn>
                <a:cxn ang="0">
                  <a:pos x="173" y="449"/>
                </a:cxn>
                <a:cxn ang="0">
                  <a:pos x="162" y="446"/>
                </a:cxn>
                <a:cxn ang="0">
                  <a:pos x="144" y="449"/>
                </a:cxn>
                <a:cxn ang="0">
                  <a:pos x="135" y="434"/>
                </a:cxn>
                <a:cxn ang="0">
                  <a:pos x="124" y="410"/>
                </a:cxn>
                <a:cxn ang="0">
                  <a:pos x="113" y="398"/>
                </a:cxn>
                <a:cxn ang="0">
                  <a:pos x="113" y="379"/>
                </a:cxn>
                <a:cxn ang="0">
                  <a:pos x="101" y="343"/>
                </a:cxn>
                <a:cxn ang="0">
                  <a:pos x="88" y="323"/>
                </a:cxn>
                <a:cxn ang="0">
                  <a:pos x="72" y="334"/>
                </a:cxn>
                <a:cxn ang="0">
                  <a:pos x="53" y="328"/>
                </a:cxn>
                <a:cxn ang="0">
                  <a:pos x="53" y="321"/>
                </a:cxn>
                <a:cxn ang="0">
                  <a:pos x="57" y="318"/>
                </a:cxn>
                <a:cxn ang="0">
                  <a:pos x="57" y="312"/>
                </a:cxn>
                <a:cxn ang="0">
                  <a:pos x="58" y="308"/>
                </a:cxn>
                <a:cxn ang="0">
                  <a:pos x="63" y="305"/>
                </a:cxn>
                <a:cxn ang="0">
                  <a:pos x="68" y="271"/>
                </a:cxn>
                <a:cxn ang="0">
                  <a:pos x="84" y="232"/>
                </a:cxn>
                <a:cxn ang="0">
                  <a:pos x="73" y="227"/>
                </a:cxn>
                <a:cxn ang="0">
                  <a:pos x="67" y="220"/>
                </a:cxn>
                <a:cxn ang="0">
                  <a:pos x="57" y="216"/>
                </a:cxn>
                <a:cxn ang="0">
                  <a:pos x="53" y="206"/>
                </a:cxn>
                <a:cxn ang="0">
                  <a:pos x="53" y="201"/>
                </a:cxn>
                <a:cxn ang="0">
                  <a:pos x="50" y="196"/>
                </a:cxn>
                <a:cxn ang="0">
                  <a:pos x="34" y="167"/>
                </a:cxn>
                <a:cxn ang="0">
                  <a:pos x="22" y="155"/>
                </a:cxn>
                <a:cxn ang="0">
                  <a:pos x="20" y="150"/>
                </a:cxn>
                <a:cxn ang="0">
                  <a:pos x="16" y="144"/>
                </a:cxn>
                <a:cxn ang="0">
                  <a:pos x="15" y="131"/>
                </a:cxn>
                <a:cxn ang="0">
                  <a:pos x="13" y="111"/>
                </a:cxn>
                <a:cxn ang="0">
                  <a:pos x="6" y="60"/>
                </a:cxn>
              </a:cxnLst>
              <a:rect l="0" t="0" r="r" b="b"/>
              <a:pathLst>
                <a:path w="753" h="466">
                  <a:moveTo>
                    <a:pt x="16" y="0"/>
                  </a:moveTo>
                  <a:lnTo>
                    <a:pt x="47" y="5"/>
                  </a:lnTo>
                  <a:lnTo>
                    <a:pt x="80" y="11"/>
                  </a:lnTo>
                  <a:lnTo>
                    <a:pt x="114" y="18"/>
                  </a:lnTo>
                  <a:lnTo>
                    <a:pt x="145" y="24"/>
                  </a:lnTo>
                  <a:lnTo>
                    <a:pt x="249" y="40"/>
                  </a:lnTo>
                  <a:lnTo>
                    <a:pt x="354" y="57"/>
                  </a:lnTo>
                  <a:lnTo>
                    <a:pt x="440" y="69"/>
                  </a:lnTo>
                  <a:lnTo>
                    <a:pt x="528" y="80"/>
                  </a:lnTo>
                  <a:lnTo>
                    <a:pt x="616" y="88"/>
                  </a:lnTo>
                  <a:lnTo>
                    <a:pt x="703" y="97"/>
                  </a:lnTo>
                  <a:lnTo>
                    <a:pt x="729" y="98"/>
                  </a:lnTo>
                  <a:lnTo>
                    <a:pt x="753" y="99"/>
                  </a:lnTo>
                  <a:lnTo>
                    <a:pt x="746" y="190"/>
                  </a:lnTo>
                  <a:lnTo>
                    <a:pt x="740" y="284"/>
                  </a:lnTo>
                  <a:lnTo>
                    <a:pt x="733" y="376"/>
                  </a:lnTo>
                  <a:lnTo>
                    <a:pt x="725" y="466"/>
                  </a:lnTo>
                  <a:lnTo>
                    <a:pt x="606" y="455"/>
                  </a:lnTo>
                  <a:lnTo>
                    <a:pt x="486" y="444"/>
                  </a:lnTo>
                  <a:lnTo>
                    <a:pt x="368" y="430"/>
                  </a:lnTo>
                  <a:lnTo>
                    <a:pt x="335" y="424"/>
                  </a:lnTo>
                  <a:lnTo>
                    <a:pt x="302" y="419"/>
                  </a:lnTo>
                  <a:lnTo>
                    <a:pt x="270" y="418"/>
                  </a:lnTo>
                  <a:lnTo>
                    <a:pt x="265" y="425"/>
                  </a:lnTo>
                  <a:lnTo>
                    <a:pt x="263" y="435"/>
                  </a:lnTo>
                  <a:lnTo>
                    <a:pt x="262" y="446"/>
                  </a:lnTo>
                  <a:lnTo>
                    <a:pt x="261" y="458"/>
                  </a:lnTo>
                  <a:lnTo>
                    <a:pt x="256" y="455"/>
                  </a:lnTo>
                  <a:lnTo>
                    <a:pt x="254" y="452"/>
                  </a:lnTo>
                  <a:lnTo>
                    <a:pt x="252" y="446"/>
                  </a:lnTo>
                  <a:lnTo>
                    <a:pt x="250" y="441"/>
                  </a:lnTo>
                  <a:lnTo>
                    <a:pt x="247" y="438"/>
                  </a:lnTo>
                  <a:lnTo>
                    <a:pt x="241" y="438"/>
                  </a:lnTo>
                  <a:lnTo>
                    <a:pt x="237" y="440"/>
                  </a:lnTo>
                  <a:lnTo>
                    <a:pt x="235" y="444"/>
                  </a:lnTo>
                  <a:lnTo>
                    <a:pt x="233" y="448"/>
                  </a:lnTo>
                  <a:lnTo>
                    <a:pt x="230" y="451"/>
                  </a:lnTo>
                  <a:lnTo>
                    <a:pt x="224" y="452"/>
                  </a:lnTo>
                  <a:lnTo>
                    <a:pt x="206" y="446"/>
                  </a:lnTo>
                  <a:lnTo>
                    <a:pt x="188" y="444"/>
                  </a:lnTo>
                  <a:lnTo>
                    <a:pt x="185" y="444"/>
                  </a:lnTo>
                  <a:lnTo>
                    <a:pt x="181" y="445"/>
                  </a:lnTo>
                  <a:lnTo>
                    <a:pt x="179" y="447"/>
                  </a:lnTo>
                  <a:lnTo>
                    <a:pt x="177" y="448"/>
                  </a:lnTo>
                  <a:lnTo>
                    <a:pt x="173" y="449"/>
                  </a:lnTo>
                  <a:lnTo>
                    <a:pt x="170" y="449"/>
                  </a:lnTo>
                  <a:lnTo>
                    <a:pt x="165" y="447"/>
                  </a:lnTo>
                  <a:lnTo>
                    <a:pt x="162" y="446"/>
                  </a:lnTo>
                  <a:lnTo>
                    <a:pt x="157" y="446"/>
                  </a:lnTo>
                  <a:lnTo>
                    <a:pt x="150" y="447"/>
                  </a:lnTo>
                  <a:lnTo>
                    <a:pt x="144" y="449"/>
                  </a:lnTo>
                  <a:lnTo>
                    <a:pt x="137" y="452"/>
                  </a:lnTo>
                  <a:lnTo>
                    <a:pt x="136" y="444"/>
                  </a:lnTo>
                  <a:lnTo>
                    <a:pt x="135" y="434"/>
                  </a:lnTo>
                  <a:lnTo>
                    <a:pt x="132" y="425"/>
                  </a:lnTo>
                  <a:lnTo>
                    <a:pt x="130" y="417"/>
                  </a:lnTo>
                  <a:lnTo>
                    <a:pt x="124" y="410"/>
                  </a:lnTo>
                  <a:lnTo>
                    <a:pt x="115" y="406"/>
                  </a:lnTo>
                  <a:lnTo>
                    <a:pt x="113" y="403"/>
                  </a:lnTo>
                  <a:lnTo>
                    <a:pt x="113" y="398"/>
                  </a:lnTo>
                  <a:lnTo>
                    <a:pt x="115" y="393"/>
                  </a:lnTo>
                  <a:lnTo>
                    <a:pt x="115" y="388"/>
                  </a:lnTo>
                  <a:lnTo>
                    <a:pt x="113" y="379"/>
                  </a:lnTo>
                  <a:lnTo>
                    <a:pt x="108" y="372"/>
                  </a:lnTo>
                  <a:lnTo>
                    <a:pt x="103" y="364"/>
                  </a:lnTo>
                  <a:lnTo>
                    <a:pt x="101" y="343"/>
                  </a:lnTo>
                  <a:lnTo>
                    <a:pt x="100" y="332"/>
                  </a:lnTo>
                  <a:lnTo>
                    <a:pt x="95" y="322"/>
                  </a:lnTo>
                  <a:lnTo>
                    <a:pt x="88" y="323"/>
                  </a:lnTo>
                  <a:lnTo>
                    <a:pt x="82" y="327"/>
                  </a:lnTo>
                  <a:lnTo>
                    <a:pt x="77" y="332"/>
                  </a:lnTo>
                  <a:lnTo>
                    <a:pt x="72" y="334"/>
                  </a:lnTo>
                  <a:lnTo>
                    <a:pt x="67" y="334"/>
                  </a:lnTo>
                  <a:lnTo>
                    <a:pt x="60" y="332"/>
                  </a:lnTo>
                  <a:lnTo>
                    <a:pt x="53" y="328"/>
                  </a:lnTo>
                  <a:lnTo>
                    <a:pt x="52" y="326"/>
                  </a:lnTo>
                  <a:lnTo>
                    <a:pt x="52" y="323"/>
                  </a:lnTo>
                  <a:lnTo>
                    <a:pt x="53" y="321"/>
                  </a:lnTo>
                  <a:lnTo>
                    <a:pt x="53" y="320"/>
                  </a:lnTo>
                  <a:lnTo>
                    <a:pt x="56" y="319"/>
                  </a:lnTo>
                  <a:lnTo>
                    <a:pt x="57" y="318"/>
                  </a:lnTo>
                  <a:lnTo>
                    <a:pt x="58" y="315"/>
                  </a:lnTo>
                  <a:lnTo>
                    <a:pt x="58" y="313"/>
                  </a:lnTo>
                  <a:lnTo>
                    <a:pt x="57" y="312"/>
                  </a:lnTo>
                  <a:lnTo>
                    <a:pt x="57" y="311"/>
                  </a:lnTo>
                  <a:lnTo>
                    <a:pt x="56" y="311"/>
                  </a:lnTo>
                  <a:lnTo>
                    <a:pt x="58" y="308"/>
                  </a:lnTo>
                  <a:lnTo>
                    <a:pt x="59" y="306"/>
                  </a:lnTo>
                  <a:lnTo>
                    <a:pt x="61" y="305"/>
                  </a:lnTo>
                  <a:lnTo>
                    <a:pt x="63" y="305"/>
                  </a:lnTo>
                  <a:lnTo>
                    <a:pt x="67" y="300"/>
                  </a:lnTo>
                  <a:lnTo>
                    <a:pt x="66" y="285"/>
                  </a:lnTo>
                  <a:lnTo>
                    <a:pt x="68" y="271"/>
                  </a:lnTo>
                  <a:lnTo>
                    <a:pt x="73" y="258"/>
                  </a:lnTo>
                  <a:lnTo>
                    <a:pt x="79" y="245"/>
                  </a:lnTo>
                  <a:lnTo>
                    <a:pt x="84" y="232"/>
                  </a:lnTo>
                  <a:lnTo>
                    <a:pt x="82" y="229"/>
                  </a:lnTo>
                  <a:lnTo>
                    <a:pt x="78" y="227"/>
                  </a:lnTo>
                  <a:lnTo>
                    <a:pt x="73" y="227"/>
                  </a:lnTo>
                  <a:lnTo>
                    <a:pt x="67" y="225"/>
                  </a:lnTo>
                  <a:lnTo>
                    <a:pt x="64" y="223"/>
                  </a:lnTo>
                  <a:lnTo>
                    <a:pt x="67" y="220"/>
                  </a:lnTo>
                  <a:lnTo>
                    <a:pt x="59" y="220"/>
                  </a:lnTo>
                  <a:lnTo>
                    <a:pt x="58" y="218"/>
                  </a:lnTo>
                  <a:lnTo>
                    <a:pt x="57" y="216"/>
                  </a:lnTo>
                  <a:lnTo>
                    <a:pt x="57" y="211"/>
                  </a:lnTo>
                  <a:lnTo>
                    <a:pt x="54" y="207"/>
                  </a:lnTo>
                  <a:lnTo>
                    <a:pt x="53" y="206"/>
                  </a:lnTo>
                  <a:lnTo>
                    <a:pt x="52" y="206"/>
                  </a:lnTo>
                  <a:lnTo>
                    <a:pt x="52" y="203"/>
                  </a:lnTo>
                  <a:lnTo>
                    <a:pt x="53" y="201"/>
                  </a:lnTo>
                  <a:lnTo>
                    <a:pt x="53" y="200"/>
                  </a:lnTo>
                  <a:lnTo>
                    <a:pt x="52" y="197"/>
                  </a:lnTo>
                  <a:lnTo>
                    <a:pt x="50" y="196"/>
                  </a:lnTo>
                  <a:lnTo>
                    <a:pt x="49" y="194"/>
                  </a:lnTo>
                  <a:lnTo>
                    <a:pt x="47" y="193"/>
                  </a:lnTo>
                  <a:lnTo>
                    <a:pt x="34" y="167"/>
                  </a:lnTo>
                  <a:lnTo>
                    <a:pt x="31" y="164"/>
                  </a:lnTo>
                  <a:lnTo>
                    <a:pt x="24" y="159"/>
                  </a:lnTo>
                  <a:lnTo>
                    <a:pt x="22" y="155"/>
                  </a:lnTo>
                  <a:lnTo>
                    <a:pt x="21" y="153"/>
                  </a:lnTo>
                  <a:lnTo>
                    <a:pt x="21" y="151"/>
                  </a:lnTo>
                  <a:lnTo>
                    <a:pt x="20" y="150"/>
                  </a:lnTo>
                  <a:lnTo>
                    <a:pt x="20" y="147"/>
                  </a:lnTo>
                  <a:lnTo>
                    <a:pt x="18" y="145"/>
                  </a:lnTo>
                  <a:lnTo>
                    <a:pt x="16" y="144"/>
                  </a:lnTo>
                  <a:lnTo>
                    <a:pt x="14" y="139"/>
                  </a:lnTo>
                  <a:lnTo>
                    <a:pt x="14" y="133"/>
                  </a:lnTo>
                  <a:lnTo>
                    <a:pt x="15" y="131"/>
                  </a:lnTo>
                  <a:lnTo>
                    <a:pt x="16" y="130"/>
                  </a:lnTo>
                  <a:lnTo>
                    <a:pt x="16" y="125"/>
                  </a:lnTo>
                  <a:lnTo>
                    <a:pt x="13" y="111"/>
                  </a:lnTo>
                  <a:lnTo>
                    <a:pt x="6" y="99"/>
                  </a:lnTo>
                  <a:lnTo>
                    <a:pt x="0" y="88"/>
                  </a:lnTo>
                  <a:lnTo>
                    <a:pt x="6" y="60"/>
                  </a:lnTo>
                  <a:lnTo>
                    <a:pt x="11" y="3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39"/>
            <p:cNvSpPr>
              <a:spLocks/>
            </p:cNvSpPr>
            <p:nvPr/>
          </p:nvSpPr>
          <p:spPr bwMode="auto">
            <a:xfrm>
              <a:off x="4811163" y="2150401"/>
              <a:ext cx="915023" cy="749635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72" y="2"/>
                </a:cxn>
                <a:cxn ang="0">
                  <a:pos x="90" y="4"/>
                </a:cxn>
                <a:cxn ang="0">
                  <a:pos x="149" y="11"/>
                </a:cxn>
                <a:cxn ang="0">
                  <a:pos x="249" y="25"/>
                </a:cxn>
                <a:cxn ang="0">
                  <a:pos x="353" y="35"/>
                </a:cxn>
                <a:cxn ang="0">
                  <a:pos x="456" y="45"/>
                </a:cxn>
                <a:cxn ang="0">
                  <a:pos x="482" y="47"/>
                </a:cxn>
                <a:cxn ang="0">
                  <a:pos x="509" y="48"/>
                </a:cxn>
                <a:cxn ang="0">
                  <a:pos x="502" y="139"/>
                </a:cxn>
                <a:cxn ang="0">
                  <a:pos x="495" y="233"/>
                </a:cxn>
                <a:cxn ang="0">
                  <a:pos x="489" y="326"/>
                </a:cxn>
                <a:cxn ang="0">
                  <a:pos x="481" y="417"/>
                </a:cxn>
                <a:cxn ang="0">
                  <a:pos x="358" y="408"/>
                </a:cxn>
                <a:cxn ang="0">
                  <a:pos x="235" y="395"/>
                </a:cxn>
                <a:cxn ang="0">
                  <a:pos x="117" y="381"/>
                </a:cxn>
                <a:cxn ang="0">
                  <a:pos x="0" y="363"/>
                </a:cxn>
                <a:cxn ang="0">
                  <a:pos x="13" y="276"/>
                </a:cxn>
                <a:cxn ang="0">
                  <a:pos x="27" y="184"/>
                </a:cxn>
                <a:cxn ang="0">
                  <a:pos x="40" y="90"/>
                </a:cxn>
                <a:cxn ang="0">
                  <a:pos x="43" y="69"/>
                </a:cxn>
                <a:cxn ang="0">
                  <a:pos x="48" y="48"/>
                </a:cxn>
                <a:cxn ang="0">
                  <a:pos x="49" y="35"/>
                </a:cxn>
                <a:cxn ang="0">
                  <a:pos x="49" y="21"/>
                </a:cxn>
                <a:cxn ang="0">
                  <a:pos x="53" y="10"/>
                </a:cxn>
                <a:cxn ang="0">
                  <a:pos x="59" y="0"/>
                </a:cxn>
              </a:cxnLst>
              <a:rect l="0" t="0" r="r" b="b"/>
              <a:pathLst>
                <a:path w="509" h="417">
                  <a:moveTo>
                    <a:pt x="59" y="0"/>
                  </a:moveTo>
                  <a:lnTo>
                    <a:pt x="72" y="2"/>
                  </a:lnTo>
                  <a:lnTo>
                    <a:pt x="90" y="4"/>
                  </a:lnTo>
                  <a:lnTo>
                    <a:pt x="149" y="11"/>
                  </a:lnTo>
                  <a:lnTo>
                    <a:pt x="249" y="25"/>
                  </a:lnTo>
                  <a:lnTo>
                    <a:pt x="353" y="35"/>
                  </a:lnTo>
                  <a:lnTo>
                    <a:pt x="456" y="45"/>
                  </a:lnTo>
                  <a:lnTo>
                    <a:pt x="482" y="47"/>
                  </a:lnTo>
                  <a:lnTo>
                    <a:pt x="509" y="48"/>
                  </a:lnTo>
                  <a:lnTo>
                    <a:pt x="502" y="139"/>
                  </a:lnTo>
                  <a:lnTo>
                    <a:pt x="495" y="233"/>
                  </a:lnTo>
                  <a:lnTo>
                    <a:pt x="489" y="326"/>
                  </a:lnTo>
                  <a:lnTo>
                    <a:pt x="481" y="417"/>
                  </a:lnTo>
                  <a:lnTo>
                    <a:pt x="358" y="408"/>
                  </a:lnTo>
                  <a:lnTo>
                    <a:pt x="235" y="395"/>
                  </a:lnTo>
                  <a:lnTo>
                    <a:pt x="117" y="381"/>
                  </a:lnTo>
                  <a:lnTo>
                    <a:pt x="0" y="363"/>
                  </a:lnTo>
                  <a:lnTo>
                    <a:pt x="13" y="276"/>
                  </a:lnTo>
                  <a:lnTo>
                    <a:pt x="27" y="184"/>
                  </a:lnTo>
                  <a:lnTo>
                    <a:pt x="40" y="90"/>
                  </a:lnTo>
                  <a:lnTo>
                    <a:pt x="43" y="69"/>
                  </a:lnTo>
                  <a:lnTo>
                    <a:pt x="48" y="48"/>
                  </a:lnTo>
                  <a:lnTo>
                    <a:pt x="49" y="35"/>
                  </a:lnTo>
                  <a:lnTo>
                    <a:pt x="49" y="21"/>
                  </a:lnTo>
                  <a:lnTo>
                    <a:pt x="53" y="1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40"/>
            <p:cNvSpPr>
              <a:spLocks/>
            </p:cNvSpPr>
            <p:nvPr/>
          </p:nvSpPr>
          <p:spPr bwMode="auto">
            <a:xfrm>
              <a:off x="4976551" y="2849702"/>
              <a:ext cx="952773" cy="744242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9" y="0"/>
                </a:cxn>
                <a:cxn ang="0">
                  <a:pos x="206" y="16"/>
                </a:cxn>
                <a:cxn ang="0">
                  <a:pos x="367" y="30"/>
                </a:cxn>
                <a:cxn ang="0">
                  <a:pos x="530" y="42"/>
                </a:cxn>
                <a:cxn ang="0">
                  <a:pos x="523" y="166"/>
                </a:cxn>
                <a:cxn ang="0">
                  <a:pos x="517" y="290"/>
                </a:cxn>
                <a:cxn ang="0">
                  <a:pos x="510" y="414"/>
                </a:cxn>
                <a:cxn ang="0">
                  <a:pos x="339" y="402"/>
                </a:cxn>
                <a:cxn ang="0">
                  <a:pos x="169" y="387"/>
                </a:cxn>
                <a:cxn ang="0">
                  <a:pos x="0" y="370"/>
                </a:cxn>
                <a:cxn ang="0">
                  <a:pos x="4" y="324"/>
                </a:cxn>
                <a:cxn ang="0">
                  <a:pos x="14" y="247"/>
                </a:cxn>
                <a:cxn ang="0">
                  <a:pos x="35" y="86"/>
                </a:cxn>
                <a:cxn ang="0">
                  <a:pos x="46" y="8"/>
                </a:cxn>
                <a:cxn ang="0">
                  <a:pos x="46" y="3"/>
                </a:cxn>
                <a:cxn ang="0">
                  <a:pos x="47" y="2"/>
                </a:cxn>
                <a:cxn ang="0">
                  <a:pos x="48" y="0"/>
                </a:cxn>
              </a:cxnLst>
              <a:rect l="0" t="0" r="r" b="b"/>
              <a:pathLst>
                <a:path w="530" h="414">
                  <a:moveTo>
                    <a:pt x="48" y="0"/>
                  </a:moveTo>
                  <a:lnTo>
                    <a:pt x="49" y="0"/>
                  </a:lnTo>
                  <a:lnTo>
                    <a:pt x="206" y="16"/>
                  </a:lnTo>
                  <a:lnTo>
                    <a:pt x="367" y="30"/>
                  </a:lnTo>
                  <a:lnTo>
                    <a:pt x="530" y="42"/>
                  </a:lnTo>
                  <a:lnTo>
                    <a:pt x="523" y="166"/>
                  </a:lnTo>
                  <a:lnTo>
                    <a:pt x="517" y="290"/>
                  </a:lnTo>
                  <a:lnTo>
                    <a:pt x="510" y="414"/>
                  </a:lnTo>
                  <a:lnTo>
                    <a:pt x="339" y="402"/>
                  </a:lnTo>
                  <a:lnTo>
                    <a:pt x="169" y="387"/>
                  </a:lnTo>
                  <a:lnTo>
                    <a:pt x="0" y="370"/>
                  </a:lnTo>
                  <a:lnTo>
                    <a:pt x="4" y="324"/>
                  </a:lnTo>
                  <a:lnTo>
                    <a:pt x="14" y="247"/>
                  </a:lnTo>
                  <a:lnTo>
                    <a:pt x="35" y="86"/>
                  </a:lnTo>
                  <a:lnTo>
                    <a:pt x="46" y="8"/>
                  </a:lnTo>
                  <a:lnTo>
                    <a:pt x="46" y="3"/>
                  </a:lnTo>
                  <a:lnTo>
                    <a:pt x="47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41"/>
            <p:cNvSpPr>
              <a:spLocks/>
            </p:cNvSpPr>
            <p:nvPr/>
          </p:nvSpPr>
          <p:spPr bwMode="auto">
            <a:xfrm>
              <a:off x="4856105" y="3518441"/>
              <a:ext cx="906034" cy="952773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173" y="12"/>
                </a:cxn>
                <a:cxn ang="0">
                  <a:pos x="280" y="23"/>
                </a:cxn>
                <a:cxn ang="0">
                  <a:pos x="391" y="33"/>
                </a:cxn>
                <a:cxn ang="0">
                  <a:pos x="504" y="40"/>
                </a:cxn>
                <a:cxn ang="0">
                  <a:pos x="498" y="90"/>
                </a:cxn>
                <a:cxn ang="0">
                  <a:pos x="495" y="144"/>
                </a:cxn>
                <a:cxn ang="0">
                  <a:pos x="492" y="197"/>
                </a:cxn>
                <a:cxn ang="0">
                  <a:pos x="486" y="302"/>
                </a:cxn>
                <a:cxn ang="0">
                  <a:pos x="478" y="406"/>
                </a:cxn>
                <a:cxn ang="0">
                  <a:pos x="475" y="456"/>
                </a:cxn>
                <a:cxn ang="0">
                  <a:pos x="468" y="505"/>
                </a:cxn>
                <a:cxn ang="0">
                  <a:pos x="328" y="493"/>
                </a:cxn>
                <a:cxn ang="0">
                  <a:pos x="192" y="482"/>
                </a:cxn>
                <a:cxn ang="0">
                  <a:pos x="190" y="485"/>
                </a:cxn>
                <a:cxn ang="0">
                  <a:pos x="190" y="490"/>
                </a:cxn>
                <a:cxn ang="0">
                  <a:pos x="194" y="499"/>
                </a:cxn>
                <a:cxn ang="0">
                  <a:pos x="192" y="502"/>
                </a:cxn>
                <a:cxn ang="0">
                  <a:pos x="151" y="497"/>
                </a:cxn>
                <a:cxn ang="0">
                  <a:pos x="110" y="493"/>
                </a:cxn>
                <a:cxn ang="0">
                  <a:pos x="71" y="488"/>
                </a:cxn>
                <a:cxn ang="0">
                  <a:pos x="66" y="497"/>
                </a:cxn>
                <a:cxn ang="0">
                  <a:pos x="65" y="509"/>
                </a:cxn>
                <a:cxn ang="0">
                  <a:pos x="63" y="520"/>
                </a:cxn>
                <a:cxn ang="0">
                  <a:pos x="59" y="530"/>
                </a:cxn>
                <a:cxn ang="0">
                  <a:pos x="39" y="527"/>
                </a:cxn>
                <a:cxn ang="0">
                  <a:pos x="18" y="525"/>
                </a:cxn>
                <a:cxn ang="0">
                  <a:pos x="0" y="521"/>
                </a:cxn>
                <a:cxn ang="0">
                  <a:pos x="34" y="261"/>
                </a:cxn>
                <a:cxn ang="0">
                  <a:pos x="65" y="0"/>
                </a:cxn>
              </a:cxnLst>
              <a:rect l="0" t="0" r="r" b="b"/>
              <a:pathLst>
                <a:path w="504" h="530">
                  <a:moveTo>
                    <a:pt x="65" y="0"/>
                  </a:moveTo>
                  <a:lnTo>
                    <a:pt x="173" y="12"/>
                  </a:lnTo>
                  <a:lnTo>
                    <a:pt x="280" y="23"/>
                  </a:lnTo>
                  <a:lnTo>
                    <a:pt x="391" y="33"/>
                  </a:lnTo>
                  <a:lnTo>
                    <a:pt x="504" y="40"/>
                  </a:lnTo>
                  <a:lnTo>
                    <a:pt x="498" y="90"/>
                  </a:lnTo>
                  <a:lnTo>
                    <a:pt x="495" y="144"/>
                  </a:lnTo>
                  <a:lnTo>
                    <a:pt x="492" y="197"/>
                  </a:lnTo>
                  <a:lnTo>
                    <a:pt x="486" y="302"/>
                  </a:lnTo>
                  <a:lnTo>
                    <a:pt x="478" y="406"/>
                  </a:lnTo>
                  <a:lnTo>
                    <a:pt x="475" y="456"/>
                  </a:lnTo>
                  <a:lnTo>
                    <a:pt x="468" y="505"/>
                  </a:lnTo>
                  <a:lnTo>
                    <a:pt x="328" y="493"/>
                  </a:lnTo>
                  <a:lnTo>
                    <a:pt x="192" y="482"/>
                  </a:lnTo>
                  <a:lnTo>
                    <a:pt x="190" y="485"/>
                  </a:lnTo>
                  <a:lnTo>
                    <a:pt x="190" y="490"/>
                  </a:lnTo>
                  <a:lnTo>
                    <a:pt x="194" y="499"/>
                  </a:lnTo>
                  <a:lnTo>
                    <a:pt x="192" y="502"/>
                  </a:lnTo>
                  <a:lnTo>
                    <a:pt x="151" y="497"/>
                  </a:lnTo>
                  <a:lnTo>
                    <a:pt x="110" y="493"/>
                  </a:lnTo>
                  <a:lnTo>
                    <a:pt x="71" y="488"/>
                  </a:lnTo>
                  <a:lnTo>
                    <a:pt x="66" y="497"/>
                  </a:lnTo>
                  <a:lnTo>
                    <a:pt x="65" y="509"/>
                  </a:lnTo>
                  <a:lnTo>
                    <a:pt x="63" y="520"/>
                  </a:lnTo>
                  <a:lnTo>
                    <a:pt x="59" y="530"/>
                  </a:lnTo>
                  <a:lnTo>
                    <a:pt x="39" y="527"/>
                  </a:lnTo>
                  <a:lnTo>
                    <a:pt x="18" y="525"/>
                  </a:lnTo>
                  <a:lnTo>
                    <a:pt x="0" y="521"/>
                  </a:lnTo>
                  <a:lnTo>
                    <a:pt x="34" y="261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42"/>
            <p:cNvSpPr>
              <a:spLocks/>
            </p:cNvSpPr>
            <p:nvPr/>
          </p:nvSpPr>
          <p:spPr bwMode="auto">
            <a:xfrm>
              <a:off x="4083100" y="3417770"/>
              <a:ext cx="886260" cy="1037266"/>
            </a:xfrm>
            <a:custGeom>
              <a:avLst/>
              <a:gdLst/>
              <a:ahLst/>
              <a:cxnLst>
                <a:cxn ang="0">
                  <a:pos x="211" y="15"/>
                </a:cxn>
                <a:cxn ang="0">
                  <a:pos x="317" y="30"/>
                </a:cxn>
                <a:cxn ang="0">
                  <a:pos x="493" y="56"/>
                </a:cxn>
                <a:cxn ang="0">
                  <a:pos x="425" y="577"/>
                </a:cxn>
                <a:cxn ang="0">
                  <a:pos x="270" y="558"/>
                </a:cxn>
                <a:cxn ang="0">
                  <a:pos x="270" y="552"/>
                </a:cxn>
                <a:cxn ang="0">
                  <a:pos x="252" y="546"/>
                </a:cxn>
                <a:cxn ang="0">
                  <a:pos x="246" y="540"/>
                </a:cxn>
                <a:cxn ang="0">
                  <a:pos x="231" y="532"/>
                </a:cxn>
                <a:cxn ang="0">
                  <a:pos x="211" y="524"/>
                </a:cxn>
                <a:cxn ang="0">
                  <a:pos x="214" y="519"/>
                </a:cxn>
                <a:cxn ang="0">
                  <a:pos x="212" y="520"/>
                </a:cxn>
                <a:cxn ang="0">
                  <a:pos x="209" y="520"/>
                </a:cxn>
                <a:cxn ang="0">
                  <a:pos x="169" y="498"/>
                </a:cxn>
                <a:cxn ang="0">
                  <a:pos x="135" y="478"/>
                </a:cxn>
                <a:cxn ang="0">
                  <a:pos x="138" y="475"/>
                </a:cxn>
                <a:cxn ang="0">
                  <a:pos x="136" y="474"/>
                </a:cxn>
                <a:cxn ang="0">
                  <a:pos x="131" y="476"/>
                </a:cxn>
                <a:cxn ang="0">
                  <a:pos x="124" y="474"/>
                </a:cxn>
                <a:cxn ang="0">
                  <a:pos x="126" y="469"/>
                </a:cxn>
                <a:cxn ang="0">
                  <a:pos x="119" y="469"/>
                </a:cxn>
                <a:cxn ang="0">
                  <a:pos x="108" y="465"/>
                </a:cxn>
                <a:cxn ang="0">
                  <a:pos x="98" y="456"/>
                </a:cxn>
                <a:cxn ang="0">
                  <a:pos x="90" y="454"/>
                </a:cxn>
                <a:cxn ang="0">
                  <a:pos x="54" y="431"/>
                </a:cxn>
                <a:cxn ang="0">
                  <a:pos x="49" y="428"/>
                </a:cxn>
                <a:cxn ang="0">
                  <a:pos x="49" y="425"/>
                </a:cxn>
                <a:cxn ang="0">
                  <a:pos x="44" y="426"/>
                </a:cxn>
                <a:cxn ang="0">
                  <a:pos x="26" y="414"/>
                </a:cxn>
                <a:cxn ang="0">
                  <a:pos x="0" y="400"/>
                </a:cxn>
                <a:cxn ang="0">
                  <a:pos x="6" y="393"/>
                </a:cxn>
                <a:cxn ang="0">
                  <a:pos x="8" y="386"/>
                </a:cxn>
                <a:cxn ang="0">
                  <a:pos x="14" y="386"/>
                </a:cxn>
                <a:cxn ang="0">
                  <a:pos x="23" y="387"/>
                </a:cxn>
                <a:cxn ang="0">
                  <a:pos x="27" y="383"/>
                </a:cxn>
                <a:cxn ang="0">
                  <a:pos x="30" y="380"/>
                </a:cxn>
                <a:cxn ang="0">
                  <a:pos x="33" y="383"/>
                </a:cxn>
                <a:cxn ang="0">
                  <a:pos x="36" y="369"/>
                </a:cxn>
                <a:cxn ang="0">
                  <a:pos x="42" y="372"/>
                </a:cxn>
                <a:cxn ang="0">
                  <a:pos x="23" y="354"/>
                </a:cxn>
                <a:cxn ang="0">
                  <a:pos x="21" y="331"/>
                </a:cxn>
                <a:cxn ang="0">
                  <a:pos x="28" y="322"/>
                </a:cxn>
                <a:cxn ang="0">
                  <a:pos x="36" y="327"/>
                </a:cxn>
                <a:cxn ang="0">
                  <a:pos x="32" y="322"/>
                </a:cxn>
                <a:cxn ang="0">
                  <a:pos x="42" y="300"/>
                </a:cxn>
                <a:cxn ang="0">
                  <a:pos x="48" y="273"/>
                </a:cxn>
                <a:cxn ang="0">
                  <a:pos x="68" y="258"/>
                </a:cxn>
                <a:cxn ang="0">
                  <a:pos x="82" y="242"/>
                </a:cxn>
                <a:cxn ang="0">
                  <a:pos x="71" y="231"/>
                </a:cxn>
                <a:cxn ang="0">
                  <a:pos x="62" y="202"/>
                </a:cxn>
                <a:cxn ang="0">
                  <a:pos x="57" y="168"/>
                </a:cxn>
                <a:cxn ang="0">
                  <a:pos x="65" y="111"/>
                </a:cxn>
                <a:cxn ang="0">
                  <a:pos x="75" y="71"/>
                </a:cxn>
                <a:cxn ang="0">
                  <a:pos x="93" y="76"/>
                </a:cxn>
                <a:cxn ang="0">
                  <a:pos x="96" y="83"/>
                </a:cxn>
                <a:cxn ang="0">
                  <a:pos x="101" y="88"/>
                </a:cxn>
                <a:cxn ang="0">
                  <a:pos x="107" y="89"/>
                </a:cxn>
                <a:cxn ang="0">
                  <a:pos x="115" y="76"/>
                </a:cxn>
                <a:cxn ang="0">
                  <a:pos x="124" y="54"/>
                </a:cxn>
                <a:cxn ang="0">
                  <a:pos x="132" y="0"/>
                </a:cxn>
              </a:cxnLst>
              <a:rect l="0" t="0" r="r" b="b"/>
              <a:pathLst>
                <a:path w="493" h="577">
                  <a:moveTo>
                    <a:pt x="132" y="0"/>
                  </a:moveTo>
                  <a:lnTo>
                    <a:pt x="171" y="7"/>
                  </a:lnTo>
                  <a:lnTo>
                    <a:pt x="211" y="15"/>
                  </a:lnTo>
                  <a:lnTo>
                    <a:pt x="250" y="22"/>
                  </a:lnTo>
                  <a:lnTo>
                    <a:pt x="264" y="22"/>
                  </a:lnTo>
                  <a:lnTo>
                    <a:pt x="317" y="30"/>
                  </a:lnTo>
                  <a:lnTo>
                    <a:pt x="375" y="39"/>
                  </a:lnTo>
                  <a:lnTo>
                    <a:pt x="434" y="48"/>
                  </a:lnTo>
                  <a:lnTo>
                    <a:pt x="493" y="56"/>
                  </a:lnTo>
                  <a:lnTo>
                    <a:pt x="469" y="230"/>
                  </a:lnTo>
                  <a:lnTo>
                    <a:pt x="448" y="405"/>
                  </a:lnTo>
                  <a:lnTo>
                    <a:pt x="425" y="577"/>
                  </a:lnTo>
                  <a:lnTo>
                    <a:pt x="373" y="570"/>
                  </a:lnTo>
                  <a:lnTo>
                    <a:pt x="323" y="563"/>
                  </a:lnTo>
                  <a:lnTo>
                    <a:pt x="270" y="558"/>
                  </a:lnTo>
                  <a:lnTo>
                    <a:pt x="269" y="556"/>
                  </a:lnTo>
                  <a:lnTo>
                    <a:pt x="269" y="552"/>
                  </a:lnTo>
                  <a:lnTo>
                    <a:pt x="270" y="552"/>
                  </a:lnTo>
                  <a:lnTo>
                    <a:pt x="267" y="551"/>
                  </a:lnTo>
                  <a:lnTo>
                    <a:pt x="261" y="551"/>
                  </a:lnTo>
                  <a:lnTo>
                    <a:pt x="252" y="546"/>
                  </a:lnTo>
                  <a:lnTo>
                    <a:pt x="249" y="542"/>
                  </a:lnTo>
                  <a:lnTo>
                    <a:pt x="250" y="538"/>
                  </a:lnTo>
                  <a:lnTo>
                    <a:pt x="246" y="540"/>
                  </a:lnTo>
                  <a:lnTo>
                    <a:pt x="241" y="539"/>
                  </a:lnTo>
                  <a:lnTo>
                    <a:pt x="235" y="535"/>
                  </a:lnTo>
                  <a:lnTo>
                    <a:pt x="231" y="532"/>
                  </a:lnTo>
                  <a:lnTo>
                    <a:pt x="224" y="530"/>
                  </a:lnTo>
                  <a:lnTo>
                    <a:pt x="216" y="526"/>
                  </a:lnTo>
                  <a:lnTo>
                    <a:pt x="211" y="524"/>
                  </a:lnTo>
                  <a:lnTo>
                    <a:pt x="213" y="521"/>
                  </a:lnTo>
                  <a:lnTo>
                    <a:pt x="213" y="520"/>
                  </a:lnTo>
                  <a:lnTo>
                    <a:pt x="214" y="519"/>
                  </a:lnTo>
                  <a:lnTo>
                    <a:pt x="213" y="518"/>
                  </a:lnTo>
                  <a:lnTo>
                    <a:pt x="212" y="518"/>
                  </a:lnTo>
                  <a:lnTo>
                    <a:pt x="212" y="520"/>
                  </a:lnTo>
                  <a:lnTo>
                    <a:pt x="211" y="521"/>
                  </a:lnTo>
                  <a:lnTo>
                    <a:pt x="210" y="521"/>
                  </a:lnTo>
                  <a:lnTo>
                    <a:pt x="209" y="520"/>
                  </a:lnTo>
                  <a:lnTo>
                    <a:pt x="209" y="518"/>
                  </a:lnTo>
                  <a:lnTo>
                    <a:pt x="188" y="509"/>
                  </a:lnTo>
                  <a:lnTo>
                    <a:pt x="169" y="498"/>
                  </a:lnTo>
                  <a:lnTo>
                    <a:pt x="154" y="490"/>
                  </a:lnTo>
                  <a:lnTo>
                    <a:pt x="141" y="478"/>
                  </a:lnTo>
                  <a:lnTo>
                    <a:pt x="135" y="478"/>
                  </a:lnTo>
                  <a:lnTo>
                    <a:pt x="135" y="476"/>
                  </a:lnTo>
                  <a:lnTo>
                    <a:pt x="136" y="476"/>
                  </a:lnTo>
                  <a:lnTo>
                    <a:pt x="138" y="475"/>
                  </a:lnTo>
                  <a:lnTo>
                    <a:pt x="139" y="475"/>
                  </a:lnTo>
                  <a:lnTo>
                    <a:pt x="138" y="474"/>
                  </a:lnTo>
                  <a:lnTo>
                    <a:pt x="136" y="474"/>
                  </a:lnTo>
                  <a:lnTo>
                    <a:pt x="135" y="475"/>
                  </a:lnTo>
                  <a:lnTo>
                    <a:pt x="133" y="475"/>
                  </a:lnTo>
                  <a:lnTo>
                    <a:pt x="131" y="476"/>
                  </a:lnTo>
                  <a:lnTo>
                    <a:pt x="127" y="476"/>
                  </a:lnTo>
                  <a:lnTo>
                    <a:pt x="125" y="475"/>
                  </a:lnTo>
                  <a:lnTo>
                    <a:pt x="124" y="474"/>
                  </a:lnTo>
                  <a:lnTo>
                    <a:pt x="124" y="472"/>
                  </a:lnTo>
                  <a:lnTo>
                    <a:pt x="125" y="471"/>
                  </a:lnTo>
                  <a:lnTo>
                    <a:pt x="126" y="469"/>
                  </a:lnTo>
                  <a:lnTo>
                    <a:pt x="126" y="468"/>
                  </a:lnTo>
                  <a:lnTo>
                    <a:pt x="121" y="468"/>
                  </a:lnTo>
                  <a:lnTo>
                    <a:pt x="119" y="469"/>
                  </a:lnTo>
                  <a:lnTo>
                    <a:pt x="115" y="469"/>
                  </a:lnTo>
                  <a:lnTo>
                    <a:pt x="112" y="468"/>
                  </a:lnTo>
                  <a:lnTo>
                    <a:pt x="108" y="465"/>
                  </a:lnTo>
                  <a:lnTo>
                    <a:pt x="105" y="462"/>
                  </a:lnTo>
                  <a:lnTo>
                    <a:pt x="101" y="460"/>
                  </a:lnTo>
                  <a:lnTo>
                    <a:pt x="98" y="456"/>
                  </a:lnTo>
                  <a:lnTo>
                    <a:pt x="96" y="455"/>
                  </a:lnTo>
                  <a:lnTo>
                    <a:pt x="92" y="455"/>
                  </a:lnTo>
                  <a:lnTo>
                    <a:pt x="90" y="454"/>
                  </a:lnTo>
                  <a:lnTo>
                    <a:pt x="78" y="447"/>
                  </a:lnTo>
                  <a:lnTo>
                    <a:pt x="65" y="440"/>
                  </a:lnTo>
                  <a:lnTo>
                    <a:pt x="54" y="431"/>
                  </a:lnTo>
                  <a:lnTo>
                    <a:pt x="48" y="431"/>
                  </a:lnTo>
                  <a:lnTo>
                    <a:pt x="48" y="428"/>
                  </a:lnTo>
                  <a:lnTo>
                    <a:pt x="49" y="428"/>
                  </a:lnTo>
                  <a:lnTo>
                    <a:pt x="50" y="427"/>
                  </a:lnTo>
                  <a:lnTo>
                    <a:pt x="51" y="427"/>
                  </a:lnTo>
                  <a:lnTo>
                    <a:pt x="49" y="425"/>
                  </a:lnTo>
                  <a:lnTo>
                    <a:pt x="48" y="426"/>
                  </a:lnTo>
                  <a:lnTo>
                    <a:pt x="48" y="428"/>
                  </a:lnTo>
                  <a:lnTo>
                    <a:pt x="44" y="426"/>
                  </a:lnTo>
                  <a:lnTo>
                    <a:pt x="37" y="422"/>
                  </a:lnTo>
                  <a:lnTo>
                    <a:pt x="30" y="418"/>
                  </a:lnTo>
                  <a:lnTo>
                    <a:pt x="26" y="414"/>
                  </a:lnTo>
                  <a:lnTo>
                    <a:pt x="16" y="410"/>
                  </a:lnTo>
                  <a:lnTo>
                    <a:pt x="8" y="406"/>
                  </a:lnTo>
                  <a:lnTo>
                    <a:pt x="0" y="400"/>
                  </a:lnTo>
                  <a:lnTo>
                    <a:pt x="2" y="396"/>
                  </a:lnTo>
                  <a:lnTo>
                    <a:pt x="4" y="394"/>
                  </a:lnTo>
                  <a:lnTo>
                    <a:pt x="6" y="393"/>
                  </a:lnTo>
                  <a:lnTo>
                    <a:pt x="7" y="391"/>
                  </a:lnTo>
                  <a:lnTo>
                    <a:pt x="8" y="390"/>
                  </a:lnTo>
                  <a:lnTo>
                    <a:pt x="8" y="386"/>
                  </a:lnTo>
                  <a:lnTo>
                    <a:pt x="9" y="385"/>
                  </a:lnTo>
                  <a:lnTo>
                    <a:pt x="12" y="385"/>
                  </a:lnTo>
                  <a:lnTo>
                    <a:pt x="14" y="386"/>
                  </a:lnTo>
                  <a:lnTo>
                    <a:pt x="18" y="386"/>
                  </a:lnTo>
                  <a:lnTo>
                    <a:pt x="21" y="387"/>
                  </a:lnTo>
                  <a:lnTo>
                    <a:pt x="23" y="387"/>
                  </a:lnTo>
                  <a:lnTo>
                    <a:pt x="26" y="386"/>
                  </a:lnTo>
                  <a:lnTo>
                    <a:pt x="26" y="384"/>
                  </a:lnTo>
                  <a:lnTo>
                    <a:pt x="27" y="383"/>
                  </a:lnTo>
                  <a:lnTo>
                    <a:pt x="27" y="382"/>
                  </a:lnTo>
                  <a:lnTo>
                    <a:pt x="28" y="380"/>
                  </a:lnTo>
                  <a:lnTo>
                    <a:pt x="30" y="380"/>
                  </a:lnTo>
                  <a:lnTo>
                    <a:pt x="30" y="386"/>
                  </a:lnTo>
                  <a:lnTo>
                    <a:pt x="32" y="385"/>
                  </a:lnTo>
                  <a:lnTo>
                    <a:pt x="33" y="383"/>
                  </a:lnTo>
                  <a:lnTo>
                    <a:pt x="33" y="370"/>
                  </a:lnTo>
                  <a:lnTo>
                    <a:pt x="34" y="369"/>
                  </a:lnTo>
                  <a:lnTo>
                    <a:pt x="36" y="369"/>
                  </a:lnTo>
                  <a:lnTo>
                    <a:pt x="39" y="370"/>
                  </a:lnTo>
                  <a:lnTo>
                    <a:pt x="40" y="371"/>
                  </a:lnTo>
                  <a:lnTo>
                    <a:pt x="42" y="372"/>
                  </a:lnTo>
                  <a:lnTo>
                    <a:pt x="37" y="365"/>
                  </a:lnTo>
                  <a:lnTo>
                    <a:pt x="30" y="361"/>
                  </a:lnTo>
                  <a:lnTo>
                    <a:pt x="23" y="354"/>
                  </a:lnTo>
                  <a:lnTo>
                    <a:pt x="20" y="352"/>
                  </a:lnTo>
                  <a:lnTo>
                    <a:pt x="21" y="344"/>
                  </a:lnTo>
                  <a:lnTo>
                    <a:pt x="21" y="331"/>
                  </a:lnTo>
                  <a:lnTo>
                    <a:pt x="22" y="324"/>
                  </a:lnTo>
                  <a:lnTo>
                    <a:pt x="23" y="322"/>
                  </a:lnTo>
                  <a:lnTo>
                    <a:pt x="28" y="322"/>
                  </a:lnTo>
                  <a:lnTo>
                    <a:pt x="33" y="324"/>
                  </a:lnTo>
                  <a:lnTo>
                    <a:pt x="35" y="327"/>
                  </a:lnTo>
                  <a:lnTo>
                    <a:pt x="36" y="327"/>
                  </a:lnTo>
                  <a:lnTo>
                    <a:pt x="36" y="326"/>
                  </a:lnTo>
                  <a:lnTo>
                    <a:pt x="34" y="323"/>
                  </a:lnTo>
                  <a:lnTo>
                    <a:pt x="32" y="322"/>
                  </a:lnTo>
                  <a:lnTo>
                    <a:pt x="30" y="321"/>
                  </a:lnTo>
                  <a:lnTo>
                    <a:pt x="32" y="317"/>
                  </a:lnTo>
                  <a:lnTo>
                    <a:pt x="42" y="300"/>
                  </a:lnTo>
                  <a:lnTo>
                    <a:pt x="44" y="295"/>
                  </a:lnTo>
                  <a:lnTo>
                    <a:pt x="47" y="279"/>
                  </a:lnTo>
                  <a:lnTo>
                    <a:pt x="48" y="273"/>
                  </a:lnTo>
                  <a:lnTo>
                    <a:pt x="54" y="266"/>
                  </a:lnTo>
                  <a:lnTo>
                    <a:pt x="61" y="261"/>
                  </a:lnTo>
                  <a:lnTo>
                    <a:pt x="68" y="258"/>
                  </a:lnTo>
                  <a:lnTo>
                    <a:pt x="75" y="253"/>
                  </a:lnTo>
                  <a:lnTo>
                    <a:pt x="82" y="245"/>
                  </a:lnTo>
                  <a:lnTo>
                    <a:pt x="82" y="242"/>
                  </a:lnTo>
                  <a:lnTo>
                    <a:pt x="79" y="238"/>
                  </a:lnTo>
                  <a:lnTo>
                    <a:pt x="78" y="236"/>
                  </a:lnTo>
                  <a:lnTo>
                    <a:pt x="71" y="231"/>
                  </a:lnTo>
                  <a:lnTo>
                    <a:pt x="68" y="228"/>
                  </a:lnTo>
                  <a:lnTo>
                    <a:pt x="65" y="214"/>
                  </a:lnTo>
                  <a:lnTo>
                    <a:pt x="62" y="202"/>
                  </a:lnTo>
                  <a:lnTo>
                    <a:pt x="58" y="189"/>
                  </a:lnTo>
                  <a:lnTo>
                    <a:pt x="56" y="179"/>
                  </a:lnTo>
                  <a:lnTo>
                    <a:pt x="57" y="168"/>
                  </a:lnTo>
                  <a:lnTo>
                    <a:pt x="64" y="158"/>
                  </a:lnTo>
                  <a:lnTo>
                    <a:pt x="64" y="134"/>
                  </a:lnTo>
                  <a:lnTo>
                    <a:pt x="65" y="111"/>
                  </a:lnTo>
                  <a:lnTo>
                    <a:pt x="66" y="91"/>
                  </a:lnTo>
                  <a:lnTo>
                    <a:pt x="68" y="74"/>
                  </a:lnTo>
                  <a:lnTo>
                    <a:pt x="75" y="71"/>
                  </a:lnTo>
                  <a:lnTo>
                    <a:pt x="80" y="72"/>
                  </a:lnTo>
                  <a:lnTo>
                    <a:pt x="85" y="75"/>
                  </a:lnTo>
                  <a:lnTo>
                    <a:pt x="93" y="76"/>
                  </a:lnTo>
                  <a:lnTo>
                    <a:pt x="94" y="77"/>
                  </a:lnTo>
                  <a:lnTo>
                    <a:pt x="94" y="81"/>
                  </a:lnTo>
                  <a:lnTo>
                    <a:pt x="96" y="83"/>
                  </a:lnTo>
                  <a:lnTo>
                    <a:pt x="96" y="86"/>
                  </a:lnTo>
                  <a:lnTo>
                    <a:pt x="97" y="88"/>
                  </a:lnTo>
                  <a:lnTo>
                    <a:pt x="101" y="88"/>
                  </a:lnTo>
                  <a:lnTo>
                    <a:pt x="104" y="89"/>
                  </a:lnTo>
                  <a:lnTo>
                    <a:pt x="105" y="90"/>
                  </a:lnTo>
                  <a:lnTo>
                    <a:pt x="107" y="89"/>
                  </a:lnTo>
                  <a:lnTo>
                    <a:pt x="108" y="88"/>
                  </a:lnTo>
                  <a:lnTo>
                    <a:pt x="113" y="78"/>
                  </a:lnTo>
                  <a:lnTo>
                    <a:pt x="115" y="76"/>
                  </a:lnTo>
                  <a:lnTo>
                    <a:pt x="119" y="71"/>
                  </a:lnTo>
                  <a:lnTo>
                    <a:pt x="121" y="64"/>
                  </a:lnTo>
                  <a:lnTo>
                    <a:pt x="124" y="54"/>
                  </a:lnTo>
                  <a:lnTo>
                    <a:pt x="126" y="37"/>
                  </a:lnTo>
                  <a:lnTo>
                    <a:pt x="129" y="18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43"/>
            <p:cNvSpPr>
              <a:spLocks/>
            </p:cNvSpPr>
            <p:nvPr/>
          </p:nvSpPr>
          <p:spPr bwMode="auto">
            <a:xfrm>
              <a:off x="3633678" y="2434436"/>
              <a:ext cx="828734" cy="1287143"/>
            </a:xfrm>
            <a:custGeom>
              <a:avLst/>
              <a:gdLst/>
              <a:ahLst/>
              <a:cxnLst>
                <a:cxn ang="0">
                  <a:pos x="194" y="30"/>
                </a:cxn>
                <a:cxn ang="0">
                  <a:pos x="461" y="84"/>
                </a:cxn>
                <a:cxn ang="0">
                  <a:pos x="420" y="313"/>
                </a:cxn>
                <a:cxn ang="0">
                  <a:pos x="390" y="479"/>
                </a:cxn>
                <a:cxn ang="0">
                  <a:pos x="376" y="558"/>
                </a:cxn>
                <a:cxn ang="0">
                  <a:pos x="368" y="609"/>
                </a:cxn>
                <a:cxn ang="0">
                  <a:pos x="357" y="631"/>
                </a:cxn>
                <a:cxn ang="0">
                  <a:pos x="349" y="629"/>
                </a:cxn>
                <a:cxn ang="0">
                  <a:pos x="340" y="617"/>
                </a:cxn>
                <a:cxn ang="0">
                  <a:pos x="318" y="617"/>
                </a:cxn>
                <a:cxn ang="0">
                  <a:pos x="312" y="622"/>
                </a:cxn>
                <a:cxn ang="0">
                  <a:pos x="310" y="673"/>
                </a:cxn>
                <a:cxn ang="0">
                  <a:pos x="312" y="691"/>
                </a:cxn>
                <a:cxn ang="0">
                  <a:pos x="310" y="703"/>
                </a:cxn>
                <a:cxn ang="0">
                  <a:pos x="306" y="707"/>
                </a:cxn>
                <a:cxn ang="0">
                  <a:pos x="303" y="710"/>
                </a:cxn>
                <a:cxn ang="0">
                  <a:pos x="304" y="716"/>
                </a:cxn>
                <a:cxn ang="0">
                  <a:pos x="229" y="609"/>
                </a:cxn>
                <a:cxn ang="0">
                  <a:pos x="151" y="493"/>
                </a:cxn>
                <a:cxn ang="0">
                  <a:pos x="95" y="414"/>
                </a:cxn>
                <a:cxn ang="0">
                  <a:pos x="72" y="379"/>
                </a:cxn>
                <a:cxn ang="0">
                  <a:pos x="63" y="365"/>
                </a:cxn>
                <a:cxn ang="0">
                  <a:pos x="59" y="362"/>
                </a:cxn>
                <a:cxn ang="0">
                  <a:pos x="57" y="358"/>
                </a:cxn>
                <a:cxn ang="0">
                  <a:pos x="56" y="352"/>
                </a:cxn>
                <a:cxn ang="0">
                  <a:pos x="50" y="346"/>
                </a:cxn>
                <a:cxn ang="0">
                  <a:pos x="43" y="338"/>
                </a:cxn>
                <a:cxn ang="0">
                  <a:pos x="42" y="332"/>
                </a:cxn>
                <a:cxn ang="0">
                  <a:pos x="25" y="311"/>
                </a:cxn>
                <a:cxn ang="0">
                  <a:pos x="9" y="288"/>
                </a:cxn>
                <a:cxn ang="0">
                  <a:pos x="1" y="273"/>
                </a:cxn>
                <a:cxn ang="0">
                  <a:pos x="2" y="251"/>
                </a:cxn>
                <a:cxn ang="0">
                  <a:pos x="6" y="241"/>
                </a:cxn>
                <a:cxn ang="0">
                  <a:pos x="10" y="217"/>
                </a:cxn>
                <a:cxn ang="0">
                  <a:pos x="30" y="133"/>
                </a:cxn>
                <a:cxn ang="0">
                  <a:pos x="64" y="0"/>
                </a:cxn>
              </a:cxnLst>
              <a:rect l="0" t="0" r="r" b="b"/>
              <a:pathLst>
                <a:path w="461" h="716">
                  <a:moveTo>
                    <a:pt x="64" y="0"/>
                  </a:moveTo>
                  <a:lnTo>
                    <a:pt x="194" y="30"/>
                  </a:lnTo>
                  <a:lnTo>
                    <a:pt x="327" y="58"/>
                  </a:lnTo>
                  <a:lnTo>
                    <a:pt x="461" y="84"/>
                  </a:lnTo>
                  <a:lnTo>
                    <a:pt x="440" y="197"/>
                  </a:lnTo>
                  <a:lnTo>
                    <a:pt x="420" y="313"/>
                  </a:lnTo>
                  <a:lnTo>
                    <a:pt x="399" y="426"/>
                  </a:lnTo>
                  <a:lnTo>
                    <a:pt x="390" y="479"/>
                  </a:lnTo>
                  <a:lnTo>
                    <a:pt x="382" y="533"/>
                  </a:lnTo>
                  <a:lnTo>
                    <a:pt x="376" y="558"/>
                  </a:lnTo>
                  <a:lnTo>
                    <a:pt x="369" y="596"/>
                  </a:lnTo>
                  <a:lnTo>
                    <a:pt x="368" y="609"/>
                  </a:lnTo>
                  <a:lnTo>
                    <a:pt x="364" y="621"/>
                  </a:lnTo>
                  <a:lnTo>
                    <a:pt x="357" y="631"/>
                  </a:lnTo>
                  <a:lnTo>
                    <a:pt x="354" y="631"/>
                  </a:lnTo>
                  <a:lnTo>
                    <a:pt x="349" y="629"/>
                  </a:lnTo>
                  <a:lnTo>
                    <a:pt x="344" y="619"/>
                  </a:lnTo>
                  <a:lnTo>
                    <a:pt x="340" y="617"/>
                  </a:lnTo>
                  <a:lnTo>
                    <a:pt x="322" y="614"/>
                  </a:lnTo>
                  <a:lnTo>
                    <a:pt x="318" y="617"/>
                  </a:lnTo>
                  <a:lnTo>
                    <a:pt x="313" y="619"/>
                  </a:lnTo>
                  <a:lnTo>
                    <a:pt x="312" y="622"/>
                  </a:lnTo>
                  <a:lnTo>
                    <a:pt x="312" y="643"/>
                  </a:lnTo>
                  <a:lnTo>
                    <a:pt x="310" y="673"/>
                  </a:lnTo>
                  <a:lnTo>
                    <a:pt x="310" y="682"/>
                  </a:lnTo>
                  <a:lnTo>
                    <a:pt x="312" y="691"/>
                  </a:lnTo>
                  <a:lnTo>
                    <a:pt x="312" y="699"/>
                  </a:lnTo>
                  <a:lnTo>
                    <a:pt x="310" y="703"/>
                  </a:lnTo>
                  <a:lnTo>
                    <a:pt x="307" y="705"/>
                  </a:lnTo>
                  <a:lnTo>
                    <a:pt x="306" y="707"/>
                  </a:lnTo>
                  <a:lnTo>
                    <a:pt x="304" y="708"/>
                  </a:lnTo>
                  <a:lnTo>
                    <a:pt x="303" y="710"/>
                  </a:lnTo>
                  <a:lnTo>
                    <a:pt x="303" y="713"/>
                  </a:lnTo>
                  <a:lnTo>
                    <a:pt x="304" y="716"/>
                  </a:lnTo>
                  <a:lnTo>
                    <a:pt x="268" y="665"/>
                  </a:lnTo>
                  <a:lnTo>
                    <a:pt x="229" y="609"/>
                  </a:lnTo>
                  <a:lnTo>
                    <a:pt x="191" y="552"/>
                  </a:lnTo>
                  <a:lnTo>
                    <a:pt x="151" y="493"/>
                  </a:lnTo>
                  <a:lnTo>
                    <a:pt x="112" y="436"/>
                  </a:lnTo>
                  <a:lnTo>
                    <a:pt x="95" y="414"/>
                  </a:lnTo>
                  <a:lnTo>
                    <a:pt x="78" y="388"/>
                  </a:lnTo>
                  <a:lnTo>
                    <a:pt x="72" y="379"/>
                  </a:lnTo>
                  <a:lnTo>
                    <a:pt x="64" y="366"/>
                  </a:lnTo>
                  <a:lnTo>
                    <a:pt x="63" y="365"/>
                  </a:lnTo>
                  <a:lnTo>
                    <a:pt x="60" y="364"/>
                  </a:lnTo>
                  <a:lnTo>
                    <a:pt x="59" y="362"/>
                  </a:lnTo>
                  <a:lnTo>
                    <a:pt x="58" y="360"/>
                  </a:lnTo>
                  <a:lnTo>
                    <a:pt x="57" y="358"/>
                  </a:lnTo>
                  <a:lnTo>
                    <a:pt x="57" y="355"/>
                  </a:lnTo>
                  <a:lnTo>
                    <a:pt x="56" y="352"/>
                  </a:lnTo>
                  <a:lnTo>
                    <a:pt x="53" y="349"/>
                  </a:lnTo>
                  <a:lnTo>
                    <a:pt x="50" y="346"/>
                  </a:lnTo>
                  <a:lnTo>
                    <a:pt x="44" y="341"/>
                  </a:lnTo>
                  <a:lnTo>
                    <a:pt x="43" y="338"/>
                  </a:lnTo>
                  <a:lnTo>
                    <a:pt x="43" y="335"/>
                  </a:lnTo>
                  <a:lnTo>
                    <a:pt x="42" y="332"/>
                  </a:lnTo>
                  <a:lnTo>
                    <a:pt x="35" y="323"/>
                  </a:lnTo>
                  <a:lnTo>
                    <a:pt x="25" y="311"/>
                  </a:lnTo>
                  <a:lnTo>
                    <a:pt x="16" y="299"/>
                  </a:lnTo>
                  <a:lnTo>
                    <a:pt x="9" y="288"/>
                  </a:lnTo>
                  <a:lnTo>
                    <a:pt x="4" y="280"/>
                  </a:lnTo>
                  <a:lnTo>
                    <a:pt x="1" y="273"/>
                  </a:lnTo>
                  <a:lnTo>
                    <a:pt x="0" y="264"/>
                  </a:lnTo>
                  <a:lnTo>
                    <a:pt x="2" y="251"/>
                  </a:lnTo>
                  <a:lnTo>
                    <a:pt x="4" y="246"/>
                  </a:lnTo>
                  <a:lnTo>
                    <a:pt x="6" y="241"/>
                  </a:lnTo>
                  <a:lnTo>
                    <a:pt x="8" y="237"/>
                  </a:lnTo>
                  <a:lnTo>
                    <a:pt x="10" y="217"/>
                  </a:lnTo>
                  <a:lnTo>
                    <a:pt x="14" y="199"/>
                  </a:lnTo>
                  <a:lnTo>
                    <a:pt x="30" y="133"/>
                  </a:lnTo>
                  <a:lnTo>
                    <a:pt x="48" y="6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44"/>
            <p:cNvSpPr>
              <a:spLocks/>
            </p:cNvSpPr>
            <p:nvPr/>
          </p:nvSpPr>
          <p:spPr bwMode="auto">
            <a:xfrm>
              <a:off x="4320395" y="2585441"/>
              <a:ext cx="733456" cy="922213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148" y="12"/>
                </a:cxn>
                <a:cxn ang="0">
                  <a:pos x="213" y="22"/>
                </a:cxn>
                <a:cxn ang="0">
                  <a:pos x="281" y="31"/>
                </a:cxn>
                <a:cxn ang="0">
                  <a:pos x="276" y="80"/>
                </a:cxn>
                <a:cxn ang="0">
                  <a:pos x="267" y="127"/>
                </a:cxn>
                <a:cxn ang="0">
                  <a:pos x="315" y="132"/>
                </a:cxn>
                <a:cxn ang="0">
                  <a:pos x="361" y="139"/>
                </a:cxn>
                <a:cxn ang="0">
                  <a:pos x="408" y="145"/>
                </a:cxn>
                <a:cxn ang="0">
                  <a:pos x="392" y="267"/>
                </a:cxn>
                <a:cxn ang="0">
                  <a:pos x="377" y="391"/>
                </a:cxn>
                <a:cxn ang="0">
                  <a:pos x="361" y="513"/>
                </a:cxn>
                <a:cxn ang="0">
                  <a:pos x="269" y="503"/>
                </a:cxn>
                <a:cxn ang="0">
                  <a:pos x="178" y="489"/>
                </a:cxn>
                <a:cxn ang="0">
                  <a:pos x="88" y="475"/>
                </a:cxn>
                <a:cxn ang="0">
                  <a:pos x="0" y="460"/>
                </a:cxn>
                <a:cxn ang="0">
                  <a:pos x="42" y="231"/>
                </a:cxn>
                <a:cxn ang="0">
                  <a:pos x="81" y="0"/>
                </a:cxn>
              </a:cxnLst>
              <a:rect l="0" t="0" r="r" b="b"/>
              <a:pathLst>
                <a:path w="408" h="513">
                  <a:moveTo>
                    <a:pt x="81" y="0"/>
                  </a:moveTo>
                  <a:lnTo>
                    <a:pt x="148" y="12"/>
                  </a:lnTo>
                  <a:lnTo>
                    <a:pt x="213" y="22"/>
                  </a:lnTo>
                  <a:lnTo>
                    <a:pt x="281" y="31"/>
                  </a:lnTo>
                  <a:lnTo>
                    <a:pt x="276" y="80"/>
                  </a:lnTo>
                  <a:lnTo>
                    <a:pt x="267" y="127"/>
                  </a:lnTo>
                  <a:lnTo>
                    <a:pt x="315" y="132"/>
                  </a:lnTo>
                  <a:lnTo>
                    <a:pt x="361" y="139"/>
                  </a:lnTo>
                  <a:lnTo>
                    <a:pt x="408" y="145"/>
                  </a:lnTo>
                  <a:lnTo>
                    <a:pt x="392" y="267"/>
                  </a:lnTo>
                  <a:lnTo>
                    <a:pt x="377" y="391"/>
                  </a:lnTo>
                  <a:lnTo>
                    <a:pt x="361" y="513"/>
                  </a:lnTo>
                  <a:lnTo>
                    <a:pt x="269" y="503"/>
                  </a:lnTo>
                  <a:lnTo>
                    <a:pt x="178" y="489"/>
                  </a:lnTo>
                  <a:lnTo>
                    <a:pt x="88" y="475"/>
                  </a:lnTo>
                  <a:lnTo>
                    <a:pt x="0" y="460"/>
                  </a:lnTo>
                  <a:lnTo>
                    <a:pt x="42" y="231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45"/>
            <p:cNvSpPr>
              <a:spLocks/>
            </p:cNvSpPr>
            <p:nvPr/>
          </p:nvSpPr>
          <p:spPr bwMode="auto">
            <a:xfrm>
              <a:off x="4115458" y="1373801"/>
              <a:ext cx="773005" cy="1265571"/>
            </a:xfrm>
            <a:custGeom>
              <a:avLst/>
              <a:gdLst/>
              <a:ahLst/>
              <a:cxnLst>
                <a:cxn ang="0">
                  <a:pos x="179" y="42"/>
                </a:cxn>
                <a:cxn ang="0">
                  <a:pos x="174" y="108"/>
                </a:cxn>
                <a:cxn ang="0">
                  <a:pos x="181" y="140"/>
                </a:cxn>
                <a:cxn ang="0">
                  <a:pos x="179" y="149"/>
                </a:cxn>
                <a:cxn ang="0">
                  <a:pos x="185" y="157"/>
                </a:cxn>
                <a:cxn ang="0">
                  <a:pos x="187" y="166"/>
                </a:cxn>
                <a:cxn ang="0">
                  <a:pos x="199" y="178"/>
                </a:cxn>
                <a:cxn ang="0">
                  <a:pos x="213" y="204"/>
                </a:cxn>
                <a:cxn ang="0">
                  <a:pos x="217" y="210"/>
                </a:cxn>
                <a:cxn ang="0">
                  <a:pos x="217" y="217"/>
                </a:cxn>
                <a:cxn ang="0">
                  <a:pos x="220" y="219"/>
                </a:cxn>
                <a:cxn ang="0">
                  <a:pos x="224" y="231"/>
                </a:cxn>
                <a:cxn ang="0">
                  <a:pos x="229" y="233"/>
                </a:cxn>
                <a:cxn ang="0">
                  <a:pos x="234" y="235"/>
                </a:cxn>
                <a:cxn ang="0">
                  <a:pos x="231" y="240"/>
                </a:cxn>
                <a:cxn ang="0">
                  <a:pos x="249" y="241"/>
                </a:cxn>
                <a:cxn ang="0">
                  <a:pos x="239" y="270"/>
                </a:cxn>
                <a:cxn ang="0">
                  <a:pos x="234" y="309"/>
                </a:cxn>
                <a:cxn ang="0">
                  <a:pos x="228" y="315"/>
                </a:cxn>
                <a:cxn ang="0">
                  <a:pos x="221" y="332"/>
                </a:cxn>
                <a:cxn ang="0">
                  <a:pos x="229" y="346"/>
                </a:cxn>
                <a:cxn ang="0">
                  <a:pos x="246" y="347"/>
                </a:cxn>
                <a:cxn ang="0">
                  <a:pos x="258" y="339"/>
                </a:cxn>
                <a:cxn ang="0">
                  <a:pos x="269" y="367"/>
                </a:cxn>
                <a:cxn ang="0">
                  <a:pos x="279" y="393"/>
                </a:cxn>
                <a:cxn ang="0">
                  <a:pos x="280" y="413"/>
                </a:cxn>
                <a:cxn ang="0">
                  <a:pos x="295" y="425"/>
                </a:cxn>
                <a:cxn ang="0">
                  <a:pos x="305" y="446"/>
                </a:cxn>
                <a:cxn ang="0">
                  <a:pos x="319" y="464"/>
                </a:cxn>
                <a:cxn ang="0">
                  <a:pos x="342" y="465"/>
                </a:cxn>
                <a:cxn ang="0">
                  <a:pos x="362" y="459"/>
                </a:cxn>
                <a:cxn ang="0">
                  <a:pos x="401" y="465"/>
                </a:cxn>
                <a:cxn ang="0">
                  <a:pos x="413" y="453"/>
                </a:cxn>
                <a:cxn ang="0">
                  <a:pos x="425" y="470"/>
                </a:cxn>
                <a:cxn ang="0">
                  <a:pos x="397" y="704"/>
                </a:cxn>
                <a:cxn ang="0">
                  <a:pos x="10" y="582"/>
                </a:cxn>
                <a:cxn ang="0">
                  <a:pos x="36" y="466"/>
                </a:cxn>
                <a:cxn ang="0">
                  <a:pos x="45" y="431"/>
                </a:cxn>
                <a:cxn ang="0">
                  <a:pos x="37" y="427"/>
                </a:cxn>
                <a:cxn ang="0">
                  <a:pos x="33" y="406"/>
                </a:cxn>
                <a:cxn ang="0">
                  <a:pos x="50" y="383"/>
                </a:cxn>
                <a:cxn ang="0">
                  <a:pos x="65" y="367"/>
                </a:cxn>
                <a:cxn ang="0">
                  <a:pos x="72" y="354"/>
                </a:cxn>
                <a:cxn ang="0">
                  <a:pos x="83" y="332"/>
                </a:cxn>
                <a:cxn ang="0">
                  <a:pos x="100" y="312"/>
                </a:cxn>
                <a:cxn ang="0">
                  <a:pos x="95" y="292"/>
                </a:cxn>
                <a:cxn ang="0">
                  <a:pos x="87" y="281"/>
                </a:cxn>
                <a:cxn ang="0">
                  <a:pos x="81" y="274"/>
                </a:cxn>
                <a:cxn ang="0">
                  <a:pos x="82" y="260"/>
                </a:cxn>
                <a:cxn ang="0">
                  <a:pos x="81" y="243"/>
                </a:cxn>
                <a:cxn ang="0">
                  <a:pos x="82" y="227"/>
                </a:cxn>
                <a:cxn ang="0">
                  <a:pos x="85" y="196"/>
                </a:cxn>
                <a:cxn ang="0">
                  <a:pos x="106" y="103"/>
                </a:cxn>
                <a:cxn ang="0">
                  <a:pos x="117" y="56"/>
                </a:cxn>
                <a:cxn ang="0">
                  <a:pos x="120" y="45"/>
                </a:cxn>
                <a:cxn ang="0">
                  <a:pos x="121" y="38"/>
                </a:cxn>
                <a:cxn ang="0">
                  <a:pos x="123" y="29"/>
                </a:cxn>
                <a:cxn ang="0">
                  <a:pos x="125" y="16"/>
                </a:cxn>
                <a:cxn ang="0">
                  <a:pos x="130" y="0"/>
                </a:cxn>
              </a:cxnLst>
              <a:rect l="0" t="0" r="r" b="b"/>
              <a:pathLst>
                <a:path w="430" h="704">
                  <a:moveTo>
                    <a:pt x="130" y="0"/>
                  </a:moveTo>
                  <a:lnTo>
                    <a:pt x="182" y="11"/>
                  </a:lnTo>
                  <a:lnTo>
                    <a:pt x="179" y="42"/>
                  </a:lnTo>
                  <a:lnTo>
                    <a:pt x="173" y="70"/>
                  </a:lnTo>
                  <a:lnTo>
                    <a:pt x="167" y="96"/>
                  </a:lnTo>
                  <a:lnTo>
                    <a:pt x="174" y="108"/>
                  </a:lnTo>
                  <a:lnTo>
                    <a:pt x="179" y="120"/>
                  </a:lnTo>
                  <a:lnTo>
                    <a:pt x="181" y="134"/>
                  </a:lnTo>
                  <a:lnTo>
                    <a:pt x="181" y="140"/>
                  </a:lnTo>
                  <a:lnTo>
                    <a:pt x="180" y="141"/>
                  </a:lnTo>
                  <a:lnTo>
                    <a:pt x="179" y="143"/>
                  </a:lnTo>
                  <a:lnTo>
                    <a:pt x="179" y="149"/>
                  </a:lnTo>
                  <a:lnTo>
                    <a:pt x="181" y="152"/>
                  </a:lnTo>
                  <a:lnTo>
                    <a:pt x="182" y="155"/>
                  </a:lnTo>
                  <a:lnTo>
                    <a:pt x="185" y="157"/>
                  </a:lnTo>
                  <a:lnTo>
                    <a:pt x="186" y="161"/>
                  </a:lnTo>
                  <a:lnTo>
                    <a:pt x="186" y="164"/>
                  </a:lnTo>
                  <a:lnTo>
                    <a:pt x="187" y="166"/>
                  </a:lnTo>
                  <a:lnTo>
                    <a:pt x="189" y="170"/>
                  </a:lnTo>
                  <a:lnTo>
                    <a:pt x="196" y="175"/>
                  </a:lnTo>
                  <a:lnTo>
                    <a:pt x="199" y="178"/>
                  </a:lnTo>
                  <a:lnTo>
                    <a:pt x="203" y="186"/>
                  </a:lnTo>
                  <a:lnTo>
                    <a:pt x="208" y="196"/>
                  </a:lnTo>
                  <a:lnTo>
                    <a:pt x="213" y="204"/>
                  </a:lnTo>
                  <a:lnTo>
                    <a:pt x="214" y="205"/>
                  </a:lnTo>
                  <a:lnTo>
                    <a:pt x="215" y="207"/>
                  </a:lnTo>
                  <a:lnTo>
                    <a:pt x="217" y="210"/>
                  </a:lnTo>
                  <a:lnTo>
                    <a:pt x="218" y="212"/>
                  </a:lnTo>
                  <a:lnTo>
                    <a:pt x="218" y="215"/>
                  </a:lnTo>
                  <a:lnTo>
                    <a:pt x="217" y="217"/>
                  </a:lnTo>
                  <a:lnTo>
                    <a:pt x="217" y="218"/>
                  </a:lnTo>
                  <a:lnTo>
                    <a:pt x="218" y="218"/>
                  </a:lnTo>
                  <a:lnTo>
                    <a:pt x="220" y="219"/>
                  </a:lnTo>
                  <a:lnTo>
                    <a:pt x="222" y="224"/>
                  </a:lnTo>
                  <a:lnTo>
                    <a:pt x="222" y="226"/>
                  </a:lnTo>
                  <a:lnTo>
                    <a:pt x="224" y="231"/>
                  </a:lnTo>
                  <a:lnTo>
                    <a:pt x="225" y="232"/>
                  </a:lnTo>
                  <a:lnTo>
                    <a:pt x="228" y="233"/>
                  </a:lnTo>
                  <a:lnTo>
                    <a:pt x="229" y="233"/>
                  </a:lnTo>
                  <a:lnTo>
                    <a:pt x="231" y="234"/>
                  </a:lnTo>
                  <a:lnTo>
                    <a:pt x="232" y="234"/>
                  </a:lnTo>
                  <a:lnTo>
                    <a:pt x="234" y="235"/>
                  </a:lnTo>
                  <a:lnTo>
                    <a:pt x="234" y="236"/>
                  </a:lnTo>
                  <a:lnTo>
                    <a:pt x="232" y="238"/>
                  </a:lnTo>
                  <a:lnTo>
                    <a:pt x="231" y="240"/>
                  </a:lnTo>
                  <a:lnTo>
                    <a:pt x="235" y="242"/>
                  </a:lnTo>
                  <a:lnTo>
                    <a:pt x="239" y="241"/>
                  </a:lnTo>
                  <a:lnTo>
                    <a:pt x="249" y="241"/>
                  </a:lnTo>
                  <a:lnTo>
                    <a:pt x="250" y="245"/>
                  </a:lnTo>
                  <a:lnTo>
                    <a:pt x="245" y="257"/>
                  </a:lnTo>
                  <a:lnTo>
                    <a:pt x="239" y="270"/>
                  </a:lnTo>
                  <a:lnTo>
                    <a:pt x="235" y="281"/>
                  </a:lnTo>
                  <a:lnTo>
                    <a:pt x="232" y="294"/>
                  </a:lnTo>
                  <a:lnTo>
                    <a:pt x="234" y="309"/>
                  </a:lnTo>
                  <a:lnTo>
                    <a:pt x="231" y="312"/>
                  </a:lnTo>
                  <a:lnTo>
                    <a:pt x="230" y="313"/>
                  </a:lnTo>
                  <a:lnTo>
                    <a:pt x="228" y="315"/>
                  </a:lnTo>
                  <a:lnTo>
                    <a:pt x="222" y="320"/>
                  </a:lnTo>
                  <a:lnTo>
                    <a:pt x="222" y="331"/>
                  </a:lnTo>
                  <a:lnTo>
                    <a:pt x="221" y="332"/>
                  </a:lnTo>
                  <a:lnTo>
                    <a:pt x="221" y="339"/>
                  </a:lnTo>
                  <a:lnTo>
                    <a:pt x="222" y="343"/>
                  </a:lnTo>
                  <a:lnTo>
                    <a:pt x="229" y="346"/>
                  </a:lnTo>
                  <a:lnTo>
                    <a:pt x="235" y="348"/>
                  </a:lnTo>
                  <a:lnTo>
                    <a:pt x="239" y="348"/>
                  </a:lnTo>
                  <a:lnTo>
                    <a:pt x="246" y="347"/>
                  </a:lnTo>
                  <a:lnTo>
                    <a:pt x="250" y="345"/>
                  </a:lnTo>
                  <a:lnTo>
                    <a:pt x="253" y="341"/>
                  </a:lnTo>
                  <a:lnTo>
                    <a:pt x="258" y="339"/>
                  </a:lnTo>
                  <a:lnTo>
                    <a:pt x="265" y="338"/>
                  </a:lnTo>
                  <a:lnTo>
                    <a:pt x="269" y="347"/>
                  </a:lnTo>
                  <a:lnTo>
                    <a:pt x="269" y="367"/>
                  </a:lnTo>
                  <a:lnTo>
                    <a:pt x="271" y="379"/>
                  </a:lnTo>
                  <a:lnTo>
                    <a:pt x="274" y="387"/>
                  </a:lnTo>
                  <a:lnTo>
                    <a:pt x="279" y="393"/>
                  </a:lnTo>
                  <a:lnTo>
                    <a:pt x="281" y="401"/>
                  </a:lnTo>
                  <a:lnTo>
                    <a:pt x="281" y="408"/>
                  </a:lnTo>
                  <a:lnTo>
                    <a:pt x="280" y="413"/>
                  </a:lnTo>
                  <a:lnTo>
                    <a:pt x="280" y="417"/>
                  </a:lnTo>
                  <a:lnTo>
                    <a:pt x="284" y="422"/>
                  </a:lnTo>
                  <a:lnTo>
                    <a:pt x="295" y="425"/>
                  </a:lnTo>
                  <a:lnTo>
                    <a:pt x="301" y="430"/>
                  </a:lnTo>
                  <a:lnTo>
                    <a:pt x="303" y="438"/>
                  </a:lnTo>
                  <a:lnTo>
                    <a:pt x="305" y="446"/>
                  </a:lnTo>
                  <a:lnTo>
                    <a:pt x="306" y="457"/>
                  </a:lnTo>
                  <a:lnTo>
                    <a:pt x="307" y="469"/>
                  </a:lnTo>
                  <a:lnTo>
                    <a:pt x="319" y="464"/>
                  </a:lnTo>
                  <a:lnTo>
                    <a:pt x="330" y="464"/>
                  </a:lnTo>
                  <a:lnTo>
                    <a:pt x="334" y="465"/>
                  </a:lnTo>
                  <a:lnTo>
                    <a:pt x="342" y="465"/>
                  </a:lnTo>
                  <a:lnTo>
                    <a:pt x="348" y="463"/>
                  </a:lnTo>
                  <a:lnTo>
                    <a:pt x="355" y="460"/>
                  </a:lnTo>
                  <a:lnTo>
                    <a:pt x="362" y="459"/>
                  </a:lnTo>
                  <a:lnTo>
                    <a:pt x="378" y="462"/>
                  </a:lnTo>
                  <a:lnTo>
                    <a:pt x="395" y="466"/>
                  </a:lnTo>
                  <a:lnTo>
                    <a:pt x="401" y="465"/>
                  </a:lnTo>
                  <a:lnTo>
                    <a:pt x="405" y="463"/>
                  </a:lnTo>
                  <a:lnTo>
                    <a:pt x="409" y="456"/>
                  </a:lnTo>
                  <a:lnTo>
                    <a:pt x="413" y="453"/>
                  </a:lnTo>
                  <a:lnTo>
                    <a:pt x="419" y="453"/>
                  </a:lnTo>
                  <a:lnTo>
                    <a:pt x="421" y="456"/>
                  </a:lnTo>
                  <a:lnTo>
                    <a:pt x="425" y="470"/>
                  </a:lnTo>
                  <a:lnTo>
                    <a:pt x="426" y="473"/>
                  </a:lnTo>
                  <a:lnTo>
                    <a:pt x="430" y="474"/>
                  </a:lnTo>
                  <a:lnTo>
                    <a:pt x="397" y="704"/>
                  </a:lnTo>
                  <a:lnTo>
                    <a:pt x="0" y="634"/>
                  </a:lnTo>
                  <a:lnTo>
                    <a:pt x="5" y="606"/>
                  </a:lnTo>
                  <a:lnTo>
                    <a:pt x="10" y="582"/>
                  </a:lnTo>
                  <a:lnTo>
                    <a:pt x="16" y="557"/>
                  </a:lnTo>
                  <a:lnTo>
                    <a:pt x="30" y="478"/>
                  </a:lnTo>
                  <a:lnTo>
                    <a:pt x="36" y="466"/>
                  </a:lnTo>
                  <a:lnTo>
                    <a:pt x="42" y="456"/>
                  </a:lnTo>
                  <a:lnTo>
                    <a:pt x="44" y="443"/>
                  </a:lnTo>
                  <a:lnTo>
                    <a:pt x="45" y="431"/>
                  </a:lnTo>
                  <a:lnTo>
                    <a:pt x="44" y="429"/>
                  </a:lnTo>
                  <a:lnTo>
                    <a:pt x="39" y="427"/>
                  </a:lnTo>
                  <a:lnTo>
                    <a:pt x="37" y="427"/>
                  </a:lnTo>
                  <a:lnTo>
                    <a:pt x="32" y="422"/>
                  </a:lnTo>
                  <a:lnTo>
                    <a:pt x="32" y="418"/>
                  </a:lnTo>
                  <a:lnTo>
                    <a:pt x="33" y="406"/>
                  </a:lnTo>
                  <a:lnTo>
                    <a:pt x="37" y="396"/>
                  </a:lnTo>
                  <a:lnTo>
                    <a:pt x="43" y="389"/>
                  </a:lnTo>
                  <a:lnTo>
                    <a:pt x="50" y="383"/>
                  </a:lnTo>
                  <a:lnTo>
                    <a:pt x="58" y="379"/>
                  </a:lnTo>
                  <a:lnTo>
                    <a:pt x="66" y="373"/>
                  </a:lnTo>
                  <a:lnTo>
                    <a:pt x="65" y="367"/>
                  </a:lnTo>
                  <a:lnTo>
                    <a:pt x="66" y="362"/>
                  </a:lnTo>
                  <a:lnTo>
                    <a:pt x="68" y="358"/>
                  </a:lnTo>
                  <a:lnTo>
                    <a:pt x="72" y="354"/>
                  </a:lnTo>
                  <a:lnTo>
                    <a:pt x="75" y="347"/>
                  </a:lnTo>
                  <a:lnTo>
                    <a:pt x="80" y="339"/>
                  </a:lnTo>
                  <a:lnTo>
                    <a:pt x="83" y="332"/>
                  </a:lnTo>
                  <a:lnTo>
                    <a:pt x="89" y="324"/>
                  </a:lnTo>
                  <a:lnTo>
                    <a:pt x="95" y="318"/>
                  </a:lnTo>
                  <a:lnTo>
                    <a:pt x="100" y="312"/>
                  </a:lnTo>
                  <a:lnTo>
                    <a:pt x="101" y="305"/>
                  </a:lnTo>
                  <a:lnTo>
                    <a:pt x="99" y="298"/>
                  </a:lnTo>
                  <a:lnTo>
                    <a:pt x="95" y="292"/>
                  </a:lnTo>
                  <a:lnTo>
                    <a:pt x="90" y="285"/>
                  </a:lnTo>
                  <a:lnTo>
                    <a:pt x="88" y="283"/>
                  </a:lnTo>
                  <a:lnTo>
                    <a:pt x="87" y="281"/>
                  </a:lnTo>
                  <a:lnTo>
                    <a:pt x="85" y="280"/>
                  </a:lnTo>
                  <a:lnTo>
                    <a:pt x="83" y="277"/>
                  </a:lnTo>
                  <a:lnTo>
                    <a:pt x="81" y="274"/>
                  </a:lnTo>
                  <a:lnTo>
                    <a:pt x="80" y="270"/>
                  </a:lnTo>
                  <a:lnTo>
                    <a:pt x="83" y="264"/>
                  </a:lnTo>
                  <a:lnTo>
                    <a:pt x="82" y="260"/>
                  </a:lnTo>
                  <a:lnTo>
                    <a:pt x="82" y="253"/>
                  </a:lnTo>
                  <a:lnTo>
                    <a:pt x="81" y="246"/>
                  </a:lnTo>
                  <a:lnTo>
                    <a:pt x="81" y="243"/>
                  </a:lnTo>
                  <a:lnTo>
                    <a:pt x="80" y="240"/>
                  </a:lnTo>
                  <a:lnTo>
                    <a:pt x="80" y="229"/>
                  </a:lnTo>
                  <a:lnTo>
                    <a:pt x="82" y="227"/>
                  </a:lnTo>
                  <a:lnTo>
                    <a:pt x="83" y="225"/>
                  </a:lnTo>
                  <a:lnTo>
                    <a:pt x="85" y="215"/>
                  </a:lnTo>
                  <a:lnTo>
                    <a:pt x="85" y="196"/>
                  </a:lnTo>
                  <a:lnTo>
                    <a:pt x="92" y="166"/>
                  </a:lnTo>
                  <a:lnTo>
                    <a:pt x="100" y="136"/>
                  </a:lnTo>
                  <a:lnTo>
                    <a:pt x="106" y="103"/>
                  </a:lnTo>
                  <a:lnTo>
                    <a:pt x="110" y="85"/>
                  </a:lnTo>
                  <a:lnTo>
                    <a:pt x="115" y="70"/>
                  </a:lnTo>
                  <a:lnTo>
                    <a:pt x="117" y="56"/>
                  </a:lnTo>
                  <a:lnTo>
                    <a:pt x="118" y="52"/>
                  </a:lnTo>
                  <a:lnTo>
                    <a:pt x="118" y="49"/>
                  </a:lnTo>
                  <a:lnTo>
                    <a:pt x="120" y="45"/>
                  </a:lnTo>
                  <a:lnTo>
                    <a:pt x="120" y="43"/>
                  </a:lnTo>
                  <a:lnTo>
                    <a:pt x="121" y="42"/>
                  </a:lnTo>
                  <a:lnTo>
                    <a:pt x="121" y="38"/>
                  </a:lnTo>
                  <a:lnTo>
                    <a:pt x="122" y="36"/>
                  </a:lnTo>
                  <a:lnTo>
                    <a:pt x="122" y="32"/>
                  </a:lnTo>
                  <a:lnTo>
                    <a:pt x="123" y="29"/>
                  </a:lnTo>
                  <a:lnTo>
                    <a:pt x="124" y="26"/>
                  </a:lnTo>
                  <a:lnTo>
                    <a:pt x="124" y="24"/>
                  </a:lnTo>
                  <a:lnTo>
                    <a:pt x="125" y="16"/>
                  </a:lnTo>
                  <a:lnTo>
                    <a:pt x="126" y="10"/>
                  </a:lnTo>
                  <a:lnTo>
                    <a:pt x="128" y="5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46"/>
            <p:cNvSpPr>
              <a:spLocks/>
            </p:cNvSpPr>
            <p:nvPr/>
          </p:nvSpPr>
          <p:spPr bwMode="auto">
            <a:xfrm>
              <a:off x="3151898" y="2301407"/>
              <a:ext cx="1067826" cy="1804877"/>
            </a:xfrm>
            <a:custGeom>
              <a:avLst/>
              <a:gdLst/>
              <a:ahLst/>
              <a:cxnLst>
                <a:cxn ang="0">
                  <a:pos x="318" y="117"/>
                </a:cxn>
                <a:cxn ang="0">
                  <a:pos x="319" y="429"/>
                </a:cxn>
                <a:cxn ang="0">
                  <a:pos x="445" y="615"/>
                </a:cxn>
                <a:cxn ang="0">
                  <a:pos x="467" y="647"/>
                </a:cxn>
                <a:cxn ang="0">
                  <a:pos x="482" y="668"/>
                </a:cxn>
                <a:cxn ang="0">
                  <a:pos x="502" y="696"/>
                </a:cxn>
                <a:cxn ang="0">
                  <a:pos x="510" y="705"/>
                </a:cxn>
                <a:cxn ang="0">
                  <a:pos x="573" y="816"/>
                </a:cxn>
                <a:cxn ang="0">
                  <a:pos x="588" y="856"/>
                </a:cxn>
                <a:cxn ang="0">
                  <a:pos x="579" y="878"/>
                </a:cxn>
                <a:cxn ang="0">
                  <a:pos x="558" y="912"/>
                </a:cxn>
                <a:cxn ang="0">
                  <a:pos x="540" y="943"/>
                </a:cxn>
                <a:cxn ang="0">
                  <a:pos x="532" y="973"/>
                </a:cxn>
                <a:cxn ang="0">
                  <a:pos x="546" y="984"/>
                </a:cxn>
                <a:cxn ang="0">
                  <a:pos x="494" y="999"/>
                </a:cxn>
                <a:cxn ang="0">
                  <a:pos x="340" y="979"/>
                </a:cxn>
                <a:cxn ang="0">
                  <a:pos x="340" y="968"/>
                </a:cxn>
                <a:cxn ang="0">
                  <a:pos x="338" y="930"/>
                </a:cxn>
                <a:cxn ang="0">
                  <a:pos x="298" y="867"/>
                </a:cxn>
                <a:cxn ang="0">
                  <a:pos x="270" y="843"/>
                </a:cxn>
                <a:cxn ang="0">
                  <a:pos x="220" y="804"/>
                </a:cxn>
                <a:cxn ang="0">
                  <a:pos x="214" y="790"/>
                </a:cxn>
                <a:cxn ang="0">
                  <a:pos x="170" y="760"/>
                </a:cxn>
                <a:cxn ang="0">
                  <a:pos x="133" y="748"/>
                </a:cxn>
                <a:cxn ang="0">
                  <a:pos x="126" y="728"/>
                </a:cxn>
                <a:cxn ang="0">
                  <a:pos x="132" y="683"/>
                </a:cxn>
                <a:cxn ang="0">
                  <a:pos x="123" y="667"/>
                </a:cxn>
                <a:cxn ang="0">
                  <a:pos x="109" y="641"/>
                </a:cxn>
                <a:cxn ang="0">
                  <a:pos x="99" y="621"/>
                </a:cxn>
                <a:cxn ang="0">
                  <a:pos x="90" y="590"/>
                </a:cxn>
                <a:cxn ang="0">
                  <a:pos x="75" y="559"/>
                </a:cxn>
                <a:cxn ang="0">
                  <a:pos x="83" y="527"/>
                </a:cxn>
                <a:cxn ang="0">
                  <a:pos x="90" y="508"/>
                </a:cxn>
                <a:cxn ang="0">
                  <a:pos x="59" y="475"/>
                </a:cxn>
                <a:cxn ang="0">
                  <a:pos x="62" y="447"/>
                </a:cxn>
                <a:cxn ang="0">
                  <a:pos x="71" y="436"/>
                </a:cxn>
                <a:cxn ang="0">
                  <a:pos x="86" y="438"/>
                </a:cxn>
                <a:cxn ang="0">
                  <a:pos x="90" y="395"/>
                </a:cxn>
                <a:cxn ang="0">
                  <a:pos x="105" y="397"/>
                </a:cxn>
                <a:cxn ang="0">
                  <a:pos x="121" y="404"/>
                </a:cxn>
                <a:cxn ang="0">
                  <a:pos x="135" y="404"/>
                </a:cxn>
                <a:cxn ang="0">
                  <a:pos x="143" y="408"/>
                </a:cxn>
                <a:cxn ang="0">
                  <a:pos x="129" y="392"/>
                </a:cxn>
                <a:cxn ang="0">
                  <a:pos x="95" y="392"/>
                </a:cxn>
                <a:cxn ang="0">
                  <a:pos x="73" y="378"/>
                </a:cxn>
                <a:cxn ang="0">
                  <a:pos x="43" y="383"/>
                </a:cxn>
                <a:cxn ang="0">
                  <a:pos x="41" y="370"/>
                </a:cxn>
                <a:cxn ang="0">
                  <a:pos x="43" y="356"/>
                </a:cxn>
                <a:cxn ang="0">
                  <a:pos x="27" y="327"/>
                </a:cxn>
                <a:cxn ang="0">
                  <a:pos x="12" y="293"/>
                </a:cxn>
                <a:cxn ang="0">
                  <a:pos x="14" y="257"/>
                </a:cxn>
                <a:cxn ang="0">
                  <a:pos x="21" y="224"/>
                </a:cxn>
                <a:cxn ang="0">
                  <a:pos x="5" y="160"/>
                </a:cxn>
                <a:cxn ang="0">
                  <a:pos x="28" y="108"/>
                </a:cxn>
                <a:cxn ang="0">
                  <a:pos x="33" y="95"/>
                </a:cxn>
                <a:cxn ang="0">
                  <a:pos x="34" y="76"/>
                </a:cxn>
                <a:cxn ang="0">
                  <a:pos x="49" y="30"/>
                </a:cxn>
              </a:cxnLst>
              <a:rect l="0" t="0" r="r" b="b"/>
              <a:pathLst>
                <a:path w="594" h="1004">
                  <a:moveTo>
                    <a:pt x="54" y="0"/>
                  </a:moveTo>
                  <a:lnTo>
                    <a:pt x="121" y="18"/>
                  </a:lnTo>
                  <a:lnTo>
                    <a:pt x="256" y="55"/>
                  </a:lnTo>
                  <a:lnTo>
                    <a:pt x="326" y="70"/>
                  </a:lnTo>
                  <a:lnTo>
                    <a:pt x="318" y="117"/>
                  </a:lnTo>
                  <a:lnTo>
                    <a:pt x="306" y="164"/>
                  </a:lnTo>
                  <a:lnTo>
                    <a:pt x="296" y="209"/>
                  </a:lnTo>
                  <a:lnTo>
                    <a:pt x="279" y="277"/>
                  </a:lnTo>
                  <a:lnTo>
                    <a:pt x="262" y="345"/>
                  </a:lnTo>
                  <a:lnTo>
                    <a:pt x="319" y="429"/>
                  </a:lnTo>
                  <a:lnTo>
                    <a:pt x="378" y="514"/>
                  </a:lnTo>
                  <a:lnTo>
                    <a:pt x="437" y="598"/>
                  </a:lnTo>
                  <a:lnTo>
                    <a:pt x="439" y="604"/>
                  </a:lnTo>
                  <a:lnTo>
                    <a:pt x="442" y="609"/>
                  </a:lnTo>
                  <a:lnTo>
                    <a:pt x="445" y="615"/>
                  </a:lnTo>
                  <a:lnTo>
                    <a:pt x="456" y="627"/>
                  </a:lnTo>
                  <a:lnTo>
                    <a:pt x="459" y="630"/>
                  </a:lnTo>
                  <a:lnTo>
                    <a:pt x="460" y="635"/>
                  </a:lnTo>
                  <a:lnTo>
                    <a:pt x="462" y="640"/>
                  </a:lnTo>
                  <a:lnTo>
                    <a:pt x="467" y="647"/>
                  </a:lnTo>
                  <a:lnTo>
                    <a:pt x="470" y="649"/>
                  </a:lnTo>
                  <a:lnTo>
                    <a:pt x="476" y="655"/>
                  </a:lnTo>
                  <a:lnTo>
                    <a:pt x="479" y="658"/>
                  </a:lnTo>
                  <a:lnTo>
                    <a:pt x="480" y="663"/>
                  </a:lnTo>
                  <a:lnTo>
                    <a:pt x="482" y="668"/>
                  </a:lnTo>
                  <a:lnTo>
                    <a:pt x="487" y="675"/>
                  </a:lnTo>
                  <a:lnTo>
                    <a:pt x="489" y="677"/>
                  </a:lnTo>
                  <a:lnTo>
                    <a:pt x="493" y="679"/>
                  </a:lnTo>
                  <a:lnTo>
                    <a:pt x="497" y="686"/>
                  </a:lnTo>
                  <a:lnTo>
                    <a:pt x="502" y="696"/>
                  </a:lnTo>
                  <a:lnTo>
                    <a:pt x="504" y="699"/>
                  </a:lnTo>
                  <a:lnTo>
                    <a:pt x="505" y="700"/>
                  </a:lnTo>
                  <a:lnTo>
                    <a:pt x="506" y="703"/>
                  </a:lnTo>
                  <a:lnTo>
                    <a:pt x="509" y="704"/>
                  </a:lnTo>
                  <a:lnTo>
                    <a:pt x="510" y="705"/>
                  </a:lnTo>
                  <a:lnTo>
                    <a:pt x="529" y="735"/>
                  </a:lnTo>
                  <a:lnTo>
                    <a:pt x="550" y="767"/>
                  </a:lnTo>
                  <a:lnTo>
                    <a:pt x="572" y="796"/>
                  </a:lnTo>
                  <a:lnTo>
                    <a:pt x="569" y="807"/>
                  </a:lnTo>
                  <a:lnTo>
                    <a:pt x="573" y="816"/>
                  </a:lnTo>
                  <a:lnTo>
                    <a:pt x="578" y="826"/>
                  </a:lnTo>
                  <a:lnTo>
                    <a:pt x="581" y="837"/>
                  </a:lnTo>
                  <a:lnTo>
                    <a:pt x="580" y="846"/>
                  </a:lnTo>
                  <a:lnTo>
                    <a:pt x="583" y="851"/>
                  </a:lnTo>
                  <a:lnTo>
                    <a:pt x="588" y="856"/>
                  </a:lnTo>
                  <a:lnTo>
                    <a:pt x="591" y="860"/>
                  </a:lnTo>
                  <a:lnTo>
                    <a:pt x="594" y="866"/>
                  </a:lnTo>
                  <a:lnTo>
                    <a:pt x="590" y="872"/>
                  </a:lnTo>
                  <a:lnTo>
                    <a:pt x="584" y="875"/>
                  </a:lnTo>
                  <a:lnTo>
                    <a:pt x="579" y="878"/>
                  </a:lnTo>
                  <a:lnTo>
                    <a:pt x="574" y="880"/>
                  </a:lnTo>
                  <a:lnTo>
                    <a:pt x="567" y="887"/>
                  </a:lnTo>
                  <a:lnTo>
                    <a:pt x="560" y="896"/>
                  </a:lnTo>
                  <a:lnTo>
                    <a:pt x="559" y="903"/>
                  </a:lnTo>
                  <a:lnTo>
                    <a:pt x="558" y="912"/>
                  </a:lnTo>
                  <a:lnTo>
                    <a:pt x="557" y="921"/>
                  </a:lnTo>
                  <a:lnTo>
                    <a:pt x="554" y="928"/>
                  </a:lnTo>
                  <a:lnTo>
                    <a:pt x="546" y="936"/>
                  </a:lnTo>
                  <a:lnTo>
                    <a:pt x="544" y="940"/>
                  </a:lnTo>
                  <a:lnTo>
                    <a:pt x="540" y="943"/>
                  </a:lnTo>
                  <a:lnTo>
                    <a:pt x="534" y="945"/>
                  </a:lnTo>
                  <a:lnTo>
                    <a:pt x="536" y="954"/>
                  </a:lnTo>
                  <a:lnTo>
                    <a:pt x="536" y="964"/>
                  </a:lnTo>
                  <a:lnTo>
                    <a:pt x="532" y="970"/>
                  </a:lnTo>
                  <a:lnTo>
                    <a:pt x="532" y="973"/>
                  </a:lnTo>
                  <a:lnTo>
                    <a:pt x="537" y="978"/>
                  </a:lnTo>
                  <a:lnTo>
                    <a:pt x="539" y="978"/>
                  </a:lnTo>
                  <a:lnTo>
                    <a:pt x="544" y="980"/>
                  </a:lnTo>
                  <a:lnTo>
                    <a:pt x="545" y="982"/>
                  </a:lnTo>
                  <a:lnTo>
                    <a:pt x="546" y="984"/>
                  </a:lnTo>
                  <a:lnTo>
                    <a:pt x="546" y="991"/>
                  </a:lnTo>
                  <a:lnTo>
                    <a:pt x="545" y="996"/>
                  </a:lnTo>
                  <a:lnTo>
                    <a:pt x="541" y="999"/>
                  </a:lnTo>
                  <a:lnTo>
                    <a:pt x="540" y="1004"/>
                  </a:lnTo>
                  <a:lnTo>
                    <a:pt x="494" y="999"/>
                  </a:lnTo>
                  <a:lnTo>
                    <a:pt x="444" y="994"/>
                  </a:lnTo>
                  <a:lnTo>
                    <a:pt x="391" y="990"/>
                  </a:lnTo>
                  <a:lnTo>
                    <a:pt x="341" y="984"/>
                  </a:lnTo>
                  <a:lnTo>
                    <a:pt x="340" y="982"/>
                  </a:lnTo>
                  <a:lnTo>
                    <a:pt x="340" y="979"/>
                  </a:lnTo>
                  <a:lnTo>
                    <a:pt x="341" y="977"/>
                  </a:lnTo>
                  <a:lnTo>
                    <a:pt x="342" y="976"/>
                  </a:lnTo>
                  <a:lnTo>
                    <a:pt x="343" y="973"/>
                  </a:lnTo>
                  <a:lnTo>
                    <a:pt x="341" y="969"/>
                  </a:lnTo>
                  <a:lnTo>
                    <a:pt x="340" y="968"/>
                  </a:lnTo>
                  <a:lnTo>
                    <a:pt x="338" y="968"/>
                  </a:lnTo>
                  <a:lnTo>
                    <a:pt x="335" y="965"/>
                  </a:lnTo>
                  <a:lnTo>
                    <a:pt x="335" y="955"/>
                  </a:lnTo>
                  <a:lnTo>
                    <a:pt x="338" y="943"/>
                  </a:lnTo>
                  <a:lnTo>
                    <a:pt x="338" y="930"/>
                  </a:lnTo>
                  <a:lnTo>
                    <a:pt x="333" y="915"/>
                  </a:lnTo>
                  <a:lnTo>
                    <a:pt x="326" y="901"/>
                  </a:lnTo>
                  <a:lnTo>
                    <a:pt x="318" y="891"/>
                  </a:lnTo>
                  <a:lnTo>
                    <a:pt x="309" y="879"/>
                  </a:lnTo>
                  <a:lnTo>
                    <a:pt x="298" y="867"/>
                  </a:lnTo>
                  <a:lnTo>
                    <a:pt x="290" y="854"/>
                  </a:lnTo>
                  <a:lnTo>
                    <a:pt x="283" y="853"/>
                  </a:lnTo>
                  <a:lnTo>
                    <a:pt x="277" y="853"/>
                  </a:lnTo>
                  <a:lnTo>
                    <a:pt x="270" y="854"/>
                  </a:lnTo>
                  <a:lnTo>
                    <a:pt x="270" y="843"/>
                  </a:lnTo>
                  <a:lnTo>
                    <a:pt x="268" y="824"/>
                  </a:lnTo>
                  <a:lnTo>
                    <a:pt x="253" y="819"/>
                  </a:lnTo>
                  <a:lnTo>
                    <a:pt x="240" y="816"/>
                  </a:lnTo>
                  <a:lnTo>
                    <a:pt x="229" y="811"/>
                  </a:lnTo>
                  <a:lnTo>
                    <a:pt x="220" y="804"/>
                  </a:lnTo>
                  <a:lnTo>
                    <a:pt x="219" y="802"/>
                  </a:lnTo>
                  <a:lnTo>
                    <a:pt x="218" y="798"/>
                  </a:lnTo>
                  <a:lnTo>
                    <a:pt x="217" y="796"/>
                  </a:lnTo>
                  <a:lnTo>
                    <a:pt x="215" y="793"/>
                  </a:lnTo>
                  <a:lnTo>
                    <a:pt x="214" y="790"/>
                  </a:lnTo>
                  <a:lnTo>
                    <a:pt x="207" y="781"/>
                  </a:lnTo>
                  <a:lnTo>
                    <a:pt x="199" y="773"/>
                  </a:lnTo>
                  <a:lnTo>
                    <a:pt x="190" y="768"/>
                  </a:lnTo>
                  <a:lnTo>
                    <a:pt x="177" y="767"/>
                  </a:lnTo>
                  <a:lnTo>
                    <a:pt x="170" y="760"/>
                  </a:lnTo>
                  <a:lnTo>
                    <a:pt x="161" y="756"/>
                  </a:lnTo>
                  <a:lnTo>
                    <a:pt x="150" y="754"/>
                  </a:lnTo>
                  <a:lnTo>
                    <a:pt x="139" y="753"/>
                  </a:lnTo>
                  <a:lnTo>
                    <a:pt x="136" y="752"/>
                  </a:lnTo>
                  <a:lnTo>
                    <a:pt x="133" y="748"/>
                  </a:lnTo>
                  <a:lnTo>
                    <a:pt x="132" y="746"/>
                  </a:lnTo>
                  <a:lnTo>
                    <a:pt x="127" y="741"/>
                  </a:lnTo>
                  <a:lnTo>
                    <a:pt x="125" y="740"/>
                  </a:lnTo>
                  <a:lnTo>
                    <a:pt x="121" y="739"/>
                  </a:lnTo>
                  <a:lnTo>
                    <a:pt x="126" y="728"/>
                  </a:lnTo>
                  <a:lnTo>
                    <a:pt x="130" y="703"/>
                  </a:lnTo>
                  <a:lnTo>
                    <a:pt x="135" y="691"/>
                  </a:lnTo>
                  <a:lnTo>
                    <a:pt x="135" y="688"/>
                  </a:lnTo>
                  <a:lnTo>
                    <a:pt x="133" y="685"/>
                  </a:lnTo>
                  <a:lnTo>
                    <a:pt x="132" y="683"/>
                  </a:lnTo>
                  <a:lnTo>
                    <a:pt x="128" y="681"/>
                  </a:lnTo>
                  <a:lnTo>
                    <a:pt x="121" y="677"/>
                  </a:lnTo>
                  <a:lnTo>
                    <a:pt x="119" y="675"/>
                  </a:lnTo>
                  <a:lnTo>
                    <a:pt x="122" y="668"/>
                  </a:lnTo>
                  <a:lnTo>
                    <a:pt x="123" y="667"/>
                  </a:lnTo>
                  <a:lnTo>
                    <a:pt x="123" y="661"/>
                  </a:lnTo>
                  <a:lnTo>
                    <a:pt x="122" y="655"/>
                  </a:lnTo>
                  <a:lnTo>
                    <a:pt x="118" y="650"/>
                  </a:lnTo>
                  <a:lnTo>
                    <a:pt x="114" y="646"/>
                  </a:lnTo>
                  <a:lnTo>
                    <a:pt x="109" y="641"/>
                  </a:lnTo>
                  <a:lnTo>
                    <a:pt x="109" y="632"/>
                  </a:lnTo>
                  <a:lnTo>
                    <a:pt x="107" y="629"/>
                  </a:lnTo>
                  <a:lnTo>
                    <a:pt x="105" y="628"/>
                  </a:lnTo>
                  <a:lnTo>
                    <a:pt x="100" y="623"/>
                  </a:lnTo>
                  <a:lnTo>
                    <a:pt x="99" y="621"/>
                  </a:lnTo>
                  <a:lnTo>
                    <a:pt x="97" y="612"/>
                  </a:lnTo>
                  <a:lnTo>
                    <a:pt x="95" y="602"/>
                  </a:lnTo>
                  <a:lnTo>
                    <a:pt x="93" y="593"/>
                  </a:lnTo>
                  <a:lnTo>
                    <a:pt x="92" y="591"/>
                  </a:lnTo>
                  <a:lnTo>
                    <a:pt x="90" y="590"/>
                  </a:lnTo>
                  <a:lnTo>
                    <a:pt x="86" y="586"/>
                  </a:lnTo>
                  <a:lnTo>
                    <a:pt x="84" y="581"/>
                  </a:lnTo>
                  <a:lnTo>
                    <a:pt x="83" y="578"/>
                  </a:lnTo>
                  <a:lnTo>
                    <a:pt x="83" y="576"/>
                  </a:lnTo>
                  <a:lnTo>
                    <a:pt x="75" y="559"/>
                  </a:lnTo>
                  <a:lnTo>
                    <a:pt x="72" y="551"/>
                  </a:lnTo>
                  <a:lnTo>
                    <a:pt x="72" y="542"/>
                  </a:lnTo>
                  <a:lnTo>
                    <a:pt x="73" y="530"/>
                  </a:lnTo>
                  <a:lnTo>
                    <a:pt x="79" y="530"/>
                  </a:lnTo>
                  <a:lnTo>
                    <a:pt x="83" y="527"/>
                  </a:lnTo>
                  <a:lnTo>
                    <a:pt x="84" y="524"/>
                  </a:lnTo>
                  <a:lnTo>
                    <a:pt x="85" y="523"/>
                  </a:lnTo>
                  <a:lnTo>
                    <a:pt x="87" y="522"/>
                  </a:lnTo>
                  <a:lnTo>
                    <a:pt x="90" y="522"/>
                  </a:lnTo>
                  <a:lnTo>
                    <a:pt x="90" y="508"/>
                  </a:lnTo>
                  <a:lnTo>
                    <a:pt x="87" y="496"/>
                  </a:lnTo>
                  <a:lnTo>
                    <a:pt x="85" y="494"/>
                  </a:lnTo>
                  <a:lnTo>
                    <a:pt x="73" y="494"/>
                  </a:lnTo>
                  <a:lnTo>
                    <a:pt x="71" y="492"/>
                  </a:lnTo>
                  <a:lnTo>
                    <a:pt x="59" y="475"/>
                  </a:lnTo>
                  <a:lnTo>
                    <a:pt x="56" y="466"/>
                  </a:lnTo>
                  <a:lnTo>
                    <a:pt x="57" y="462"/>
                  </a:lnTo>
                  <a:lnTo>
                    <a:pt x="61" y="455"/>
                  </a:lnTo>
                  <a:lnTo>
                    <a:pt x="62" y="452"/>
                  </a:lnTo>
                  <a:lnTo>
                    <a:pt x="62" y="447"/>
                  </a:lnTo>
                  <a:lnTo>
                    <a:pt x="59" y="440"/>
                  </a:lnTo>
                  <a:lnTo>
                    <a:pt x="58" y="436"/>
                  </a:lnTo>
                  <a:lnTo>
                    <a:pt x="59" y="432"/>
                  </a:lnTo>
                  <a:lnTo>
                    <a:pt x="65" y="432"/>
                  </a:lnTo>
                  <a:lnTo>
                    <a:pt x="71" y="436"/>
                  </a:lnTo>
                  <a:lnTo>
                    <a:pt x="76" y="441"/>
                  </a:lnTo>
                  <a:lnTo>
                    <a:pt x="80" y="448"/>
                  </a:lnTo>
                  <a:lnTo>
                    <a:pt x="87" y="452"/>
                  </a:lnTo>
                  <a:lnTo>
                    <a:pt x="87" y="447"/>
                  </a:lnTo>
                  <a:lnTo>
                    <a:pt x="86" y="438"/>
                  </a:lnTo>
                  <a:lnTo>
                    <a:pt x="85" y="426"/>
                  </a:lnTo>
                  <a:lnTo>
                    <a:pt x="82" y="417"/>
                  </a:lnTo>
                  <a:lnTo>
                    <a:pt x="78" y="406"/>
                  </a:lnTo>
                  <a:lnTo>
                    <a:pt x="76" y="395"/>
                  </a:lnTo>
                  <a:lnTo>
                    <a:pt x="90" y="395"/>
                  </a:lnTo>
                  <a:lnTo>
                    <a:pt x="94" y="397"/>
                  </a:lnTo>
                  <a:lnTo>
                    <a:pt x="95" y="398"/>
                  </a:lnTo>
                  <a:lnTo>
                    <a:pt x="100" y="398"/>
                  </a:lnTo>
                  <a:lnTo>
                    <a:pt x="102" y="397"/>
                  </a:lnTo>
                  <a:lnTo>
                    <a:pt x="105" y="397"/>
                  </a:lnTo>
                  <a:lnTo>
                    <a:pt x="107" y="398"/>
                  </a:lnTo>
                  <a:lnTo>
                    <a:pt x="111" y="399"/>
                  </a:lnTo>
                  <a:lnTo>
                    <a:pt x="113" y="401"/>
                  </a:lnTo>
                  <a:lnTo>
                    <a:pt x="115" y="404"/>
                  </a:lnTo>
                  <a:lnTo>
                    <a:pt x="121" y="404"/>
                  </a:lnTo>
                  <a:lnTo>
                    <a:pt x="126" y="402"/>
                  </a:lnTo>
                  <a:lnTo>
                    <a:pt x="128" y="402"/>
                  </a:lnTo>
                  <a:lnTo>
                    <a:pt x="130" y="401"/>
                  </a:lnTo>
                  <a:lnTo>
                    <a:pt x="133" y="401"/>
                  </a:lnTo>
                  <a:lnTo>
                    <a:pt x="135" y="404"/>
                  </a:lnTo>
                  <a:lnTo>
                    <a:pt x="136" y="406"/>
                  </a:lnTo>
                  <a:lnTo>
                    <a:pt x="139" y="410"/>
                  </a:lnTo>
                  <a:lnTo>
                    <a:pt x="140" y="412"/>
                  </a:lnTo>
                  <a:lnTo>
                    <a:pt x="143" y="415"/>
                  </a:lnTo>
                  <a:lnTo>
                    <a:pt x="143" y="408"/>
                  </a:lnTo>
                  <a:lnTo>
                    <a:pt x="141" y="404"/>
                  </a:lnTo>
                  <a:lnTo>
                    <a:pt x="136" y="401"/>
                  </a:lnTo>
                  <a:lnTo>
                    <a:pt x="132" y="398"/>
                  </a:lnTo>
                  <a:lnTo>
                    <a:pt x="128" y="396"/>
                  </a:lnTo>
                  <a:lnTo>
                    <a:pt x="129" y="392"/>
                  </a:lnTo>
                  <a:lnTo>
                    <a:pt x="122" y="396"/>
                  </a:lnTo>
                  <a:lnTo>
                    <a:pt x="114" y="395"/>
                  </a:lnTo>
                  <a:lnTo>
                    <a:pt x="107" y="392"/>
                  </a:lnTo>
                  <a:lnTo>
                    <a:pt x="101" y="390"/>
                  </a:lnTo>
                  <a:lnTo>
                    <a:pt x="95" y="392"/>
                  </a:lnTo>
                  <a:lnTo>
                    <a:pt x="91" y="390"/>
                  </a:lnTo>
                  <a:lnTo>
                    <a:pt x="87" y="385"/>
                  </a:lnTo>
                  <a:lnTo>
                    <a:pt x="85" y="382"/>
                  </a:lnTo>
                  <a:lnTo>
                    <a:pt x="80" y="380"/>
                  </a:lnTo>
                  <a:lnTo>
                    <a:pt x="73" y="378"/>
                  </a:lnTo>
                  <a:lnTo>
                    <a:pt x="69" y="382"/>
                  </a:lnTo>
                  <a:lnTo>
                    <a:pt x="66" y="396"/>
                  </a:lnTo>
                  <a:lnTo>
                    <a:pt x="65" y="404"/>
                  </a:lnTo>
                  <a:lnTo>
                    <a:pt x="45" y="384"/>
                  </a:lnTo>
                  <a:lnTo>
                    <a:pt x="43" y="383"/>
                  </a:lnTo>
                  <a:lnTo>
                    <a:pt x="41" y="381"/>
                  </a:lnTo>
                  <a:lnTo>
                    <a:pt x="38" y="376"/>
                  </a:lnTo>
                  <a:lnTo>
                    <a:pt x="38" y="373"/>
                  </a:lnTo>
                  <a:lnTo>
                    <a:pt x="40" y="370"/>
                  </a:lnTo>
                  <a:lnTo>
                    <a:pt x="41" y="370"/>
                  </a:lnTo>
                  <a:lnTo>
                    <a:pt x="42" y="371"/>
                  </a:lnTo>
                  <a:lnTo>
                    <a:pt x="43" y="374"/>
                  </a:lnTo>
                  <a:lnTo>
                    <a:pt x="44" y="375"/>
                  </a:lnTo>
                  <a:lnTo>
                    <a:pt x="45" y="375"/>
                  </a:lnTo>
                  <a:lnTo>
                    <a:pt x="43" y="356"/>
                  </a:lnTo>
                  <a:lnTo>
                    <a:pt x="37" y="339"/>
                  </a:lnTo>
                  <a:lnTo>
                    <a:pt x="36" y="336"/>
                  </a:lnTo>
                  <a:lnTo>
                    <a:pt x="34" y="335"/>
                  </a:lnTo>
                  <a:lnTo>
                    <a:pt x="28" y="329"/>
                  </a:lnTo>
                  <a:lnTo>
                    <a:pt x="27" y="327"/>
                  </a:lnTo>
                  <a:lnTo>
                    <a:pt x="24" y="324"/>
                  </a:lnTo>
                  <a:lnTo>
                    <a:pt x="22" y="319"/>
                  </a:lnTo>
                  <a:lnTo>
                    <a:pt x="22" y="311"/>
                  </a:lnTo>
                  <a:lnTo>
                    <a:pt x="17" y="301"/>
                  </a:lnTo>
                  <a:lnTo>
                    <a:pt x="12" y="293"/>
                  </a:lnTo>
                  <a:lnTo>
                    <a:pt x="8" y="285"/>
                  </a:lnTo>
                  <a:lnTo>
                    <a:pt x="9" y="280"/>
                  </a:lnTo>
                  <a:lnTo>
                    <a:pt x="13" y="273"/>
                  </a:lnTo>
                  <a:lnTo>
                    <a:pt x="14" y="265"/>
                  </a:lnTo>
                  <a:lnTo>
                    <a:pt x="14" y="257"/>
                  </a:lnTo>
                  <a:lnTo>
                    <a:pt x="12" y="251"/>
                  </a:lnTo>
                  <a:lnTo>
                    <a:pt x="12" y="245"/>
                  </a:lnTo>
                  <a:lnTo>
                    <a:pt x="14" y="237"/>
                  </a:lnTo>
                  <a:lnTo>
                    <a:pt x="17" y="230"/>
                  </a:lnTo>
                  <a:lnTo>
                    <a:pt x="21" y="224"/>
                  </a:lnTo>
                  <a:lnTo>
                    <a:pt x="22" y="215"/>
                  </a:lnTo>
                  <a:lnTo>
                    <a:pt x="22" y="203"/>
                  </a:lnTo>
                  <a:lnTo>
                    <a:pt x="19" y="186"/>
                  </a:lnTo>
                  <a:lnTo>
                    <a:pt x="12" y="170"/>
                  </a:lnTo>
                  <a:lnTo>
                    <a:pt x="5" y="160"/>
                  </a:lnTo>
                  <a:lnTo>
                    <a:pt x="0" y="150"/>
                  </a:lnTo>
                  <a:lnTo>
                    <a:pt x="1" y="136"/>
                  </a:lnTo>
                  <a:lnTo>
                    <a:pt x="7" y="124"/>
                  </a:lnTo>
                  <a:lnTo>
                    <a:pt x="16" y="114"/>
                  </a:lnTo>
                  <a:lnTo>
                    <a:pt x="28" y="108"/>
                  </a:lnTo>
                  <a:lnTo>
                    <a:pt x="26" y="105"/>
                  </a:lnTo>
                  <a:lnTo>
                    <a:pt x="26" y="102"/>
                  </a:lnTo>
                  <a:lnTo>
                    <a:pt x="29" y="98"/>
                  </a:lnTo>
                  <a:lnTo>
                    <a:pt x="31" y="97"/>
                  </a:lnTo>
                  <a:lnTo>
                    <a:pt x="33" y="95"/>
                  </a:lnTo>
                  <a:lnTo>
                    <a:pt x="34" y="94"/>
                  </a:lnTo>
                  <a:lnTo>
                    <a:pt x="34" y="88"/>
                  </a:lnTo>
                  <a:lnTo>
                    <a:pt x="33" y="84"/>
                  </a:lnTo>
                  <a:lnTo>
                    <a:pt x="33" y="80"/>
                  </a:lnTo>
                  <a:lnTo>
                    <a:pt x="34" y="76"/>
                  </a:lnTo>
                  <a:lnTo>
                    <a:pt x="38" y="69"/>
                  </a:lnTo>
                  <a:lnTo>
                    <a:pt x="44" y="63"/>
                  </a:lnTo>
                  <a:lnTo>
                    <a:pt x="48" y="56"/>
                  </a:lnTo>
                  <a:lnTo>
                    <a:pt x="50" y="44"/>
                  </a:lnTo>
                  <a:lnTo>
                    <a:pt x="49" y="30"/>
                  </a:lnTo>
                  <a:lnTo>
                    <a:pt x="50" y="14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47"/>
            <p:cNvSpPr>
              <a:spLocks/>
            </p:cNvSpPr>
            <p:nvPr/>
          </p:nvSpPr>
          <p:spPr bwMode="auto">
            <a:xfrm>
              <a:off x="3238187" y="1630870"/>
              <a:ext cx="1051647" cy="879069"/>
            </a:xfrm>
            <a:custGeom>
              <a:avLst/>
              <a:gdLst/>
              <a:ahLst/>
              <a:cxnLst>
                <a:cxn ang="0">
                  <a:pos x="134" y="1"/>
                </a:cxn>
                <a:cxn ang="0">
                  <a:pos x="136" y="7"/>
                </a:cxn>
                <a:cxn ang="0">
                  <a:pos x="148" y="4"/>
                </a:cxn>
                <a:cxn ang="0">
                  <a:pos x="163" y="15"/>
                </a:cxn>
                <a:cxn ang="0">
                  <a:pos x="188" y="23"/>
                </a:cxn>
                <a:cxn ang="0">
                  <a:pos x="191" y="28"/>
                </a:cxn>
                <a:cxn ang="0">
                  <a:pos x="192" y="50"/>
                </a:cxn>
                <a:cxn ang="0">
                  <a:pos x="193" y="71"/>
                </a:cxn>
                <a:cxn ang="0">
                  <a:pos x="205" y="78"/>
                </a:cxn>
                <a:cxn ang="0">
                  <a:pos x="216" y="86"/>
                </a:cxn>
                <a:cxn ang="0">
                  <a:pos x="242" y="84"/>
                </a:cxn>
                <a:cxn ang="0">
                  <a:pos x="250" y="81"/>
                </a:cxn>
                <a:cxn ang="0">
                  <a:pos x="290" y="97"/>
                </a:cxn>
                <a:cxn ang="0">
                  <a:pos x="315" y="97"/>
                </a:cxn>
                <a:cxn ang="0">
                  <a:pos x="332" y="100"/>
                </a:cxn>
                <a:cxn ang="0">
                  <a:pos x="379" y="99"/>
                </a:cxn>
                <a:cxn ang="0">
                  <a:pos x="422" y="100"/>
                </a:cxn>
                <a:cxn ang="0">
                  <a:pos x="500" y="114"/>
                </a:cxn>
                <a:cxn ang="0">
                  <a:pos x="567" y="133"/>
                </a:cxn>
                <a:cxn ang="0">
                  <a:pos x="581" y="153"/>
                </a:cxn>
                <a:cxn ang="0">
                  <a:pos x="585" y="162"/>
                </a:cxn>
                <a:cxn ang="0">
                  <a:pos x="573" y="184"/>
                </a:cxn>
                <a:cxn ang="0">
                  <a:pos x="557" y="210"/>
                </a:cxn>
                <a:cxn ang="0">
                  <a:pos x="552" y="216"/>
                </a:cxn>
                <a:cxn ang="0">
                  <a:pos x="547" y="224"/>
                </a:cxn>
                <a:cxn ang="0">
                  <a:pos x="530" y="242"/>
                </a:cxn>
                <a:cxn ang="0">
                  <a:pos x="514" y="278"/>
                </a:cxn>
                <a:cxn ang="0">
                  <a:pos x="518" y="284"/>
                </a:cxn>
                <a:cxn ang="0">
                  <a:pos x="526" y="286"/>
                </a:cxn>
                <a:cxn ang="0">
                  <a:pos x="525" y="310"/>
                </a:cxn>
                <a:cxn ang="0">
                  <a:pos x="514" y="334"/>
                </a:cxn>
                <a:cxn ang="0">
                  <a:pos x="491" y="450"/>
                </a:cxn>
                <a:cxn ang="0">
                  <a:pos x="222" y="427"/>
                </a:cxn>
                <a:cxn ang="0">
                  <a:pos x="87" y="391"/>
                </a:cxn>
                <a:cxn ang="0">
                  <a:pos x="23" y="373"/>
                </a:cxn>
                <a:cxn ang="0">
                  <a:pos x="1" y="335"/>
                </a:cxn>
                <a:cxn ang="0">
                  <a:pos x="8" y="299"/>
                </a:cxn>
                <a:cxn ang="0">
                  <a:pos x="18" y="271"/>
                </a:cxn>
                <a:cxn ang="0">
                  <a:pos x="27" y="254"/>
                </a:cxn>
                <a:cxn ang="0">
                  <a:pos x="34" y="250"/>
                </a:cxn>
                <a:cxn ang="0">
                  <a:pos x="38" y="249"/>
                </a:cxn>
                <a:cxn ang="0">
                  <a:pos x="43" y="243"/>
                </a:cxn>
                <a:cxn ang="0">
                  <a:pos x="44" y="229"/>
                </a:cxn>
                <a:cxn ang="0">
                  <a:pos x="49" y="223"/>
                </a:cxn>
                <a:cxn ang="0">
                  <a:pos x="56" y="221"/>
                </a:cxn>
                <a:cxn ang="0">
                  <a:pos x="58" y="214"/>
                </a:cxn>
                <a:cxn ang="0">
                  <a:pos x="57" y="204"/>
                </a:cxn>
                <a:cxn ang="0">
                  <a:pos x="70" y="173"/>
                </a:cxn>
                <a:cxn ang="0">
                  <a:pos x="82" y="137"/>
                </a:cxn>
                <a:cxn ang="0">
                  <a:pos x="105" y="85"/>
                </a:cxn>
                <a:cxn ang="0">
                  <a:pos x="119" y="64"/>
                </a:cxn>
                <a:cxn ang="0">
                  <a:pos x="120" y="63"/>
                </a:cxn>
                <a:cxn ang="0">
                  <a:pos x="115" y="55"/>
                </a:cxn>
                <a:cxn ang="0">
                  <a:pos x="121" y="33"/>
                </a:cxn>
                <a:cxn ang="0">
                  <a:pos x="131" y="0"/>
                </a:cxn>
              </a:cxnLst>
              <a:rect l="0" t="0" r="r" b="b"/>
              <a:pathLst>
                <a:path w="585" h="489">
                  <a:moveTo>
                    <a:pt x="131" y="0"/>
                  </a:moveTo>
                  <a:lnTo>
                    <a:pt x="132" y="1"/>
                  </a:lnTo>
                  <a:lnTo>
                    <a:pt x="134" y="1"/>
                  </a:lnTo>
                  <a:lnTo>
                    <a:pt x="135" y="2"/>
                  </a:lnTo>
                  <a:lnTo>
                    <a:pt x="135" y="6"/>
                  </a:lnTo>
                  <a:lnTo>
                    <a:pt x="136" y="7"/>
                  </a:lnTo>
                  <a:lnTo>
                    <a:pt x="137" y="7"/>
                  </a:lnTo>
                  <a:lnTo>
                    <a:pt x="138" y="8"/>
                  </a:lnTo>
                  <a:lnTo>
                    <a:pt x="148" y="4"/>
                  </a:lnTo>
                  <a:lnTo>
                    <a:pt x="155" y="5"/>
                  </a:lnTo>
                  <a:lnTo>
                    <a:pt x="160" y="9"/>
                  </a:lnTo>
                  <a:lnTo>
                    <a:pt x="163" y="15"/>
                  </a:lnTo>
                  <a:lnTo>
                    <a:pt x="172" y="15"/>
                  </a:lnTo>
                  <a:lnTo>
                    <a:pt x="179" y="16"/>
                  </a:lnTo>
                  <a:lnTo>
                    <a:pt x="188" y="23"/>
                  </a:lnTo>
                  <a:lnTo>
                    <a:pt x="187" y="26"/>
                  </a:lnTo>
                  <a:lnTo>
                    <a:pt x="190" y="28"/>
                  </a:lnTo>
                  <a:lnTo>
                    <a:pt x="191" y="28"/>
                  </a:lnTo>
                  <a:lnTo>
                    <a:pt x="192" y="29"/>
                  </a:lnTo>
                  <a:lnTo>
                    <a:pt x="193" y="41"/>
                  </a:lnTo>
                  <a:lnTo>
                    <a:pt x="192" y="50"/>
                  </a:lnTo>
                  <a:lnTo>
                    <a:pt x="190" y="58"/>
                  </a:lnTo>
                  <a:lnTo>
                    <a:pt x="190" y="64"/>
                  </a:lnTo>
                  <a:lnTo>
                    <a:pt x="193" y="71"/>
                  </a:lnTo>
                  <a:lnTo>
                    <a:pt x="200" y="77"/>
                  </a:lnTo>
                  <a:lnTo>
                    <a:pt x="202" y="78"/>
                  </a:lnTo>
                  <a:lnTo>
                    <a:pt x="205" y="78"/>
                  </a:lnTo>
                  <a:lnTo>
                    <a:pt x="208" y="79"/>
                  </a:lnTo>
                  <a:lnTo>
                    <a:pt x="210" y="81"/>
                  </a:lnTo>
                  <a:lnTo>
                    <a:pt x="216" y="86"/>
                  </a:lnTo>
                  <a:lnTo>
                    <a:pt x="236" y="86"/>
                  </a:lnTo>
                  <a:lnTo>
                    <a:pt x="240" y="85"/>
                  </a:lnTo>
                  <a:lnTo>
                    <a:pt x="242" y="84"/>
                  </a:lnTo>
                  <a:lnTo>
                    <a:pt x="244" y="82"/>
                  </a:lnTo>
                  <a:lnTo>
                    <a:pt x="247" y="81"/>
                  </a:lnTo>
                  <a:lnTo>
                    <a:pt x="250" y="81"/>
                  </a:lnTo>
                  <a:lnTo>
                    <a:pt x="265" y="83"/>
                  </a:lnTo>
                  <a:lnTo>
                    <a:pt x="278" y="88"/>
                  </a:lnTo>
                  <a:lnTo>
                    <a:pt x="290" y="97"/>
                  </a:lnTo>
                  <a:lnTo>
                    <a:pt x="298" y="99"/>
                  </a:lnTo>
                  <a:lnTo>
                    <a:pt x="306" y="98"/>
                  </a:lnTo>
                  <a:lnTo>
                    <a:pt x="315" y="97"/>
                  </a:lnTo>
                  <a:lnTo>
                    <a:pt x="323" y="97"/>
                  </a:lnTo>
                  <a:lnTo>
                    <a:pt x="328" y="98"/>
                  </a:lnTo>
                  <a:lnTo>
                    <a:pt x="332" y="100"/>
                  </a:lnTo>
                  <a:lnTo>
                    <a:pt x="341" y="103"/>
                  </a:lnTo>
                  <a:lnTo>
                    <a:pt x="361" y="102"/>
                  </a:lnTo>
                  <a:lnTo>
                    <a:pt x="379" y="99"/>
                  </a:lnTo>
                  <a:lnTo>
                    <a:pt x="399" y="97"/>
                  </a:lnTo>
                  <a:lnTo>
                    <a:pt x="411" y="98"/>
                  </a:lnTo>
                  <a:lnTo>
                    <a:pt x="422" y="100"/>
                  </a:lnTo>
                  <a:lnTo>
                    <a:pt x="442" y="100"/>
                  </a:lnTo>
                  <a:lnTo>
                    <a:pt x="471" y="106"/>
                  </a:lnTo>
                  <a:lnTo>
                    <a:pt x="500" y="114"/>
                  </a:lnTo>
                  <a:lnTo>
                    <a:pt x="532" y="120"/>
                  </a:lnTo>
                  <a:lnTo>
                    <a:pt x="563" y="125"/>
                  </a:lnTo>
                  <a:lnTo>
                    <a:pt x="567" y="133"/>
                  </a:lnTo>
                  <a:lnTo>
                    <a:pt x="574" y="145"/>
                  </a:lnTo>
                  <a:lnTo>
                    <a:pt x="576" y="148"/>
                  </a:lnTo>
                  <a:lnTo>
                    <a:pt x="581" y="153"/>
                  </a:lnTo>
                  <a:lnTo>
                    <a:pt x="583" y="156"/>
                  </a:lnTo>
                  <a:lnTo>
                    <a:pt x="585" y="159"/>
                  </a:lnTo>
                  <a:lnTo>
                    <a:pt x="585" y="162"/>
                  </a:lnTo>
                  <a:lnTo>
                    <a:pt x="583" y="169"/>
                  </a:lnTo>
                  <a:lnTo>
                    <a:pt x="578" y="177"/>
                  </a:lnTo>
                  <a:lnTo>
                    <a:pt x="573" y="184"/>
                  </a:lnTo>
                  <a:lnTo>
                    <a:pt x="566" y="193"/>
                  </a:lnTo>
                  <a:lnTo>
                    <a:pt x="561" y="201"/>
                  </a:lnTo>
                  <a:lnTo>
                    <a:pt x="557" y="210"/>
                  </a:lnTo>
                  <a:lnTo>
                    <a:pt x="556" y="212"/>
                  </a:lnTo>
                  <a:lnTo>
                    <a:pt x="554" y="214"/>
                  </a:lnTo>
                  <a:lnTo>
                    <a:pt x="552" y="216"/>
                  </a:lnTo>
                  <a:lnTo>
                    <a:pt x="549" y="217"/>
                  </a:lnTo>
                  <a:lnTo>
                    <a:pt x="547" y="222"/>
                  </a:lnTo>
                  <a:lnTo>
                    <a:pt x="547" y="224"/>
                  </a:lnTo>
                  <a:lnTo>
                    <a:pt x="548" y="226"/>
                  </a:lnTo>
                  <a:lnTo>
                    <a:pt x="539" y="233"/>
                  </a:lnTo>
                  <a:lnTo>
                    <a:pt x="530" y="242"/>
                  </a:lnTo>
                  <a:lnTo>
                    <a:pt x="521" y="251"/>
                  </a:lnTo>
                  <a:lnTo>
                    <a:pt x="517" y="263"/>
                  </a:lnTo>
                  <a:lnTo>
                    <a:pt x="514" y="278"/>
                  </a:lnTo>
                  <a:lnTo>
                    <a:pt x="514" y="281"/>
                  </a:lnTo>
                  <a:lnTo>
                    <a:pt x="517" y="282"/>
                  </a:lnTo>
                  <a:lnTo>
                    <a:pt x="518" y="284"/>
                  </a:lnTo>
                  <a:lnTo>
                    <a:pt x="520" y="285"/>
                  </a:lnTo>
                  <a:lnTo>
                    <a:pt x="524" y="286"/>
                  </a:lnTo>
                  <a:lnTo>
                    <a:pt x="526" y="286"/>
                  </a:lnTo>
                  <a:lnTo>
                    <a:pt x="528" y="287"/>
                  </a:lnTo>
                  <a:lnTo>
                    <a:pt x="530" y="289"/>
                  </a:lnTo>
                  <a:lnTo>
                    <a:pt x="525" y="310"/>
                  </a:lnTo>
                  <a:lnTo>
                    <a:pt x="521" y="319"/>
                  </a:lnTo>
                  <a:lnTo>
                    <a:pt x="517" y="326"/>
                  </a:lnTo>
                  <a:lnTo>
                    <a:pt x="514" y="334"/>
                  </a:lnTo>
                  <a:lnTo>
                    <a:pt x="507" y="372"/>
                  </a:lnTo>
                  <a:lnTo>
                    <a:pt x="500" y="412"/>
                  </a:lnTo>
                  <a:lnTo>
                    <a:pt x="491" y="450"/>
                  </a:lnTo>
                  <a:lnTo>
                    <a:pt x="483" y="489"/>
                  </a:lnTo>
                  <a:lnTo>
                    <a:pt x="351" y="460"/>
                  </a:lnTo>
                  <a:lnTo>
                    <a:pt x="222" y="427"/>
                  </a:lnTo>
                  <a:lnTo>
                    <a:pt x="95" y="393"/>
                  </a:lnTo>
                  <a:lnTo>
                    <a:pt x="91" y="392"/>
                  </a:lnTo>
                  <a:lnTo>
                    <a:pt x="87" y="391"/>
                  </a:lnTo>
                  <a:lnTo>
                    <a:pt x="66" y="385"/>
                  </a:lnTo>
                  <a:lnTo>
                    <a:pt x="44" y="379"/>
                  </a:lnTo>
                  <a:lnTo>
                    <a:pt x="23" y="373"/>
                  </a:lnTo>
                  <a:lnTo>
                    <a:pt x="3" y="365"/>
                  </a:lnTo>
                  <a:lnTo>
                    <a:pt x="0" y="350"/>
                  </a:lnTo>
                  <a:lnTo>
                    <a:pt x="1" y="335"/>
                  </a:lnTo>
                  <a:lnTo>
                    <a:pt x="4" y="322"/>
                  </a:lnTo>
                  <a:lnTo>
                    <a:pt x="11" y="312"/>
                  </a:lnTo>
                  <a:lnTo>
                    <a:pt x="8" y="299"/>
                  </a:lnTo>
                  <a:lnTo>
                    <a:pt x="9" y="289"/>
                  </a:lnTo>
                  <a:lnTo>
                    <a:pt x="13" y="280"/>
                  </a:lnTo>
                  <a:lnTo>
                    <a:pt x="18" y="271"/>
                  </a:lnTo>
                  <a:lnTo>
                    <a:pt x="23" y="261"/>
                  </a:lnTo>
                  <a:lnTo>
                    <a:pt x="25" y="252"/>
                  </a:lnTo>
                  <a:lnTo>
                    <a:pt x="27" y="254"/>
                  </a:lnTo>
                  <a:lnTo>
                    <a:pt x="30" y="254"/>
                  </a:lnTo>
                  <a:lnTo>
                    <a:pt x="32" y="252"/>
                  </a:lnTo>
                  <a:lnTo>
                    <a:pt x="34" y="250"/>
                  </a:lnTo>
                  <a:lnTo>
                    <a:pt x="37" y="246"/>
                  </a:lnTo>
                  <a:lnTo>
                    <a:pt x="38" y="247"/>
                  </a:lnTo>
                  <a:lnTo>
                    <a:pt x="38" y="249"/>
                  </a:lnTo>
                  <a:lnTo>
                    <a:pt x="39" y="252"/>
                  </a:lnTo>
                  <a:lnTo>
                    <a:pt x="43" y="247"/>
                  </a:lnTo>
                  <a:lnTo>
                    <a:pt x="43" y="243"/>
                  </a:lnTo>
                  <a:lnTo>
                    <a:pt x="41" y="236"/>
                  </a:lnTo>
                  <a:lnTo>
                    <a:pt x="42" y="230"/>
                  </a:lnTo>
                  <a:lnTo>
                    <a:pt x="44" y="229"/>
                  </a:lnTo>
                  <a:lnTo>
                    <a:pt x="45" y="228"/>
                  </a:lnTo>
                  <a:lnTo>
                    <a:pt x="46" y="225"/>
                  </a:lnTo>
                  <a:lnTo>
                    <a:pt x="49" y="223"/>
                  </a:lnTo>
                  <a:lnTo>
                    <a:pt x="51" y="222"/>
                  </a:lnTo>
                  <a:lnTo>
                    <a:pt x="52" y="221"/>
                  </a:lnTo>
                  <a:lnTo>
                    <a:pt x="56" y="221"/>
                  </a:lnTo>
                  <a:lnTo>
                    <a:pt x="59" y="222"/>
                  </a:lnTo>
                  <a:lnTo>
                    <a:pt x="59" y="216"/>
                  </a:lnTo>
                  <a:lnTo>
                    <a:pt x="58" y="214"/>
                  </a:lnTo>
                  <a:lnTo>
                    <a:pt x="58" y="211"/>
                  </a:lnTo>
                  <a:lnTo>
                    <a:pt x="57" y="210"/>
                  </a:lnTo>
                  <a:lnTo>
                    <a:pt x="57" y="204"/>
                  </a:lnTo>
                  <a:lnTo>
                    <a:pt x="63" y="195"/>
                  </a:lnTo>
                  <a:lnTo>
                    <a:pt x="66" y="184"/>
                  </a:lnTo>
                  <a:lnTo>
                    <a:pt x="70" y="173"/>
                  </a:lnTo>
                  <a:lnTo>
                    <a:pt x="74" y="162"/>
                  </a:lnTo>
                  <a:lnTo>
                    <a:pt x="81" y="154"/>
                  </a:lnTo>
                  <a:lnTo>
                    <a:pt x="82" y="137"/>
                  </a:lnTo>
                  <a:lnTo>
                    <a:pt x="89" y="119"/>
                  </a:lnTo>
                  <a:lnTo>
                    <a:pt x="98" y="103"/>
                  </a:lnTo>
                  <a:lnTo>
                    <a:pt x="105" y="85"/>
                  </a:lnTo>
                  <a:lnTo>
                    <a:pt x="109" y="67"/>
                  </a:lnTo>
                  <a:lnTo>
                    <a:pt x="113" y="64"/>
                  </a:lnTo>
                  <a:lnTo>
                    <a:pt x="119" y="64"/>
                  </a:lnTo>
                  <a:lnTo>
                    <a:pt x="121" y="67"/>
                  </a:lnTo>
                  <a:lnTo>
                    <a:pt x="121" y="64"/>
                  </a:lnTo>
                  <a:lnTo>
                    <a:pt x="120" y="63"/>
                  </a:lnTo>
                  <a:lnTo>
                    <a:pt x="117" y="62"/>
                  </a:lnTo>
                  <a:lnTo>
                    <a:pt x="115" y="60"/>
                  </a:lnTo>
                  <a:lnTo>
                    <a:pt x="115" y="55"/>
                  </a:lnTo>
                  <a:lnTo>
                    <a:pt x="119" y="51"/>
                  </a:lnTo>
                  <a:lnTo>
                    <a:pt x="121" y="47"/>
                  </a:lnTo>
                  <a:lnTo>
                    <a:pt x="121" y="33"/>
                  </a:lnTo>
                  <a:lnTo>
                    <a:pt x="128" y="12"/>
                  </a:lnTo>
                  <a:lnTo>
                    <a:pt x="129" y="1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48"/>
            <p:cNvSpPr>
              <a:spLocks/>
            </p:cNvSpPr>
            <p:nvPr/>
          </p:nvSpPr>
          <p:spPr bwMode="auto">
            <a:xfrm>
              <a:off x="3480876" y="1219200"/>
              <a:ext cx="859294" cy="627393"/>
            </a:xfrm>
            <a:custGeom>
              <a:avLst/>
              <a:gdLst/>
              <a:ahLst/>
              <a:cxnLst>
                <a:cxn ang="0">
                  <a:pos x="157" y="6"/>
                </a:cxn>
                <a:cxn ang="0">
                  <a:pos x="244" y="33"/>
                </a:cxn>
                <a:cxn ang="0">
                  <a:pos x="290" y="39"/>
                </a:cxn>
                <a:cxn ang="0">
                  <a:pos x="408" y="67"/>
                </a:cxn>
                <a:cxn ang="0">
                  <a:pos x="478" y="83"/>
                </a:cxn>
                <a:cxn ang="0">
                  <a:pos x="470" y="125"/>
                </a:cxn>
                <a:cxn ang="0">
                  <a:pos x="467" y="135"/>
                </a:cxn>
                <a:cxn ang="0">
                  <a:pos x="445" y="238"/>
                </a:cxn>
                <a:cxn ang="0">
                  <a:pos x="426" y="317"/>
                </a:cxn>
                <a:cxn ang="0">
                  <a:pos x="431" y="335"/>
                </a:cxn>
                <a:cxn ang="0">
                  <a:pos x="341" y="334"/>
                </a:cxn>
                <a:cxn ang="0">
                  <a:pos x="322" y="327"/>
                </a:cxn>
                <a:cxn ang="0">
                  <a:pos x="276" y="322"/>
                </a:cxn>
                <a:cxn ang="0">
                  <a:pos x="252" y="326"/>
                </a:cxn>
                <a:cxn ang="0">
                  <a:pos x="208" y="329"/>
                </a:cxn>
                <a:cxn ang="0">
                  <a:pos x="197" y="320"/>
                </a:cxn>
                <a:cxn ang="0">
                  <a:pos x="192" y="317"/>
                </a:cxn>
                <a:cxn ang="0">
                  <a:pos x="155" y="324"/>
                </a:cxn>
                <a:cxn ang="0">
                  <a:pos x="129" y="308"/>
                </a:cxn>
                <a:cxn ang="0">
                  <a:pos x="100" y="307"/>
                </a:cxn>
                <a:cxn ang="0">
                  <a:pos x="77" y="308"/>
                </a:cxn>
                <a:cxn ang="0">
                  <a:pos x="58" y="249"/>
                </a:cxn>
                <a:cxn ang="0">
                  <a:pos x="44" y="237"/>
                </a:cxn>
                <a:cxn ang="0">
                  <a:pos x="30" y="229"/>
                </a:cxn>
                <a:cxn ang="0">
                  <a:pos x="8" y="205"/>
                </a:cxn>
                <a:cxn ang="0">
                  <a:pos x="10" y="194"/>
                </a:cxn>
                <a:cxn ang="0">
                  <a:pos x="15" y="191"/>
                </a:cxn>
                <a:cxn ang="0">
                  <a:pos x="15" y="179"/>
                </a:cxn>
                <a:cxn ang="0">
                  <a:pos x="4" y="177"/>
                </a:cxn>
                <a:cxn ang="0">
                  <a:pos x="18" y="156"/>
                </a:cxn>
                <a:cxn ang="0">
                  <a:pos x="8" y="82"/>
                </a:cxn>
                <a:cxn ang="0">
                  <a:pos x="3" y="41"/>
                </a:cxn>
                <a:cxn ang="0">
                  <a:pos x="6" y="28"/>
                </a:cxn>
                <a:cxn ang="0">
                  <a:pos x="18" y="34"/>
                </a:cxn>
                <a:cxn ang="0">
                  <a:pos x="27" y="41"/>
                </a:cxn>
                <a:cxn ang="0">
                  <a:pos x="58" y="56"/>
                </a:cxn>
                <a:cxn ang="0">
                  <a:pos x="84" y="69"/>
                </a:cxn>
                <a:cxn ang="0">
                  <a:pos x="102" y="80"/>
                </a:cxn>
                <a:cxn ang="0">
                  <a:pos x="105" y="100"/>
                </a:cxn>
                <a:cxn ang="0">
                  <a:pos x="93" y="103"/>
                </a:cxn>
                <a:cxn ang="0">
                  <a:pos x="74" y="126"/>
                </a:cxn>
                <a:cxn ang="0">
                  <a:pos x="88" y="139"/>
                </a:cxn>
                <a:cxn ang="0">
                  <a:pos x="74" y="158"/>
                </a:cxn>
                <a:cxn ang="0">
                  <a:pos x="87" y="163"/>
                </a:cxn>
                <a:cxn ang="0">
                  <a:pos x="98" y="168"/>
                </a:cxn>
                <a:cxn ang="0">
                  <a:pos x="109" y="160"/>
                </a:cxn>
                <a:cxn ang="0">
                  <a:pos x="129" y="130"/>
                </a:cxn>
                <a:cxn ang="0">
                  <a:pos x="133" y="115"/>
                </a:cxn>
                <a:cxn ang="0">
                  <a:pos x="142" y="102"/>
                </a:cxn>
                <a:cxn ang="0">
                  <a:pos x="151" y="107"/>
                </a:cxn>
                <a:cxn ang="0">
                  <a:pos x="142" y="76"/>
                </a:cxn>
                <a:cxn ang="0">
                  <a:pos x="144" y="23"/>
                </a:cxn>
                <a:cxn ang="0">
                  <a:pos x="142" y="17"/>
                </a:cxn>
                <a:cxn ang="0">
                  <a:pos x="143" y="11"/>
                </a:cxn>
                <a:cxn ang="0">
                  <a:pos x="137" y="5"/>
                </a:cxn>
              </a:cxnLst>
              <a:rect l="0" t="0" r="r" b="b"/>
              <a:pathLst>
                <a:path w="478" h="349">
                  <a:moveTo>
                    <a:pt x="136" y="0"/>
                  </a:moveTo>
                  <a:lnTo>
                    <a:pt x="137" y="0"/>
                  </a:lnTo>
                  <a:lnTo>
                    <a:pt x="140" y="2"/>
                  </a:lnTo>
                  <a:lnTo>
                    <a:pt x="141" y="3"/>
                  </a:lnTo>
                  <a:lnTo>
                    <a:pt x="145" y="5"/>
                  </a:lnTo>
                  <a:lnTo>
                    <a:pt x="147" y="5"/>
                  </a:lnTo>
                  <a:lnTo>
                    <a:pt x="157" y="6"/>
                  </a:lnTo>
                  <a:lnTo>
                    <a:pt x="180" y="11"/>
                  </a:lnTo>
                  <a:lnTo>
                    <a:pt x="195" y="16"/>
                  </a:lnTo>
                  <a:lnTo>
                    <a:pt x="208" y="21"/>
                  </a:lnTo>
                  <a:lnTo>
                    <a:pt x="222" y="21"/>
                  </a:lnTo>
                  <a:lnTo>
                    <a:pt x="230" y="25"/>
                  </a:lnTo>
                  <a:lnTo>
                    <a:pt x="238" y="30"/>
                  </a:lnTo>
                  <a:lnTo>
                    <a:pt x="244" y="33"/>
                  </a:lnTo>
                  <a:lnTo>
                    <a:pt x="247" y="33"/>
                  </a:lnTo>
                  <a:lnTo>
                    <a:pt x="249" y="31"/>
                  </a:lnTo>
                  <a:lnTo>
                    <a:pt x="252" y="30"/>
                  </a:lnTo>
                  <a:lnTo>
                    <a:pt x="256" y="30"/>
                  </a:lnTo>
                  <a:lnTo>
                    <a:pt x="265" y="34"/>
                  </a:lnTo>
                  <a:lnTo>
                    <a:pt x="276" y="39"/>
                  </a:lnTo>
                  <a:lnTo>
                    <a:pt x="290" y="39"/>
                  </a:lnTo>
                  <a:lnTo>
                    <a:pt x="297" y="41"/>
                  </a:lnTo>
                  <a:lnTo>
                    <a:pt x="303" y="45"/>
                  </a:lnTo>
                  <a:lnTo>
                    <a:pt x="310" y="47"/>
                  </a:lnTo>
                  <a:lnTo>
                    <a:pt x="334" y="53"/>
                  </a:lnTo>
                  <a:lnTo>
                    <a:pt x="357" y="59"/>
                  </a:lnTo>
                  <a:lnTo>
                    <a:pt x="383" y="62"/>
                  </a:lnTo>
                  <a:lnTo>
                    <a:pt x="408" y="67"/>
                  </a:lnTo>
                  <a:lnTo>
                    <a:pt x="411" y="68"/>
                  </a:lnTo>
                  <a:lnTo>
                    <a:pt x="414" y="69"/>
                  </a:lnTo>
                  <a:lnTo>
                    <a:pt x="417" y="72"/>
                  </a:lnTo>
                  <a:lnTo>
                    <a:pt x="419" y="73"/>
                  </a:lnTo>
                  <a:lnTo>
                    <a:pt x="440" y="76"/>
                  </a:lnTo>
                  <a:lnTo>
                    <a:pt x="460" y="79"/>
                  </a:lnTo>
                  <a:lnTo>
                    <a:pt x="478" y="83"/>
                  </a:lnTo>
                  <a:lnTo>
                    <a:pt x="475" y="93"/>
                  </a:lnTo>
                  <a:lnTo>
                    <a:pt x="474" y="102"/>
                  </a:lnTo>
                  <a:lnTo>
                    <a:pt x="473" y="115"/>
                  </a:lnTo>
                  <a:lnTo>
                    <a:pt x="473" y="116"/>
                  </a:lnTo>
                  <a:lnTo>
                    <a:pt x="471" y="117"/>
                  </a:lnTo>
                  <a:lnTo>
                    <a:pt x="471" y="123"/>
                  </a:lnTo>
                  <a:lnTo>
                    <a:pt x="470" y="125"/>
                  </a:lnTo>
                  <a:lnTo>
                    <a:pt x="470" y="126"/>
                  </a:lnTo>
                  <a:lnTo>
                    <a:pt x="469" y="126"/>
                  </a:lnTo>
                  <a:lnTo>
                    <a:pt x="468" y="128"/>
                  </a:lnTo>
                  <a:lnTo>
                    <a:pt x="466" y="128"/>
                  </a:lnTo>
                  <a:lnTo>
                    <a:pt x="464" y="129"/>
                  </a:lnTo>
                  <a:lnTo>
                    <a:pt x="464" y="130"/>
                  </a:lnTo>
                  <a:lnTo>
                    <a:pt x="467" y="135"/>
                  </a:lnTo>
                  <a:lnTo>
                    <a:pt x="467" y="140"/>
                  </a:lnTo>
                  <a:lnTo>
                    <a:pt x="464" y="151"/>
                  </a:lnTo>
                  <a:lnTo>
                    <a:pt x="462" y="163"/>
                  </a:lnTo>
                  <a:lnTo>
                    <a:pt x="459" y="174"/>
                  </a:lnTo>
                  <a:lnTo>
                    <a:pt x="456" y="188"/>
                  </a:lnTo>
                  <a:lnTo>
                    <a:pt x="452" y="213"/>
                  </a:lnTo>
                  <a:lnTo>
                    <a:pt x="445" y="238"/>
                  </a:lnTo>
                  <a:lnTo>
                    <a:pt x="439" y="263"/>
                  </a:lnTo>
                  <a:lnTo>
                    <a:pt x="433" y="286"/>
                  </a:lnTo>
                  <a:lnTo>
                    <a:pt x="431" y="310"/>
                  </a:lnTo>
                  <a:lnTo>
                    <a:pt x="429" y="311"/>
                  </a:lnTo>
                  <a:lnTo>
                    <a:pt x="428" y="313"/>
                  </a:lnTo>
                  <a:lnTo>
                    <a:pt x="427" y="314"/>
                  </a:lnTo>
                  <a:lnTo>
                    <a:pt x="426" y="317"/>
                  </a:lnTo>
                  <a:lnTo>
                    <a:pt x="425" y="318"/>
                  </a:lnTo>
                  <a:lnTo>
                    <a:pt x="425" y="320"/>
                  </a:lnTo>
                  <a:lnTo>
                    <a:pt x="426" y="321"/>
                  </a:lnTo>
                  <a:lnTo>
                    <a:pt x="428" y="322"/>
                  </a:lnTo>
                  <a:lnTo>
                    <a:pt x="429" y="324"/>
                  </a:lnTo>
                  <a:lnTo>
                    <a:pt x="431" y="326"/>
                  </a:lnTo>
                  <a:lnTo>
                    <a:pt x="431" y="335"/>
                  </a:lnTo>
                  <a:lnTo>
                    <a:pt x="429" y="342"/>
                  </a:lnTo>
                  <a:lnTo>
                    <a:pt x="431" y="349"/>
                  </a:lnTo>
                  <a:lnTo>
                    <a:pt x="415" y="349"/>
                  </a:lnTo>
                  <a:lnTo>
                    <a:pt x="399" y="347"/>
                  </a:lnTo>
                  <a:lnTo>
                    <a:pt x="369" y="338"/>
                  </a:lnTo>
                  <a:lnTo>
                    <a:pt x="355" y="335"/>
                  </a:lnTo>
                  <a:lnTo>
                    <a:pt x="341" y="334"/>
                  </a:lnTo>
                  <a:lnTo>
                    <a:pt x="329" y="332"/>
                  </a:lnTo>
                  <a:lnTo>
                    <a:pt x="328" y="331"/>
                  </a:lnTo>
                  <a:lnTo>
                    <a:pt x="328" y="329"/>
                  </a:lnTo>
                  <a:lnTo>
                    <a:pt x="327" y="328"/>
                  </a:lnTo>
                  <a:lnTo>
                    <a:pt x="327" y="326"/>
                  </a:lnTo>
                  <a:lnTo>
                    <a:pt x="325" y="326"/>
                  </a:lnTo>
                  <a:lnTo>
                    <a:pt x="322" y="327"/>
                  </a:lnTo>
                  <a:lnTo>
                    <a:pt x="320" y="329"/>
                  </a:lnTo>
                  <a:lnTo>
                    <a:pt x="318" y="329"/>
                  </a:lnTo>
                  <a:lnTo>
                    <a:pt x="311" y="327"/>
                  </a:lnTo>
                  <a:lnTo>
                    <a:pt x="308" y="325"/>
                  </a:lnTo>
                  <a:lnTo>
                    <a:pt x="305" y="324"/>
                  </a:lnTo>
                  <a:lnTo>
                    <a:pt x="282" y="324"/>
                  </a:lnTo>
                  <a:lnTo>
                    <a:pt x="276" y="322"/>
                  </a:lnTo>
                  <a:lnTo>
                    <a:pt x="262" y="320"/>
                  </a:lnTo>
                  <a:lnTo>
                    <a:pt x="259" y="320"/>
                  </a:lnTo>
                  <a:lnTo>
                    <a:pt x="258" y="321"/>
                  </a:lnTo>
                  <a:lnTo>
                    <a:pt x="257" y="324"/>
                  </a:lnTo>
                  <a:lnTo>
                    <a:pt x="256" y="325"/>
                  </a:lnTo>
                  <a:lnTo>
                    <a:pt x="256" y="326"/>
                  </a:lnTo>
                  <a:lnTo>
                    <a:pt x="252" y="326"/>
                  </a:lnTo>
                  <a:lnTo>
                    <a:pt x="248" y="325"/>
                  </a:lnTo>
                  <a:lnTo>
                    <a:pt x="244" y="324"/>
                  </a:lnTo>
                  <a:lnTo>
                    <a:pt x="240" y="324"/>
                  </a:lnTo>
                  <a:lnTo>
                    <a:pt x="234" y="325"/>
                  </a:lnTo>
                  <a:lnTo>
                    <a:pt x="226" y="326"/>
                  </a:lnTo>
                  <a:lnTo>
                    <a:pt x="216" y="328"/>
                  </a:lnTo>
                  <a:lnTo>
                    <a:pt x="208" y="329"/>
                  </a:lnTo>
                  <a:lnTo>
                    <a:pt x="202" y="329"/>
                  </a:lnTo>
                  <a:lnTo>
                    <a:pt x="201" y="328"/>
                  </a:lnTo>
                  <a:lnTo>
                    <a:pt x="201" y="327"/>
                  </a:lnTo>
                  <a:lnTo>
                    <a:pt x="198" y="324"/>
                  </a:lnTo>
                  <a:lnTo>
                    <a:pt x="194" y="324"/>
                  </a:lnTo>
                  <a:lnTo>
                    <a:pt x="195" y="321"/>
                  </a:lnTo>
                  <a:lnTo>
                    <a:pt x="197" y="320"/>
                  </a:lnTo>
                  <a:lnTo>
                    <a:pt x="197" y="319"/>
                  </a:lnTo>
                  <a:lnTo>
                    <a:pt x="195" y="318"/>
                  </a:lnTo>
                  <a:lnTo>
                    <a:pt x="195" y="317"/>
                  </a:lnTo>
                  <a:lnTo>
                    <a:pt x="194" y="314"/>
                  </a:lnTo>
                  <a:lnTo>
                    <a:pt x="194" y="312"/>
                  </a:lnTo>
                  <a:lnTo>
                    <a:pt x="192" y="314"/>
                  </a:lnTo>
                  <a:lnTo>
                    <a:pt x="192" y="317"/>
                  </a:lnTo>
                  <a:lnTo>
                    <a:pt x="193" y="318"/>
                  </a:lnTo>
                  <a:lnTo>
                    <a:pt x="194" y="318"/>
                  </a:lnTo>
                  <a:lnTo>
                    <a:pt x="194" y="320"/>
                  </a:lnTo>
                  <a:lnTo>
                    <a:pt x="191" y="320"/>
                  </a:lnTo>
                  <a:lnTo>
                    <a:pt x="188" y="318"/>
                  </a:lnTo>
                  <a:lnTo>
                    <a:pt x="183" y="324"/>
                  </a:lnTo>
                  <a:lnTo>
                    <a:pt x="155" y="324"/>
                  </a:lnTo>
                  <a:lnTo>
                    <a:pt x="155" y="319"/>
                  </a:lnTo>
                  <a:lnTo>
                    <a:pt x="152" y="317"/>
                  </a:lnTo>
                  <a:lnTo>
                    <a:pt x="151" y="317"/>
                  </a:lnTo>
                  <a:lnTo>
                    <a:pt x="149" y="314"/>
                  </a:lnTo>
                  <a:lnTo>
                    <a:pt x="149" y="312"/>
                  </a:lnTo>
                  <a:lnTo>
                    <a:pt x="138" y="311"/>
                  </a:lnTo>
                  <a:lnTo>
                    <a:pt x="129" y="308"/>
                  </a:lnTo>
                  <a:lnTo>
                    <a:pt x="122" y="305"/>
                  </a:lnTo>
                  <a:lnTo>
                    <a:pt x="113" y="304"/>
                  </a:lnTo>
                  <a:lnTo>
                    <a:pt x="108" y="306"/>
                  </a:lnTo>
                  <a:lnTo>
                    <a:pt x="105" y="310"/>
                  </a:lnTo>
                  <a:lnTo>
                    <a:pt x="101" y="310"/>
                  </a:lnTo>
                  <a:lnTo>
                    <a:pt x="100" y="308"/>
                  </a:lnTo>
                  <a:lnTo>
                    <a:pt x="100" y="307"/>
                  </a:lnTo>
                  <a:lnTo>
                    <a:pt x="99" y="306"/>
                  </a:lnTo>
                  <a:lnTo>
                    <a:pt x="95" y="306"/>
                  </a:lnTo>
                  <a:lnTo>
                    <a:pt x="92" y="308"/>
                  </a:lnTo>
                  <a:lnTo>
                    <a:pt x="87" y="311"/>
                  </a:lnTo>
                  <a:lnTo>
                    <a:pt x="86" y="312"/>
                  </a:lnTo>
                  <a:lnTo>
                    <a:pt x="85" y="312"/>
                  </a:lnTo>
                  <a:lnTo>
                    <a:pt x="77" y="308"/>
                  </a:lnTo>
                  <a:lnTo>
                    <a:pt x="69" y="303"/>
                  </a:lnTo>
                  <a:lnTo>
                    <a:pt x="59" y="298"/>
                  </a:lnTo>
                  <a:lnTo>
                    <a:pt x="59" y="283"/>
                  </a:lnTo>
                  <a:lnTo>
                    <a:pt x="60" y="269"/>
                  </a:lnTo>
                  <a:lnTo>
                    <a:pt x="59" y="256"/>
                  </a:lnTo>
                  <a:lnTo>
                    <a:pt x="59" y="250"/>
                  </a:lnTo>
                  <a:lnTo>
                    <a:pt x="58" y="249"/>
                  </a:lnTo>
                  <a:lnTo>
                    <a:pt x="58" y="248"/>
                  </a:lnTo>
                  <a:lnTo>
                    <a:pt x="57" y="248"/>
                  </a:lnTo>
                  <a:lnTo>
                    <a:pt x="57" y="250"/>
                  </a:lnTo>
                  <a:lnTo>
                    <a:pt x="52" y="247"/>
                  </a:lnTo>
                  <a:lnTo>
                    <a:pt x="49" y="243"/>
                  </a:lnTo>
                  <a:lnTo>
                    <a:pt x="46" y="240"/>
                  </a:lnTo>
                  <a:lnTo>
                    <a:pt x="44" y="237"/>
                  </a:lnTo>
                  <a:lnTo>
                    <a:pt x="41" y="236"/>
                  </a:lnTo>
                  <a:lnTo>
                    <a:pt x="34" y="238"/>
                  </a:lnTo>
                  <a:lnTo>
                    <a:pt x="35" y="236"/>
                  </a:lnTo>
                  <a:lnTo>
                    <a:pt x="36" y="235"/>
                  </a:lnTo>
                  <a:lnTo>
                    <a:pt x="34" y="235"/>
                  </a:lnTo>
                  <a:lnTo>
                    <a:pt x="34" y="236"/>
                  </a:lnTo>
                  <a:lnTo>
                    <a:pt x="30" y="229"/>
                  </a:lnTo>
                  <a:lnTo>
                    <a:pt x="25" y="224"/>
                  </a:lnTo>
                  <a:lnTo>
                    <a:pt x="17" y="224"/>
                  </a:lnTo>
                  <a:lnTo>
                    <a:pt x="16" y="223"/>
                  </a:lnTo>
                  <a:lnTo>
                    <a:pt x="16" y="222"/>
                  </a:lnTo>
                  <a:lnTo>
                    <a:pt x="13" y="219"/>
                  </a:lnTo>
                  <a:lnTo>
                    <a:pt x="8" y="219"/>
                  </a:lnTo>
                  <a:lnTo>
                    <a:pt x="8" y="205"/>
                  </a:lnTo>
                  <a:lnTo>
                    <a:pt x="7" y="202"/>
                  </a:lnTo>
                  <a:lnTo>
                    <a:pt x="7" y="199"/>
                  </a:lnTo>
                  <a:lnTo>
                    <a:pt x="8" y="198"/>
                  </a:lnTo>
                  <a:lnTo>
                    <a:pt x="10" y="196"/>
                  </a:lnTo>
                  <a:lnTo>
                    <a:pt x="14" y="196"/>
                  </a:lnTo>
                  <a:lnTo>
                    <a:pt x="11" y="194"/>
                  </a:lnTo>
                  <a:lnTo>
                    <a:pt x="10" y="194"/>
                  </a:lnTo>
                  <a:lnTo>
                    <a:pt x="9" y="193"/>
                  </a:lnTo>
                  <a:lnTo>
                    <a:pt x="8" y="191"/>
                  </a:lnTo>
                  <a:lnTo>
                    <a:pt x="8" y="188"/>
                  </a:lnTo>
                  <a:lnTo>
                    <a:pt x="10" y="188"/>
                  </a:lnTo>
                  <a:lnTo>
                    <a:pt x="13" y="189"/>
                  </a:lnTo>
                  <a:lnTo>
                    <a:pt x="14" y="189"/>
                  </a:lnTo>
                  <a:lnTo>
                    <a:pt x="15" y="191"/>
                  </a:lnTo>
                  <a:lnTo>
                    <a:pt x="16" y="191"/>
                  </a:lnTo>
                  <a:lnTo>
                    <a:pt x="17" y="189"/>
                  </a:lnTo>
                  <a:lnTo>
                    <a:pt x="20" y="188"/>
                  </a:lnTo>
                  <a:lnTo>
                    <a:pt x="21" y="186"/>
                  </a:lnTo>
                  <a:lnTo>
                    <a:pt x="21" y="184"/>
                  </a:lnTo>
                  <a:lnTo>
                    <a:pt x="16" y="179"/>
                  </a:lnTo>
                  <a:lnTo>
                    <a:pt x="15" y="179"/>
                  </a:lnTo>
                  <a:lnTo>
                    <a:pt x="15" y="178"/>
                  </a:lnTo>
                  <a:lnTo>
                    <a:pt x="17" y="177"/>
                  </a:lnTo>
                  <a:lnTo>
                    <a:pt x="15" y="174"/>
                  </a:lnTo>
                  <a:lnTo>
                    <a:pt x="14" y="175"/>
                  </a:lnTo>
                  <a:lnTo>
                    <a:pt x="11" y="175"/>
                  </a:lnTo>
                  <a:lnTo>
                    <a:pt x="9" y="177"/>
                  </a:lnTo>
                  <a:lnTo>
                    <a:pt x="4" y="177"/>
                  </a:lnTo>
                  <a:lnTo>
                    <a:pt x="3" y="174"/>
                  </a:lnTo>
                  <a:lnTo>
                    <a:pt x="4" y="168"/>
                  </a:lnTo>
                  <a:lnTo>
                    <a:pt x="9" y="165"/>
                  </a:lnTo>
                  <a:lnTo>
                    <a:pt x="14" y="164"/>
                  </a:lnTo>
                  <a:lnTo>
                    <a:pt x="21" y="163"/>
                  </a:lnTo>
                  <a:lnTo>
                    <a:pt x="25" y="160"/>
                  </a:lnTo>
                  <a:lnTo>
                    <a:pt x="18" y="156"/>
                  </a:lnTo>
                  <a:lnTo>
                    <a:pt x="13" y="150"/>
                  </a:lnTo>
                  <a:lnTo>
                    <a:pt x="6" y="146"/>
                  </a:lnTo>
                  <a:lnTo>
                    <a:pt x="7" y="133"/>
                  </a:lnTo>
                  <a:lnTo>
                    <a:pt x="6" y="118"/>
                  </a:lnTo>
                  <a:lnTo>
                    <a:pt x="6" y="103"/>
                  </a:lnTo>
                  <a:lnTo>
                    <a:pt x="7" y="94"/>
                  </a:lnTo>
                  <a:lnTo>
                    <a:pt x="8" y="82"/>
                  </a:lnTo>
                  <a:lnTo>
                    <a:pt x="6" y="69"/>
                  </a:lnTo>
                  <a:lnTo>
                    <a:pt x="4" y="67"/>
                  </a:lnTo>
                  <a:lnTo>
                    <a:pt x="1" y="63"/>
                  </a:lnTo>
                  <a:lnTo>
                    <a:pt x="0" y="61"/>
                  </a:lnTo>
                  <a:lnTo>
                    <a:pt x="0" y="39"/>
                  </a:lnTo>
                  <a:lnTo>
                    <a:pt x="1" y="40"/>
                  </a:lnTo>
                  <a:lnTo>
                    <a:pt x="3" y="41"/>
                  </a:lnTo>
                  <a:lnTo>
                    <a:pt x="6" y="41"/>
                  </a:lnTo>
                  <a:lnTo>
                    <a:pt x="6" y="40"/>
                  </a:lnTo>
                  <a:lnTo>
                    <a:pt x="4" y="39"/>
                  </a:lnTo>
                  <a:lnTo>
                    <a:pt x="3" y="37"/>
                  </a:lnTo>
                  <a:lnTo>
                    <a:pt x="3" y="32"/>
                  </a:lnTo>
                  <a:lnTo>
                    <a:pt x="4" y="31"/>
                  </a:lnTo>
                  <a:lnTo>
                    <a:pt x="6" y="28"/>
                  </a:lnTo>
                  <a:lnTo>
                    <a:pt x="9" y="25"/>
                  </a:lnTo>
                  <a:lnTo>
                    <a:pt x="6" y="25"/>
                  </a:lnTo>
                  <a:lnTo>
                    <a:pt x="6" y="23"/>
                  </a:lnTo>
                  <a:lnTo>
                    <a:pt x="7" y="21"/>
                  </a:lnTo>
                  <a:lnTo>
                    <a:pt x="10" y="25"/>
                  </a:lnTo>
                  <a:lnTo>
                    <a:pt x="11" y="27"/>
                  </a:lnTo>
                  <a:lnTo>
                    <a:pt x="18" y="34"/>
                  </a:lnTo>
                  <a:lnTo>
                    <a:pt x="23" y="37"/>
                  </a:lnTo>
                  <a:lnTo>
                    <a:pt x="24" y="39"/>
                  </a:lnTo>
                  <a:lnTo>
                    <a:pt x="24" y="44"/>
                  </a:lnTo>
                  <a:lnTo>
                    <a:pt x="23" y="47"/>
                  </a:lnTo>
                  <a:lnTo>
                    <a:pt x="25" y="45"/>
                  </a:lnTo>
                  <a:lnTo>
                    <a:pt x="25" y="42"/>
                  </a:lnTo>
                  <a:lnTo>
                    <a:pt x="27" y="41"/>
                  </a:lnTo>
                  <a:lnTo>
                    <a:pt x="31" y="41"/>
                  </a:lnTo>
                  <a:lnTo>
                    <a:pt x="32" y="47"/>
                  </a:lnTo>
                  <a:lnTo>
                    <a:pt x="37" y="49"/>
                  </a:lnTo>
                  <a:lnTo>
                    <a:pt x="43" y="52"/>
                  </a:lnTo>
                  <a:lnTo>
                    <a:pt x="49" y="53"/>
                  </a:lnTo>
                  <a:lnTo>
                    <a:pt x="57" y="55"/>
                  </a:lnTo>
                  <a:lnTo>
                    <a:pt x="58" y="56"/>
                  </a:lnTo>
                  <a:lnTo>
                    <a:pt x="58" y="60"/>
                  </a:lnTo>
                  <a:lnTo>
                    <a:pt x="59" y="61"/>
                  </a:lnTo>
                  <a:lnTo>
                    <a:pt x="62" y="62"/>
                  </a:lnTo>
                  <a:lnTo>
                    <a:pt x="73" y="62"/>
                  </a:lnTo>
                  <a:lnTo>
                    <a:pt x="78" y="65"/>
                  </a:lnTo>
                  <a:lnTo>
                    <a:pt x="81" y="68"/>
                  </a:lnTo>
                  <a:lnTo>
                    <a:pt x="84" y="69"/>
                  </a:lnTo>
                  <a:lnTo>
                    <a:pt x="89" y="69"/>
                  </a:lnTo>
                  <a:lnTo>
                    <a:pt x="93" y="67"/>
                  </a:lnTo>
                  <a:lnTo>
                    <a:pt x="93" y="73"/>
                  </a:lnTo>
                  <a:lnTo>
                    <a:pt x="96" y="76"/>
                  </a:lnTo>
                  <a:lnTo>
                    <a:pt x="98" y="76"/>
                  </a:lnTo>
                  <a:lnTo>
                    <a:pt x="100" y="77"/>
                  </a:lnTo>
                  <a:lnTo>
                    <a:pt x="102" y="80"/>
                  </a:lnTo>
                  <a:lnTo>
                    <a:pt x="103" y="80"/>
                  </a:lnTo>
                  <a:lnTo>
                    <a:pt x="102" y="82"/>
                  </a:lnTo>
                  <a:lnTo>
                    <a:pt x="101" y="83"/>
                  </a:lnTo>
                  <a:lnTo>
                    <a:pt x="113" y="83"/>
                  </a:lnTo>
                  <a:lnTo>
                    <a:pt x="113" y="101"/>
                  </a:lnTo>
                  <a:lnTo>
                    <a:pt x="109" y="100"/>
                  </a:lnTo>
                  <a:lnTo>
                    <a:pt x="105" y="100"/>
                  </a:lnTo>
                  <a:lnTo>
                    <a:pt x="103" y="101"/>
                  </a:lnTo>
                  <a:lnTo>
                    <a:pt x="101" y="101"/>
                  </a:lnTo>
                  <a:lnTo>
                    <a:pt x="100" y="102"/>
                  </a:lnTo>
                  <a:lnTo>
                    <a:pt x="98" y="102"/>
                  </a:lnTo>
                  <a:lnTo>
                    <a:pt x="95" y="101"/>
                  </a:lnTo>
                  <a:lnTo>
                    <a:pt x="93" y="101"/>
                  </a:lnTo>
                  <a:lnTo>
                    <a:pt x="93" y="103"/>
                  </a:lnTo>
                  <a:lnTo>
                    <a:pt x="95" y="105"/>
                  </a:lnTo>
                  <a:lnTo>
                    <a:pt x="96" y="108"/>
                  </a:lnTo>
                  <a:lnTo>
                    <a:pt x="96" y="110"/>
                  </a:lnTo>
                  <a:lnTo>
                    <a:pt x="95" y="112"/>
                  </a:lnTo>
                  <a:lnTo>
                    <a:pt x="91" y="116"/>
                  </a:lnTo>
                  <a:lnTo>
                    <a:pt x="82" y="121"/>
                  </a:lnTo>
                  <a:lnTo>
                    <a:pt x="74" y="126"/>
                  </a:lnTo>
                  <a:lnTo>
                    <a:pt x="71" y="131"/>
                  </a:lnTo>
                  <a:lnTo>
                    <a:pt x="71" y="135"/>
                  </a:lnTo>
                  <a:lnTo>
                    <a:pt x="75" y="139"/>
                  </a:lnTo>
                  <a:lnTo>
                    <a:pt x="75" y="142"/>
                  </a:lnTo>
                  <a:lnTo>
                    <a:pt x="73" y="143"/>
                  </a:lnTo>
                  <a:lnTo>
                    <a:pt x="80" y="140"/>
                  </a:lnTo>
                  <a:lnTo>
                    <a:pt x="88" y="139"/>
                  </a:lnTo>
                  <a:lnTo>
                    <a:pt x="95" y="137"/>
                  </a:lnTo>
                  <a:lnTo>
                    <a:pt x="89" y="142"/>
                  </a:lnTo>
                  <a:lnTo>
                    <a:pt x="85" y="147"/>
                  </a:lnTo>
                  <a:lnTo>
                    <a:pt x="79" y="152"/>
                  </a:lnTo>
                  <a:lnTo>
                    <a:pt x="71" y="154"/>
                  </a:lnTo>
                  <a:lnTo>
                    <a:pt x="73" y="156"/>
                  </a:lnTo>
                  <a:lnTo>
                    <a:pt x="74" y="158"/>
                  </a:lnTo>
                  <a:lnTo>
                    <a:pt x="74" y="160"/>
                  </a:lnTo>
                  <a:lnTo>
                    <a:pt x="75" y="164"/>
                  </a:lnTo>
                  <a:lnTo>
                    <a:pt x="78" y="168"/>
                  </a:lnTo>
                  <a:lnTo>
                    <a:pt x="79" y="170"/>
                  </a:lnTo>
                  <a:lnTo>
                    <a:pt x="81" y="171"/>
                  </a:lnTo>
                  <a:lnTo>
                    <a:pt x="84" y="170"/>
                  </a:lnTo>
                  <a:lnTo>
                    <a:pt x="87" y="163"/>
                  </a:lnTo>
                  <a:lnTo>
                    <a:pt x="87" y="164"/>
                  </a:lnTo>
                  <a:lnTo>
                    <a:pt x="88" y="166"/>
                  </a:lnTo>
                  <a:lnTo>
                    <a:pt x="92" y="170"/>
                  </a:lnTo>
                  <a:lnTo>
                    <a:pt x="92" y="172"/>
                  </a:lnTo>
                  <a:lnTo>
                    <a:pt x="91" y="174"/>
                  </a:lnTo>
                  <a:lnTo>
                    <a:pt x="94" y="172"/>
                  </a:lnTo>
                  <a:lnTo>
                    <a:pt x="98" y="168"/>
                  </a:lnTo>
                  <a:lnTo>
                    <a:pt x="100" y="165"/>
                  </a:lnTo>
                  <a:lnTo>
                    <a:pt x="102" y="163"/>
                  </a:lnTo>
                  <a:lnTo>
                    <a:pt x="105" y="159"/>
                  </a:lnTo>
                  <a:lnTo>
                    <a:pt x="107" y="157"/>
                  </a:lnTo>
                  <a:lnTo>
                    <a:pt x="108" y="157"/>
                  </a:lnTo>
                  <a:lnTo>
                    <a:pt x="109" y="158"/>
                  </a:lnTo>
                  <a:lnTo>
                    <a:pt x="109" y="160"/>
                  </a:lnTo>
                  <a:lnTo>
                    <a:pt x="113" y="159"/>
                  </a:lnTo>
                  <a:lnTo>
                    <a:pt x="116" y="157"/>
                  </a:lnTo>
                  <a:lnTo>
                    <a:pt x="120" y="153"/>
                  </a:lnTo>
                  <a:lnTo>
                    <a:pt x="127" y="149"/>
                  </a:lnTo>
                  <a:lnTo>
                    <a:pt x="126" y="145"/>
                  </a:lnTo>
                  <a:lnTo>
                    <a:pt x="129" y="135"/>
                  </a:lnTo>
                  <a:lnTo>
                    <a:pt x="129" y="130"/>
                  </a:lnTo>
                  <a:lnTo>
                    <a:pt x="128" y="128"/>
                  </a:lnTo>
                  <a:lnTo>
                    <a:pt x="128" y="124"/>
                  </a:lnTo>
                  <a:lnTo>
                    <a:pt x="127" y="123"/>
                  </a:lnTo>
                  <a:lnTo>
                    <a:pt x="128" y="122"/>
                  </a:lnTo>
                  <a:lnTo>
                    <a:pt x="131" y="122"/>
                  </a:lnTo>
                  <a:lnTo>
                    <a:pt x="133" y="121"/>
                  </a:lnTo>
                  <a:lnTo>
                    <a:pt x="133" y="115"/>
                  </a:lnTo>
                  <a:lnTo>
                    <a:pt x="131" y="112"/>
                  </a:lnTo>
                  <a:lnTo>
                    <a:pt x="131" y="110"/>
                  </a:lnTo>
                  <a:lnTo>
                    <a:pt x="134" y="108"/>
                  </a:lnTo>
                  <a:lnTo>
                    <a:pt x="136" y="107"/>
                  </a:lnTo>
                  <a:lnTo>
                    <a:pt x="137" y="105"/>
                  </a:lnTo>
                  <a:lnTo>
                    <a:pt x="140" y="104"/>
                  </a:lnTo>
                  <a:lnTo>
                    <a:pt x="142" y="102"/>
                  </a:lnTo>
                  <a:lnTo>
                    <a:pt x="143" y="100"/>
                  </a:lnTo>
                  <a:lnTo>
                    <a:pt x="143" y="97"/>
                  </a:lnTo>
                  <a:lnTo>
                    <a:pt x="145" y="100"/>
                  </a:lnTo>
                  <a:lnTo>
                    <a:pt x="149" y="101"/>
                  </a:lnTo>
                  <a:lnTo>
                    <a:pt x="150" y="103"/>
                  </a:lnTo>
                  <a:lnTo>
                    <a:pt x="151" y="104"/>
                  </a:lnTo>
                  <a:lnTo>
                    <a:pt x="151" y="107"/>
                  </a:lnTo>
                  <a:lnTo>
                    <a:pt x="149" y="109"/>
                  </a:lnTo>
                  <a:lnTo>
                    <a:pt x="152" y="105"/>
                  </a:lnTo>
                  <a:lnTo>
                    <a:pt x="151" y="102"/>
                  </a:lnTo>
                  <a:lnTo>
                    <a:pt x="148" y="96"/>
                  </a:lnTo>
                  <a:lnTo>
                    <a:pt x="143" y="90"/>
                  </a:lnTo>
                  <a:lnTo>
                    <a:pt x="141" y="83"/>
                  </a:lnTo>
                  <a:lnTo>
                    <a:pt x="142" y="76"/>
                  </a:lnTo>
                  <a:lnTo>
                    <a:pt x="143" y="70"/>
                  </a:lnTo>
                  <a:lnTo>
                    <a:pt x="143" y="63"/>
                  </a:lnTo>
                  <a:lnTo>
                    <a:pt x="138" y="59"/>
                  </a:lnTo>
                  <a:lnTo>
                    <a:pt x="142" y="49"/>
                  </a:lnTo>
                  <a:lnTo>
                    <a:pt x="145" y="37"/>
                  </a:lnTo>
                  <a:lnTo>
                    <a:pt x="147" y="25"/>
                  </a:lnTo>
                  <a:lnTo>
                    <a:pt x="144" y="23"/>
                  </a:lnTo>
                  <a:lnTo>
                    <a:pt x="142" y="23"/>
                  </a:lnTo>
                  <a:lnTo>
                    <a:pt x="141" y="21"/>
                  </a:lnTo>
                  <a:lnTo>
                    <a:pt x="141" y="20"/>
                  </a:lnTo>
                  <a:lnTo>
                    <a:pt x="142" y="19"/>
                  </a:lnTo>
                  <a:lnTo>
                    <a:pt x="142" y="18"/>
                  </a:lnTo>
                  <a:lnTo>
                    <a:pt x="143" y="17"/>
                  </a:lnTo>
                  <a:lnTo>
                    <a:pt x="142" y="17"/>
                  </a:lnTo>
                  <a:lnTo>
                    <a:pt x="142" y="18"/>
                  </a:lnTo>
                  <a:lnTo>
                    <a:pt x="141" y="19"/>
                  </a:lnTo>
                  <a:lnTo>
                    <a:pt x="138" y="17"/>
                  </a:lnTo>
                  <a:lnTo>
                    <a:pt x="138" y="14"/>
                  </a:lnTo>
                  <a:lnTo>
                    <a:pt x="140" y="13"/>
                  </a:lnTo>
                  <a:lnTo>
                    <a:pt x="143" y="13"/>
                  </a:lnTo>
                  <a:lnTo>
                    <a:pt x="143" y="11"/>
                  </a:lnTo>
                  <a:lnTo>
                    <a:pt x="141" y="11"/>
                  </a:lnTo>
                  <a:lnTo>
                    <a:pt x="140" y="12"/>
                  </a:lnTo>
                  <a:lnTo>
                    <a:pt x="138" y="12"/>
                  </a:lnTo>
                  <a:lnTo>
                    <a:pt x="138" y="13"/>
                  </a:lnTo>
                  <a:lnTo>
                    <a:pt x="136" y="12"/>
                  </a:lnTo>
                  <a:lnTo>
                    <a:pt x="136" y="6"/>
                  </a:lnTo>
                  <a:lnTo>
                    <a:pt x="137" y="5"/>
                  </a:lnTo>
                  <a:lnTo>
                    <a:pt x="135" y="7"/>
                  </a:lnTo>
                  <a:lnTo>
                    <a:pt x="134" y="4"/>
                  </a:lnTo>
                  <a:lnTo>
                    <a:pt x="134" y="2"/>
                  </a:lnTo>
                  <a:lnTo>
                    <a:pt x="135" y="2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08"/>
            <p:cNvGrpSpPr/>
            <p:nvPr/>
          </p:nvGrpSpPr>
          <p:grpSpPr>
            <a:xfrm>
              <a:off x="2131885" y="4501855"/>
              <a:ext cx="2577796" cy="1727558"/>
              <a:chOff x="3413125" y="4541838"/>
              <a:chExt cx="2276475" cy="1525588"/>
            </a:xfrm>
            <a:solidFill>
              <a:schemeClr val="tx2"/>
            </a:solidFill>
          </p:grpSpPr>
          <p:sp>
            <p:nvSpPr>
              <p:cNvPr id="333" name="Freeform 49"/>
              <p:cNvSpPr>
                <a:spLocks/>
              </p:cNvSpPr>
              <p:nvPr/>
            </p:nvSpPr>
            <p:spPr bwMode="auto">
              <a:xfrm>
                <a:off x="4246563" y="4903788"/>
                <a:ext cx="12700" cy="190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7" y="6"/>
                  </a:cxn>
                  <a:cxn ang="0">
                    <a:pos x="8" y="10"/>
                  </a:cxn>
                  <a:cxn ang="0">
                    <a:pos x="8" y="12"/>
                  </a:cxn>
                  <a:cxn ang="0">
                    <a:pos x="6" y="11"/>
                  </a:cxn>
                  <a:cxn ang="0">
                    <a:pos x="4" y="8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12">
                    <a:moveTo>
                      <a:pt x="0" y="0"/>
                    </a:moveTo>
                    <a:lnTo>
                      <a:pt x="3" y="0"/>
                    </a:lnTo>
                    <a:lnTo>
                      <a:pt x="4" y="1"/>
                    </a:lnTo>
                    <a:lnTo>
                      <a:pt x="7" y="6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4" y="8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4" name="Freeform 50"/>
              <p:cNvSpPr>
                <a:spLocks/>
              </p:cNvSpPr>
              <p:nvPr/>
            </p:nvSpPr>
            <p:spPr bwMode="auto">
              <a:xfrm>
                <a:off x="3897313" y="5137151"/>
                <a:ext cx="103188" cy="619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9" y="3"/>
                  </a:cxn>
                  <a:cxn ang="0">
                    <a:pos x="14" y="5"/>
                  </a:cxn>
                  <a:cxn ang="0">
                    <a:pos x="17" y="8"/>
                  </a:cxn>
                  <a:cxn ang="0">
                    <a:pos x="22" y="8"/>
                  </a:cxn>
                  <a:cxn ang="0">
                    <a:pos x="25" y="7"/>
                  </a:cxn>
                  <a:cxn ang="0">
                    <a:pos x="27" y="5"/>
                  </a:cxn>
                  <a:cxn ang="0">
                    <a:pos x="31" y="5"/>
                  </a:cxn>
                  <a:cxn ang="0">
                    <a:pos x="34" y="6"/>
                  </a:cxn>
                  <a:cxn ang="0">
                    <a:pos x="35" y="7"/>
                  </a:cxn>
                  <a:cxn ang="0">
                    <a:pos x="37" y="12"/>
                  </a:cxn>
                  <a:cxn ang="0">
                    <a:pos x="37" y="13"/>
                  </a:cxn>
                  <a:cxn ang="0">
                    <a:pos x="42" y="17"/>
                  </a:cxn>
                  <a:cxn ang="0">
                    <a:pos x="49" y="21"/>
                  </a:cxn>
                  <a:cxn ang="0">
                    <a:pos x="58" y="28"/>
                  </a:cxn>
                  <a:cxn ang="0">
                    <a:pos x="59" y="28"/>
                  </a:cxn>
                  <a:cxn ang="0">
                    <a:pos x="61" y="29"/>
                  </a:cxn>
                  <a:cxn ang="0">
                    <a:pos x="65" y="29"/>
                  </a:cxn>
                  <a:cxn ang="0">
                    <a:pos x="65" y="31"/>
                  </a:cxn>
                  <a:cxn ang="0">
                    <a:pos x="61" y="31"/>
                  </a:cxn>
                  <a:cxn ang="0">
                    <a:pos x="58" y="32"/>
                  </a:cxn>
                  <a:cxn ang="0">
                    <a:pos x="53" y="33"/>
                  </a:cxn>
                  <a:cxn ang="0">
                    <a:pos x="49" y="38"/>
                  </a:cxn>
                  <a:cxn ang="0">
                    <a:pos x="46" y="39"/>
                  </a:cxn>
                  <a:cxn ang="0">
                    <a:pos x="44" y="35"/>
                  </a:cxn>
                  <a:cxn ang="0">
                    <a:pos x="42" y="33"/>
                  </a:cxn>
                  <a:cxn ang="0">
                    <a:pos x="38" y="31"/>
                  </a:cxn>
                  <a:cxn ang="0">
                    <a:pos x="36" y="28"/>
                  </a:cxn>
                  <a:cxn ang="0">
                    <a:pos x="29" y="18"/>
                  </a:cxn>
                  <a:cxn ang="0">
                    <a:pos x="27" y="15"/>
                  </a:cxn>
                  <a:cxn ang="0">
                    <a:pos x="23" y="13"/>
                  </a:cxn>
                  <a:cxn ang="0">
                    <a:pos x="21" y="11"/>
                  </a:cxn>
                  <a:cxn ang="0">
                    <a:pos x="15" y="11"/>
                  </a:cxn>
                  <a:cxn ang="0">
                    <a:pos x="13" y="12"/>
                  </a:cxn>
                  <a:cxn ang="0">
                    <a:pos x="11" y="13"/>
                  </a:cxn>
                  <a:cxn ang="0">
                    <a:pos x="9" y="14"/>
                  </a:cxn>
                  <a:cxn ang="0">
                    <a:pos x="8" y="15"/>
                  </a:cxn>
                  <a:cxn ang="0">
                    <a:pos x="2" y="15"/>
                  </a:cxn>
                  <a:cxn ang="0">
                    <a:pos x="0" y="8"/>
                  </a:cxn>
                  <a:cxn ang="0">
                    <a:pos x="1" y="4"/>
                  </a:cxn>
                  <a:cxn ang="0">
                    <a:pos x="2" y="0"/>
                  </a:cxn>
                </a:cxnLst>
                <a:rect l="0" t="0" r="r" b="b"/>
                <a:pathLst>
                  <a:path w="65" h="39">
                    <a:moveTo>
                      <a:pt x="2" y="0"/>
                    </a:moveTo>
                    <a:lnTo>
                      <a:pt x="9" y="3"/>
                    </a:lnTo>
                    <a:lnTo>
                      <a:pt x="14" y="5"/>
                    </a:lnTo>
                    <a:lnTo>
                      <a:pt x="17" y="8"/>
                    </a:lnTo>
                    <a:lnTo>
                      <a:pt x="22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31" y="5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7" y="12"/>
                    </a:lnTo>
                    <a:lnTo>
                      <a:pt x="37" y="13"/>
                    </a:lnTo>
                    <a:lnTo>
                      <a:pt x="42" y="17"/>
                    </a:lnTo>
                    <a:lnTo>
                      <a:pt x="49" y="21"/>
                    </a:lnTo>
                    <a:lnTo>
                      <a:pt x="58" y="28"/>
                    </a:lnTo>
                    <a:lnTo>
                      <a:pt x="59" y="28"/>
                    </a:lnTo>
                    <a:lnTo>
                      <a:pt x="61" y="29"/>
                    </a:lnTo>
                    <a:lnTo>
                      <a:pt x="65" y="29"/>
                    </a:lnTo>
                    <a:lnTo>
                      <a:pt x="65" y="31"/>
                    </a:lnTo>
                    <a:lnTo>
                      <a:pt x="61" y="31"/>
                    </a:lnTo>
                    <a:lnTo>
                      <a:pt x="58" y="32"/>
                    </a:lnTo>
                    <a:lnTo>
                      <a:pt x="53" y="33"/>
                    </a:lnTo>
                    <a:lnTo>
                      <a:pt x="49" y="38"/>
                    </a:lnTo>
                    <a:lnTo>
                      <a:pt x="46" y="39"/>
                    </a:lnTo>
                    <a:lnTo>
                      <a:pt x="44" y="35"/>
                    </a:lnTo>
                    <a:lnTo>
                      <a:pt x="42" y="33"/>
                    </a:lnTo>
                    <a:lnTo>
                      <a:pt x="38" y="31"/>
                    </a:lnTo>
                    <a:lnTo>
                      <a:pt x="36" y="28"/>
                    </a:lnTo>
                    <a:lnTo>
                      <a:pt x="29" y="18"/>
                    </a:lnTo>
                    <a:lnTo>
                      <a:pt x="27" y="15"/>
                    </a:lnTo>
                    <a:lnTo>
                      <a:pt x="23" y="13"/>
                    </a:lnTo>
                    <a:lnTo>
                      <a:pt x="21" y="11"/>
                    </a:lnTo>
                    <a:lnTo>
                      <a:pt x="15" y="11"/>
                    </a:lnTo>
                    <a:lnTo>
                      <a:pt x="13" y="12"/>
                    </a:lnTo>
                    <a:lnTo>
                      <a:pt x="11" y="13"/>
                    </a:lnTo>
                    <a:lnTo>
                      <a:pt x="9" y="14"/>
                    </a:lnTo>
                    <a:lnTo>
                      <a:pt x="8" y="15"/>
                    </a:lnTo>
                    <a:lnTo>
                      <a:pt x="2" y="15"/>
                    </a:lnTo>
                    <a:lnTo>
                      <a:pt x="0" y="8"/>
                    </a:lnTo>
                    <a:lnTo>
                      <a:pt x="1" y="4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Freeform 51"/>
              <p:cNvSpPr>
                <a:spLocks/>
              </p:cNvSpPr>
              <p:nvPr/>
            </p:nvSpPr>
            <p:spPr bwMode="auto">
              <a:xfrm>
                <a:off x="5400675" y="5422901"/>
                <a:ext cx="55563" cy="5397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12" y="5"/>
                  </a:cxn>
                  <a:cxn ang="0">
                    <a:pos x="14" y="9"/>
                  </a:cxn>
                  <a:cxn ang="0">
                    <a:pos x="16" y="13"/>
                  </a:cxn>
                  <a:cxn ang="0">
                    <a:pos x="20" y="17"/>
                  </a:cxn>
                  <a:cxn ang="0">
                    <a:pos x="23" y="17"/>
                  </a:cxn>
                  <a:cxn ang="0">
                    <a:pos x="25" y="19"/>
                  </a:cxn>
                  <a:cxn ang="0">
                    <a:pos x="28" y="19"/>
                  </a:cxn>
                  <a:cxn ang="0">
                    <a:pos x="30" y="20"/>
                  </a:cxn>
                  <a:cxn ang="0">
                    <a:pos x="30" y="22"/>
                  </a:cxn>
                  <a:cxn ang="0">
                    <a:pos x="31" y="24"/>
                  </a:cxn>
                  <a:cxn ang="0">
                    <a:pos x="31" y="28"/>
                  </a:cxn>
                  <a:cxn ang="0">
                    <a:pos x="33" y="30"/>
                  </a:cxn>
                  <a:cxn ang="0">
                    <a:pos x="35" y="30"/>
                  </a:cxn>
                  <a:cxn ang="0">
                    <a:pos x="34" y="33"/>
                  </a:cxn>
                  <a:cxn ang="0">
                    <a:pos x="33" y="34"/>
                  </a:cxn>
                  <a:cxn ang="0">
                    <a:pos x="31" y="34"/>
                  </a:cxn>
                  <a:cxn ang="0">
                    <a:pos x="28" y="31"/>
                  </a:cxn>
                  <a:cxn ang="0">
                    <a:pos x="28" y="34"/>
                  </a:cxn>
                  <a:cxn ang="0">
                    <a:pos x="24" y="34"/>
                  </a:cxn>
                  <a:cxn ang="0">
                    <a:pos x="21" y="33"/>
                  </a:cxn>
                  <a:cxn ang="0">
                    <a:pos x="20" y="31"/>
                  </a:cxn>
                  <a:cxn ang="0">
                    <a:pos x="20" y="29"/>
                  </a:cxn>
                  <a:cxn ang="0">
                    <a:pos x="23" y="28"/>
                  </a:cxn>
                  <a:cxn ang="0">
                    <a:pos x="19" y="28"/>
                  </a:cxn>
                  <a:cxn ang="0">
                    <a:pos x="18" y="29"/>
                  </a:cxn>
                  <a:cxn ang="0">
                    <a:pos x="18" y="30"/>
                  </a:cxn>
                  <a:cxn ang="0">
                    <a:pos x="10" y="22"/>
                  </a:cxn>
                  <a:cxn ang="0">
                    <a:pos x="4" y="13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5" y="0"/>
                  </a:cxn>
                </a:cxnLst>
                <a:rect l="0" t="0" r="r" b="b"/>
                <a:pathLst>
                  <a:path w="35" h="34">
                    <a:moveTo>
                      <a:pt x="5" y="0"/>
                    </a:moveTo>
                    <a:lnTo>
                      <a:pt x="7" y="0"/>
                    </a:lnTo>
                    <a:lnTo>
                      <a:pt x="12" y="5"/>
                    </a:lnTo>
                    <a:lnTo>
                      <a:pt x="14" y="9"/>
                    </a:lnTo>
                    <a:lnTo>
                      <a:pt x="16" y="13"/>
                    </a:lnTo>
                    <a:lnTo>
                      <a:pt x="20" y="17"/>
                    </a:lnTo>
                    <a:lnTo>
                      <a:pt x="23" y="17"/>
                    </a:lnTo>
                    <a:lnTo>
                      <a:pt x="25" y="19"/>
                    </a:lnTo>
                    <a:lnTo>
                      <a:pt x="28" y="19"/>
                    </a:lnTo>
                    <a:lnTo>
                      <a:pt x="30" y="20"/>
                    </a:lnTo>
                    <a:lnTo>
                      <a:pt x="30" y="22"/>
                    </a:lnTo>
                    <a:lnTo>
                      <a:pt x="31" y="24"/>
                    </a:lnTo>
                    <a:lnTo>
                      <a:pt x="31" y="28"/>
                    </a:lnTo>
                    <a:lnTo>
                      <a:pt x="33" y="30"/>
                    </a:lnTo>
                    <a:lnTo>
                      <a:pt x="35" y="30"/>
                    </a:lnTo>
                    <a:lnTo>
                      <a:pt x="34" y="33"/>
                    </a:lnTo>
                    <a:lnTo>
                      <a:pt x="33" y="34"/>
                    </a:lnTo>
                    <a:lnTo>
                      <a:pt x="31" y="34"/>
                    </a:lnTo>
                    <a:lnTo>
                      <a:pt x="28" y="31"/>
                    </a:lnTo>
                    <a:lnTo>
                      <a:pt x="28" y="34"/>
                    </a:lnTo>
                    <a:lnTo>
                      <a:pt x="24" y="34"/>
                    </a:lnTo>
                    <a:lnTo>
                      <a:pt x="21" y="33"/>
                    </a:lnTo>
                    <a:lnTo>
                      <a:pt x="20" y="31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19" y="28"/>
                    </a:lnTo>
                    <a:lnTo>
                      <a:pt x="18" y="29"/>
                    </a:lnTo>
                    <a:lnTo>
                      <a:pt x="18" y="30"/>
                    </a:lnTo>
                    <a:lnTo>
                      <a:pt x="10" y="22"/>
                    </a:lnTo>
                    <a:lnTo>
                      <a:pt x="4" y="13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Freeform 52"/>
              <p:cNvSpPr>
                <a:spLocks/>
              </p:cNvSpPr>
              <p:nvPr/>
            </p:nvSpPr>
            <p:spPr bwMode="auto">
              <a:xfrm>
                <a:off x="5438775" y="5480051"/>
                <a:ext cx="12700" cy="23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1"/>
                  </a:cxn>
                  <a:cxn ang="0">
                    <a:pos x="8" y="2"/>
                  </a:cxn>
                  <a:cxn ang="0">
                    <a:pos x="8" y="6"/>
                  </a:cxn>
                  <a:cxn ang="0">
                    <a:pos x="7" y="8"/>
                  </a:cxn>
                  <a:cxn ang="0">
                    <a:pos x="6" y="9"/>
                  </a:cxn>
                  <a:cxn ang="0">
                    <a:pos x="3" y="14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8" h="15">
                    <a:moveTo>
                      <a:pt x="0" y="0"/>
                    </a:moveTo>
                    <a:lnTo>
                      <a:pt x="4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Freeform 53"/>
              <p:cNvSpPr>
                <a:spLocks/>
              </p:cNvSpPr>
              <p:nvPr/>
            </p:nvSpPr>
            <p:spPr bwMode="auto">
              <a:xfrm>
                <a:off x="4030663" y="5435601"/>
                <a:ext cx="65088" cy="41275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41" y="7"/>
                  </a:cxn>
                  <a:cxn ang="0">
                    <a:pos x="39" y="12"/>
                  </a:cxn>
                  <a:cxn ang="0">
                    <a:pos x="39" y="19"/>
                  </a:cxn>
                  <a:cxn ang="0">
                    <a:pos x="41" y="23"/>
                  </a:cxn>
                  <a:cxn ang="0">
                    <a:pos x="29" y="26"/>
                  </a:cxn>
                  <a:cxn ang="0">
                    <a:pos x="17" y="23"/>
                  </a:cxn>
                  <a:cxn ang="0">
                    <a:pos x="7" y="18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3" y="7"/>
                  </a:cxn>
                  <a:cxn ang="0">
                    <a:pos x="8" y="9"/>
                  </a:cxn>
                  <a:cxn ang="0">
                    <a:pos x="11" y="9"/>
                  </a:cxn>
                  <a:cxn ang="0">
                    <a:pos x="12" y="7"/>
                  </a:cxn>
                  <a:cxn ang="0">
                    <a:pos x="17" y="5"/>
                  </a:cxn>
                  <a:cxn ang="0">
                    <a:pos x="21" y="4"/>
                  </a:cxn>
                  <a:cxn ang="0">
                    <a:pos x="23" y="2"/>
                  </a:cxn>
                  <a:cxn ang="0">
                    <a:pos x="24" y="0"/>
                  </a:cxn>
                </a:cxnLst>
                <a:rect l="0" t="0" r="r" b="b"/>
                <a:pathLst>
                  <a:path w="41" h="26">
                    <a:moveTo>
                      <a:pt x="24" y="0"/>
                    </a:moveTo>
                    <a:lnTo>
                      <a:pt x="41" y="7"/>
                    </a:lnTo>
                    <a:lnTo>
                      <a:pt x="39" y="12"/>
                    </a:lnTo>
                    <a:lnTo>
                      <a:pt x="39" y="19"/>
                    </a:lnTo>
                    <a:lnTo>
                      <a:pt x="41" y="23"/>
                    </a:lnTo>
                    <a:lnTo>
                      <a:pt x="29" y="26"/>
                    </a:lnTo>
                    <a:lnTo>
                      <a:pt x="17" y="23"/>
                    </a:lnTo>
                    <a:lnTo>
                      <a:pt x="7" y="18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8" y="9"/>
                    </a:lnTo>
                    <a:lnTo>
                      <a:pt x="11" y="9"/>
                    </a:lnTo>
                    <a:lnTo>
                      <a:pt x="12" y="7"/>
                    </a:lnTo>
                    <a:lnTo>
                      <a:pt x="17" y="5"/>
                    </a:lnTo>
                    <a:lnTo>
                      <a:pt x="21" y="4"/>
                    </a:lnTo>
                    <a:lnTo>
                      <a:pt x="23" y="2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Freeform 54"/>
              <p:cNvSpPr>
                <a:spLocks/>
              </p:cNvSpPr>
              <p:nvPr/>
            </p:nvSpPr>
            <p:spPr bwMode="auto">
              <a:xfrm>
                <a:off x="5337175" y="5435601"/>
                <a:ext cx="44450" cy="5080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7" y="0"/>
                  </a:cxn>
                  <a:cxn ang="0">
                    <a:pos x="18" y="2"/>
                  </a:cxn>
                  <a:cxn ang="0">
                    <a:pos x="17" y="4"/>
                  </a:cxn>
                  <a:cxn ang="0">
                    <a:pos x="17" y="6"/>
                  </a:cxn>
                  <a:cxn ang="0">
                    <a:pos x="14" y="9"/>
                  </a:cxn>
                  <a:cxn ang="0">
                    <a:pos x="14" y="14"/>
                  </a:cxn>
                  <a:cxn ang="0">
                    <a:pos x="15" y="18"/>
                  </a:cxn>
                  <a:cxn ang="0">
                    <a:pos x="25" y="18"/>
                  </a:cxn>
                  <a:cxn ang="0">
                    <a:pos x="28" y="19"/>
                  </a:cxn>
                  <a:cxn ang="0">
                    <a:pos x="28" y="20"/>
                  </a:cxn>
                  <a:cxn ang="0">
                    <a:pos x="20" y="30"/>
                  </a:cxn>
                  <a:cxn ang="0">
                    <a:pos x="17" y="32"/>
                  </a:cxn>
                  <a:cxn ang="0">
                    <a:pos x="16" y="32"/>
                  </a:cxn>
                  <a:cxn ang="0">
                    <a:pos x="14" y="30"/>
                  </a:cxn>
                  <a:cxn ang="0">
                    <a:pos x="13" y="29"/>
                  </a:cxn>
                  <a:cxn ang="0">
                    <a:pos x="13" y="28"/>
                  </a:cxn>
                  <a:cxn ang="0">
                    <a:pos x="10" y="26"/>
                  </a:cxn>
                  <a:cxn ang="0">
                    <a:pos x="6" y="26"/>
                  </a:cxn>
                  <a:cxn ang="0">
                    <a:pos x="4" y="23"/>
                  </a:cxn>
                  <a:cxn ang="0">
                    <a:pos x="3" y="22"/>
                  </a:cxn>
                  <a:cxn ang="0">
                    <a:pos x="8" y="22"/>
                  </a:cxn>
                  <a:cxn ang="0">
                    <a:pos x="8" y="20"/>
                  </a:cxn>
                  <a:cxn ang="0">
                    <a:pos x="7" y="19"/>
                  </a:cxn>
                  <a:cxn ang="0">
                    <a:pos x="6" y="16"/>
                  </a:cxn>
                  <a:cxn ang="0">
                    <a:pos x="1" y="14"/>
                  </a:cxn>
                  <a:cxn ang="0">
                    <a:pos x="0" y="13"/>
                  </a:cxn>
                  <a:cxn ang="0">
                    <a:pos x="2" y="11"/>
                  </a:cxn>
                  <a:cxn ang="0">
                    <a:pos x="3" y="11"/>
                  </a:cxn>
                  <a:cxn ang="0">
                    <a:pos x="4" y="9"/>
                  </a:cxn>
                  <a:cxn ang="0">
                    <a:pos x="4" y="5"/>
                  </a:cxn>
                  <a:cxn ang="0">
                    <a:pos x="7" y="5"/>
                  </a:cxn>
                  <a:cxn ang="0">
                    <a:pos x="9" y="4"/>
                  </a:cxn>
                  <a:cxn ang="0">
                    <a:pos x="10" y="2"/>
                  </a:cxn>
                  <a:cxn ang="0">
                    <a:pos x="10" y="0"/>
                  </a:cxn>
                </a:cxnLst>
                <a:rect l="0" t="0" r="r" b="b"/>
                <a:pathLst>
                  <a:path w="28" h="32">
                    <a:moveTo>
                      <a:pt x="10" y="0"/>
                    </a:moveTo>
                    <a:lnTo>
                      <a:pt x="17" y="0"/>
                    </a:lnTo>
                    <a:lnTo>
                      <a:pt x="18" y="2"/>
                    </a:lnTo>
                    <a:lnTo>
                      <a:pt x="17" y="4"/>
                    </a:lnTo>
                    <a:lnTo>
                      <a:pt x="17" y="6"/>
                    </a:lnTo>
                    <a:lnTo>
                      <a:pt x="14" y="9"/>
                    </a:lnTo>
                    <a:lnTo>
                      <a:pt x="14" y="14"/>
                    </a:lnTo>
                    <a:lnTo>
                      <a:pt x="15" y="18"/>
                    </a:lnTo>
                    <a:lnTo>
                      <a:pt x="25" y="18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0" y="30"/>
                    </a:lnTo>
                    <a:lnTo>
                      <a:pt x="17" y="32"/>
                    </a:lnTo>
                    <a:lnTo>
                      <a:pt x="16" y="32"/>
                    </a:lnTo>
                    <a:lnTo>
                      <a:pt x="14" y="30"/>
                    </a:lnTo>
                    <a:lnTo>
                      <a:pt x="13" y="29"/>
                    </a:lnTo>
                    <a:lnTo>
                      <a:pt x="13" y="28"/>
                    </a:lnTo>
                    <a:lnTo>
                      <a:pt x="10" y="26"/>
                    </a:lnTo>
                    <a:lnTo>
                      <a:pt x="6" y="26"/>
                    </a:lnTo>
                    <a:lnTo>
                      <a:pt x="4" y="23"/>
                    </a:lnTo>
                    <a:lnTo>
                      <a:pt x="3" y="22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6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" y="9"/>
                    </a:lnTo>
                    <a:lnTo>
                      <a:pt x="4" y="5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0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" name="Freeform 55"/>
              <p:cNvSpPr>
                <a:spLocks/>
              </p:cNvSpPr>
              <p:nvPr/>
            </p:nvSpPr>
            <p:spPr bwMode="auto">
              <a:xfrm>
                <a:off x="5394325" y="5464176"/>
                <a:ext cx="17463" cy="1587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4"/>
                  </a:cxn>
                  <a:cxn ang="0">
                    <a:pos x="11" y="7"/>
                  </a:cxn>
                  <a:cxn ang="0">
                    <a:pos x="11" y="10"/>
                  </a:cxn>
                  <a:cxn ang="0">
                    <a:pos x="4" y="10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1" h="10">
                    <a:moveTo>
                      <a:pt x="4" y="0"/>
                    </a:moveTo>
                    <a:lnTo>
                      <a:pt x="7" y="0"/>
                    </a:lnTo>
                    <a:lnTo>
                      <a:pt x="9" y="4"/>
                    </a:lnTo>
                    <a:lnTo>
                      <a:pt x="11" y="7"/>
                    </a:lnTo>
                    <a:lnTo>
                      <a:pt x="11" y="10"/>
                    </a:lnTo>
                    <a:lnTo>
                      <a:pt x="4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Freeform 56"/>
              <p:cNvSpPr>
                <a:spLocks/>
              </p:cNvSpPr>
              <p:nvPr/>
            </p:nvSpPr>
            <p:spPr bwMode="auto">
              <a:xfrm>
                <a:off x="5370513" y="5438776"/>
                <a:ext cx="23813" cy="2063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5" y="3"/>
                  </a:cxn>
                  <a:cxn ang="0">
                    <a:pos x="15" y="5"/>
                  </a:cxn>
                  <a:cxn ang="0">
                    <a:pos x="14" y="6"/>
                  </a:cxn>
                  <a:cxn ang="0">
                    <a:pos x="14" y="7"/>
                  </a:cxn>
                  <a:cxn ang="0">
                    <a:pos x="12" y="7"/>
                  </a:cxn>
                  <a:cxn ang="0">
                    <a:pos x="11" y="9"/>
                  </a:cxn>
                  <a:cxn ang="0">
                    <a:pos x="12" y="10"/>
                  </a:cxn>
                  <a:cxn ang="0">
                    <a:pos x="15" y="11"/>
                  </a:cxn>
                  <a:cxn ang="0">
                    <a:pos x="14" y="13"/>
                  </a:cxn>
                  <a:cxn ang="0">
                    <a:pos x="9" y="13"/>
                  </a:cxn>
                  <a:cxn ang="0">
                    <a:pos x="4" y="11"/>
                  </a:cxn>
                  <a:cxn ang="0">
                    <a:pos x="0" y="11"/>
                  </a:cxn>
                  <a:cxn ang="0">
                    <a:pos x="0" y="3"/>
                  </a:cxn>
                  <a:cxn ang="0">
                    <a:pos x="3" y="3"/>
                  </a:cxn>
                  <a:cxn ang="0">
                    <a:pos x="5" y="2"/>
                  </a:cxn>
                  <a:cxn ang="0">
                    <a:pos x="8" y="2"/>
                  </a:cxn>
                  <a:cxn ang="0">
                    <a:pos x="10" y="0"/>
                  </a:cxn>
                </a:cxnLst>
                <a:rect l="0" t="0" r="r" b="b"/>
                <a:pathLst>
                  <a:path w="15" h="13">
                    <a:moveTo>
                      <a:pt x="10" y="0"/>
                    </a:moveTo>
                    <a:lnTo>
                      <a:pt x="15" y="3"/>
                    </a:lnTo>
                    <a:lnTo>
                      <a:pt x="15" y="5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12" y="7"/>
                    </a:lnTo>
                    <a:lnTo>
                      <a:pt x="11" y="9"/>
                    </a:lnTo>
                    <a:lnTo>
                      <a:pt x="12" y="10"/>
                    </a:lnTo>
                    <a:lnTo>
                      <a:pt x="15" y="11"/>
                    </a:lnTo>
                    <a:lnTo>
                      <a:pt x="14" y="13"/>
                    </a:lnTo>
                    <a:lnTo>
                      <a:pt x="9" y="13"/>
                    </a:lnTo>
                    <a:lnTo>
                      <a:pt x="4" y="11"/>
                    </a:lnTo>
                    <a:lnTo>
                      <a:pt x="0" y="11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5" y="2"/>
                    </a:lnTo>
                    <a:lnTo>
                      <a:pt x="8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" name="Freeform 57"/>
              <p:cNvSpPr>
                <a:spLocks/>
              </p:cNvSpPr>
              <p:nvPr/>
            </p:nvSpPr>
            <p:spPr bwMode="auto">
              <a:xfrm>
                <a:off x="5392738" y="5491163"/>
                <a:ext cx="68263" cy="76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3" y="1"/>
                  </a:cxn>
                  <a:cxn ang="0">
                    <a:pos x="5" y="0"/>
                  </a:cxn>
                  <a:cxn ang="0">
                    <a:pos x="12" y="0"/>
                  </a:cxn>
                  <a:cxn ang="0">
                    <a:pos x="17" y="5"/>
                  </a:cxn>
                  <a:cxn ang="0">
                    <a:pos x="21" y="11"/>
                  </a:cxn>
                  <a:cxn ang="0">
                    <a:pos x="25" y="16"/>
                  </a:cxn>
                  <a:cxn ang="0">
                    <a:pos x="32" y="26"/>
                  </a:cxn>
                  <a:cxn ang="0">
                    <a:pos x="36" y="29"/>
                  </a:cxn>
                  <a:cxn ang="0">
                    <a:pos x="38" y="34"/>
                  </a:cxn>
                  <a:cxn ang="0">
                    <a:pos x="38" y="42"/>
                  </a:cxn>
                  <a:cxn ang="0">
                    <a:pos x="39" y="44"/>
                  </a:cxn>
                  <a:cxn ang="0">
                    <a:pos x="40" y="46"/>
                  </a:cxn>
                  <a:cxn ang="0">
                    <a:pos x="43" y="47"/>
                  </a:cxn>
                  <a:cxn ang="0">
                    <a:pos x="39" y="48"/>
                  </a:cxn>
                  <a:cxn ang="0">
                    <a:pos x="37" y="47"/>
                  </a:cxn>
                  <a:cxn ang="0">
                    <a:pos x="33" y="44"/>
                  </a:cxn>
                  <a:cxn ang="0">
                    <a:pos x="30" y="41"/>
                  </a:cxn>
                  <a:cxn ang="0">
                    <a:pos x="28" y="37"/>
                  </a:cxn>
                  <a:cxn ang="0">
                    <a:pos x="25" y="30"/>
                  </a:cxn>
                  <a:cxn ang="0">
                    <a:pos x="25" y="29"/>
                  </a:cxn>
                  <a:cxn ang="0">
                    <a:pos x="24" y="28"/>
                  </a:cxn>
                  <a:cxn ang="0">
                    <a:pos x="23" y="29"/>
                  </a:cxn>
                  <a:cxn ang="0">
                    <a:pos x="22" y="29"/>
                  </a:cxn>
                  <a:cxn ang="0">
                    <a:pos x="21" y="30"/>
                  </a:cxn>
                  <a:cxn ang="0">
                    <a:pos x="16" y="30"/>
                  </a:cxn>
                  <a:cxn ang="0">
                    <a:pos x="16" y="27"/>
                  </a:cxn>
                  <a:cxn ang="0">
                    <a:pos x="15" y="25"/>
                  </a:cxn>
                  <a:cxn ang="0">
                    <a:pos x="15" y="21"/>
                  </a:cxn>
                  <a:cxn ang="0">
                    <a:pos x="14" y="19"/>
                  </a:cxn>
                  <a:cxn ang="0">
                    <a:pos x="11" y="16"/>
                  </a:cxn>
                  <a:cxn ang="0">
                    <a:pos x="10" y="16"/>
                  </a:cxn>
                  <a:cxn ang="0">
                    <a:pos x="9" y="14"/>
                  </a:cxn>
                  <a:cxn ang="0">
                    <a:pos x="8" y="13"/>
                  </a:cxn>
                  <a:cxn ang="0">
                    <a:pos x="8" y="7"/>
                  </a:cxn>
                  <a:cxn ang="0">
                    <a:pos x="7" y="6"/>
                  </a:cxn>
                  <a:cxn ang="0">
                    <a:pos x="4" y="8"/>
                  </a:cxn>
                  <a:cxn ang="0">
                    <a:pos x="3" y="8"/>
                  </a:cxn>
                  <a:cxn ang="0">
                    <a:pos x="2" y="9"/>
                  </a:cxn>
                  <a:cxn ang="0">
                    <a:pos x="0" y="8"/>
                  </a:cxn>
                  <a:cxn ang="0">
                    <a:pos x="0" y="0"/>
                  </a:cxn>
                </a:cxnLst>
                <a:rect l="0" t="0" r="r" b="b"/>
                <a:pathLst>
                  <a:path w="43" h="48">
                    <a:moveTo>
                      <a:pt x="0" y="0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12" y="0"/>
                    </a:lnTo>
                    <a:lnTo>
                      <a:pt x="17" y="5"/>
                    </a:lnTo>
                    <a:lnTo>
                      <a:pt x="21" y="11"/>
                    </a:lnTo>
                    <a:lnTo>
                      <a:pt x="25" y="16"/>
                    </a:lnTo>
                    <a:lnTo>
                      <a:pt x="32" y="26"/>
                    </a:lnTo>
                    <a:lnTo>
                      <a:pt x="36" y="29"/>
                    </a:lnTo>
                    <a:lnTo>
                      <a:pt x="38" y="34"/>
                    </a:lnTo>
                    <a:lnTo>
                      <a:pt x="38" y="42"/>
                    </a:lnTo>
                    <a:lnTo>
                      <a:pt x="39" y="44"/>
                    </a:lnTo>
                    <a:lnTo>
                      <a:pt x="40" y="46"/>
                    </a:lnTo>
                    <a:lnTo>
                      <a:pt x="43" y="47"/>
                    </a:lnTo>
                    <a:lnTo>
                      <a:pt x="39" y="48"/>
                    </a:lnTo>
                    <a:lnTo>
                      <a:pt x="37" y="47"/>
                    </a:lnTo>
                    <a:lnTo>
                      <a:pt x="33" y="44"/>
                    </a:lnTo>
                    <a:lnTo>
                      <a:pt x="30" y="41"/>
                    </a:lnTo>
                    <a:lnTo>
                      <a:pt x="28" y="37"/>
                    </a:lnTo>
                    <a:lnTo>
                      <a:pt x="25" y="30"/>
                    </a:lnTo>
                    <a:lnTo>
                      <a:pt x="25" y="29"/>
                    </a:lnTo>
                    <a:lnTo>
                      <a:pt x="24" y="28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6" y="30"/>
                    </a:lnTo>
                    <a:lnTo>
                      <a:pt x="16" y="27"/>
                    </a:lnTo>
                    <a:lnTo>
                      <a:pt x="15" y="25"/>
                    </a:lnTo>
                    <a:lnTo>
                      <a:pt x="15" y="21"/>
                    </a:lnTo>
                    <a:lnTo>
                      <a:pt x="14" y="19"/>
                    </a:lnTo>
                    <a:lnTo>
                      <a:pt x="11" y="16"/>
                    </a:lnTo>
                    <a:lnTo>
                      <a:pt x="10" y="16"/>
                    </a:lnTo>
                    <a:lnTo>
                      <a:pt x="9" y="14"/>
                    </a:lnTo>
                    <a:lnTo>
                      <a:pt x="8" y="13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" name="Freeform 58"/>
              <p:cNvSpPr>
                <a:spLocks/>
              </p:cNvSpPr>
              <p:nvPr/>
            </p:nvSpPr>
            <p:spPr bwMode="auto">
              <a:xfrm>
                <a:off x="5521325" y="5500688"/>
                <a:ext cx="12700" cy="15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2"/>
                  </a:cxn>
                  <a:cxn ang="0">
                    <a:pos x="7" y="5"/>
                  </a:cxn>
                  <a:cxn ang="0">
                    <a:pos x="8" y="7"/>
                  </a:cxn>
                  <a:cxn ang="0">
                    <a:pos x="8" y="8"/>
                  </a:cxn>
                  <a:cxn ang="0">
                    <a:pos x="6" y="10"/>
                  </a:cxn>
                  <a:cxn ang="0">
                    <a:pos x="4" y="9"/>
                  </a:cxn>
                  <a:cxn ang="0">
                    <a:pos x="1" y="7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8" h="10">
                    <a:moveTo>
                      <a:pt x="0" y="0"/>
                    </a:moveTo>
                    <a:lnTo>
                      <a:pt x="5" y="2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6" y="10"/>
                    </a:lnTo>
                    <a:lnTo>
                      <a:pt x="4" y="9"/>
                    </a:lnTo>
                    <a:lnTo>
                      <a:pt x="1" y="7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" name="Freeform 59"/>
              <p:cNvSpPr>
                <a:spLocks noEditPoints="1"/>
              </p:cNvSpPr>
              <p:nvPr/>
            </p:nvSpPr>
            <p:spPr bwMode="auto">
              <a:xfrm>
                <a:off x="5461000" y="5514976"/>
                <a:ext cx="23813" cy="41275"/>
              </a:xfrm>
              <a:custGeom>
                <a:avLst/>
                <a:gdLst/>
                <a:ahLst/>
                <a:cxnLst>
                  <a:cxn ang="0">
                    <a:pos x="13" y="17"/>
                  </a:cxn>
                  <a:cxn ang="0">
                    <a:pos x="15" y="21"/>
                  </a:cxn>
                  <a:cxn ang="0">
                    <a:pos x="15" y="24"/>
                  </a:cxn>
                  <a:cxn ang="0">
                    <a:pos x="14" y="26"/>
                  </a:cxn>
                  <a:cxn ang="0">
                    <a:pos x="13" y="17"/>
                  </a:cxn>
                  <a:cxn ang="0">
                    <a:pos x="3" y="0"/>
                  </a:cxn>
                  <a:cxn ang="0">
                    <a:pos x="6" y="0"/>
                  </a:cxn>
                  <a:cxn ang="0">
                    <a:pos x="8" y="3"/>
                  </a:cxn>
                  <a:cxn ang="0">
                    <a:pos x="8" y="5"/>
                  </a:cxn>
                  <a:cxn ang="0">
                    <a:pos x="9" y="7"/>
                  </a:cxn>
                  <a:cxn ang="0">
                    <a:pos x="10" y="8"/>
                  </a:cxn>
                  <a:cxn ang="0">
                    <a:pos x="14" y="8"/>
                  </a:cxn>
                  <a:cxn ang="0">
                    <a:pos x="15" y="10"/>
                  </a:cxn>
                  <a:cxn ang="0">
                    <a:pos x="15" y="12"/>
                  </a:cxn>
                  <a:cxn ang="0">
                    <a:pos x="14" y="15"/>
                  </a:cxn>
                  <a:cxn ang="0">
                    <a:pos x="13" y="17"/>
                  </a:cxn>
                  <a:cxn ang="0">
                    <a:pos x="11" y="17"/>
                  </a:cxn>
                  <a:cxn ang="0">
                    <a:pos x="9" y="15"/>
                  </a:cxn>
                  <a:cxn ang="0">
                    <a:pos x="8" y="15"/>
                  </a:cxn>
                  <a:cxn ang="0">
                    <a:pos x="7" y="14"/>
                  </a:cxn>
                  <a:cxn ang="0">
                    <a:pos x="7" y="12"/>
                  </a:cxn>
                  <a:cxn ang="0">
                    <a:pos x="8" y="11"/>
                  </a:cxn>
                  <a:cxn ang="0">
                    <a:pos x="6" y="8"/>
                  </a:cxn>
                  <a:cxn ang="0">
                    <a:pos x="4" y="10"/>
                  </a:cxn>
                  <a:cxn ang="0">
                    <a:pos x="3" y="10"/>
                  </a:cxn>
                  <a:cxn ang="0">
                    <a:pos x="2" y="11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0"/>
                  </a:cxn>
                </a:cxnLst>
                <a:rect l="0" t="0" r="r" b="b"/>
                <a:pathLst>
                  <a:path w="15" h="26">
                    <a:moveTo>
                      <a:pt x="13" y="17"/>
                    </a:moveTo>
                    <a:lnTo>
                      <a:pt x="15" y="21"/>
                    </a:lnTo>
                    <a:lnTo>
                      <a:pt x="15" y="24"/>
                    </a:lnTo>
                    <a:lnTo>
                      <a:pt x="14" y="26"/>
                    </a:lnTo>
                    <a:lnTo>
                      <a:pt x="13" y="17"/>
                    </a:lnTo>
                    <a:close/>
                    <a:moveTo>
                      <a:pt x="3" y="0"/>
                    </a:moveTo>
                    <a:lnTo>
                      <a:pt x="6" y="0"/>
                    </a:lnTo>
                    <a:lnTo>
                      <a:pt x="8" y="3"/>
                    </a:lnTo>
                    <a:lnTo>
                      <a:pt x="8" y="5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4" y="8"/>
                    </a:lnTo>
                    <a:lnTo>
                      <a:pt x="15" y="10"/>
                    </a:lnTo>
                    <a:lnTo>
                      <a:pt x="15" y="12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1" y="17"/>
                    </a:lnTo>
                    <a:lnTo>
                      <a:pt x="9" y="15"/>
                    </a:lnTo>
                    <a:lnTo>
                      <a:pt x="8" y="15"/>
                    </a:lnTo>
                    <a:lnTo>
                      <a:pt x="7" y="14"/>
                    </a:lnTo>
                    <a:lnTo>
                      <a:pt x="7" y="12"/>
                    </a:lnTo>
                    <a:lnTo>
                      <a:pt x="8" y="11"/>
                    </a:lnTo>
                    <a:lnTo>
                      <a:pt x="6" y="8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2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" name="Freeform 60"/>
              <p:cNvSpPr>
                <a:spLocks/>
              </p:cNvSpPr>
              <p:nvPr/>
            </p:nvSpPr>
            <p:spPr bwMode="auto">
              <a:xfrm>
                <a:off x="5557838" y="5516563"/>
                <a:ext cx="15875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5" y="3"/>
                  </a:cxn>
                  <a:cxn ang="0">
                    <a:pos x="7" y="3"/>
                  </a:cxn>
                  <a:cxn ang="0">
                    <a:pos x="10" y="5"/>
                  </a:cxn>
                  <a:cxn ang="0">
                    <a:pos x="10" y="7"/>
                  </a:cxn>
                  <a:cxn ang="0">
                    <a:pos x="4" y="7"/>
                  </a:cxn>
                  <a:cxn ang="0">
                    <a:pos x="2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0" h="7">
                    <a:moveTo>
                      <a:pt x="0" y="0"/>
                    </a:moveTo>
                    <a:lnTo>
                      <a:pt x="2" y="2"/>
                    </a:lnTo>
                    <a:lnTo>
                      <a:pt x="3" y="2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10" y="5"/>
                    </a:lnTo>
                    <a:lnTo>
                      <a:pt x="10" y="7"/>
                    </a:lnTo>
                    <a:lnTo>
                      <a:pt x="4" y="7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Freeform 61"/>
              <p:cNvSpPr>
                <a:spLocks/>
              </p:cNvSpPr>
              <p:nvPr/>
            </p:nvSpPr>
            <p:spPr bwMode="auto">
              <a:xfrm>
                <a:off x="5527675" y="5526088"/>
                <a:ext cx="14288" cy="1270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0"/>
                  </a:cxn>
                  <a:cxn ang="0">
                    <a:pos x="8" y="1"/>
                  </a:cxn>
                  <a:cxn ang="0">
                    <a:pos x="9" y="4"/>
                  </a:cxn>
                  <a:cxn ang="0">
                    <a:pos x="7" y="8"/>
                  </a:cxn>
                  <a:cxn ang="0">
                    <a:pos x="5" y="7"/>
                  </a:cxn>
                  <a:cxn ang="0">
                    <a:pos x="3" y="6"/>
                  </a:cxn>
                  <a:cxn ang="0">
                    <a:pos x="2" y="4"/>
                  </a:cxn>
                  <a:cxn ang="0">
                    <a:pos x="0" y="4"/>
                  </a:cxn>
                  <a:cxn ang="0">
                    <a:pos x="3" y="0"/>
                  </a:cxn>
                </a:cxnLst>
                <a:rect l="0" t="0" r="r" b="b"/>
                <a:pathLst>
                  <a:path w="9" h="8">
                    <a:moveTo>
                      <a:pt x="3" y="0"/>
                    </a:moveTo>
                    <a:lnTo>
                      <a:pt x="5" y="0"/>
                    </a:lnTo>
                    <a:lnTo>
                      <a:pt x="8" y="1"/>
                    </a:lnTo>
                    <a:lnTo>
                      <a:pt x="9" y="4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3" y="6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Freeform 62"/>
              <p:cNvSpPr>
                <a:spLocks/>
              </p:cNvSpPr>
              <p:nvPr/>
            </p:nvSpPr>
            <p:spPr bwMode="auto">
              <a:xfrm>
                <a:off x="5549900" y="5527676"/>
                <a:ext cx="23813" cy="2540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5" y="4"/>
                  </a:cxn>
                  <a:cxn ang="0">
                    <a:pos x="7" y="5"/>
                  </a:cxn>
                  <a:cxn ang="0">
                    <a:pos x="9" y="5"/>
                  </a:cxn>
                  <a:cxn ang="0">
                    <a:pos x="11" y="6"/>
                  </a:cxn>
                  <a:cxn ang="0">
                    <a:pos x="12" y="7"/>
                  </a:cxn>
                  <a:cxn ang="0">
                    <a:pos x="15" y="12"/>
                  </a:cxn>
                  <a:cxn ang="0">
                    <a:pos x="15" y="16"/>
                  </a:cxn>
                  <a:cxn ang="0">
                    <a:pos x="7" y="12"/>
                  </a:cxn>
                  <a:cxn ang="0">
                    <a:pos x="0" y="9"/>
                  </a:cxn>
                  <a:cxn ang="0">
                    <a:pos x="1" y="6"/>
                  </a:cxn>
                  <a:cxn ang="0">
                    <a:pos x="1" y="0"/>
                  </a:cxn>
                </a:cxnLst>
                <a:rect l="0" t="0" r="r" b="b"/>
                <a:pathLst>
                  <a:path w="15" h="16">
                    <a:moveTo>
                      <a:pt x="1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5" y="4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2" y="7"/>
                    </a:lnTo>
                    <a:lnTo>
                      <a:pt x="15" y="12"/>
                    </a:lnTo>
                    <a:lnTo>
                      <a:pt x="15" y="16"/>
                    </a:lnTo>
                    <a:lnTo>
                      <a:pt x="7" y="12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Freeform 63"/>
              <p:cNvSpPr>
                <a:spLocks/>
              </p:cNvSpPr>
              <p:nvPr/>
            </p:nvSpPr>
            <p:spPr bwMode="auto">
              <a:xfrm>
                <a:off x="5510213" y="5559426"/>
                <a:ext cx="11113" cy="1746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1"/>
                  </a:cxn>
                  <a:cxn ang="0">
                    <a:pos x="7" y="3"/>
                  </a:cxn>
                  <a:cxn ang="0">
                    <a:pos x="4" y="6"/>
                  </a:cxn>
                  <a:cxn ang="0">
                    <a:pos x="2" y="8"/>
                  </a:cxn>
                  <a:cxn ang="0">
                    <a:pos x="2" y="11"/>
                  </a:cxn>
                  <a:cxn ang="0">
                    <a:pos x="0" y="10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2" y="3"/>
                  </a:cxn>
                  <a:cxn ang="0">
                    <a:pos x="5" y="0"/>
                  </a:cxn>
                </a:cxnLst>
                <a:rect l="0" t="0" r="r" b="b"/>
                <a:pathLst>
                  <a:path w="7" h="11">
                    <a:moveTo>
                      <a:pt x="5" y="0"/>
                    </a:moveTo>
                    <a:lnTo>
                      <a:pt x="7" y="1"/>
                    </a:lnTo>
                    <a:lnTo>
                      <a:pt x="7" y="3"/>
                    </a:lnTo>
                    <a:lnTo>
                      <a:pt x="4" y="6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Freeform 64"/>
              <p:cNvSpPr>
                <a:spLocks/>
              </p:cNvSpPr>
              <p:nvPr/>
            </p:nvSpPr>
            <p:spPr bwMode="auto">
              <a:xfrm>
                <a:off x="4640263" y="5592763"/>
                <a:ext cx="25400" cy="2222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3" y="1"/>
                  </a:cxn>
                  <a:cxn ang="0">
                    <a:pos x="6" y="1"/>
                  </a:cxn>
                  <a:cxn ang="0">
                    <a:pos x="9" y="3"/>
                  </a:cxn>
                  <a:cxn ang="0">
                    <a:pos x="11" y="3"/>
                  </a:cxn>
                  <a:cxn ang="0">
                    <a:pos x="14" y="4"/>
                  </a:cxn>
                  <a:cxn ang="0">
                    <a:pos x="16" y="6"/>
                  </a:cxn>
                  <a:cxn ang="0">
                    <a:pos x="16" y="10"/>
                  </a:cxn>
                  <a:cxn ang="0">
                    <a:pos x="13" y="10"/>
                  </a:cxn>
                  <a:cxn ang="0">
                    <a:pos x="10" y="12"/>
                  </a:cxn>
                  <a:cxn ang="0">
                    <a:pos x="10" y="13"/>
                  </a:cxn>
                  <a:cxn ang="0">
                    <a:pos x="9" y="13"/>
                  </a:cxn>
                  <a:cxn ang="0">
                    <a:pos x="8" y="12"/>
                  </a:cxn>
                  <a:cxn ang="0">
                    <a:pos x="6" y="11"/>
                  </a:cxn>
                  <a:cxn ang="0">
                    <a:pos x="3" y="11"/>
                  </a:cxn>
                  <a:cxn ang="0">
                    <a:pos x="0" y="14"/>
                  </a:cxn>
                  <a:cxn ang="0">
                    <a:pos x="2" y="11"/>
                  </a:cxn>
                  <a:cxn ang="0">
                    <a:pos x="1" y="11"/>
                  </a:cxn>
                  <a:cxn ang="0">
                    <a:pos x="1" y="0"/>
                  </a:cxn>
                </a:cxnLst>
                <a:rect l="0" t="0" r="r" b="b"/>
                <a:pathLst>
                  <a:path w="16" h="14">
                    <a:moveTo>
                      <a:pt x="1" y="0"/>
                    </a:moveTo>
                    <a:lnTo>
                      <a:pt x="3" y="1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4" y="4"/>
                    </a:lnTo>
                    <a:lnTo>
                      <a:pt x="16" y="6"/>
                    </a:lnTo>
                    <a:lnTo>
                      <a:pt x="16" y="10"/>
                    </a:lnTo>
                    <a:lnTo>
                      <a:pt x="13" y="10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3" y="11"/>
                    </a:lnTo>
                    <a:lnTo>
                      <a:pt x="0" y="14"/>
                    </a:lnTo>
                    <a:lnTo>
                      <a:pt x="2" y="11"/>
                    </a:lnTo>
                    <a:lnTo>
                      <a:pt x="1" y="1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Freeform 65"/>
              <p:cNvSpPr>
                <a:spLocks/>
              </p:cNvSpPr>
              <p:nvPr/>
            </p:nvSpPr>
            <p:spPr bwMode="auto">
              <a:xfrm>
                <a:off x="4576763" y="5710238"/>
                <a:ext cx="11113" cy="12700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2"/>
                  </a:cxn>
                  <a:cxn ang="0">
                    <a:pos x="7" y="8"/>
                  </a:cxn>
                  <a:cxn ang="0">
                    <a:pos x="5" y="7"/>
                  </a:cxn>
                  <a:cxn ang="0">
                    <a:pos x="0" y="7"/>
                  </a:cxn>
                  <a:cxn ang="0">
                    <a:pos x="1" y="6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0" t="0" r="r" b="b"/>
                <a:pathLst>
                  <a:path w="7" h="8">
                    <a:moveTo>
                      <a:pt x="5" y="0"/>
                    </a:moveTo>
                    <a:lnTo>
                      <a:pt x="7" y="2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Freeform 66"/>
              <p:cNvSpPr>
                <a:spLocks/>
              </p:cNvSpPr>
              <p:nvPr/>
            </p:nvSpPr>
            <p:spPr bwMode="auto">
              <a:xfrm>
                <a:off x="4291013" y="5867401"/>
                <a:ext cx="9525" cy="14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1"/>
                  </a:cxn>
                  <a:cxn ang="0">
                    <a:pos x="6" y="2"/>
                  </a:cxn>
                  <a:cxn ang="0">
                    <a:pos x="6" y="7"/>
                  </a:cxn>
                  <a:cxn ang="0">
                    <a:pos x="3" y="7"/>
                  </a:cxn>
                  <a:cxn ang="0">
                    <a:pos x="2" y="8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lnTo>
                      <a:pt x="2" y="1"/>
                    </a:lnTo>
                    <a:lnTo>
                      <a:pt x="6" y="2"/>
                    </a:lnTo>
                    <a:lnTo>
                      <a:pt x="6" y="7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Freeform 67"/>
              <p:cNvSpPr>
                <a:spLocks/>
              </p:cNvSpPr>
              <p:nvPr/>
            </p:nvSpPr>
            <p:spPr bwMode="auto">
              <a:xfrm>
                <a:off x="4095750" y="5889626"/>
                <a:ext cx="69850" cy="46038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41" y="2"/>
                  </a:cxn>
                  <a:cxn ang="0">
                    <a:pos x="44" y="7"/>
                  </a:cxn>
                  <a:cxn ang="0">
                    <a:pos x="44" y="16"/>
                  </a:cxn>
                  <a:cxn ang="0">
                    <a:pos x="38" y="19"/>
                  </a:cxn>
                  <a:cxn ang="0">
                    <a:pos x="21" y="19"/>
                  </a:cxn>
                  <a:cxn ang="0">
                    <a:pos x="17" y="21"/>
                  </a:cxn>
                  <a:cxn ang="0">
                    <a:pos x="10" y="28"/>
                  </a:cxn>
                  <a:cxn ang="0">
                    <a:pos x="6" y="29"/>
                  </a:cxn>
                  <a:cxn ang="0">
                    <a:pos x="0" y="27"/>
                  </a:cxn>
                  <a:cxn ang="0">
                    <a:pos x="0" y="21"/>
                  </a:cxn>
                  <a:cxn ang="0">
                    <a:pos x="10" y="12"/>
                  </a:cxn>
                  <a:cxn ang="0">
                    <a:pos x="11" y="6"/>
                  </a:cxn>
                  <a:cxn ang="0">
                    <a:pos x="25" y="3"/>
                  </a:cxn>
                  <a:cxn ang="0">
                    <a:pos x="31" y="1"/>
                  </a:cxn>
                  <a:cxn ang="0">
                    <a:pos x="37" y="0"/>
                  </a:cxn>
                </a:cxnLst>
                <a:rect l="0" t="0" r="r" b="b"/>
                <a:pathLst>
                  <a:path w="44" h="29">
                    <a:moveTo>
                      <a:pt x="37" y="0"/>
                    </a:moveTo>
                    <a:lnTo>
                      <a:pt x="41" y="2"/>
                    </a:lnTo>
                    <a:lnTo>
                      <a:pt x="44" y="7"/>
                    </a:lnTo>
                    <a:lnTo>
                      <a:pt x="44" y="16"/>
                    </a:lnTo>
                    <a:lnTo>
                      <a:pt x="38" y="19"/>
                    </a:lnTo>
                    <a:lnTo>
                      <a:pt x="21" y="19"/>
                    </a:lnTo>
                    <a:lnTo>
                      <a:pt x="17" y="21"/>
                    </a:lnTo>
                    <a:lnTo>
                      <a:pt x="10" y="28"/>
                    </a:lnTo>
                    <a:lnTo>
                      <a:pt x="6" y="29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10" y="12"/>
                    </a:lnTo>
                    <a:lnTo>
                      <a:pt x="11" y="6"/>
                    </a:lnTo>
                    <a:lnTo>
                      <a:pt x="25" y="3"/>
                    </a:lnTo>
                    <a:lnTo>
                      <a:pt x="31" y="1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Freeform 68"/>
              <p:cNvSpPr>
                <a:spLocks/>
              </p:cNvSpPr>
              <p:nvPr/>
            </p:nvSpPr>
            <p:spPr bwMode="auto">
              <a:xfrm>
                <a:off x="4033838" y="5949951"/>
                <a:ext cx="14288" cy="95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0"/>
                  </a:cxn>
                  <a:cxn ang="0">
                    <a:pos x="7" y="2"/>
                  </a:cxn>
                  <a:cxn ang="0">
                    <a:pos x="9" y="2"/>
                  </a:cxn>
                  <a:cxn ang="0">
                    <a:pos x="7" y="6"/>
                  </a:cxn>
                  <a:cxn ang="0">
                    <a:pos x="5" y="6"/>
                  </a:cxn>
                  <a:cxn ang="0">
                    <a:pos x="0" y="4"/>
                  </a:cxn>
                  <a:cxn ang="0">
                    <a:pos x="1" y="2"/>
                  </a:cxn>
                  <a:cxn ang="0">
                    <a:pos x="2" y="0"/>
                  </a:cxn>
                </a:cxnLst>
                <a:rect l="0" t="0" r="r" b="b"/>
                <a:pathLst>
                  <a:path w="9" h="6">
                    <a:moveTo>
                      <a:pt x="2" y="0"/>
                    </a:moveTo>
                    <a:lnTo>
                      <a:pt x="5" y="0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Freeform 69"/>
              <p:cNvSpPr>
                <a:spLocks/>
              </p:cNvSpPr>
              <p:nvPr/>
            </p:nvSpPr>
            <p:spPr bwMode="auto">
              <a:xfrm>
                <a:off x="3913188" y="5992813"/>
                <a:ext cx="28575" cy="1746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8" y="1"/>
                  </a:cxn>
                  <a:cxn ang="0">
                    <a:pos x="17" y="4"/>
                  </a:cxn>
                  <a:cxn ang="0">
                    <a:pos x="15" y="7"/>
                  </a:cxn>
                  <a:cxn ang="0">
                    <a:pos x="13" y="10"/>
                  </a:cxn>
                  <a:cxn ang="0">
                    <a:pos x="10" y="11"/>
                  </a:cxn>
                  <a:cxn ang="0">
                    <a:pos x="4" y="11"/>
                  </a:cxn>
                  <a:cxn ang="0">
                    <a:pos x="0" y="10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3" y="0"/>
                  </a:cxn>
                </a:cxnLst>
                <a:rect l="0" t="0" r="r" b="b"/>
                <a:pathLst>
                  <a:path w="18" h="11">
                    <a:moveTo>
                      <a:pt x="13" y="0"/>
                    </a:moveTo>
                    <a:lnTo>
                      <a:pt x="18" y="1"/>
                    </a:lnTo>
                    <a:lnTo>
                      <a:pt x="17" y="4"/>
                    </a:lnTo>
                    <a:lnTo>
                      <a:pt x="15" y="7"/>
                    </a:lnTo>
                    <a:lnTo>
                      <a:pt x="13" y="10"/>
                    </a:lnTo>
                    <a:lnTo>
                      <a:pt x="10" y="11"/>
                    </a:lnTo>
                    <a:lnTo>
                      <a:pt x="4" y="11"/>
                    </a:lnTo>
                    <a:lnTo>
                      <a:pt x="0" y="10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Freeform 70"/>
              <p:cNvSpPr>
                <a:spLocks/>
              </p:cNvSpPr>
              <p:nvPr/>
            </p:nvSpPr>
            <p:spPr bwMode="auto">
              <a:xfrm>
                <a:off x="3948113" y="6008688"/>
                <a:ext cx="17463" cy="635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1" y="0"/>
                  </a:cxn>
                  <a:cxn ang="0">
                    <a:pos x="11" y="2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1" h="4">
                    <a:moveTo>
                      <a:pt x="4" y="0"/>
                    </a:moveTo>
                    <a:lnTo>
                      <a:pt x="11" y="0"/>
                    </a:lnTo>
                    <a:lnTo>
                      <a:pt x="11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Freeform 71"/>
              <p:cNvSpPr>
                <a:spLocks/>
              </p:cNvSpPr>
              <p:nvPr/>
            </p:nvSpPr>
            <p:spPr bwMode="auto">
              <a:xfrm>
                <a:off x="3892550" y="6015038"/>
                <a:ext cx="20638" cy="1746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0"/>
                  </a:cxn>
                  <a:cxn ang="0">
                    <a:pos x="13" y="3"/>
                  </a:cxn>
                  <a:cxn ang="0">
                    <a:pos x="10" y="6"/>
                  </a:cxn>
                  <a:cxn ang="0">
                    <a:pos x="5" y="8"/>
                  </a:cxn>
                  <a:cxn ang="0">
                    <a:pos x="3" y="11"/>
                  </a:cxn>
                  <a:cxn ang="0">
                    <a:pos x="0" y="6"/>
                  </a:cxn>
                  <a:cxn ang="0">
                    <a:pos x="2" y="4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13" h="11">
                    <a:moveTo>
                      <a:pt x="6" y="0"/>
                    </a:moveTo>
                    <a:lnTo>
                      <a:pt x="13" y="0"/>
                    </a:lnTo>
                    <a:lnTo>
                      <a:pt x="13" y="3"/>
                    </a:lnTo>
                    <a:lnTo>
                      <a:pt x="10" y="6"/>
                    </a:lnTo>
                    <a:lnTo>
                      <a:pt x="5" y="8"/>
                    </a:lnTo>
                    <a:lnTo>
                      <a:pt x="3" y="11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Freeform 72"/>
              <p:cNvSpPr>
                <a:spLocks/>
              </p:cNvSpPr>
              <p:nvPr/>
            </p:nvSpPr>
            <p:spPr bwMode="auto">
              <a:xfrm>
                <a:off x="3603625" y="6035676"/>
                <a:ext cx="15875" cy="19050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9" y="1"/>
                  </a:cxn>
                  <a:cxn ang="0">
                    <a:pos x="10" y="4"/>
                  </a:cxn>
                  <a:cxn ang="0">
                    <a:pos x="9" y="6"/>
                  </a:cxn>
                  <a:cxn ang="0">
                    <a:pos x="8" y="7"/>
                  </a:cxn>
                  <a:cxn ang="0">
                    <a:pos x="7" y="9"/>
                  </a:cxn>
                  <a:cxn ang="0">
                    <a:pos x="4" y="11"/>
                  </a:cxn>
                  <a:cxn ang="0">
                    <a:pos x="3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2" y="8"/>
                  </a:cxn>
                  <a:cxn ang="0">
                    <a:pos x="3" y="6"/>
                  </a:cxn>
                  <a:cxn ang="0">
                    <a:pos x="5" y="2"/>
                  </a:cxn>
                  <a:cxn ang="0">
                    <a:pos x="7" y="0"/>
                  </a:cxn>
                </a:cxnLst>
                <a:rect l="0" t="0" r="r" b="b"/>
                <a:pathLst>
                  <a:path w="10" h="12">
                    <a:moveTo>
                      <a:pt x="7" y="0"/>
                    </a:moveTo>
                    <a:lnTo>
                      <a:pt x="9" y="0"/>
                    </a:lnTo>
                    <a:lnTo>
                      <a:pt x="9" y="1"/>
                    </a:lnTo>
                    <a:lnTo>
                      <a:pt x="10" y="4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9"/>
                    </a:lnTo>
                    <a:lnTo>
                      <a:pt x="4" y="11"/>
                    </a:lnTo>
                    <a:lnTo>
                      <a:pt x="3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6"/>
                    </a:lnTo>
                    <a:lnTo>
                      <a:pt x="5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Freeform 73"/>
              <p:cNvSpPr>
                <a:spLocks/>
              </p:cNvSpPr>
              <p:nvPr/>
            </p:nvSpPr>
            <p:spPr bwMode="auto">
              <a:xfrm>
                <a:off x="3473450" y="6048376"/>
                <a:ext cx="17463" cy="1111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9" y="3"/>
                  </a:cxn>
                  <a:cxn ang="0">
                    <a:pos x="11" y="3"/>
                  </a:cxn>
                  <a:cxn ang="0">
                    <a:pos x="9" y="5"/>
                  </a:cxn>
                  <a:cxn ang="0">
                    <a:pos x="7" y="6"/>
                  </a:cxn>
                  <a:cxn ang="0">
                    <a:pos x="4" y="7"/>
                  </a:cxn>
                  <a:cxn ang="0">
                    <a:pos x="0" y="7"/>
                  </a:cxn>
                  <a:cxn ang="0">
                    <a:pos x="5" y="3"/>
                  </a:cxn>
                  <a:cxn ang="0">
                    <a:pos x="5" y="0"/>
                  </a:cxn>
                </a:cxnLst>
                <a:rect l="0" t="0" r="r" b="b"/>
                <a:pathLst>
                  <a:path w="11" h="7">
                    <a:moveTo>
                      <a:pt x="5" y="0"/>
                    </a:moveTo>
                    <a:lnTo>
                      <a:pt x="7" y="0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7"/>
                    </a:lnTo>
                    <a:lnTo>
                      <a:pt x="0" y="7"/>
                    </a:lnTo>
                    <a:lnTo>
                      <a:pt x="5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Freeform 74"/>
              <p:cNvSpPr>
                <a:spLocks noEditPoints="1"/>
              </p:cNvSpPr>
              <p:nvPr/>
            </p:nvSpPr>
            <p:spPr bwMode="auto">
              <a:xfrm>
                <a:off x="4054475" y="4541838"/>
                <a:ext cx="1123950" cy="1347788"/>
              </a:xfrm>
              <a:custGeom>
                <a:avLst/>
                <a:gdLst/>
                <a:ahLst/>
                <a:cxnLst>
                  <a:cxn ang="0">
                    <a:pos x="231" y="0"/>
                  </a:cxn>
                  <a:cxn ang="0">
                    <a:pos x="251" y="19"/>
                  </a:cxn>
                  <a:cxn ang="0">
                    <a:pos x="280" y="18"/>
                  </a:cxn>
                  <a:cxn ang="0">
                    <a:pos x="346" y="33"/>
                  </a:cxn>
                  <a:cxn ang="0">
                    <a:pos x="430" y="39"/>
                  </a:cxn>
                  <a:cxn ang="0">
                    <a:pos x="483" y="29"/>
                  </a:cxn>
                  <a:cxn ang="0">
                    <a:pos x="536" y="113"/>
                  </a:cxn>
                  <a:cxn ang="0">
                    <a:pos x="662" y="508"/>
                  </a:cxn>
                  <a:cxn ang="0">
                    <a:pos x="699" y="507"/>
                  </a:cxn>
                  <a:cxn ang="0">
                    <a:pos x="605" y="530"/>
                  </a:cxn>
                  <a:cxn ang="0">
                    <a:pos x="538" y="527"/>
                  </a:cxn>
                  <a:cxn ang="0">
                    <a:pos x="515" y="497"/>
                  </a:cxn>
                  <a:cxn ang="0">
                    <a:pos x="465" y="506"/>
                  </a:cxn>
                  <a:cxn ang="0">
                    <a:pos x="461" y="527"/>
                  </a:cxn>
                  <a:cxn ang="0">
                    <a:pos x="476" y="537"/>
                  </a:cxn>
                  <a:cxn ang="0">
                    <a:pos x="437" y="572"/>
                  </a:cxn>
                  <a:cxn ang="0">
                    <a:pos x="418" y="593"/>
                  </a:cxn>
                  <a:cxn ang="0">
                    <a:pos x="405" y="613"/>
                  </a:cxn>
                  <a:cxn ang="0">
                    <a:pos x="390" y="593"/>
                  </a:cxn>
                  <a:cxn ang="0">
                    <a:pos x="428" y="523"/>
                  </a:cxn>
                  <a:cxn ang="0">
                    <a:pos x="417" y="505"/>
                  </a:cxn>
                  <a:cxn ang="0">
                    <a:pos x="368" y="557"/>
                  </a:cxn>
                  <a:cxn ang="0">
                    <a:pos x="351" y="586"/>
                  </a:cxn>
                  <a:cxn ang="0">
                    <a:pos x="336" y="600"/>
                  </a:cxn>
                  <a:cxn ang="0">
                    <a:pos x="337" y="654"/>
                  </a:cxn>
                  <a:cxn ang="0">
                    <a:pos x="320" y="683"/>
                  </a:cxn>
                  <a:cxn ang="0">
                    <a:pos x="292" y="708"/>
                  </a:cxn>
                  <a:cxn ang="0">
                    <a:pos x="249" y="754"/>
                  </a:cxn>
                  <a:cxn ang="0">
                    <a:pos x="210" y="786"/>
                  </a:cxn>
                  <a:cxn ang="0">
                    <a:pos x="176" y="808"/>
                  </a:cxn>
                  <a:cxn ang="0">
                    <a:pos x="132" y="831"/>
                  </a:cxn>
                  <a:cxn ang="0">
                    <a:pos x="111" y="843"/>
                  </a:cxn>
                  <a:cxn ang="0">
                    <a:pos x="152" y="813"/>
                  </a:cxn>
                  <a:cxn ang="0">
                    <a:pos x="191" y="767"/>
                  </a:cxn>
                  <a:cxn ang="0">
                    <a:pos x="237" y="712"/>
                  </a:cxn>
                  <a:cxn ang="0">
                    <a:pos x="255" y="647"/>
                  </a:cxn>
                  <a:cxn ang="0">
                    <a:pos x="213" y="648"/>
                  </a:cxn>
                  <a:cxn ang="0">
                    <a:pos x="216" y="638"/>
                  </a:cxn>
                  <a:cxn ang="0">
                    <a:pos x="199" y="670"/>
                  </a:cxn>
                  <a:cxn ang="0">
                    <a:pos x="129" y="661"/>
                  </a:cxn>
                  <a:cxn ang="0">
                    <a:pos x="121" y="593"/>
                  </a:cxn>
                  <a:cxn ang="0">
                    <a:pos x="107" y="589"/>
                  </a:cxn>
                  <a:cxn ang="0">
                    <a:pos x="56" y="575"/>
                  </a:cxn>
                  <a:cxn ang="0">
                    <a:pos x="60" y="554"/>
                  </a:cxn>
                  <a:cxn ang="0">
                    <a:pos x="64" y="540"/>
                  </a:cxn>
                  <a:cxn ang="0">
                    <a:pos x="54" y="501"/>
                  </a:cxn>
                  <a:cxn ang="0">
                    <a:pos x="28" y="511"/>
                  </a:cxn>
                  <a:cxn ang="0">
                    <a:pos x="56" y="457"/>
                  </a:cxn>
                  <a:cxn ang="0">
                    <a:pos x="63" y="444"/>
                  </a:cxn>
                  <a:cxn ang="0">
                    <a:pos x="84" y="428"/>
                  </a:cxn>
                  <a:cxn ang="0">
                    <a:pos x="155" y="386"/>
                  </a:cxn>
                  <a:cxn ang="0">
                    <a:pos x="148" y="330"/>
                  </a:cxn>
                  <a:cxn ang="0">
                    <a:pos x="98" y="346"/>
                  </a:cxn>
                  <a:cxn ang="0">
                    <a:pos x="40" y="311"/>
                  </a:cxn>
                  <a:cxn ang="0">
                    <a:pos x="49" y="266"/>
                  </a:cxn>
                  <a:cxn ang="0">
                    <a:pos x="84" y="261"/>
                  </a:cxn>
                  <a:cxn ang="0">
                    <a:pos x="134" y="277"/>
                  </a:cxn>
                  <a:cxn ang="0">
                    <a:pos x="167" y="245"/>
                  </a:cxn>
                  <a:cxn ang="0">
                    <a:pos x="139" y="225"/>
                  </a:cxn>
                  <a:cxn ang="0">
                    <a:pos x="54" y="136"/>
                  </a:cxn>
                  <a:cxn ang="0">
                    <a:pos x="169" y="40"/>
                  </a:cxn>
                  <a:cxn ang="0">
                    <a:pos x="181" y="26"/>
                  </a:cxn>
                </a:cxnLst>
                <a:rect l="0" t="0" r="r" b="b"/>
                <a:pathLst>
                  <a:path w="708" h="849">
                    <a:moveTo>
                      <a:pt x="151" y="257"/>
                    </a:moveTo>
                    <a:lnTo>
                      <a:pt x="152" y="257"/>
                    </a:lnTo>
                    <a:lnTo>
                      <a:pt x="151" y="257"/>
                    </a:lnTo>
                    <a:close/>
                    <a:moveTo>
                      <a:pt x="143" y="253"/>
                    </a:moveTo>
                    <a:lnTo>
                      <a:pt x="150" y="253"/>
                    </a:lnTo>
                    <a:lnTo>
                      <a:pt x="151" y="254"/>
                    </a:lnTo>
                    <a:lnTo>
                      <a:pt x="151" y="255"/>
                    </a:lnTo>
                    <a:lnTo>
                      <a:pt x="150" y="255"/>
                    </a:lnTo>
                    <a:lnTo>
                      <a:pt x="151" y="256"/>
                    </a:lnTo>
                    <a:lnTo>
                      <a:pt x="151" y="257"/>
                    </a:lnTo>
                    <a:lnTo>
                      <a:pt x="150" y="256"/>
                    </a:lnTo>
                    <a:lnTo>
                      <a:pt x="149" y="256"/>
                    </a:lnTo>
                    <a:lnTo>
                      <a:pt x="146" y="255"/>
                    </a:lnTo>
                    <a:lnTo>
                      <a:pt x="142" y="255"/>
                    </a:lnTo>
                    <a:lnTo>
                      <a:pt x="142" y="254"/>
                    </a:lnTo>
                    <a:lnTo>
                      <a:pt x="143" y="253"/>
                    </a:lnTo>
                    <a:close/>
                    <a:moveTo>
                      <a:pt x="228" y="0"/>
                    </a:moveTo>
                    <a:lnTo>
                      <a:pt x="231" y="0"/>
                    </a:lnTo>
                    <a:lnTo>
                      <a:pt x="233" y="1"/>
                    </a:lnTo>
                    <a:lnTo>
                      <a:pt x="235" y="2"/>
                    </a:lnTo>
                    <a:lnTo>
                      <a:pt x="236" y="4"/>
                    </a:lnTo>
                    <a:lnTo>
                      <a:pt x="237" y="5"/>
                    </a:lnTo>
                    <a:lnTo>
                      <a:pt x="240" y="7"/>
                    </a:lnTo>
                    <a:lnTo>
                      <a:pt x="245" y="7"/>
                    </a:lnTo>
                    <a:lnTo>
                      <a:pt x="245" y="11"/>
                    </a:lnTo>
                    <a:lnTo>
                      <a:pt x="244" y="14"/>
                    </a:lnTo>
                    <a:lnTo>
                      <a:pt x="243" y="15"/>
                    </a:lnTo>
                    <a:lnTo>
                      <a:pt x="241" y="16"/>
                    </a:lnTo>
                    <a:lnTo>
                      <a:pt x="238" y="16"/>
                    </a:lnTo>
                    <a:lnTo>
                      <a:pt x="237" y="17"/>
                    </a:lnTo>
                    <a:lnTo>
                      <a:pt x="238" y="21"/>
                    </a:lnTo>
                    <a:lnTo>
                      <a:pt x="241" y="23"/>
                    </a:lnTo>
                    <a:lnTo>
                      <a:pt x="243" y="24"/>
                    </a:lnTo>
                    <a:lnTo>
                      <a:pt x="247" y="23"/>
                    </a:lnTo>
                    <a:lnTo>
                      <a:pt x="249" y="22"/>
                    </a:lnTo>
                    <a:lnTo>
                      <a:pt x="251" y="19"/>
                    </a:lnTo>
                    <a:lnTo>
                      <a:pt x="252" y="17"/>
                    </a:lnTo>
                    <a:lnTo>
                      <a:pt x="254" y="14"/>
                    </a:lnTo>
                    <a:lnTo>
                      <a:pt x="255" y="11"/>
                    </a:lnTo>
                    <a:lnTo>
                      <a:pt x="256" y="11"/>
                    </a:lnTo>
                    <a:lnTo>
                      <a:pt x="257" y="12"/>
                    </a:lnTo>
                    <a:lnTo>
                      <a:pt x="257" y="14"/>
                    </a:lnTo>
                    <a:lnTo>
                      <a:pt x="258" y="15"/>
                    </a:lnTo>
                    <a:lnTo>
                      <a:pt x="259" y="15"/>
                    </a:lnTo>
                    <a:lnTo>
                      <a:pt x="261" y="14"/>
                    </a:lnTo>
                    <a:lnTo>
                      <a:pt x="261" y="11"/>
                    </a:lnTo>
                    <a:lnTo>
                      <a:pt x="262" y="12"/>
                    </a:lnTo>
                    <a:lnTo>
                      <a:pt x="264" y="17"/>
                    </a:lnTo>
                    <a:lnTo>
                      <a:pt x="264" y="19"/>
                    </a:lnTo>
                    <a:lnTo>
                      <a:pt x="265" y="22"/>
                    </a:lnTo>
                    <a:lnTo>
                      <a:pt x="270" y="24"/>
                    </a:lnTo>
                    <a:lnTo>
                      <a:pt x="273" y="24"/>
                    </a:lnTo>
                    <a:lnTo>
                      <a:pt x="276" y="23"/>
                    </a:lnTo>
                    <a:lnTo>
                      <a:pt x="280" y="18"/>
                    </a:lnTo>
                    <a:lnTo>
                      <a:pt x="283" y="17"/>
                    </a:lnTo>
                    <a:lnTo>
                      <a:pt x="288" y="17"/>
                    </a:lnTo>
                    <a:lnTo>
                      <a:pt x="293" y="18"/>
                    </a:lnTo>
                    <a:lnTo>
                      <a:pt x="298" y="18"/>
                    </a:lnTo>
                    <a:lnTo>
                      <a:pt x="301" y="17"/>
                    </a:lnTo>
                    <a:lnTo>
                      <a:pt x="304" y="22"/>
                    </a:lnTo>
                    <a:lnTo>
                      <a:pt x="302" y="25"/>
                    </a:lnTo>
                    <a:lnTo>
                      <a:pt x="302" y="28"/>
                    </a:lnTo>
                    <a:lnTo>
                      <a:pt x="301" y="30"/>
                    </a:lnTo>
                    <a:lnTo>
                      <a:pt x="308" y="32"/>
                    </a:lnTo>
                    <a:lnTo>
                      <a:pt x="315" y="36"/>
                    </a:lnTo>
                    <a:lnTo>
                      <a:pt x="323" y="38"/>
                    </a:lnTo>
                    <a:lnTo>
                      <a:pt x="330" y="37"/>
                    </a:lnTo>
                    <a:lnTo>
                      <a:pt x="336" y="32"/>
                    </a:lnTo>
                    <a:lnTo>
                      <a:pt x="339" y="32"/>
                    </a:lnTo>
                    <a:lnTo>
                      <a:pt x="341" y="35"/>
                    </a:lnTo>
                    <a:lnTo>
                      <a:pt x="342" y="35"/>
                    </a:lnTo>
                    <a:lnTo>
                      <a:pt x="346" y="33"/>
                    </a:lnTo>
                    <a:lnTo>
                      <a:pt x="350" y="29"/>
                    </a:lnTo>
                    <a:lnTo>
                      <a:pt x="354" y="28"/>
                    </a:lnTo>
                    <a:lnTo>
                      <a:pt x="355" y="28"/>
                    </a:lnTo>
                    <a:lnTo>
                      <a:pt x="356" y="29"/>
                    </a:lnTo>
                    <a:lnTo>
                      <a:pt x="358" y="30"/>
                    </a:lnTo>
                    <a:lnTo>
                      <a:pt x="370" y="30"/>
                    </a:lnTo>
                    <a:lnTo>
                      <a:pt x="372" y="31"/>
                    </a:lnTo>
                    <a:lnTo>
                      <a:pt x="373" y="32"/>
                    </a:lnTo>
                    <a:lnTo>
                      <a:pt x="375" y="35"/>
                    </a:lnTo>
                    <a:lnTo>
                      <a:pt x="383" y="33"/>
                    </a:lnTo>
                    <a:lnTo>
                      <a:pt x="391" y="37"/>
                    </a:lnTo>
                    <a:lnTo>
                      <a:pt x="400" y="39"/>
                    </a:lnTo>
                    <a:lnTo>
                      <a:pt x="406" y="38"/>
                    </a:lnTo>
                    <a:lnTo>
                      <a:pt x="414" y="36"/>
                    </a:lnTo>
                    <a:lnTo>
                      <a:pt x="422" y="35"/>
                    </a:lnTo>
                    <a:lnTo>
                      <a:pt x="425" y="36"/>
                    </a:lnTo>
                    <a:lnTo>
                      <a:pt x="428" y="37"/>
                    </a:lnTo>
                    <a:lnTo>
                      <a:pt x="430" y="39"/>
                    </a:lnTo>
                    <a:lnTo>
                      <a:pt x="434" y="40"/>
                    </a:lnTo>
                    <a:lnTo>
                      <a:pt x="437" y="40"/>
                    </a:lnTo>
                    <a:lnTo>
                      <a:pt x="442" y="39"/>
                    </a:lnTo>
                    <a:lnTo>
                      <a:pt x="448" y="38"/>
                    </a:lnTo>
                    <a:lnTo>
                      <a:pt x="454" y="36"/>
                    </a:lnTo>
                    <a:lnTo>
                      <a:pt x="456" y="35"/>
                    </a:lnTo>
                    <a:lnTo>
                      <a:pt x="458" y="32"/>
                    </a:lnTo>
                    <a:lnTo>
                      <a:pt x="458" y="28"/>
                    </a:lnTo>
                    <a:lnTo>
                      <a:pt x="462" y="28"/>
                    </a:lnTo>
                    <a:lnTo>
                      <a:pt x="464" y="29"/>
                    </a:lnTo>
                    <a:lnTo>
                      <a:pt x="467" y="29"/>
                    </a:lnTo>
                    <a:lnTo>
                      <a:pt x="468" y="30"/>
                    </a:lnTo>
                    <a:lnTo>
                      <a:pt x="472" y="30"/>
                    </a:lnTo>
                    <a:lnTo>
                      <a:pt x="474" y="29"/>
                    </a:lnTo>
                    <a:lnTo>
                      <a:pt x="474" y="28"/>
                    </a:lnTo>
                    <a:lnTo>
                      <a:pt x="475" y="26"/>
                    </a:lnTo>
                    <a:lnTo>
                      <a:pt x="478" y="26"/>
                    </a:lnTo>
                    <a:lnTo>
                      <a:pt x="483" y="29"/>
                    </a:lnTo>
                    <a:lnTo>
                      <a:pt x="484" y="31"/>
                    </a:lnTo>
                    <a:lnTo>
                      <a:pt x="486" y="32"/>
                    </a:lnTo>
                    <a:lnTo>
                      <a:pt x="493" y="32"/>
                    </a:lnTo>
                    <a:lnTo>
                      <a:pt x="495" y="33"/>
                    </a:lnTo>
                    <a:lnTo>
                      <a:pt x="495" y="36"/>
                    </a:lnTo>
                    <a:lnTo>
                      <a:pt x="496" y="37"/>
                    </a:lnTo>
                    <a:lnTo>
                      <a:pt x="497" y="37"/>
                    </a:lnTo>
                    <a:lnTo>
                      <a:pt x="498" y="36"/>
                    </a:lnTo>
                    <a:lnTo>
                      <a:pt x="500" y="35"/>
                    </a:lnTo>
                    <a:lnTo>
                      <a:pt x="503" y="35"/>
                    </a:lnTo>
                    <a:lnTo>
                      <a:pt x="504" y="36"/>
                    </a:lnTo>
                    <a:lnTo>
                      <a:pt x="505" y="38"/>
                    </a:lnTo>
                    <a:lnTo>
                      <a:pt x="506" y="39"/>
                    </a:lnTo>
                    <a:lnTo>
                      <a:pt x="508" y="40"/>
                    </a:lnTo>
                    <a:lnTo>
                      <a:pt x="512" y="40"/>
                    </a:lnTo>
                    <a:lnTo>
                      <a:pt x="514" y="39"/>
                    </a:lnTo>
                    <a:lnTo>
                      <a:pt x="525" y="75"/>
                    </a:lnTo>
                    <a:lnTo>
                      <a:pt x="536" y="113"/>
                    </a:lnTo>
                    <a:lnTo>
                      <a:pt x="547" y="151"/>
                    </a:lnTo>
                    <a:lnTo>
                      <a:pt x="550" y="162"/>
                    </a:lnTo>
                    <a:lnTo>
                      <a:pt x="557" y="187"/>
                    </a:lnTo>
                    <a:lnTo>
                      <a:pt x="563" y="205"/>
                    </a:lnTo>
                    <a:lnTo>
                      <a:pt x="569" y="226"/>
                    </a:lnTo>
                    <a:lnTo>
                      <a:pt x="575" y="246"/>
                    </a:lnTo>
                    <a:lnTo>
                      <a:pt x="588" y="290"/>
                    </a:lnTo>
                    <a:lnTo>
                      <a:pt x="616" y="383"/>
                    </a:lnTo>
                    <a:lnTo>
                      <a:pt x="628" y="429"/>
                    </a:lnTo>
                    <a:lnTo>
                      <a:pt x="634" y="446"/>
                    </a:lnTo>
                    <a:lnTo>
                      <a:pt x="640" y="466"/>
                    </a:lnTo>
                    <a:lnTo>
                      <a:pt x="642" y="473"/>
                    </a:lnTo>
                    <a:lnTo>
                      <a:pt x="645" y="477"/>
                    </a:lnTo>
                    <a:lnTo>
                      <a:pt x="646" y="481"/>
                    </a:lnTo>
                    <a:lnTo>
                      <a:pt x="648" y="490"/>
                    </a:lnTo>
                    <a:lnTo>
                      <a:pt x="651" y="499"/>
                    </a:lnTo>
                    <a:lnTo>
                      <a:pt x="655" y="507"/>
                    </a:lnTo>
                    <a:lnTo>
                      <a:pt x="662" y="508"/>
                    </a:lnTo>
                    <a:lnTo>
                      <a:pt x="666" y="506"/>
                    </a:lnTo>
                    <a:lnTo>
                      <a:pt x="670" y="505"/>
                    </a:lnTo>
                    <a:lnTo>
                      <a:pt x="674" y="504"/>
                    </a:lnTo>
                    <a:lnTo>
                      <a:pt x="678" y="505"/>
                    </a:lnTo>
                    <a:lnTo>
                      <a:pt x="690" y="495"/>
                    </a:lnTo>
                    <a:lnTo>
                      <a:pt x="695" y="492"/>
                    </a:lnTo>
                    <a:lnTo>
                      <a:pt x="699" y="492"/>
                    </a:lnTo>
                    <a:lnTo>
                      <a:pt x="701" y="493"/>
                    </a:lnTo>
                    <a:lnTo>
                      <a:pt x="702" y="495"/>
                    </a:lnTo>
                    <a:lnTo>
                      <a:pt x="702" y="498"/>
                    </a:lnTo>
                    <a:lnTo>
                      <a:pt x="701" y="500"/>
                    </a:lnTo>
                    <a:lnTo>
                      <a:pt x="701" y="502"/>
                    </a:lnTo>
                    <a:lnTo>
                      <a:pt x="708" y="509"/>
                    </a:lnTo>
                    <a:lnTo>
                      <a:pt x="705" y="509"/>
                    </a:lnTo>
                    <a:lnTo>
                      <a:pt x="703" y="508"/>
                    </a:lnTo>
                    <a:lnTo>
                      <a:pt x="702" y="506"/>
                    </a:lnTo>
                    <a:lnTo>
                      <a:pt x="699" y="505"/>
                    </a:lnTo>
                    <a:lnTo>
                      <a:pt x="699" y="507"/>
                    </a:lnTo>
                    <a:lnTo>
                      <a:pt x="694" y="507"/>
                    </a:lnTo>
                    <a:lnTo>
                      <a:pt x="689" y="516"/>
                    </a:lnTo>
                    <a:lnTo>
                      <a:pt x="683" y="523"/>
                    </a:lnTo>
                    <a:lnTo>
                      <a:pt x="675" y="529"/>
                    </a:lnTo>
                    <a:lnTo>
                      <a:pt x="665" y="532"/>
                    </a:lnTo>
                    <a:lnTo>
                      <a:pt x="653" y="529"/>
                    </a:lnTo>
                    <a:lnTo>
                      <a:pt x="653" y="523"/>
                    </a:lnTo>
                    <a:lnTo>
                      <a:pt x="651" y="519"/>
                    </a:lnTo>
                    <a:lnTo>
                      <a:pt x="649" y="518"/>
                    </a:lnTo>
                    <a:lnTo>
                      <a:pt x="648" y="515"/>
                    </a:lnTo>
                    <a:lnTo>
                      <a:pt x="646" y="518"/>
                    </a:lnTo>
                    <a:lnTo>
                      <a:pt x="644" y="525"/>
                    </a:lnTo>
                    <a:lnTo>
                      <a:pt x="642" y="527"/>
                    </a:lnTo>
                    <a:lnTo>
                      <a:pt x="628" y="525"/>
                    </a:lnTo>
                    <a:lnTo>
                      <a:pt x="616" y="525"/>
                    </a:lnTo>
                    <a:lnTo>
                      <a:pt x="611" y="527"/>
                    </a:lnTo>
                    <a:lnTo>
                      <a:pt x="609" y="529"/>
                    </a:lnTo>
                    <a:lnTo>
                      <a:pt x="605" y="530"/>
                    </a:lnTo>
                    <a:lnTo>
                      <a:pt x="600" y="532"/>
                    </a:lnTo>
                    <a:lnTo>
                      <a:pt x="593" y="533"/>
                    </a:lnTo>
                    <a:lnTo>
                      <a:pt x="589" y="535"/>
                    </a:lnTo>
                    <a:lnTo>
                      <a:pt x="585" y="540"/>
                    </a:lnTo>
                    <a:lnTo>
                      <a:pt x="581" y="537"/>
                    </a:lnTo>
                    <a:lnTo>
                      <a:pt x="577" y="534"/>
                    </a:lnTo>
                    <a:lnTo>
                      <a:pt x="568" y="529"/>
                    </a:lnTo>
                    <a:lnTo>
                      <a:pt x="560" y="530"/>
                    </a:lnTo>
                    <a:lnTo>
                      <a:pt x="557" y="526"/>
                    </a:lnTo>
                    <a:lnTo>
                      <a:pt x="557" y="514"/>
                    </a:lnTo>
                    <a:lnTo>
                      <a:pt x="560" y="509"/>
                    </a:lnTo>
                    <a:lnTo>
                      <a:pt x="556" y="509"/>
                    </a:lnTo>
                    <a:lnTo>
                      <a:pt x="553" y="515"/>
                    </a:lnTo>
                    <a:lnTo>
                      <a:pt x="549" y="522"/>
                    </a:lnTo>
                    <a:lnTo>
                      <a:pt x="547" y="529"/>
                    </a:lnTo>
                    <a:lnTo>
                      <a:pt x="543" y="529"/>
                    </a:lnTo>
                    <a:lnTo>
                      <a:pt x="541" y="528"/>
                    </a:lnTo>
                    <a:lnTo>
                      <a:pt x="538" y="527"/>
                    </a:lnTo>
                    <a:lnTo>
                      <a:pt x="535" y="522"/>
                    </a:lnTo>
                    <a:lnTo>
                      <a:pt x="535" y="520"/>
                    </a:lnTo>
                    <a:lnTo>
                      <a:pt x="536" y="518"/>
                    </a:lnTo>
                    <a:lnTo>
                      <a:pt x="526" y="518"/>
                    </a:lnTo>
                    <a:lnTo>
                      <a:pt x="525" y="516"/>
                    </a:lnTo>
                    <a:lnTo>
                      <a:pt x="525" y="513"/>
                    </a:lnTo>
                    <a:lnTo>
                      <a:pt x="526" y="512"/>
                    </a:lnTo>
                    <a:lnTo>
                      <a:pt x="526" y="509"/>
                    </a:lnTo>
                    <a:lnTo>
                      <a:pt x="520" y="507"/>
                    </a:lnTo>
                    <a:lnTo>
                      <a:pt x="515" y="508"/>
                    </a:lnTo>
                    <a:lnTo>
                      <a:pt x="511" y="511"/>
                    </a:lnTo>
                    <a:lnTo>
                      <a:pt x="506" y="509"/>
                    </a:lnTo>
                    <a:lnTo>
                      <a:pt x="506" y="501"/>
                    </a:lnTo>
                    <a:lnTo>
                      <a:pt x="507" y="500"/>
                    </a:lnTo>
                    <a:lnTo>
                      <a:pt x="515" y="500"/>
                    </a:lnTo>
                    <a:lnTo>
                      <a:pt x="517" y="499"/>
                    </a:lnTo>
                    <a:lnTo>
                      <a:pt x="517" y="498"/>
                    </a:lnTo>
                    <a:lnTo>
                      <a:pt x="515" y="497"/>
                    </a:lnTo>
                    <a:lnTo>
                      <a:pt x="512" y="497"/>
                    </a:lnTo>
                    <a:lnTo>
                      <a:pt x="511" y="495"/>
                    </a:lnTo>
                    <a:lnTo>
                      <a:pt x="511" y="494"/>
                    </a:lnTo>
                    <a:lnTo>
                      <a:pt x="499" y="504"/>
                    </a:lnTo>
                    <a:lnTo>
                      <a:pt x="495" y="506"/>
                    </a:lnTo>
                    <a:lnTo>
                      <a:pt x="489" y="507"/>
                    </a:lnTo>
                    <a:lnTo>
                      <a:pt x="483" y="502"/>
                    </a:lnTo>
                    <a:lnTo>
                      <a:pt x="476" y="502"/>
                    </a:lnTo>
                    <a:lnTo>
                      <a:pt x="477" y="501"/>
                    </a:lnTo>
                    <a:lnTo>
                      <a:pt x="478" y="499"/>
                    </a:lnTo>
                    <a:lnTo>
                      <a:pt x="478" y="494"/>
                    </a:lnTo>
                    <a:lnTo>
                      <a:pt x="476" y="494"/>
                    </a:lnTo>
                    <a:lnTo>
                      <a:pt x="474" y="497"/>
                    </a:lnTo>
                    <a:lnTo>
                      <a:pt x="472" y="499"/>
                    </a:lnTo>
                    <a:lnTo>
                      <a:pt x="472" y="504"/>
                    </a:lnTo>
                    <a:lnTo>
                      <a:pt x="471" y="505"/>
                    </a:lnTo>
                    <a:lnTo>
                      <a:pt x="468" y="505"/>
                    </a:lnTo>
                    <a:lnTo>
                      <a:pt x="465" y="506"/>
                    </a:lnTo>
                    <a:lnTo>
                      <a:pt x="464" y="507"/>
                    </a:lnTo>
                    <a:lnTo>
                      <a:pt x="461" y="507"/>
                    </a:lnTo>
                    <a:lnTo>
                      <a:pt x="460" y="509"/>
                    </a:lnTo>
                    <a:lnTo>
                      <a:pt x="460" y="512"/>
                    </a:lnTo>
                    <a:lnTo>
                      <a:pt x="461" y="513"/>
                    </a:lnTo>
                    <a:lnTo>
                      <a:pt x="462" y="513"/>
                    </a:lnTo>
                    <a:lnTo>
                      <a:pt x="463" y="514"/>
                    </a:lnTo>
                    <a:lnTo>
                      <a:pt x="464" y="514"/>
                    </a:lnTo>
                    <a:lnTo>
                      <a:pt x="465" y="515"/>
                    </a:lnTo>
                    <a:lnTo>
                      <a:pt x="465" y="518"/>
                    </a:lnTo>
                    <a:lnTo>
                      <a:pt x="463" y="519"/>
                    </a:lnTo>
                    <a:lnTo>
                      <a:pt x="462" y="520"/>
                    </a:lnTo>
                    <a:lnTo>
                      <a:pt x="457" y="522"/>
                    </a:lnTo>
                    <a:lnTo>
                      <a:pt x="456" y="523"/>
                    </a:lnTo>
                    <a:lnTo>
                      <a:pt x="456" y="527"/>
                    </a:lnTo>
                    <a:lnTo>
                      <a:pt x="458" y="529"/>
                    </a:lnTo>
                    <a:lnTo>
                      <a:pt x="461" y="528"/>
                    </a:lnTo>
                    <a:lnTo>
                      <a:pt x="461" y="527"/>
                    </a:lnTo>
                    <a:lnTo>
                      <a:pt x="462" y="527"/>
                    </a:lnTo>
                    <a:lnTo>
                      <a:pt x="464" y="529"/>
                    </a:lnTo>
                    <a:lnTo>
                      <a:pt x="464" y="530"/>
                    </a:lnTo>
                    <a:lnTo>
                      <a:pt x="465" y="532"/>
                    </a:lnTo>
                    <a:lnTo>
                      <a:pt x="467" y="532"/>
                    </a:lnTo>
                    <a:lnTo>
                      <a:pt x="468" y="529"/>
                    </a:lnTo>
                    <a:lnTo>
                      <a:pt x="469" y="530"/>
                    </a:lnTo>
                    <a:lnTo>
                      <a:pt x="468" y="532"/>
                    </a:lnTo>
                    <a:lnTo>
                      <a:pt x="465" y="533"/>
                    </a:lnTo>
                    <a:lnTo>
                      <a:pt x="464" y="534"/>
                    </a:lnTo>
                    <a:lnTo>
                      <a:pt x="462" y="535"/>
                    </a:lnTo>
                    <a:lnTo>
                      <a:pt x="461" y="536"/>
                    </a:lnTo>
                    <a:lnTo>
                      <a:pt x="461" y="537"/>
                    </a:lnTo>
                    <a:lnTo>
                      <a:pt x="463" y="539"/>
                    </a:lnTo>
                    <a:lnTo>
                      <a:pt x="467" y="540"/>
                    </a:lnTo>
                    <a:lnTo>
                      <a:pt x="469" y="539"/>
                    </a:lnTo>
                    <a:lnTo>
                      <a:pt x="472" y="539"/>
                    </a:lnTo>
                    <a:lnTo>
                      <a:pt x="476" y="537"/>
                    </a:lnTo>
                    <a:lnTo>
                      <a:pt x="471" y="544"/>
                    </a:lnTo>
                    <a:lnTo>
                      <a:pt x="470" y="547"/>
                    </a:lnTo>
                    <a:lnTo>
                      <a:pt x="468" y="550"/>
                    </a:lnTo>
                    <a:lnTo>
                      <a:pt x="468" y="551"/>
                    </a:lnTo>
                    <a:lnTo>
                      <a:pt x="470" y="553"/>
                    </a:lnTo>
                    <a:lnTo>
                      <a:pt x="474" y="553"/>
                    </a:lnTo>
                    <a:lnTo>
                      <a:pt x="469" y="560"/>
                    </a:lnTo>
                    <a:lnTo>
                      <a:pt x="468" y="564"/>
                    </a:lnTo>
                    <a:lnTo>
                      <a:pt x="465" y="568"/>
                    </a:lnTo>
                    <a:lnTo>
                      <a:pt x="455" y="567"/>
                    </a:lnTo>
                    <a:lnTo>
                      <a:pt x="446" y="563"/>
                    </a:lnTo>
                    <a:lnTo>
                      <a:pt x="444" y="563"/>
                    </a:lnTo>
                    <a:lnTo>
                      <a:pt x="444" y="565"/>
                    </a:lnTo>
                    <a:lnTo>
                      <a:pt x="446" y="568"/>
                    </a:lnTo>
                    <a:lnTo>
                      <a:pt x="446" y="569"/>
                    </a:lnTo>
                    <a:lnTo>
                      <a:pt x="444" y="571"/>
                    </a:lnTo>
                    <a:lnTo>
                      <a:pt x="443" y="572"/>
                    </a:lnTo>
                    <a:lnTo>
                      <a:pt x="437" y="572"/>
                    </a:lnTo>
                    <a:lnTo>
                      <a:pt x="436" y="574"/>
                    </a:lnTo>
                    <a:lnTo>
                      <a:pt x="436" y="582"/>
                    </a:lnTo>
                    <a:lnTo>
                      <a:pt x="435" y="583"/>
                    </a:lnTo>
                    <a:lnTo>
                      <a:pt x="430" y="581"/>
                    </a:lnTo>
                    <a:lnTo>
                      <a:pt x="430" y="583"/>
                    </a:lnTo>
                    <a:lnTo>
                      <a:pt x="432" y="585"/>
                    </a:lnTo>
                    <a:lnTo>
                      <a:pt x="432" y="586"/>
                    </a:lnTo>
                    <a:lnTo>
                      <a:pt x="433" y="588"/>
                    </a:lnTo>
                    <a:lnTo>
                      <a:pt x="432" y="590"/>
                    </a:lnTo>
                    <a:lnTo>
                      <a:pt x="430" y="591"/>
                    </a:lnTo>
                    <a:lnTo>
                      <a:pt x="429" y="589"/>
                    </a:lnTo>
                    <a:lnTo>
                      <a:pt x="428" y="588"/>
                    </a:lnTo>
                    <a:lnTo>
                      <a:pt x="427" y="588"/>
                    </a:lnTo>
                    <a:lnTo>
                      <a:pt x="426" y="589"/>
                    </a:lnTo>
                    <a:lnTo>
                      <a:pt x="425" y="591"/>
                    </a:lnTo>
                    <a:lnTo>
                      <a:pt x="421" y="595"/>
                    </a:lnTo>
                    <a:lnTo>
                      <a:pt x="420" y="595"/>
                    </a:lnTo>
                    <a:lnTo>
                      <a:pt x="418" y="593"/>
                    </a:lnTo>
                    <a:lnTo>
                      <a:pt x="417" y="593"/>
                    </a:lnTo>
                    <a:lnTo>
                      <a:pt x="415" y="595"/>
                    </a:lnTo>
                    <a:lnTo>
                      <a:pt x="417" y="595"/>
                    </a:lnTo>
                    <a:lnTo>
                      <a:pt x="418" y="597"/>
                    </a:lnTo>
                    <a:lnTo>
                      <a:pt x="418" y="598"/>
                    </a:lnTo>
                    <a:lnTo>
                      <a:pt x="419" y="599"/>
                    </a:lnTo>
                    <a:lnTo>
                      <a:pt x="418" y="602"/>
                    </a:lnTo>
                    <a:lnTo>
                      <a:pt x="415" y="603"/>
                    </a:lnTo>
                    <a:lnTo>
                      <a:pt x="412" y="606"/>
                    </a:lnTo>
                    <a:lnTo>
                      <a:pt x="412" y="611"/>
                    </a:lnTo>
                    <a:lnTo>
                      <a:pt x="407" y="611"/>
                    </a:lnTo>
                    <a:lnTo>
                      <a:pt x="406" y="610"/>
                    </a:lnTo>
                    <a:lnTo>
                      <a:pt x="405" y="610"/>
                    </a:lnTo>
                    <a:lnTo>
                      <a:pt x="403" y="609"/>
                    </a:lnTo>
                    <a:lnTo>
                      <a:pt x="401" y="610"/>
                    </a:lnTo>
                    <a:lnTo>
                      <a:pt x="401" y="611"/>
                    </a:lnTo>
                    <a:lnTo>
                      <a:pt x="404" y="612"/>
                    </a:lnTo>
                    <a:lnTo>
                      <a:pt x="405" y="613"/>
                    </a:lnTo>
                    <a:lnTo>
                      <a:pt x="401" y="613"/>
                    </a:lnTo>
                    <a:lnTo>
                      <a:pt x="397" y="616"/>
                    </a:lnTo>
                    <a:lnTo>
                      <a:pt x="394" y="618"/>
                    </a:lnTo>
                    <a:lnTo>
                      <a:pt x="390" y="619"/>
                    </a:lnTo>
                    <a:lnTo>
                      <a:pt x="389" y="618"/>
                    </a:lnTo>
                    <a:lnTo>
                      <a:pt x="387" y="616"/>
                    </a:lnTo>
                    <a:lnTo>
                      <a:pt x="385" y="614"/>
                    </a:lnTo>
                    <a:lnTo>
                      <a:pt x="386" y="611"/>
                    </a:lnTo>
                    <a:lnTo>
                      <a:pt x="389" y="609"/>
                    </a:lnTo>
                    <a:lnTo>
                      <a:pt x="391" y="607"/>
                    </a:lnTo>
                    <a:lnTo>
                      <a:pt x="394" y="606"/>
                    </a:lnTo>
                    <a:lnTo>
                      <a:pt x="398" y="606"/>
                    </a:lnTo>
                    <a:lnTo>
                      <a:pt x="400" y="599"/>
                    </a:lnTo>
                    <a:lnTo>
                      <a:pt x="410" y="585"/>
                    </a:lnTo>
                    <a:lnTo>
                      <a:pt x="404" y="586"/>
                    </a:lnTo>
                    <a:lnTo>
                      <a:pt x="399" y="590"/>
                    </a:lnTo>
                    <a:lnTo>
                      <a:pt x="396" y="592"/>
                    </a:lnTo>
                    <a:lnTo>
                      <a:pt x="390" y="593"/>
                    </a:lnTo>
                    <a:lnTo>
                      <a:pt x="390" y="592"/>
                    </a:lnTo>
                    <a:lnTo>
                      <a:pt x="389" y="592"/>
                    </a:lnTo>
                    <a:lnTo>
                      <a:pt x="386" y="591"/>
                    </a:lnTo>
                    <a:lnTo>
                      <a:pt x="385" y="591"/>
                    </a:lnTo>
                    <a:lnTo>
                      <a:pt x="387" y="579"/>
                    </a:lnTo>
                    <a:lnTo>
                      <a:pt x="391" y="569"/>
                    </a:lnTo>
                    <a:lnTo>
                      <a:pt x="394" y="560"/>
                    </a:lnTo>
                    <a:lnTo>
                      <a:pt x="396" y="549"/>
                    </a:lnTo>
                    <a:lnTo>
                      <a:pt x="392" y="537"/>
                    </a:lnTo>
                    <a:lnTo>
                      <a:pt x="398" y="535"/>
                    </a:lnTo>
                    <a:lnTo>
                      <a:pt x="401" y="530"/>
                    </a:lnTo>
                    <a:lnTo>
                      <a:pt x="406" y="526"/>
                    </a:lnTo>
                    <a:lnTo>
                      <a:pt x="412" y="522"/>
                    </a:lnTo>
                    <a:lnTo>
                      <a:pt x="414" y="522"/>
                    </a:lnTo>
                    <a:lnTo>
                      <a:pt x="415" y="523"/>
                    </a:lnTo>
                    <a:lnTo>
                      <a:pt x="418" y="525"/>
                    </a:lnTo>
                    <a:lnTo>
                      <a:pt x="420" y="525"/>
                    </a:lnTo>
                    <a:lnTo>
                      <a:pt x="428" y="523"/>
                    </a:lnTo>
                    <a:lnTo>
                      <a:pt x="437" y="522"/>
                    </a:lnTo>
                    <a:lnTo>
                      <a:pt x="446" y="525"/>
                    </a:lnTo>
                    <a:lnTo>
                      <a:pt x="443" y="520"/>
                    </a:lnTo>
                    <a:lnTo>
                      <a:pt x="439" y="518"/>
                    </a:lnTo>
                    <a:lnTo>
                      <a:pt x="427" y="515"/>
                    </a:lnTo>
                    <a:lnTo>
                      <a:pt x="422" y="512"/>
                    </a:lnTo>
                    <a:lnTo>
                      <a:pt x="426" y="504"/>
                    </a:lnTo>
                    <a:lnTo>
                      <a:pt x="430" y="498"/>
                    </a:lnTo>
                    <a:lnTo>
                      <a:pt x="437" y="492"/>
                    </a:lnTo>
                    <a:lnTo>
                      <a:pt x="434" y="490"/>
                    </a:lnTo>
                    <a:lnTo>
                      <a:pt x="430" y="490"/>
                    </a:lnTo>
                    <a:lnTo>
                      <a:pt x="428" y="491"/>
                    </a:lnTo>
                    <a:lnTo>
                      <a:pt x="425" y="493"/>
                    </a:lnTo>
                    <a:lnTo>
                      <a:pt x="424" y="495"/>
                    </a:lnTo>
                    <a:lnTo>
                      <a:pt x="421" y="498"/>
                    </a:lnTo>
                    <a:lnTo>
                      <a:pt x="420" y="501"/>
                    </a:lnTo>
                    <a:lnTo>
                      <a:pt x="420" y="505"/>
                    </a:lnTo>
                    <a:lnTo>
                      <a:pt x="417" y="505"/>
                    </a:lnTo>
                    <a:lnTo>
                      <a:pt x="414" y="506"/>
                    </a:lnTo>
                    <a:lnTo>
                      <a:pt x="411" y="506"/>
                    </a:lnTo>
                    <a:lnTo>
                      <a:pt x="408" y="504"/>
                    </a:lnTo>
                    <a:lnTo>
                      <a:pt x="407" y="500"/>
                    </a:lnTo>
                    <a:lnTo>
                      <a:pt x="405" y="505"/>
                    </a:lnTo>
                    <a:lnTo>
                      <a:pt x="400" y="509"/>
                    </a:lnTo>
                    <a:lnTo>
                      <a:pt x="397" y="512"/>
                    </a:lnTo>
                    <a:lnTo>
                      <a:pt x="384" y="525"/>
                    </a:lnTo>
                    <a:lnTo>
                      <a:pt x="379" y="527"/>
                    </a:lnTo>
                    <a:lnTo>
                      <a:pt x="379" y="530"/>
                    </a:lnTo>
                    <a:lnTo>
                      <a:pt x="377" y="533"/>
                    </a:lnTo>
                    <a:lnTo>
                      <a:pt x="377" y="534"/>
                    </a:lnTo>
                    <a:lnTo>
                      <a:pt x="379" y="535"/>
                    </a:lnTo>
                    <a:lnTo>
                      <a:pt x="375" y="540"/>
                    </a:lnTo>
                    <a:lnTo>
                      <a:pt x="371" y="546"/>
                    </a:lnTo>
                    <a:lnTo>
                      <a:pt x="366" y="550"/>
                    </a:lnTo>
                    <a:lnTo>
                      <a:pt x="366" y="555"/>
                    </a:lnTo>
                    <a:lnTo>
                      <a:pt x="368" y="557"/>
                    </a:lnTo>
                    <a:lnTo>
                      <a:pt x="365" y="562"/>
                    </a:lnTo>
                    <a:lnTo>
                      <a:pt x="364" y="565"/>
                    </a:lnTo>
                    <a:lnTo>
                      <a:pt x="358" y="565"/>
                    </a:lnTo>
                    <a:lnTo>
                      <a:pt x="355" y="564"/>
                    </a:lnTo>
                    <a:lnTo>
                      <a:pt x="352" y="563"/>
                    </a:lnTo>
                    <a:lnTo>
                      <a:pt x="347" y="563"/>
                    </a:lnTo>
                    <a:lnTo>
                      <a:pt x="348" y="565"/>
                    </a:lnTo>
                    <a:lnTo>
                      <a:pt x="350" y="568"/>
                    </a:lnTo>
                    <a:lnTo>
                      <a:pt x="352" y="569"/>
                    </a:lnTo>
                    <a:lnTo>
                      <a:pt x="356" y="570"/>
                    </a:lnTo>
                    <a:lnTo>
                      <a:pt x="358" y="571"/>
                    </a:lnTo>
                    <a:lnTo>
                      <a:pt x="361" y="574"/>
                    </a:lnTo>
                    <a:lnTo>
                      <a:pt x="362" y="576"/>
                    </a:lnTo>
                    <a:lnTo>
                      <a:pt x="362" y="579"/>
                    </a:lnTo>
                    <a:lnTo>
                      <a:pt x="361" y="582"/>
                    </a:lnTo>
                    <a:lnTo>
                      <a:pt x="359" y="583"/>
                    </a:lnTo>
                    <a:lnTo>
                      <a:pt x="355" y="585"/>
                    </a:lnTo>
                    <a:lnTo>
                      <a:pt x="351" y="586"/>
                    </a:lnTo>
                    <a:lnTo>
                      <a:pt x="349" y="586"/>
                    </a:lnTo>
                    <a:lnTo>
                      <a:pt x="344" y="589"/>
                    </a:lnTo>
                    <a:lnTo>
                      <a:pt x="347" y="591"/>
                    </a:lnTo>
                    <a:lnTo>
                      <a:pt x="349" y="591"/>
                    </a:lnTo>
                    <a:lnTo>
                      <a:pt x="350" y="592"/>
                    </a:lnTo>
                    <a:lnTo>
                      <a:pt x="351" y="592"/>
                    </a:lnTo>
                    <a:lnTo>
                      <a:pt x="352" y="593"/>
                    </a:lnTo>
                    <a:lnTo>
                      <a:pt x="352" y="596"/>
                    </a:lnTo>
                    <a:lnTo>
                      <a:pt x="351" y="598"/>
                    </a:lnTo>
                    <a:lnTo>
                      <a:pt x="349" y="598"/>
                    </a:lnTo>
                    <a:lnTo>
                      <a:pt x="348" y="597"/>
                    </a:lnTo>
                    <a:lnTo>
                      <a:pt x="347" y="595"/>
                    </a:lnTo>
                    <a:lnTo>
                      <a:pt x="347" y="593"/>
                    </a:lnTo>
                    <a:lnTo>
                      <a:pt x="344" y="596"/>
                    </a:lnTo>
                    <a:lnTo>
                      <a:pt x="343" y="598"/>
                    </a:lnTo>
                    <a:lnTo>
                      <a:pt x="343" y="599"/>
                    </a:lnTo>
                    <a:lnTo>
                      <a:pt x="341" y="600"/>
                    </a:lnTo>
                    <a:lnTo>
                      <a:pt x="336" y="600"/>
                    </a:lnTo>
                    <a:lnTo>
                      <a:pt x="336" y="607"/>
                    </a:lnTo>
                    <a:lnTo>
                      <a:pt x="333" y="612"/>
                    </a:lnTo>
                    <a:lnTo>
                      <a:pt x="329" y="616"/>
                    </a:lnTo>
                    <a:lnTo>
                      <a:pt x="327" y="620"/>
                    </a:lnTo>
                    <a:lnTo>
                      <a:pt x="325" y="626"/>
                    </a:lnTo>
                    <a:lnTo>
                      <a:pt x="326" y="634"/>
                    </a:lnTo>
                    <a:lnTo>
                      <a:pt x="340" y="634"/>
                    </a:lnTo>
                    <a:lnTo>
                      <a:pt x="346" y="637"/>
                    </a:lnTo>
                    <a:lnTo>
                      <a:pt x="351" y="641"/>
                    </a:lnTo>
                    <a:lnTo>
                      <a:pt x="350" y="642"/>
                    </a:lnTo>
                    <a:lnTo>
                      <a:pt x="349" y="645"/>
                    </a:lnTo>
                    <a:lnTo>
                      <a:pt x="348" y="646"/>
                    </a:lnTo>
                    <a:lnTo>
                      <a:pt x="348" y="648"/>
                    </a:lnTo>
                    <a:lnTo>
                      <a:pt x="344" y="652"/>
                    </a:lnTo>
                    <a:lnTo>
                      <a:pt x="342" y="652"/>
                    </a:lnTo>
                    <a:lnTo>
                      <a:pt x="341" y="653"/>
                    </a:lnTo>
                    <a:lnTo>
                      <a:pt x="339" y="654"/>
                    </a:lnTo>
                    <a:lnTo>
                      <a:pt x="337" y="654"/>
                    </a:lnTo>
                    <a:lnTo>
                      <a:pt x="334" y="658"/>
                    </a:lnTo>
                    <a:lnTo>
                      <a:pt x="332" y="659"/>
                    </a:lnTo>
                    <a:lnTo>
                      <a:pt x="330" y="661"/>
                    </a:lnTo>
                    <a:lnTo>
                      <a:pt x="329" y="662"/>
                    </a:lnTo>
                    <a:lnTo>
                      <a:pt x="329" y="663"/>
                    </a:lnTo>
                    <a:lnTo>
                      <a:pt x="330" y="665"/>
                    </a:lnTo>
                    <a:lnTo>
                      <a:pt x="332" y="667"/>
                    </a:lnTo>
                    <a:lnTo>
                      <a:pt x="332" y="669"/>
                    </a:lnTo>
                    <a:lnTo>
                      <a:pt x="330" y="670"/>
                    </a:lnTo>
                    <a:lnTo>
                      <a:pt x="326" y="670"/>
                    </a:lnTo>
                    <a:lnTo>
                      <a:pt x="326" y="673"/>
                    </a:lnTo>
                    <a:lnTo>
                      <a:pt x="329" y="676"/>
                    </a:lnTo>
                    <a:lnTo>
                      <a:pt x="329" y="680"/>
                    </a:lnTo>
                    <a:lnTo>
                      <a:pt x="327" y="680"/>
                    </a:lnTo>
                    <a:lnTo>
                      <a:pt x="325" y="681"/>
                    </a:lnTo>
                    <a:lnTo>
                      <a:pt x="323" y="681"/>
                    </a:lnTo>
                    <a:lnTo>
                      <a:pt x="321" y="682"/>
                    </a:lnTo>
                    <a:lnTo>
                      <a:pt x="320" y="683"/>
                    </a:lnTo>
                    <a:lnTo>
                      <a:pt x="320" y="684"/>
                    </a:lnTo>
                    <a:lnTo>
                      <a:pt x="315" y="687"/>
                    </a:lnTo>
                    <a:lnTo>
                      <a:pt x="312" y="688"/>
                    </a:lnTo>
                    <a:lnTo>
                      <a:pt x="309" y="689"/>
                    </a:lnTo>
                    <a:lnTo>
                      <a:pt x="307" y="689"/>
                    </a:lnTo>
                    <a:lnTo>
                      <a:pt x="306" y="690"/>
                    </a:lnTo>
                    <a:lnTo>
                      <a:pt x="306" y="697"/>
                    </a:lnTo>
                    <a:lnTo>
                      <a:pt x="305" y="698"/>
                    </a:lnTo>
                    <a:lnTo>
                      <a:pt x="304" y="698"/>
                    </a:lnTo>
                    <a:lnTo>
                      <a:pt x="302" y="700"/>
                    </a:lnTo>
                    <a:lnTo>
                      <a:pt x="301" y="700"/>
                    </a:lnTo>
                    <a:lnTo>
                      <a:pt x="301" y="703"/>
                    </a:lnTo>
                    <a:lnTo>
                      <a:pt x="299" y="703"/>
                    </a:lnTo>
                    <a:lnTo>
                      <a:pt x="298" y="702"/>
                    </a:lnTo>
                    <a:lnTo>
                      <a:pt x="297" y="702"/>
                    </a:lnTo>
                    <a:lnTo>
                      <a:pt x="295" y="701"/>
                    </a:lnTo>
                    <a:lnTo>
                      <a:pt x="293" y="704"/>
                    </a:lnTo>
                    <a:lnTo>
                      <a:pt x="292" y="708"/>
                    </a:lnTo>
                    <a:lnTo>
                      <a:pt x="290" y="711"/>
                    </a:lnTo>
                    <a:lnTo>
                      <a:pt x="288" y="715"/>
                    </a:lnTo>
                    <a:lnTo>
                      <a:pt x="281" y="716"/>
                    </a:lnTo>
                    <a:lnTo>
                      <a:pt x="277" y="719"/>
                    </a:lnTo>
                    <a:lnTo>
                      <a:pt x="272" y="724"/>
                    </a:lnTo>
                    <a:lnTo>
                      <a:pt x="267" y="728"/>
                    </a:lnTo>
                    <a:lnTo>
                      <a:pt x="267" y="729"/>
                    </a:lnTo>
                    <a:lnTo>
                      <a:pt x="269" y="730"/>
                    </a:lnTo>
                    <a:lnTo>
                      <a:pt x="270" y="730"/>
                    </a:lnTo>
                    <a:lnTo>
                      <a:pt x="271" y="731"/>
                    </a:lnTo>
                    <a:lnTo>
                      <a:pt x="271" y="738"/>
                    </a:lnTo>
                    <a:lnTo>
                      <a:pt x="267" y="745"/>
                    </a:lnTo>
                    <a:lnTo>
                      <a:pt x="265" y="746"/>
                    </a:lnTo>
                    <a:lnTo>
                      <a:pt x="258" y="746"/>
                    </a:lnTo>
                    <a:lnTo>
                      <a:pt x="256" y="747"/>
                    </a:lnTo>
                    <a:lnTo>
                      <a:pt x="255" y="750"/>
                    </a:lnTo>
                    <a:lnTo>
                      <a:pt x="251" y="753"/>
                    </a:lnTo>
                    <a:lnTo>
                      <a:pt x="249" y="754"/>
                    </a:lnTo>
                    <a:lnTo>
                      <a:pt x="248" y="754"/>
                    </a:lnTo>
                    <a:lnTo>
                      <a:pt x="245" y="753"/>
                    </a:lnTo>
                    <a:lnTo>
                      <a:pt x="244" y="753"/>
                    </a:lnTo>
                    <a:lnTo>
                      <a:pt x="243" y="756"/>
                    </a:lnTo>
                    <a:lnTo>
                      <a:pt x="243" y="761"/>
                    </a:lnTo>
                    <a:lnTo>
                      <a:pt x="240" y="765"/>
                    </a:lnTo>
                    <a:lnTo>
                      <a:pt x="236" y="765"/>
                    </a:lnTo>
                    <a:lnTo>
                      <a:pt x="234" y="763"/>
                    </a:lnTo>
                    <a:lnTo>
                      <a:pt x="231" y="763"/>
                    </a:lnTo>
                    <a:lnTo>
                      <a:pt x="228" y="766"/>
                    </a:lnTo>
                    <a:lnTo>
                      <a:pt x="228" y="768"/>
                    </a:lnTo>
                    <a:lnTo>
                      <a:pt x="229" y="770"/>
                    </a:lnTo>
                    <a:lnTo>
                      <a:pt x="231" y="770"/>
                    </a:lnTo>
                    <a:lnTo>
                      <a:pt x="233" y="771"/>
                    </a:lnTo>
                    <a:lnTo>
                      <a:pt x="224" y="774"/>
                    </a:lnTo>
                    <a:lnTo>
                      <a:pt x="215" y="778"/>
                    </a:lnTo>
                    <a:lnTo>
                      <a:pt x="209" y="784"/>
                    </a:lnTo>
                    <a:lnTo>
                      <a:pt x="210" y="786"/>
                    </a:lnTo>
                    <a:lnTo>
                      <a:pt x="213" y="786"/>
                    </a:lnTo>
                    <a:lnTo>
                      <a:pt x="215" y="785"/>
                    </a:lnTo>
                    <a:lnTo>
                      <a:pt x="216" y="784"/>
                    </a:lnTo>
                    <a:lnTo>
                      <a:pt x="220" y="784"/>
                    </a:lnTo>
                    <a:lnTo>
                      <a:pt x="214" y="791"/>
                    </a:lnTo>
                    <a:lnTo>
                      <a:pt x="208" y="795"/>
                    </a:lnTo>
                    <a:lnTo>
                      <a:pt x="202" y="802"/>
                    </a:lnTo>
                    <a:lnTo>
                      <a:pt x="192" y="806"/>
                    </a:lnTo>
                    <a:lnTo>
                      <a:pt x="187" y="808"/>
                    </a:lnTo>
                    <a:lnTo>
                      <a:pt x="186" y="810"/>
                    </a:lnTo>
                    <a:lnTo>
                      <a:pt x="185" y="814"/>
                    </a:lnTo>
                    <a:lnTo>
                      <a:pt x="184" y="815"/>
                    </a:lnTo>
                    <a:lnTo>
                      <a:pt x="184" y="814"/>
                    </a:lnTo>
                    <a:lnTo>
                      <a:pt x="183" y="813"/>
                    </a:lnTo>
                    <a:lnTo>
                      <a:pt x="184" y="810"/>
                    </a:lnTo>
                    <a:lnTo>
                      <a:pt x="184" y="807"/>
                    </a:lnTo>
                    <a:lnTo>
                      <a:pt x="178" y="807"/>
                    </a:lnTo>
                    <a:lnTo>
                      <a:pt x="176" y="808"/>
                    </a:lnTo>
                    <a:lnTo>
                      <a:pt x="172" y="809"/>
                    </a:lnTo>
                    <a:lnTo>
                      <a:pt x="167" y="814"/>
                    </a:lnTo>
                    <a:lnTo>
                      <a:pt x="166" y="814"/>
                    </a:lnTo>
                    <a:lnTo>
                      <a:pt x="166" y="815"/>
                    </a:lnTo>
                    <a:lnTo>
                      <a:pt x="162" y="817"/>
                    </a:lnTo>
                    <a:lnTo>
                      <a:pt x="159" y="820"/>
                    </a:lnTo>
                    <a:lnTo>
                      <a:pt x="158" y="822"/>
                    </a:lnTo>
                    <a:lnTo>
                      <a:pt x="157" y="822"/>
                    </a:lnTo>
                    <a:lnTo>
                      <a:pt x="155" y="823"/>
                    </a:lnTo>
                    <a:lnTo>
                      <a:pt x="151" y="822"/>
                    </a:lnTo>
                    <a:lnTo>
                      <a:pt x="149" y="824"/>
                    </a:lnTo>
                    <a:lnTo>
                      <a:pt x="148" y="824"/>
                    </a:lnTo>
                    <a:lnTo>
                      <a:pt x="146" y="826"/>
                    </a:lnTo>
                    <a:lnTo>
                      <a:pt x="144" y="826"/>
                    </a:lnTo>
                    <a:lnTo>
                      <a:pt x="142" y="827"/>
                    </a:lnTo>
                    <a:lnTo>
                      <a:pt x="137" y="831"/>
                    </a:lnTo>
                    <a:lnTo>
                      <a:pt x="135" y="833"/>
                    </a:lnTo>
                    <a:lnTo>
                      <a:pt x="132" y="831"/>
                    </a:lnTo>
                    <a:lnTo>
                      <a:pt x="131" y="830"/>
                    </a:lnTo>
                    <a:lnTo>
                      <a:pt x="131" y="829"/>
                    </a:lnTo>
                    <a:lnTo>
                      <a:pt x="134" y="827"/>
                    </a:lnTo>
                    <a:lnTo>
                      <a:pt x="138" y="827"/>
                    </a:lnTo>
                    <a:lnTo>
                      <a:pt x="135" y="820"/>
                    </a:lnTo>
                    <a:lnTo>
                      <a:pt x="134" y="819"/>
                    </a:lnTo>
                    <a:lnTo>
                      <a:pt x="131" y="817"/>
                    </a:lnTo>
                    <a:lnTo>
                      <a:pt x="127" y="817"/>
                    </a:lnTo>
                    <a:lnTo>
                      <a:pt x="124" y="819"/>
                    </a:lnTo>
                    <a:lnTo>
                      <a:pt x="121" y="822"/>
                    </a:lnTo>
                    <a:lnTo>
                      <a:pt x="121" y="829"/>
                    </a:lnTo>
                    <a:lnTo>
                      <a:pt x="120" y="833"/>
                    </a:lnTo>
                    <a:lnTo>
                      <a:pt x="118" y="835"/>
                    </a:lnTo>
                    <a:lnTo>
                      <a:pt x="117" y="836"/>
                    </a:lnTo>
                    <a:lnTo>
                      <a:pt x="115" y="836"/>
                    </a:lnTo>
                    <a:lnTo>
                      <a:pt x="114" y="837"/>
                    </a:lnTo>
                    <a:lnTo>
                      <a:pt x="111" y="837"/>
                    </a:lnTo>
                    <a:lnTo>
                      <a:pt x="111" y="843"/>
                    </a:lnTo>
                    <a:lnTo>
                      <a:pt x="109" y="845"/>
                    </a:lnTo>
                    <a:lnTo>
                      <a:pt x="102" y="849"/>
                    </a:lnTo>
                    <a:lnTo>
                      <a:pt x="101" y="848"/>
                    </a:lnTo>
                    <a:lnTo>
                      <a:pt x="98" y="838"/>
                    </a:lnTo>
                    <a:lnTo>
                      <a:pt x="100" y="829"/>
                    </a:lnTo>
                    <a:lnTo>
                      <a:pt x="106" y="820"/>
                    </a:lnTo>
                    <a:lnTo>
                      <a:pt x="109" y="816"/>
                    </a:lnTo>
                    <a:lnTo>
                      <a:pt x="109" y="815"/>
                    </a:lnTo>
                    <a:lnTo>
                      <a:pt x="111" y="814"/>
                    </a:lnTo>
                    <a:lnTo>
                      <a:pt x="113" y="813"/>
                    </a:lnTo>
                    <a:lnTo>
                      <a:pt x="116" y="812"/>
                    </a:lnTo>
                    <a:lnTo>
                      <a:pt x="122" y="808"/>
                    </a:lnTo>
                    <a:lnTo>
                      <a:pt x="129" y="803"/>
                    </a:lnTo>
                    <a:lnTo>
                      <a:pt x="138" y="802"/>
                    </a:lnTo>
                    <a:lnTo>
                      <a:pt x="141" y="806"/>
                    </a:lnTo>
                    <a:lnTo>
                      <a:pt x="151" y="816"/>
                    </a:lnTo>
                    <a:lnTo>
                      <a:pt x="152" y="815"/>
                    </a:lnTo>
                    <a:lnTo>
                      <a:pt x="152" y="813"/>
                    </a:lnTo>
                    <a:lnTo>
                      <a:pt x="153" y="812"/>
                    </a:lnTo>
                    <a:lnTo>
                      <a:pt x="153" y="809"/>
                    </a:lnTo>
                    <a:lnTo>
                      <a:pt x="155" y="810"/>
                    </a:lnTo>
                    <a:lnTo>
                      <a:pt x="156" y="810"/>
                    </a:lnTo>
                    <a:lnTo>
                      <a:pt x="158" y="812"/>
                    </a:lnTo>
                    <a:lnTo>
                      <a:pt x="159" y="813"/>
                    </a:lnTo>
                    <a:lnTo>
                      <a:pt x="159" y="814"/>
                    </a:lnTo>
                    <a:lnTo>
                      <a:pt x="166" y="812"/>
                    </a:lnTo>
                    <a:lnTo>
                      <a:pt x="166" y="806"/>
                    </a:lnTo>
                    <a:lnTo>
                      <a:pt x="165" y="805"/>
                    </a:lnTo>
                    <a:lnTo>
                      <a:pt x="159" y="805"/>
                    </a:lnTo>
                    <a:lnTo>
                      <a:pt x="159" y="795"/>
                    </a:lnTo>
                    <a:lnTo>
                      <a:pt x="162" y="789"/>
                    </a:lnTo>
                    <a:lnTo>
                      <a:pt x="173" y="778"/>
                    </a:lnTo>
                    <a:lnTo>
                      <a:pt x="174" y="775"/>
                    </a:lnTo>
                    <a:lnTo>
                      <a:pt x="177" y="773"/>
                    </a:lnTo>
                    <a:lnTo>
                      <a:pt x="184" y="770"/>
                    </a:lnTo>
                    <a:lnTo>
                      <a:pt x="191" y="767"/>
                    </a:lnTo>
                    <a:lnTo>
                      <a:pt x="196" y="765"/>
                    </a:lnTo>
                    <a:lnTo>
                      <a:pt x="200" y="758"/>
                    </a:lnTo>
                    <a:lnTo>
                      <a:pt x="203" y="758"/>
                    </a:lnTo>
                    <a:lnTo>
                      <a:pt x="206" y="759"/>
                    </a:lnTo>
                    <a:lnTo>
                      <a:pt x="209" y="759"/>
                    </a:lnTo>
                    <a:lnTo>
                      <a:pt x="210" y="757"/>
                    </a:lnTo>
                    <a:lnTo>
                      <a:pt x="210" y="756"/>
                    </a:lnTo>
                    <a:lnTo>
                      <a:pt x="212" y="753"/>
                    </a:lnTo>
                    <a:lnTo>
                      <a:pt x="212" y="744"/>
                    </a:lnTo>
                    <a:lnTo>
                      <a:pt x="233" y="721"/>
                    </a:lnTo>
                    <a:lnTo>
                      <a:pt x="235" y="722"/>
                    </a:lnTo>
                    <a:lnTo>
                      <a:pt x="237" y="722"/>
                    </a:lnTo>
                    <a:lnTo>
                      <a:pt x="240" y="723"/>
                    </a:lnTo>
                    <a:lnTo>
                      <a:pt x="242" y="723"/>
                    </a:lnTo>
                    <a:lnTo>
                      <a:pt x="244" y="721"/>
                    </a:lnTo>
                    <a:lnTo>
                      <a:pt x="245" y="718"/>
                    </a:lnTo>
                    <a:lnTo>
                      <a:pt x="243" y="718"/>
                    </a:lnTo>
                    <a:lnTo>
                      <a:pt x="237" y="712"/>
                    </a:lnTo>
                    <a:lnTo>
                      <a:pt x="240" y="702"/>
                    </a:lnTo>
                    <a:lnTo>
                      <a:pt x="240" y="688"/>
                    </a:lnTo>
                    <a:lnTo>
                      <a:pt x="242" y="688"/>
                    </a:lnTo>
                    <a:lnTo>
                      <a:pt x="243" y="687"/>
                    </a:lnTo>
                    <a:lnTo>
                      <a:pt x="245" y="687"/>
                    </a:lnTo>
                    <a:lnTo>
                      <a:pt x="247" y="686"/>
                    </a:lnTo>
                    <a:lnTo>
                      <a:pt x="249" y="686"/>
                    </a:lnTo>
                    <a:lnTo>
                      <a:pt x="252" y="687"/>
                    </a:lnTo>
                    <a:lnTo>
                      <a:pt x="251" y="684"/>
                    </a:lnTo>
                    <a:lnTo>
                      <a:pt x="250" y="683"/>
                    </a:lnTo>
                    <a:lnTo>
                      <a:pt x="248" y="682"/>
                    </a:lnTo>
                    <a:lnTo>
                      <a:pt x="241" y="682"/>
                    </a:lnTo>
                    <a:lnTo>
                      <a:pt x="242" y="672"/>
                    </a:lnTo>
                    <a:lnTo>
                      <a:pt x="245" y="666"/>
                    </a:lnTo>
                    <a:lnTo>
                      <a:pt x="250" y="661"/>
                    </a:lnTo>
                    <a:lnTo>
                      <a:pt x="256" y="656"/>
                    </a:lnTo>
                    <a:lnTo>
                      <a:pt x="254" y="651"/>
                    </a:lnTo>
                    <a:lnTo>
                      <a:pt x="255" y="647"/>
                    </a:lnTo>
                    <a:lnTo>
                      <a:pt x="257" y="644"/>
                    </a:lnTo>
                    <a:lnTo>
                      <a:pt x="258" y="639"/>
                    </a:lnTo>
                    <a:lnTo>
                      <a:pt x="258" y="632"/>
                    </a:lnTo>
                    <a:lnTo>
                      <a:pt x="256" y="633"/>
                    </a:lnTo>
                    <a:lnTo>
                      <a:pt x="255" y="634"/>
                    </a:lnTo>
                    <a:lnTo>
                      <a:pt x="254" y="637"/>
                    </a:lnTo>
                    <a:lnTo>
                      <a:pt x="254" y="640"/>
                    </a:lnTo>
                    <a:lnTo>
                      <a:pt x="252" y="642"/>
                    </a:lnTo>
                    <a:lnTo>
                      <a:pt x="252" y="645"/>
                    </a:lnTo>
                    <a:lnTo>
                      <a:pt x="238" y="653"/>
                    </a:lnTo>
                    <a:lnTo>
                      <a:pt x="224" y="660"/>
                    </a:lnTo>
                    <a:lnTo>
                      <a:pt x="222" y="660"/>
                    </a:lnTo>
                    <a:lnTo>
                      <a:pt x="220" y="659"/>
                    </a:lnTo>
                    <a:lnTo>
                      <a:pt x="217" y="656"/>
                    </a:lnTo>
                    <a:lnTo>
                      <a:pt x="216" y="654"/>
                    </a:lnTo>
                    <a:lnTo>
                      <a:pt x="214" y="653"/>
                    </a:lnTo>
                    <a:lnTo>
                      <a:pt x="213" y="652"/>
                    </a:lnTo>
                    <a:lnTo>
                      <a:pt x="213" y="648"/>
                    </a:lnTo>
                    <a:lnTo>
                      <a:pt x="215" y="646"/>
                    </a:lnTo>
                    <a:lnTo>
                      <a:pt x="216" y="646"/>
                    </a:lnTo>
                    <a:lnTo>
                      <a:pt x="217" y="645"/>
                    </a:lnTo>
                    <a:lnTo>
                      <a:pt x="217" y="644"/>
                    </a:lnTo>
                    <a:lnTo>
                      <a:pt x="221" y="644"/>
                    </a:lnTo>
                    <a:lnTo>
                      <a:pt x="222" y="645"/>
                    </a:lnTo>
                    <a:lnTo>
                      <a:pt x="222" y="646"/>
                    </a:lnTo>
                    <a:lnTo>
                      <a:pt x="223" y="647"/>
                    </a:lnTo>
                    <a:lnTo>
                      <a:pt x="223" y="648"/>
                    </a:lnTo>
                    <a:lnTo>
                      <a:pt x="224" y="649"/>
                    </a:lnTo>
                    <a:lnTo>
                      <a:pt x="227" y="649"/>
                    </a:lnTo>
                    <a:lnTo>
                      <a:pt x="229" y="645"/>
                    </a:lnTo>
                    <a:lnTo>
                      <a:pt x="228" y="644"/>
                    </a:lnTo>
                    <a:lnTo>
                      <a:pt x="226" y="642"/>
                    </a:lnTo>
                    <a:lnTo>
                      <a:pt x="224" y="641"/>
                    </a:lnTo>
                    <a:lnTo>
                      <a:pt x="222" y="640"/>
                    </a:lnTo>
                    <a:lnTo>
                      <a:pt x="219" y="639"/>
                    </a:lnTo>
                    <a:lnTo>
                      <a:pt x="216" y="638"/>
                    </a:lnTo>
                    <a:lnTo>
                      <a:pt x="213" y="634"/>
                    </a:lnTo>
                    <a:lnTo>
                      <a:pt x="213" y="632"/>
                    </a:lnTo>
                    <a:lnTo>
                      <a:pt x="212" y="633"/>
                    </a:lnTo>
                    <a:lnTo>
                      <a:pt x="210" y="635"/>
                    </a:lnTo>
                    <a:lnTo>
                      <a:pt x="210" y="638"/>
                    </a:lnTo>
                    <a:lnTo>
                      <a:pt x="209" y="640"/>
                    </a:lnTo>
                    <a:lnTo>
                      <a:pt x="209" y="641"/>
                    </a:lnTo>
                    <a:lnTo>
                      <a:pt x="208" y="644"/>
                    </a:lnTo>
                    <a:lnTo>
                      <a:pt x="208" y="645"/>
                    </a:lnTo>
                    <a:lnTo>
                      <a:pt x="205" y="645"/>
                    </a:lnTo>
                    <a:lnTo>
                      <a:pt x="202" y="644"/>
                    </a:lnTo>
                    <a:lnTo>
                      <a:pt x="203" y="649"/>
                    </a:lnTo>
                    <a:lnTo>
                      <a:pt x="203" y="654"/>
                    </a:lnTo>
                    <a:lnTo>
                      <a:pt x="202" y="659"/>
                    </a:lnTo>
                    <a:lnTo>
                      <a:pt x="202" y="665"/>
                    </a:lnTo>
                    <a:lnTo>
                      <a:pt x="205" y="672"/>
                    </a:lnTo>
                    <a:lnTo>
                      <a:pt x="201" y="672"/>
                    </a:lnTo>
                    <a:lnTo>
                      <a:pt x="199" y="670"/>
                    </a:lnTo>
                    <a:lnTo>
                      <a:pt x="195" y="663"/>
                    </a:lnTo>
                    <a:lnTo>
                      <a:pt x="194" y="662"/>
                    </a:lnTo>
                    <a:lnTo>
                      <a:pt x="193" y="660"/>
                    </a:lnTo>
                    <a:lnTo>
                      <a:pt x="188" y="653"/>
                    </a:lnTo>
                    <a:lnTo>
                      <a:pt x="186" y="648"/>
                    </a:lnTo>
                    <a:lnTo>
                      <a:pt x="184" y="645"/>
                    </a:lnTo>
                    <a:lnTo>
                      <a:pt x="180" y="646"/>
                    </a:lnTo>
                    <a:lnTo>
                      <a:pt x="178" y="648"/>
                    </a:lnTo>
                    <a:lnTo>
                      <a:pt x="177" y="652"/>
                    </a:lnTo>
                    <a:lnTo>
                      <a:pt x="172" y="647"/>
                    </a:lnTo>
                    <a:lnTo>
                      <a:pt x="166" y="644"/>
                    </a:lnTo>
                    <a:lnTo>
                      <a:pt x="162" y="639"/>
                    </a:lnTo>
                    <a:lnTo>
                      <a:pt x="151" y="646"/>
                    </a:lnTo>
                    <a:lnTo>
                      <a:pt x="141" y="652"/>
                    </a:lnTo>
                    <a:lnTo>
                      <a:pt x="137" y="654"/>
                    </a:lnTo>
                    <a:lnTo>
                      <a:pt x="135" y="656"/>
                    </a:lnTo>
                    <a:lnTo>
                      <a:pt x="131" y="659"/>
                    </a:lnTo>
                    <a:lnTo>
                      <a:pt x="129" y="661"/>
                    </a:lnTo>
                    <a:lnTo>
                      <a:pt x="125" y="662"/>
                    </a:lnTo>
                    <a:lnTo>
                      <a:pt x="127" y="655"/>
                    </a:lnTo>
                    <a:lnTo>
                      <a:pt x="125" y="649"/>
                    </a:lnTo>
                    <a:lnTo>
                      <a:pt x="125" y="645"/>
                    </a:lnTo>
                    <a:lnTo>
                      <a:pt x="129" y="641"/>
                    </a:lnTo>
                    <a:lnTo>
                      <a:pt x="127" y="637"/>
                    </a:lnTo>
                    <a:lnTo>
                      <a:pt x="124" y="635"/>
                    </a:lnTo>
                    <a:lnTo>
                      <a:pt x="123" y="634"/>
                    </a:lnTo>
                    <a:lnTo>
                      <a:pt x="121" y="630"/>
                    </a:lnTo>
                    <a:lnTo>
                      <a:pt x="121" y="626"/>
                    </a:lnTo>
                    <a:lnTo>
                      <a:pt x="122" y="624"/>
                    </a:lnTo>
                    <a:lnTo>
                      <a:pt x="124" y="621"/>
                    </a:lnTo>
                    <a:lnTo>
                      <a:pt x="128" y="614"/>
                    </a:lnTo>
                    <a:lnTo>
                      <a:pt x="127" y="611"/>
                    </a:lnTo>
                    <a:lnTo>
                      <a:pt x="124" y="606"/>
                    </a:lnTo>
                    <a:lnTo>
                      <a:pt x="122" y="603"/>
                    </a:lnTo>
                    <a:lnTo>
                      <a:pt x="121" y="600"/>
                    </a:lnTo>
                    <a:lnTo>
                      <a:pt x="121" y="593"/>
                    </a:lnTo>
                    <a:lnTo>
                      <a:pt x="118" y="591"/>
                    </a:lnTo>
                    <a:lnTo>
                      <a:pt x="116" y="590"/>
                    </a:lnTo>
                    <a:lnTo>
                      <a:pt x="116" y="579"/>
                    </a:lnTo>
                    <a:lnTo>
                      <a:pt x="115" y="578"/>
                    </a:lnTo>
                    <a:lnTo>
                      <a:pt x="113" y="577"/>
                    </a:lnTo>
                    <a:lnTo>
                      <a:pt x="111" y="576"/>
                    </a:lnTo>
                    <a:lnTo>
                      <a:pt x="114" y="568"/>
                    </a:lnTo>
                    <a:lnTo>
                      <a:pt x="118" y="562"/>
                    </a:lnTo>
                    <a:lnTo>
                      <a:pt x="125" y="555"/>
                    </a:lnTo>
                    <a:lnTo>
                      <a:pt x="118" y="550"/>
                    </a:lnTo>
                    <a:lnTo>
                      <a:pt x="115" y="556"/>
                    </a:lnTo>
                    <a:lnTo>
                      <a:pt x="111" y="563"/>
                    </a:lnTo>
                    <a:lnTo>
                      <a:pt x="108" y="569"/>
                    </a:lnTo>
                    <a:lnTo>
                      <a:pt x="103" y="574"/>
                    </a:lnTo>
                    <a:lnTo>
                      <a:pt x="103" y="576"/>
                    </a:lnTo>
                    <a:lnTo>
                      <a:pt x="108" y="581"/>
                    </a:lnTo>
                    <a:lnTo>
                      <a:pt x="108" y="586"/>
                    </a:lnTo>
                    <a:lnTo>
                      <a:pt x="107" y="589"/>
                    </a:lnTo>
                    <a:lnTo>
                      <a:pt x="106" y="589"/>
                    </a:lnTo>
                    <a:lnTo>
                      <a:pt x="103" y="588"/>
                    </a:lnTo>
                    <a:lnTo>
                      <a:pt x="102" y="586"/>
                    </a:lnTo>
                    <a:lnTo>
                      <a:pt x="101" y="586"/>
                    </a:lnTo>
                    <a:lnTo>
                      <a:pt x="94" y="591"/>
                    </a:lnTo>
                    <a:lnTo>
                      <a:pt x="88" y="596"/>
                    </a:lnTo>
                    <a:lnTo>
                      <a:pt x="80" y="598"/>
                    </a:lnTo>
                    <a:lnTo>
                      <a:pt x="77" y="598"/>
                    </a:lnTo>
                    <a:lnTo>
                      <a:pt x="73" y="597"/>
                    </a:lnTo>
                    <a:lnTo>
                      <a:pt x="71" y="596"/>
                    </a:lnTo>
                    <a:lnTo>
                      <a:pt x="67" y="596"/>
                    </a:lnTo>
                    <a:lnTo>
                      <a:pt x="66" y="595"/>
                    </a:lnTo>
                    <a:lnTo>
                      <a:pt x="66" y="591"/>
                    </a:lnTo>
                    <a:lnTo>
                      <a:pt x="67" y="589"/>
                    </a:lnTo>
                    <a:lnTo>
                      <a:pt x="67" y="586"/>
                    </a:lnTo>
                    <a:lnTo>
                      <a:pt x="64" y="583"/>
                    </a:lnTo>
                    <a:lnTo>
                      <a:pt x="59" y="579"/>
                    </a:lnTo>
                    <a:lnTo>
                      <a:pt x="56" y="575"/>
                    </a:lnTo>
                    <a:lnTo>
                      <a:pt x="54" y="568"/>
                    </a:lnTo>
                    <a:lnTo>
                      <a:pt x="52" y="569"/>
                    </a:lnTo>
                    <a:lnTo>
                      <a:pt x="49" y="569"/>
                    </a:lnTo>
                    <a:lnTo>
                      <a:pt x="45" y="562"/>
                    </a:lnTo>
                    <a:lnTo>
                      <a:pt x="44" y="561"/>
                    </a:lnTo>
                    <a:lnTo>
                      <a:pt x="43" y="558"/>
                    </a:lnTo>
                    <a:lnTo>
                      <a:pt x="42" y="557"/>
                    </a:lnTo>
                    <a:lnTo>
                      <a:pt x="39" y="557"/>
                    </a:lnTo>
                    <a:lnTo>
                      <a:pt x="43" y="554"/>
                    </a:lnTo>
                    <a:lnTo>
                      <a:pt x="45" y="550"/>
                    </a:lnTo>
                    <a:lnTo>
                      <a:pt x="49" y="546"/>
                    </a:lnTo>
                    <a:lnTo>
                      <a:pt x="52" y="542"/>
                    </a:lnTo>
                    <a:lnTo>
                      <a:pt x="53" y="542"/>
                    </a:lnTo>
                    <a:lnTo>
                      <a:pt x="56" y="543"/>
                    </a:lnTo>
                    <a:lnTo>
                      <a:pt x="58" y="546"/>
                    </a:lnTo>
                    <a:lnTo>
                      <a:pt x="63" y="546"/>
                    </a:lnTo>
                    <a:lnTo>
                      <a:pt x="63" y="551"/>
                    </a:lnTo>
                    <a:lnTo>
                      <a:pt x="60" y="554"/>
                    </a:lnTo>
                    <a:lnTo>
                      <a:pt x="59" y="556"/>
                    </a:lnTo>
                    <a:lnTo>
                      <a:pt x="58" y="557"/>
                    </a:lnTo>
                    <a:lnTo>
                      <a:pt x="61" y="557"/>
                    </a:lnTo>
                    <a:lnTo>
                      <a:pt x="64" y="556"/>
                    </a:lnTo>
                    <a:lnTo>
                      <a:pt x="68" y="551"/>
                    </a:lnTo>
                    <a:lnTo>
                      <a:pt x="71" y="550"/>
                    </a:lnTo>
                    <a:lnTo>
                      <a:pt x="73" y="550"/>
                    </a:lnTo>
                    <a:lnTo>
                      <a:pt x="73" y="555"/>
                    </a:lnTo>
                    <a:lnTo>
                      <a:pt x="74" y="556"/>
                    </a:lnTo>
                    <a:lnTo>
                      <a:pt x="74" y="557"/>
                    </a:lnTo>
                    <a:lnTo>
                      <a:pt x="75" y="558"/>
                    </a:lnTo>
                    <a:lnTo>
                      <a:pt x="82" y="556"/>
                    </a:lnTo>
                    <a:lnTo>
                      <a:pt x="85" y="553"/>
                    </a:lnTo>
                    <a:lnTo>
                      <a:pt x="84" y="548"/>
                    </a:lnTo>
                    <a:lnTo>
                      <a:pt x="82" y="541"/>
                    </a:lnTo>
                    <a:lnTo>
                      <a:pt x="80" y="535"/>
                    </a:lnTo>
                    <a:lnTo>
                      <a:pt x="72" y="540"/>
                    </a:lnTo>
                    <a:lnTo>
                      <a:pt x="64" y="540"/>
                    </a:lnTo>
                    <a:lnTo>
                      <a:pt x="56" y="536"/>
                    </a:lnTo>
                    <a:lnTo>
                      <a:pt x="45" y="535"/>
                    </a:lnTo>
                    <a:lnTo>
                      <a:pt x="47" y="533"/>
                    </a:lnTo>
                    <a:lnTo>
                      <a:pt x="51" y="533"/>
                    </a:lnTo>
                    <a:lnTo>
                      <a:pt x="53" y="532"/>
                    </a:lnTo>
                    <a:lnTo>
                      <a:pt x="54" y="532"/>
                    </a:lnTo>
                    <a:lnTo>
                      <a:pt x="54" y="529"/>
                    </a:lnTo>
                    <a:lnTo>
                      <a:pt x="52" y="527"/>
                    </a:lnTo>
                    <a:lnTo>
                      <a:pt x="45" y="527"/>
                    </a:lnTo>
                    <a:lnTo>
                      <a:pt x="46" y="526"/>
                    </a:lnTo>
                    <a:lnTo>
                      <a:pt x="46" y="521"/>
                    </a:lnTo>
                    <a:lnTo>
                      <a:pt x="45" y="522"/>
                    </a:lnTo>
                    <a:lnTo>
                      <a:pt x="43" y="518"/>
                    </a:lnTo>
                    <a:lnTo>
                      <a:pt x="45" y="514"/>
                    </a:lnTo>
                    <a:lnTo>
                      <a:pt x="50" y="512"/>
                    </a:lnTo>
                    <a:lnTo>
                      <a:pt x="54" y="507"/>
                    </a:lnTo>
                    <a:lnTo>
                      <a:pt x="56" y="502"/>
                    </a:lnTo>
                    <a:lnTo>
                      <a:pt x="54" y="501"/>
                    </a:lnTo>
                    <a:lnTo>
                      <a:pt x="53" y="502"/>
                    </a:lnTo>
                    <a:lnTo>
                      <a:pt x="51" y="504"/>
                    </a:lnTo>
                    <a:lnTo>
                      <a:pt x="50" y="506"/>
                    </a:lnTo>
                    <a:lnTo>
                      <a:pt x="47" y="507"/>
                    </a:lnTo>
                    <a:lnTo>
                      <a:pt x="45" y="509"/>
                    </a:lnTo>
                    <a:lnTo>
                      <a:pt x="40" y="512"/>
                    </a:lnTo>
                    <a:lnTo>
                      <a:pt x="40" y="516"/>
                    </a:lnTo>
                    <a:lnTo>
                      <a:pt x="39" y="518"/>
                    </a:lnTo>
                    <a:lnTo>
                      <a:pt x="38" y="520"/>
                    </a:lnTo>
                    <a:lnTo>
                      <a:pt x="37" y="521"/>
                    </a:lnTo>
                    <a:lnTo>
                      <a:pt x="37" y="527"/>
                    </a:lnTo>
                    <a:lnTo>
                      <a:pt x="35" y="525"/>
                    </a:lnTo>
                    <a:lnTo>
                      <a:pt x="35" y="520"/>
                    </a:lnTo>
                    <a:lnTo>
                      <a:pt x="33" y="519"/>
                    </a:lnTo>
                    <a:lnTo>
                      <a:pt x="33" y="516"/>
                    </a:lnTo>
                    <a:lnTo>
                      <a:pt x="32" y="515"/>
                    </a:lnTo>
                    <a:lnTo>
                      <a:pt x="28" y="515"/>
                    </a:lnTo>
                    <a:lnTo>
                      <a:pt x="28" y="511"/>
                    </a:lnTo>
                    <a:lnTo>
                      <a:pt x="32" y="506"/>
                    </a:lnTo>
                    <a:lnTo>
                      <a:pt x="31" y="505"/>
                    </a:lnTo>
                    <a:lnTo>
                      <a:pt x="30" y="502"/>
                    </a:lnTo>
                    <a:lnTo>
                      <a:pt x="32" y="499"/>
                    </a:lnTo>
                    <a:lnTo>
                      <a:pt x="31" y="495"/>
                    </a:lnTo>
                    <a:lnTo>
                      <a:pt x="29" y="493"/>
                    </a:lnTo>
                    <a:lnTo>
                      <a:pt x="26" y="492"/>
                    </a:lnTo>
                    <a:lnTo>
                      <a:pt x="26" y="491"/>
                    </a:lnTo>
                    <a:lnTo>
                      <a:pt x="30" y="491"/>
                    </a:lnTo>
                    <a:lnTo>
                      <a:pt x="32" y="490"/>
                    </a:lnTo>
                    <a:lnTo>
                      <a:pt x="35" y="490"/>
                    </a:lnTo>
                    <a:lnTo>
                      <a:pt x="35" y="480"/>
                    </a:lnTo>
                    <a:lnTo>
                      <a:pt x="37" y="472"/>
                    </a:lnTo>
                    <a:lnTo>
                      <a:pt x="42" y="466"/>
                    </a:lnTo>
                    <a:lnTo>
                      <a:pt x="46" y="462"/>
                    </a:lnTo>
                    <a:lnTo>
                      <a:pt x="50" y="456"/>
                    </a:lnTo>
                    <a:lnTo>
                      <a:pt x="54" y="456"/>
                    </a:lnTo>
                    <a:lnTo>
                      <a:pt x="56" y="457"/>
                    </a:lnTo>
                    <a:lnTo>
                      <a:pt x="58" y="458"/>
                    </a:lnTo>
                    <a:lnTo>
                      <a:pt x="59" y="459"/>
                    </a:lnTo>
                    <a:lnTo>
                      <a:pt x="61" y="460"/>
                    </a:lnTo>
                    <a:lnTo>
                      <a:pt x="64" y="460"/>
                    </a:lnTo>
                    <a:lnTo>
                      <a:pt x="67" y="459"/>
                    </a:lnTo>
                    <a:lnTo>
                      <a:pt x="65" y="458"/>
                    </a:lnTo>
                    <a:lnTo>
                      <a:pt x="64" y="457"/>
                    </a:lnTo>
                    <a:lnTo>
                      <a:pt x="61" y="456"/>
                    </a:lnTo>
                    <a:lnTo>
                      <a:pt x="58" y="456"/>
                    </a:lnTo>
                    <a:lnTo>
                      <a:pt x="58" y="453"/>
                    </a:lnTo>
                    <a:lnTo>
                      <a:pt x="59" y="451"/>
                    </a:lnTo>
                    <a:lnTo>
                      <a:pt x="61" y="450"/>
                    </a:lnTo>
                    <a:lnTo>
                      <a:pt x="63" y="450"/>
                    </a:lnTo>
                    <a:lnTo>
                      <a:pt x="65" y="449"/>
                    </a:lnTo>
                    <a:lnTo>
                      <a:pt x="67" y="444"/>
                    </a:lnTo>
                    <a:lnTo>
                      <a:pt x="66" y="443"/>
                    </a:lnTo>
                    <a:lnTo>
                      <a:pt x="63" y="443"/>
                    </a:lnTo>
                    <a:lnTo>
                      <a:pt x="63" y="444"/>
                    </a:lnTo>
                    <a:lnTo>
                      <a:pt x="61" y="443"/>
                    </a:lnTo>
                    <a:lnTo>
                      <a:pt x="60" y="441"/>
                    </a:lnTo>
                    <a:lnTo>
                      <a:pt x="60" y="432"/>
                    </a:lnTo>
                    <a:lnTo>
                      <a:pt x="61" y="430"/>
                    </a:lnTo>
                    <a:lnTo>
                      <a:pt x="63" y="429"/>
                    </a:lnTo>
                    <a:lnTo>
                      <a:pt x="65" y="429"/>
                    </a:lnTo>
                    <a:lnTo>
                      <a:pt x="70" y="431"/>
                    </a:lnTo>
                    <a:lnTo>
                      <a:pt x="72" y="431"/>
                    </a:lnTo>
                    <a:lnTo>
                      <a:pt x="72" y="429"/>
                    </a:lnTo>
                    <a:lnTo>
                      <a:pt x="68" y="425"/>
                    </a:lnTo>
                    <a:lnTo>
                      <a:pt x="68" y="423"/>
                    </a:lnTo>
                    <a:lnTo>
                      <a:pt x="70" y="421"/>
                    </a:lnTo>
                    <a:lnTo>
                      <a:pt x="72" y="420"/>
                    </a:lnTo>
                    <a:lnTo>
                      <a:pt x="75" y="418"/>
                    </a:lnTo>
                    <a:lnTo>
                      <a:pt x="78" y="420"/>
                    </a:lnTo>
                    <a:lnTo>
                      <a:pt x="81" y="421"/>
                    </a:lnTo>
                    <a:lnTo>
                      <a:pt x="86" y="423"/>
                    </a:lnTo>
                    <a:lnTo>
                      <a:pt x="84" y="428"/>
                    </a:lnTo>
                    <a:lnTo>
                      <a:pt x="82" y="431"/>
                    </a:lnTo>
                    <a:lnTo>
                      <a:pt x="88" y="430"/>
                    </a:lnTo>
                    <a:lnTo>
                      <a:pt x="95" y="430"/>
                    </a:lnTo>
                    <a:lnTo>
                      <a:pt x="101" y="429"/>
                    </a:lnTo>
                    <a:lnTo>
                      <a:pt x="108" y="425"/>
                    </a:lnTo>
                    <a:lnTo>
                      <a:pt x="113" y="420"/>
                    </a:lnTo>
                    <a:lnTo>
                      <a:pt x="116" y="414"/>
                    </a:lnTo>
                    <a:lnTo>
                      <a:pt x="121" y="408"/>
                    </a:lnTo>
                    <a:lnTo>
                      <a:pt x="131" y="410"/>
                    </a:lnTo>
                    <a:lnTo>
                      <a:pt x="142" y="410"/>
                    </a:lnTo>
                    <a:lnTo>
                      <a:pt x="144" y="409"/>
                    </a:lnTo>
                    <a:lnTo>
                      <a:pt x="148" y="407"/>
                    </a:lnTo>
                    <a:lnTo>
                      <a:pt x="150" y="404"/>
                    </a:lnTo>
                    <a:lnTo>
                      <a:pt x="155" y="397"/>
                    </a:lnTo>
                    <a:lnTo>
                      <a:pt x="157" y="395"/>
                    </a:lnTo>
                    <a:lnTo>
                      <a:pt x="157" y="392"/>
                    </a:lnTo>
                    <a:lnTo>
                      <a:pt x="156" y="389"/>
                    </a:lnTo>
                    <a:lnTo>
                      <a:pt x="155" y="386"/>
                    </a:lnTo>
                    <a:lnTo>
                      <a:pt x="153" y="383"/>
                    </a:lnTo>
                    <a:lnTo>
                      <a:pt x="153" y="369"/>
                    </a:lnTo>
                    <a:lnTo>
                      <a:pt x="151" y="365"/>
                    </a:lnTo>
                    <a:lnTo>
                      <a:pt x="149" y="362"/>
                    </a:lnTo>
                    <a:lnTo>
                      <a:pt x="146" y="359"/>
                    </a:lnTo>
                    <a:lnTo>
                      <a:pt x="142" y="354"/>
                    </a:lnTo>
                    <a:lnTo>
                      <a:pt x="145" y="355"/>
                    </a:lnTo>
                    <a:lnTo>
                      <a:pt x="149" y="354"/>
                    </a:lnTo>
                    <a:lnTo>
                      <a:pt x="151" y="353"/>
                    </a:lnTo>
                    <a:lnTo>
                      <a:pt x="155" y="351"/>
                    </a:lnTo>
                    <a:lnTo>
                      <a:pt x="156" y="348"/>
                    </a:lnTo>
                    <a:lnTo>
                      <a:pt x="157" y="345"/>
                    </a:lnTo>
                    <a:lnTo>
                      <a:pt x="157" y="343"/>
                    </a:lnTo>
                    <a:lnTo>
                      <a:pt x="156" y="339"/>
                    </a:lnTo>
                    <a:lnTo>
                      <a:pt x="152" y="336"/>
                    </a:lnTo>
                    <a:lnTo>
                      <a:pt x="152" y="332"/>
                    </a:lnTo>
                    <a:lnTo>
                      <a:pt x="153" y="330"/>
                    </a:lnTo>
                    <a:lnTo>
                      <a:pt x="148" y="330"/>
                    </a:lnTo>
                    <a:lnTo>
                      <a:pt x="145" y="331"/>
                    </a:lnTo>
                    <a:lnTo>
                      <a:pt x="144" y="333"/>
                    </a:lnTo>
                    <a:lnTo>
                      <a:pt x="143" y="334"/>
                    </a:lnTo>
                    <a:lnTo>
                      <a:pt x="141" y="339"/>
                    </a:lnTo>
                    <a:lnTo>
                      <a:pt x="137" y="336"/>
                    </a:lnTo>
                    <a:lnTo>
                      <a:pt x="132" y="337"/>
                    </a:lnTo>
                    <a:lnTo>
                      <a:pt x="127" y="340"/>
                    </a:lnTo>
                    <a:lnTo>
                      <a:pt x="121" y="346"/>
                    </a:lnTo>
                    <a:lnTo>
                      <a:pt x="115" y="351"/>
                    </a:lnTo>
                    <a:lnTo>
                      <a:pt x="111" y="357"/>
                    </a:lnTo>
                    <a:lnTo>
                      <a:pt x="110" y="355"/>
                    </a:lnTo>
                    <a:lnTo>
                      <a:pt x="109" y="353"/>
                    </a:lnTo>
                    <a:lnTo>
                      <a:pt x="108" y="352"/>
                    </a:lnTo>
                    <a:lnTo>
                      <a:pt x="106" y="347"/>
                    </a:lnTo>
                    <a:lnTo>
                      <a:pt x="105" y="346"/>
                    </a:lnTo>
                    <a:lnTo>
                      <a:pt x="102" y="345"/>
                    </a:lnTo>
                    <a:lnTo>
                      <a:pt x="99" y="345"/>
                    </a:lnTo>
                    <a:lnTo>
                      <a:pt x="98" y="346"/>
                    </a:lnTo>
                    <a:lnTo>
                      <a:pt x="98" y="350"/>
                    </a:lnTo>
                    <a:lnTo>
                      <a:pt x="99" y="350"/>
                    </a:lnTo>
                    <a:lnTo>
                      <a:pt x="98" y="351"/>
                    </a:lnTo>
                    <a:lnTo>
                      <a:pt x="96" y="351"/>
                    </a:lnTo>
                    <a:lnTo>
                      <a:pt x="96" y="348"/>
                    </a:lnTo>
                    <a:lnTo>
                      <a:pt x="95" y="347"/>
                    </a:lnTo>
                    <a:lnTo>
                      <a:pt x="84" y="347"/>
                    </a:lnTo>
                    <a:lnTo>
                      <a:pt x="58" y="350"/>
                    </a:lnTo>
                    <a:lnTo>
                      <a:pt x="49" y="347"/>
                    </a:lnTo>
                    <a:lnTo>
                      <a:pt x="40" y="344"/>
                    </a:lnTo>
                    <a:lnTo>
                      <a:pt x="32" y="341"/>
                    </a:lnTo>
                    <a:lnTo>
                      <a:pt x="32" y="334"/>
                    </a:lnTo>
                    <a:lnTo>
                      <a:pt x="31" y="329"/>
                    </a:lnTo>
                    <a:lnTo>
                      <a:pt x="30" y="322"/>
                    </a:lnTo>
                    <a:lnTo>
                      <a:pt x="26" y="317"/>
                    </a:lnTo>
                    <a:lnTo>
                      <a:pt x="29" y="316"/>
                    </a:lnTo>
                    <a:lnTo>
                      <a:pt x="33" y="311"/>
                    </a:lnTo>
                    <a:lnTo>
                      <a:pt x="40" y="311"/>
                    </a:lnTo>
                    <a:lnTo>
                      <a:pt x="38" y="305"/>
                    </a:lnTo>
                    <a:lnTo>
                      <a:pt x="32" y="302"/>
                    </a:lnTo>
                    <a:lnTo>
                      <a:pt x="18" y="299"/>
                    </a:lnTo>
                    <a:lnTo>
                      <a:pt x="11" y="296"/>
                    </a:lnTo>
                    <a:lnTo>
                      <a:pt x="6" y="290"/>
                    </a:lnTo>
                    <a:lnTo>
                      <a:pt x="4" y="288"/>
                    </a:lnTo>
                    <a:lnTo>
                      <a:pt x="0" y="285"/>
                    </a:lnTo>
                    <a:lnTo>
                      <a:pt x="4" y="283"/>
                    </a:lnTo>
                    <a:lnTo>
                      <a:pt x="7" y="283"/>
                    </a:lnTo>
                    <a:lnTo>
                      <a:pt x="14" y="280"/>
                    </a:lnTo>
                    <a:lnTo>
                      <a:pt x="15" y="277"/>
                    </a:lnTo>
                    <a:lnTo>
                      <a:pt x="15" y="274"/>
                    </a:lnTo>
                    <a:lnTo>
                      <a:pt x="21" y="275"/>
                    </a:lnTo>
                    <a:lnTo>
                      <a:pt x="25" y="274"/>
                    </a:lnTo>
                    <a:lnTo>
                      <a:pt x="33" y="266"/>
                    </a:lnTo>
                    <a:lnTo>
                      <a:pt x="39" y="263"/>
                    </a:lnTo>
                    <a:lnTo>
                      <a:pt x="44" y="263"/>
                    </a:lnTo>
                    <a:lnTo>
                      <a:pt x="49" y="266"/>
                    </a:lnTo>
                    <a:lnTo>
                      <a:pt x="56" y="266"/>
                    </a:lnTo>
                    <a:lnTo>
                      <a:pt x="56" y="263"/>
                    </a:lnTo>
                    <a:lnTo>
                      <a:pt x="54" y="261"/>
                    </a:lnTo>
                    <a:lnTo>
                      <a:pt x="53" y="260"/>
                    </a:lnTo>
                    <a:lnTo>
                      <a:pt x="53" y="257"/>
                    </a:lnTo>
                    <a:lnTo>
                      <a:pt x="54" y="255"/>
                    </a:lnTo>
                    <a:lnTo>
                      <a:pt x="59" y="253"/>
                    </a:lnTo>
                    <a:lnTo>
                      <a:pt x="60" y="252"/>
                    </a:lnTo>
                    <a:lnTo>
                      <a:pt x="63" y="250"/>
                    </a:lnTo>
                    <a:lnTo>
                      <a:pt x="70" y="250"/>
                    </a:lnTo>
                    <a:lnTo>
                      <a:pt x="73" y="247"/>
                    </a:lnTo>
                    <a:lnTo>
                      <a:pt x="79" y="245"/>
                    </a:lnTo>
                    <a:lnTo>
                      <a:pt x="86" y="243"/>
                    </a:lnTo>
                    <a:lnTo>
                      <a:pt x="93" y="246"/>
                    </a:lnTo>
                    <a:lnTo>
                      <a:pt x="92" y="248"/>
                    </a:lnTo>
                    <a:lnTo>
                      <a:pt x="92" y="252"/>
                    </a:lnTo>
                    <a:lnTo>
                      <a:pt x="87" y="261"/>
                    </a:lnTo>
                    <a:lnTo>
                      <a:pt x="84" y="261"/>
                    </a:lnTo>
                    <a:lnTo>
                      <a:pt x="86" y="263"/>
                    </a:lnTo>
                    <a:lnTo>
                      <a:pt x="89" y="266"/>
                    </a:lnTo>
                    <a:lnTo>
                      <a:pt x="92" y="268"/>
                    </a:lnTo>
                    <a:lnTo>
                      <a:pt x="93" y="271"/>
                    </a:lnTo>
                    <a:lnTo>
                      <a:pt x="98" y="273"/>
                    </a:lnTo>
                    <a:lnTo>
                      <a:pt x="105" y="271"/>
                    </a:lnTo>
                    <a:lnTo>
                      <a:pt x="110" y="270"/>
                    </a:lnTo>
                    <a:lnTo>
                      <a:pt x="114" y="271"/>
                    </a:lnTo>
                    <a:lnTo>
                      <a:pt x="114" y="276"/>
                    </a:lnTo>
                    <a:lnTo>
                      <a:pt x="117" y="276"/>
                    </a:lnTo>
                    <a:lnTo>
                      <a:pt x="120" y="275"/>
                    </a:lnTo>
                    <a:lnTo>
                      <a:pt x="122" y="275"/>
                    </a:lnTo>
                    <a:lnTo>
                      <a:pt x="124" y="274"/>
                    </a:lnTo>
                    <a:lnTo>
                      <a:pt x="127" y="274"/>
                    </a:lnTo>
                    <a:lnTo>
                      <a:pt x="129" y="275"/>
                    </a:lnTo>
                    <a:lnTo>
                      <a:pt x="130" y="276"/>
                    </a:lnTo>
                    <a:lnTo>
                      <a:pt x="131" y="278"/>
                    </a:lnTo>
                    <a:lnTo>
                      <a:pt x="134" y="277"/>
                    </a:lnTo>
                    <a:lnTo>
                      <a:pt x="136" y="275"/>
                    </a:lnTo>
                    <a:lnTo>
                      <a:pt x="142" y="263"/>
                    </a:lnTo>
                    <a:lnTo>
                      <a:pt x="144" y="262"/>
                    </a:lnTo>
                    <a:lnTo>
                      <a:pt x="145" y="263"/>
                    </a:lnTo>
                    <a:lnTo>
                      <a:pt x="146" y="263"/>
                    </a:lnTo>
                    <a:lnTo>
                      <a:pt x="146" y="269"/>
                    </a:lnTo>
                    <a:lnTo>
                      <a:pt x="148" y="270"/>
                    </a:lnTo>
                    <a:lnTo>
                      <a:pt x="149" y="270"/>
                    </a:lnTo>
                    <a:lnTo>
                      <a:pt x="151" y="268"/>
                    </a:lnTo>
                    <a:lnTo>
                      <a:pt x="152" y="266"/>
                    </a:lnTo>
                    <a:lnTo>
                      <a:pt x="152" y="261"/>
                    </a:lnTo>
                    <a:lnTo>
                      <a:pt x="151" y="259"/>
                    </a:lnTo>
                    <a:lnTo>
                      <a:pt x="153" y="256"/>
                    </a:lnTo>
                    <a:lnTo>
                      <a:pt x="167" y="256"/>
                    </a:lnTo>
                    <a:lnTo>
                      <a:pt x="170" y="255"/>
                    </a:lnTo>
                    <a:lnTo>
                      <a:pt x="170" y="248"/>
                    </a:lnTo>
                    <a:lnTo>
                      <a:pt x="169" y="246"/>
                    </a:lnTo>
                    <a:lnTo>
                      <a:pt x="167" y="245"/>
                    </a:lnTo>
                    <a:lnTo>
                      <a:pt x="166" y="242"/>
                    </a:lnTo>
                    <a:lnTo>
                      <a:pt x="158" y="242"/>
                    </a:lnTo>
                    <a:lnTo>
                      <a:pt x="153" y="240"/>
                    </a:lnTo>
                    <a:lnTo>
                      <a:pt x="151" y="240"/>
                    </a:lnTo>
                    <a:lnTo>
                      <a:pt x="149" y="241"/>
                    </a:lnTo>
                    <a:lnTo>
                      <a:pt x="148" y="241"/>
                    </a:lnTo>
                    <a:lnTo>
                      <a:pt x="146" y="243"/>
                    </a:lnTo>
                    <a:lnTo>
                      <a:pt x="144" y="246"/>
                    </a:lnTo>
                    <a:lnTo>
                      <a:pt x="141" y="246"/>
                    </a:lnTo>
                    <a:lnTo>
                      <a:pt x="141" y="242"/>
                    </a:lnTo>
                    <a:lnTo>
                      <a:pt x="138" y="240"/>
                    </a:lnTo>
                    <a:lnTo>
                      <a:pt x="137" y="240"/>
                    </a:lnTo>
                    <a:lnTo>
                      <a:pt x="136" y="239"/>
                    </a:lnTo>
                    <a:lnTo>
                      <a:pt x="136" y="232"/>
                    </a:lnTo>
                    <a:lnTo>
                      <a:pt x="137" y="229"/>
                    </a:lnTo>
                    <a:lnTo>
                      <a:pt x="138" y="228"/>
                    </a:lnTo>
                    <a:lnTo>
                      <a:pt x="139" y="226"/>
                    </a:lnTo>
                    <a:lnTo>
                      <a:pt x="139" y="225"/>
                    </a:lnTo>
                    <a:lnTo>
                      <a:pt x="138" y="222"/>
                    </a:lnTo>
                    <a:lnTo>
                      <a:pt x="134" y="220"/>
                    </a:lnTo>
                    <a:lnTo>
                      <a:pt x="131" y="220"/>
                    </a:lnTo>
                    <a:lnTo>
                      <a:pt x="129" y="219"/>
                    </a:lnTo>
                    <a:lnTo>
                      <a:pt x="128" y="219"/>
                    </a:lnTo>
                    <a:lnTo>
                      <a:pt x="125" y="217"/>
                    </a:lnTo>
                    <a:lnTo>
                      <a:pt x="125" y="212"/>
                    </a:lnTo>
                    <a:lnTo>
                      <a:pt x="121" y="217"/>
                    </a:lnTo>
                    <a:lnTo>
                      <a:pt x="114" y="218"/>
                    </a:lnTo>
                    <a:lnTo>
                      <a:pt x="106" y="218"/>
                    </a:lnTo>
                    <a:lnTo>
                      <a:pt x="99" y="215"/>
                    </a:lnTo>
                    <a:lnTo>
                      <a:pt x="95" y="199"/>
                    </a:lnTo>
                    <a:lnTo>
                      <a:pt x="89" y="186"/>
                    </a:lnTo>
                    <a:lnTo>
                      <a:pt x="80" y="176"/>
                    </a:lnTo>
                    <a:lnTo>
                      <a:pt x="71" y="166"/>
                    </a:lnTo>
                    <a:lnTo>
                      <a:pt x="60" y="158"/>
                    </a:lnTo>
                    <a:lnTo>
                      <a:pt x="50" y="149"/>
                    </a:lnTo>
                    <a:lnTo>
                      <a:pt x="54" y="136"/>
                    </a:lnTo>
                    <a:lnTo>
                      <a:pt x="58" y="123"/>
                    </a:lnTo>
                    <a:lnTo>
                      <a:pt x="74" y="124"/>
                    </a:lnTo>
                    <a:lnTo>
                      <a:pt x="87" y="122"/>
                    </a:lnTo>
                    <a:lnTo>
                      <a:pt x="98" y="119"/>
                    </a:lnTo>
                    <a:lnTo>
                      <a:pt x="105" y="113"/>
                    </a:lnTo>
                    <a:lnTo>
                      <a:pt x="111" y="103"/>
                    </a:lnTo>
                    <a:lnTo>
                      <a:pt x="116" y="99"/>
                    </a:lnTo>
                    <a:lnTo>
                      <a:pt x="116" y="94"/>
                    </a:lnTo>
                    <a:lnTo>
                      <a:pt x="117" y="91"/>
                    </a:lnTo>
                    <a:lnTo>
                      <a:pt x="117" y="86"/>
                    </a:lnTo>
                    <a:lnTo>
                      <a:pt x="118" y="82"/>
                    </a:lnTo>
                    <a:lnTo>
                      <a:pt x="124" y="73"/>
                    </a:lnTo>
                    <a:lnTo>
                      <a:pt x="130" y="66"/>
                    </a:lnTo>
                    <a:lnTo>
                      <a:pt x="134" y="58"/>
                    </a:lnTo>
                    <a:lnTo>
                      <a:pt x="145" y="57"/>
                    </a:lnTo>
                    <a:lnTo>
                      <a:pt x="155" y="53"/>
                    </a:lnTo>
                    <a:lnTo>
                      <a:pt x="162" y="47"/>
                    </a:lnTo>
                    <a:lnTo>
                      <a:pt x="169" y="40"/>
                    </a:lnTo>
                    <a:lnTo>
                      <a:pt x="171" y="43"/>
                    </a:lnTo>
                    <a:lnTo>
                      <a:pt x="171" y="47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69" y="52"/>
                    </a:lnTo>
                    <a:lnTo>
                      <a:pt x="171" y="52"/>
                    </a:lnTo>
                    <a:lnTo>
                      <a:pt x="172" y="53"/>
                    </a:lnTo>
                    <a:lnTo>
                      <a:pt x="173" y="53"/>
                    </a:lnTo>
                    <a:lnTo>
                      <a:pt x="174" y="54"/>
                    </a:lnTo>
                    <a:lnTo>
                      <a:pt x="177" y="50"/>
                    </a:lnTo>
                    <a:lnTo>
                      <a:pt x="181" y="43"/>
                    </a:lnTo>
                    <a:lnTo>
                      <a:pt x="185" y="40"/>
                    </a:lnTo>
                    <a:lnTo>
                      <a:pt x="184" y="39"/>
                    </a:lnTo>
                    <a:lnTo>
                      <a:pt x="177" y="39"/>
                    </a:lnTo>
                    <a:lnTo>
                      <a:pt x="174" y="37"/>
                    </a:lnTo>
                    <a:lnTo>
                      <a:pt x="174" y="35"/>
                    </a:lnTo>
                    <a:lnTo>
                      <a:pt x="176" y="32"/>
                    </a:lnTo>
                    <a:lnTo>
                      <a:pt x="181" y="26"/>
                    </a:lnTo>
                    <a:lnTo>
                      <a:pt x="183" y="26"/>
                    </a:lnTo>
                    <a:lnTo>
                      <a:pt x="183" y="29"/>
                    </a:lnTo>
                    <a:lnTo>
                      <a:pt x="184" y="31"/>
                    </a:lnTo>
                    <a:lnTo>
                      <a:pt x="184" y="32"/>
                    </a:lnTo>
                    <a:lnTo>
                      <a:pt x="192" y="30"/>
                    </a:lnTo>
                    <a:lnTo>
                      <a:pt x="199" y="29"/>
                    </a:lnTo>
                    <a:lnTo>
                      <a:pt x="207" y="26"/>
                    </a:lnTo>
                    <a:lnTo>
                      <a:pt x="216" y="19"/>
                    </a:lnTo>
                    <a:lnTo>
                      <a:pt x="223" y="10"/>
                    </a:lnTo>
                    <a:lnTo>
                      <a:pt x="22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Freeform 75"/>
              <p:cNvSpPr>
                <a:spLocks noEditPoints="1"/>
              </p:cNvSpPr>
              <p:nvPr/>
            </p:nvSpPr>
            <p:spPr bwMode="auto">
              <a:xfrm>
                <a:off x="5159375" y="5314951"/>
                <a:ext cx="266700" cy="131763"/>
              </a:xfrm>
              <a:custGeom>
                <a:avLst/>
                <a:gdLst/>
                <a:ahLst/>
                <a:cxnLst>
                  <a:cxn ang="0">
                    <a:pos x="44" y="39"/>
                  </a:cxn>
                  <a:cxn ang="0">
                    <a:pos x="62" y="52"/>
                  </a:cxn>
                  <a:cxn ang="0">
                    <a:pos x="69" y="61"/>
                  </a:cxn>
                  <a:cxn ang="0">
                    <a:pos x="71" y="55"/>
                  </a:cxn>
                  <a:cxn ang="0">
                    <a:pos x="78" y="48"/>
                  </a:cxn>
                  <a:cxn ang="0">
                    <a:pos x="77" y="55"/>
                  </a:cxn>
                  <a:cxn ang="0">
                    <a:pos x="80" y="59"/>
                  </a:cxn>
                  <a:cxn ang="0">
                    <a:pos x="92" y="56"/>
                  </a:cxn>
                  <a:cxn ang="0">
                    <a:pos x="102" y="64"/>
                  </a:cxn>
                  <a:cxn ang="0">
                    <a:pos x="108" y="68"/>
                  </a:cxn>
                  <a:cxn ang="0">
                    <a:pos x="112" y="71"/>
                  </a:cxn>
                  <a:cxn ang="0">
                    <a:pos x="105" y="73"/>
                  </a:cxn>
                  <a:cxn ang="0">
                    <a:pos x="100" y="74"/>
                  </a:cxn>
                  <a:cxn ang="0">
                    <a:pos x="94" y="81"/>
                  </a:cxn>
                  <a:cxn ang="0">
                    <a:pos x="73" y="76"/>
                  </a:cxn>
                  <a:cxn ang="0">
                    <a:pos x="74" y="70"/>
                  </a:cxn>
                  <a:cxn ang="0">
                    <a:pos x="67" y="71"/>
                  </a:cxn>
                  <a:cxn ang="0">
                    <a:pos x="58" y="64"/>
                  </a:cxn>
                  <a:cxn ang="0">
                    <a:pos x="44" y="57"/>
                  </a:cxn>
                  <a:cxn ang="0">
                    <a:pos x="22" y="53"/>
                  </a:cxn>
                  <a:cxn ang="0">
                    <a:pos x="2" y="45"/>
                  </a:cxn>
                  <a:cxn ang="0">
                    <a:pos x="0" y="40"/>
                  </a:cxn>
                  <a:cxn ang="0">
                    <a:pos x="5" y="36"/>
                  </a:cxn>
                  <a:cxn ang="0">
                    <a:pos x="3" y="32"/>
                  </a:cxn>
                  <a:cxn ang="0">
                    <a:pos x="6" y="35"/>
                  </a:cxn>
                  <a:cxn ang="0">
                    <a:pos x="8" y="40"/>
                  </a:cxn>
                  <a:cxn ang="0">
                    <a:pos x="10" y="32"/>
                  </a:cxn>
                  <a:cxn ang="0">
                    <a:pos x="8" y="29"/>
                  </a:cxn>
                  <a:cxn ang="0">
                    <a:pos x="13" y="29"/>
                  </a:cxn>
                  <a:cxn ang="0">
                    <a:pos x="17" y="25"/>
                  </a:cxn>
                  <a:cxn ang="0">
                    <a:pos x="17" y="25"/>
                  </a:cxn>
                  <a:cxn ang="0">
                    <a:pos x="118" y="13"/>
                  </a:cxn>
                  <a:cxn ang="0">
                    <a:pos x="127" y="19"/>
                  </a:cxn>
                  <a:cxn ang="0">
                    <a:pos x="138" y="22"/>
                  </a:cxn>
                  <a:cxn ang="0">
                    <a:pos x="152" y="34"/>
                  </a:cxn>
                  <a:cxn ang="0">
                    <a:pos x="168" y="40"/>
                  </a:cxn>
                  <a:cxn ang="0">
                    <a:pos x="162" y="57"/>
                  </a:cxn>
                  <a:cxn ang="0">
                    <a:pos x="154" y="57"/>
                  </a:cxn>
                  <a:cxn ang="0">
                    <a:pos x="145" y="54"/>
                  </a:cxn>
                  <a:cxn ang="0">
                    <a:pos x="137" y="48"/>
                  </a:cxn>
                  <a:cxn ang="0">
                    <a:pos x="137" y="42"/>
                  </a:cxn>
                  <a:cxn ang="0">
                    <a:pos x="130" y="40"/>
                  </a:cxn>
                  <a:cxn ang="0">
                    <a:pos x="116" y="21"/>
                  </a:cxn>
                  <a:cxn ang="0">
                    <a:pos x="108" y="0"/>
                  </a:cxn>
                  <a:cxn ang="0">
                    <a:pos x="116" y="10"/>
                  </a:cxn>
                  <a:cxn ang="0">
                    <a:pos x="114" y="12"/>
                  </a:cxn>
                  <a:cxn ang="0">
                    <a:pos x="112" y="12"/>
                  </a:cxn>
                  <a:cxn ang="0">
                    <a:pos x="108" y="20"/>
                  </a:cxn>
                  <a:cxn ang="0">
                    <a:pos x="140" y="68"/>
                  </a:cxn>
                  <a:cxn ang="0">
                    <a:pos x="129" y="63"/>
                  </a:cxn>
                  <a:cxn ang="0">
                    <a:pos x="116" y="68"/>
                  </a:cxn>
                  <a:cxn ang="0">
                    <a:pos x="112" y="56"/>
                  </a:cxn>
                  <a:cxn ang="0">
                    <a:pos x="112" y="46"/>
                  </a:cxn>
                  <a:cxn ang="0">
                    <a:pos x="106" y="43"/>
                  </a:cxn>
                  <a:cxn ang="0">
                    <a:pos x="100" y="43"/>
                  </a:cxn>
                  <a:cxn ang="0">
                    <a:pos x="101" y="47"/>
                  </a:cxn>
                  <a:cxn ang="0">
                    <a:pos x="104" y="53"/>
                  </a:cxn>
                  <a:cxn ang="0">
                    <a:pos x="90" y="48"/>
                  </a:cxn>
                  <a:cxn ang="0">
                    <a:pos x="79" y="46"/>
                  </a:cxn>
                  <a:cxn ang="0">
                    <a:pos x="88" y="35"/>
                  </a:cxn>
                  <a:cxn ang="0">
                    <a:pos x="87" y="18"/>
                  </a:cxn>
                  <a:cxn ang="0">
                    <a:pos x="93" y="5"/>
                  </a:cxn>
                </a:cxnLst>
                <a:rect l="0" t="0" r="r" b="b"/>
                <a:pathLst>
                  <a:path w="168" h="83">
                    <a:moveTo>
                      <a:pt x="17" y="25"/>
                    </a:moveTo>
                    <a:lnTo>
                      <a:pt x="19" y="25"/>
                    </a:lnTo>
                    <a:lnTo>
                      <a:pt x="44" y="39"/>
                    </a:lnTo>
                    <a:lnTo>
                      <a:pt x="58" y="43"/>
                    </a:lnTo>
                    <a:lnTo>
                      <a:pt x="60" y="48"/>
                    </a:lnTo>
                    <a:lnTo>
                      <a:pt x="62" y="52"/>
                    </a:lnTo>
                    <a:lnTo>
                      <a:pt x="65" y="54"/>
                    </a:lnTo>
                    <a:lnTo>
                      <a:pt x="66" y="57"/>
                    </a:lnTo>
                    <a:lnTo>
                      <a:pt x="69" y="61"/>
                    </a:lnTo>
                    <a:lnTo>
                      <a:pt x="70" y="61"/>
                    </a:lnTo>
                    <a:lnTo>
                      <a:pt x="71" y="60"/>
                    </a:lnTo>
                    <a:lnTo>
                      <a:pt x="71" y="55"/>
                    </a:lnTo>
                    <a:lnTo>
                      <a:pt x="73" y="53"/>
                    </a:lnTo>
                    <a:lnTo>
                      <a:pt x="76" y="53"/>
                    </a:lnTo>
                    <a:lnTo>
                      <a:pt x="78" y="48"/>
                    </a:lnTo>
                    <a:lnTo>
                      <a:pt x="80" y="47"/>
                    </a:lnTo>
                    <a:lnTo>
                      <a:pt x="76" y="54"/>
                    </a:lnTo>
                    <a:lnTo>
                      <a:pt x="77" y="55"/>
                    </a:lnTo>
                    <a:lnTo>
                      <a:pt x="77" y="56"/>
                    </a:lnTo>
                    <a:lnTo>
                      <a:pt x="79" y="57"/>
                    </a:lnTo>
                    <a:lnTo>
                      <a:pt x="80" y="59"/>
                    </a:lnTo>
                    <a:lnTo>
                      <a:pt x="83" y="57"/>
                    </a:lnTo>
                    <a:lnTo>
                      <a:pt x="86" y="56"/>
                    </a:lnTo>
                    <a:lnTo>
                      <a:pt x="92" y="56"/>
                    </a:lnTo>
                    <a:lnTo>
                      <a:pt x="93" y="60"/>
                    </a:lnTo>
                    <a:lnTo>
                      <a:pt x="98" y="64"/>
                    </a:lnTo>
                    <a:lnTo>
                      <a:pt x="102" y="64"/>
                    </a:lnTo>
                    <a:lnTo>
                      <a:pt x="107" y="63"/>
                    </a:lnTo>
                    <a:lnTo>
                      <a:pt x="107" y="66"/>
                    </a:lnTo>
                    <a:lnTo>
                      <a:pt x="108" y="68"/>
                    </a:lnTo>
                    <a:lnTo>
                      <a:pt x="111" y="69"/>
                    </a:lnTo>
                    <a:lnTo>
                      <a:pt x="111" y="70"/>
                    </a:lnTo>
                    <a:lnTo>
                      <a:pt x="112" y="71"/>
                    </a:lnTo>
                    <a:lnTo>
                      <a:pt x="112" y="74"/>
                    </a:lnTo>
                    <a:lnTo>
                      <a:pt x="108" y="74"/>
                    </a:lnTo>
                    <a:lnTo>
                      <a:pt x="105" y="73"/>
                    </a:lnTo>
                    <a:lnTo>
                      <a:pt x="102" y="73"/>
                    </a:lnTo>
                    <a:lnTo>
                      <a:pt x="101" y="74"/>
                    </a:lnTo>
                    <a:lnTo>
                      <a:pt x="100" y="74"/>
                    </a:lnTo>
                    <a:lnTo>
                      <a:pt x="100" y="78"/>
                    </a:lnTo>
                    <a:lnTo>
                      <a:pt x="101" y="83"/>
                    </a:lnTo>
                    <a:lnTo>
                      <a:pt x="94" y="81"/>
                    </a:lnTo>
                    <a:lnTo>
                      <a:pt x="87" y="80"/>
                    </a:lnTo>
                    <a:lnTo>
                      <a:pt x="79" y="78"/>
                    </a:lnTo>
                    <a:lnTo>
                      <a:pt x="73" y="76"/>
                    </a:lnTo>
                    <a:lnTo>
                      <a:pt x="73" y="75"/>
                    </a:lnTo>
                    <a:lnTo>
                      <a:pt x="74" y="74"/>
                    </a:lnTo>
                    <a:lnTo>
                      <a:pt x="74" y="70"/>
                    </a:lnTo>
                    <a:lnTo>
                      <a:pt x="73" y="70"/>
                    </a:lnTo>
                    <a:lnTo>
                      <a:pt x="69" y="73"/>
                    </a:lnTo>
                    <a:lnTo>
                      <a:pt x="67" y="71"/>
                    </a:lnTo>
                    <a:lnTo>
                      <a:pt x="65" y="70"/>
                    </a:lnTo>
                    <a:lnTo>
                      <a:pt x="60" y="70"/>
                    </a:lnTo>
                    <a:lnTo>
                      <a:pt x="58" y="64"/>
                    </a:lnTo>
                    <a:lnTo>
                      <a:pt x="55" y="61"/>
                    </a:lnTo>
                    <a:lnTo>
                      <a:pt x="49" y="60"/>
                    </a:lnTo>
                    <a:lnTo>
                      <a:pt x="44" y="57"/>
                    </a:lnTo>
                    <a:lnTo>
                      <a:pt x="41" y="53"/>
                    </a:lnTo>
                    <a:lnTo>
                      <a:pt x="31" y="54"/>
                    </a:lnTo>
                    <a:lnTo>
                      <a:pt x="22" y="53"/>
                    </a:lnTo>
                    <a:lnTo>
                      <a:pt x="13" y="49"/>
                    </a:lnTo>
                    <a:lnTo>
                      <a:pt x="2" y="48"/>
                    </a:lnTo>
                    <a:lnTo>
                      <a:pt x="2" y="45"/>
                    </a:lnTo>
                    <a:lnTo>
                      <a:pt x="1" y="43"/>
                    </a:lnTo>
                    <a:lnTo>
                      <a:pt x="0" y="41"/>
                    </a:lnTo>
                    <a:lnTo>
                      <a:pt x="0" y="40"/>
                    </a:lnTo>
                    <a:lnTo>
                      <a:pt x="1" y="38"/>
                    </a:lnTo>
                    <a:lnTo>
                      <a:pt x="6" y="38"/>
                    </a:lnTo>
                    <a:lnTo>
                      <a:pt x="5" y="36"/>
                    </a:lnTo>
                    <a:lnTo>
                      <a:pt x="5" y="35"/>
                    </a:lnTo>
                    <a:lnTo>
                      <a:pt x="3" y="34"/>
                    </a:lnTo>
                    <a:lnTo>
                      <a:pt x="3" y="32"/>
                    </a:lnTo>
                    <a:lnTo>
                      <a:pt x="5" y="31"/>
                    </a:lnTo>
                    <a:lnTo>
                      <a:pt x="6" y="31"/>
                    </a:lnTo>
                    <a:lnTo>
                      <a:pt x="6" y="35"/>
                    </a:lnTo>
                    <a:lnTo>
                      <a:pt x="7" y="35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9" y="40"/>
                    </a:lnTo>
                    <a:lnTo>
                      <a:pt x="10" y="39"/>
                    </a:lnTo>
                    <a:lnTo>
                      <a:pt x="10" y="32"/>
                    </a:lnTo>
                    <a:lnTo>
                      <a:pt x="9" y="31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9" y="29"/>
                    </a:lnTo>
                    <a:lnTo>
                      <a:pt x="12" y="28"/>
                    </a:lnTo>
                    <a:lnTo>
                      <a:pt x="13" y="29"/>
                    </a:lnTo>
                    <a:lnTo>
                      <a:pt x="16" y="29"/>
                    </a:lnTo>
                    <a:lnTo>
                      <a:pt x="17" y="28"/>
                    </a:lnTo>
                    <a:lnTo>
                      <a:pt x="17" y="25"/>
                    </a:lnTo>
                    <a:close/>
                    <a:moveTo>
                      <a:pt x="12" y="22"/>
                    </a:moveTo>
                    <a:lnTo>
                      <a:pt x="15" y="22"/>
                    </a:lnTo>
                    <a:lnTo>
                      <a:pt x="17" y="25"/>
                    </a:lnTo>
                    <a:lnTo>
                      <a:pt x="12" y="22"/>
                    </a:lnTo>
                    <a:close/>
                    <a:moveTo>
                      <a:pt x="114" y="13"/>
                    </a:moveTo>
                    <a:lnTo>
                      <a:pt x="118" y="13"/>
                    </a:lnTo>
                    <a:lnTo>
                      <a:pt x="120" y="15"/>
                    </a:lnTo>
                    <a:lnTo>
                      <a:pt x="123" y="17"/>
                    </a:lnTo>
                    <a:lnTo>
                      <a:pt x="127" y="19"/>
                    </a:lnTo>
                    <a:lnTo>
                      <a:pt x="132" y="20"/>
                    </a:lnTo>
                    <a:lnTo>
                      <a:pt x="135" y="20"/>
                    </a:lnTo>
                    <a:lnTo>
                      <a:pt x="138" y="22"/>
                    </a:lnTo>
                    <a:lnTo>
                      <a:pt x="147" y="31"/>
                    </a:lnTo>
                    <a:lnTo>
                      <a:pt x="150" y="33"/>
                    </a:lnTo>
                    <a:lnTo>
                      <a:pt x="152" y="34"/>
                    </a:lnTo>
                    <a:lnTo>
                      <a:pt x="162" y="34"/>
                    </a:lnTo>
                    <a:lnTo>
                      <a:pt x="166" y="36"/>
                    </a:lnTo>
                    <a:lnTo>
                      <a:pt x="168" y="40"/>
                    </a:lnTo>
                    <a:lnTo>
                      <a:pt x="163" y="45"/>
                    </a:lnTo>
                    <a:lnTo>
                      <a:pt x="163" y="55"/>
                    </a:lnTo>
                    <a:lnTo>
                      <a:pt x="162" y="57"/>
                    </a:lnTo>
                    <a:lnTo>
                      <a:pt x="161" y="59"/>
                    </a:lnTo>
                    <a:lnTo>
                      <a:pt x="156" y="59"/>
                    </a:lnTo>
                    <a:lnTo>
                      <a:pt x="154" y="57"/>
                    </a:lnTo>
                    <a:lnTo>
                      <a:pt x="152" y="56"/>
                    </a:lnTo>
                    <a:lnTo>
                      <a:pt x="147" y="56"/>
                    </a:lnTo>
                    <a:lnTo>
                      <a:pt x="145" y="54"/>
                    </a:lnTo>
                    <a:lnTo>
                      <a:pt x="143" y="53"/>
                    </a:lnTo>
                    <a:lnTo>
                      <a:pt x="142" y="50"/>
                    </a:lnTo>
                    <a:lnTo>
                      <a:pt x="137" y="48"/>
                    </a:lnTo>
                    <a:lnTo>
                      <a:pt x="136" y="46"/>
                    </a:lnTo>
                    <a:lnTo>
                      <a:pt x="136" y="45"/>
                    </a:lnTo>
                    <a:lnTo>
                      <a:pt x="137" y="42"/>
                    </a:lnTo>
                    <a:lnTo>
                      <a:pt x="134" y="42"/>
                    </a:lnTo>
                    <a:lnTo>
                      <a:pt x="133" y="41"/>
                    </a:lnTo>
                    <a:lnTo>
                      <a:pt x="130" y="40"/>
                    </a:lnTo>
                    <a:lnTo>
                      <a:pt x="129" y="40"/>
                    </a:lnTo>
                    <a:lnTo>
                      <a:pt x="126" y="33"/>
                    </a:lnTo>
                    <a:lnTo>
                      <a:pt x="116" y="21"/>
                    </a:lnTo>
                    <a:lnTo>
                      <a:pt x="114" y="13"/>
                    </a:lnTo>
                    <a:close/>
                    <a:moveTo>
                      <a:pt x="100" y="0"/>
                    </a:moveTo>
                    <a:lnTo>
                      <a:pt x="108" y="0"/>
                    </a:lnTo>
                    <a:lnTo>
                      <a:pt x="111" y="1"/>
                    </a:lnTo>
                    <a:lnTo>
                      <a:pt x="115" y="6"/>
                    </a:lnTo>
                    <a:lnTo>
                      <a:pt x="116" y="10"/>
                    </a:lnTo>
                    <a:lnTo>
                      <a:pt x="115" y="12"/>
                    </a:lnTo>
                    <a:lnTo>
                      <a:pt x="115" y="13"/>
                    </a:lnTo>
                    <a:lnTo>
                      <a:pt x="114" y="12"/>
                    </a:lnTo>
                    <a:lnTo>
                      <a:pt x="114" y="13"/>
                    </a:lnTo>
                    <a:lnTo>
                      <a:pt x="112" y="13"/>
                    </a:lnTo>
                    <a:lnTo>
                      <a:pt x="112" y="12"/>
                    </a:lnTo>
                    <a:lnTo>
                      <a:pt x="109" y="12"/>
                    </a:lnTo>
                    <a:lnTo>
                      <a:pt x="109" y="19"/>
                    </a:lnTo>
                    <a:lnTo>
                      <a:pt x="108" y="20"/>
                    </a:lnTo>
                    <a:lnTo>
                      <a:pt x="107" y="20"/>
                    </a:lnTo>
                    <a:lnTo>
                      <a:pt x="123" y="43"/>
                    </a:lnTo>
                    <a:lnTo>
                      <a:pt x="140" y="68"/>
                    </a:lnTo>
                    <a:lnTo>
                      <a:pt x="137" y="70"/>
                    </a:lnTo>
                    <a:lnTo>
                      <a:pt x="135" y="69"/>
                    </a:lnTo>
                    <a:lnTo>
                      <a:pt x="129" y="63"/>
                    </a:lnTo>
                    <a:lnTo>
                      <a:pt x="125" y="63"/>
                    </a:lnTo>
                    <a:lnTo>
                      <a:pt x="120" y="68"/>
                    </a:lnTo>
                    <a:lnTo>
                      <a:pt x="116" y="68"/>
                    </a:lnTo>
                    <a:lnTo>
                      <a:pt x="118" y="64"/>
                    </a:lnTo>
                    <a:lnTo>
                      <a:pt x="116" y="60"/>
                    </a:lnTo>
                    <a:lnTo>
                      <a:pt x="112" y="56"/>
                    </a:lnTo>
                    <a:lnTo>
                      <a:pt x="109" y="53"/>
                    </a:lnTo>
                    <a:lnTo>
                      <a:pt x="108" y="49"/>
                    </a:lnTo>
                    <a:lnTo>
                      <a:pt x="112" y="46"/>
                    </a:lnTo>
                    <a:lnTo>
                      <a:pt x="111" y="45"/>
                    </a:lnTo>
                    <a:lnTo>
                      <a:pt x="108" y="43"/>
                    </a:lnTo>
                    <a:lnTo>
                      <a:pt x="106" y="43"/>
                    </a:lnTo>
                    <a:lnTo>
                      <a:pt x="104" y="42"/>
                    </a:lnTo>
                    <a:lnTo>
                      <a:pt x="101" y="42"/>
                    </a:lnTo>
                    <a:lnTo>
                      <a:pt x="100" y="43"/>
                    </a:lnTo>
                    <a:lnTo>
                      <a:pt x="99" y="43"/>
                    </a:lnTo>
                    <a:lnTo>
                      <a:pt x="100" y="45"/>
                    </a:lnTo>
                    <a:lnTo>
                      <a:pt x="101" y="47"/>
                    </a:lnTo>
                    <a:lnTo>
                      <a:pt x="102" y="48"/>
                    </a:lnTo>
                    <a:lnTo>
                      <a:pt x="104" y="50"/>
                    </a:lnTo>
                    <a:lnTo>
                      <a:pt x="104" y="53"/>
                    </a:lnTo>
                    <a:lnTo>
                      <a:pt x="98" y="52"/>
                    </a:lnTo>
                    <a:lnTo>
                      <a:pt x="93" y="50"/>
                    </a:lnTo>
                    <a:lnTo>
                      <a:pt x="90" y="48"/>
                    </a:lnTo>
                    <a:lnTo>
                      <a:pt x="86" y="47"/>
                    </a:lnTo>
                    <a:lnTo>
                      <a:pt x="81" y="48"/>
                    </a:lnTo>
                    <a:lnTo>
                      <a:pt x="79" y="46"/>
                    </a:lnTo>
                    <a:lnTo>
                      <a:pt x="80" y="45"/>
                    </a:lnTo>
                    <a:lnTo>
                      <a:pt x="81" y="42"/>
                    </a:lnTo>
                    <a:lnTo>
                      <a:pt x="88" y="35"/>
                    </a:lnTo>
                    <a:lnTo>
                      <a:pt x="88" y="31"/>
                    </a:lnTo>
                    <a:lnTo>
                      <a:pt x="87" y="25"/>
                    </a:lnTo>
                    <a:lnTo>
                      <a:pt x="87" y="18"/>
                    </a:lnTo>
                    <a:lnTo>
                      <a:pt x="88" y="12"/>
                    </a:lnTo>
                    <a:lnTo>
                      <a:pt x="91" y="7"/>
                    </a:lnTo>
                    <a:lnTo>
                      <a:pt x="93" y="5"/>
                    </a:lnTo>
                    <a:lnTo>
                      <a:pt x="97" y="4"/>
                    </a:lnTo>
                    <a:lnTo>
                      <a:pt x="10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Freeform 76"/>
              <p:cNvSpPr>
                <a:spLocks/>
              </p:cNvSpPr>
              <p:nvPr/>
            </p:nvSpPr>
            <p:spPr bwMode="auto">
              <a:xfrm>
                <a:off x="5422900" y="5381626"/>
                <a:ext cx="266700" cy="222250"/>
              </a:xfrm>
              <a:custGeom>
                <a:avLst/>
                <a:gdLst/>
                <a:ahLst/>
                <a:cxnLst>
                  <a:cxn ang="0">
                    <a:pos x="12" y="4"/>
                  </a:cxn>
                  <a:cxn ang="0">
                    <a:pos x="26" y="14"/>
                  </a:cxn>
                  <a:cxn ang="0">
                    <a:pos x="50" y="36"/>
                  </a:cxn>
                  <a:cxn ang="0">
                    <a:pos x="60" y="41"/>
                  </a:cxn>
                  <a:cxn ang="0">
                    <a:pos x="66" y="54"/>
                  </a:cxn>
                  <a:cxn ang="0">
                    <a:pos x="80" y="61"/>
                  </a:cxn>
                  <a:cxn ang="0">
                    <a:pos x="90" y="69"/>
                  </a:cxn>
                  <a:cxn ang="0">
                    <a:pos x="108" y="71"/>
                  </a:cxn>
                  <a:cxn ang="0">
                    <a:pos x="139" y="77"/>
                  </a:cxn>
                  <a:cxn ang="0">
                    <a:pos x="146" y="75"/>
                  </a:cxn>
                  <a:cxn ang="0">
                    <a:pos x="167" y="110"/>
                  </a:cxn>
                  <a:cxn ang="0">
                    <a:pos x="161" y="140"/>
                  </a:cxn>
                  <a:cxn ang="0">
                    <a:pos x="159" y="134"/>
                  </a:cxn>
                  <a:cxn ang="0">
                    <a:pos x="158" y="125"/>
                  </a:cxn>
                  <a:cxn ang="0">
                    <a:pos x="154" y="116"/>
                  </a:cxn>
                  <a:cxn ang="0">
                    <a:pos x="144" y="129"/>
                  </a:cxn>
                  <a:cxn ang="0">
                    <a:pos x="148" y="122"/>
                  </a:cxn>
                  <a:cxn ang="0">
                    <a:pos x="138" y="103"/>
                  </a:cxn>
                  <a:cxn ang="0">
                    <a:pos x="129" y="95"/>
                  </a:cxn>
                  <a:cxn ang="0">
                    <a:pos x="122" y="85"/>
                  </a:cxn>
                  <a:cxn ang="0">
                    <a:pos x="118" y="95"/>
                  </a:cxn>
                  <a:cxn ang="0">
                    <a:pos x="111" y="97"/>
                  </a:cxn>
                  <a:cxn ang="0">
                    <a:pos x="106" y="103"/>
                  </a:cxn>
                  <a:cxn ang="0">
                    <a:pos x="108" y="110"/>
                  </a:cxn>
                  <a:cxn ang="0">
                    <a:pos x="101" y="115"/>
                  </a:cxn>
                  <a:cxn ang="0">
                    <a:pos x="103" y="106"/>
                  </a:cxn>
                  <a:cxn ang="0">
                    <a:pos x="101" y="98"/>
                  </a:cxn>
                  <a:cxn ang="0">
                    <a:pos x="108" y="88"/>
                  </a:cxn>
                  <a:cxn ang="0">
                    <a:pos x="103" y="87"/>
                  </a:cxn>
                  <a:cxn ang="0">
                    <a:pos x="98" y="87"/>
                  </a:cxn>
                  <a:cxn ang="0">
                    <a:pos x="87" y="80"/>
                  </a:cxn>
                  <a:cxn ang="0">
                    <a:pos x="78" y="75"/>
                  </a:cxn>
                  <a:cxn ang="0">
                    <a:pos x="73" y="73"/>
                  </a:cxn>
                  <a:cxn ang="0">
                    <a:pos x="69" y="69"/>
                  </a:cxn>
                  <a:cxn ang="0">
                    <a:pos x="57" y="56"/>
                  </a:cxn>
                  <a:cxn ang="0">
                    <a:pos x="53" y="62"/>
                  </a:cxn>
                  <a:cxn ang="0">
                    <a:pos x="40" y="61"/>
                  </a:cxn>
                  <a:cxn ang="0">
                    <a:pos x="40" y="56"/>
                  </a:cxn>
                  <a:cxn ang="0">
                    <a:pos x="45" y="50"/>
                  </a:cxn>
                  <a:cxn ang="0">
                    <a:pos x="39" y="50"/>
                  </a:cxn>
                  <a:cxn ang="0">
                    <a:pos x="38" y="45"/>
                  </a:cxn>
                  <a:cxn ang="0">
                    <a:pos x="39" y="39"/>
                  </a:cxn>
                  <a:cxn ang="0">
                    <a:pos x="31" y="34"/>
                  </a:cxn>
                  <a:cxn ang="0">
                    <a:pos x="23" y="29"/>
                  </a:cxn>
                  <a:cxn ang="0">
                    <a:pos x="30" y="26"/>
                  </a:cxn>
                  <a:cxn ang="0">
                    <a:pos x="20" y="27"/>
                  </a:cxn>
                  <a:cxn ang="0">
                    <a:pos x="14" y="17"/>
                  </a:cxn>
                  <a:cxn ang="0">
                    <a:pos x="10" y="20"/>
                  </a:cxn>
                  <a:cxn ang="0">
                    <a:pos x="0" y="13"/>
                  </a:cxn>
                </a:cxnLst>
                <a:rect l="0" t="0" r="r" b="b"/>
                <a:pathLst>
                  <a:path w="168" h="140">
                    <a:moveTo>
                      <a:pt x="4" y="0"/>
                    </a:moveTo>
                    <a:lnTo>
                      <a:pt x="11" y="0"/>
                    </a:lnTo>
                    <a:lnTo>
                      <a:pt x="12" y="1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4" y="8"/>
                    </a:lnTo>
                    <a:lnTo>
                      <a:pt x="26" y="14"/>
                    </a:lnTo>
                    <a:lnTo>
                      <a:pt x="38" y="24"/>
                    </a:lnTo>
                    <a:lnTo>
                      <a:pt x="49" y="34"/>
                    </a:lnTo>
                    <a:lnTo>
                      <a:pt x="50" y="35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40"/>
                    </a:lnTo>
                    <a:lnTo>
                      <a:pt x="60" y="41"/>
                    </a:lnTo>
                    <a:lnTo>
                      <a:pt x="62" y="43"/>
                    </a:lnTo>
                    <a:lnTo>
                      <a:pt x="64" y="47"/>
                    </a:lnTo>
                    <a:lnTo>
                      <a:pt x="66" y="49"/>
                    </a:lnTo>
                    <a:lnTo>
                      <a:pt x="66" y="54"/>
                    </a:lnTo>
                    <a:lnTo>
                      <a:pt x="67" y="55"/>
                    </a:lnTo>
                    <a:lnTo>
                      <a:pt x="74" y="55"/>
                    </a:lnTo>
                    <a:lnTo>
                      <a:pt x="77" y="56"/>
                    </a:lnTo>
                    <a:lnTo>
                      <a:pt x="80" y="61"/>
                    </a:lnTo>
                    <a:lnTo>
                      <a:pt x="82" y="62"/>
                    </a:lnTo>
                    <a:lnTo>
                      <a:pt x="84" y="64"/>
                    </a:lnTo>
                    <a:lnTo>
                      <a:pt x="87" y="66"/>
                    </a:lnTo>
                    <a:lnTo>
                      <a:pt x="90" y="69"/>
                    </a:lnTo>
                    <a:lnTo>
                      <a:pt x="90" y="73"/>
                    </a:lnTo>
                    <a:lnTo>
                      <a:pt x="95" y="69"/>
                    </a:lnTo>
                    <a:lnTo>
                      <a:pt x="101" y="70"/>
                    </a:lnTo>
                    <a:lnTo>
                      <a:pt x="108" y="71"/>
                    </a:lnTo>
                    <a:lnTo>
                      <a:pt x="113" y="73"/>
                    </a:lnTo>
                    <a:lnTo>
                      <a:pt x="126" y="73"/>
                    </a:lnTo>
                    <a:lnTo>
                      <a:pt x="133" y="74"/>
                    </a:lnTo>
                    <a:lnTo>
                      <a:pt x="139" y="77"/>
                    </a:lnTo>
                    <a:lnTo>
                      <a:pt x="142" y="77"/>
                    </a:lnTo>
                    <a:lnTo>
                      <a:pt x="144" y="76"/>
                    </a:lnTo>
                    <a:lnTo>
                      <a:pt x="145" y="76"/>
                    </a:lnTo>
                    <a:lnTo>
                      <a:pt x="146" y="75"/>
                    </a:lnTo>
                    <a:lnTo>
                      <a:pt x="151" y="75"/>
                    </a:lnTo>
                    <a:lnTo>
                      <a:pt x="155" y="96"/>
                    </a:lnTo>
                    <a:lnTo>
                      <a:pt x="160" y="104"/>
                    </a:lnTo>
                    <a:lnTo>
                      <a:pt x="167" y="110"/>
                    </a:lnTo>
                    <a:lnTo>
                      <a:pt x="168" y="122"/>
                    </a:lnTo>
                    <a:lnTo>
                      <a:pt x="167" y="132"/>
                    </a:lnTo>
                    <a:lnTo>
                      <a:pt x="163" y="140"/>
                    </a:lnTo>
                    <a:lnTo>
                      <a:pt x="161" y="140"/>
                    </a:lnTo>
                    <a:lnTo>
                      <a:pt x="160" y="139"/>
                    </a:lnTo>
                    <a:lnTo>
                      <a:pt x="160" y="138"/>
                    </a:lnTo>
                    <a:lnTo>
                      <a:pt x="159" y="136"/>
                    </a:lnTo>
                    <a:lnTo>
                      <a:pt x="159" y="134"/>
                    </a:lnTo>
                    <a:lnTo>
                      <a:pt x="158" y="133"/>
                    </a:lnTo>
                    <a:lnTo>
                      <a:pt x="156" y="133"/>
                    </a:lnTo>
                    <a:lnTo>
                      <a:pt x="156" y="129"/>
                    </a:lnTo>
                    <a:lnTo>
                      <a:pt x="158" y="125"/>
                    </a:lnTo>
                    <a:lnTo>
                      <a:pt x="158" y="122"/>
                    </a:lnTo>
                    <a:lnTo>
                      <a:pt x="156" y="118"/>
                    </a:lnTo>
                    <a:lnTo>
                      <a:pt x="156" y="115"/>
                    </a:lnTo>
                    <a:lnTo>
                      <a:pt x="154" y="116"/>
                    </a:lnTo>
                    <a:lnTo>
                      <a:pt x="153" y="117"/>
                    </a:lnTo>
                    <a:lnTo>
                      <a:pt x="152" y="120"/>
                    </a:lnTo>
                    <a:lnTo>
                      <a:pt x="152" y="129"/>
                    </a:lnTo>
                    <a:lnTo>
                      <a:pt x="144" y="129"/>
                    </a:lnTo>
                    <a:lnTo>
                      <a:pt x="144" y="126"/>
                    </a:lnTo>
                    <a:lnTo>
                      <a:pt x="145" y="124"/>
                    </a:lnTo>
                    <a:lnTo>
                      <a:pt x="147" y="123"/>
                    </a:lnTo>
                    <a:lnTo>
                      <a:pt x="148" y="122"/>
                    </a:lnTo>
                    <a:lnTo>
                      <a:pt x="151" y="120"/>
                    </a:lnTo>
                    <a:lnTo>
                      <a:pt x="145" y="116"/>
                    </a:lnTo>
                    <a:lnTo>
                      <a:pt x="141" y="110"/>
                    </a:lnTo>
                    <a:lnTo>
                      <a:pt x="138" y="103"/>
                    </a:lnTo>
                    <a:lnTo>
                      <a:pt x="133" y="97"/>
                    </a:lnTo>
                    <a:lnTo>
                      <a:pt x="132" y="96"/>
                    </a:lnTo>
                    <a:lnTo>
                      <a:pt x="130" y="96"/>
                    </a:lnTo>
                    <a:lnTo>
                      <a:pt x="129" y="95"/>
                    </a:lnTo>
                    <a:lnTo>
                      <a:pt x="126" y="94"/>
                    </a:lnTo>
                    <a:lnTo>
                      <a:pt x="124" y="89"/>
                    </a:lnTo>
                    <a:lnTo>
                      <a:pt x="124" y="85"/>
                    </a:lnTo>
                    <a:lnTo>
                      <a:pt x="122" y="85"/>
                    </a:lnTo>
                    <a:lnTo>
                      <a:pt x="119" y="88"/>
                    </a:lnTo>
                    <a:lnTo>
                      <a:pt x="119" y="91"/>
                    </a:lnTo>
                    <a:lnTo>
                      <a:pt x="118" y="94"/>
                    </a:lnTo>
                    <a:lnTo>
                      <a:pt x="118" y="95"/>
                    </a:lnTo>
                    <a:lnTo>
                      <a:pt x="117" y="96"/>
                    </a:lnTo>
                    <a:lnTo>
                      <a:pt x="115" y="96"/>
                    </a:lnTo>
                    <a:lnTo>
                      <a:pt x="113" y="97"/>
                    </a:lnTo>
                    <a:lnTo>
                      <a:pt x="111" y="97"/>
                    </a:lnTo>
                    <a:lnTo>
                      <a:pt x="109" y="98"/>
                    </a:lnTo>
                    <a:lnTo>
                      <a:pt x="108" y="99"/>
                    </a:lnTo>
                    <a:lnTo>
                      <a:pt x="108" y="101"/>
                    </a:lnTo>
                    <a:lnTo>
                      <a:pt x="106" y="103"/>
                    </a:lnTo>
                    <a:lnTo>
                      <a:pt x="106" y="105"/>
                    </a:lnTo>
                    <a:lnTo>
                      <a:pt x="105" y="106"/>
                    </a:lnTo>
                    <a:lnTo>
                      <a:pt x="106" y="109"/>
                    </a:lnTo>
                    <a:lnTo>
                      <a:pt x="108" y="110"/>
                    </a:lnTo>
                    <a:lnTo>
                      <a:pt x="108" y="112"/>
                    </a:lnTo>
                    <a:lnTo>
                      <a:pt x="105" y="117"/>
                    </a:lnTo>
                    <a:lnTo>
                      <a:pt x="103" y="117"/>
                    </a:lnTo>
                    <a:lnTo>
                      <a:pt x="101" y="115"/>
                    </a:lnTo>
                    <a:lnTo>
                      <a:pt x="101" y="112"/>
                    </a:lnTo>
                    <a:lnTo>
                      <a:pt x="102" y="110"/>
                    </a:lnTo>
                    <a:lnTo>
                      <a:pt x="103" y="109"/>
                    </a:lnTo>
                    <a:lnTo>
                      <a:pt x="103" y="106"/>
                    </a:lnTo>
                    <a:lnTo>
                      <a:pt x="104" y="105"/>
                    </a:lnTo>
                    <a:lnTo>
                      <a:pt x="103" y="103"/>
                    </a:lnTo>
                    <a:lnTo>
                      <a:pt x="103" y="101"/>
                    </a:lnTo>
                    <a:lnTo>
                      <a:pt x="101" y="98"/>
                    </a:lnTo>
                    <a:lnTo>
                      <a:pt x="101" y="96"/>
                    </a:lnTo>
                    <a:lnTo>
                      <a:pt x="103" y="91"/>
                    </a:lnTo>
                    <a:lnTo>
                      <a:pt x="105" y="89"/>
                    </a:lnTo>
                    <a:lnTo>
                      <a:pt x="108" y="88"/>
                    </a:lnTo>
                    <a:lnTo>
                      <a:pt x="108" y="87"/>
                    </a:lnTo>
                    <a:lnTo>
                      <a:pt x="106" y="85"/>
                    </a:lnTo>
                    <a:lnTo>
                      <a:pt x="105" y="85"/>
                    </a:lnTo>
                    <a:lnTo>
                      <a:pt x="103" y="87"/>
                    </a:lnTo>
                    <a:lnTo>
                      <a:pt x="102" y="87"/>
                    </a:lnTo>
                    <a:lnTo>
                      <a:pt x="101" y="88"/>
                    </a:lnTo>
                    <a:lnTo>
                      <a:pt x="99" y="88"/>
                    </a:lnTo>
                    <a:lnTo>
                      <a:pt x="98" y="87"/>
                    </a:lnTo>
                    <a:lnTo>
                      <a:pt x="97" y="84"/>
                    </a:lnTo>
                    <a:lnTo>
                      <a:pt x="88" y="84"/>
                    </a:lnTo>
                    <a:lnTo>
                      <a:pt x="87" y="83"/>
                    </a:lnTo>
                    <a:lnTo>
                      <a:pt x="87" y="80"/>
                    </a:lnTo>
                    <a:lnTo>
                      <a:pt x="81" y="80"/>
                    </a:lnTo>
                    <a:lnTo>
                      <a:pt x="80" y="78"/>
                    </a:lnTo>
                    <a:lnTo>
                      <a:pt x="80" y="76"/>
                    </a:lnTo>
                    <a:lnTo>
                      <a:pt x="78" y="75"/>
                    </a:lnTo>
                    <a:lnTo>
                      <a:pt x="78" y="74"/>
                    </a:lnTo>
                    <a:lnTo>
                      <a:pt x="75" y="74"/>
                    </a:lnTo>
                    <a:lnTo>
                      <a:pt x="73" y="75"/>
                    </a:lnTo>
                    <a:lnTo>
                      <a:pt x="73" y="73"/>
                    </a:lnTo>
                    <a:lnTo>
                      <a:pt x="75" y="70"/>
                    </a:lnTo>
                    <a:lnTo>
                      <a:pt x="75" y="68"/>
                    </a:lnTo>
                    <a:lnTo>
                      <a:pt x="71" y="68"/>
                    </a:lnTo>
                    <a:lnTo>
                      <a:pt x="69" y="69"/>
                    </a:lnTo>
                    <a:lnTo>
                      <a:pt x="62" y="69"/>
                    </a:lnTo>
                    <a:lnTo>
                      <a:pt x="60" y="64"/>
                    </a:lnTo>
                    <a:lnTo>
                      <a:pt x="59" y="61"/>
                    </a:lnTo>
                    <a:lnTo>
                      <a:pt x="57" y="56"/>
                    </a:lnTo>
                    <a:lnTo>
                      <a:pt x="56" y="56"/>
                    </a:lnTo>
                    <a:lnTo>
                      <a:pt x="54" y="57"/>
                    </a:lnTo>
                    <a:lnTo>
                      <a:pt x="53" y="60"/>
                    </a:lnTo>
                    <a:lnTo>
                      <a:pt x="53" y="62"/>
                    </a:lnTo>
                    <a:lnTo>
                      <a:pt x="49" y="61"/>
                    </a:lnTo>
                    <a:lnTo>
                      <a:pt x="47" y="60"/>
                    </a:lnTo>
                    <a:lnTo>
                      <a:pt x="42" y="60"/>
                    </a:lnTo>
                    <a:lnTo>
                      <a:pt x="40" y="61"/>
                    </a:lnTo>
                    <a:lnTo>
                      <a:pt x="37" y="62"/>
                    </a:lnTo>
                    <a:lnTo>
                      <a:pt x="37" y="57"/>
                    </a:lnTo>
                    <a:lnTo>
                      <a:pt x="38" y="56"/>
                    </a:lnTo>
                    <a:lnTo>
                      <a:pt x="40" y="56"/>
                    </a:lnTo>
                    <a:lnTo>
                      <a:pt x="41" y="55"/>
                    </a:lnTo>
                    <a:lnTo>
                      <a:pt x="44" y="55"/>
                    </a:lnTo>
                    <a:lnTo>
                      <a:pt x="45" y="54"/>
                    </a:lnTo>
                    <a:lnTo>
                      <a:pt x="45" y="50"/>
                    </a:lnTo>
                    <a:lnTo>
                      <a:pt x="44" y="49"/>
                    </a:lnTo>
                    <a:lnTo>
                      <a:pt x="42" y="49"/>
                    </a:lnTo>
                    <a:lnTo>
                      <a:pt x="41" y="50"/>
                    </a:lnTo>
                    <a:lnTo>
                      <a:pt x="39" y="50"/>
                    </a:lnTo>
                    <a:lnTo>
                      <a:pt x="38" y="52"/>
                    </a:lnTo>
                    <a:lnTo>
                      <a:pt x="37" y="52"/>
                    </a:lnTo>
                    <a:lnTo>
                      <a:pt x="37" y="47"/>
                    </a:lnTo>
                    <a:lnTo>
                      <a:pt x="38" y="45"/>
                    </a:lnTo>
                    <a:lnTo>
                      <a:pt x="37" y="43"/>
                    </a:lnTo>
                    <a:lnTo>
                      <a:pt x="40" y="43"/>
                    </a:lnTo>
                    <a:lnTo>
                      <a:pt x="40" y="40"/>
                    </a:lnTo>
                    <a:lnTo>
                      <a:pt x="39" y="39"/>
                    </a:lnTo>
                    <a:lnTo>
                      <a:pt x="38" y="36"/>
                    </a:lnTo>
                    <a:lnTo>
                      <a:pt x="35" y="35"/>
                    </a:lnTo>
                    <a:lnTo>
                      <a:pt x="33" y="35"/>
                    </a:lnTo>
                    <a:lnTo>
                      <a:pt x="31" y="34"/>
                    </a:lnTo>
                    <a:lnTo>
                      <a:pt x="27" y="34"/>
                    </a:lnTo>
                    <a:lnTo>
                      <a:pt x="26" y="33"/>
                    </a:lnTo>
                    <a:lnTo>
                      <a:pt x="24" y="32"/>
                    </a:lnTo>
                    <a:lnTo>
                      <a:pt x="23" y="29"/>
                    </a:lnTo>
                    <a:lnTo>
                      <a:pt x="24" y="28"/>
                    </a:lnTo>
                    <a:lnTo>
                      <a:pt x="28" y="28"/>
                    </a:lnTo>
                    <a:lnTo>
                      <a:pt x="30" y="27"/>
                    </a:lnTo>
                    <a:lnTo>
                      <a:pt x="30" y="26"/>
                    </a:lnTo>
                    <a:lnTo>
                      <a:pt x="27" y="24"/>
                    </a:lnTo>
                    <a:lnTo>
                      <a:pt x="24" y="24"/>
                    </a:lnTo>
                    <a:lnTo>
                      <a:pt x="21" y="25"/>
                    </a:lnTo>
                    <a:lnTo>
                      <a:pt x="20" y="27"/>
                    </a:lnTo>
                    <a:lnTo>
                      <a:pt x="18" y="28"/>
                    </a:lnTo>
                    <a:lnTo>
                      <a:pt x="17" y="29"/>
                    </a:lnTo>
                    <a:lnTo>
                      <a:pt x="14" y="29"/>
                    </a:lnTo>
                    <a:lnTo>
                      <a:pt x="14" y="17"/>
                    </a:lnTo>
                    <a:lnTo>
                      <a:pt x="12" y="17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5"/>
                    </a:lnTo>
                    <a:lnTo>
                      <a:pt x="9" y="26"/>
                    </a:lnTo>
                    <a:lnTo>
                      <a:pt x="4" y="20"/>
                    </a:lnTo>
                    <a:lnTo>
                      <a:pt x="0" y="13"/>
                    </a:lnTo>
                    <a:lnTo>
                      <a:pt x="0" y="6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Freeform 77"/>
              <p:cNvSpPr>
                <a:spLocks noEditPoints="1"/>
              </p:cNvSpPr>
              <p:nvPr/>
            </p:nvSpPr>
            <p:spPr bwMode="auto">
              <a:xfrm>
                <a:off x="4835525" y="5430838"/>
                <a:ext cx="4763" cy="3175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1" y="1"/>
                    </a:lnTo>
                    <a:close/>
                    <a:moveTo>
                      <a:pt x="3" y="0"/>
                    </a:move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" name="Freeform 78"/>
              <p:cNvSpPr>
                <a:spLocks/>
              </p:cNvSpPr>
              <p:nvPr/>
            </p:nvSpPr>
            <p:spPr bwMode="auto">
              <a:xfrm>
                <a:off x="5470525" y="5494338"/>
                <a:ext cx="42863" cy="412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7" y="2"/>
                  </a:cxn>
                  <a:cxn ang="0">
                    <a:pos x="17" y="6"/>
                  </a:cxn>
                  <a:cxn ang="0">
                    <a:pos x="19" y="11"/>
                  </a:cxn>
                  <a:cxn ang="0">
                    <a:pos x="23" y="14"/>
                  </a:cxn>
                  <a:cxn ang="0">
                    <a:pos x="27" y="17"/>
                  </a:cxn>
                  <a:cxn ang="0">
                    <a:pos x="27" y="19"/>
                  </a:cxn>
                  <a:cxn ang="0">
                    <a:pos x="26" y="20"/>
                  </a:cxn>
                  <a:cxn ang="0">
                    <a:pos x="24" y="21"/>
                  </a:cxn>
                  <a:cxn ang="0">
                    <a:pos x="23" y="21"/>
                  </a:cxn>
                  <a:cxn ang="0">
                    <a:pos x="20" y="23"/>
                  </a:cxn>
                  <a:cxn ang="0">
                    <a:pos x="19" y="24"/>
                  </a:cxn>
                  <a:cxn ang="0">
                    <a:pos x="19" y="26"/>
                  </a:cxn>
                  <a:cxn ang="0">
                    <a:pos x="14" y="17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7" h="26">
                    <a:moveTo>
                      <a:pt x="0" y="0"/>
                    </a:moveTo>
                    <a:lnTo>
                      <a:pt x="15" y="0"/>
                    </a:lnTo>
                    <a:lnTo>
                      <a:pt x="17" y="2"/>
                    </a:lnTo>
                    <a:lnTo>
                      <a:pt x="17" y="6"/>
                    </a:lnTo>
                    <a:lnTo>
                      <a:pt x="19" y="11"/>
                    </a:lnTo>
                    <a:lnTo>
                      <a:pt x="23" y="14"/>
                    </a:lnTo>
                    <a:lnTo>
                      <a:pt x="27" y="17"/>
                    </a:lnTo>
                    <a:lnTo>
                      <a:pt x="27" y="19"/>
                    </a:lnTo>
                    <a:lnTo>
                      <a:pt x="26" y="20"/>
                    </a:lnTo>
                    <a:lnTo>
                      <a:pt x="24" y="21"/>
                    </a:lnTo>
                    <a:lnTo>
                      <a:pt x="23" y="21"/>
                    </a:lnTo>
                    <a:lnTo>
                      <a:pt x="20" y="23"/>
                    </a:lnTo>
                    <a:lnTo>
                      <a:pt x="19" y="24"/>
                    </a:lnTo>
                    <a:lnTo>
                      <a:pt x="19" y="26"/>
                    </a:lnTo>
                    <a:lnTo>
                      <a:pt x="14" y="17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Freeform 79"/>
              <p:cNvSpPr>
                <a:spLocks/>
              </p:cNvSpPr>
              <p:nvPr/>
            </p:nvSpPr>
            <p:spPr bwMode="auto">
              <a:xfrm>
                <a:off x="5384800" y="5511801"/>
                <a:ext cx="9525" cy="1428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5" y="3"/>
                  </a:cxn>
                  <a:cxn ang="0">
                    <a:pos x="6" y="3"/>
                  </a:cxn>
                  <a:cxn ang="0">
                    <a:pos x="6" y="9"/>
                  </a:cxn>
                  <a:cxn ang="0">
                    <a:pos x="5" y="9"/>
                  </a:cxn>
                  <a:cxn ang="0">
                    <a:pos x="5" y="8"/>
                  </a:cxn>
                  <a:cxn ang="0">
                    <a:pos x="3" y="7"/>
                  </a:cxn>
                  <a:cxn ang="0">
                    <a:pos x="3" y="5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6" h="9">
                    <a:moveTo>
                      <a:pt x="1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" name="Freeform 80"/>
              <p:cNvSpPr>
                <a:spLocks/>
              </p:cNvSpPr>
              <p:nvPr/>
            </p:nvSpPr>
            <p:spPr bwMode="auto">
              <a:xfrm>
                <a:off x="5607050" y="5535613"/>
                <a:ext cx="36513" cy="476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1" y="4"/>
                  </a:cxn>
                  <a:cxn ang="0">
                    <a:pos x="17" y="9"/>
                  </a:cxn>
                  <a:cxn ang="0">
                    <a:pos x="22" y="19"/>
                  </a:cxn>
                  <a:cxn ang="0">
                    <a:pos x="23" y="30"/>
                  </a:cxn>
                  <a:cxn ang="0">
                    <a:pos x="21" y="29"/>
                  </a:cxn>
                  <a:cxn ang="0">
                    <a:pos x="19" y="28"/>
                  </a:cxn>
                  <a:cxn ang="0">
                    <a:pos x="15" y="19"/>
                  </a:cxn>
                  <a:cxn ang="0">
                    <a:pos x="13" y="18"/>
                  </a:cxn>
                  <a:cxn ang="0">
                    <a:pos x="11" y="18"/>
                  </a:cxn>
                  <a:cxn ang="0">
                    <a:pos x="11" y="21"/>
                  </a:cxn>
                  <a:cxn ang="0">
                    <a:pos x="13" y="21"/>
                  </a:cxn>
                  <a:cxn ang="0">
                    <a:pos x="13" y="22"/>
                  </a:cxn>
                  <a:cxn ang="0">
                    <a:pos x="9" y="22"/>
                  </a:cxn>
                  <a:cxn ang="0">
                    <a:pos x="9" y="23"/>
                  </a:cxn>
                  <a:cxn ang="0">
                    <a:pos x="8" y="23"/>
                  </a:cxn>
                  <a:cxn ang="0">
                    <a:pos x="8" y="30"/>
                  </a:cxn>
                  <a:cxn ang="0">
                    <a:pos x="3" y="26"/>
                  </a:cxn>
                  <a:cxn ang="0">
                    <a:pos x="3" y="8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2" y="0"/>
                  </a:cxn>
                </a:cxnLst>
                <a:rect l="0" t="0" r="r" b="b"/>
                <a:pathLst>
                  <a:path w="23" h="30">
                    <a:moveTo>
                      <a:pt x="2" y="0"/>
                    </a:moveTo>
                    <a:lnTo>
                      <a:pt x="11" y="4"/>
                    </a:lnTo>
                    <a:lnTo>
                      <a:pt x="17" y="9"/>
                    </a:lnTo>
                    <a:lnTo>
                      <a:pt x="22" y="19"/>
                    </a:lnTo>
                    <a:lnTo>
                      <a:pt x="23" y="30"/>
                    </a:lnTo>
                    <a:lnTo>
                      <a:pt x="21" y="29"/>
                    </a:lnTo>
                    <a:lnTo>
                      <a:pt x="19" y="28"/>
                    </a:lnTo>
                    <a:lnTo>
                      <a:pt x="15" y="19"/>
                    </a:lnTo>
                    <a:lnTo>
                      <a:pt x="13" y="18"/>
                    </a:lnTo>
                    <a:lnTo>
                      <a:pt x="11" y="18"/>
                    </a:lnTo>
                    <a:lnTo>
                      <a:pt x="11" y="21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9" y="22"/>
                    </a:lnTo>
                    <a:lnTo>
                      <a:pt x="9" y="23"/>
                    </a:lnTo>
                    <a:lnTo>
                      <a:pt x="8" y="23"/>
                    </a:lnTo>
                    <a:lnTo>
                      <a:pt x="8" y="30"/>
                    </a:lnTo>
                    <a:lnTo>
                      <a:pt x="3" y="26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Freeform 81"/>
              <p:cNvSpPr>
                <a:spLocks/>
              </p:cNvSpPr>
              <p:nvPr/>
            </p:nvSpPr>
            <p:spPr bwMode="auto">
              <a:xfrm>
                <a:off x="5519738" y="5548313"/>
                <a:ext cx="90488" cy="793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7" y="6"/>
                  </a:cxn>
                  <a:cxn ang="0">
                    <a:pos x="9" y="7"/>
                  </a:cxn>
                  <a:cxn ang="0">
                    <a:pos x="21" y="8"/>
                  </a:cxn>
                  <a:cxn ang="0">
                    <a:pos x="30" y="13"/>
                  </a:cxn>
                  <a:cxn ang="0">
                    <a:pos x="35" y="20"/>
                  </a:cxn>
                  <a:cxn ang="0">
                    <a:pos x="34" y="31"/>
                  </a:cxn>
                  <a:cxn ang="0">
                    <a:pos x="35" y="32"/>
                  </a:cxn>
                  <a:cxn ang="0">
                    <a:pos x="36" y="32"/>
                  </a:cxn>
                  <a:cxn ang="0">
                    <a:pos x="37" y="31"/>
                  </a:cxn>
                  <a:cxn ang="0">
                    <a:pos x="40" y="31"/>
                  </a:cxn>
                  <a:cxn ang="0">
                    <a:pos x="41" y="29"/>
                  </a:cxn>
                  <a:cxn ang="0">
                    <a:pos x="44" y="29"/>
                  </a:cxn>
                  <a:cxn ang="0">
                    <a:pos x="48" y="31"/>
                  </a:cxn>
                  <a:cxn ang="0">
                    <a:pos x="55" y="42"/>
                  </a:cxn>
                  <a:cxn ang="0">
                    <a:pos x="57" y="50"/>
                  </a:cxn>
                  <a:cxn ang="0">
                    <a:pos x="55" y="49"/>
                  </a:cxn>
                  <a:cxn ang="0">
                    <a:pos x="52" y="50"/>
                  </a:cxn>
                  <a:cxn ang="0">
                    <a:pos x="48" y="48"/>
                  </a:cxn>
                  <a:cxn ang="0">
                    <a:pos x="45" y="46"/>
                  </a:cxn>
                  <a:cxn ang="0">
                    <a:pos x="44" y="42"/>
                  </a:cxn>
                  <a:cxn ang="0">
                    <a:pos x="42" y="40"/>
                  </a:cxn>
                  <a:cxn ang="0">
                    <a:pos x="40" y="39"/>
                  </a:cxn>
                  <a:cxn ang="0">
                    <a:pos x="38" y="39"/>
                  </a:cxn>
                  <a:cxn ang="0">
                    <a:pos x="36" y="40"/>
                  </a:cxn>
                  <a:cxn ang="0">
                    <a:pos x="35" y="41"/>
                  </a:cxn>
                  <a:cxn ang="0">
                    <a:pos x="31" y="39"/>
                  </a:cxn>
                  <a:cxn ang="0">
                    <a:pos x="29" y="36"/>
                  </a:cxn>
                  <a:cxn ang="0">
                    <a:pos x="26" y="34"/>
                  </a:cxn>
                  <a:cxn ang="0">
                    <a:pos x="23" y="32"/>
                  </a:cxn>
                  <a:cxn ang="0">
                    <a:pos x="21" y="28"/>
                  </a:cxn>
                  <a:cxn ang="0">
                    <a:pos x="20" y="24"/>
                  </a:cxn>
                  <a:cxn ang="0">
                    <a:pos x="17" y="26"/>
                  </a:cxn>
                  <a:cxn ang="0">
                    <a:pos x="17" y="27"/>
                  </a:cxn>
                  <a:cxn ang="0">
                    <a:pos x="16" y="28"/>
                  </a:cxn>
                  <a:cxn ang="0">
                    <a:pos x="12" y="28"/>
                  </a:cxn>
                  <a:cxn ang="0">
                    <a:pos x="13" y="22"/>
                  </a:cxn>
                  <a:cxn ang="0">
                    <a:pos x="12" y="18"/>
                  </a:cxn>
                  <a:cxn ang="0">
                    <a:pos x="9" y="14"/>
                  </a:cxn>
                  <a:cxn ang="0">
                    <a:pos x="7" y="10"/>
                  </a:cxn>
                  <a:cxn ang="0">
                    <a:pos x="0" y="0"/>
                  </a:cxn>
                </a:cxnLst>
                <a:rect l="0" t="0" r="r" b="b"/>
                <a:pathLst>
                  <a:path w="57" h="50">
                    <a:moveTo>
                      <a:pt x="0" y="0"/>
                    </a:moveTo>
                    <a:lnTo>
                      <a:pt x="3" y="0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7" y="6"/>
                    </a:lnTo>
                    <a:lnTo>
                      <a:pt x="9" y="7"/>
                    </a:lnTo>
                    <a:lnTo>
                      <a:pt x="21" y="8"/>
                    </a:lnTo>
                    <a:lnTo>
                      <a:pt x="30" y="13"/>
                    </a:lnTo>
                    <a:lnTo>
                      <a:pt x="35" y="20"/>
                    </a:lnTo>
                    <a:lnTo>
                      <a:pt x="34" y="31"/>
                    </a:lnTo>
                    <a:lnTo>
                      <a:pt x="35" y="32"/>
                    </a:lnTo>
                    <a:lnTo>
                      <a:pt x="36" y="32"/>
                    </a:lnTo>
                    <a:lnTo>
                      <a:pt x="37" y="31"/>
                    </a:lnTo>
                    <a:lnTo>
                      <a:pt x="40" y="31"/>
                    </a:lnTo>
                    <a:lnTo>
                      <a:pt x="41" y="29"/>
                    </a:lnTo>
                    <a:lnTo>
                      <a:pt x="44" y="29"/>
                    </a:lnTo>
                    <a:lnTo>
                      <a:pt x="48" y="31"/>
                    </a:lnTo>
                    <a:lnTo>
                      <a:pt x="55" y="42"/>
                    </a:lnTo>
                    <a:lnTo>
                      <a:pt x="57" y="50"/>
                    </a:lnTo>
                    <a:lnTo>
                      <a:pt x="55" y="49"/>
                    </a:lnTo>
                    <a:lnTo>
                      <a:pt x="52" y="50"/>
                    </a:lnTo>
                    <a:lnTo>
                      <a:pt x="48" y="48"/>
                    </a:lnTo>
                    <a:lnTo>
                      <a:pt x="45" y="46"/>
                    </a:lnTo>
                    <a:lnTo>
                      <a:pt x="44" y="42"/>
                    </a:lnTo>
                    <a:lnTo>
                      <a:pt x="42" y="40"/>
                    </a:lnTo>
                    <a:lnTo>
                      <a:pt x="40" y="39"/>
                    </a:lnTo>
                    <a:lnTo>
                      <a:pt x="38" y="39"/>
                    </a:lnTo>
                    <a:lnTo>
                      <a:pt x="36" y="40"/>
                    </a:lnTo>
                    <a:lnTo>
                      <a:pt x="35" y="41"/>
                    </a:lnTo>
                    <a:lnTo>
                      <a:pt x="31" y="39"/>
                    </a:lnTo>
                    <a:lnTo>
                      <a:pt x="29" y="36"/>
                    </a:lnTo>
                    <a:lnTo>
                      <a:pt x="26" y="34"/>
                    </a:lnTo>
                    <a:lnTo>
                      <a:pt x="23" y="32"/>
                    </a:lnTo>
                    <a:lnTo>
                      <a:pt x="21" y="28"/>
                    </a:lnTo>
                    <a:lnTo>
                      <a:pt x="20" y="24"/>
                    </a:lnTo>
                    <a:lnTo>
                      <a:pt x="17" y="26"/>
                    </a:lnTo>
                    <a:lnTo>
                      <a:pt x="17" y="27"/>
                    </a:lnTo>
                    <a:lnTo>
                      <a:pt x="16" y="28"/>
                    </a:lnTo>
                    <a:lnTo>
                      <a:pt x="12" y="28"/>
                    </a:lnTo>
                    <a:lnTo>
                      <a:pt x="13" y="22"/>
                    </a:lnTo>
                    <a:lnTo>
                      <a:pt x="12" y="18"/>
                    </a:lnTo>
                    <a:lnTo>
                      <a:pt x="9" y="14"/>
                    </a:lnTo>
                    <a:lnTo>
                      <a:pt x="7" y="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Freeform 82"/>
              <p:cNvSpPr>
                <a:spLocks/>
              </p:cNvSpPr>
              <p:nvPr/>
            </p:nvSpPr>
            <p:spPr bwMode="auto">
              <a:xfrm>
                <a:off x="4564063" y="5637213"/>
                <a:ext cx="104775" cy="7620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48" y="6"/>
                  </a:cxn>
                  <a:cxn ang="0">
                    <a:pos x="50" y="8"/>
                  </a:cxn>
                  <a:cxn ang="0">
                    <a:pos x="52" y="5"/>
                  </a:cxn>
                  <a:cxn ang="0">
                    <a:pos x="54" y="1"/>
                  </a:cxn>
                  <a:cxn ang="0">
                    <a:pos x="58" y="0"/>
                  </a:cxn>
                  <a:cxn ang="0">
                    <a:pos x="59" y="4"/>
                  </a:cxn>
                  <a:cxn ang="0">
                    <a:pos x="58" y="8"/>
                  </a:cxn>
                  <a:cxn ang="0">
                    <a:pos x="59" y="11"/>
                  </a:cxn>
                  <a:cxn ang="0">
                    <a:pos x="63" y="13"/>
                  </a:cxn>
                  <a:cxn ang="0">
                    <a:pos x="66" y="14"/>
                  </a:cxn>
                  <a:cxn ang="0">
                    <a:pos x="63" y="22"/>
                  </a:cxn>
                  <a:cxn ang="0">
                    <a:pos x="57" y="20"/>
                  </a:cxn>
                  <a:cxn ang="0">
                    <a:pos x="47" y="22"/>
                  </a:cxn>
                  <a:cxn ang="0">
                    <a:pos x="45" y="28"/>
                  </a:cxn>
                  <a:cxn ang="0">
                    <a:pos x="42" y="31"/>
                  </a:cxn>
                  <a:cxn ang="0">
                    <a:pos x="41" y="38"/>
                  </a:cxn>
                  <a:cxn ang="0">
                    <a:pos x="35" y="39"/>
                  </a:cxn>
                  <a:cxn ang="0">
                    <a:pos x="31" y="43"/>
                  </a:cxn>
                  <a:cxn ang="0">
                    <a:pos x="28" y="48"/>
                  </a:cxn>
                  <a:cxn ang="0">
                    <a:pos x="27" y="45"/>
                  </a:cxn>
                  <a:cxn ang="0">
                    <a:pos x="28" y="41"/>
                  </a:cxn>
                  <a:cxn ang="0">
                    <a:pos x="21" y="46"/>
                  </a:cxn>
                  <a:cxn ang="0">
                    <a:pos x="20" y="45"/>
                  </a:cxn>
                  <a:cxn ang="0">
                    <a:pos x="13" y="40"/>
                  </a:cxn>
                  <a:cxn ang="0">
                    <a:pos x="8" y="43"/>
                  </a:cxn>
                  <a:cxn ang="0">
                    <a:pos x="7" y="45"/>
                  </a:cxn>
                  <a:cxn ang="0">
                    <a:pos x="5" y="39"/>
                  </a:cxn>
                  <a:cxn ang="0">
                    <a:pos x="0" y="33"/>
                  </a:cxn>
                  <a:cxn ang="0">
                    <a:pos x="6" y="22"/>
                  </a:cxn>
                  <a:cxn ang="0">
                    <a:pos x="16" y="22"/>
                  </a:cxn>
                  <a:cxn ang="0">
                    <a:pos x="22" y="31"/>
                  </a:cxn>
                  <a:cxn ang="0">
                    <a:pos x="28" y="35"/>
                  </a:cxn>
                  <a:cxn ang="0">
                    <a:pos x="27" y="27"/>
                  </a:cxn>
                  <a:cxn ang="0">
                    <a:pos x="28" y="15"/>
                  </a:cxn>
                  <a:cxn ang="0">
                    <a:pos x="22" y="7"/>
                  </a:cxn>
                  <a:cxn ang="0">
                    <a:pos x="26" y="5"/>
                  </a:cxn>
                  <a:cxn ang="0">
                    <a:pos x="28" y="8"/>
                  </a:cxn>
                  <a:cxn ang="0">
                    <a:pos x="31" y="13"/>
                  </a:cxn>
                  <a:cxn ang="0">
                    <a:pos x="34" y="12"/>
                  </a:cxn>
                  <a:cxn ang="0">
                    <a:pos x="35" y="12"/>
                  </a:cxn>
                  <a:cxn ang="0">
                    <a:pos x="38" y="13"/>
                  </a:cxn>
                  <a:cxn ang="0">
                    <a:pos x="41" y="10"/>
                  </a:cxn>
                </a:cxnLst>
                <a:rect l="0" t="0" r="r" b="b"/>
                <a:pathLst>
                  <a:path w="66" h="48">
                    <a:moveTo>
                      <a:pt x="41" y="0"/>
                    </a:moveTo>
                    <a:lnTo>
                      <a:pt x="44" y="0"/>
                    </a:lnTo>
                    <a:lnTo>
                      <a:pt x="45" y="1"/>
                    </a:lnTo>
                    <a:lnTo>
                      <a:pt x="48" y="6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2" y="5"/>
                    </a:lnTo>
                    <a:lnTo>
                      <a:pt x="54" y="4"/>
                    </a:lnTo>
                    <a:lnTo>
                      <a:pt x="54" y="1"/>
                    </a:lnTo>
                    <a:lnTo>
                      <a:pt x="56" y="0"/>
                    </a:lnTo>
                    <a:lnTo>
                      <a:pt x="58" y="0"/>
                    </a:lnTo>
                    <a:lnTo>
                      <a:pt x="58" y="1"/>
                    </a:lnTo>
                    <a:lnTo>
                      <a:pt x="59" y="4"/>
                    </a:lnTo>
                    <a:lnTo>
                      <a:pt x="58" y="6"/>
                    </a:lnTo>
                    <a:lnTo>
                      <a:pt x="58" y="8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61" y="12"/>
                    </a:lnTo>
                    <a:lnTo>
                      <a:pt x="63" y="13"/>
                    </a:lnTo>
                    <a:lnTo>
                      <a:pt x="66" y="13"/>
                    </a:lnTo>
                    <a:lnTo>
                      <a:pt x="66" y="14"/>
                    </a:lnTo>
                    <a:lnTo>
                      <a:pt x="63" y="18"/>
                    </a:lnTo>
                    <a:lnTo>
                      <a:pt x="63" y="22"/>
                    </a:lnTo>
                    <a:lnTo>
                      <a:pt x="61" y="21"/>
                    </a:lnTo>
                    <a:lnTo>
                      <a:pt x="57" y="20"/>
                    </a:lnTo>
                    <a:lnTo>
                      <a:pt x="51" y="20"/>
                    </a:lnTo>
                    <a:lnTo>
                      <a:pt x="47" y="22"/>
                    </a:lnTo>
                    <a:lnTo>
                      <a:pt x="45" y="25"/>
                    </a:lnTo>
                    <a:lnTo>
                      <a:pt x="45" y="28"/>
                    </a:lnTo>
                    <a:lnTo>
                      <a:pt x="43" y="29"/>
                    </a:lnTo>
                    <a:lnTo>
                      <a:pt x="42" y="31"/>
                    </a:lnTo>
                    <a:lnTo>
                      <a:pt x="42" y="35"/>
                    </a:lnTo>
                    <a:lnTo>
                      <a:pt x="41" y="38"/>
                    </a:lnTo>
                    <a:lnTo>
                      <a:pt x="37" y="38"/>
                    </a:lnTo>
                    <a:lnTo>
                      <a:pt x="35" y="39"/>
                    </a:lnTo>
                    <a:lnTo>
                      <a:pt x="33" y="41"/>
                    </a:lnTo>
                    <a:lnTo>
                      <a:pt x="31" y="43"/>
                    </a:lnTo>
                    <a:lnTo>
                      <a:pt x="29" y="46"/>
                    </a:lnTo>
                    <a:lnTo>
                      <a:pt x="28" y="48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8" y="43"/>
                    </a:lnTo>
                    <a:lnTo>
                      <a:pt x="28" y="41"/>
                    </a:lnTo>
                    <a:lnTo>
                      <a:pt x="26" y="41"/>
                    </a:lnTo>
                    <a:lnTo>
                      <a:pt x="21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15" y="40"/>
                    </a:lnTo>
                    <a:lnTo>
                      <a:pt x="13" y="40"/>
                    </a:lnTo>
                    <a:lnTo>
                      <a:pt x="11" y="41"/>
                    </a:lnTo>
                    <a:lnTo>
                      <a:pt x="8" y="43"/>
                    </a:lnTo>
                    <a:lnTo>
                      <a:pt x="8" y="45"/>
                    </a:lnTo>
                    <a:lnTo>
                      <a:pt x="7" y="45"/>
                    </a:lnTo>
                    <a:lnTo>
                      <a:pt x="7" y="43"/>
                    </a:lnTo>
                    <a:lnTo>
                      <a:pt x="5" y="39"/>
                    </a:lnTo>
                    <a:lnTo>
                      <a:pt x="1" y="35"/>
                    </a:lnTo>
                    <a:lnTo>
                      <a:pt x="0" y="33"/>
                    </a:lnTo>
                    <a:lnTo>
                      <a:pt x="1" y="29"/>
                    </a:lnTo>
                    <a:lnTo>
                      <a:pt x="6" y="22"/>
                    </a:lnTo>
                    <a:lnTo>
                      <a:pt x="15" y="18"/>
                    </a:lnTo>
                    <a:lnTo>
                      <a:pt x="16" y="22"/>
                    </a:lnTo>
                    <a:lnTo>
                      <a:pt x="18" y="26"/>
                    </a:lnTo>
                    <a:lnTo>
                      <a:pt x="22" y="31"/>
                    </a:lnTo>
                    <a:lnTo>
                      <a:pt x="26" y="33"/>
                    </a:lnTo>
                    <a:lnTo>
                      <a:pt x="28" y="35"/>
                    </a:lnTo>
                    <a:lnTo>
                      <a:pt x="27" y="33"/>
                    </a:lnTo>
                    <a:lnTo>
                      <a:pt x="27" y="27"/>
                    </a:lnTo>
                    <a:lnTo>
                      <a:pt x="28" y="25"/>
                    </a:lnTo>
                    <a:lnTo>
                      <a:pt x="28" y="15"/>
                    </a:lnTo>
                    <a:lnTo>
                      <a:pt x="21" y="8"/>
                    </a:lnTo>
                    <a:lnTo>
                      <a:pt x="22" y="7"/>
                    </a:lnTo>
                    <a:lnTo>
                      <a:pt x="23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28" y="13"/>
                    </a:lnTo>
                    <a:lnTo>
                      <a:pt x="31" y="13"/>
                    </a:lnTo>
                    <a:lnTo>
                      <a:pt x="33" y="12"/>
                    </a:lnTo>
                    <a:lnTo>
                      <a:pt x="34" y="12"/>
                    </a:lnTo>
                    <a:lnTo>
                      <a:pt x="35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3"/>
                    </a:lnTo>
                    <a:lnTo>
                      <a:pt x="40" y="12"/>
                    </a:lnTo>
                    <a:lnTo>
                      <a:pt x="41" y="10"/>
                    </a:lnTo>
                    <a:lnTo>
                      <a:pt x="4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Freeform 83"/>
              <p:cNvSpPr>
                <a:spLocks/>
              </p:cNvSpPr>
              <p:nvPr/>
            </p:nvSpPr>
            <p:spPr bwMode="auto">
              <a:xfrm>
                <a:off x="4629150" y="5700713"/>
                <a:ext cx="11113" cy="95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2" y="6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6">
                    <a:moveTo>
                      <a:pt x="3" y="0"/>
                    </a:moveTo>
                    <a:lnTo>
                      <a:pt x="7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6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Freeform 84"/>
              <p:cNvSpPr>
                <a:spLocks noEditPoints="1"/>
              </p:cNvSpPr>
              <p:nvPr/>
            </p:nvSpPr>
            <p:spPr bwMode="auto">
              <a:xfrm>
                <a:off x="4595813" y="5716588"/>
                <a:ext cx="14288" cy="20638"/>
              </a:xfrm>
              <a:custGeom>
                <a:avLst/>
                <a:gdLst/>
                <a:ahLst/>
                <a:cxnLst>
                  <a:cxn ang="0">
                    <a:pos x="6" y="5"/>
                  </a:cxn>
                  <a:cxn ang="0">
                    <a:pos x="6" y="9"/>
                  </a:cxn>
                  <a:cxn ang="0">
                    <a:pos x="1" y="13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2" y="9"/>
                  </a:cxn>
                  <a:cxn ang="0">
                    <a:pos x="6" y="5"/>
                  </a:cxn>
                  <a:cxn ang="0">
                    <a:pos x="7" y="3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7" y="3"/>
                  </a:cxn>
                  <a:cxn ang="0">
                    <a:pos x="8" y="0"/>
                  </a:cxn>
                  <a:cxn ang="0">
                    <a:pos x="9" y="2"/>
                  </a:cxn>
                  <a:cxn ang="0">
                    <a:pos x="8" y="3"/>
                  </a:cxn>
                  <a:cxn ang="0">
                    <a:pos x="7" y="3"/>
                  </a:cxn>
                  <a:cxn ang="0">
                    <a:pos x="8" y="0"/>
                  </a:cxn>
                </a:cxnLst>
                <a:rect l="0" t="0" r="r" b="b"/>
                <a:pathLst>
                  <a:path w="9" h="13">
                    <a:moveTo>
                      <a:pt x="6" y="5"/>
                    </a:moveTo>
                    <a:lnTo>
                      <a:pt x="6" y="9"/>
                    </a:lnTo>
                    <a:lnTo>
                      <a:pt x="1" y="13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2" y="9"/>
                    </a:lnTo>
                    <a:lnTo>
                      <a:pt x="6" y="5"/>
                    </a:lnTo>
                    <a:close/>
                    <a:moveTo>
                      <a:pt x="7" y="3"/>
                    </a:moveTo>
                    <a:lnTo>
                      <a:pt x="6" y="5"/>
                    </a:lnTo>
                    <a:lnTo>
                      <a:pt x="6" y="4"/>
                    </a:lnTo>
                    <a:lnTo>
                      <a:pt x="7" y="3"/>
                    </a:lnTo>
                    <a:close/>
                    <a:moveTo>
                      <a:pt x="8" y="0"/>
                    </a:moveTo>
                    <a:lnTo>
                      <a:pt x="9" y="2"/>
                    </a:lnTo>
                    <a:lnTo>
                      <a:pt x="8" y="3"/>
                    </a:lnTo>
                    <a:lnTo>
                      <a:pt x="7" y="3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Freeform 85"/>
              <p:cNvSpPr>
                <a:spLocks noEditPoints="1"/>
              </p:cNvSpPr>
              <p:nvPr/>
            </p:nvSpPr>
            <p:spPr bwMode="auto">
              <a:xfrm>
                <a:off x="4178300" y="5867401"/>
                <a:ext cx="23813" cy="269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6" y="7"/>
                  </a:cxn>
                  <a:cxn ang="0">
                    <a:pos x="6" y="9"/>
                  </a:cxn>
                  <a:cxn ang="0">
                    <a:pos x="0" y="9"/>
                  </a:cxn>
                  <a:cxn ang="0">
                    <a:pos x="0" y="7"/>
                  </a:cxn>
                  <a:cxn ang="0">
                    <a:pos x="13" y="0"/>
                  </a:cxn>
                  <a:cxn ang="0">
                    <a:pos x="14" y="1"/>
                  </a:cxn>
                  <a:cxn ang="0">
                    <a:pos x="14" y="7"/>
                  </a:cxn>
                  <a:cxn ang="0">
                    <a:pos x="15" y="12"/>
                  </a:cxn>
                  <a:cxn ang="0">
                    <a:pos x="14" y="15"/>
                  </a:cxn>
                  <a:cxn ang="0">
                    <a:pos x="13" y="17"/>
                  </a:cxn>
                  <a:cxn ang="0">
                    <a:pos x="10" y="17"/>
                  </a:cxn>
                  <a:cxn ang="0">
                    <a:pos x="9" y="16"/>
                  </a:cxn>
                  <a:cxn ang="0">
                    <a:pos x="9" y="14"/>
                  </a:cxn>
                  <a:cxn ang="0">
                    <a:pos x="8" y="13"/>
                  </a:cxn>
                  <a:cxn ang="0">
                    <a:pos x="8" y="10"/>
                  </a:cxn>
                  <a:cxn ang="0">
                    <a:pos x="7" y="9"/>
                  </a:cxn>
                  <a:cxn ang="0">
                    <a:pos x="6" y="9"/>
                  </a:cxn>
                  <a:cxn ang="0">
                    <a:pos x="8" y="8"/>
                  </a:cxn>
                  <a:cxn ang="0">
                    <a:pos x="9" y="7"/>
                  </a:cxn>
                  <a:cxn ang="0">
                    <a:pos x="13" y="0"/>
                  </a:cxn>
                </a:cxnLst>
                <a:rect l="0" t="0" r="r" b="b"/>
                <a:pathLst>
                  <a:path w="15" h="17">
                    <a:moveTo>
                      <a:pt x="0" y="7"/>
                    </a:moveTo>
                    <a:lnTo>
                      <a:pt x="6" y="7"/>
                    </a:lnTo>
                    <a:lnTo>
                      <a:pt x="6" y="9"/>
                    </a:lnTo>
                    <a:lnTo>
                      <a:pt x="0" y="9"/>
                    </a:lnTo>
                    <a:lnTo>
                      <a:pt x="0" y="7"/>
                    </a:lnTo>
                    <a:close/>
                    <a:moveTo>
                      <a:pt x="13" y="0"/>
                    </a:moveTo>
                    <a:lnTo>
                      <a:pt x="14" y="1"/>
                    </a:lnTo>
                    <a:lnTo>
                      <a:pt x="14" y="7"/>
                    </a:lnTo>
                    <a:lnTo>
                      <a:pt x="15" y="12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0" y="17"/>
                    </a:lnTo>
                    <a:lnTo>
                      <a:pt x="9" y="16"/>
                    </a:lnTo>
                    <a:lnTo>
                      <a:pt x="9" y="14"/>
                    </a:lnTo>
                    <a:lnTo>
                      <a:pt x="8" y="13"/>
                    </a:lnTo>
                    <a:lnTo>
                      <a:pt x="8" y="10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Freeform 86"/>
              <p:cNvSpPr>
                <a:spLocks/>
              </p:cNvSpPr>
              <p:nvPr/>
            </p:nvSpPr>
            <p:spPr bwMode="auto">
              <a:xfrm>
                <a:off x="3981450" y="5964238"/>
                <a:ext cx="38100" cy="2698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4" y="2"/>
                  </a:cxn>
                  <a:cxn ang="0">
                    <a:pos x="15" y="4"/>
                  </a:cxn>
                  <a:cxn ang="0">
                    <a:pos x="17" y="5"/>
                  </a:cxn>
                  <a:cxn ang="0">
                    <a:pos x="21" y="5"/>
                  </a:cxn>
                  <a:cxn ang="0">
                    <a:pos x="24" y="3"/>
                  </a:cxn>
                  <a:cxn ang="0">
                    <a:pos x="18" y="9"/>
                  </a:cxn>
                  <a:cxn ang="0">
                    <a:pos x="17" y="9"/>
                  </a:cxn>
                  <a:cxn ang="0">
                    <a:pos x="15" y="10"/>
                  </a:cxn>
                  <a:cxn ang="0">
                    <a:pos x="14" y="10"/>
                  </a:cxn>
                  <a:cxn ang="0">
                    <a:pos x="13" y="14"/>
                  </a:cxn>
                  <a:cxn ang="0">
                    <a:pos x="12" y="16"/>
                  </a:cxn>
                  <a:cxn ang="0">
                    <a:pos x="10" y="17"/>
                  </a:cxn>
                  <a:cxn ang="0">
                    <a:pos x="6" y="17"/>
                  </a:cxn>
                  <a:cxn ang="0">
                    <a:pos x="13" y="10"/>
                  </a:cxn>
                  <a:cxn ang="0">
                    <a:pos x="8" y="10"/>
                  </a:cxn>
                  <a:cxn ang="0">
                    <a:pos x="6" y="9"/>
                  </a:cxn>
                  <a:cxn ang="0">
                    <a:pos x="5" y="8"/>
                  </a:cxn>
                  <a:cxn ang="0">
                    <a:pos x="3" y="7"/>
                  </a:cxn>
                  <a:cxn ang="0">
                    <a:pos x="0" y="7"/>
                  </a:cxn>
                  <a:cxn ang="0">
                    <a:pos x="1" y="4"/>
                  </a:cxn>
                  <a:cxn ang="0">
                    <a:pos x="4" y="2"/>
                  </a:cxn>
                  <a:cxn ang="0">
                    <a:pos x="6" y="1"/>
                  </a:cxn>
                  <a:cxn ang="0">
                    <a:pos x="10" y="0"/>
                  </a:cxn>
                </a:cxnLst>
                <a:rect l="0" t="0" r="r" b="b"/>
                <a:pathLst>
                  <a:path w="24" h="17">
                    <a:moveTo>
                      <a:pt x="10" y="0"/>
                    </a:moveTo>
                    <a:lnTo>
                      <a:pt x="14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7" y="5"/>
                    </a:lnTo>
                    <a:lnTo>
                      <a:pt x="21" y="5"/>
                    </a:lnTo>
                    <a:lnTo>
                      <a:pt x="24" y="3"/>
                    </a:lnTo>
                    <a:lnTo>
                      <a:pt x="18" y="9"/>
                    </a:lnTo>
                    <a:lnTo>
                      <a:pt x="17" y="9"/>
                    </a:lnTo>
                    <a:lnTo>
                      <a:pt x="15" y="10"/>
                    </a:lnTo>
                    <a:lnTo>
                      <a:pt x="14" y="10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0" y="17"/>
                    </a:lnTo>
                    <a:lnTo>
                      <a:pt x="6" y="17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2"/>
                    </a:lnTo>
                    <a:lnTo>
                      <a:pt x="6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Freeform 87"/>
              <p:cNvSpPr>
                <a:spLocks/>
              </p:cNvSpPr>
              <p:nvPr/>
            </p:nvSpPr>
            <p:spPr bwMode="auto">
              <a:xfrm>
                <a:off x="3968750" y="6000751"/>
                <a:ext cx="12700" cy="793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8" y="0"/>
                  </a:cxn>
                  <a:cxn ang="0">
                    <a:pos x="7" y="2"/>
                  </a:cxn>
                  <a:cxn ang="0">
                    <a:pos x="2" y="5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7" y="0"/>
                  </a:cxn>
                </a:cxnLst>
                <a:rect l="0" t="0" r="r" b="b"/>
                <a:pathLst>
                  <a:path w="8" h="5">
                    <a:moveTo>
                      <a:pt x="7" y="0"/>
                    </a:moveTo>
                    <a:lnTo>
                      <a:pt x="8" y="0"/>
                    </a:lnTo>
                    <a:lnTo>
                      <a:pt x="7" y="2"/>
                    </a:lnTo>
                    <a:lnTo>
                      <a:pt x="2" y="5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Freeform 88"/>
              <p:cNvSpPr>
                <a:spLocks/>
              </p:cNvSpPr>
              <p:nvPr/>
            </p:nvSpPr>
            <p:spPr bwMode="auto">
              <a:xfrm>
                <a:off x="3413125" y="6024563"/>
                <a:ext cx="11113" cy="206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4" y="4"/>
                  </a:cxn>
                  <a:cxn ang="0">
                    <a:pos x="7" y="6"/>
                  </a:cxn>
                  <a:cxn ang="0">
                    <a:pos x="7" y="8"/>
                  </a:cxn>
                  <a:cxn ang="0">
                    <a:pos x="6" y="11"/>
                  </a:cxn>
                  <a:cxn ang="0">
                    <a:pos x="3" y="13"/>
                  </a:cxn>
                  <a:cxn ang="0">
                    <a:pos x="2" y="13"/>
                  </a:cxn>
                  <a:cxn ang="0">
                    <a:pos x="2" y="11"/>
                  </a:cxn>
                  <a:cxn ang="0">
                    <a:pos x="3" y="11"/>
                  </a:cxn>
                  <a:cxn ang="0">
                    <a:pos x="3" y="7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7" h="13">
                    <a:moveTo>
                      <a:pt x="0" y="0"/>
                    </a:moveTo>
                    <a:lnTo>
                      <a:pt x="2" y="2"/>
                    </a:lnTo>
                    <a:lnTo>
                      <a:pt x="4" y="4"/>
                    </a:lnTo>
                    <a:lnTo>
                      <a:pt x="7" y="6"/>
                    </a:lnTo>
                    <a:lnTo>
                      <a:pt x="7" y="8"/>
                    </a:lnTo>
                    <a:lnTo>
                      <a:pt x="6" y="11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Freeform 89"/>
              <p:cNvSpPr>
                <a:spLocks/>
              </p:cNvSpPr>
              <p:nvPr/>
            </p:nvSpPr>
            <p:spPr bwMode="auto">
              <a:xfrm>
                <a:off x="3640138" y="6064251"/>
                <a:ext cx="11113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7" y="1"/>
                  </a:cxn>
                  <a:cxn ang="0">
                    <a:pos x="5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09"/>
            <p:cNvGrpSpPr/>
            <p:nvPr/>
          </p:nvGrpSpPr>
          <p:grpSpPr>
            <a:xfrm>
              <a:off x="7775520" y="5189494"/>
              <a:ext cx="600426" cy="420659"/>
              <a:chOff x="7127875" y="5226051"/>
              <a:chExt cx="530225" cy="371475"/>
            </a:xfrm>
            <a:solidFill>
              <a:schemeClr val="accent1"/>
            </a:solidFill>
          </p:grpSpPr>
          <p:sp>
            <p:nvSpPr>
              <p:cNvPr id="328" name="Freeform 90"/>
              <p:cNvSpPr>
                <a:spLocks/>
              </p:cNvSpPr>
              <p:nvPr/>
            </p:nvSpPr>
            <p:spPr bwMode="auto">
              <a:xfrm>
                <a:off x="7127875" y="5226051"/>
                <a:ext cx="44450" cy="34925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8" y="3"/>
                  </a:cxn>
                  <a:cxn ang="0">
                    <a:pos x="28" y="11"/>
                  </a:cxn>
                  <a:cxn ang="0">
                    <a:pos x="24" y="17"/>
                  </a:cxn>
                  <a:cxn ang="0">
                    <a:pos x="22" y="22"/>
                  </a:cxn>
                  <a:cxn ang="0">
                    <a:pos x="15" y="22"/>
                  </a:cxn>
                  <a:cxn ang="0">
                    <a:pos x="10" y="20"/>
                  </a:cxn>
                  <a:cxn ang="0">
                    <a:pos x="6" y="17"/>
                  </a:cxn>
                  <a:cxn ang="0">
                    <a:pos x="0" y="14"/>
                  </a:cxn>
                  <a:cxn ang="0">
                    <a:pos x="3" y="7"/>
                  </a:cxn>
                  <a:cxn ang="0">
                    <a:pos x="10" y="1"/>
                  </a:cxn>
                  <a:cxn ang="0">
                    <a:pos x="20" y="0"/>
                  </a:cxn>
                </a:cxnLst>
                <a:rect l="0" t="0" r="r" b="b"/>
                <a:pathLst>
                  <a:path w="28" h="22">
                    <a:moveTo>
                      <a:pt x="20" y="0"/>
                    </a:moveTo>
                    <a:lnTo>
                      <a:pt x="28" y="3"/>
                    </a:lnTo>
                    <a:lnTo>
                      <a:pt x="28" y="11"/>
                    </a:lnTo>
                    <a:lnTo>
                      <a:pt x="24" y="17"/>
                    </a:lnTo>
                    <a:lnTo>
                      <a:pt x="22" y="22"/>
                    </a:lnTo>
                    <a:lnTo>
                      <a:pt x="15" y="22"/>
                    </a:lnTo>
                    <a:lnTo>
                      <a:pt x="10" y="20"/>
                    </a:lnTo>
                    <a:lnTo>
                      <a:pt x="6" y="17"/>
                    </a:lnTo>
                    <a:lnTo>
                      <a:pt x="0" y="14"/>
                    </a:lnTo>
                    <a:lnTo>
                      <a:pt x="3" y="7"/>
                    </a:lnTo>
                    <a:lnTo>
                      <a:pt x="10" y="1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Freeform 91"/>
              <p:cNvSpPr>
                <a:spLocks/>
              </p:cNvSpPr>
              <p:nvPr/>
            </p:nvSpPr>
            <p:spPr bwMode="auto">
              <a:xfrm>
                <a:off x="7292975" y="5292726"/>
                <a:ext cx="52388" cy="4286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9" y="0"/>
                  </a:cxn>
                  <a:cxn ang="0">
                    <a:pos x="22" y="6"/>
                  </a:cxn>
                  <a:cxn ang="0">
                    <a:pos x="32" y="20"/>
                  </a:cxn>
                  <a:cxn ang="0">
                    <a:pos x="33" y="26"/>
                  </a:cxn>
                  <a:cxn ang="0">
                    <a:pos x="31" y="27"/>
                  </a:cxn>
                  <a:cxn ang="0">
                    <a:pos x="29" y="26"/>
                  </a:cxn>
                  <a:cxn ang="0">
                    <a:pos x="25" y="25"/>
                  </a:cxn>
                  <a:cxn ang="0">
                    <a:pos x="17" y="17"/>
                  </a:cxn>
                  <a:cxn ang="0">
                    <a:pos x="16" y="17"/>
                  </a:cxn>
                  <a:cxn ang="0">
                    <a:pos x="16" y="18"/>
                  </a:cxn>
                  <a:cxn ang="0">
                    <a:pos x="15" y="20"/>
                  </a:cxn>
                  <a:cxn ang="0">
                    <a:pos x="13" y="21"/>
                  </a:cxn>
                  <a:cxn ang="0">
                    <a:pos x="13" y="22"/>
                  </a:cxn>
                  <a:cxn ang="0">
                    <a:pos x="10" y="21"/>
                  </a:cxn>
                  <a:cxn ang="0">
                    <a:pos x="6" y="19"/>
                  </a:cxn>
                  <a:cxn ang="0">
                    <a:pos x="2" y="12"/>
                  </a:cxn>
                  <a:cxn ang="0">
                    <a:pos x="0" y="6"/>
                  </a:cxn>
                  <a:cxn ang="0">
                    <a:pos x="5" y="6"/>
                  </a:cxn>
                  <a:cxn ang="0">
                    <a:pos x="9" y="5"/>
                  </a:cxn>
                  <a:cxn ang="0">
                    <a:pos x="11" y="1"/>
                  </a:cxn>
                  <a:cxn ang="0">
                    <a:pos x="15" y="0"/>
                  </a:cxn>
                </a:cxnLst>
                <a:rect l="0" t="0" r="r" b="b"/>
                <a:pathLst>
                  <a:path w="33" h="27">
                    <a:moveTo>
                      <a:pt x="15" y="0"/>
                    </a:moveTo>
                    <a:lnTo>
                      <a:pt x="19" y="0"/>
                    </a:lnTo>
                    <a:lnTo>
                      <a:pt x="22" y="6"/>
                    </a:lnTo>
                    <a:lnTo>
                      <a:pt x="32" y="20"/>
                    </a:lnTo>
                    <a:lnTo>
                      <a:pt x="33" y="26"/>
                    </a:lnTo>
                    <a:lnTo>
                      <a:pt x="31" y="27"/>
                    </a:lnTo>
                    <a:lnTo>
                      <a:pt x="29" y="26"/>
                    </a:lnTo>
                    <a:lnTo>
                      <a:pt x="25" y="25"/>
                    </a:lnTo>
                    <a:lnTo>
                      <a:pt x="17" y="17"/>
                    </a:lnTo>
                    <a:lnTo>
                      <a:pt x="16" y="17"/>
                    </a:lnTo>
                    <a:lnTo>
                      <a:pt x="16" y="18"/>
                    </a:lnTo>
                    <a:lnTo>
                      <a:pt x="15" y="20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10" y="21"/>
                    </a:lnTo>
                    <a:lnTo>
                      <a:pt x="6" y="19"/>
                    </a:lnTo>
                    <a:lnTo>
                      <a:pt x="2" y="12"/>
                    </a:lnTo>
                    <a:lnTo>
                      <a:pt x="0" y="6"/>
                    </a:lnTo>
                    <a:lnTo>
                      <a:pt x="5" y="6"/>
                    </a:lnTo>
                    <a:lnTo>
                      <a:pt x="9" y="5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Freeform 92"/>
              <p:cNvSpPr>
                <a:spLocks/>
              </p:cNvSpPr>
              <p:nvPr/>
            </p:nvSpPr>
            <p:spPr bwMode="auto">
              <a:xfrm>
                <a:off x="7475538" y="5378451"/>
                <a:ext cx="49213" cy="317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0"/>
                  </a:cxn>
                  <a:cxn ang="0">
                    <a:pos x="21" y="2"/>
                  </a:cxn>
                  <a:cxn ang="0">
                    <a:pos x="28" y="6"/>
                  </a:cxn>
                  <a:cxn ang="0">
                    <a:pos x="31" y="14"/>
                  </a:cxn>
                  <a:cxn ang="0">
                    <a:pos x="21" y="17"/>
                  </a:cxn>
                  <a:cxn ang="0">
                    <a:pos x="9" y="20"/>
                  </a:cxn>
                  <a:cxn ang="0">
                    <a:pos x="7" y="15"/>
                  </a:cxn>
                  <a:cxn ang="0">
                    <a:pos x="6" y="12"/>
                  </a:cxn>
                  <a:cxn ang="0">
                    <a:pos x="3" y="8"/>
                  </a:cxn>
                  <a:cxn ang="0">
                    <a:pos x="0" y="6"/>
                  </a:cxn>
                  <a:cxn ang="0">
                    <a:pos x="0" y="0"/>
                  </a:cxn>
                </a:cxnLst>
                <a:rect l="0" t="0" r="r" b="b"/>
                <a:pathLst>
                  <a:path w="31" h="20">
                    <a:moveTo>
                      <a:pt x="0" y="0"/>
                    </a:moveTo>
                    <a:lnTo>
                      <a:pt x="11" y="0"/>
                    </a:lnTo>
                    <a:lnTo>
                      <a:pt x="21" y="2"/>
                    </a:lnTo>
                    <a:lnTo>
                      <a:pt x="28" y="6"/>
                    </a:lnTo>
                    <a:lnTo>
                      <a:pt x="31" y="14"/>
                    </a:lnTo>
                    <a:lnTo>
                      <a:pt x="21" y="17"/>
                    </a:lnTo>
                    <a:lnTo>
                      <a:pt x="9" y="20"/>
                    </a:lnTo>
                    <a:lnTo>
                      <a:pt x="7" y="15"/>
                    </a:lnTo>
                    <a:lnTo>
                      <a:pt x="6" y="12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" name="Freeform 93"/>
              <p:cNvSpPr>
                <a:spLocks/>
              </p:cNvSpPr>
              <p:nvPr/>
            </p:nvSpPr>
            <p:spPr bwMode="auto">
              <a:xfrm>
                <a:off x="7421563" y="5378451"/>
                <a:ext cx="14288" cy="1270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6" y="0"/>
                  </a:cxn>
                  <a:cxn ang="0">
                    <a:pos x="9" y="3"/>
                  </a:cxn>
                  <a:cxn ang="0">
                    <a:pos x="9" y="8"/>
                  </a:cxn>
                  <a:cxn ang="0">
                    <a:pos x="7" y="7"/>
                  </a:cxn>
                  <a:cxn ang="0">
                    <a:pos x="6" y="6"/>
                  </a:cxn>
                  <a:cxn ang="0">
                    <a:pos x="3" y="5"/>
                  </a:cxn>
                  <a:cxn ang="0">
                    <a:pos x="2" y="3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9" h="8">
                    <a:moveTo>
                      <a:pt x="1" y="0"/>
                    </a:moveTo>
                    <a:lnTo>
                      <a:pt x="6" y="0"/>
                    </a:lnTo>
                    <a:lnTo>
                      <a:pt x="9" y="3"/>
                    </a:lnTo>
                    <a:lnTo>
                      <a:pt x="9" y="8"/>
                    </a:lnTo>
                    <a:lnTo>
                      <a:pt x="7" y="7"/>
                    </a:lnTo>
                    <a:lnTo>
                      <a:pt x="6" y="6"/>
                    </a:lnTo>
                    <a:lnTo>
                      <a:pt x="3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" name="Freeform 94"/>
              <p:cNvSpPr>
                <a:spLocks/>
              </p:cNvSpPr>
              <p:nvPr/>
            </p:nvSpPr>
            <p:spPr bwMode="auto">
              <a:xfrm>
                <a:off x="7537450" y="5454651"/>
                <a:ext cx="120650" cy="14287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34" y="11"/>
                  </a:cxn>
                  <a:cxn ang="0">
                    <a:pos x="46" y="16"/>
                  </a:cxn>
                  <a:cxn ang="0">
                    <a:pos x="55" y="22"/>
                  </a:cxn>
                  <a:cxn ang="0">
                    <a:pos x="62" y="31"/>
                  </a:cxn>
                  <a:cxn ang="0">
                    <a:pos x="64" y="34"/>
                  </a:cxn>
                  <a:cxn ang="0">
                    <a:pos x="64" y="35"/>
                  </a:cxn>
                  <a:cxn ang="0">
                    <a:pos x="66" y="36"/>
                  </a:cxn>
                  <a:cxn ang="0">
                    <a:pos x="67" y="38"/>
                  </a:cxn>
                  <a:cxn ang="0">
                    <a:pos x="69" y="41"/>
                  </a:cxn>
                  <a:cxn ang="0">
                    <a:pos x="71" y="45"/>
                  </a:cxn>
                  <a:cxn ang="0">
                    <a:pos x="71" y="46"/>
                  </a:cxn>
                  <a:cxn ang="0">
                    <a:pos x="75" y="50"/>
                  </a:cxn>
                  <a:cxn ang="0">
                    <a:pos x="76" y="52"/>
                  </a:cxn>
                  <a:cxn ang="0">
                    <a:pos x="76" y="56"/>
                  </a:cxn>
                  <a:cxn ang="0">
                    <a:pos x="74" y="56"/>
                  </a:cxn>
                  <a:cxn ang="0">
                    <a:pos x="69" y="58"/>
                  </a:cxn>
                  <a:cxn ang="0">
                    <a:pos x="67" y="63"/>
                  </a:cxn>
                  <a:cxn ang="0">
                    <a:pos x="64" y="64"/>
                  </a:cxn>
                  <a:cxn ang="0">
                    <a:pos x="62" y="66"/>
                  </a:cxn>
                  <a:cxn ang="0">
                    <a:pos x="60" y="67"/>
                  </a:cxn>
                  <a:cxn ang="0">
                    <a:pos x="54" y="67"/>
                  </a:cxn>
                  <a:cxn ang="0">
                    <a:pos x="52" y="66"/>
                  </a:cxn>
                  <a:cxn ang="0">
                    <a:pos x="48" y="66"/>
                  </a:cxn>
                  <a:cxn ang="0">
                    <a:pos x="46" y="67"/>
                  </a:cxn>
                  <a:cxn ang="0">
                    <a:pos x="36" y="73"/>
                  </a:cxn>
                  <a:cxn ang="0">
                    <a:pos x="29" y="80"/>
                  </a:cxn>
                  <a:cxn ang="0">
                    <a:pos x="26" y="90"/>
                  </a:cxn>
                  <a:cxn ang="0">
                    <a:pos x="22" y="90"/>
                  </a:cxn>
                  <a:cxn ang="0">
                    <a:pos x="18" y="87"/>
                  </a:cxn>
                  <a:cxn ang="0">
                    <a:pos x="17" y="86"/>
                  </a:cxn>
                  <a:cxn ang="0">
                    <a:pos x="12" y="84"/>
                  </a:cxn>
                  <a:cxn ang="0">
                    <a:pos x="9" y="84"/>
                  </a:cxn>
                  <a:cxn ang="0">
                    <a:pos x="9" y="66"/>
                  </a:cxn>
                  <a:cxn ang="0">
                    <a:pos x="6" y="51"/>
                  </a:cxn>
                  <a:cxn ang="0">
                    <a:pos x="0" y="39"/>
                  </a:cxn>
                  <a:cxn ang="0">
                    <a:pos x="4" y="30"/>
                  </a:cxn>
                  <a:cxn ang="0">
                    <a:pos x="10" y="23"/>
                  </a:cxn>
                  <a:cxn ang="0">
                    <a:pos x="14" y="16"/>
                  </a:cxn>
                  <a:cxn ang="0">
                    <a:pos x="12" y="11"/>
                  </a:cxn>
                  <a:cxn ang="0">
                    <a:pos x="11" y="10"/>
                  </a:cxn>
                  <a:cxn ang="0">
                    <a:pos x="9" y="6"/>
                  </a:cxn>
                  <a:cxn ang="0">
                    <a:pos x="9" y="0"/>
                  </a:cxn>
                </a:cxnLst>
                <a:rect l="0" t="0" r="r" b="b"/>
                <a:pathLst>
                  <a:path w="76" h="90">
                    <a:moveTo>
                      <a:pt x="9" y="0"/>
                    </a:moveTo>
                    <a:lnTo>
                      <a:pt x="34" y="11"/>
                    </a:lnTo>
                    <a:lnTo>
                      <a:pt x="46" y="16"/>
                    </a:lnTo>
                    <a:lnTo>
                      <a:pt x="55" y="22"/>
                    </a:lnTo>
                    <a:lnTo>
                      <a:pt x="62" y="31"/>
                    </a:lnTo>
                    <a:lnTo>
                      <a:pt x="64" y="34"/>
                    </a:lnTo>
                    <a:lnTo>
                      <a:pt x="64" y="35"/>
                    </a:lnTo>
                    <a:lnTo>
                      <a:pt x="66" y="36"/>
                    </a:lnTo>
                    <a:lnTo>
                      <a:pt x="67" y="38"/>
                    </a:lnTo>
                    <a:lnTo>
                      <a:pt x="69" y="41"/>
                    </a:lnTo>
                    <a:lnTo>
                      <a:pt x="71" y="45"/>
                    </a:lnTo>
                    <a:lnTo>
                      <a:pt x="71" y="46"/>
                    </a:lnTo>
                    <a:lnTo>
                      <a:pt x="75" y="50"/>
                    </a:lnTo>
                    <a:lnTo>
                      <a:pt x="76" y="52"/>
                    </a:lnTo>
                    <a:lnTo>
                      <a:pt x="76" y="56"/>
                    </a:lnTo>
                    <a:lnTo>
                      <a:pt x="74" y="56"/>
                    </a:lnTo>
                    <a:lnTo>
                      <a:pt x="69" y="58"/>
                    </a:lnTo>
                    <a:lnTo>
                      <a:pt x="67" y="63"/>
                    </a:lnTo>
                    <a:lnTo>
                      <a:pt x="64" y="64"/>
                    </a:lnTo>
                    <a:lnTo>
                      <a:pt x="62" y="66"/>
                    </a:lnTo>
                    <a:lnTo>
                      <a:pt x="60" y="67"/>
                    </a:lnTo>
                    <a:lnTo>
                      <a:pt x="54" y="67"/>
                    </a:lnTo>
                    <a:lnTo>
                      <a:pt x="52" y="66"/>
                    </a:lnTo>
                    <a:lnTo>
                      <a:pt x="48" y="66"/>
                    </a:lnTo>
                    <a:lnTo>
                      <a:pt x="46" y="67"/>
                    </a:lnTo>
                    <a:lnTo>
                      <a:pt x="36" y="73"/>
                    </a:lnTo>
                    <a:lnTo>
                      <a:pt x="29" y="80"/>
                    </a:lnTo>
                    <a:lnTo>
                      <a:pt x="26" y="90"/>
                    </a:lnTo>
                    <a:lnTo>
                      <a:pt x="22" y="90"/>
                    </a:lnTo>
                    <a:lnTo>
                      <a:pt x="18" y="87"/>
                    </a:lnTo>
                    <a:lnTo>
                      <a:pt x="17" y="86"/>
                    </a:lnTo>
                    <a:lnTo>
                      <a:pt x="12" y="84"/>
                    </a:lnTo>
                    <a:lnTo>
                      <a:pt x="9" y="84"/>
                    </a:lnTo>
                    <a:lnTo>
                      <a:pt x="9" y="66"/>
                    </a:lnTo>
                    <a:lnTo>
                      <a:pt x="6" y="51"/>
                    </a:lnTo>
                    <a:lnTo>
                      <a:pt x="0" y="39"/>
                    </a:lnTo>
                    <a:lnTo>
                      <a:pt x="4" y="30"/>
                    </a:lnTo>
                    <a:lnTo>
                      <a:pt x="10" y="23"/>
                    </a:lnTo>
                    <a:lnTo>
                      <a:pt x="14" y="16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9" y="6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5" name="Freeform 95"/>
            <p:cNvSpPr>
              <a:spLocks/>
            </p:cNvSpPr>
            <p:nvPr/>
          </p:nvSpPr>
          <p:spPr bwMode="auto">
            <a:xfrm>
              <a:off x="9578627" y="1388183"/>
              <a:ext cx="478185" cy="756827"/>
            </a:xfrm>
            <a:custGeom>
              <a:avLst/>
              <a:gdLst/>
              <a:ahLst/>
              <a:cxnLst>
                <a:cxn ang="0">
                  <a:pos x="138" y="3"/>
                </a:cxn>
                <a:cxn ang="0">
                  <a:pos x="146" y="13"/>
                </a:cxn>
                <a:cxn ang="0">
                  <a:pos x="155" y="15"/>
                </a:cxn>
                <a:cxn ang="0">
                  <a:pos x="173" y="69"/>
                </a:cxn>
                <a:cxn ang="0">
                  <a:pos x="191" y="133"/>
                </a:cxn>
                <a:cxn ang="0">
                  <a:pos x="221" y="151"/>
                </a:cxn>
                <a:cxn ang="0">
                  <a:pos x="243" y="172"/>
                </a:cxn>
                <a:cxn ang="0">
                  <a:pos x="252" y="175"/>
                </a:cxn>
                <a:cxn ang="0">
                  <a:pos x="254" y="188"/>
                </a:cxn>
                <a:cxn ang="0">
                  <a:pos x="258" y="198"/>
                </a:cxn>
                <a:cxn ang="0">
                  <a:pos x="266" y="197"/>
                </a:cxn>
                <a:cxn ang="0">
                  <a:pos x="260" y="212"/>
                </a:cxn>
                <a:cxn ang="0">
                  <a:pos x="248" y="212"/>
                </a:cxn>
                <a:cxn ang="0">
                  <a:pos x="229" y="232"/>
                </a:cxn>
                <a:cxn ang="0">
                  <a:pos x="223" y="230"/>
                </a:cxn>
                <a:cxn ang="0">
                  <a:pos x="221" y="242"/>
                </a:cxn>
                <a:cxn ang="0">
                  <a:pos x="215" y="245"/>
                </a:cxn>
                <a:cxn ang="0">
                  <a:pos x="211" y="251"/>
                </a:cxn>
                <a:cxn ang="0">
                  <a:pos x="200" y="248"/>
                </a:cxn>
                <a:cxn ang="0">
                  <a:pos x="193" y="253"/>
                </a:cxn>
                <a:cxn ang="0">
                  <a:pos x="183" y="252"/>
                </a:cxn>
                <a:cxn ang="0">
                  <a:pos x="169" y="258"/>
                </a:cxn>
                <a:cxn ang="0">
                  <a:pos x="161" y="266"/>
                </a:cxn>
                <a:cxn ang="0">
                  <a:pos x="158" y="280"/>
                </a:cxn>
                <a:cxn ang="0">
                  <a:pos x="152" y="312"/>
                </a:cxn>
                <a:cxn ang="0">
                  <a:pos x="136" y="318"/>
                </a:cxn>
                <a:cxn ang="0">
                  <a:pos x="133" y="325"/>
                </a:cxn>
                <a:cxn ang="0">
                  <a:pos x="119" y="323"/>
                </a:cxn>
                <a:cxn ang="0">
                  <a:pos x="112" y="337"/>
                </a:cxn>
                <a:cxn ang="0">
                  <a:pos x="108" y="336"/>
                </a:cxn>
                <a:cxn ang="0">
                  <a:pos x="98" y="343"/>
                </a:cxn>
                <a:cxn ang="0">
                  <a:pos x="91" y="372"/>
                </a:cxn>
                <a:cxn ang="0">
                  <a:pos x="89" y="381"/>
                </a:cxn>
                <a:cxn ang="0">
                  <a:pos x="83" y="395"/>
                </a:cxn>
                <a:cxn ang="0">
                  <a:pos x="80" y="421"/>
                </a:cxn>
                <a:cxn ang="0">
                  <a:pos x="71" y="415"/>
                </a:cxn>
                <a:cxn ang="0">
                  <a:pos x="63" y="408"/>
                </a:cxn>
                <a:cxn ang="0">
                  <a:pos x="54" y="386"/>
                </a:cxn>
                <a:cxn ang="0">
                  <a:pos x="37" y="335"/>
                </a:cxn>
                <a:cxn ang="0">
                  <a:pos x="31" y="321"/>
                </a:cxn>
                <a:cxn ang="0">
                  <a:pos x="33" y="317"/>
                </a:cxn>
                <a:cxn ang="0">
                  <a:pos x="25" y="309"/>
                </a:cxn>
                <a:cxn ang="0">
                  <a:pos x="23" y="301"/>
                </a:cxn>
                <a:cxn ang="0">
                  <a:pos x="0" y="232"/>
                </a:cxn>
                <a:cxn ang="0">
                  <a:pos x="12" y="228"/>
                </a:cxn>
                <a:cxn ang="0">
                  <a:pos x="18" y="220"/>
                </a:cxn>
                <a:cxn ang="0">
                  <a:pos x="20" y="200"/>
                </a:cxn>
                <a:cxn ang="0">
                  <a:pos x="32" y="174"/>
                </a:cxn>
                <a:cxn ang="0">
                  <a:pos x="37" y="164"/>
                </a:cxn>
                <a:cxn ang="0">
                  <a:pos x="28" y="133"/>
                </a:cxn>
                <a:cxn ang="0">
                  <a:pos x="31" y="120"/>
                </a:cxn>
                <a:cxn ang="0">
                  <a:pos x="34" y="116"/>
                </a:cxn>
                <a:cxn ang="0">
                  <a:pos x="34" y="85"/>
                </a:cxn>
                <a:cxn ang="0">
                  <a:pos x="45" y="56"/>
                </a:cxn>
                <a:cxn ang="0">
                  <a:pos x="56" y="17"/>
                </a:cxn>
                <a:cxn ang="0">
                  <a:pos x="60" y="9"/>
                </a:cxn>
                <a:cxn ang="0">
                  <a:pos x="69" y="7"/>
                </a:cxn>
                <a:cxn ang="0">
                  <a:pos x="77" y="21"/>
                </a:cxn>
                <a:cxn ang="0">
                  <a:pos x="118" y="0"/>
                </a:cxn>
              </a:cxnLst>
              <a:rect l="0" t="0" r="r" b="b"/>
              <a:pathLst>
                <a:path w="266" h="421">
                  <a:moveTo>
                    <a:pt x="118" y="0"/>
                  </a:moveTo>
                  <a:lnTo>
                    <a:pt x="125" y="1"/>
                  </a:lnTo>
                  <a:lnTo>
                    <a:pt x="131" y="1"/>
                  </a:lnTo>
                  <a:lnTo>
                    <a:pt x="138" y="3"/>
                  </a:lnTo>
                  <a:lnTo>
                    <a:pt x="141" y="7"/>
                  </a:lnTo>
                  <a:lnTo>
                    <a:pt x="143" y="10"/>
                  </a:lnTo>
                  <a:lnTo>
                    <a:pt x="144" y="11"/>
                  </a:lnTo>
                  <a:lnTo>
                    <a:pt x="146" y="13"/>
                  </a:lnTo>
                  <a:lnTo>
                    <a:pt x="148" y="13"/>
                  </a:lnTo>
                  <a:lnTo>
                    <a:pt x="151" y="14"/>
                  </a:lnTo>
                  <a:lnTo>
                    <a:pt x="153" y="14"/>
                  </a:lnTo>
                  <a:lnTo>
                    <a:pt x="155" y="15"/>
                  </a:lnTo>
                  <a:lnTo>
                    <a:pt x="158" y="21"/>
                  </a:lnTo>
                  <a:lnTo>
                    <a:pt x="160" y="29"/>
                  </a:lnTo>
                  <a:lnTo>
                    <a:pt x="163" y="39"/>
                  </a:lnTo>
                  <a:lnTo>
                    <a:pt x="173" y="69"/>
                  </a:lnTo>
                  <a:lnTo>
                    <a:pt x="183" y="101"/>
                  </a:lnTo>
                  <a:lnTo>
                    <a:pt x="187" y="109"/>
                  </a:lnTo>
                  <a:lnTo>
                    <a:pt x="190" y="120"/>
                  </a:lnTo>
                  <a:lnTo>
                    <a:pt x="191" y="133"/>
                  </a:lnTo>
                  <a:lnTo>
                    <a:pt x="198" y="137"/>
                  </a:lnTo>
                  <a:lnTo>
                    <a:pt x="208" y="139"/>
                  </a:lnTo>
                  <a:lnTo>
                    <a:pt x="219" y="139"/>
                  </a:lnTo>
                  <a:lnTo>
                    <a:pt x="221" y="151"/>
                  </a:lnTo>
                  <a:lnTo>
                    <a:pt x="225" y="162"/>
                  </a:lnTo>
                  <a:lnTo>
                    <a:pt x="237" y="178"/>
                  </a:lnTo>
                  <a:lnTo>
                    <a:pt x="239" y="175"/>
                  </a:lnTo>
                  <a:lnTo>
                    <a:pt x="243" y="172"/>
                  </a:lnTo>
                  <a:lnTo>
                    <a:pt x="245" y="169"/>
                  </a:lnTo>
                  <a:lnTo>
                    <a:pt x="248" y="170"/>
                  </a:lnTo>
                  <a:lnTo>
                    <a:pt x="251" y="172"/>
                  </a:lnTo>
                  <a:lnTo>
                    <a:pt x="252" y="175"/>
                  </a:lnTo>
                  <a:lnTo>
                    <a:pt x="257" y="179"/>
                  </a:lnTo>
                  <a:lnTo>
                    <a:pt x="259" y="181"/>
                  </a:lnTo>
                  <a:lnTo>
                    <a:pt x="259" y="183"/>
                  </a:lnTo>
                  <a:lnTo>
                    <a:pt x="254" y="188"/>
                  </a:lnTo>
                  <a:lnTo>
                    <a:pt x="253" y="190"/>
                  </a:lnTo>
                  <a:lnTo>
                    <a:pt x="253" y="192"/>
                  </a:lnTo>
                  <a:lnTo>
                    <a:pt x="255" y="197"/>
                  </a:lnTo>
                  <a:lnTo>
                    <a:pt x="258" y="198"/>
                  </a:lnTo>
                  <a:lnTo>
                    <a:pt x="259" y="199"/>
                  </a:lnTo>
                  <a:lnTo>
                    <a:pt x="262" y="199"/>
                  </a:lnTo>
                  <a:lnTo>
                    <a:pt x="265" y="195"/>
                  </a:lnTo>
                  <a:lnTo>
                    <a:pt x="266" y="197"/>
                  </a:lnTo>
                  <a:lnTo>
                    <a:pt x="266" y="203"/>
                  </a:lnTo>
                  <a:lnTo>
                    <a:pt x="265" y="206"/>
                  </a:lnTo>
                  <a:lnTo>
                    <a:pt x="262" y="209"/>
                  </a:lnTo>
                  <a:lnTo>
                    <a:pt x="260" y="212"/>
                  </a:lnTo>
                  <a:lnTo>
                    <a:pt x="257" y="213"/>
                  </a:lnTo>
                  <a:lnTo>
                    <a:pt x="254" y="214"/>
                  </a:lnTo>
                  <a:lnTo>
                    <a:pt x="251" y="214"/>
                  </a:lnTo>
                  <a:lnTo>
                    <a:pt x="248" y="212"/>
                  </a:lnTo>
                  <a:lnTo>
                    <a:pt x="244" y="221"/>
                  </a:lnTo>
                  <a:lnTo>
                    <a:pt x="238" y="228"/>
                  </a:lnTo>
                  <a:lnTo>
                    <a:pt x="231" y="234"/>
                  </a:lnTo>
                  <a:lnTo>
                    <a:pt x="229" y="232"/>
                  </a:lnTo>
                  <a:lnTo>
                    <a:pt x="228" y="230"/>
                  </a:lnTo>
                  <a:lnTo>
                    <a:pt x="226" y="228"/>
                  </a:lnTo>
                  <a:lnTo>
                    <a:pt x="225" y="228"/>
                  </a:lnTo>
                  <a:lnTo>
                    <a:pt x="223" y="230"/>
                  </a:lnTo>
                  <a:lnTo>
                    <a:pt x="222" y="231"/>
                  </a:lnTo>
                  <a:lnTo>
                    <a:pt x="222" y="239"/>
                  </a:lnTo>
                  <a:lnTo>
                    <a:pt x="223" y="240"/>
                  </a:lnTo>
                  <a:lnTo>
                    <a:pt x="221" y="242"/>
                  </a:lnTo>
                  <a:lnTo>
                    <a:pt x="218" y="242"/>
                  </a:lnTo>
                  <a:lnTo>
                    <a:pt x="217" y="244"/>
                  </a:lnTo>
                  <a:lnTo>
                    <a:pt x="216" y="244"/>
                  </a:lnTo>
                  <a:lnTo>
                    <a:pt x="215" y="245"/>
                  </a:lnTo>
                  <a:lnTo>
                    <a:pt x="214" y="247"/>
                  </a:lnTo>
                  <a:lnTo>
                    <a:pt x="214" y="248"/>
                  </a:lnTo>
                  <a:lnTo>
                    <a:pt x="215" y="252"/>
                  </a:lnTo>
                  <a:lnTo>
                    <a:pt x="211" y="251"/>
                  </a:lnTo>
                  <a:lnTo>
                    <a:pt x="209" y="249"/>
                  </a:lnTo>
                  <a:lnTo>
                    <a:pt x="205" y="249"/>
                  </a:lnTo>
                  <a:lnTo>
                    <a:pt x="202" y="248"/>
                  </a:lnTo>
                  <a:lnTo>
                    <a:pt x="200" y="248"/>
                  </a:lnTo>
                  <a:lnTo>
                    <a:pt x="197" y="246"/>
                  </a:lnTo>
                  <a:lnTo>
                    <a:pt x="196" y="248"/>
                  </a:lnTo>
                  <a:lnTo>
                    <a:pt x="194" y="251"/>
                  </a:lnTo>
                  <a:lnTo>
                    <a:pt x="193" y="253"/>
                  </a:lnTo>
                  <a:lnTo>
                    <a:pt x="190" y="255"/>
                  </a:lnTo>
                  <a:lnTo>
                    <a:pt x="188" y="255"/>
                  </a:lnTo>
                  <a:lnTo>
                    <a:pt x="186" y="254"/>
                  </a:lnTo>
                  <a:lnTo>
                    <a:pt x="183" y="252"/>
                  </a:lnTo>
                  <a:lnTo>
                    <a:pt x="183" y="274"/>
                  </a:lnTo>
                  <a:lnTo>
                    <a:pt x="176" y="274"/>
                  </a:lnTo>
                  <a:lnTo>
                    <a:pt x="173" y="272"/>
                  </a:lnTo>
                  <a:lnTo>
                    <a:pt x="169" y="258"/>
                  </a:lnTo>
                  <a:lnTo>
                    <a:pt x="166" y="254"/>
                  </a:lnTo>
                  <a:lnTo>
                    <a:pt x="163" y="253"/>
                  </a:lnTo>
                  <a:lnTo>
                    <a:pt x="161" y="253"/>
                  </a:lnTo>
                  <a:lnTo>
                    <a:pt x="161" y="266"/>
                  </a:lnTo>
                  <a:lnTo>
                    <a:pt x="155" y="266"/>
                  </a:lnTo>
                  <a:lnTo>
                    <a:pt x="155" y="269"/>
                  </a:lnTo>
                  <a:lnTo>
                    <a:pt x="158" y="276"/>
                  </a:lnTo>
                  <a:lnTo>
                    <a:pt x="158" y="280"/>
                  </a:lnTo>
                  <a:lnTo>
                    <a:pt x="156" y="289"/>
                  </a:lnTo>
                  <a:lnTo>
                    <a:pt x="154" y="300"/>
                  </a:lnTo>
                  <a:lnTo>
                    <a:pt x="155" y="310"/>
                  </a:lnTo>
                  <a:lnTo>
                    <a:pt x="152" y="312"/>
                  </a:lnTo>
                  <a:lnTo>
                    <a:pt x="146" y="312"/>
                  </a:lnTo>
                  <a:lnTo>
                    <a:pt x="141" y="314"/>
                  </a:lnTo>
                  <a:lnTo>
                    <a:pt x="138" y="315"/>
                  </a:lnTo>
                  <a:lnTo>
                    <a:pt x="136" y="318"/>
                  </a:lnTo>
                  <a:lnTo>
                    <a:pt x="136" y="324"/>
                  </a:lnTo>
                  <a:lnTo>
                    <a:pt x="134" y="326"/>
                  </a:lnTo>
                  <a:lnTo>
                    <a:pt x="133" y="326"/>
                  </a:lnTo>
                  <a:lnTo>
                    <a:pt x="133" y="325"/>
                  </a:lnTo>
                  <a:lnTo>
                    <a:pt x="132" y="323"/>
                  </a:lnTo>
                  <a:lnTo>
                    <a:pt x="132" y="314"/>
                  </a:lnTo>
                  <a:lnTo>
                    <a:pt x="123" y="321"/>
                  </a:lnTo>
                  <a:lnTo>
                    <a:pt x="119" y="323"/>
                  </a:lnTo>
                  <a:lnTo>
                    <a:pt x="116" y="322"/>
                  </a:lnTo>
                  <a:lnTo>
                    <a:pt x="113" y="316"/>
                  </a:lnTo>
                  <a:lnTo>
                    <a:pt x="110" y="323"/>
                  </a:lnTo>
                  <a:lnTo>
                    <a:pt x="112" y="337"/>
                  </a:lnTo>
                  <a:lnTo>
                    <a:pt x="110" y="344"/>
                  </a:lnTo>
                  <a:lnTo>
                    <a:pt x="109" y="344"/>
                  </a:lnTo>
                  <a:lnTo>
                    <a:pt x="108" y="343"/>
                  </a:lnTo>
                  <a:lnTo>
                    <a:pt x="108" y="336"/>
                  </a:lnTo>
                  <a:lnTo>
                    <a:pt x="106" y="336"/>
                  </a:lnTo>
                  <a:lnTo>
                    <a:pt x="103" y="338"/>
                  </a:lnTo>
                  <a:lnTo>
                    <a:pt x="101" y="339"/>
                  </a:lnTo>
                  <a:lnTo>
                    <a:pt x="98" y="343"/>
                  </a:lnTo>
                  <a:lnTo>
                    <a:pt x="95" y="346"/>
                  </a:lnTo>
                  <a:lnTo>
                    <a:pt x="94" y="350"/>
                  </a:lnTo>
                  <a:lnTo>
                    <a:pt x="94" y="367"/>
                  </a:lnTo>
                  <a:lnTo>
                    <a:pt x="91" y="372"/>
                  </a:lnTo>
                  <a:lnTo>
                    <a:pt x="89" y="373"/>
                  </a:lnTo>
                  <a:lnTo>
                    <a:pt x="88" y="374"/>
                  </a:lnTo>
                  <a:lnTo>
                    <a:pt x="88" y="379"/>
                  </a:lnTo>
                  <a:lnTo>
                    <a:pt x="89" y="381"/>
                  </a:lnTo>
                  <a:lnTo>
                    <a:pt x="90" y="382"/>
                  </a:lnTo>
                  <a:lnTo>
                    <a:pt x="90" y="387"/>
                  </a:lnTo>
                  <a:lnTo>
                    <a:pt x="89" y="389"/>
                  </a:lnTo>
                  <a:lnTo>
                    <a:pt x="83" y="395"/>
                  </a:lnTo>
                  <a:lnTo>
                    <a:pt x="82" y="398"/>
                  </a:lnTo>
                  <a:lnTo>
                    <a:pt x="81" y="405"/>
                  </a:lnTo>
                  <a:lnTo>
                    <a:pt x="81" y="417"/>
                  </a:lnTo>
                  <a:lnTo>
                    <a:pt x="80" y="421"/>
                  </a:lnTo>
                  <a:lnTo>
                    <a:pt x="76" y="421"/>
                  </a:lnTo>
                  <a:lnTo>
                    <a:pt x="74" y="420"/>
                  </a:lnTo>
                  <a:lnTo>
                    <a:pt x="71" y="417"/>
                  </a:lnTo>
                  <a:lnTo>
                    <a:pt x="71" y="415"/>
                  </a:lnTo>
                  <a:lnTo>
                    <a:pt x="70" y="413"/>
                  </a:lnTo>
                  <a:lnTo>
                    <a:pt x="70" y="409"/>
                  </a:lnTo>
                  <a:lnTo>
                    <a:pt x="67" y="409"/>
                  </a:lnTo>
                  <a:lnTo>
                    <a:pt x="63" y="408"/>
                  </a:lnTo>
                  <a:lnTo>
                    <a:pt x="58" y="402"/>
                  </a:lnTo>
                  <a:lnTo>
                    <a:pt x="56" y="400"/>
                  </a:lnTo>
                  <a:lnTo>
                    <a:pt x="54" y="398"/>
                  </a:lnTo>
                  <a:lnTo>
                    <a:pt x="54" y="386"/>
                  </a:lnTo>
                  <a:lnTo>
                    <a:pt x="49" y="374"/>
                  </a:lnTo>
                  <a:lnTo>
                    <a:pt x="40" y="353"/>
                  </a:lnTo>
                  <a:lnTo>
                    <a:pt x="38" y="344"/>
                  </a:lnTo>
                  <a:lnTo>
                    <a:pt x="37" y="335"/>
                  </a:lnTo>
                  <a:lnTo>
                    <a:pt x="34" y="324"/>
                  </a:lnTo>
                  <a:lnTo>
                    <a:pt x="33" y="324"/>
                  </a:lnTo>
                  <a:lnTo>
                    <a:pt x="31" y="323"/>
                  </a:lnTo>
                  <a:lnTo>
                    <a:pt x="31" y="321"/>
                  </a:lnTo>
                  <a:lnTo>
                    <a:pt x="32" y="321"/>
                  </a:lnTo>
                  <a:lnTo>
                    <a:pt x="33" y="319"/>
                  </a:lnTo>
                  <a:lnTo>
                    <a:pt x="34" y="319"/>
                  </a:lnTo>
                  <a:lnTo>
                    <a:pt x="33" y="317"/>
                  </a:lnTo>
                  <a:lnTo>
                    <a:pt x="30" y="314"/>
                  </a:lnTo>
                  <a:lnTo>
                    <a:pt x="27" y="312"/>
                  </a:lnTo>
                  <a:lnTo>
                    <a:pt x="26" y="310"/>
                  </a:lnTo>
                  <a:lnTo>
                    <a:pt x="25" y="309"/>
                  </a:lnTo>
                  <a:lnTo>
                    <a:pt x="25" y="307"/>
                  </a:lnTo>
                  <a:lnTo>
                    <a:pt x="24" y="304"/>
                  </a:lnTo>
                  <a:lnTo>
                    <a:pt x="24" y="302"/>
                  </a:lnTo>
                  <a:lnTo>
                    <a:pt x="23" y="301"/>
                  </a:lnTo>
                  <a:lnTo>
                    <a:pt x="23" y="300"/>
                  </a:lnTo>
                  <a:lnTo>
                    <a:pt x="17" y="277"/>
                  </a:lnTo>
                  <a:lnTo>
                    <a:pt x="10" y="254"/>
                  </a:lnTo>
                  <a:lnTo>
                    <a:pt x="0" y="232"/>
                  </a:lnTo>
                  <a:lnTo>
                    <a:pt x="0" y="231"/>
                  </a:lnTo>
                  <a:lnTo>
                    <a:pt x="2" y="230"/>
                  </a:lnTo>
                  <a:lnTo>
                    <a:pt x="10" y="230"/>
                  </a:lnTo>
                  <a:lnTo>
                    <a:pt x="12" y="228"/>
                  </a:lnTo>
                  <a:lnTo>
                    <a:pt x="14" y="226"/>
                  </a:lnTo>
                  <a:lnTo>
                    <a:pt x="16" y="224"/>
                  </a:lnTo>
                  <a:lnTo>
                    <a:pt x="17" y="223"/>
                  </a:lnTo>
                  <a:lnTo>
                    <a:pt x="18" y="220"/>
                  </a:lnTo>
                  <a:lnTo>
                    <a:pt x="20" y="218"/>
                  </a:lnTo>
                  <a:lnTo>
                    <a:pt x="26" y="218"/>
                  </a:lnTo>
                  <a:lnTo>
                    <a:pt x="20" y="206"/>
                  </a:lnTo>
                  <a:lnTo>
                    <a:pt x="20" y="200"/>
                  </a:lnTo>
                  <a:lnTo>
                    <a:pt x="26" y="189"/>
                  </a:lnTo>
                  <a:lnTo>
                    <a:pt x="34" y="181"/>
                  </a:lnTo>
                  <a:lnTo>
                    <a:pt x="32" y="178"/>
                  </a:lnTo>
                  <a:lnTo>
                    <a:pt x="32" y="174"/>
                  </a:lnTo>
                  <a:lnTo>
                    <a:pt x="33" y="172"/>
                  </a:lnTo>
                  <a:lnTo>
                    <a:pt x="35" y="168"/>
                  </a:lnTo>
                  <a:lnTo>
                    <a:pt x="37" y="167"/>
                  </a:lnTo>
                  <a:lnTo>
                    <a:pt x="37" y="164"/>
                  </a:lnTo>
                  <a:lnTo>
                    <a:pt x="35" y="156"/>
                  </a:lnTo>
                  <a:lnTo>
                    <a:pt x="32" y="148"/>
                  </a:lnTo>
                  <a:lnTo>
                    <a:pt x="30" y="141"/>
                  </a:lnTo>
                  <a:lnTo>
                    <a:pt x="28" y="133"/>
                  </a:lnTo>
                  <a:lnTo>
                    <a:pt x="28" y="128"/>
                  </a:lnTo>
                  <a:lnTo>
                    <a:pt x="30" y="126"/>
                  </a:lnTo>
                  <a:lnTo>
                    <a:pt x="30" y="122"/>
                  </a:lnTo>
                  <a:lnTo>
                    <a:pt x="31" y="120"/>
                  </a:lnTo>
                  <a:lnTo>
                    <a:pt x="31" y="119"/>
                  </a:lnTo>
                  <a:lnTo>
                    <a:pt x="32" y="118"/>
                  </a:lnTo>
                  <a:lnTo>
                    <a:pt x="33" y="118"/>
                  </a:lnTo>
                  <a:lnTo>
                    <a:pt x="34" y="116"/>
                  </a:lnTo>
                  <a:lnTo>
                    <a:pt x="35" y="116"/>
                  </a:lnTo>
                  <a:lnTo>
                    <a:pt x="37" y="115"/>
                  </a:lnTo>
                  <a:lnTo>
                    <a:pt x="37" y="113"/>
                  </a:lnTo>
                  <a:lnTo>
                    <a:pt x="34" y="85"/>
                  </a:lnTo>
                  <a:lnTo>
                    <a:pt x="35" y="78"/>
                  </a:lnTo>
                  <a:lnTo>
                    <a:pt x="39" y="72"/>
                  </a:lnTo>
                  <a:lnTo>
                    <a:pt x="42" y="65"/>
                  </a:lnTo>
                  <a:lnTo>
                    <a:pt x="45" y="56"/>
                  </a:lnTo>
                  <a:lnTo>
                    <a:pt x="46" y="45"/>
                  </a:lnTo>
                  <a:lnTo>
                    <a:pt x="52" y="28"/>
                  </a:lnTo>
                  <a:lnTo>
                    <a:pt x="54" y="24"/>
                  </a:lnTo>
                  <a:lnTo>
                    <a:pt x="56" y="17"/>
                  </a:lnTo>
                  <a:lnTo>
                    <a:pt x="58" y="15"/>
                  </a:lnTo>
                  <a:lnTo>
                    <a:pt x="58" y="14"/>
                  </a:lnTo>
                  <a:lnTo>
                    <a:pt x="59" y="10"/>
                  </a:lnTo>
                  <a:lnTo>
                    <a:pt x="60" y="9"/>
                  </a:lnTo>
                  <a:lnTo>
                    <a:pt x="61" y="7"/>
                  </a:lnTo>
                  <a:lnTo>
                    <a:pt x="62" y="6"/>
                  </a:lnTo>
                  <a:lnTo>
                    <a:pt x="69" y="6"/>
                  </a:lnTo>
                  <a:lnTo>
                    <a:pt x="69" y="7"/>
                  </a:lnTo>
                  <a:lnTo>
                    <a:pt x="70" y="8"/>
                  </a:lnTo>
                  <a:lnTo>
                    <a:pt x="70" y="15"/>
                  </a:lnTo>
                  <a:lnTo>
                    <a:pt x="75" y="20"/>
                  </a:lnTo>
                  <a:lnTo>
                    <a:pt x="77" y="21"/>
                  </a:lnTo>
                  <a:lnTo>
                    <a:pt x="82" y="25"/>
                  </a:lnTo>
                  <a:lnTo>
                    <a:pt x="96" y="18"/>
                  </a:lnTo>
                  <a:lnTo>
                    <a:pt x="108" y="1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96"/>
            <p:cNvSpPr>
              <a:spLocks/>
            </p:cNvSpPr>
            <p:nvPr/>
          </p:nvSpPr>
          <p:spPr bwMode="auto">
            <a:xfrm>
              <a:off x="8370582" y="2975540"/>
              <a:ext cx="961763" cy="569867"/>
            </a:xfrm>
            <a:custGeom>
              <a:avLst/>
              <a:gdLst/>
              <a:ahLst/>
              <a:cxnLst>
                <a:cxn ang="0">
                  <a:pos x="349" y="15"/>
                </a:cxn>
                <a:cxn ang="0">
                  <a:pos x="366" y="0"/>
                </a:cxn>
                <a:cxn ang="0">
                  <a:pos x="372" y="7"/>
                </a:cxn>
                <a:cxn ang="0">
                  <a:pos x="401" y="26"/>
                </a:cxn>
                <a:cxn ang="0">
                  <a:pos x="411" y="27"/>
                </a:cxn>
                <a:cxn ang="0">
                  <a:pos x="413" y="49"/>
                </a:cxn>
                <a:cxn ang="0">
                  <a:pos x="405" y="85"/>
                </a:cxn>
                <a:cxn ang="0">
                  <a:pos x="434" y="87"/>
                </a:cxn>
                <a:cxn ang="0">
                  <a:pos x="465" y="96"/>
                </a:cxn>
                <a:cxn ang="0">
                  <a:pos x="486" y="128"/>
                </a:cxn>
                <a:cxn ang="0">
                  <a:pos x="472" y="122"/>
                </a:cxn>
                <a:cxn ang="0">
                  <a:pos x="456" y="111"/>
                </a:cxn>
                <a:cxn ang="0">
                  <a:pos x="443" y="100"/>
                </a:cxn>
                <a:cxn ang="0">
                  <a:pos x="426" y="94"/>
                </a:cxn>
                <a:cxn ang="0">
                  <a:pos x="433" y="104"/>
                </a:cxn>
                <a:cxn ang="0">
                  <a:pos x="435" y="105"/>
                </a:cxn>
                <a:cxn ang="0">
                  <a:pos x="464" y="129"/>
                </a:cxn>
                <a:cxn ang="0">
                  <a:pos x="486" y="143"/>
                </a:cxn>
                <a:cxn ang="0">
                  <a:pos x="486" y="157"/>
                </a:cxn>
                <a:cxn ang="0">
                  <a:pos x="480" y="163"/>
                </a:cxn>
                <a:cxn ang="0">
                  <a:pos x="476" y="157"/>
                </a:cxn>
                <a:cxn ang="0">
                  <a:pos x="463" y="148"/>
                </a:cxn>
                <a:cxn ang="0">
                  <a:pos x="476" y="169"/>
                </a:cxn>
                <a:cxn ang="0">
                  <a:pos x="506" y="185"/>
                </a:cxn>
                <a:cxn ang="0">
                  <a:pos x="472" y="177"/>
                </a:cxn>
                <a:cxn ang="0">
                  <a:pos x="457" y="170"/>
                </a:cxn>
                <a:cxn ang="0">
                  <a:pos x="434" y="178"/>
                </a:cxn>
                <a:cxn ang="0">
                  <a:pos x="480" y="192"/>
                </a:cxn>
                <a:cxn ang="0">
                  <a:pos x="478" y="195"/>
                </a:cxn>
                <a:cxn ang="0">
                  <a:pos x="484" y="199"/>
                </a:cxn>
                <a:cxn ang="0">
                  <a:pos x="494" y="211"/>
                </a:cxn>
                <a:cxn ang="0">
                  <a:pos x="512" y="209"/>
                </a:cxn>
                <a:cxn ang="0">
                  <a:pos x="511" y="204"/>
                </a:cxn>
                <a:cxn ang="0">
                  <a:pos x="532" y="204"/>
                </a:cxn>
                <a:cxn ang="0">
                  <a:pos x="534" y="212"/>
                </a:cxn>
                <a:cxn ang="0">
                  <a:pos x="530" y="223"/>
                </a:cxn>
                <a:cxn ang="0">
                  <a:pos x="508" y="232"/>
                </a:cxn>
                <a:cxn ang="0">
                  <a:pos x="490" y="237"/>
                </a:cxn>
                <a:cxn ang="0">
                  <a:pos x="349" y="265"/>
                </a:cxn>
                <a:cxn ang="0">
                  <a:pos x="214" y="289"/>
                </a:cxn>
                <a:cxn ang="0">
                  <a:pos x="123" y="294"/>
                </a:cxn>
                <a:cxn ang="0">
                  <a:pos x="54" y="311"/>
                </a:cxn>
                <a:cxn ang="0">
                  <a:pos x="9" y="310"/>
                </a:cxn>
                <a:cxn ang="0">
                  <a:pos x="26" y="300"/>
                </a:cxn>
                <a:cxn ang="0">
                  <a:pos x="44" y="272"/>
                </a:cxn>
                <a:cxn ang="0">
                  <a:pos x="75" y="240"/>
                </a:cxn>
                <a:cxn ang="0">
                  <a:pos x="96" y="237"/>
                </a:cxn>
                <a:cxn ang="0">
                  <a:pos x="112" y="245"/>
                </a:cxn>
                <a:cxn ang="0">
                  <a:pos x="131" y="240"/>
                </a:cxn>
                <a:cxn ang="0">
                  <a:pos x="165" y="231"/>
                </a:cxn>
                <a:cxn ang="0">
                  <a:pos x="183" y="217"/>
                </a:cxn>
                <a:cxn ang="0">
                  <a:pos x="213" y="204"/>
                </a:cxn>
                <a:cxn ang="0">
                  <a:pos x="217" y="192"/>
                </a:cxn>
                <a:cxn ang="0">
                  <a:pos x="216" y="168"/>
                </a:cxn>
                <a:cxn ang="0">
                  <a:pos x="224" y="156"/>
                </a:cxn>
                <a:cxn ang="0">
                  <a:pos x="243" y="111"/>
                </a:cxn>
                <a:cxn ang="0">
                  <a:pos x="265" y="105"/>
                </a:cxn>
                <a:cxn ang="0">
                  <a:pos x="280" y="69"/>
                </a:cxn>
                <a:cxn ang="0">
                  <a:pos x="300" y="49"/>
                </a:cxn>
                <a:cxn ang="0">
                  <a:pos x="310" y="31"/>
                </a:cxn>
                <a:cxn ang="0">
                  <a:pos x="319" y="0"/>
                </a:cxn>
              </a:cxnLst>
              <a:rect l="0" t="0" r="r" b="b"/>
              <a:pathLst>
                <a:path w="535" h="317">
                  <a:moveTo>
                    <a:pt x="319" y="0"/>
                  </a:moveTo>
                  <a:lnTo>
                    <a:pt x="329" y="6"/>
                  </a:lnTo>
                  <a:lnTo>
                    <a:pt x="338" y="9"/>
                  </a:lnTo>
                  <a:lnTo>
                    <a:pt x="344" y="12"/>
                  </a:lnTo>
                  <a:lnTo>
                    <a:pt x="344" y="13"/>
                  </a:lnTo>
                  <a:lnTo>
                    <a:pt x="342" y="15"/>
                  </a:lnTo>
                  <a:lnTo>
                    <a:pt x="349" y="15"/>
                  </a:lnTo>
                  <a:lnTo>
                    <a:pt x="351" y="16"/>
                  </a:lnTo>
                  <a:lnTo>
                    <a:pt x="352" y="17"/>
                  </a:lnTo>
                  <a:lnTo>
                    <a:pt x="352" y="20"/>
                  </a:lnTo>
                  <a:lnTo>
                    <a:pt x="356" y="16"/>
                  </a:lnTo>
                  <a:lnTo>
                    <a:pt x="360" y="5"/>
                  </a:lnTo>
                  <a:lnTo>
                    <a:pt x="364" y="0"/>
                  </a:lnTo>
                  <a:lnTo>
                    <a:pt x="366" y="0"/>
                  </a:lnTo>
                  <a:lnTo>
                    <a:pt x="369" y="2"/>
                  </a:lnTo>
                  <a:lnTo>
                    <a:pt x="367" y="3"/>
                  </a:lnTo>
                  <a:lnTo>
                    <a:pt x="367" y="5"/>
                  </a:lnTo>
                  <a:lnTo>
                    <a:pt x="371" y="5"/>
                  </a:lnTo>
                  <a:lnTo>
                    <a:pt x="374" y="3"/>
                  </a:lnTo>
                  <a:lnTo>
                    <a:pt x="373" y="6"/>
                  </a:lnTo>
                  <a:lnTo>
                    <a:pt x="372" y="7"/>
                  </a:lnTo>
                  <a:lnTo>
                    <a:pt x="373" y="8"/>
                  </a:lnTo>
                  <a:lnTo>
                    <a:pt x="374" y="6"/>
                  </a:lnTo>
                  <a:lnTo>
                    <a:pt x="378" y="14"/>
                  </a:lnTo>
                  <a:lnTo>
                    <a:pt x="383" y="19"/>
                  </a:lnTo>
                  <a:lnTo>
                    <a:pt x="390" y="21"/>
                  </a:lnTo>
                  <a:lnTo>
                    <a:pt x="404" y="23"/>
                  </a:lnTo>
                  <a:lnTo>
                    <a:pt x="401" y="26"/>
                  </a:lnTo>
                  <a:lnTo>
                    <a:pt x="400" y="28"/>
                  </a:lnTo>
                  <a:lnTo>
                    <a:pt x="398" y="29"/>
                  </a:lnTo>
                  <a:lnTo>
                    <a:pt x="399" y="30"/>
                  </a:lnTo>
                  <a:lnTo>
                    <a:pt x="400" y="30"/>
                  </a:lnTo>
                  <a:lnTo>
                    <a:pt x="401" y="29"/>
                  </a:lnTo>
                  <a:lnTo>
                    <a:pt x="406" y="27"/>
                  </a:lnTo>
                  <a:lnTo>
                    <a:pt x="411" y="27"/>
                  </a:lnTo>
                  <a:lnTo>
                    <a:pt x="414" y="29"/>
                  </a:lnTo>
                  <a:lnTo>
                    <a:pt x="414" y="37"/>
                  </a:lnTo>
                  <a:lnTo>
                    <a:pt x="415" y="38"/>
                  </a:lnTo>
                  <a:lnTo>
                    <a:pt x="418" y="43"/>
                  </a:lnTo>
                  <a:lnTo>
                    <a:pt x="418" y="45"/>
                  </a:lnTo>
                  <a:lnTo>
                    <a:pt x="415" y="47"/>
                  </a:lnTo>
                  <a:lnTo>
                    <a:pt x="413" y="49"/>
                  </a:lnTo>
                  <a:lnTo>
                    <a:pt x="411" y="50"/>
                  </a:lnTo>
                  <a:lnTo>
                    <a:pt x="408" y="50"/>
                  </a:lnTo>
                  <a:lnTo>
                    <a:pt x="406" y="49"/>
                  </a:lnTo>
                  <a:lnTo>
                    <a:pt x="405" y="56"/>
                  </a:lnTo>
                  <a:lnTo>
                    <a:pt x="402" y="72"/>
                  </a:lnTo>
                  <a:lnTo>
                    <a:pt x="400" y="79"/>
                  </a:lnTo>
                  <a:lnTo>
                    <a:pt x="405" y="85"/>
                  </a:lnTo>
                  <a:lnTo>
                    <a:pt x="409" y="86"/>
                  </a:lnTo>
                  <a:lnTo>
                    <a:pt x="415" y="85"/>
                  </a:lnTo>
                  <a:lnTo>
                    <a:pt x="422" y="82"/>
                  </a:lnTo>
                  <a:lnTo>
                    <a:pt x="428" y="79"/>
                  </a:lnTo>
                  <a:lnTo>
                    <a:pt x="428" y="83"/>
                  </a:lnTo>
                  <a:lnTo>
                    <a:pt x="431" y="86"/>
                  </a:lnTo>
                  <a:lnTo>
                    <a:pt x="434" y="87"/>
                  </a:lnTo>
                  <a:lnTo>
                    <a:pt x="436" y="90"/>
                  </a:lnTo>
                  <a:lnTo>
                    <a:pt x="437" y="92"/>
                  </a:lnTo>
                  <a:lnTo>
                    <a:pt x="442" y="90"/>
                  </a:lnTo>
                  <a:lnTo>
                    <a:pt x="450" y="87"/>
                  </a:lnTo>
                  <a:lnTo>
                    <a:pt x="456" y="89"/>
                  </a:lnTo>
                  <a:lnTo>
                    <a:pt x="462" y="91"/>
                  </a:lnTo>
                  <a:lnTo>
                    <a:pt x="465" y="96"/>
                  </a:lnTo>
                  <a:lnTo>
                    <a:pt x="470" y="100"/>
                  </a:lnTo>
                  <a:lnTo>
                    <a:pt x="476" y="104"/>
                  </a:lnTo>
                  <a:lnTo>
                    <a:pt x="482" y="104"/>
                  </a:lnTo>
                  <a:lnTo>
                    <a:pt x="485" y="111"/>
                  </a:lnTo>
                  <a:lnTo>
                    <a:pt x="487" y="118"/>
                  </a:lnTo>
                  <a:lnTo>
                    <a:pt x="487" y="128"/>
                  </a:lnTo>
                  <a:lnTo>
                    <a:pt x="486" y="128"/>
                  </a:lnTo>
                  <a:lnTo>
                    <a:pt x="485" y="127"/>
                  </a:lnTo>
                  <a:lnTo>
                    <a:pt x="483" y="127"/>
                  </a:lnTo>
                  <a:lnTo>
                    <a:pt x="480" y="126"/>
                  </a:lnTo>
                  <a:lnTo>
                    <a:pt x="478" y="126"/>
                  </a:lnTo>
                  <a:lnTo>
                    <a:pt x="476" y="125"/>
                  </a:lnTo>
                  <a:lnTo>
                    <a:pt x="476" y="126"/>
                  </a:lnTo>
                  <a:lnTo>
                    <a:pt x="472" y="122"/>
                  </a:lnTo>
                  <a:lnTo>
                    <a:pt x="469" y="120"/>
                  </a:lnTo>
                  <a:lnTo>
                    <a:pt x="466" y="115"/>
                  </a:lnTo>
                  <a:lnTo>
                    <a:pt x="465" y="114"/>
                  </a:lnTo>
                  <a:lnTo>
                    <a:pt x="464" y="112"/>
                  </a:lnTo>
                  <a:lnTo>
                    <a:pt x="458" y="112"/>
                  </a:lnTo>
                  <a:lnTo>
                    <a:pt x="457" y="111"/>
                  </a:lnTo>
                  <a:lnTo>
                    <a:pt x="456" y="111"/>
                  </a:lnTo>
                  <a:lnTo>
                    <a:pt x="456" y="110"/>
                  </a:lnTo>
                  <a:lnTo>
                    <a:pt x="452" y="106"/>
                  </a:lnTo>
                  <a:lnTo>
                    <a:pt x="448" y="108"/>
                  </a:lnTo>
                  <a:lnTo>
                    <a:pt x="448" y="105"/>
                  </a:lnTo>
                  <a:lnTo>
                    <a:pt x="447" y="104"/>
                  </a:lnTo>
                  <a:lnTo>
                    <a:pt x="445" y="101"/>
                  </a:lnTo>
                  <a:lnTo>
                    <a:pt x="443" y="100"/>
                  </a:lnTo>
                  <a:lnTo>
                    <a:pt x="442" y="99"/>
                  </a:lnTo>
                  <a:lnTo>
                    <a:pt x="440" y="94"/>
                  </a:lnTo>
                  <a:lnTo>
                    <a:pt x="437" y="94"/>
                  </a:lnTo>
                  <a:lnTo>
                    <a:pt x="434" y="97"/>
                  </a:lnTo>
                  <a:lnTo>
                    <a:pt x="431" y="96"/>
                  </a:lnTo>
                  <a:lnTo>
                    <a:pt x="428" y="94"/>
                  </a:lnTo>
                  <a:lnTo>
                    <a:pt x="426" y="94"/>
                  </a:lnTo>
                  <a:lnTo>
                    <a:pt x="422" y="96"/>
                  </a:lnTo>
                  <a:lnTo>
                    <a:pt x="420" y="97"/>
                  </a:lnTo>
                  <a:lnTo>
                    <a:pt x="424" y="99"/>
                  </a:lnTo>
                  <a:lnTo>
                    <a:pt x="428" y="100"/>
                  </a:lnTo>
                  <a:lnTo>
                    <a:pt x="430" y="100"/>
                  </a:lnTo>
                  <a:lnTo>
                    <a:pt x="434" y="101"/>
                  </a:lnTo>
                  <a:lnTo>
                    <a:pt x="433" y="104"/>
                  </a:lnTo>
                  <a:lnTo>
                    <a:pt x="430" y="106"/>
                  </a:lnTo>
                  <a:lnTo>
                    <a:pt x="429" y="108"/>
                  </a:lnTo>
                  <a:lnTo>
                    <a:pt x="429" y="111"/>
                  </a:lnTo>
                  <a:lnTo>
                    <a:pt x="431" y="113"/>
                  </a:lnTo>
                  <a:lnTo>
                    <a:pt x="433" y="112"/>
                  </a:lnTo>
                  <a:lnTo>
                    <a:pt x="433" y="107"/>
                  </a:lnTo>
                  <a:lnTo>
                    <a:pt x="435" y="105"/>
                  </a:lnTo>
                  <a:lnTo>
                    <a:pt x="440" y="105"/>
                  </a:lnTo>
                  <a:lnTo>
                    <a:pt x="438" y="107"/>
                  </a:lnTo>
                  <a:lnTo>
                    <a:pt x="437" y="108"/>
                  </a:lnTo>
                  <a:lnTo>
                    <a:pt x="440" y="108"/>
                  </a:lnTo>
                  <a:lnTo>
                    <a:pt x="440" y="107"/>
                  </a:lnTo>
                  <a:lnTo>
                    <a:pt x="459" y="127"/>
                  </a:lnTo>
                  <a:lnTo>
                    <a:pt x="464" y="129"/>
                  </a:lnTo>
                  <a:lnTo>
                    <a:pt x="468" y="129"/>
                  </a:lnTo>
                  <a:lnTo>
                    <a:pt x="471" y="133"/>
                  </a:lnTo>
                  <a:lnTo>
                    <a:pt x="472" y="135"/>
                  </a:lnTo>
                  <a:lnTo>
                    <a:pt x="473" y="139"/>
                  </a:lnTo>
                  <a:lnTo>
                    <a:pt x="485" y="139"/>
                  </a:lnTo>
                  <a:lnTo>
                    <a:pt x="485" y="142"/>
                  </a:lnTo>
                  <a:lnTo>
                    <a:pt x="486" y="143"/>
                  </a:lnTo>
                  <a:lnTo>
                    <a:pt x="487" y="146"/>
                  </a:lnTo>
                  <a:lnTo>
                    <a:pt x="487" y="147"/>
                  </a:lnTo>
                  <a:lnTo>
                    <a:pt x="490" y="153"/>
                  </a:lnTo>
                  <a:lnTo>
                    <a:pt x="489" y="153"/>
                  </a:lnTo>
                  <a:lnTo>
                    <a:pt x="486" y="155"/>
                  </a:lnTo>
                  <a:lnTo>
                    <a:pt x="485" y="155"/>
                  </a:lnTo>
                  <a:lnTo>
                    <a:pt x="486" y="157"/>
                  </a:lnTo>
                  <a:lnTo>
                    <a:pt x="489" y="160"/>
                  </a:lnTo>
                  <a:lnTo>
                    <a:pt x="490" y="162"/>
                  </a:lnTo>
                  <a:lnTo>
                    <a:pt x="490" y="164"/>
                  </a:lnTo>
                  <a:lnTo>
                    <a:pt x="487" y="167"/>
                  </a:lnTo>
                  <a:lnTo>
                    <a:pt x="485" y="162"/>
                  </a:lnTo>
                  <a:lnTo>
                    <a:pt x="483" y="162"/>
                  </a:lnTo>
                  <a:lnTo>
                    <a:pt x="480" y="163"/>
                  </a:lnTo>
                  <a:lnTo>
                    <a:pt x="478" y="163"/>
                  </a:lnTo>
                  <a:lnTo>
                    <a:pt x="476" y="161"/>
                  </a:lnTo>
                  <a:lnTo>
                    <a:pt x="476" y="160"/>
                  </a:lnTo>
                  <a:lnTo>
                    <a:pt x="477" y="159"/>
                  </a:lnTo>
                  <a:lnTo>
                    <a:pt x="479" y="159"/>
                  </a:lnTo>
                  <a:lnTo>
                    <a:pt x="478" y="157"/>
                  </a:lnTo>
                  <a:lnTo>
                    <a:pt x="476" y="157"/>
                  </a:lnTo>
                  <a:lnTo>
                    <a:pt x="473" y="156"/>
                  </a:lnTo>
                  <a:lnTo>
                    <a:pt x="472" y="156"/>
                  </a:lnTo>
                  <a:lnTo>
                    <a:pt x="470" y="155"/>
                  </a:lnTo>
                  <a:lnTo>
                    <a:pt x="468" y="153"/>
                  </a:lnTo>
                  <a:lnTo>
                    <a:pt x="466" y="150"/>
                  </a:lnTo>
                  <a:lnTo>
                    <a:pt x="465" y="147"/>
                  </a:lnTo>
                  <a:lnTo>
                    <a:pt x="463" y="148"/>
                  </a:lnTo>
                  <a:lnTo>
                    <a:pt x="461" y="150"/>
                  </a:lnTo>
                  <a:lnTo>
                    <a:pt x="458" y="152"/>
                  </a:lnTo>
                  <a:lnTo>
                    <a:pt x="456" y="152"/>
                  </a:lnTo>
                  <a:lnTo>
                    <a:pt x="454" y="150"/>
                  </a:lnTo>
                  <a:lnTo>
                    <a:pt x="461" y="157"/>
                  </a:lnTo>
                  <a:lnTo>
                    <a:pt x="469" y="162"/>
                  </a:lnTo>
                  <a:lnTo>
                    <a:pt x="476" y="169"/>
                  </a:lnTo>
                  <a:lnTo>
                    <a:pt x="483" y="171"/>
                  </a:lnTo>
                  <a:lnTo>
                    <a:pt x="490" y="176"/>
                  </a:lnTo>
                  <a:lnTo>
                    <a:pt x="496" y="176"/>
                  </a:lnTo>
                  <a:lnTo>
                    <a:pt x="499" y="177"/>
                  </a:lnTo>
                  <a:lnTo>
                    <a:pt x="501" y="178"/>
                  </a:lnTo>
                  <a:lnTo>
                    <a:pt x="505" y="182"/>
                  </a:lnTo>
                  <a:lnTo>
                    <a:pt x="506" y="185"/>
                  </a:lnTo>
                  <a:lnTo>
                    <a:pt x="505" y="189"/>
                  </a:lnTo>
                  <a:lnTo>
                    <a:pt x="499" y="191"/>
                  </a:lnTo>
                  <a:lnTo>
                    <a:pt x="494" y="190"/>
                  </a:lnTo>
                  <a:lnTo>
                    <a:pt x="490" y="188"/>
                  </a:lnTo>
                  <a:lnTo>
                    <a:pt x="486" y="184"/>
                  </a:lnTo>
                  <a:lnTo>
                    <a:pt x="476" y="177"/>
                  </a:lnTo>
                  <a:lnTo>
                    <a:pt x="472" y="177"/>
                  </a:lnTo>
                  <a:lnTo>
                    <a:pt x="469" y="176"/>
                  </a:lnTo>
                  <a:lnTo>
                    <a:pt x="465" y="174"/>
                  </a:lnTo>
                  <a:lnTo>
                    <a:pt x="461" y="169"/>
                  </a:lnTo>
                  <a:lnTo>
                    <a:pt x="459" y="167"/>
                  </a:lnTo>
                  <a:lnTo>
                    <a:pt x="458" y="167"/>
                  </a:lnTo>
                  <a:lnTo>
                    <a:pt x="457" y="169"/>
                  </a:lnTo>
                  <a:lnTo>
                    <a:pt x="457" y="170"/>
                  </a:lnTo>
                  <a:lnTo>
                    <a:pt x="456" y="173"/>
                  </a:lnTo>
                  <a:lnTo>
                    <a:pt x="456" y="175"/>
                  </a:lnTo>
                  <a:lnTo>
                    <a:pt x="451" y="171"/>
                  </a:lnTo>
                  <a:lnTo>
                    <a:pt x="444" y="171"/>
                  </a:lnTo>
                  <a:lnTo>
                    <a:pt x="436" y="173"/>
                  </a:lnTo>
                  <a:lnTo>
                    <a:pt x="428" y="175"/>
                  </a:lnTo>
                  <a:lnTo>
                    <a:pt x="434" y="178"/>
                  </a:lnTo>
                  <a:lnTo>
                    <a:pt x="448" y="178"/>
                  </a:lnTo>
                  <a:lnTo>
                    <a:pt x="448" y="184"/>
                  </a:lnTo>
                  <a:lnTo>
                    <a:pt x="476" y="184"/>
                  </a:lnTo>
                  <a:lnTo>
                    <a:pt x="476" y="188"/>
                  </a:lnTo>
                  <a:lnTo>
                    <a:pt x="477" y="190"/>
                  </a:lnTo>
                  <a:lnTo>
                    <a:pt x="479" y="191"/>
                  </a:lnTo>
                  <a:lnTo>
                    <a:pt x="480" y="192"/>
                  </a:lnTo>
                  <a:lnTo>
                    <a:pt x="485" y="195"/>
                  </a:lnTo>
                  <a:lnTo>
                    <a:pt x="484" y="196"/>
                  </a:lnTo>
                  <a:lnTo>
                    <a:pt x="483" y="196"/>
                  </a:lnTo>
                  <a:lnTo>
                    <a:pt x="482" y="197"/>
                  </a:lnTo>
                  <a:lnTo>
                    <a:pt x="477" y="197"/>
                  </a:lnTo>
                  <a:lnTo>
                    <a:pt x="477" y="196"/>
                  </a:lnTo>
                  <a:lnTo>
                    <a:pt x="478" y="195"/>
                  </a:lnTo>
                  <a:lnTo>
                    <a:pt x="479" y="192"/>
                  </a:lnTo>
                  <a:lnTo>
                    <a:pt x="478" y="192"/>
                  </a:lnTo>
                  <a:lnTo>
                    <a:pt x="477" y="194"/>
                  </a:lnTo>
                  <a:lnTo>
                    <a:pt x="475" y="195"/>
                  </a:lnTo>
                  <a:lnTo>
                    <a:pt x="473" y="195"/>
                  </a:lnTo>
                  <a:lnTo>
                    <a:pt x="477" y="199"/>
                  </a:lnTo>
                  <a:lnTo>
                    <a:pt x="484" y="199"/>
                  </a:lnTo>
                  <a:lnTo>
                    <a:pt x="489" y="198"/>
                  </a:lnTo>
                  <a:lnTo>
                    <a:pt x="493" y="201"/>
                  </a:lnTo>
                  <a:lnTo>
                    <a:pt x="489" y="205"/>
                  </a:lnTo>
                  <a:lnTo>
                    <a:pt x="489" y="209"/>
                  </a:lnTo>
                  <a:lnTo>
                    <a:pt x="490" y="212"/>
                  </a:lnTo>
                  <a:lnTo>
                    <a:pt x="492" y="212"/>
                  </a:lnTo>
                  <a:lnTo>
                    <a:pt x="494" y="211"/>
                  </a:lnTo>
                  <a:lnTo>
                    <a:pt x="496" y="209"/>
                  </a:lnTo>
                  <a:lnTo>
                    <a:pt x="497" y="208"/>
                  </a:lnTo>
                  <a:lnTo>
                    <a:pt x="498" y="205"/>
                  </a:lnTo>
                  <a:lnTo>
                    <a:pt x="500" y="204"/>
                  </a:lnTo>
                  <a:lnTo>
                    <a:pt x="501" y="203"/>
                  </a:lnTo>
                  <a:lnTo>
                    <a:pt x="506" y="205"/>
                  </a:lnTo>
                  <a:lnTo>
                    <a:pt x="512" y="209"/>
                  </a:lnTo>
                  <a:lnTo>
                    <a:pt x="516" y="211"/>
                  </a:lnTo>
                  <a:lnTo>
                    <a:pt x="521" y="209"/>
                  </a:lnTo>
                  <a:lnTo>
                    <a:pt x="520" y="208"/>
                  </a:lnTo>
                  <a:lnTo>
                    <a:pt x="515" y="208"/>
                  </a:lnTo>
                  <a:lnTo>
                    <a:pt x="514" y="206"/>
                  </a:lnTo>
                  <a:lnTo>
                    <a:pt x="512" y="205"/>
                  </a:lnTo>
                  <a:lnTo>
                    <a:pt x="511" y="204"/>
                  </a:lnTo>
                  <a:lnTo>
                    <a:pt x="509" y="202"/>
                  </a:lnTo>
                  <a:lnTo>
                    <a:pt x="509" y="198"/>
                  </a:lnTo>
                  <a:lnTo>
                    <a:pt x="513" y="199"/>
                  </a:lnTo>
                  <a:lnTo>
                    <a:pt x="522" y="197"/>
                  </a:lnTo>
                  <a:lnTo>
                    <a:pt x="529" y="198"/>
                  </a:lnTo>
                  <a:lnTo>
                    <a:pt x="532" y="199"/>
                  </a:lnTo>
                  <a:lnTo>
                    <a:pt x="532" y="204"/>
                  </a:lnTo>
                  <a:lnTo>
                    <a:pt x="529" y="206"/>
                  </a:lnTo>
                  <a:lnTo>
                    <a:pt x="529" y="209"/>
                  </a:lnTo>
                  <a:lnTo>
                    <a:pt x="530" y="209"/>
                  </a:lnTo>
                  <a:lnTo>
                    <a:pt x="532" y="208"/>
                  </a:lnTo>
                  <a:lnTo>
                    <a:pt x="533" y="208"/>
                  </a:lnTo>
                  <a:lnTo>
                    <a:pt x="534" y="210"/>
                  </a:lnTo>
                  <a:lnTo>
                    <a:pt x="534" y="212"/>
                  </a:lnTo>
                  <a:lnTo>
                    <a:pt x="535" y="215"/>
                  </a:lnTo>
                  <a:lnTo>
                    <a:pt x="535" y="218"/>
                  </a:lnTo>
                  <a:lnTo>
                    <a:pt x="534" y="219"/>
                  </a:lnTo>
                  <a:lnTo>
                    <a:pt x="530" y="219"/>
                  </a:lnTo>
                  <a:lnTo>
                    <a:pt x="529" y="220"/>
                  </a:lnTo>
                  <a:lnTo>
                    <a:pt x="529" y="222"/>
                  </a:lnTo>
                  <a:lnTo>
                    <a:pt x="530" y="223"/>
                  </a:lnTo>
                  <a:lnTo>
                    <a:pt x="533" y="223"/>
                  </a:lnTo>
                  <a:lnTo>
                    <a:pt x="530" y="225"/>
                  </a:lnTo>
                  <a:lnTo>
                    <a:pt x="526" y="227"/>
                  </a:lnTo>
                  <a:lnTo>
                    <a:pt x="520" y="227"/>
                  </a:lnTo>
                  <a:lnTo>
                    <a:pt x="515" y="229"/>
                  </a:lnTo>
                  <a:lnTo>
                    <a:pt x="512" y="230"/>
                  </a:lnTo>
                  <a:lnTo>
                    <a:pt x="508" y="232"/>
                  </a:lnTo>
                  <a:lnTo>
                    <a:pt x="501" y="234"/>
                  </a:lnTo>
                  <a:lnTo>
                    <a:pt x="499" y="234"/>
                  </a:lnTo>
                  <a:lnTo>
                    <a:pt x="497" y="232"/>
                  </a:lnTo>
                  <a:lnTo>
                    <a:pt x="496" y="232"/>
                  </a:lnTo>
                  <a:lnTo>
                    <a:pt x="493" y="234"/>
                  </a:lnTo>
                  <a:lnTo>
                    <a:pt x="491" y="236"/>
                  </a:lnTo>
                  <a:lnTo>
                    <a:pt x="490" y="237"/>
                  </a:lnTo>
                  <a:lnTo>
                    <a:pt x="483" y="238"/>
                  </a:lnTo>
                  <a:lnTo>
                    <a:pt x="473" y="239"/>
                  </a:lnTo>
                  <a:lnTo>
                    <a:pt x="465" y="240"/>
                  </a:lnTo>
                  <a:lnTo>
                    <a:pt x="434" y="247"/>
                  </a:lnTo>
                  <a:lnTo>
                    <a:pt x="399" y="255"/>
                  </a:lnTo>
                  <a:lnTo>
                    <a:pt x="364" y="262"/>
                  </a:lnTo>
                  <a:lnTo>
                    <a:pt x="349" y="265"/>
                  </a:lnTo>
                  <a:lnTo>
                    <a:pt x="334" y="266"/>
                  </a:lnTo>
                  <a:lnTo>
                    <a:pt x="316" y="268"/>
                  </a:lnTo>
                  <a:lnTo>
                    <a:pt x="310" y="271"/>
                  </a:lnTo>
                  <a:lnTo>
                    <a:pt x="303" y="272"/>
                  </a:lnTo>
                  <a:lnTo>
                    <a:pt x="293" y="274"/>
                  </a:lnTo>
                  <a:lnTo>
                    <a:pt x="253" y="281"/>
                  </a:lnTo>
                  <a:lnTo>
                    <a:pt x="214" y="289"/>
                  </a:lnTo>
                  <a:lnTo>
                    <a:pt x="172" y="296"/>
                  </a:lnTo>
                  <a:lnTo>
                    <a:pt x="133" y="300"/>
                  </a:lnTo>
                  <a:lnTo>
                    <a:pt x="131" y="299"/>
                  </a:lnTo>
                  <a:lnTo>
                    <a:pt x="130" y="297"/>
                  </a:lnTo>
                  <a:lnTo>
                    <a:pt x="125" y="295"/>
                  </a:lnTo>
                  <a:lnTo>
                    <a:pt x="124" y="294"/>
                  </a:lnTo>
                  <a:lnTo>
                    <a:pt x="123" y="294"/>
                  </a:lnTo>
                  <a:lnTo>
                    <a:pt x="122" y="295"/>
                  </a:lnTo>
                  <a:lnTo>
                    <a:pt x="123" y="296"/>
                  </a:lnTo>
                  <a:lnTo>
                    <a:pt x="124" y="296"/>
                  </a:lnTo>
                  <a:lnTo>
                    <a:pt x="111" y="301"/>
                  </a:lnTo>
                  <a:lnTo>
                    <a:pt x="94" y="306"/>
                  </a:lnTo>
                  <a:lnTo>
                    <a:pt x="74" y="308"/>
                  </a:lnTo>
                  <a:lnTo>
                    <a:pt x="54" y="311"/>
                  </a:lnTo>
                  <a:lnTo>
                    <a:pt x="34" y="314"/>
                  </a:lnTo>
                  <a:lnTo>
                    <a:pt x="27" y="315"/>
                  </a:lnTo>
                  <a:lnTo>
                    <a:pt x="19" y="316"/>
                  </a:lnTo>
                  <a:lnTo>
                    <a:pt x="9" y="316"/>
                  </a:lnTo>
                  <a:lnTo>
                    <a:pt x="0" y="317"/>
                  </a:lnTo>
                  <a:lnTo>
                    <a:pt x="10" y="314"/>
                  </a:lnTo>
                  <a:lnTo>
                    <a:pt x="9" y="310"/>
                  </a:lnTo>
                  <a:lnTo>
                    <a:pt x="15" y="307"/>
                  </a:lnTo>
                  <a:lnTo>
                    <a:pt x="19" y="302"/>
                  </a:lnTo>
                  <a:lnTo>
                    <a:pt x="23" y="296"/>
                  </a:lnTo>
                  <a:lnTo>
                    <a:pt x="29" y="294"/>
                  </a:lnTo>
                  <a:lnTo>
                    <a:pt x="29" y="295"/>
                  </a:lnTo>
                  <a:lnTo>
                    <a:pt x="26" y="297"/>
                  </a:lnTo>
                  <a:lnTo>
                    <a:pt x="26" y="300"/>
                  </a:lnTo>
                  <a:lnTo>
                    <a:pt x="30" y="296"/>
                  </a:lnTo>
                  <a:lnTo>
                    <a:pt x="31" y="292"/>
                  </a:lnTo>
                  <a:lnTo>
                    <a:pt x="33" y="287"/>
                  </a:lnTo>
                  <a:lnTo>
                    <a:pt x="34" y="281"/>
                  </a:lnTo>
                  <a:lnTo>
                    <a:pt x="39" y="276"/>
                  </a:lnTo>
                  <a:lnTo>
                    <a:pt x="46" y="274"/>
                  </a:lnTo>
                  <a:lnTo>
                    <a:pt x="44" y="272"/>
                  </a:lnTo>
                  <a:lnTo>
                    <a:pt x="43" y="269"/>
                  </a:lnTo>
                  <a:lnTo>
                    <a:pt x="43" y="266"/>
                  </a:lnTo>
                  <a:lnTo>
                    <a:pt x="51" y="260"/>
                  </a:lnTo>
                  <a:lnTo>
                    <a:pt x="58" y="253"/>
                  </a:lnTo>
                  <a:lnTo>
                    <a:pt x="66" y="248"/>
                  </a:lnTo>
                  <a:lnTo>
                    <a:pt x="71" y="243"/>
                  </a:lnTo>
                  <a:lnTo>
                    <a:pt x="75" y="240"/>
                  </a:lnTo>
                  <a:lnTo>
                    <a:pt x="81" y="229"/>
                  </a:lnTo>
                  <a:lnTo>
                    <a:pt x="82" y="227"/>
                  </a:lnTo>
                  <a:lnTo>
                    <a:pt x="85" y="226"/>
                  </a:lnTo>
                  <a:lnTo>
                    <a:pt x="88" y="226"/>
                  </a:lnTo>
                  <a:lnTo>
                    <a:pt x="90" y="233"/>
                  </a:lnTo>
                  <a:lnTo>
                    <a:pt x="94" y="236"/>
                  </a:lnTo>
                  <a:lnTo>
                    <a:pt x="96" y="237"/>
                  </a:lnTo>
                  <a:lnTo>
                    <a:pt x="100" y="239"/>
                  </a:lnTo>
                  <a:lnTo>
                    <a:pt x="102" y="239"/>
                  </a:lnTo>
                  <a:lnTo>
                    <a:pt x="104" y="240"/>
                  </a:lnTo>
                  <a:lnTo>
                    <a:pt x="104" y="245"/>
                  </a:lnTo>
                  <a:lnTo>
                    <a:pt x="105" y="246"/>
                  </a:lnTo>
                  <a:lnTo>
                    <a:pt x="110" y="246"/>
                  </a:lnTo>
                  <a:lnTo>
                    <a:pt x="112" y="245"/>
                  </a:lnTo>
                  <a:lnTo>
                    <a:pt x="117" y="245"/>
                  </a:lnTo>
                  <a:lnTo>
                    <a:pt x="119" y="246"/>
                  </a:lnTo>
                  <a:lnTo>
                    <a:pt x="122" y="248"/>
                  </a:lnTo>
                  <a:lnTo>
                    <a:pt x="123" y="246"/>
                  </a:lnTo>
                  <a:lnTo>
                    <a:pt x="125" y="245"/>
                  </a:lnTo>
                  <a:lnTo>
                    <a:pt x="126" y="243"/>
                  </a:lnTo>
                  <a:lnTo>
                    <a:pt x="131" y="240"/>
                  </a:lnTo>
                  <a:lnTo>
                    <a:pt x="132" y="238"/>
                  </a:lnTo>
                  <a:lnTo>
                    <a:pt x="133" y="234"/>
                  </a:lnTo>
                  <a:lnTo>
                    <a:pt x="144" y="237"/>
                  </a:lnTo>
                  <a:lnTo>
                    <a:pt x="156" y="234"/>
                  </a:lnTo>
                  <a:lnTo>
                    <a:pt x="158" y="233"/>
                  </a:lnTo>
                  <a:lnTo>
                    <a:pt x="160" y="233"/>
                  </a:lnTo>
                  <a:lnTo>
                    <a:pt x="165" y="231"/>
                  </a:lnTo>
                  <a:lnTo>
                    <a:pt x="168" y="229"/>
                  </a:lnTo>
                  <a:lnTo>
                    <a:pt x="170" y="225"/>
                  </a:lnTo>
                  <a:lnTo>
                    <a:pt x="172" y="220"/>
                  </a:lnTo>
                  <a:lnTo>
                    <a:pt x="175" y="222"/>
                  </a:lnTo>
                  <a:lnTo>
                    <a:pt x="180" y="222"/>
                  </a:lnTo>
                  <a:lnTo>
                    <a:pt x="182" y="219"/>
                  </a:lnTo>
                  <a:lnTo>
                    <a:pt x="183" y="217"/>
                  </a:lnTo>
                  <a:lnTo>
                    <a:pt x="186" y="216"/>
                  </a:lnTo>
                  <a:lnTo>
                    <a:pt x="187" y="213"/>
                  </a:lnTo>
                  <a:lnTo>
                    <a:pt x="189" y="212"/>
                  </a:lnTo>
                  <a:lnTo>
                    <a:pt x="197" y="212"/>
                  </a:lnTo>
                  <a:lnTo>
                    <a:pt x="202" y="209"/>
                  </a:lnTo>
                  <a:lnTo>
                    <a:pt x="208" y="205"/>
                  </a:lnTo>
                  <a:lnTo>
                    <a:pt x="213" y="204"/>
                  </a:lnTo>
                  <a:lnTo>
                    <a:pt x="217" y="206"/>
                  </a:lnTo>
                  <a:lnTo>
                    <a:pt x="215" y="204"/>
                  </a:lnTo>
                  <a:lnTo>
                    <a:pt x="213" y="201"/>
                  </a:lnTo>
                  <a:lnTo>
                    <a:pt x="211" y="197"/>
                  </a:lnTo>
                  <a:lnTo>
                    <a:pt x="210" y="195"/>
                  </a:lnTo>
                  <a:lnTo>
                    <a:pt x="211" y="192"/>
                  </a:lnTo>
                  <a:lnTo>
                    <a:pt x="217" y="192"/>
                  </a:lnTo>
                  <a:lnTo>
                    <a:pt x="217" y="190"/>
                  </a:lnTo>
                  <a:lnTo>
                    <a:pt x="214" y="187"/>
                  </a:lnTo>
                  <a:lnTo>
                    <a:pt x="211" y="182"/>
                  </a:lnTo>
                  <a:lnTo>
                    <a:pt x="211" y="175"/>
                  </a:lnTo>
                  <a:lnTo>
                    <a:pt x="213" y="174"/>
                  </a:lnTo>
                  <a:lnTo>
                    <a:pt x="215" y="169"/>
                  </a:lnTo>
                  <a:lnTo>
                    <a:pt x="216" y="168"/>
                  </a:lnTo>
                  <a:lnTo>
                    <a:pt x="216" y="167"/>
                  </a:lnTo>
                  <a:lnTo>
                    <a:pt x="217" y="164"/>
                  </a:lnTo>
                  <a:lnTo>
                    <a:pt x="220" y="162"/>
                  </a:lnTo>
                  <a:lnTo>
                    <a:pt x="220" y="164"/>
                  </a:lnTo>
                  <a:lnTo>
                    <a:pt x="221" y="162"/>
                  </a:lnTo>
                  <a:lnTo>
                    <a:pt x="223" y="159"/>
                  </a:lnTo>
                  <a:lnTo>
                    <a:pt x="224" y="156"/>
                  </a:lnTo>
                  <a:lnTo>
                    <a:pt x="225" y="153"/>
                  </a:lnTo>
                  <a:lnTo>
                    <a:pt x="225" y="141"/>
                  </a:lnTo>
                  <a:lnTo>
                    <a:pt x="231" y="141"/>
                  </a:lnTo>
                  <a:lnTo>
                    <a:pt x="231" y="133"/>
                  </a:lnTo>
                  <a:lnTo>
                    <a:pt x="234" y="119"/>
                  </a:lnTo>
                  <a:lnTo>
                    <a:pt x="237" y="113"/>
                  </a:lnTo>
                  <a:lnTo>
                    <a:pt x="243" y="111"/>
                  </a:lnTo>
                  <a:lnTo>
                    <a:pt x="241" y="107"/>
                  </a:lnTo>
                  <a:lnTo>
                    <a:pt x="239" y="103"/>
                  </a:lnTo>
                  <a:lnTo>
                    <a:pt x="239" y="97"/>
                  </a:lnTo>
                  <a:lnTo>
                    <a:pt x="244" y="100"/>
                  </a:lnTo>
                  <a:lnTo>
                    <a:pt x="250" y="104"/>
                  </a:lnTo>
                  <a:lnTo>
                    <a:pt x="256" y="105"/>
                  </a:lnTo>
                  <a:lnTo>
                    <a:pt x="265" y="105"/>
                  </a:lnTo>
                  <a:lnTo>
                    <a:pt x="272" y="97"/>
                  </a:lnTo>
                  <a:lnTo>
                    <a:pt x="275" y="85"/>
                  </a:lnTo>
                  <a:lnTo>
                    <a:pt x="277" y="71"/>
                  </a:lnTo>
                  <a:lnTo>
                    <a:pt x="281" y="73"/>
                  </a:lnTo>
                  <a:lnTo>
                    <a:pt x="281" y="72"/>
                  </a:lnTo>
                  <a:lnTo>
                    <a:pt x="280" y="71"/>
                  </a:lnTo>
                  <a:lnTo>
                    <a:pt x="280" y="69"/>
                  </a:lnTo>
                  <a:lnTo>
                    <a:pt x="279" y="65"/>
                  </a:lnTo>
                  <a:lnTo>
                    <a:pt x="282" y="66"/>
                  </a:lnTo>
                  <a:lnTo>
                    <a:pt x="288" y="66"/>
                  </a:lnTo>
                  <a:lnTo>
                    <a:pt x="289" y="65"/>
                  </a:lnTo>
                  <a:lnTo>
                    <a:pt x="296" y="51"/>
                  </a:lnTo>
                  <a:lnTo>
                    <a:pt x="299" y="50"/>
                  </a:lnTo>
                  <a:lnTo>
                    <a:pt x="300" y="49"/>
                  </a:lnTo>
                  <a:lnTo>
                    <a:pt x="303" y="48"/>
                  </a:lnTo>
                  <a:lnTo>
                    <a:pt x="305" y="47"/>
                  </a:lnTo>
                  <a:lnTo>
                    <a:pt x="307" y="45"/>
                  </a:lnTo>
                  <a:lnTo>
                    <a:pt x="308" y="44"/>
                  </a:lnTo>
                  <a:lnTo>
                    <a:pt x="308" y="37"/>
                  </a:lnTo>
                  <a:lnTo>
                    <a:pt x="309" y="34"/>
                  </a:lnTo>
                  <a:lnTo>
                    <a:pt x="310" y="31"/>
                  </a:lnTo>
                  <a:lnTo>
                    <a:pt x="312" y="30"/>
                  </a:lnTo>
                  <a:lnTo>
                    <a:pt x="313" y="30"/>
                  </a:lnTo>
                  <a:lnTo>
                    <a:pt x="315" y="29"/>
                  </a:lnTo>
                  <a:lnTo>
                    <a:pt x="316" y="29"/>
                  </a:lnTo>
                  <a:lnTo>
                    <a:pt x="317" y="19"/>
                  </a:lnTo>
                  <a:lnTo>
                    <a:pt x="316" y="9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97"/>
            <p:cNvSpPr>
              <a:spLocks/>
            </p:cNvSpPr>
            <p:nvPr/>
          </p:nvSpPr>
          <p:spPr bwMode="auto">
            <a:xfrm>
              <a:off x="8787645" y="2860488"/>
              <a:ext cx="595034" cy="282237"/>
            </a:xfrm>
            <a:custGeom>
              <a:avLst/>
              <a:gdLst/>
              <a:ahLst/>
              <a:cxnLst>
                <a:cxn ang="0">
                  <a:pos x="258" y="14"/>
                </a:cxn>
                <a:cxn ang="0">
                  <a:pos x="287" y="115"/>
                </a:cxn>
                <a:cxn ang="0">
                  <a:pos x="324" y="108"/>
                </a:cxn>
                <a:cxn ang="0">
                  <a:pos x="317" y="147"/>
                </a:cxn>
                <a:cxn ang="0">
                  <a:pos x="289" y="151"/>
                </a:cxn>
                <a:cxn ang="0">
                  <a:pos x="288" y="143"/>
                </a:cxn>
                <a:cxn ang="0">
                  <a:pos x="281" y="143"/>
                </a:cxn>
                <a:cxn ang="0">
                  <a:pos x="281" y="137"/>
                </a:cxn>
                <a:cxn ang="0">
                  <a:pos x="277" y="128"/>
                </a:cxn>
                <a:cxn ang="0">
                  <a:pos x="276" y="121"/>
                </a:cxn>
                <a:cxn ang="0">
                  <a:pos x="273" y="129"/>
                </a:cxn>
                <a:cxn ang="0">
                  <a:pos x="266" y="125"/>
                </a:cxn>
                <a:cxn ang="0">
                  <a:pos x="257" y="127"/>
                </a:cxn>
                <a:cxn ang="0">
                  <a:pos x="251" y="116"/>
                </a:cxn>
                <a:cxn ang="0">
                  <a:pos x="253" y="107"/>
                </a:cxn>
                <a:cxn ang="0">
                  <a:pos x="267" y="104"/>
                </a:cxn>
                <a:cxn ang="0">
                  <a:pos x="261" y="100"/>
                </a:cxn>
                <a:cxn ang="0">
                  <a:pos x="250" y="92"/>
                </a:cxn>
                <a:cxn ang="0">
                  <a:pos x="252" y="79"/>
                </a:cxn>
                <a:cxn ang="0">
                  <a:pos x="243" y="77"/>
                </a:cxn>
                <a:cxn ang="0">
                  <a:pos x="245" y="63"/>
                </a:cxn>
                <a:cxn ang="0">
                  <a:pos x="239" y="58"/>
                </a:cxn>
                <a:cxn ang="0">
                  <a:pos x="245" y="35"/>
                </a:cxn>
                <a:cxn ang="0">
                  <a:pos x="251" y="27"/>
                </a:cxn>
                <a:cxn ang="0">
                  <a:pos x="253" y="16"/>
                </a:cxn>
                <a:cxn ang="0">
                  <a:pos x="241" y="14"/>
                </a:cxn>
                <a:cxn ang="0">
                  <a:pos x="237" y="21"/>
                </a:cxn>
                <a:cxn ang="0">
                  <a:pos x="239" y="30"/>
                </a:cxn>
                <a:cxn ang="0">
                  <a:pos x="231" y="28"/>
                </a:cxn>
                <a:cxn ang="0">
                  <a:pos x="225" y="35"/>
                </a:cxn>
                <a:cxn ang="0">
                  <a:pos x="220" y="42"/>
                </a:cxn>
                <a:cxn ang="0">
                  <a:pos x="219" y="48"/>
                </a:cxn>
                <a:cxn ang="0">
                  <a:pos x="211" y="48"/>
                </a:cxn>
                <a:cxn ang="0">
                  <a:pos x="208" y="50"/>
                </a:cxn>
                <a:cxn ang="0">
                  <a:pos x="213" y="59"/>
                </a:cxn>
                <a:cxn ang="0">
                  <a:pos x="217" y="74"/>
                </a:cxn>
                <a:cxn ang="0">
                  <a:pos x="219" y="113"/>
                </a:cxn>
                <a:cxn ang="0">
                  <a:pos x="216" y="107"/>
                </a:cxn>
                <a:cxn ang="0">
                  <a:pos x="227" y="134"/>
                </a:cxn>
                <a:cxn ang="0">
                  <a:pos x="240" y="150"/>
                </a:cxn>
                <a:cxn ang="0">
                  <a:pos x="210" y="135"/>
                </a:cxn>
                <a:cxn ang="0">
                  <a:pos x="201" y="139"/>
                </a:cxn>
                <a:cxn ang="0">
                  <a:pos x="190" y="129"/>
                </a:cxn>
                <a:cxn ang="0">
                  <a:pos x="186" y="141"/>
                </a:cxn>
                <a:cxn ang="0">
                  <a:pos x="189" y="108"/>
                </a:cxn>
                <a:cxn ang="0">
                  <a:pos x="190" y="85"/>
                </a:cxn>
                <a:cxn ang="0">
                  <a:pos x="173" y="86"/>
                </a:cxn>
                <a:cxn ang="0">
                  <a:pos x="162" y="79"/>
                </a:cxn>
                <a:cxn ang="0">
                  <a:pos x="148" y="79"/>
                </a:cxn>
                <a:cxn ang="0">
                  <a:pos x="128" y="62"/>
                </a:cxn>
                <a:cxn ang="0">
                  <a:pos x="111" y="38"/>
                </a:cxn>
                <a:cxn ang="0">
                  <a:pos x="97" y="36"/>
                </a:cxn>
                <a:cxn ang="0">
                  <a:pos x="74" y="45"/>
                </a:cxn>
                <a:cxn ang="0">
                  <a:pos x="67" y="55"/>
                </a:cxn>
                <a:cxn ang="0">
                  <a:pos x="55" y="50"/>
                </a:cxn>
                <a:cxn ang="0">
                  <a:pos x="48" y="50"/>
                </a:cxn>
                <a:cxn ang="0">
                  <a:pos x="45" y="58"/>
                </a:cxn>
                <a:cxn ang="0">
                  <a:pos x="34" y="66"/>
                </a:cxn>
                <a:cxn ang="0">
                  <a:pos x="23" y="78"/>
                </a:cxn>
                <a:cxn ang="0">
                  <a:pos x="7" y="94"/>
                </a:cxn>
                <a:cxn ang="0">
                  <a:pos x="170" y="18"/>
                </a:cxn>
                <a:cxn ang="0">
                  <a:pos x="239" y="2"/>
                </a:cxn>
              </a:cxnLst>
              <a:rect l="0" t="0" r="r" b="b"/>
              <a:pathLst>
                <a:path w="331" h="157">
                  <a:moveTo>
                    <a:pt x="255" y="0"/>
                  </a:moveTo>
                  <a:lnTo>
                    <a:pt x="255" y="7"/>
                  </a:lnTo>
                  <a:lnTo>
                    <a:pt x="258" y="9"/>
                  </a:lnTo>
                  <a:lnTo>
                    <a:pt x="258" y="14"/>
                  </a:lnTo>
                  <a:lnTo>
                    <a:pt x="259" y="16"/>
                  </a:lnTo>
                  <a:lnTo>
                    <a:pt x="268" y="49"/>
                  </a:lnTo>
                  <a:lnTo>
                    <a:pt x="276" y="83"/>
                  </a:lnTo>
                  <a:lnTo>
                    <a:pt x="287" y="115"/>
                  </a:lnTo>
                  <a:lnTo>
                    <a:pt x="295" y="113"/>
                  </a:lnTo>
                  <a:lnTo>
                    <a:pt x="305" y="109"/>
                  </a:lnTo>
                  <a:lnTo>
                    <a:pt x="315" y="108"/>
                  </a:lnTo>
                  <a:lnTo>
                    <a:pt x="324" y="108"/>
                  </a:lnTo>
                  <a:lnTo>
                    <a:pt x="331" y="113"/>
                  </a:lnTo>
                  <a:lnTo>
                    <a:pt x="326" y="123"/>
                  </a:lnTo>
                  <a:lnTo>
                    <a:pt x="321" y="134"/>
                  </a:lnTo>
                  <a:lnTo>
                    <a:pt x="317" y="147"/>
                  </a:lnTo>
                  <a:lnTo>
                    <a:pt x="309" y="149"/>
                  </a:lnTo>
                  <a:lnTo>
                    <a:pt x="295" y="156"/>
                  </a:lnTo>
                  <a:lnTo>
                    <a:pt x="287" y="157"/>
                  </a:lnTo>
                  <a:lnTo>
                    <a:pt x="289" y="151"/>
                  </a:lnTo>
                  <a:lnTo>
                    <a:pt x="291" y="147"/>
                  </a:lnTo>
                  <a:lnTo>
                    <a:pt x="291" y="146"/>
                  </a:lnTo>
                  <a:lnTo>
                    <a:pt x="289" y="144"/>
                  </a:lnTo>
                  <a:lnTo>
                    <a:pt x="288" y="143"/>
                  </a:lnTo>
                  <a:lnTo>
                    <a:pt x="283" y="141"/>
                  </a:lnTo>
                  <a:lnTo>
                    <a:pt x="282" y="141"/>
                  </a:lnTo>
                  <a:lnTo>
                    <a:pt x="281" y="142"/>
                  </a:lnTo>
                  <a:lnTo>
                    <a:pt x="281" y="143"/>
                  </a:lnTo>
                  <a:lnTo>
                    <a:pt x="277" y="143"/>
                  </a:lnTo>
                  <a:lnTo>
                    <a:pt x="277" y="142"/>
                  </a:lnTo>
                  <a:lnTo>
                    <a:pt x="280" y="140"/>
                  </a:lnTo>
                  <a:lnTo>
                    <a:pt x="281" y="137"/>
                  </a:lnTo>
                  <a:lnTo>
                    <a:pt x="282" y="136"/>
                  </a:lnTo>
                  <a:lnTo>
                    <a:pt x="283" y="136"/>
                  </a:lnTo>
                  <a:lnTo>
                    <a:pt x="283" y="134"/>
                  </a:lnTo>
                  <a:lnTo>
                    <a:pt x="277" y="128"/>
                  </a:lnTo>
                  <a:lnTo>
                    <a:pt x="276" y="126"/>
                  </a:lnTo>
                  <a:lnTo>
                    <a:pt x="276" y="123"/>
                  </a:lnTo>
                  <a:lnTo>
                    <a:pt x="277" y="121"/>
                  </a:lnTo>
                  <a:lnTo>
                    <a:pt x="276" y="121"/>
                  </a:lnTo>
                  <a:lnTo>
                    <a:pt x="274" y="123"/>
                  </a:lnTo>
                  <a:lnTo>
                    <a:pt x="274" y="127"/>
                  </a:lnTo>
                  <a:lnTo>
                    <a:pt x="273" y="128"/>
                  </a:lnTo>
                  <a:lnTo>
                    <a:pt x="273" y="129"/>
                  </a:lnTo>
                  <a:lnTo>
                    <a:pt x="272" y="128"/>
                  </a:lnTo>
                  <a:lnTo>
                    <a:pt x="270" y="128"/>
                  </a:lnTo>
                  <a:lnTo>
                    <a:pt x="267" y="125"/>
                  </a:lnTo>
                  <a:lnTo>
                    <a:pt x="266" y="125"/>
                  </a:lnTo>
                  <a:lnTo>
                    <a:pt x="265" y="126"/>
                  </a:lnTo>
                  <a:lnTo>
                    <a:pt x="264" y="128"/>
                  </a:lnTo>
                  <a:lnTo>
                    <a:pt x="264" y="132"/>
                  </a:lnTo>
                  <a:lnTo>
                    <a:pt x="257" y="127"/>
                  </a:lnTo>
                  <a:lnTo>
                    <a:pt x="253" y="126"/>
                  </a:lnTo>
                  <a:lnTo>
                    <a:pt x="250" y="123"/>
                  </a:lnTo>
                  <a:lnTo>
                    <a:pt x="250" y="118"/>
                  </a:lnTo>
                  <a:lnTo>
                    <a:pt x="251" y="116"/>
                  </a:lnTo>
                  <a:lnTo>
                    <a:pt x="252" y="114"/>
                  </a:lnTo>
                  <a:lnTo>
                    <a:pt x="252" y="113"/>
                  </a:lnTo>
                  <a:lnTo>
                    <a:pt x="253" y="111"/>
                  </a:lnTo>
                  <a:lnTo>
                    <a:pt x="253" y="107"/>
                  </a:lnTo>
                  <a:lnTo>
                    <a:pt x="257" y="108"/>
                  </a:lnTo>
                  <a:lnTo>
                    <a:pt x="260" y="108"/>
                  </a:lnTo>
                  <a:lnTo>
                    <a:pt x="265" y="106"/>
                  </a:lnTo>
                  <a:lnTo>
                    <a:pt x="267" y="104"/>
                  </a:lnTo>
                  <a:lnTo>
                    <a:pt x="267" y="102"/>
                  </a:lnTo>
                  <a:lnTo>
                    <a:pt x="266" y="101"/>
                  </a:lnTo>
                  <a:lnTo>
                    <a:pt x="264" y="100"/>
                  </a:lnTo>
                  <a:lnTo>
                    <a:pt x="261" y="100"/>
                  </a:lnTo>
                  <a:lnTo>
                    <a:pt x="259" y="101"/>
                  </a:lnTo>
                  <a:lnTo>
                    <a:pt x="253" y="101"/>
                  </a:lnTo>
                  <a:lnTo>
                    <a:pt x="252" y="97"/>
                  </a:lnTo>
                  <a:lnTo>
                    <a:pt x="250" y="92"/>
                  </a:lnTo>
                  <a:lnTo>
                    <a:pt x="248" y="87"/>
                  </a:lnTo>
                  <a:lnTo>
                    <a:pt x="248" y="84"/>
                  </a:lnTo>
                  <a:lnTo>
                    <a:pt x="253" y="81"/>
                  </a:lnTo>
                  <a:lnTo>
                    <a:pt x="252" y="79"/>
                  </a:lnTo>
                  <a:lnTo>
                    <a:pt x="251" y="78"/>
                  </a:lnTo>
                  <a:lnTo>
                    <a:pt x="246" y="78"/>
                  </a:lnTo>
                  <a:lnTo>
                    <a:pt x="244" y="77"/>
                  </a:lnTo>
                  <a:lnTo>
                    <a:pt x="243" y="77"/>
                  </a:lnTo>
                  <a:lnTo>
                    <a:pt x="241" y="76"/>
                  </a:lnTo>
                  <a:lnTo>
                    <a:pt x="241" y="71"/>
                  </a:lnTo>
                  <a:lnTo>
                    <a:pt x="244" y="66"/>
                  </a:lnTo>
                  <a:lnTo>
                    <a:pt x="245" y="63"/>
                  </a:lnTo>
                  <a:lnTo>
                    <a:pt x="244" y="59"/>
                  </a:lnTo>
                  <a:lnTo>
                    <a:pt x="241" y="57"/>
                  </a:lnTo>
                  <a:lnTo>
                    <a:pt x="240" y="57"/>
                  </a:lnTo>
                  <a:lnTo>
                    <a:pt x="239" y="58"/>
                  </a:lnTo>
                  <a:lnTo>
                    <a:pt x="239" y="59"/>
                  </a:lnTo>
                  <a:lnTo>
                    <a:pt x="238" y="48"/>
                  </a:lnTo>
                  <a:lnTo>
                    <a:pt x="239" y="41"/>
                  </a:lnTo>
                  <a:lnTo>
                    <a:pt x="245" y="35"/>
                  </a:lnTo>
                  <a:lnTo>
                    <a:pt x="258" y="30"/>
                  </a:lnTo>
                  <a:lnTo>
                    <a:pt x="254" y="29"/>
                  </a:lnTo>
                  <a:lnTo>
                    <a:pt x="252" y="28"/>
                  </a:lnTo>
                  <a:lnTo>
                    <a:pt x="251" y="27"/>
                  </a:lnTo>
                  <a:lnTo>
                    <a:pt x="250" y="24"/>
                  </a:lnTo>
                  <a:lnTo>
                    <a:pt x="250" y="22"/>
                  </a:lnTo>
                  <a:lnTo>
                    <a:pt x="251" y="20"/>
                  </a:lnTo>
                  <a:lnTo>
                    <a:pt x="253" y="16"/>
                  </a:lnTo>
                  <a:lnTo>
                    <a:pt x="253" y="14"/>
                  </a:lnTo>
                  <a:lnTo>
                    <a:pt x="251" y="13"/>
                  </a:lnTo>
                  <a:lnTo>
                    <a:pt x="245" y="13"/>
                  </a:lnTo>
                  <a:lnTo>
                    <a:pt x="241" y="14"/>
                  </a:lnTo>
                  <a:lnTo>
                    <a:pt x="239" y="15"/>
                  </a:lnTo>
                  <a:lnTo>
                    <a:pt x="236" y="16"/>
                  </a:lnTo>
                  <a:lnTo>
                    <a:pt x="236" y="18"/>
                  </a:lnTo>
                  <a:lnTo>
                    <a:pt x="237" y="21"/>
                  </a:lnTo>
                  <a:lnTo>
                    <a:pt x="237" y="22"/>
                  </a:lnTo>
                  <a:lnTo>
                    <a:pt x="238" y="24"/>
                  </a:lnTo>
                  <a:lnTo>
                    <a:pt x="239" y="25"/>
                  </a:lnTo>
                  <a:lnTo>
                    <a:pt x="239" y="30"/>
                  </a:lnTo>
                  <a:lnTo>
                    <a:pt x="234" y="30"/>
                  </a:lnTo>
                  <a:lnTo>
                    <a:pt x="233" y="29"/>
                  </a:lnTo>
                  <a:lnTo>
                    <a:pt x="233" y="25"/>
                  </a:lnTo>
                  <a:lnTo>
                    <a:pt x="231" y="28"/>
                  </a:lnTo>
                  <a:lnTo>
                    <a:pt x="229" y="29"/>
                  </a:lnTo>
                  <a:lnTo>
                    <a:pt x="227" y="31"/>
                  </a:lnTo>
                  <a:lnTo>
                    <a:pt x="226" y="32"/>
                  </a:lnTo>
                  <a:lnTo>
                    <a:pt x="225" y="35"/>
                  </a:lnTo>
                  <a:lnTo>
                    <a:pt x="224" y="36"/>
                  </a:lnTo>
                  <a:lnTo>
                    <a:pt x="219" y="36"/>
                  </a:lnTo>
                  <a:lnTo>
                    <a:pt x="219" y="41"/>
                  </a:lnTo>
                  <a:lnTo>
                    <a:pt x="220" y="42"/>
                  </a:lnTo>
                  <a:lnTo>
                    <a:pt x="220" y="43"/>
                  </a:lnTo>
                  <a:lnTo>
                    <a:pt x="222" y="44"/>
                  </a:lnTo>
                  <a:lnTo>
                    <a:pt x="220" y="45"/>
                  </a:lnTo>
                  <a:lnTo>
                    <a:pt x="219" y="48"/>
                  </a:lnTo>
                  <a:lnTo>
                    <a:pt x="217" y="46"/>
                  </a:lnTo>
                  <a:lnTo>
                    <a:pt x="216" y="45"/>
                  </a:lnTo>
                  <a:lnTo>
                    <a:pt x="210" y="45"/>
                  </a:lnTo>
                  <a:lnTo>
                    <a:pt x="211" y="48"/>
                  </a:lnTo>
                  <a:lnTo>
                    <a:pt x="212" y="49"/>
                  </a:lnTo>
                  <a:lnTo>
                    <a:pt x="211" y="49"/>
                  </a:lnTo>
                  <a:lnTo>
                    <a:pt x="210" y="50"/>
                  </a:lnTo>
                  <a:lnTo>
                    <a:pt x="208" y="50"/>
                  </a:lnTo>
                  <a:lnTo>
                    <a:pt x="208" y="53"/>
                  </a:lnTo>
                  <a:lnTo>
                    <a:pt x="209" y="56"/>
                  </a:lnTo>
                  <a:lnTo>
                    <a:pt x="211" y="58"/>
                  </a:lnTo>
                  <a:lnTo>
                    <a:pt x="213" y="59"/>
                  </a:lnTo>
                  <a:lnTo>
                    <a:pt x="216" y="59"/>
                  </a:lnTo>
                  <a:lnTo>
                    <a:pt x="217" y="60"/>
                  </a:lnTo>
                  <a:lnTo>
                    <a:pt x="219" y="62"/>
                  </a:lnTo>
                  <a:lnTo>
                    <a:pt x="217" y="74"/>
                  </a:lnTo>
                  <a:lnTo>
                    <a:pt x="219" y="86"/>
                  </a:lnTo>
                  <a:lnTo>
                    <a:pt x="222" y="99"/>
                  </a:lnTo>
                  <a:lnTo>
                    <a:pt x="224" y="113"/>
                  </a:lnTo>
                  <a:lnTo>
                    <a:pt x="219" y="113"/>
                  </a:lnTo>
                  <a:lnTo>
                    <a:pt x="217" y="112"/>
                  </a:lnTo>
                  <a:lnTo>
                    <a:pt x="217" y="111"/>
                  </a:lnTo>
                  <a:lnTo>
                    <a:pt x="216" y="108"/>
                  </a:lnTo>
                  <a:lnTo>
                    <a:pt x="216" y="107"/>
                  </a:lnTo>
                  <a:lnTo>
                    <a:pt x="213" y="116"/>
                  </a:lnTo>
                  <a:lnTo>
                    <a:pt x="216" y="123"/>
                  </a:lnTo>
                  <a:lnTo>
                    <a:pt x="220" y="129"/>
                  </a:lnTo>
                  <a:lnTo>
                    <a:pt x="227" y="134"/>
                  </a:lnTo>
                  <a:lnTo>
                    <a:pt x="236" y="139"/>
                  </a:lnTo>
                  <a:lnTo>
                    <a:pt x="243" y="143"/>
                  </a:lnTo>
                  <a:lnTo>
                    <a:pt x="247" y="149"/>
                  </a:lnTo>
                  <a:lnTo>
                    <a:pt x="240" y="150"/>
                  </a:lnTo>
                  <a:lnTo>
                    <a:pt x="231" y="149"/>
                  </a:lnTo>
                  <a:lnTo>
                    <a:pt x="222" y="147"/>
                  </a:lnTo>
                  <a:lnTo>
                    <a:pt x="213" y="142"/>
                  </a:lnTo>
                  <a:lnTo>
                    <a:pt x="210" y="135"/>
                  </a:lnTo>
                  <a:lnTo>
                    <a:pt x="209" y="135"/>
                  </a:lnTo>
                  <a:lnTo>
                    <a:pt x="208" y="137"/>
                  </a:lnTo>
                  <a:lnTo>
                    <a:pt x="208" y="143"/>
                  </a:lnTo>
                  <a:lnTo>
                    <a:pt x="201" y="139"/>
                  </a:lnTo>
                  <a:lnTo>
                    <a:pt x="198" y="135"/>
                  </a:lnTo>
                  <a:lnTo>
                    <a:pt x="196" y="133"/>
                  </a:lnTo>
                  <a:lnTo>
                    <a:pt x="194" y="129"/>
                  </a:lnTo>
                  <a:lnTo>
                    <a:pt x="190" y="129"/>
                  </a:lnTo>
                  <a:lnTo>
                    <a:pt x="188" y="130"/>
                  </a:lnTo>
                  <a:lnTo>
                    <a:pt x="187" y="132"/>
                  </a:lnTo>
                  <a:lnTo>
                    <a:pt x="186" y="134"/>
                  </a:lnTo>
                  <a:lnTo>
                    <a:pt x="186" y="141"/>
                  </a:lnTo>
                  <a:lnTo>
                    <a:pt x="181" y="134"/>
                  </a:lnTo>
                  <a:lnTo>
                    <a:pt x="181" y="126"/>
                  </a:lnTo>
                  <a:lnTo>
                    <a:pt x="184" y="118"/>
                  </a:lnTo>
                  <a:lnTo>
                    <a:pt x="189" y="108"/>
                  </a:lnTo>
                  <a:lnTo>
                    <a:pt x="192" y="99"/>
                  </a:lnTo>
                  <a:lnTo>
                    <a:pt x="194" y="90"/>
                  </a:lnTo>
                  <a:lnTo>
                    <a:pt x="192" y="87"/>
                  </a:lnTo>
                  <a:lnTo>
                    <a:pt x="190" y="85"/>
                  </a:lnTo>
                  <a:lnTo>
                    <a:pt x="186" y="85"/>
                  </a:lnTo>
                  <a:lnTo>
                    <a:pt x="181" y="87"/>
                  </a:lnTo>
                  <a:lnTo>
                    <a:pt x="176" y="87"/>
                  </a:lnTo>
                  <a:lnTo>
                    <a:pt x="173" y="86"/>
                  </a:lnTo>
                  <a:lnTo>
                    <a:pt x="170" y="84"/>
                  </a:lnTo>
                  <a:lnTo>
                    <a:pt x="168" y="83"/>
                  </a:lnTo>
                  <a:lnTo>
                    <a:pt x="166" y="80"/>
                  </a:lnTo>
                  <a:lnTo>
                    <a:pt x="162" y="79"/>
                  </a:lnTo>
                  <a:lnTo>
                    <a:pt x="156" y="79"/>
                  </a:lnTo>
                  <a:lnTo>
                    <a:pt x="154" y="80"/>
                  </a:lnTo>
                  <a:lnTo>
                    <a:pt x="151" y="80"/>
                  </a:lnTo>
                  <a:lnTo>
                    <a:pt x="148" y="79"/>
                  </a:lnTo>
                  <a:lnTo>
                    <a:pt x="148" y="70"/>
                  </a:lnTo>
                  <a:lnTo>
                    <a:pt x="145" y="64"/>
                  </a:lnTo>
                  <a:lnTo>
                    <a:pt x="138" y="62"/>
                  </a:lnTo>
                  <a:lnTo>
                    <a:pt x="128" y="62"/>
                  </a:lnTo>
                  <a:lnTo>
                    <a:pt x="118" y="48"/>
                  </a:lnTo>
                  <a:lnTo>
                    <a:pt x="117" y="41"/>
                  </a:lnTo>
                  <a:lnTo>
                    <a:pt x="114" y="39"/>
                  </a:lnTo>
                  <a:lnTo>
                    <a:pt x="111" y="38"/>
                  </a:lnTo>
                  <a:lnTo>
                    <a:pt x="106" y="37"/>
                  </a:lnTo>
                  <a:lnTo>
                    <a:pt x="103" y="37"/>
                  </a:lnTo>
                  <a:lnTo>
                    <a:pt x="99" y="36"/>
                  </a:lnTo>
                  <a:lnTo>
                    <a:pt x="97" y="36"/>
                  </a:lnTo>
                  <a:lnTo>
                    <a:pt x="94" y="35"/>
                  </a:lnTo>
                  <a:lnTo>
                    <a:pt x="91" y="35"/>
                  </a:lnTo>
                  <a:lnTo>
                    <a:pt x="75" y="43"/>
                  </a:lnTo>
                  <a:lnTo>
                    <a:pt x="74" y="45"/>
                  </a:lnTo>
                  <a:lnTo>
                    <a:pt x="71" y="48"/>
                  </a:lnTo>
                  <a:lnTo>
                    <a:pt x="70" y="50"/>
                  </a:lnTo>
                  <a:lnTo>
                    <a:pt x="68" y="52"/>
                  </a:lnTo>
                  <a:lnTo>
                    <a:pt x="67" y="55"/>
                  </a:lnTo>
                  <a:lnTo>
                    <a:pt x="64" y="55"/>
                  </a:lnTo>
                  <a:lnTo>
                    <a:pt x="61" y="53"/>
                  </a:lnTo>
                  <a:lnTo>
                    <a:pt x="59" y="52"/>
                  </a:lnTo>
                  <a:lnTo>
                    <a:pt x="55" y="50"/>
                  </a:lnTo>
                  <a:lnTo>
                    <a:pt x="53" y="49"/>
                  </a:lnTo>
                  <a:lnTo>
                    <a:pt x="50" y="49"/>
                  </a:lnTo>
                  <a:lnTo>
                    <a:pt x="49" y="50"/>
                  </a:lnTo>
                  <a:lnTo>
                    <a:pt x="48" y="50"/>
                  </a:lnTo>
                  <a:lnTo>
                    <a:pt x="48" y="51"/>
                  </a:lnTo>
                  <a:lnTo>
                    <a:pt x="47" y="52"/>
                  </a:lnTo>
                  <a:lnTo>
                    <a:pt x="46" y="55"/>
                  </a:lnTo>
                  <a:lnTo>
                    <a:pt x="45" y="58"/>
                  </a:lnTo>
                  <a:lnTo>
                    <a:pt x="42" y="60"/>
                  </a:lnTo>
                  <a:lnTo>
                    <a:pt x="40" y="64"/>
                  </a:lnTo>
                  <a:lnTo>
                    <a:pt x="38" y="65"/>
                  </a:lnTo>
                  <a:lnTo>
                    <a:pt x="34" y="66"/>
                  </a:lnTo>
                  <a:lnTo>
                    <a:pt x="31" y="66"/>
                  </a:lnTo>
                  <a:lnTo>
                    <a:pt x="28" y="67"/>
                  </a:lnTo>
                  <a:lnTo>
                    <a:pt x="25" y="71"/>
                  </a:lnTo>
                  <a:lnTo>
                    <a:pt x="23" y="78"/>
                  </a:lnTo>
                  <a:lnTo>
                    <a:pt x="20" y="81"/>
                  </a:lnTo>
                  <a:lnTo>
                    <a:pt x="16" y="86"/>
                  </a:lnTo>
                  <a:lnTo>
                    <a:pt x="12" y="87"/>
                  </a:lnTo>
                  <a:lnTo>
                    <a:pt x="7" y="94"/>
                  </a:lnTo>
                  <a:lnTo>
                    <a:pt x="0" y="51"/>
                  </a:lnTo>
                  <a:lnTo>
                    <a:pt x="126" y="28"/>
                  </a:lnTo>
                  <a:lnTo>
                    <a:pt x="146" y="23"/>
                  </a:lnTo>
                  <a:lnTo>
                    <a:pt x="170" y="18"/>
                  </a:lnTo>
                  <a:lnTo>
                    <a:pt x="194" y="14"/>
                  </a:lnTo>
                  <a:lnTo>
                    <a:pt x="206" y="10"/>
                  </a:lnTo>
                  <a:lnTo>
                    <a:pt x="222" y="7"/>
                  </a:lnTo>
                  <a:lnTo>
                    <a:pt x="239" y="2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98"/>
            <p:cNvSpPr>
              <a:spLocks/>
            </p:cNvSpPr>
            <p:nvPr/>
          </p:nvSpPr>
          <p:spPr bwMode="auto">
            <a:xfrm>
              <a:off x="9310772" y="3128343"/>
              <a:ext cx="44943" cy="10067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4"/>
                </a:cxn>
                <a:cxn ang="0">
                  <a:pos x="25" y="8"/>
                </a:cxn>
                <a:cxn ang="0">
                  <a:pos x="24" y="14"/>
                </a:cxn>
                <a:cxn ang="0">
                  <a:pos x="21" y="20"/>
                </a:cxn>
                <a:cxn ang="0">
                  <a:pos x="19" y="27"/>
                </a:cxn>
                <a:cxn ang="0">
                  <a:pos x="18" y="34"/>
                </a:cxn>
                <a:cxn ang="0">
                  <a:pos x="20" y="40"/>
                </a:cxn>
                <a:cxn ang="0">
                  <a:pos x="6" y="56"/>
                </a:cxn>
                <a:cxn ang="0">
                  <a:pos x="0" y="56"/>
                </a:cxn>
                <a:cxn ang="0">
                  <a:pos x="2" y="44"/>
                </a:cxn>
                <a:cxn ang="0">
                  <a:pos x="6" y="32"/>
                </a:cxn>
                <a:cxn ang="0">
                  <a:pos x="12" y="22"/>
                </a:cxn>
                <a:cxn ang="0">
                  <a:pos x="12" y="16"/>
                </a:cxn>
                <a:cxn ang="0">
                  <a:pos x="10" y="14"/>
                </a:cxn>
                <a:cxn ang="0">
                  <a:pos x="6" y="14"/>
                </a:cxn>
                <a:cxn ang="0">
                  <a:pos x="7" y="11"/>
                </a:cxn>
                <a:cxn ang="0">
                  <a:pos x="10" y="8"/>
                </a:cxn>
                <a:cxn ang="0">
                  <a:pos x="13" y="6"/>
                </a:cxn>
                <a:cxn ang="0">
                  <a:pos x="16" y="5"/>
                </a:cxn>
                <a:cxn ang="0">
                  <a:pos x="20" y="0"/>
                </a:cxn>
              </a:cxnLst>
              <a:rect l="0" t="0" r="r" b="b"/>
              <a:pathLst>
                <a:path w="25" h="56">
                  <a:moveTo>
                    <a:pt x="20" y="0"/>
                  </a:moveTo>
                  <a:lnTo>
                    <a:pt x="25" y="4"/>
                  </a:lnTo>
                  <a:lnTo>
                    <a:pt x="25" y="8"/>
                  </a:lnTo>
                  <a:lnTo>
                    <a:pt x="24" y="14"/>
                  </a:lnTo>
                  <a:lnTo>
                    <a:pt x="21" y="20"/>
                  </a:lnTo>
                  <a:lnTo>
                    <a:pt x="19" y="27"/>
                  </a:lnTo>
                  <a:lnTo>
                    <a:pt x="18" y="34"/>
                  </a:lnTo>
                  <a:lnTo>
                    <a:pt x="20" y="40"/>
                  </a:lnTo>
                  <a:lnTo>
                    <a:pt x="6" y="56"/>
                  </a:lnTo>
                  <a:lnTo>
                    <a:pt x="0" y="56"/>
                  </a:lnTo>
                  <a:lnTo>
                    <a:pt x="2" y="44"/>
                  </a:lnTo>
                  <a:lnTo>
                    <a:pt x="6" y="32"/>
                  </a:lnTo>
                  <a:lnTo>
                    <a:pt x="12" y="22"/>
                  </a:lnTo>
                  <a:lnTo>
                    <a:pt x="12" y="16"/>
                  </a:lnTo>
                  <a:lnTo>
                    <a:pt x="10" y="14"/>
                  </a:lnTo>
                  <a:lnTo>
                    <a:pt x="6" y="14"/>
                  </a:lnTo>
                  <a:lnTo>
                    <a:pt x="7" y="11"/>
                  </a:lnTo>
                  <a:lnTo>
                    <a:pt x="10" y="8"/>
                  </a:lnTo>
                  <a:lnTo>
                    <a:pt x="13" y="6"/>
                  </a:lnTo>
                  <a:lnTo>
                    <a:pt x="16" y="5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99"/>
            <p:cNvSpPr>
              <a:spLocks/>
            </p:cNvSpPr>
            <p:nvPr/>
          </p:nvSpPr>
          <p:spPr bwMode="auto">
            <a:xfrm>
              <a:off x="7482525" y="3518441"/>
              <a:ext cx="1105577" cy="393694"/>
            </a:xfrm>
            <a:custGeom>
              <a:avLst/>
              <a:gdLst/>
              <a:ahLst/>
              <a:cxnLst>
                <a:cxn ang="0">
                  <a:pos x="615" y="2"/>
                </a:cxn>
                <a:cxn ang="0">
                  <a:pos x="612" y="11"/>
                </a:cxn>
                <a:cxn ang="0">
                  <a:pos x="612" y="22"/>
                </a:cxn>
                <a:cxn ang="0">
                  <a:pos x="601" y="32"/>
                </a:cxn>
                <a:cxn ang="0">
                  <a:pos x="587" y="47"/>
                </a:cxn>
                <a:cxn ang="0">
                  <a:pos x="572" y="54"/>
                </a:cxn>
                <a:cxn ang="0">
                  <a:pos x="558" y="65"/>
                </a:cxn>
                <a:cxn ang="0">
                  <a:pos x="556" y="62"/>
                </a:cxn>
                <a:cxn ang="0">
                  <a:pos x="555" y="60"/>
                </a:cxn>
                <a:cxn ang="0">
                  <a:pos x="549" y="61"/>
                </a:cxn>
                <a:cxn ang="0">
                  <a:pos x="547" y="64"/>
                </a:cxn>
                <a:cxn ang="0">
                  <a:pos x="544" y="69"/>
                </a:cxn>
                <a:cxn ang="0">
                  <a:pos x="539" y="71"/>
                </a:cxn>
                <a:cxn ang="0">
                  <a:pos x="534" y="79"/>
                </a:cxn>
                <a:cxn ang="0">
                  <a:pos x="521" y="91"/>
                </a:cxn>
                <a:cxn ang="0">
                  <a:pos x="504" y="107"/>
                </a:cxn>
                <a:cxn ang="0">
                  <a:pos x="481" y="117"/>
                </a:cxn>
                <a:cxn ang="0">
                  <a:pos x="462" y="133"/>
                </a:cxn>
                <a:cxn ang="0">
                  <a:pos x="447" y="153"/>
                </a:cxn>
                <a:cxn ang="0">
                  <a:pos x="441" y="177"/>
                </a:cxn>
                <a:cxn ang="0">
                  <a:pos x="219" y="201"/>
                </a:cxn>
                <a:cxn ang="0">
                  <a:pos x="114" y="212"/>
                </a:cxn>
                <a:cxn ang="0">
                  <a:pos x="31" y="218"/>
                </a:cxn>
                <a:cxn ang="0">
                  <a:pos x="0" y="217"/>
                </a:cxn>
                <a:cxn ang="0">
                  <a:pos x="3" y="215"/>
                </a:cxn>
                <a:cxn ang="0">
                  <a:pos x="7" y="200"/>
                </a:cxn>
                <a:cxn ang="0">
                  <a:pos x="12" y="181"/>
                </a:cxn>
                <a:cxn ang="0">
                  <a:pos x="8" y="175"/>
                </a:cxn>
                <a:cxn ang="0">
                  <a:pos x="15" y="170"/>
                </a:cxn>
                <a:cxn ang="0">
                  <a:pos x="20" y="167"/>
                </a:cxn>
                <a:cxn ang="0">
                  <a:pos x="20" y="160"/>
                </a:cxn>
                <a:cxn ang="0">
                  <a:pos x="19" y="155"/>
                </a:cxn>
                <a:cxn ang="0">
                  <a:pos x="21" y="152"/>
                </a:cxn>
                <a:cxn ang="0">
                  <a:pos x="24" y="151"/>
                </a:cxn>
                <a:cxn ang="0">
                  <a:pos x="28" y="149"/>
                </a:cxn>
                <a:cxn ang="0">
                  <a:pos x="31" y="141"/>
                </a:cxn>
                <a:cxn ang="0">
                  <a:pos x="35" y="135"/>
                </a:cxn>
                <a:cxn ang="0">
                  <a:pos x="36" y="133"/>
                </a:cxn>
                <a:cxn ang="0">
                  <a:pos x="34" y="132"/>
                </a:cxn>
                <a:cxn ang="0">
                  <a:pos x="30" y="127"/>
                </a:cxn>
                <a:cxn ang="0">
                  <a:pos x="36" y="117"/>
                </a:cxn>
                <a:cxn ang="0">
                  <a:pos x="38" y="107"/>
                </a:cxn>
                <a:cxn ang="0">
                  <a:pos x="38" y="104"/>
                </a:cxn>
                <a:cxn ang="0">
                  <a:pos x="41" y="100"/>
                </a:cxn>
                <a:cxn ang="0">
                  <a:pos x="39" y="95"/>
                </a:cxn>
                <a:cxn ang="0">
                  <a:pos x="44" y="93"/>
                </a:cxn>
                <a:cxn ang="0">
                  <a:pos x="48" y="79"/>
                </a:cxn>
                <a:cxn ang="0">
                  <a:pos x="151" y="70"/>
                </a:cxn>
                <a:cxn ang="0">
                  <a:pos x="152" y="62"/>
                </a:cxn>
                <a:cxn ang="0">
                  <a:pos x="151" y="57"/>
                </a:cxn>
                <a:cxn ang="0">
                  <a:pos x="149" y="56"/>
                </a:cxn>
                <a:cxn ang="0">
                  <a:pos x="179" y="53"/>
                </a:cxn>
                <a:cxn ang="0">
                  <a:pos x="251" y="47"/>
                </a:cxn>
                <a:cxn ang="0">
                  <a:pos x="340" y="37"/>
                </a:cxn>
                <a:cxn ang="0">
                  <a:pos x="411" y="32"/>
                </a:cxn>
                <a:cxn ang="0">
                  <a:pos x="471" y="23"/>
                </a:cxn>
                <a:cxn ang="0">
                  <a:pos x="524" y="16"/>
                </a:cxn>
                <a:cxn ang="0">
                  <a:pos x="584" y="7"/>
                </a:cxn>
              </a:cxnLst>
              <a:rect l="0" t="0" r="r" b="b"/>
              <a:pathLst>
                <a:path w="615" h="219">
                  <a:moveTo>
                    <a:pt x="612" y="0"/>
                  </a:moveTo>
                  <a:lnTo>
                    <a:pt x="615" y="2"/>
                  </a:lnTo>
                  <a:lnTo>
                    <a:pt x="615" y="6"/>
                  </a:lnTo>
                  <a:lnTo>
                    <a:pt x="612" y="11"/>
                  </a:lnTo>
                  <a:lnTo>
                    <a:pt x="611" y="16"/>
                  </a:lnTo>
                  <a:lnTo>
                    <a:pt x="612" y="22"/>
                  </a:lnTo>
                  <a:lnTo>
                    <a:pt x="605" y="26"/>
                  </a:lnTo>
                  <a:lnTo>
                    <a:pt x="601" y="32"/>
                  </a:lnTo>
                  <a:lnTo>
                    <a:pt x="596" y="48"/>
                  </a:lnTo>
                  <a:lnTo>
                    <a:pt x="587" y="47"/>
                  </a:lnTo>
                  <a:lnTo>
                    <a:pt x="579" y="49"/>
                  </a:lnTo>
                  <a:lnTo>
                    <a:pt x="572" y="54"/>
                  </a:lnTo>
                  <a:lnTo>
                    <a:pt x="562" y="68"/>
                  </a:lnTo>
                  <a:lnTo>
                    <a:pt x="558" y="65"/>
                  </a:lnTo>
                  <a:lnTo>
                    <a:pt x="556" y="64"/>
                  </a:lnTo>
                  <a:lnTo>
                    <a:pt x="556" y="62"/>
                  </a:lnTo>
                  <a:lnTo>
                    <a:pt x="555" y="61"/>
                  </a:lnTo>
                  <a:lnTo>
                    <a:pt x="555" y="60"/>
                  </a:lnTo>
                  <a:lnTo>
                    <a:pt x="552" y="60"/>
                  </a:lnTo>
                  <a:lnTo>
                    <a:pt x="549" y="61"/>
                  </a:lnTo>
                  <a:lnTo>
                    <a:pt x="548" y="63"/>
                  </a:lnTo>
                  <a:lnTo>
                    <a:pt x="547" y="64"/>
                  </a:lnTo>
                  <a:lnTo>
                    <a:pt x="546" y="67"/>
                  </a:lnTo>
                  <a:lnTo>
                    <a:pt x="544" y="69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7" y="70"/>
                  </a:lnTo>
                  <a:lnTo>
                    <a:pt x="534" y="79"/>
                  </a:lnTo>
                  <a:lnTo>
                    <a:pt x="531" y="90"/>
                  </a:lnTo>
                  <a:lnTo>
                    <a:pt x="521" y="91"/>
                  </a:lnTo>
                  <a:lnTo>
                    <a:pt x="512" y="98"/>
                  </a:lnTo>
                  <a:lnTo>
                    <a:pt x="504" y="107"/>
                  </a:lnTo>
                  <a:lnTo>
                    <a:pt x="497" y="116"/>
                  </a:lnTo>
                  <a:lnTo>
                    <a:pt x="481" y="117"/>
                  </a:lnTo>
                  <a:lnTo>
                    <a:pt x="469" y="123"/>
                  </a:lnTo>
                  <a:lnTo>
                    <a:pt x="462" y="133"/>
                  </a:lnTo>
                  <a:lnTo>
                    <a:pt x="459" y="147"/>
                  </a:lnTo>
                  <a:lnTo>
                    <a:pt x="447" y="153"/>
                  </a:lnTo>
                  <a:lnTo>
                    <a:pt x="441" y="153"/>
                  </a:lnTo>
                  <a:lnTo>
                    <a:pt x="441" y="177"/>
                  </a:lnTo>
                  <a:lnTo>
                    <a:pt x="331" y="189"/>
                  </a:lnTo>
                  <a:lnTo>
                    <a:pt x="219" y="201"/>
                  </a:lnTo>
                  <a:lnTo>
                    <a:pt x="166" y="205"/>
                  </a:lnTo>
                  <a:lnTo>
                    <a:pt x="114" y="212"/>
                  </a:lnTo>
                  <a:lnTo>
                    <a:pt x="62" y="217"/>
                  </a:lnTo>
                  <a:lnTo>
                    <a:pt x="31" y="218"/>
                  </a:lnTo>
                  <a:lnTo>
                    <a:pt x="0" y="219"/>
                  </a:lnTo>
                  <a:lnTo>
                    <a:pt x="0" y="217"/>
                  </a:lnTo>
                  <a:lnTo>
                    <a:pt x="2" y="216"/>
                  </a:lnTo>
                  <a:lnTo>
                    <a:pt x="3" y="215"/>
                  </a:lnTo>
                  <a:lnTo>
                    <a:pt x="10" y="211"/>
                  </a:lnTo>
                  <a:lnTo>
                    <a:pt x="7" y="200"/>
                  </a:lnTo>
                  <a:lnTo>
                    <a:pt x="8" y="190"/>
                  </a:lnTo>
                  <a:lnTo>
                    <a:pt x="12" y="181"/>
                  </a:lnTo>
                  <a:lnTo>
                    <a:pt x="8" y="177"/>
                  </a:lnTo>
                  <a:lnTo>
                    <a:pt x="8" y="175"/>
                  </a:lnTo>
                  <a:lnTo>
                    <a:pt x="10" y="173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20" y="167"/>
                  </a:lnTo>
                  <a:lnTo>
                    <a:pt x="21" y="163"/>
                  </a:lnTo>
                  <a:lnTo>
                    <a:pt x="20" y="160"/>
                  </a:lnTo>
                  <a:lnTo>
                    <a:pt x="20" y="158"/>
                  </a:lnTo>
                  <a:lnTo>
                    <a:pt x="19" y="155"/>
                  </a:lnTo>
                  <a:lnTo>
                    <a:pt x="20" y="153"/>
                  </a:lnTo>
                  <a:lnTo>
                    <a:pt x="21" y="152"/>
                  </a:lnTo>
                  <a:lnTo>
                    <a:pt x="22" y="152"/>
                  </a:lnTo>
                  <a:lnTo>
                    <a:pt x="24" y="151"/>
                  </a:lnTo>
                  <a:lnTo>
                    <a:pt x="27" y="151"/>
                  </a:lnTo>
                  <a:lnTo>
                    <a:pt x="28" y="149"/>
                  </a:lnTo>
                  <a:lnTo>
                    <a:pt x="30" y="145"/>
                  </a:lnTo>
                  <a:lnTo>
                    <a:pt x="31" y="141"/>
                  </a:lnTo>
                  <a:lnTo>
                    <a:pt x="34" y="138"/>
                  </a:lnTo>
                  <a:lnTo>
                    <a:pt x="35" y="135"/>
                  </a:lnTo>
                  <a:lnTo>
                    <a:pt x="36" y="134"/>
                  </a:lnTo>
                  <a:lnTo>
                    <a:pt x="36" y="133"/>
                  </a:lnTo>
                  <a:lnTo>
                    <a:pt x="35" y="132"/>
                  </a:lnTo>
                  <a:lnTo>
                    <a:pt x="34" y="132"/>
                  </a:lnTo>
                  <a:lnTo>
                    <a:pt x="31" y="130"/>
                  </a:lnTo>
                  <a:lnTo>
                    <a:pt x="30" y="127"/>
                  </a:lnTo>
                  <a:lnTo>
                    <a:pt x="32" y="121"/>
                  </a:lnTo>
                  <a:lnTo>
                    <a:pt x="36" y="117"/>
                  </a:lnTo>
                  <a:lnTo>
                    <a:pt x="38" y="112"/>
                  </a:lnTo>
                  <a:lnTo>
                    <a:pt x="38" y="107"/>
                  </a:lnTo>
                  <a:lnTo>
                    <a:pt x="36" y="104"/>
                  </a:lnTo>
                  <a:lnTo>
                    <a:pt x="38" y="104"/>
                  </a:lnTo>
                  <a:lnTo>
                    <a:pt x="41" y="102"/>
                  </a:lnTo>
                  <a:lnTo>
                    <a:pt x="41" y="100"/>
                  </a:lnTo>
                  <a:lnTo>
                    <a:pt x="39" y="98"/>
                  </a:lnTo>
                  <a:lnTo>
                    <a:pt x="39" y="95"/>
                  </a:lnTo>
                  <a:lnTo>
                    <a:pt x="38" y="93"/>
                  </a:lnTo>
                  <a:lnTo>
                    <a:pt x="44" y="93"/>
                  </a:lnTo>
                  <a:lnTo>
                    <a:pt x="44" y="83"/>
                  </a:lnTo>
                  <a:lnTo>
                    <a:pt x="48" y="79"/>
                  </a:lnTo>
                  <a:lnTo>
                    <a:pt x="100" y="76"/>
                  </a:lnTo>
                  <a:lnTo>
                    <a:pt x="151" y="70"/>
                  </a:lnTo>
                  <a:lnTo>
                    <a:pt x="151" y="64"/>
                  </a:lnTo>
                  <a:lnTo>
                    <a:pt x="152" y="62"/>
                  </a:lnTo>
                  <a:lnTo>
                    <a:pt x="152" y="60"/>
                  </a:lnTo>
                  <a:lnTo>
                    <a:pt x="151" y="57"/>
                  </a:lnTo>
                  <a:lnTo>
                    <a:pt x="150" y="56"/>
                  </a:lnTo>
                  <a:lnTo>
                    <a:pt x="149" y="56"/>
                  </a:lnTo>
                  <a:lnTo>
                    <a:pt x="163" y="55"/>
                  </a:lnTo>
                  <a:lnTo>
                    <a:pt x="179" y="53"/>
                  </a:lnTo>
                  <a:lnTo>
                    <a:pt x="197" y="51"/>
                  </a:lnTo>
                  <a:lnTo>
                    <a:pt x="251" y="47"/>
                  </a:lnTo>
                  <a:lnTo>
                    <a:pt x="308" y="42"/>
                  </a:lnTo>
                  <a:lnTo>
                    <a:pt x="340" y="37"/>
                  </a:lnTo>
                  <a:lnTo>
                    <a:pt x="371" y="34"/>
                  </a:lnTo>
                  <a:lnTo>
                    <a:pt x="411" y="32"/>
                  </a:lnTo>
                  <a:lnTo>
                    <a:pt x="449" y="28"/>
                  </a:lnTo>
                  <a:lnTo>
                    <a:pt x="471" y="23"/>
                  </a:lnTo>
                  <a:lnTo>
                    <a:pt x="492" y="20"/>
                  </a:lnTo>
                  <a:lnTo>
                    <a:pt x="524" y="16"/>
                  </a:lnTo>
                  <a:lnTo>
                    <a:pt x="554" y="13"/>
                  </a:lnTo>
                  <a:lnTo>
                    <a:pt x="584" y="7"/>
                  </a:lnTo>
                  <a:lnTo>
                    <a:pt x="612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100"/>
            <p:cNvSpPr>
              <a:spLocks/>
            </p:cNvSpPr>
            <p:nvPr/>
          </p:nvSpPr>
          <p:spPr bwMode="auto">
            <a:xfrm>
              <a:off x="8278900" y="3392603"/>
              <a:ext cx="1119959" cy="501555"/>
            </a:xfrm>
            <a:custGeom>
              <a:avLst/>
              <a:gdLst/>
              <a:ahLst/>
              <a:cxnLst>
                <a:cxn ang="0">
                  <a:pos x="598" y="21"/>
                </a:cxn>
                <a:cxn ang="0">
                  <a:pos x="598" y="25"/>
                </a:cxn>
                <a:cxn ang="0">
                  <a:pos x="574" y="22"/>
                </a:cxn>
                <a:cxn ang="0">
                  <a:pos x="586" y="34"/>
                </a:cxn>
                <a:cxn ang="0">
                  <a:pos x="570" y="39"/>
                </a:cxn>
                <a:cxn ang="0">
                  <a:pos x="556" y="50"/>
                </a:cxn>
                <a:cxn ang="0">
                  <a:pos x="537" y="36"/>
                </a:cxn>
                <a:cxn ang="0">
                  <a:pos x="558" y="63"/>
                </a:cxn>
                <a:cxn ang="0">
                  <a:pos x="567" y="57"/>
                </a:cxn>
                <a:cxn ang="0">
                  <a:pos x="574" y="58"/>
                </a:cxn>
                <a:cxn ang="0">
                  <a:pos x="592" y="68"/>
                </a:cxn>
                <a:cxn ang="0">
                  <a:pos x="604" y="78"/>
                </a:cxn>
                <a:cxn ang="0">
                  <a:pos x="614" y="55"/>
                </a:cxn>
                <a:cxn ang="0">
                  <a:pos x="623" y="78"/>
                </a:cxn>
                <a:cxn ang="0">
                  <a:pos x="604" y="106"/>
                </a:cxn>
                <a:cxn ang="0">
                  <a:pos x="580" y="98"/>
                </a:cxn>
                <a:cxn ang="0">
                  <a:pos x="571" y="104"/>
                </a:cxn>
                <a:cxn ang="0">
                  <a:pos x="564" y="98"/>
                </a:cxn>
                <a:cxn ang="0">
                  <a:pos x="560" y="110"/>
                </a:cxn>
                <a:cxn ang="0">
                  <a:pos x="545" y="114"/>
                </a:cxn>
                <a:cxn ang="0">
                  <a:pos x="569" y="127"/>
                </a:cxn>
                <a:cxn ang="0">
                  <a:pos x="567" y="135"/>
                </a:cxn>
                <a:cxn ang="0">
                  <a:pos x="560" y="152"/>
                </a:cxn>
                <a:cxn ang="0">
                  <a:pos x="540" y="148"/>
                </a:cxn>
                <a:cxn ang="0">
                  <a:pos x="569" y="154"/>
                </a:cxn>
                <a:cxn ang="0">
                  <a:pos x="585" y="148"/>
                </a:cxn>
                <a:cxn ang="0">
                  <a:pos x="588" y="162"/>
                </a:cxn>
                <a:cxn ang="0">
                  <a:pos x="581" y="168"/>
                </a:cxn>
                <a:cxn ang="0">
                  <a:pos x="564" y="174"/>
                </a:cxn>
                <a:cxn ang="0">
                  <a:pos x="530" y="197"/>
                </a:cxn>
                <a:cxn ang="0">
                  <a:pos x="522" y="187"/>
                </a:cxn>
                <a:cxn ang="0">
                  <a:pos x="509" y="218"/>
                </a:cxn>
                <a:cxn ang="0">
                  <a:pos x="493" y="244"/>
                </a:cxn>
                <a:cxn ang="0">
                  <a:pos x="462" y="274"/>
                </a:cxn>
                <a:cxn ang="0">
                  <a:pos x="435" y="266"/>
                </a:cxn>
                <a:cxn ang="0">
                  <a:pos x="415" y="253"/>
                </a:cxn>
                <a:cxn ang="0">
                  <a:pos x="403" y="247"/>
                </a:cxn>
                <a:cxn ang="0">
                  <a:pos x="396" y="240"/>
                </a:cxn>
                <a:cxn ang="0">
                  <a:pos x="368" y="221"/>
                </a:cxn>
                <a:cxn ang="0">
                  <a:pos x="333" y="210"/>
                </a:cxn>
                <a:cxn ang="0">
                  <a:pos x="266" y="214"/>
                </a:cxn>
                <a:cxn ang="0">
                  <a:pos x="179" y="203"/>
                </a:cxn>
                <a:cxn ang="0">
                  <a:pos x="129" y="215"/>
                </a:cxn>
                <a:cxn ang="0">
                  <a:pos x="106" y="225"/>
                </a:cxn>
                <a:cxn ang="0">
                  <a:pos x="83" y="236"/>
                </a:cxn>
                <a:cxn ang="0">
                  <a:pos x="0" y="247"/>
                </a:cxn>
                <a:cxn ang="0">
                  <a:pos x="18" y="219"/>
                </a:cxn>
                <a:cxn ang="0">
                  <a:pos x="20" y="203"/>
                </a:cxn>
                <a:cxn ang="0">
                  <a:pos x="61" y="183"/>
                </a:cxn>
                <a:cxn ang="0">
                  <a:pos x="88" y="163"/>
                </a:cxn>
                <a:cxn ang="0">
                  <a:pos x="112" y="139"/>
                </a:cxn>
                <a:cxn ang="0">
                  <a:pos x="132" y="126"/>
                </a:cxn>
                <a:cxn ang="0">
                  <a:pos x="158" y="112"/>
                </a:cxn>
                <a:cxn ang="0">
                  <a:pos x="175" y="70"/>
                </a:cxn>
                <a:cxn ang="0">
                  <a:pos x="347" y="48"/>
                </a:cxn>
                <a:cxn ang="0">
                  <a:pos x="494" y="18"/>
                </a:cxn>
                <a:cxn ang="0">
                  <a:pos x="576" y="0"/>
                </a:cxn>
              </a:cxnLst>
              <a:rect l="0" t="0" r="r" b="b"/>
              <a:pathLst>
                <a:path w="623" h="279">
                  <a:moveTo>
                    <a:pt x="576" y="0"/>
                  </a:moveTo>
                  <a:lnTo>
                    <a:pt x="586" y="2"/>
                  </a:lnTo>
                  <a:lnTo>
                    <a:pt x="593" y="9"/>
                  </a:lnTo>
                  <a:lnTo>
                    <a:pt x="600" y="22"/>
                  </a:lnTo>
                  <a:lnTo>
                    <a:pt x="598" y="21"/>
                  </a:lnTo>
                  <a:lnTo>
                    <a:pt x="597" y="19"/>
                  </a:lnTo>
                  <a:lnTo>
                    <a:pt x="592" y="16"/>
                  </a:lnTo>
                  <a:lnTo>
                    <a:pt x="592" y="20"/>
                  </a:lnTo>
                  <a:lnTo>
                    <a:pt x="593" y="22"/>
                  </a:lnTo>
                  <a:lnTo>
                    <a:pt x="598" y="25"/>
                  </a:lnTo>
                  <a:lnTo>
                    <a:pt x="593" y="27"/>
                  </a:lnTo>
                  <a:lnTo>
                    <a:pt x="590" y="25"/>
                  </a:lnTo>
                  <a:lnTo>
                    <a:pt x="585" y="21"/>
                  </a:lnTo>
                  <a:lnTo>
                    <a:pt x="580" y="20"/>
                  </a:lnTo>
                  <a:lnTo>
                    <a:pt x="574" y="22"/>
                  </a:lnTo>
                  <a:lnTo>
                    <a:pt x="578" y="26"/>
                  </a:lnTo>
                  <a:lnTo>
                    <a:pt x="580" y="27"/>
                  </a:lnTo>
                  <a:lnTo>
                    <a:pt x="584" y="27"/>
                  </a:lnTo>
                  <a:lnTo>
                    <a:pt x="586" y="29"/>
                  </a:lnTo>
                  <a:lnTo>
                    <a:pt x="586" y="34"/>
                  </a:lnTo>
                  <a:lnTo>
                    <a:pt x="583" y="34"/>
                  </a:lnTo>
                  <a:lnTo>
                    <a:pt x="580" y="35"/>
                  </a:lnTo>
                  <a:lnTo>
                    <a:pt x="576" y="35"/>
                  </a:lnTo>
                  <a:lnTo>
                    <a:pt x="573" y="36"/>
                  </a:lnTo>
                  <a:lnTo>
                    <a:pt x="570" y="39"/>
                  </a:lnTo>
                  <a:lnTo>
                    <a:pt x="569" y="41"/>
                  </a:lnTo>
                  <a:lnTo>
                    <a:pt x="567" y="44"/>
                  </a:lnTo>
                  <a:lnTo>
                    <a:pt x="560" y="54"/>
                  </a:lnTo>
                  <a:lnTo>
                    <a:pt x="558" y="51"/>
                  </a:lnTo>
                  <a:lnTo>
                    <a:pt x="556" y="50"/>
                  </a:lnTo>
                  <a:lnTo>
                    <a:pt x="547" y="50"/>
                  </a:lnTo>
                  <a:lnTo>
                    <a:pt x="545" y="43"/>
                  </a:lnTo>
                  <a:lnTo>
                    <a:pt x="544" y="35"/>
                  </a:lnTo>
                  <a:lnTo>
                    <a:pt x="541" y="28"/>
                  </a:lnTo>
                  <a:lnTo>
                    <a:pt x="537" y="36"/>
                  </a:lnTo>
                  <a:lnTo>
                    <a:pt x="538" y="43"/>
                  </a:lnTo>
                  <a:lnTo>
                    <a:pt x="545" y="57"/>
                  </a:lnTo>
                  <a:lnTo>
                    <a:pt x="547" y="64"/>
                  </a:lnTo>
                  <a:lnTo>
                    <a:pt x="556" y="64"/>
                  </a:lnTo>
                  <a:lnTo>
                    <a:pt x="558" y="63"/>
                  </a:lnTo>
                  <a:lnTo>
                    <a:pt x="562" y="61"/>
                  </a:lnTo>
                  <a:lnTo>
                    <a:pt x="564" y="58"/>
                  </a:lnTo>
                  <a:lnTo>
                    <a:pt x="566" y="57"/>
                  </a:lnTo>
                  <a:lnTo>
                    <a:pt x="567" y="56"/>
                  </a:lnTo>
                  <a:lnTo>
                    <a:pt x="567" y="57"/>
                  </a:lnTo>
                  <a:lnTo>
                    <a:pt x="569" y="57"/>
                  </a:lnTo>
                  <a:lnTo>
                    <a:pt x="569" y="58"/>
                  </a:lnTo>
                  <a:lnTo>
                    <a:pt x="570" y="60"/>
                  </a:lnTo>
                  <a:lnTo>
                    <a:pt x="572" y="60"/>
                  </a:lnTo>
                  <a:lnTo>
                    <a:pt x="574" y="58"/>
                  </a:lnTo>
                  <a:lnTo>
                    <a:pt x="584" y="55"/>
                  </a:lnTo>
                  <a:lnTo>
                    <a:pt x="594" y="50"/>
                  </a:lnTo>
                  <a:lnTo>
                    <a:pt x="597" y="57"/>
                  </a:lnTo>
                  <a:lnTo>
                    <a:pt x="597" y="63"/>
                  </a:lnTo>
                  <a:lnTo>
                    <a:pt x="592" y="68"/>
                  </a:lnTo>
                  <a:lnTo>
                    <a:pt x="594" y="69"/>
                  </a:lnTo>
                  <a:lnTo>
                    <a:pt x="595" y="71"/>
                  </a:lnTo>
                  <a:lnTo>
                    <a:pt x="595" y="77"/>
                  </a:lnTo>
                  <a:lnTo>
                    <a:pt x="598" y="82"/>
                  </a:lnTo>
                  <a:lnTo>
                    <a:pt x="604" y="78"/>
                  </a:lnTo>
                  <a:lnTo>
                    <a:pt x="605" y="74"/>
                  </a:lnTo>
                  <a:lnTo>
                    <a:pt x="605" y="61"/>
                  </a:lnTo>
                  <a:lnTo>
                    <a:pt x="606" y="56"/>
                  </a:lnTo>
                  <a:lnTo>
                    <a:pt x="612" y="56"/>
                  </a:lnTo>
                  <a:lnTo>
                    <a:pt x="614" y="55"/>
                  </a:lnTo>
                  <a:lnTo>
                    <a:pt x="614" y="54"/>
                  </a:lnTo>
                  <a:lnTo>
                    <a:pt x="619" y="57"/>
                  </a:lnTo>
                  <a:lnTo>
                    <a:pt x="622" y="63"/>
                  </a:lnTo>
                  <a:lnTo>
                    <a:pt x="623" y="70"/>
                  </a:lnTo>
                  <a:lnTo>
                    <a:pt x="623" y="78"/>
                  </a:lnTo>
                  <a:lnTo>
                    <a:pt x="614" y="78"/>
                  </a:lnTo>
                  <a:lnTo>
                    <a:pt x="613" y="83"/>
                  </a:lnTo>
                  <a:lnTo>
                    <a:pt x="611" y="91"/>
                  </a:lnTo>
                  <a:lnTo>
                    <a:pt x="607" y="99"/>
                  </a:lnTo>
                  <a:lnTo>
                    <a:pt x="604" y="106"/>
                  </a:lnTo>
                  <a:lnTo>
                    <a:pt x="597" y="106"/>
                  </a:lnTo>
                  <a:lnTo>
                    <a:pt x="591" y="107"/>
                  </a:lnTo>
                  <a:lnTo>
                    <a:pt x="585" y="106"/>
                  </a:lnTo>
                  <a:lnTo>
                    <a:pt x="581" y="104"/>
                  </a:lnTo>
                  <a:lnTo>
                    <a:pt x="580" y="98"/>
                  </a:lnTo>
                  <a:lnTo>
                    <a:pt x="578" y="100"/>
                  </a:lnTo>
                  <a:lnTo>
                    <a:pt x="578" y="106"/>
                  </a:lnTo>
                  <a:lnTo>
                    <a:pt x="574" y="106"/>
                  </a:lnTo>
                  <a:lnTo>
                    <a:pt x="572" y="105"/>
                  </a:lnTo>
                  <a:lnTo>
                    <a:pt x="571" y="104"/>
                  </a:lnTo>
                  <a:lnTo>
                    <a:pt x="571" y="97"/>
                  </a:lnTo>
                  <a:lnTo>
                    <a:pt x="570" y="96"/>
                  </a:lnTo>
                  <a:lnTo>
                    <a:pt x="567" y="96"/>
                  </a:lnTo>
                  <a:lnTo>
                    <a:pt x="565" y="97"/>
                  </a:lnTo>
                  <a:lnTo>
                    <a:pt x="564" y="98"/>
                  </a:lnTo>
                  <a:lnTo>
                    <a:pt x="564" y="100"/>
                  </a:lnTo>
                  <a:lnTo>
                    <a:pt x="563" y="103"/>
                  </a:lnTo>
                  <a:lnTo>
                    <a:pt x="563" y="106"/>
                  </a:lnTo>
                  <a:lnTo>
                    <a:pt x="562" y="109"/>
                  </a:lnTo>
                  <a:lnTo>
                    <a:pt x="560" y="110"/>
                  </a:lnTo>
                  <a:lnTo>
                    <a:pt x="550" y="110"/>
                  </a:lnTo>
                  <a:lnTo>
                    <a:pt x="536" y="105"/>
                  </a:lnTo>
                  <a:lnTo>
                    <a:pt x="530" y="106"/>
                  </a:lnTo>
                  <a:lnTo>
                    <a:pt x="537" y="112"/>
                  </a:lnTo>
                  <a:lnTo>
                    <a:pt x="545" y="114"/>
                  </a:lnTo>
                  <a:lnTo>
                    <a:pt x="556" y="117"/>
                  </a:lnTo>
                  <a:lnTo>
                    <a:pt x="574" y="121"/>
                  </a:lnTo>
                  <a:lnTo>
                    <a:pt x="574" y="125"/>
                  </a:lnTo>
                  <a:lnTo>
                    <a:pt x="572" y="127"/>
                  </a:lnTo>
                  <a:lnTo>
                    <a:pt x="569" y="127"/>
                  </a:lnTo>
                  <a:lnTo>
                    <a:pt x="566" y="130"/>
                  </a:lnTo>
                  <a:lnTo>
                    <a:pt x="565" y="132"/>
                  </a:lnTo>
                  <a:lnTo>
                    <a:pt x="566" y="133"/>
                  </a:lnTo>
                  <a:lnTo>
                    <a:pt x="566" y="134"/>
                  </a:lnTo>
                  <a:lnTo>
                    <a:pt x="567" y="135"/>
                  </a:lnTo>
                  <a:lnTo>
                    <a:pt x="572" y="135"/>
                  </a:lnTo>
                  <a:lnTo>
                    <a:pt x="572" y="137"/>
                  </a:lnTo>
                  <a:lnTo>
                    <a:pt x="573" y="138"/>
                  </a:lnTo>
                  <a:lnTo>
                    <a:pt x="572" y="140"/>
                  </a:lnTo>
                  <a:lnTo>
                    <a:pt x="560" y="152"/>
                  </a:lnTo>
                  <a:lnTo>
                    <a:pt x="550" y="146"/>
                  </a:lnTo>
                  <a:lnTo>
                    <a:pt x="538" y="140"/>
                  </a:lnTo>
                  <a:lnTo>
                    <a:pt x="537" y="142"/>
                  </a:lnTo>
                  <a:lnTo>
                    <a:pt x="537" y="146"/>
                  </a:lnTo>
                  <a:lnTo>
                    <a:pt x="540" y="148"/>
                  </a:lnTo>
                  <a:lnTo>
                    <a:pt x="542" y="152"/>
                  </a:lnTo>
                  <a:lnTo>
                    <a:pt x="549" y="156"/>
                  </a:lnTo>
                  <a:lnTo>
                    <a:pt x="552" y="158"/>
                  </a:lnTo>
                  <a:lnTo>
                    <a:pt x="560" y="158"/>
                  </a:lnTo>
                  <a:lnTo>
                    <a:pt x="569" y="154"/>
                  </a:lnTo>
                  <a:lnTo>
                    <a:pt x="577" y="153"/>
                  </a:lnTo>
                  <a:lnTo>
                    <a:pt x="584" y="155"/>
                  </a:lnTo>
                  <a:lnTo>
                    <a:pt x="583" y="152"/>
                  </a:lnTo>
                  <a:lnTo>
                    <a:pt x="583" y="148"/>
                  </a:lnTo>
                  <a:lnTo>
                    <a:pt x="585" y="148"/>
                  </a:lnTo>
                  <a:lnTo>
                    <a:pt x="586" y="149"/>
                  </a:lnTo>
                  <a:lnTo>
                    <a:pt x="586" y="152"/>
                  </a:lnTo>
                  <a:lnTo>
                    <a:pt x="590" y="158"/>
                  </a:lnTo>
                  <a:lnTo>
                    <a:pt x="590" y="160"/>
                  </a:lnTo>
                  <a:lnTo>
                    <a:pt x="588" y="162"/>
                  </a:lnTo>
                  <a:lnTo>
                    <a:pt x="587" y="163"/>
                  </a:lnTo>
                  <a:lnTo>
                    <a:pt x="586" y="166"/>
                  </a:lnTo>
                  <a:lnTo>
                    <a:pt x="586" y="169"/>
                  </a:lnTo>
                  <a:lnTo>
                    <a:pt x="584" y="169"/>
                  </a:lnTo>
                  <a:lnTo>
                    <a:pt x="581" y="168"/>
                  </a:lnTo>
                  <a:lnTo>
                    <a:pt x="580" y="168"/>
                  </a:lnTo>
                  <a:lnTo>
                    <a:pt x="579" y="167"/>
                  </a:lnTo>
                  <a:lnTo>
                    <a:pt x="577" y="166"/>
                  </a:lnTo>
                  <a:lnTo>
                    <a:pt x="572" y="166"/>
                  </a:lnTo>
                  <a:lnTo>
                    <a:pt x="564" y="174"/>
                  </a:lnTo>
                  <a:lnTo>
                    <a:pt x="553" y="179"/>
                  </a:lnTo>
                  <a:lnTo>
                    <a:pt x="541" y="180"/>
                  </a:lnTo>
                  <a:lnTo>
                    <a:pt x="536" y="187"/>
                  </a:lnTo>
                  <a:lnTo>
                    <a:pt x="535" y="190"/>
                  </a:lnTo>
                  <a:lnTo>
                    <a:pt x="530" y="197"/>
                  </a:lnTo>
                  <a:lnTo>
                    <a:pt x="529" y="195"/>
                  </a:lnTo>
                  <a:lnTo>
                    <a:pt x="529" y="194"/>
                  </a:lnTo>
                  <a:lnTo>
                    <a:pt x="528" y="191"/>
                  </a:lnTo>
                  <a:lnTo>
                    <a:pt x="526" y="189"/>
                  </a:lnTo>
                  <a:lnTo>
                    <a:pt x="522" y="187"/>
                  </a:lnTo>
                  <a:lnTo>
                    <a:pt x="519" y="186"/>
                  </a:lnTo>
                  <a:lnTo>
                    <a:pt x="521" y="195"/>
                  </a:lnTo>
                  <a:lnTo>
                    <a:pt x="520" y="204"/>
                  </a:lnTo>
                  <a:lnTo>
                    <a:pt x="515" y="211"/>
                  </a:lnTo>
                  <a:lnTo>
                    <a:pt x="509" y="218"/>
                  </a:lnTo>
                  <a:lnTo>
                    <a:pt x="502" y="226"/>
                  </a:lnTo>
                  <a:lnTo>
                    <a:pt x="498" y="236"/>
                  </a:lnTo>
                  <a:lnTo>
                    <a:pt x="496" y="247"/>
                  </a:lnTo>
                  <a:lnTo>
                    <a:pt x="494" y="246"/>
                  </a:lnTo>
                  <a:lnTo>
                    <a:pt x="493" y="244"/>
                  </a:lnTo>
                  <a:lnTo>
                    <a:pt x="488" y="242"/>
                  </a:lnTo>
                  <a:lnTo>
                    <a:pt x="492" y="259"/>
                  </a:lnTo>
                  <a:lnTo>
                    <a:pt x="491" y="267"/>
                  </a:lnTo>
                  <a:lnTo>
                    <a:pt x="477" y="271"/>
                  </a:lnTo>
                  <a:lnTo>
                    <a:pt x="462" y="274"/>
                  </a:lnTo>
                  <a:lnTo>
                    <a:pt x="449" y="279"/>
                  </a:lnTo>
                  <a:lnTo>
                    <a:pt x="445" y="277"/>
                  </a:lnTo>
                  <a:lnTo>
                    <a:pt x="443" y="273"/>
                  </a:lnTo>
                  <a:lnTo>
                    <a:pt x="437" y="267"/>
                  </a:lnTo>
                  <a:lnTo>
                    <a:pt x="435" y="266"/>
                  </a:lnTo>
                  <a:lnTo>
                    <a:pt x="431" y="265"/>
                  </a:lnTo>
                  <a:lnTo>
                    <a:pt x="429" y="264"/>
                  </a:lnTo>
                  <a:lnTo>
                    <a:pt x="425" y="263"/>
                  </a:lnTo>
                  <a:lnTo>
                    <a:pt x="423" y="261"/>
                  </a:lnTo>
                  <a:lnTo>
                    <a:pt x="415" y="253"/>
                  </a:lnTo>
                  <a:lnTo>
                    <a:pt x="411" y="251"/>
                  </a:lnTo>
                  <a:lnTo>
                    <a:pt x="409" y="250"/>
                  </a:lnTo>
                  <a:lnTo>
                    <a:pt x="408" y="249"/>
                  </a:lnTo>
                  <a:lnTo>
                    <a:pt x="406" y="249"/>
                  </a:lnTo>
                  <a:lnTo>
                    <a:pt x="403" y="247"/>
                  </a:lnTo>
                  <a:lnTo>
                    <a:pt x="402" y="246"/>
                  </a:lnTo>
                  <a:lnTo>
                    <a:pt x="402" y="243"/>
                  </a:lnTo>
                  <a:lnTo>
                    <a:pt x="401" y="242"/>
                  </a:lnTo>
                  <a:lnTo>
                    <a:pt x="399" y="242"/>
                  </a:lnTo>
                  <a:lnTo>
                    <a:pt x="396" y="240"/>
                  </a:lnTo>
                  <a:lnTo>
                    <a:pt x="394" y="240"/>
                  </a:lnTo>
                  <a:lnTo>
                    <a:pt x="392" y="239"/>
                  </a:lnTo>
                  <a:lnTo>
                    <a:pt x="385" y="232"/>
                  </a:lnTo>
                  <a:lnTo>
                    <a:pt x="375" y="225"/>
                  </a:lnTo>
                  <a:lnTo>
                    <a:pt x="368" y="221"/>
                  </a:lnTo>
                  <a:lnTo>
                    <a:pt x="361" y="215"/>
                  </a:lnTo>
                  <a:lnTo>
                    <a:pt x="354" y="210"/>
                  </a:lnTo>
                  <a:lnTo>
                    <a:pt x="350" y="208"/>
                  </a:lnTo>
                  <a:lnTo>
                    <a:pt x="343" y="209"/>
                  </a:lnTo>
                  <a:lnTo>
                    <a:pt x="333" y="210"/>
                  </a:lnTo>
                  <a:lnTo>
                    <a:pt x="323" y="212"/>
                  </a:lnTo>
                  <a:lnTo>
                    <a:pt x="314" y="214"/>
                  </a:lnTo>
                  <a:lnTo>
                    <a:pt x="292" y="218"/>
                  </a:lnTo>
                  <a:lnTo>
                    <a:pt x="268" y="223"/>
                  </a:lnTo>
                  <a:lnTo>
                    <a:pt x="266" y="214"/>
                  </a:lnTo>
                  <a:lnTo>
                    <a:pt x="257" y="200"/>
                  </a:lnTo>
                  <a:lnTo>
                    <a:pt x="237" y="197"/>
                  </a:lnTo>
                  <a:lnTo>
                    <a:pt x="217" y="197"/>
                  </a:lnTo>
                  <a:lnTo>
                    <a:pt x="198" y="200"/>
                  </a:lnTo>
                  <a:lnTo>
                    <a:pt x="179" y="203"/>
                  </a:lnTo>
                  <a:lnTo>
                    <a:pt x="155" y="203"/>
                  </a:lnTo>
                  <a:lnTo>
                    <a:pt x="145" y="205"/>
                  </a:lnTo>
                  <a:lnTo>
                    <a:pt x="141" y="207"/>
                  </a:lnTo>
                  <a:lnTo>
                    <a:pt x="131" y="214"/>
                  </a:lnTo>
                  <a:lnTo>
                    <a:pt x="129" y="215"/>
                  </a:lnTo>
                  <a:lnTo>
                    <a:pt x="126" y="215"/>
                  </a:lnTo>
                  <a:lnTo>
                    <a:pt x="122" y="217"/>
                  </a:lnTo>
                  <a:lnTo>
                    <a:pt x="119" y="219"/>
                  </a:lnTo>
                  <a:lnTo>
                    <a:pt x="108" y="225"/>
                  </a:lnTo>
                  <a:lnTo>
                    <a:pt x="106" y="225"/>
                  </a:lnTo>
                  <a:lnTo>
                    <a:pt x="105" y="226"/>
                  </a:lnTo>
                  <a:lnTo>
                    <a:pt x="103" y="226"/>
                  </a:lnTo>
                  <a:lnTo>
                    <a:pt x="102" y="228"/>
                  </a:lnTo>
                  <a:lnTo>
                    <a:pt x="95" y="232"/>
                  </a:lnTo>
                  <a:lnTo>
                    <a:pt x="83" y="236"/>
                  </a:lnTo>
                  <a:lnTo>
                    <a:pt x="70" y="238"/>
                  </a:lnTo>
                  <a:lnTo>
                    <a:pt x="42" y="240"/>
                  </a:lnTo>
                  <a:lnTo>
                    <a:pt x="30" y="242"/>
                  </a:lnTo>
                  <a:lnTo>
                    <a:pt x="16" y="244"/>
                  </a:lnTo>
                  <a:lnTo>
                    <a:pt x="0" y="247"/>
                  </a:lnTo>
                  <a:lnTo>
                    <a:pt x="0" y="225"/>
                  </a:lnTo>
                  <a:lnTo>
                    <a:pt x="7" y="225"/>
                  </a:lnTo>
                  <a:lnTo>
                    <a:pt x="12" y="223"/>
                  </a:lnTo>
                  <a:lnTo>
                    <a:pt x="13" y="222"/>
                  </a:lnTo>
                  <a:lnTo>
                    <a:pt x="18" y="219"/>
                  </a:lnTo>
                  <a:lnTo>
                    <a:pt x="18" y="214"/>
                  </a:lnTo>
                  <a:lnTo>
                    <a:pt x="19" y="212"/>
                  </a:lnTo>
                  <a:lnTo>
                    <a:pt x="19" y="210"/>
                  </a:lnTo>
                  <a:lnTo>
                    <a:pt x="20" y="209"/>
                  </a:lnTo>
                  <a:lnTo>
                    <a:pt x="20" y="203"/>
                  </a:lnTo>
                  <a:lnTo>
                    <a:pt x="27" y="196"/>
                  </a:lnTo>
                  <a:lnTo>
                    <a:pt x="37" y="193"/>
                  </a:lnTo>
                  <a:lnTo>
                    <a:pt x="47" y="190"/>
                  </a:lnTo>
                  <a:lnTo>
                    <a:pt x="58" y="186"/>
                  </a:lnTo>
                  <a:lnTo>
                    <a:pt x="61" y="183"/>
                  </a:lnTo>
                  <a:lnTo>
                    <a:pt x="63" y="180"/>
                  </a:lnTo>
                  <a:lnTo>
                    <a:pt x="77" y="166"/>
                  </a:lnTo>
                  <a:lnTo>
                    <a:pt x="80" y="165"/>
                  </a:lnTo>
                  <a:lnTo>
                    <a:pt x="81" y="163"/>
                  </a:lnTo>
                  <a:lnTo>
                    <a:pt x="88" y="163"/>
                  </a:lnTo>
                  <a:lnTo>
                    <a:pt x="97" y="148"/>
                  </a:lnTo>
                  <a:lnTo>
                    <a:pt x="108" y="135"/>
                  </a:lnTo>
                  <a:lnTo>
                    <a:pt x="110" y="135"/>
                  </a:lnTo>
                  <a:lnTo>
                    <a:pt x="112" y="138"/>
                  </a:lnTo>
                  <a:lnTo>
                    <a:pt x="112" y="139"/>
                  </a:lnTo>
                  <a:lnTo>
                    <a:pt x="113" y="140"/>
                  </a:lnTo>
                  <a:lnTo>
                    <a:pt x="119" y="140"/>
                  </a:lnTo>
                  <a:lnTo>
                    <a:pt x="124" y="137"/>
                  </a:lnTo>
                  <a:lnTo>
                    <a:pt x="127" y="132"/>
                  </a:lnTo>
                  <a:lnTo>
                    <a:pt x="132" y="126"/>
                  </a:lnTo>
                  <a:lnTo>
                    <a:pt x="138" y="123"/>
                  </a:lnTo>
                  <a:lnTo>
                    <a:pt x="144" y="121"/>
                  </a:lnTo>
                  <a:lnTo>
                    <a:pt x="151" y="124"/>
                  </a:lnTo>
                  <a:lnTo>
                    <a:pt x="155" y="118"/>
                  </a:lnTo>
                  <a:lnTo>
                    <a:pt x="158" y="112"/>
                  </a:lnTo>
                  <a:lnTo>
                    <a:pt x="161" y="105"/>
                  </a:lnTo>
                  <a:lnTo>
                    <a:pt x="166" y="99"/>
                  </a:lnTo>
                  <a:lnTo>
                    <a:pt x="173" y="96"/>
                  </a:lnTo>
                  <a:lnTo>
                    <a:pt x="176" y="78"/>
                  </a:lnTo>
                  <a:lnTo>
                    <a:pt x="175" y="70"/>
                  </a:lnTo>
                  <a:lnTo>
                    <a:pt x="205" y="69"/>
                  </a:lnTo>
                  <a:lnTo>
                    <a:pt x="236" y="67"/>
                  </a:lnTo>
                  <a:lnTo>
                    <a:pt x="266" y="62"/>
                  </a:lnTo>
                  <a:lnTo>
                    <a:pt x="304" y="55"/>
                  </a:lnTo>
                  <a:lnTo>
                    <a:pt x="347" y="48"/>
                  </a:lnTo>
                  <a:lnTo>
                    <a:pt x="392" y="39"/>
                  </a:lnTo>
                  <a:lnTo>
                    <a:pt x="415" y="34"/>
                  </a:lnTo>
                  <a:lnTo>
                    <a:pt x="441" y="28"/>
                  </a:lnTo>
                  <a:lnTo>
                    <a:pt x="469" y="22"/>
                  </a:lnTo>
                  <a:lnTo>
                    <a:pt x="494" y="18"/>
                  </a:lnTo>
                  <a:lnTo>
                    <a:pt x="519" y="14"/>
                  </a:lnTo>
                  <a:lnTo>
                    <a:pt x="533" y="11"/>
                  </a:lnTo>
                  <a:lnTo>
                    <a:pt x="545" y="6"/>
                  </a:lnTo>
                  <a:lnTo>
                    <a:pt x="560" y="2"/>
                  </a:lnTo>
                  <a:lnTo>
                    <a:pt x="576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101"/>
            <p:cNvSpPr>
              <a:spLocks/>
            </p:cNvSpPr>
            <p:nvPr/>
          </p:nvSpPr>
          <p:spPr bwMode="auto">
            <a:xfrm>
              <a:off x="8111716" y="3818654"/>
              <a:ext cx="710087" cy="744242"/>
            </a:xfrm>
            <a:custGeom>
              <a:avLst/>
              <a:gdLst/>
              <a:ahLst/>
              <a:cxnLst>
                <a:cxn ang="0">
                  <a:pos x="167" y="22"/>
                </a:cxn>
                <a:cxn ang="0">
                  <a:pos x="190" y="42"/>
                </a:cxn>
                <a:cxn ang="0">
                  <a:pos x="206" y="47"/>
                </a:cxn>
                <a:cxn ang="0">
                  <a:pos x="224" y="71"/>
                </a:cxn>
                <a:cxn ang="0">
                  <a:pos x="242" y="93"/>
                </a:cxn>
                <a:cxn ang="0">
                  <a:pos x="248" y="96"/>
                </a:cxn>
                <a:cxn ang="0">
                  <a:pos x="254" y="99"/>
                </a:cxn>
                <a:cxn ang="0">
                  <a:pos x="259" y="101"/>
                </a:cxn>
                <a:cxn ang="0">
                  <a:pos x="265" y="106"/>
                </a:cxn>
                <a:cxn ang="0">
                  <a:pos x="263" y="110"/>
                </a:cxn>
                <a:cxn ang="0">
                  <a:pos x="268" y="112"/>
                </a:cxn>
                <a:cxn ang="0">
                  <a:pos x="291" y="126"/>
                </a:cxn>
                <a:cxn ang="0">
                  <a:pos x="319" y="159"/>
                </a:cxn>
                <a:cxn ang="0">
                  <a:pos x="339" y="181"/>
                </a:cxn>
                <a:cxn ang="0">
                  <a:pos x="347" y="202"/>
                </a:cxn>
                <a:cxn ang="0">
                  <a:pos x="355" y="205"/>
                </a:cxn>
                <a:cxn ang="0">
                  <a:pos x="360" y="210"/>
                </a:cxn>
                <a:cxn ang="0">
                  <a:pos x="361" y="212"/>
                </a:cxn>
                <a:cxn ang="0">
                  <a:pos x="372" y="232"/>
                </a:cxn>
                <a:cxn ang="0">
                  <a:pos x="389" y="246"/>
                </a:cxn>
                <a:cxn ang="0">
                  <a:pos x="387" y="260"/>
                </a:cxn>
                <a:cxn ang="0">
                  <a:pos x="379" y="255"/>
                </a:cxn>
                <a:cxn ang="0">
                  <a:pos x="381" y="275"/>
                </a:cxn>
                <a:cxn ang="0">
                  <a:pos x="372" y="284"/>
                </a:cxn>
                <a:cxn ang="0">
                  <a:pos x="375" y="309"/>
                </a:cxn>
                <a:cxn ang="0">
                  <a:pos x="367" y="314"/>
                </a:cxn>
                <a:cxn ang="0">
                  <a:pos x="360" y="314"/>
                </a:cxn>
                <a:cxn ang="0">
                  <a:pos x="355" y="315"/>
                </a:cxn>
                <a:cxn ang="0">
                  <a:pos x="361" y="318"/>
                </a:cxn>
                <a:cxn ang="0">
                  <a:pos x="369" y="321"/>
                </a:cxn>
                <a:cxn ang="0">
                  <a:pos x="372" y="326"/>
                </a:cxn>
                <a:cxn ang="0">
                  <a:pos x="368" y="331"/>
                </a:cxn>
                <a:cxn ang="0">
                  <a:pos x="361" y="329"/>
                </a:cxn>
                <a:cxn ang="0">
                  <a:pos x="364" y="365"/>
                </a:cxn>
                <a:cxn ang="0">
                  <a:pos x="348" y="373"/>
                </a:cxn>
                <a:cxn ang="0">
                  <a:pos x="322" y="380"/>
                </a:cxn>
                <a:cxn ang="0">
                  <a:pos x="327" y="406"/>
                </a:cxn>
                <a:cxn ang="0">
                  <a:pos x="318" y="410"/>
                </a:cxn>
                <a:cxn ang="0">
                  <a:pos x="316" y="403"/>
                </a:cxn>
                <a:cxn ang="0">
                  <a:pos x="314" y="398"/>
                </a:cxn>
                <a:cxn ang="0">
                  <a:pos x="132" y="407"/>
                </a:cxn>
                <a:cxn ang="0">
                  <a:pos x="112" y="412"/>
                </a:cxn>
                <a:cxn ang="0">
                  <a:pos x="92" y="388"/>
                </a:cxn>
                <a:cxn ang="0">
                  <a:pos x="81" y="371"/>
                </a:cxn>
                <a:cxn ang="0">
                  <a:pos x="81" y="349"/>
                </a:cxn>
                <a:cxn ang="0">
                  <a:pos x="74" y="324"/>
                </a:cxn>
                <a:cxn ang="0">
                  <a:pos x="76" y="286"/>
                </a:cxn>
                <a:cxn ang="0">
                  <a:pos x="77" y="255"/>
                </a:cxn>
                <a:cxn ang="0">
                  <a:pos x="67" y="242"/>
                </a:cxn>
                <a:cxn ang="0">
                  <a:pos x="61" y="231"/>
                </a:cxn>
                <a:cxn ang="0">
                  <a:pos x="47" y="190"/>
                </a:cxn>
                <a:cxn ang="0">
                  <a:pos x="15" y="76"/>
                </a:cxn>
                <a:cxn ang="0">
                  <a:pos x="92" y="13"/>
                </a:cxn>
              </a:cxnLst>
              <a:rect l="0" t="0" r="r" b="b"/>
              <a:pathLst>
                <a:path w="395" h="414">
                  <a:moveTo>
                    <a:pt x="181" y="0"/>
                  </a:moveTo>
                  <a:lnTo>
                    <a:pt x="175" y="12"/>
                  </a:lnTo>
                  <a:lnTo>
                    <a:pt x="167" y="22"/>
                  </a:lnTo>
                  <a:lnTo>
                    <a:pt x="170" y="30"/>
                  </a:lnTo>
                  <a:lnTo>
                    <a:pt x="176" y="35"/>
                  </a:lnTo>
                  <a:lnTo>
                    <a:pt x="190" y="42"/>
                  </a:lnTo>
                  <a:lnTo>
                    <a:pt x="195" y="48"/>
                  </a:lnTo>
                  <a:lnTo>
                    <a:pt x="198" y="47"/>
                  </a:lnTo>
                  <a:lnTo>
                    <a:pt x="206" y="47"/>
                  </a:lnTo>
                  <a:lnTo>
                    <a:pt x="210" y="48"/>
                  </a:lnTo>
                  <a:lnTo>
                    <a:pt x="217" y="58"/>
                  </a:lnTo>
                  <a:lnTo>
                    <a:pt x="224" y="71"/>
                  </a:lnTo>
                  <a:lnTo>
                    <a:pt x="232" y="83"/>
                  </a:lnTo>
                  <a:lnTo>
                    <a:pt x="240" y="92"/>
                  </a:lnTo>
                  <a:lnTo>
                    <a:pt x="242" y="93"/>
                  </a:lnTo>
                  <a:lnTo>
                    <a:pt x="245" y="93"/>
                  </a:lnTo>
                  <a:lnTo>
                    <a:pt x="246" y="94"/>
                  </a:lnTo>
                  <a:lnTo>
                    <a:pt x="248" y="96"/>
                  </a:lnTo>
                  <a:lnTo>
                    <a:pt x="251" y="98"/>
                  </a:lnTo>
                  <a:lnTo>
                    <a:pt x="251" y="99"/>
                  </a:lnTo>
                  <a:lnTo>
                    <a:pt x="254" y="99"/>
                  </a:lnTo>
                  <a:lnTo>
                    <a:pt x="258" y="98"/>
                  </a:lnTo>
                  <a:lnTo>
                    <a:pt x="258" y="100"/>
                  </a:lnTo>
                  <a:lnTo>
                    <a:pt x="259" y="101"/>
                  </a:lnTo>
                  <a:lnTo>
                    <a:pt x="261" y="103"/>
                  </a:lnTo>
                  <a:lnTo>
                    <a:pt x="262" y="105"/>
                  </a:lnTo>
                  <a:lnTo>
                    <a:pt x="265" y="106"/>
                  </a:lnTo>
                  <a:lnTo>
                    <a:pt x="266" y="107"/>
                  </a:lnTo>
                  <a:lnTo>
                    <a:pt x="266" y="110"/>
                  </a:lnTo>
                  <a:lnTo>
                    <a:pt x="263" y="110"/>
                  </a:lnTo>
                  <a:lnTo>
                    <a:pt x="262" y="111"/>
                  </a:lnTo>
                  <a:lnTo>
                    <a:pt x="262" y="112"/>
                  </a:lnTo>
                  <a:lnTo>
                    <a:pt x="268" y="112"/>
                  </a:lnTo>
                  <a:lnTo>
                    <a:pt x="274" y="118"/>
                  </a:lnTo>
                  <a:lnTo>
                    <a:pt x="281" y="121"/>
                  </a:lnTo>
                  <a:lnTo>
                    <a:pt x="291" y="126"/>
                  </a:lnTo>
                  <a:lnTo>
                    <a:pt x="297" y="140"/>
                  </a:lnTo>
                  <a:lnTo>
                    <a:pt x="308" y="150"/>
                  </a:lnTo>
                  <a:lnTo>
                    <a:pt x="319" y="159"/>
                  </a:lnTo>
                  <a:lnTo>
                    <a:pt x="333" y="166"/>
                  </a:lnTo>
                  <a:lnTo>
                    <a:pt x="336" y="174"/>
                  </a:lnTo>
                  <a:lnTo>
                    <a:pt x="339" y="181"/>
                  </a:lnTo>
                  <a:lnTo>
                    <a:pt x="344" y="188"/>
                  </a:lnTo>
                  <a:lnTo>
                    <a:pt x="345" y="197"/>
                  </a:lnTo>
                  <a:lnTo>
                    <a:pt x="347" y="202"/>
                  </a:lnTo>
                  <a:lnTo>
                    <a:pt x="350" y="203"/>
                  </a:lnTo>
                  <a:lnTo>
                    <a:pt x="353" y="204"/>
                  </a:lnTo>
                  <a:lnTo>
                    <a:pt x="355" y="205"/>
                  </a:lnTo>
                  <a:lnTo>
                    <a:pt x="359" y="206"/>
                  </a:lnTo>
                  <a:lnTo>
                    <a:pt x="361" y="208"/>
                  </a:lnTo>
                  <a:lnTo>
                    <a:pt x="360" y="210"/>
                  </a:lnTo>
                  <a:lnTo>
                    <a:pt x="359" y="211"/>
                  </a:lnTo>
                  <a:lnTo>
                    <a:pt x="360" y="212"/>
                  </a:lnTo>
                  <a:lnTo>
                    <a:pt x="361" y="212"/>
                  </a:lnTo>
                  <a:lnTo>
                    <a:pt x="361" y="211"/>
                  </a:lnTo>
                  <a:lnTo>
                    <a:pt x="368" y="221"/>
                  </a:lnTo>
                  <a:lnTo>
                    <a:pt x="372" y="232"/>
                  </a:lnTo>
                  <a:lnTo>
                    <a:pt x="375" y="245"/>
                  </a:lnTo>
                  <a:lnTo>
                    <a:pt x="383" y="244"/>
                  </a:lnTo>
                  <a:lnTo>
                    <a:pt x="389" y="246"/>
                  </a:lnTo>
                  <a:lnTo>
                    <a:pt x="395" y="247"/>
                  </a:lnTo>
                  <a:lnTo>
                    <a:pt x="392" y="258"/>
                  </a:lnTo>
                  <a:lnTo>
                    <a:pt x="387" y="260"/>
                  </a:lnTo>
                  <a:lnTo>
                    <a:pt x="385" y="260"/>
                  </a:lnTo>
                  <a:lnTo>
                    <a:pt x="381" y="259"/>
                  </a:lnTo>
                  <a:lnTo>
                    <a:pt x="379" y="255"/>
                  </a:lnTo>
                  <a:lnTo>
                    <a:pt x="378" y="263"/>
                  </a:lnTo>
                  <a:lnTo>
                    <a:pt x="380" y="269"/>
                  </a:lnTo>
                  <a:lnTo>
                    <a:pt x="381" y="275"/>
                  </a:lnTo>
                  <a:lnTo>
                    <a:pt x="375" y="275"/>
                  </a:lnTo>
                  <a:lnTo>
                    <a:pt x="373" y="279"/>
                  </a:lnTo>
                  <a:lnTo>
                    <a:pt x="372" y="284"/>
                  </a:lnTo>
                  <a:lnTo>
                    <a:pt x="372" y="300"/>
                  </a:lnTo>
                  <a:lnTo>
                    <a:pt x="374" y="305"/>
                  </a:lnTo>
                  <a:lnTo>
                    <a:pt x="375" y="309"/>
                  </a:lnTo>
                  <a:lnTo>
                    <a:pt x="372" y="310"/>
                  </a:lnTo>
                  <a:lnTo>
                    <a:pt x="369" y="312"/>
                  </a:lnTo>
                  <a:lnTo>
                    <a:pt x="367" y="314"/>
                  </a:lnTo>
                  <a:lnTo>
                    <a:pt x="364" y="315"/>
                  </a:lnTo>
                  <a:lnTo>
                    <a:pt x="362" y="314"/>
                  </a:lnTo>
                  <a:lnTo>
                    <a:pt x="360" y="314"/>
                  </a:lnTo>
                  <a:lnTo>
                    <a:pt x="359" y="312"/>
                  </a:lnTo>
                  <a:lnTo>
                    <a:pt x="357" y="314"/>
                  </a:lnTo>
                  <a:lnTo>
                    <a:pt x="355" y="315"/>
                  </a:lnTo>
                  <a:lnTo>
                    <a:pt x="357" y="317"/>
                  </a:lnTo>
                  <a:lnTo>
                    <a:pt x="359" y="318"/>
                  </a:lnTo>
                  <a:lnTo>
                    <a:pt x="361" y="318"/>
                  </a:lnTo>
                  <a:lnTo>
                    <a:pt x="365" y="319"/>
                  </a:lnTo>
                  <a:lnTo>
                    <a:pt x="367" y="319"/>
                  </a:lnTo>
                  <a:lnTo>
                    <a:pt x="369" y="321"/>
                  </a:lnTo>
                  <a:lnTo>
                    <a:pt x="372" y="321"/>
                  </a:lnTo>
                  <a:lnTo>
                    <a:pt x="373" y="323"/>
                  </a:lnTo>
                  <a:lnTo>
                    <a:pt x="372" y="326"/>
                  </a:lnTo>
                  <a:lnTo>
                    <a:pt x="372" y="329"/>
                  </a:lnTo>
                  <a:lnTo>
                    <a:pt x="371" y="330"/>
                  </a:lnTo>
                  <a:lnTo>
                    <a:pt x="368" y="331"/>
                  </a:lnTo>
                  <a:lnTo>
                    <a:pt x="366" y="330"/>
                  </a:lnTo>
                  <a:lnTo>
                    <a:pt x="364" y="330"/>
                  </a:lnTo>
                  <a:lnTo>
                    <a:pt x="361" y="329"/>
                  </a:lnTo>
                  <a:lnTo>
                    <a:pt x="362" y="340"/>
                  </a:lnTo>
                  <a:lnTo>
                    <a:pt x="362" y="358"/>
                  </a:lnTo>
                  <a:lnTo>
                    <a:pt x="364" y="365"/>
                  </a:lnTo>
                  <a:lnTo>
                    <a:pt x="367" y="374"/>
                  </a:lnTo>
                  <a:lnTo>
                    <a:pt x="358" y="374"/>
                  </a:lnTo>
                  <a:lnTo>
                    <a:pt x="348" y="373"/>
                  </a:lnTo>
                  <a:lnTo>
                    <a:pt x="340" y="371"/>
                  </a:lnTo>
                  <a:lnTo>
                    <a:pt x="336" y="366"/>
                  </a:lnTo>
                  <a:lnTo>
                    <a:pt x="322" y="380"/>
                  </a:lnTo>
                  <a:lnTo>
                    <a:pt x="325" y="387"/>
                  </a:lnTo>
                  <a:lnTo>
                    <a:pt x="327" y="396"/>
                  </a:lnTo>
                  <a:lnTo>
                    <a:pt x="327" y="406"/>
                  </a:lnTo>
                  <a:lnTo>
                    <a:pt x="325" y="414"/>
                  </a:lnTo>
                  <a:lnTo>
                    <a:pt x="322" y="414"/>
                  </a:lnTo>
                  <a:lnTo>
                    <a:pt x="318" y="410"/>
                  </a:lnTo>
                  <a:lnTo>
                    <a:pt x="317" y="408"/>
                  </a:lnTo>
                  <a:lnTo>
                    <a:pt x="317" y="406"/>
                  </a:lnTo>
                  <a:lnTo>
                    <a:pt x="316" y="403"/>
                  </a:lnTo>
                  <a:lnTo>
                    <a:pt x="316" y="401"/>
                  </a:lnTo>
                  <a:lnTo>
                    <a:pt x="315" y="399"/>
                  </a:lnTo>
                  <a:lnTo>
                    <a:pt x="314" y="398"/>
                  </a:lnTo>
                  <a:lnTo>
                    <a:pt x="311" y="396"/>
                  </a:lnTo>
                  <a:lnTo>
                    <a:pt x="222" y="402"/>
                  </a:lnTo>
                  <a:lnTo>
                    <a:pt x="132" y="407"/>
                  </a:lnTo>
                  <a:lnTo>
                    <a:pt x="126" y="408"/>
                  </a:lnTo>
                  <a:lnTo>
                    <a:pt x="120" y="410"/>
                  </a:lnTo>
                  <a:lnTo>
                    <a:pt x="112" y="412"/>
                  </a:lnTo>
                  <a:lnTo>
                    <a:pt x="103" y="410"/>
                  </a:lnTo>
                  <a:lnTo>
                    <a:pt x="98" y="400"/>
                  </a:lnTo>
                  <a:lnTo>
                    <a:pt x="92" y="388"/>
                  </a:lnTo>
                  <a:lnTo>
                    <a:pt x="85" y="377"/>
                  </a:lnTo>
                  <a:lnTo>
                    <a:pt x="84" y="374"/>
                  </a:lnTo>
                  <a:lnTo>
                    <a:pt x="81" y="371"/>
                  </a:lnTo>
                  <a:lnTo>
                    <a:pt x="80" y="368"/>
                  </a:lnTo>
                  <a:lnTo>
                    <a:pt x="80" y="359"/>
                  </a:lnTo>
                  <a:lnTo>
                    <a:pt x="81" y="349"/>
                  </a:lnTo>
                  <a:lnTo>
                    <a:pt x="80" y="338"/>
                  </a:lnTo>
                  <a:lnTo>
                    <a:pt x="77" y="330"/>
                  </a:lnTo>
                  <a:lnTo>
                    <a:pt x="74" y="324"/>
                  </a:lnTo>
                  <a:lnTo>
                    <a:pt x="71" y="318"/>
                  </a:lnTo>
                  <a:lnTo>
                    <a:pt x="71" y="302"/>
                  </a:lnTo>
                  <a:lnTo>
                    <a:pt x="76" y="286"/>
                  </a:lnTo>
                  <a:lnTo>
                    <a:pt x="83" y="273"/>
                  </a:lnTo>
                  <a:lnTo>
                    <a:pt x="80" y="265"/>
                  </a:lnTo>
                  <a:lnTo>
                    <a:pt x="77" y="255"/>
                  </a:lnTo>
                  <a:lnTo>
                    <a:pt x="75" y="247"/>
                  </a:lnTo>
                  <a:lnTo>
                    <a:pt x="74" y="246"/>
                  </a:lnTo>
                  <a:lnTo>
                    <a:pt x="67" y="242"/>
                  </a:lnTo>
                  <a:lnTo>
                    <a:pt x="66" y="241"/>
                  </a:lnTo>
                  <a:lnTo>
                    <a:pt x="63" y="238"/>
                  </a:lnTo>
                  <a:lnTo>
                    <a:pt x="61" y="231"/>
                  </a:lnTo>
                  <a:lnTo>
                    <a:pt x="57" y="223"/>
                  </a:lnTo>
                  <a:lnTo>
                    <a:pt x="55" y="217"/>
                  </a:lnTo>
                  <a:lnTo>
                    <a:pt x="47" y="190"/>
                  </a:lnTo>
                  <a:lnTo>
                    <a:pt x="40" y="161"/>
                  </a:lnTo>
                  <a:lnTo>
                    <a:pt x="32" y="132"/>
                  </a:lnTo>
                  <a:lnTo>
                    <a:pt x="15" y="76"/>
                  </a:lnTo>
                  <a:lnTo>
                    <a:pt x="0" y="23"/>
                  </a:lnTo>
                  <a:lnTo>
                    <a:pt x="46" y="17"/>
                  </a:lnTo>
                  <a:lnTo>
                    <a:pt x="92" y="13"/>
                  </a:lnTo>
                  <a:lnTo>
                    <a:pt x="138" y="7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102"/>
            <p:cNvSpPr>
              <a:spLocks/>
            </p:cNvSpPr>
            <p:nvPr/>
          </p:nvSpPr>
          <p:spPr bwMode="auto">
            <a:xfrm>
              <a:off x="7762964" y="3861798"/>
              <a:ext cx="501555" cy="823340"/>
            </a:xfrm>
            <a:custGeom>
              <a:avLst/>
              <a:gdLst/>
              <a:ahLst/>
              <a:cxnLst>
                <a:cxn ang="0">
                  <a:pos x="202" y="46"/>
                </a:cxn>
                <a:cxn ang="0">
                  <a:pos x="232" y="142"/>
                </a:cxn>
                <a:cxn ang="0">
                  <a:pos x="243" y="189"/>
                </a:cxn>
                <a:cxn ang="0">
                  <a:pos x="254" y="215"/>
                </a:cxn>
                <a:cxn ang="0">
                  <a:pos x="263" y="223"/>
                </a:cxn>
                <a:cxn ang="0">
                  <a:pos x="267" y="231"/>
                </a:cxn>
                <a:cxn ang="0">
                  <a:pos x="267" y="243"/>
                </a:cxn>
                <a:cxn ang="0">
                  <a:pos x="267" y="255"/>
                </a:cxn>
                <a:cxn ang="0">
                  <a:pos x="263" y="274"/>
                </a:cxn>
                <a:cxn ang="0">
                  <a:pos x="262" y="294"/>
                </a:cxn>
                <a:cxn ang="0">
                  <a:pos x="271" y="314"/>
                </a:cxn>
                <a:cxn ang="0">
                  <a:pos x="269" y="339"/>
                </a:cxn>
                <a:cxn ang="0">
                  <a:pos x="275" y="351"/>
                </a:cxn>
                <a:cxn ang="0">
                  <a:pos x="279" y="364"/>
                </a:cxn>
                <a:cxn ang="0">
                  <a:pos x="209" y="371"/>
                </a:cxn>
                <a:cxn ang="0">
                  <a:pos x="136" y="382"/>
                </a:cxn>
                <a:cxn ang="0">
                  <a:pos x="100" y="383"/>
                </a:cxn>
                <a:cxn ang="0">
                  <a:pos x="80" y="389"/>
                </a:cxn>
                <a:cxn ang="0">
                  <a:pos x="77" y="404"/>
                </a:cxn>
                <a:cxn ang="0">
                  <a:pos x="88" y="414"/>
                </a:cxn>
                <a:cxn ang="0">
                  <a:pos x="92" y="426"/>
                </a:cxn>
                <a:cxn ang="0">
                  <a:pos x="94" y="444"/>
                </a:cxn>
                <a:cxn ang="0">
                  <a:pos x="91" y="446"/>
                </a:cxn>
                <a:cxn ang="0">
                  <a:pos x="86" y="449"/>
                </a:cxn>
                <a:cxn ang="0">
                  <a:pos x="84" y="448"/>
                </a:cxn>
                <a:cxn ang="0">
                  <a:pos x="79" y="446"/>
                </a:cxn>
                <a:cxn ang="0">
                  <a:pos x="80" y="452"/>
                </a:cxn>
                <a:cxn ang="0">
                  <a:pos x="77" y="458"/>
                </a:cxn>
                <a:cxn ang="0">
                  <a:pos x="70" y="451"/>
                </a:cxn>
                <a:cxn ang="0">
                  <a:pos x="64" y="444"/>
                </a:cxn>
                <a:cxn ang="0">
                  <a:pos x="57" y="431"/>
                </a:cxn>
                <a:cxn ang="0">
                  <a:pos x="46" y="416"/>
                </a:cxn>
                <a:cxn ang="0">
                  <a:pos x="41" y="435"/>
                </a:cxn>
                <a:cxn ang="0">
                  <a:pos x="21" y="449"/>
                </a:cxn>
                <a:cxn ang="0">
                  <a:pos x="15" y="400"/>
                </a:cxn>
                <a:cxn ang="0">
                  <a:pos x="2" y="320"/>
                </a:cxn>
                <a:cxn ang="0">
                  <a:pos x="1" y="277"/>
                </a:cxn>
                <a:cxn ang="0">
                  <a:pos x="5" y="184"/>
                </a:cxn>
                <a:cxn ang="0">
                  <a:pos x="6" y="83"/>
                </a:cxn>
                <a:cxn ang="0">
                  <a:pos x="8" y="31"/>
                </a:cxn>
                <a:cxn ang="0">
                  <a:pos x="2" y="23"/>
                </a:cxn>
                <a:cxn ang="0">
                  <a:pos x="0" y="19"/>
                </a:cxn>
                <a:cxn ang="0">
                  <a:pos x="66" y="14"/>
                </a:cxn>
              </a:cxnLst>
              <a:rect l="0" t="0" r="r" b="b"/>
              <a:pathLst>
                <a:path w="279" h="458">
                  <a:moveTo>
                    <a:pt x="190" y="0"/>
                  </a:moveTo>
                  <a:lnTo>
                    <a:pt x="202" y="46"/>
                  </a:lnTo>
                  <a:lnTo>
                    <a:pt x="218" y="94"/>
                  </a:lnTo>
                  <a:lnTo>
                    <a:pt x="232" y="142"/>
                  </a:lnTo>
                  <a:lnTo>
                    <a:pt x="239" y="174"/>
                  </a:lnTo>
                  <a:lnTo>
                    <a:pt x="243" y="189"/>
                  </a:lnTo>
                  <a:lnTo>
                    <a:pt x="248" y="202"/>
                  </a:lnTo>
                  <a:lnTo>
                    <a:pt x="254" y="215"/>
                  </a:lnTo>
                  <a:lnTo>
                    <a:pt x="260" y="221"/>
                  </a:lnTo>
                  <a:lnTo>
                    <a:pt x="263" y="223"/>
                  </a:lnTo>
                  <a:lnTo>
                    <a:pt x="265" y="227"/>
                  </a:lnTo>
                  <a:lnTo>
                    <a:pt x="267" y="231"/>
                  </a:lnTo>
                  <a:lnTo>
                    <a:pt x="265" y="237"/>
                  </a:lnTo>
                  <a:lnTo>
                    <a:pt x="267" y="243"/>
                  </a:lnTo>
                  <a:lnTo>
                    <a:pt x="271" y="246"/>
                  </a:lnTo>
                  <a:lnTo>
                    <a:pt x="267" y="255"/>
                  </a:lnTo>
                  <a:lnTo>
                    <a:pt x="265" y="263"/>
                  </a:lnTo>
                  <a:lnTo>
                    <a:pt x="263" y="274"/>
                  </a:lnTo>
                  <a:lnTo>
                    <a:pt x="262" y="285"/>
                  </a:lnTo>
                  <a:lnTo>
                    <a:pt x="262" y="294"/>
                  </a:lnTo>
                  <a:lnTo>
                    <a:pt x="265" y="304"/>
                  </a:lnTo>
                  <a:lnTo>
                    <a:pt x="271" y="314"/>
                  </a:lnTo>
                  <a:lnTo>
                    <a:pt x="271" y="334"/>
                  </a:lnTo>
                  <a:lnTo>
                    <a:pt x="269" y="339"/>
                  </a:lnTo>
                  <a:lnTo>
                    <a:pt x="270" y="346"/>
                  </a:lnTo>
                  <a:lnTo>
                    <a:pt x="275" y="351"/>
                  </a:lnTo>
                  <a:lnTo>
                    <a:pt x="278" y="357"/>
                  </a:lnTo>
                  <a:lnTo>
                    <a:pt x="279" y="364"/>
                  </a:lnTo>
                  <a:lnTo>
                    <a:pt x="246" y="367"/>
                  </a:lnTo>
                  <a:lnTo>
                    <a:pt x="209" y="371"/>
                  </a:lnTo>
                  <a:lnTo>
                    <a:pt x="172" y="377"/>
                  </a:lnTo>
                  <a:lnTo>
                    <a:pt x="136" y="382"/>
                  </a:lnTo>
                  <a:lnTo>
                    <a:pt x="112" y="382"/>
                  </a:lnTo>
                  <a:lnTo>
                    <a:pt x="100" y="383"/>
                  </a:lnTo>
                  <a:lnTo>
                    <a:pt x="90" y="384"/>
                  </a:lnTo>
                  <a:lnTo>
                    <a:pt x="80" y="389"/>
                  </a:lnTo>
                  <a:lnTo>
                    <a:pt x="74" y="396"/>
                  </a:lnTo>
                  <a:lnTo>
                    <a:pt x="77" y="404"/>
                  </a:lnTo>
                  <a:lnTo>
                    <a:pt x="83" y="410"/>
                  </a:lnTo>
                  <a:lnTo>
                    <a:pt x="88" y="414"/>
                  </a:lnTo>
                  <a:lnTo>
                    <a:pt x="94" y="420"/>
                  </a:lnTo>
                  <a:lnTo>
                    <a:pt x="92" y="426"/>
                  </a:lnTo>
                  <a:lnTo>
                    <a:pt x="94" y="435"/>
                  </a:lnTo>
                  <a:lnTo>
                    <a:pt x="94" y="444"/>
                  </a:lnTo>
                  <a:lnTo>
                    <a:pt x="93" y="444"/>
                  </a:lnTo>
                  <a:lnTo>
                    <a:pt x="91" y="446"/>
                  </a:lnTo>
                  <a:lnTo>
                    <a:pt x="88" y="447"/>
                  </a:lnTo>
                  <a:lnTo>
                    <a:pt x="86" y="449"/>
                  </a:lnTo>
                  <a:lnTo>
                    <a:pt x="85" y="449"/>
                  </a:lnTo>
                  <a:lnTo>
                    <a:pt x="84" y="448"/>
                  </a:lnTo>
                  <a:lnTo>
                    <a:pt x="83" y="446"/>
                  </a:lnTo>
                  <a:lnTo>
                    <a:pt x="79" y="446"/>
                  </a:lnTo>
                  <a:lnTo>
                    <a:pt x="79" y="449"/>
                  </a:lnTo>
                  <a:lnTo>
                    <a:pt x="80" y="452"/>
                  </a:lnTo>
                  <a:lnTo>
                    <a:pt x="80" y="458"/>
                  </a:lnTo>
                  <a:lnTo>
                    <a:pt x="77" y="458"/>
                  </a:lnTo>
                  <a:lnTo>
                    <a:pt x="72" y="455"/>
                  </a:lnTo>
                  <a:lnTo>
                    <a:pt x="70" y="451"/>
                  </a:lnTo>
                  <a:lnTo>
                    <a:pt x="67" y="447"/>
                  </a:lnTo>
                  <a:lnTo>
                    <a:pt x="64" y="444"/>
                  </a:lnTo>
                  <a:lnTo>
                    <a:pt x="57" y="444"/>
                  </a:lnTo>
                  <a:lnTo>
                    <a:pt x="57" y="431"/>
                  </a:lnTo>
                  <a:lnTo>
                    <a:pt x="53" y="421"/>
                  </a:lnTo>
                  <a:lnTo>
                    <a:pt x="46" y="416"/>
                  </a:lnTo>
                  <a:lnTo>
                    <a:pt x="42" y="425"/>
                  </a:lnTo>
                  <a:lnTo>
                    <a:pt x="41" y="435"/>
                  </a:lnTo>
                  <a:lnTo>
                    <a:pt x="41" y="449"/>
                  </a:lnTo>
                  <a:lnTo>
                    <a:pt x="21" y="449"/>
                  </a:lnTo>
                  <a:lnTo>
                    <a:pt x="16" y="425"/>
                  </a:lnTo>
                  <a:lnTo>
                    <a:pt x="15" y="400"/>
                  </a:lnTo>
                  <a:lnTo>
                    <a:pt x="13" y="376"/>
                  </a:lnTo>
                  <a:lnTo>
                    <a:pt x="2" y="320"/>
                  </a:lnTo>
                  <a:lnTo>
                    <a:pt x="1" y="299"/>
                  </a:lnTo>
                  <a:lnTo>
                    <a:pt x="1" y="277"/>
                  </a:lnTo>
                  <a:lnTo>
                    <a:pt x="5" y="232"/>
                  </a:lnTo>
                  <a:lnTo>
                    <a:pt x="5" y="184"/>
                  </a:lnTo>
                  <a:lnTo>
                    <a:pt x="6" y="133"/>
                  </a:lnTo>
                  <a:lnTo>
                    <a:pt x="6" y="83"/>
                  </a:lnTo>
                  <a:lnTo>
                    <a:pt x="7" y="34"/>
                  </a:lnTo>
                  <a:lnTo>
                    <a:pt x="8" y="31"/>
                  </a:lnTo>
                  <a:lnTo>
                    <a:pt x="5" y="24"/>
                  </a:lnTo>
                  <a:lnTo>
                    <a:pt x="2" y="23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1" y="18"/>
                  </a:lnTo>
                  <a:lnTo>
                    <a:pt x="66" y="14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103"/>
            <p:cNvSpPr>
              <a:spLocks/>
            </p:cNvSpPr>
            <p:nvPr/>
          </p:nvSpPr>
          <p:spPr bwMode="auto">
            <a:xfrm>
              <a:off x="7327924" y="3899550"/>
              <a:ext cx="463803" cy="816149"/>
            </a:xfrm>
            <a:custGeom>
              <a:avLst/>
              <a:gdLst/>
              <a:ahLst/>
              <a:cxnLst>
                <a:cxn ang="0">
                  <a:pos x="238" y="6"/>
                </a:cxn>
                <a:cxn ang="0">
                  <a:pos x="238" y="221"/>
                </a:cxn>
                <a:cxn ang="0">
                  <a:pos x="251" y="374"/>
                </a:cxn>
                <a:cxn ang="0">
                  <a:pos x="256" y="426"/>
                </a:cxn>
                <a:cxn ang="0">
                  <a:pos x="257" y="433"/>
                </a:cxn>
                <a:cxn ang="0">
                  <a:pos x="244" y="430"/>
                </a:cxn>
                <a:cxn ang="0">
                  <a:pos x="235" y="433"/>
                </a:cxn>
                <a:cxn ang="0">
                  <a:pos x="224" y="428"/>
                </a:cxn>
                <a:cxn ang="0">
                  <a:pos x="203" y="434"/>
                </a:cxn>
                <a:cxn ang="0">
                  <a:pos x="183" y="442"/>
                </a:cxn>
                <a:cxn ang="0">
                  <a:pos x="177" y="452"/>
                </a:cxn>
                <a:cxn ang="0">
                  <a:pos x="165" y="449"/>
                </a:cxn>
                <a:cxn ang="0">
                  <a:pos x="159" y="434"/>
                </a:cxn>
                <a:cxn ang="0">
                  <a:pos x="152" y="425"/>
                </a:cxn>
                <a:cxn ang="0">
                  <a:pos x="148" y="399"/>
                </a:cxn>
                <a:cxn ang="0">
                  <a:pos x="123" y="382"/>
                </a:cxn>
                <a:cxn ang="0">
                  <a:pos x="35" y="389"/>
                </a:cxn>
                <a:cxn ang="0">
                  <a:pos x="0" y="376"/>
                </a:cxn>
                <a:cxn ang="0">
                  <a:pos x="10" y="367"/>
                </a:cxn>
                <a:cxn ang="0">
                  <a:pos x="10" y="339"/>
                </a:cxn>
                <a:cxn ang="0">
                  <a:pos x="14" y="337"/>
                </a:cxn>
                <a:cxn ang="0">
                  <a:pos x="15" y="328"/>
                </a:cxn>
                <a:cxn ang="0">
                  <a:pos x="18" y="313"/>
                </a:cxn>
                <a:cxn ang="0">
                  <a:pos x="38" y="288"/>
                </a:cxn>
                <a:cxn ang="0">
                  <a:pos x="39" y="279"/>
                </a:cxn>
                <a:cxn ang="0">
                  <a:pos x="40" y="273"/>
                </a:cxn>
                <a:cxn ang="0">
                  <a:pos x="47" y="263"/>
                </a:cxn>
                <a:cxn ang="0">
                  <a:pos x="38" y="257"/>
                </a:cxn>
                <a:cxn ang="0">
                  <a:pos x="38" y="248"/>
                </a:cxn>
                <a:cxn ang="0">
                  <a:pos x="38" y="239"/>
                </a:cxn>
                <a:cxn ang="0">
                  <a:pos x="28" y="237"/>
                </a:cxn>
                <a:cxn ang="0">
                  <a:pos x="36" y="229"/>
                </a:cxn>
                <a:cxn ang="0">
                  <a:pos x="32" y="227"/>
                </a:cxn>
                <a:cxn ang="0">
                  <a:pos x="28" y="218"/>
                </a:cxn>
                <a:cxn ang="0">
                  <a:pos x="33" y="213"/>
                </a:cxn>
                <a:cxn ang="0">
                  <a:pos x="33" y="208"/>
                </a:cxn>
                <a:cxn ang="0">
                  <a:pos x="27" y="207"/>
                </a:cxn>
                <a:cxn ang="0">
                  <a:pos x="24" y="197"/>
                </a:cxn>
                <a:cxn ang="0">
                  <a:pos x="30" y="178"/>
                </a:cxn>
                <a:cxn ang="0">
                  <a:pos x="27" y="164"/>
                </a:cxn>
                <a:cxn ang="0">
                  <a:pos x="27" y="158"/>
                </a:cxn>
                <a:cxn ang="0">
                  <a:pos x="18" y="150"/>
                </a:cxn>
                <a:cxn ang="0">
                  <a:pos x="25" y="137"/>
                </a:cxn>
                <a:cxn ang="0">
                  <a:pos x="30" y="135"/>
                </a:cxn>
                <a:cxn ang="0">
                  <a:pos x="22" y="131"/>
                </a:cxn>
                <a:cxn ang="0">
                  <a:pos x="27" y="129"/>
                </a:cxn>
                <a:cxn ang="0">
                  <a:pos x="30" y="115"/>
                </a:cxn>
                <a:cxn ang="0">
                  <a:pos x="29" y="111"/>
                </a:cxn>
                <a:cxn ang="0">
                  <a:pos x="37" y="107"/>
                </a:cxn>
                <a:cxn ang="0">
                  <a:pos x="43" y="88"/>
                </a:cxn>
                <a:cxn ang="0">
                  <a:pos x="60" y="67"/>
                </a:cxn>
                <a:cxn ang="0">
                  <a:pos x="64" y="48"/>
                </a:cxn>
                <a:cxn ang="0">
                  <a:pos x="72" y="31"/>
                </a:cxn>
                <a:cxn ang="0">
                  <a:pos x="75" y="26"/>
                </a:cxn>
                <a:cxn ang="0">
                  <a:pos x="81" y="14"/>
                </a:cxn>
                <a:cxn ang="0">
                  <a:pos x="236" y="0"/>
                </a:cxn>
              </a:cxnLst>
              <a:rect l="0" t="0" r="r" b="b"/>
              <a:pathLst>
                <a:path w="258" h="454">
                  <a:moveTo>
                    <a:pt x="236" y="0"/>
                  </a:moveTo>
                  <a:lnTo>
                    <a:pt x="236" y="4"/>
                  </a:lnTo>
                  <a:lnTo>
                    <a:pt x="238" y="6"/>
                  </a:lnTo>
                  <a:lnTo>
                    <a:pt x="244" y="6"/>
                  </a:lnTo>
                  <a:lnTo>
                    <a:pt x="242" y="114"/>
                  </a:lnTo>
                  <a:lnTo>
                    <a:pt x="238" y="221"/>
                  </a:lnTo>
                  <a:lnTo>
                    <a:pt x="240" y="273"/>
                  </a:lnTo>
                  <a:lnTo>
                    <a:pt x="244" y="325"/>
                  </a:lnTo>
                  <a:lnTo>
                    <a:pt x="251" y="374"/>
                  </a:lnTo>
                  <a:lnTo>
                    <a:pt x="258" y="421"/>
                  </a:lnTo>
                  <a:lnTo>
                    <a:pt x="258" y="426"/>
                  </a:lnTo>
                  <a:lnTo>
                    <a:pt x="256" y="426"/>
                  </a:lnTo>
                  <a:lnTo>
                    <a:pt x="256" y="428"/>
                  </a:lnTo>
                  <a:lnTo>
                    <a:pt x="257" y="430"/>
                  </a:lnTo>
                  <a:lnTo>
                    <a:pt x="257" y="433"/>
                  </a:lnTo>
                  <a:lnTo>
                    <a:pt x="255" y="434"/>
                  </a:lnTo>
                  <a:lnTo>
                    <a:pt x="251" y="433"/>
                  </a:lnTo>
                  <a:lnTo>
                    <a:pt x="244" y="430"/>
                  </a:lnTo>
                  <a:lnTo>
                    <a:pt x="240" y="432"/>
                  </a:lnTo>
                  <a:lnTo>
                    <a:pt x="238" y="434"/>
                  </a:lnTo>
                  <a:lnTo>
                    <a:pt x="235" y="433"/>
                  </a:lnTo>
                  <a:lnTo>
                    <a:pt x="230" y="431"/>
                  </a:lnTo>
                  <a:lnTo>
                    <a:pt x="227" y="430"/>
                  </a:lnTo>
                  <a:lnTo>
                    <a:pt x="224" y="428"/>
                  </a:lnTo>
                  <a:lnTo>
                    <a:pt x="221" y="428"/>
                  </a:lnTo>
                  <a:lnTo>
                    <a:pt x="212" y="431"/>
                  </a:lnTo>
                  <a:lnTo>
                    <a:pt x="203" y="434"/>
                  </a:lnTo>
                  <a:lnTo>
                    <a:pt x="194" y="439"/>
                  </a:lnTo>
                  <a:lnTo>
                    <a:pt x="185" y="440"/>
                  </a:lnTo>
                  <a:lnTo>
                    <a:pt x="183" y="442"/>
                  </a:lnTo>
                  <a:lnTo>
                    <a:pt x="180" y="446"/>
                  </a:lnTo>
                  <a:lnTo>
                    <a:pt x="179" y="448"/>
                  </a:lnTo>
                  <a:lnTo>
                    <a:pt x="177" y="452"/>
                  </a:lnTo>
                  <a:lnTo>
                    <a:pt x="173" y="454"/>
                  </a:lnTo>
                  <a:lnTo>
                    <a:pt x="167" y="453"/>
                  </a:lnTo>
                  <a:lnTo>
                    <a:pt x="165" y="449"/>
                  </a:lnTo>
                  <a:lnTo>
                    <a:pt x="163" y="445"/>
                  </a:lnTo>
                  <a:lnTo>
                    <a:pt x="162" y="439"/>
                  </a:lnTo>
                  <a:lnTo>
                    <a:pt x="159" y="434"/>
                  </a:lnTo>
                  <a:lnTo>
                    <a:pt x="158" y="431"/>
                  </a:lnTo>
                  <a:lnTo>
                    <a:pt x="156" y="427"/>
                  </a:lnTo>
                  <a:lnTo>
                    <a:pt x="152" y="425"/>
                  </a:lnTo>
                  <a:lnTo>
                    <a:pt x="145" y="418"/>
                  </a:lnTo>
                  <a:lnTo>
                    <a:pt x="145" y="407"/>
                  </a:lnTo>
                  <a:lnTo>
                    <a:pt x="148" y="399"/>
                  </a:lnTo>
                  <a:lnTo>
                    <a:pt x="150" y="392"/>
                  </a:lnTo>
                  <a:lnTo>
                    <a:pt x="151" y="384"/>
                  </a:lnTo>
                  <a:lnTo>
                    <a:pt x="123" y="382"/>
                  </a:lnTo>
                  <a:lnTo>
                    <a:pt x="94" y="383"/>
                  </a:lnTo>
                  <a:lnTo>
                    <a:pt x="65" y="386"/>
                  </a:lnTo>
                  <a:lnTo>
                    <a:pt x="35" y="389"/>
                  </a:lnTo>
                  <a:lnTo>
                    <a:pt x="4" y="390"/>
                  </a:lnTo>
                  <a:lnTo>
                    <a:pt x="1" y="383"/>
                  </a:lnTo>
                  <a:lnTo>
                    <a:pt x="0" y="376"/>
                  </a:lnTo>
                  <a:lnTo>
                    <a:pt x="1" y="370"/>
                  </a:lnTo>
                  <a:lnTo>
                    <a:pt x="4" y="367"/>
                  </a:lnTo>
                  <a:lnTo>
                    <a:pt x="10" y="367"/>
                  </a:lnTo>
                  <a:lnTo>
                    <a:pt x="8" y="362"/>
                  </a:lnTo>
                  <a:lnTo>
                    <a:pt x="8" y="346"/>
                  </a:lnTo>
                  <a:lnTo>
                    <a:pt x="10" y="339"/>
                  </a:lnTo>
                  <a:lnTo>
                    <a:pt x="11" y="339"/>
                  </a:lnTo>
                  <a:lnTo>
                    <a:pt x="13" y="337"/>
                  </a:lnTo>
                  <a:lnTo>
                    <a:pt x="14" y="337"/>
                  </a:lnTo>
                  <a:lnTo>
                    <a:pt x="14" y="336"/>
                  </a:lnTo>
                  <a:lnTo>
                    <a:pt x="11" y="333"/>
                  </a:lnTo>
                  <a:lnTo>
                    <a:pt x="15" y="328"/>
                  </a:lnTo>
                  <a:lnTo>
                    <a:pt x="18" y="325"/>
                  </a:lnTo>
                  <a:lnTo>
                    <a:pt x="21" y="319"/>
                  </a:lnTo>
                  <a:lnTo>
                    <a:pt x="18" y="313"/>
                  </a:lnTo>
                  <a:lnTo>
                    <a:pt x="30" y="305"/>
                  </a:lnTo>
                  <a:lnTo>
                    <a:pt x="38" y="293"/>
                  </a:lnTo>
                  <a:lnTo>
                    <a:pt x="38" y="288"/>
                  </a:lnTo>
                  <a:lnTo>
                    <a:pt x="40" y="284"/>
                  </a:lnTo>
                  <a:lnTo>
                    <a:pt x="40" y="280"/>
                  </a:lnTo>
                  <a:lnTo>
                    <a:pt x="39" y="279"/>
                  </a:lnTo>
                  <a:lnTo>
                    <a:pt x="33" y="279"/>
                  </a:lnTo>
                  <a:lnTo>
                    <a:pt x="37" y="277"/>
                  </a:lnTo>
                  <a:lnTo>
                    <a:pt x="40" y="273"/>
                  </a:lnTo>
                  <a:lnTo>
                    <a:pt x="50" y="269"/>
                  </a:lnTo>
                  <a:lnTo>
                    <a:pt x="49" y="265"/>
                  </a:lnTo>
                  <a:lnTo>
                    <a:pt x="47" y="263"/>
                  </a:lnTo>
                  <a:lnTo>
                    <a:pt x="45" y="262"/>
                  </a:lnTo>
                  <a:lnTo>
                    <a:pt x="43" y="259"/>
                  </a:lnTo>
                  <a:lnTo>
                    <a:pt x="38" y="257"/>
                  </a:lnTo>
                  <a:lnTo>
                    <a:pt x="36" y="255"/>
                  </a:lnTo>
                  <a:lnTo>
                    <a:pt x="38" y="250"/>
                  </a:lnTo>
                  <a:lnTo>
                    <a:pt x="38" y="248"/>
                  </a:lnTo>
                  <a:lnTo>
                    <a:pt x="37" y="246"/>
                  </a:lnTo>
                  <a:lnTo>
                    <a:pt x="37" y="242"/>
                  </a:lnTo>
                  <a:lnTo>
                    <a:pt x="38" y="239"/>
                  </a:lnTo>
                  <a:lnTo>
                    <a:pt x="38" y="238"/>
                  </a:lnTo>
                  <a:lnTo>
                    <a:pt x="36" y="237"/>
                  </a:lnTo>
                  <a:lnTo>
                    <a:pt x="28" y="237"/>
                  </a:lnTo>
                  <a:lnTo>
                    <a:pt x="30" y="235"/>
                  </a:lnTo>
                  <a:lnTo>
                    <a:pt x="32" y="231"/>
                  </a:lnTo>
                  <a:lnTo>
                    <a:pt x="36" y="229"/>
                  </a:lnTo>
                  <a:lnTo>
                    <a:pt x="36" y="228"/>
                  </a:lnTo>
                  <a:lnTo>
                    <a:pt x="33" y="227"/>
                  </a:lnTo>
                  <a:lnTo>
                    <a:pt x="32" y="227"/>
                  </a:lnTo>
                  <a:lnTo>
                    <a:pt x="30" y="225"/>
                  </a:lnTo>
                  <a:lnTo>
                    <a:pt x="28" y="225"/>
                  </a:lnTo>
                  <a:lnTo>
                    <a:pt x="28" y="218"/>
                  </a:lnTo>
                  <a:lnTo>
                    <a:pt x="30" y="217"/>
                  </a:lnTo>
                  <a:lnTo>
                    <a:pt x="31" y="215"/>
                  </a:lnTo>
                  <a:lnTo>
                    <a:pt x="33" y="213"/>
                  </a:lnTo>
                  <a:lnTo>
                    <a:pt x="36" y="211"/>
                  </a:lnTo>
                  <a:lnTo>
                    <a:pt x="35" y="209"/>
                  </a:lnTo>
                  <a:lnTo>
                    <a:pt x="33" y="208"/>
                  </a:lnTo>
                  <a:lnTo>
                    <a:pt x="31" y="208"/>
                  </a:lnTo>
                  <a:lnTo>
                    <a:pt x="29" y="207"/>
                  </a:lnTo>
                  <a:lnTo>
                    <a:pt x="27" y="207"/>
                  </a:lnTo>
                  <a:lnTo>
                    <a:pt x="25" y="206"/>
                  </a:lnTo>
                  <a:lnTo>
                    <a:pt x="24" y="203"/>
                  </a:lnTo>
                  <a:lnTo>
                    <a:pt x="24" y="197"/>
                  </a:lnTo>
                  <a:lnTo>
                    <a:pt x="27" y="194"/>
                  </a:lnTo>
                  <a:lnTo>
                    <a:pt x="31" y="185"/>
                  </a:lnTo>
                  <a:lnTo>
                    <a:pt x="30" y="178"/>
                  </a:lnTo>
                  <a:lnTo>
                    <a:pt x="24" y="172"/>
                  </a:lnTo>
                  <a:lnTo>
                    <a:pt x="24" y="168"/>
                  </a:lnTo>
                  <a:lnTo>
                    <a:pt x="27" y="164"/>
                  </a:lnTo>
                  <a:lnTo>
                    <a:pt x="28" y="163"/>
                  </a:lnTo>
                  <a:lnTo>
                    <a:pt x="28" y="161"/>
                  </a:lnTo>
                  <a:lnTo>
                    <a:pt x="27" y="158"/>
                  </a:lnTo>
                  <a:lnTo>
                    <a:pt x="24" y="157"/>
                  </a:lnTo>
                  <a:lnTo>
                    <a:pt x="20" y="152"/>
                  </a:lnTo>
                  <a:lnTo>
                    <a:pt x="18" y="150"/>
                  </a:lnTo>
                  <a:lnTo>
                    <a:pt x="18" y="147"/>
                  </a:lnTo>
                  <a:lnTo>
                    <a:pt x="22" y="144"/>
                  </a:lnTo>
                  <a:lnTo>
                    <a:pt x="25" y="137"/>
                  </a:lnTo>
                  <a:lnTo>
                    <a:pt x="28" y="136"/>
                  </a:lnTo>
                  <a:lnTo>
                    <a:pt x="30" y="136"/>
                  </a:lnTo>
                  <a:lnTo>
                    <a:pt x="30" y="135"/>
                  </a:lnTo>
                  <a:lnTo>
                    <a:pt x="28" y="133"/>
                  </a:lnTo>
                  <a:lnTo>
                    <a:pt x="22" y="133"/>
                  </a:lnTo>
                  <a:lnTo>
                    <a:pt x="22" y="131"/>
                  </a:lnTo>
                  <a:lnTo>
                    <a:pt x="23" y="130"/>
                  </a:lnTo>
                  <a:lnTo>
                    <a:pt x="24" y="130"/>
                  </a:lnTo>
                  <a:lnTo>
                    <a:pt x="27" y="129"/>
                  </a:lnTo>
                  <a:lnTo>
                    <a:pt x="28" y="129"/>
                  </a:lnTo>
                  <a:lnTo>
                    <a:pt x="30" y="126"/>
                  </a:lnTo>
                  <a:lnTo>
                    <a:pt x="30" y="115"/>
                  </a:lnTo>
                  <a:lnTo>
                    <a:pt x="29" y="114"/>
                  </a:lnTo>
                  <a:lnTo>
                    <a:pt x="28" y="114"/>
                  </a:lnTo>
                  <a:lnTo>
                    <a:pt x="29" y="111"/>
                  </a:lnTo>
                  <a:lnTo>
                    <a:pt x="31" y="109"/>
                  </a:lnTo>
                  <a:lnTo>
                    <a:pt x="33" y="108"/>
                  </a:lnTo>
                  <a:lnTo>
                    <a:pt x="37" y="107"/>
                  </a:lnTo>
                  <a:lnTo>
                    <a:pt x="42" y="104"/>
                  </a:lnTo>
                  <a:lnTo>
                    <a:pt x="40" y="95"/>
                  </a:lnTo>
                  <a:lnTo>
                    <a:pt x="43" y="88"/>
                  </a:lnTo>
                  <a:lnTo>
                    <a:pt x="47" y="81"/>
                  </a:lnTo>
                  <a:lnTo>
                    <a:pt x="54" y="74"/>
                  </a:lnTo>
                  <a:lnTo>
                    <a:pt x="60" y="67"/>
                  </a:lnTo>
                  <a:lnTo>
                    <a:pt x="63" y="60"/>
                  </a:lnTo>
                  <a:lnTo>
                    <a:pt x="61" y="52"/>
                  </a:lnTo>
                  <a:lnTo>
                    <a:pt x="64" y="48"/>
                  </a:lnTo>
                  <a:lnTo>
                    <a:pt x="70" y="42"/>
                  </a:lnTo>
                  <a:lnTo>
                    <a:pt x="70" y="35"/>
                  </a:lnTo>
                  <a:lnTo>
                    <a:pt x="72" y="31"/>
                  </a:lnTo>
                  <a:lnTo>
                    <a:pt x="72" y="30"/>
                  </a:lnTo>
                  <a:lnTo>
                    <a:pt x="74" y="28"/>
                  </a:lnTo>
                  <a:lnTo>
                    <a:pt x="75" y="26"/>
                  </a:lnTo>
                  <a:lnTo>
                    <a:pt x="78" y="23"/>
                  </a:lnTo>
                  <a:lnTo>
                    <a:pt x="81" y="19"/>
                  </a:lnTo>
                  <a:lnTo>
                    <a:pt x="81" y="14"/>
                  </a:lnTo>
                  <a:lnTo>
                    <a:pt x="132" y="10"/>
                  </a:lnTo>
                  <a:lnTo>
                    <a:pt x="185" y="6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104"/>
            <p:cNvSpPr>
              <a:spLocks/>
            </p:cNvSpPr>
            <p:nvPr/>
          </p:nvSpPr>
          <p:spPr bwMode="auto">
            <a:xfrm>
              <a:off x="8936853" y="4805585"/>
              <a:ext cx="16180" cy="14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1"/>
                </a:cxn>
                <a:cxn ang="0">
                  <a:pos x="5" y="3"/>
                </a:cxn>
                <a:cxn ang="0">
                  <a:pos x="7" y="5"/>
                </a:cxn>
                <a:cxn ang="0">
                  <a:pos x="9" y="6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1" y="0"/>
                </a:cxn>
              </a:cxnLst>
              <a:rect l="0" t="0" r="r" b="b"/>
              <a:pathLst>
                <a:path w="9" h="8">
                  <a:moveTo>
                    <a:pt x="1" y="0"/>
                  </a:moveTo>
                  <a:lnTo>
                    <a:pt x="2" y="1"/>
                  </a:lnTo>
                  <a:lnTo>
                    <a:pt x="5" y="3"/>
                  </a:lnTo>
                  <a:lnTo>
                    <a:pt x="7" y="5"/>
                  </a:lnTo>
                  <a:lnTo>
                    <a:pt x="9" y="6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105"/>
            <p:cNvSpPr>
              <a:spLocks noEditPoints="1"/>
            </p:cNvSpPr>
            <p:nvPr/>
          </p:nvSpPr>
          <p:spPr bwMode="auto">
            <a:xfrm>
              <a:off x="7906780" y="4490988"/>
              <a:ext cx="1195462" cy="898843"/>
            </a:xfrm>
            <a:custGeom>
              <a:avLst/>
              <a:gdLst/>
              <a:ahLst/>
              <a:cxnLst>
                <a:cxn ang="0">
                  <a:pos x="451" y="0"/>
                </a:cxn>
                <a:cxn ang="0">
                  <a:pos x="486" y="18"/>
                </a:cxn>
                <a:cxn ang="0">
                  <a:pos x="511" y="76"/>
                </a:cxn>
                <a:cxn ang="0">
                  <a:pos x="573" y="171"/>
                </a:cxn>
                <a:cxn ang="0">
                  <a:pos x="566" y="182"/>
                </a:cxn>
                <a:cxn ang="0">
                  <a:pos x="602" y="248"/>
                </a:cxn>
                <a:cxn ang="0">
                  <a:pos x="636" y="304"/>
                </a:cxn>
                <a:cxn ang="0">
                  <a:pos x="649" y="319"/>
                </a:cxn>
                <a:cxn ang="0">
                  <a:pos x="665" y="395"/>
                </a:cxn>
                <a:cxn ang="0">
                  <a:pos x="656" y="452"/>
                </a:cxn>
                <a:cxn ang="0">
                  <a:pos x="655" y="479"/>
                </a:cxn>
                <a:cxn ang="0">
                  <a:pos x="635" y="496"/>
                </a:cxn>
                <a:cxn ang="0">
                  <a:pos x="613" y="496"/>
                </a:cxn>
                <a:cxn ang="0">
                  <a:pos x="596" y="486"/>
                </a:cxn>
                <a:cxn ang="0">
                  <a:pos x="567" y="447"/>
                </a:cxn>
                <a:cxn ang="0">
                  <a:pos x="542" y="440"/>
                </a:cxn>
                <a:cxn ang="0">
                  <a:pos x="509" y="395"/>
                </a:cxn>
                <a:cxn ang="0">
                  <a:pos x="511" y="374"/>
                </a:cxn>
                <a:cxn ang="0">
                  <a:pos x="496" y="377"/>
                </a:cxn>
                <a:cxn ang="0">
                  <a:pos x="489" y="354"/>
                </a:cxn>
                <a:cxn ang="0">
                  <a:pos x="479" y="357"/>
                </a:cxn>
                <a:cxn ang="0">
                  <a:pos x="473" y="362"/>
                </a:cxn>
                <a:cxn ang="0">
                  <a:pos x="447" y="322"/>
                </a:cxn>
                <a:cxn ang="0">
                  <a:pos x="436" y="311"/>
                </a:cxn>
                <a:cxn ang="0">
                  <a:pos x="444" y="300"/>
                </a:cxn>
                <a:cxn ang="0">
                  <a:pos x="452" y="286"/>
                </a:cxn>
                <a:cxn ang="0">
                  <a:pos x="440" y="270"/>
                </a:cxn>
                <a:cxn ang="0">
                  <a:pos x="428" y="270"/>
                </a:cxn>
                <a:cxn ang="0">
                  <a:pos x="431" y="278"/>
                </a:cxn>
                <a:cxn ang="0">
                  <a:pos x="430" y="288"/>
                </a:cxn>
                <a:cxn ang="0">
                  <a:pos x="421" y="283"/>
                </a:cxn>
                <a:cxn ang="0">
                  <a:pos x="419" y="271"/>
                </a:cxn>
                <a:cxn ang="0">
                  <a:pos x="424" y="204"/>
                </a:cxn>
                <a:cxn ang="0">
                  <a:pos x="400" y="158"/>
                </a:cxn>
                <a:cxn ang="0">
                  <a:pos x="386" y="160"/>
                </a:cxn>
                <a:cxn ang="0">
                  <a:pos x="350" y="126"/>
                </a:cxn>
                <a:cxn ang="0">
                  <a:pos x="330" y="110"/>
                </a:cxn>
                <a:cxn ang="0">
                  <a:pos x="319" y="97"/>
                </a:cxn>
                <a:cxn ang="0">
                  <a:pos x="280" y="87"/>
                </a:cxn>
                <a:cxn ang="0">
                  <a:pos x="262" y="98"/>
                </a:cxn>
                <a:cxn ang="0">
                  <a:pos x="258" y="103"/>
                </a:cxn>
                <a:cxn ang="0">
                  <a:pos x="251" y="110"/>
                </a:cxn>
                <a:cxn ang="0">
                  <a:pos x="232" y="129"/>
                </a:cxn>
                <a:cxn ang="0">
                  <a:pos x="221" y="127"/>
                </a:cxn>
                <a:cxn ang="0">
                  <a:pos x="197" y="138"/>
                </a:cxn>
                <a:cxn ang="0">
                  <a:pos x="176" y="111"/>
                </a:cxn>
                <a:cxn ang="0">
                  <a:pos x="160" y="92"/>
                </a:cxn>
                <a:cxn ang="0">
                  <a:pos x="157" y="88"/>
                </a:cxn>
                <a:cxn ang="0">
                  <a:pos x="147" y="85"/>
                </a:cxn>
                <a:cxn ang="0">
                  <a:pos x="126" y="88"/>
                </a:cxn>
                <a:cxn ang="0">
                  <a:pos x="113" y="74"/>
                </a:cxn>
                <a:cxn ang="0">
                  <a:pos x="78" y="82"/>
                </a:cxn>
                <a:cxn ang="0">
                  <a:pos x="50" y="68"/>
                </a:cxn>
                <a:cxn ang="0">
                  <a:pos x="39" y="74"/>
                </a:cxn>
                <a:cxn ang="0">
                  <a:pos x="34" y="81"/>
                </a:cxn>
                <a:cxn ang="0">
                  <a:pos x="22" y="87"/>
                </a:cxn>
                <a:cxn ang="0">
                  <a:pos x="11" y="62"/>
                </a:cxn>
                <a:cxn ang="0">
                  <a:pos x="14" y="36"/>
                </a:cxn>
                <a:cxn ang="0">
                  <a:pos x="203" y="17"/>
                </a:cxn>
                <a:cxn ang="0">
                  <a:pos x="428" y="28"/>
                </a:cxn>
                <a:cxn ang="0">
                  <a:pos x="444" y="38"/>
                </a:cxn>
                <a:cxn ang="0">
                  <a:pos x="444" y="0"/>
                </a:cxn>
              </a:cxnLst>
              <a:rect l="0" t="0" r="r" b="b"/>
              <a:pathLst>
                <a:path w="665" h="500">
                  <a:moveTo>
                    <a:pt x="265" y="104"/>
                  </a:moveTo>
                  <a:lnTo>
                    <a:pt x="263" y="105"/>
                  </a:lnTo>
                  <a:lnTo>
                    <a:pt x="265" y="104"/>
                  </a:lnTo>
                  <a:close/>
                  <a:moveTo>
                    <a:pt x="444" y="0"/>
                  </a:moveTo>
                  <a:lnTo>
                    <a:pt x="451" y="0"/>
                  </a:lnTo>
                  <a:lnTo>
                    <a:pt x="460" y="1"/>
                  </a:lnTo>
                  <a:lnTo>
                    <a:pt x="472" y="4"/>
                  </a:lnTo>
                  <a:lnTo>
                    <a:pt x="483" y="3"/>
                  </a:lnTo>
                  <a:lnTo>
                    <a:pt x="485" y="10"/>
                  </a:lnTo>
                  <a:lnTo>
                    <a:pt x="486" y="18"/>
                  </a:lnTo>
                  <a:lnTo>
                    <a:pt x="488" y="24"/>
                  </a:lnTo>
                  <a:lnTo>
                    <a:pt x="495" y="28"/>
                  </a:lnTo>
                  <a:lnTo>
                    <a:pt x="499" y="45"/>
                  </a:lnTo>
                  <a:lnTo>
                    <a:pt x="504" y="61"/>
                  </a:lnTo>
                  <a:lnTo>
                    <a:pt x="511" y="76"/>
                  </a:lnTo>
                  <a:lnTo>
                    <a:pt x="524" y="102"/>
                  </a:lnTo>
                  <a:lnTo>
                    <a:pt x="538" y="126"/>
                  </a:lnTo>
                  <a:lnTo>
                    <a:pt x="556" y="150"/>
                  </a:lnTo>
                  <a:lnTo>
                    <a:pt x="574" y="169"/>
                  </a:lnTo>
                  <a:lnTo>
                    <a:pt x="573" y="171"/>
                  </a:lnTo>
                  <a:lnTo>
                    <a:pt x="573" y="172"/>
                  </a:lnTo>
                  <a:lnTo>
                    <a:pt x="572" y="171"/>
                  </a:lnTo>
                  <a:lnTo>
                    <a:pt x="570" y="169"/>
                  </a:lnTo>
                  <a:lnTo>
                    <a:pt x="565" y="169"/>
                  </a:lnTo>
                  <a:lnTo>
                    <a:pt x="566" y="182"/>
                  </a:lnTo>
                  <a:lnTo>
                    <a:pt x="571" y="194"/>
                  </a:lnTo>
                  <a:lnTo>
                    <a:pt x="577" y="206"/>
                  </a:lnTo>
                  <a:lnTo>
                    <a:pt x="586" y="222"/>
                  </a:lnTo>
                  <a:lnTo>
                    <a:pt x="596" y="237"/>
                  </a:lnTo>
                  <a:lnTo>
                    <a:pt x="602" y="248"/>
                  </a:lnTo>
                  <a:lnTo>
                    <a:pt x="610" y="257"/>
                  </a:lnTo>
                  <a:lnTo>
                    <a:pt x="616" y="266"/>
                  </a:lnTo>
                  <a:lnTo>
                    <a:pt x="628" y="290"/>
                  </a:lnTo>
                  <a:lnTo>
                    <a:pt x="636" y="299"/>
                  </a:lnTo>
                  <a:lnTo>
                    <a:pt x="636" y="304"/>
                  </a:lnTo>
                  <a:lnTo>
                    <a:pt x="635" y="306"/>
                  </a:lnTo>
                  <a:lnTo>
                    <a:pt x="634" y="307"/>
                  </a:lnTo>
                  <a:lnTo>
                    <a:pt x="632" y="307"/>
                  </a:lnTo>
                  <a:lnTo>
                    <a:pt x="642" y="312"/>
                  </a:lnTo>
                  <a:lnTo>
                    <a:pt x="649" y="319"/>
                  </a:lnTo>
                  <a:lnTo>
                    <a:pt x="653" y="327"/>
                  </a:lnTo>
                  <a:lnTo>
                    <a:pt x="658" y="341"/>
                  </a:lnTo>
                  <a:lnTo>
                    <a:pt x="662" y="355"/>
                  </a:lnTo>
                  <a:lnTo>
                    <a:pt x="664" y="374"/>
                  </a:lnTo>
                  <a:lnTo>
                    <a:pt x="665" y="395"/>
                  </a:lnTo>
                  <a:lnTo>
                    <a:pt x="665" y="416"/>
                  </a:lnTo>
                  <a:lnTo>
                    <a:pt x="664" y="432"/>
                  </a:lnTo>
                  <a:lnTo>
                    <a:pt x="662" y="439"/>
                  </a:lnTo>
                  <a:lnTo>
                    <a:pt x="658" y="445"/>
                  </a:lnTo>
                  <a:lnTo>
                    <a:pt x="656" y="452"/>
                  </a:lnTo>
                  <a:lnTo>
                    <a:pt x="656" y="458"/>
                  </a:lnTo>
                  <a:lnTo>
                    <a:pt x="658" y="465"/>
                  </a:lnTo>
                  <a:lnTo>
                    <a:pt x="658" y="474"/>
                  </a:lnTo>
                  <a:lnTo>
                    <a:pt x="657" y="476"/>
                  </a:lnTo>
                  <a:lnTo>
                    <a:pt x="655" y="479"/>
                  </a:lnTo>
                  <a:lnTo>
                    <a:pt x="652" y="483"/>
                  </a:lnTo>
                  <a:lnTo>
                    <a:pt x="652" y="488"/>
                  </a:lnTo>
                  <a:lnTo>
                    <a:pt x="645" y="489"/>
                  </a:lnTo>
                  <a:lnTo>
                    <a:pt x="639" y="491"/>
                  </a:lnTo>
                  <a:lnTo>
                    <a:pt x="635" y="496"/>
                  </a:lnTo>
                  <a:lnTo>
                    <a:pt x="629" y="498"/>
                  </a:lnTo>
                  <a:lnTo>
                    <a:pt x="623" y="500"/>
                  </a:lnTo>
                  <a:lnTo>
                    <a:pt x="616" y="496"/>
                  </a:lnTo>
                  <a:lnTo>
                    <a:pt x="615" y="495"/>
                  </a:lnTo>
                  <a:lnTo>
                    <a:pt x="613" y="496"/>
                  </a:lnTo>
                  <a:lnTo>
                    <a:pt x="613" y="493"/>
                  </a:lnTo>
                  <a:lnTo>
                    <a:pt x="610" y="489"/>
                  </a:lnTo>
                  <a:lnTo>
                    <a:pt x="608" y="488"/>
                  </a:lnTo>
                  <a:lnTo>
                    <a:pt x="606" y="486"/>
                  </a:lnTo>
                  <a:lnTo>
                    <a:pt x="596" y="486"/>
                  </a:lnTo>
                  <a:lnTo>
                    <a:pt x="586" y="472"/>
                  </a:lnTo>
                  <a:lnTo>
                    <a:pt x="574" y="456"/>
                  </a:lnTo>
                  <a:lnTo>
                    <a:pt x="571" y="453"/>
                  </a:lnTo>
                  <a:lnTo>
                    <a:pt x="568" y="449"/>
                  </a:lnTo>
                  <a:lnTo>
                    <a:pt x="567" y="447"/>
                  </a:lnTo>
                  <a:lnTo>
                    <a:pt x="565" y="445"/>
                  </a:lnTo>
                  <a:lnTo>
                    <a:pt x="561" y="442"/>
                  </a:lnTo>
                  <a:lnTo>
                    <a:pt x="557" y="440"/>
                  </a:lnTo>
                  <a:lnTo>
                    <a:pt x="549" y="439"/>
                  </a:lnTo>
                  <a:lnTo>
                    <a:pt x="542" y="440"/>
                  </a:lnTo>
                  <a:lnTo>
                    <a:pt x="535" y="438"/>
                  </a:lnTo>
                  <a:lnTo>
                    <a:pt x="523" y="417"/>
                  </a:lnTo>
                  <a:lnTo>
                    <a:pt x="521" y="404"/>
                  </a:lnTo>
                  <a:lnTo>
                    <a:pt x="518" y="399"/>
                  </a:lnTo>
                  <a:lnTo>
                    <a:pt x="509" y="395"/>
                  </a:lnTo>
                  <a:lnTo>
                    <a:pt x="511" y="385"/>
                  </a:lnTo>
                  <a:lnTo>
                    <a:pt x="516" y="379"/>
                  </a:lnTo>
                  <a:lnTo>
                    <a:pt x="521" y="372"/>
                  </a:lnTo>
                  <a:lnTo>
                    <a:pt x="514" y="372"/>
                  </a:lnTo>
                  <a:lnTo>
                    <a:pt x="511" y="374"/>
                  </a:lnTo>
                  <a:lnTo>
                    <a:pt x="510" y="376"/>
                  </a:lnTo>
                  <a:lnTo>
                    <a:pt x="509" y="377"/>
                  </a:lnTo>
                  <a:lnTo>
                    <a:pt x="503" y="389"/>
                  </a:lnTo>
                  <a:lnTo>
                    <a:pt x="499" y="384"/>
                  </a:lnTo>
                  <a:lnTo>
                    <a:pt x="496" y="377"/>
                  </a:lnTo>
                  <a:lnTo>
                    <a:pt x="495" y="369"/>
                  </a:lnTo>
                  <a:lnTo>
                    <a:pt x="495" y="360"/>
                  </a:lnTo>
                  <a:lnTo>
                    <a:pt x="497" y="353"/>
                  </a:lnTo>
                  <a:lnTo>
                    <a:pt x="494" y="351"/>
                  </a:lnTo>
                  <a:lnTo>
                    <a:pt x="489" y="354"/>
                  </a:lnTo>
                  <a:lnTo>
                    <a:pt x="483" y="355"/>
                  </a:lnTo>
                  <a:lnTo>
                    <a:pt x="478" y="353"/>
                  </a:lnTo>
                  <a:lnTo>
                    <a:pt x="476" y="354"/>
                  </a:lnTo>
                  <a:lnTo>
                    <a:pt x="476" y="356"/>
                  </a:lnTo>
                  <a:lnTo>
                    <a:pt x="479" y="357"/>
                  </a:lnTo>
                  <a:lnTo>
                    <a:pt x="480" y="358"/>
                  </a:lnTo>
                  <a:lnTo>
                    <a:pt x="482" y="360"/>
                  </a:lnTo>
                  <a:lnTo>
                    <a:pt x="483" y="362"/>
                  </a:lnTo>
                  <a:lnTo>
                    <a:pt x="483" y="367"/>
                  </a:lnTo>
                  <a:lnTo>
                    <a:pt x="473" y="362"/>
                  </a:lnTo>
                  <a:lnTo>
                    <a:pt x="465" y="356"/>
                  </a:lnTo>
                  <a:lnTo>
                    <a:pt x="459" y="347"/>
                  </a:lnTo>
                  <a:lnTo>
                    <a:pt x="454" y="337"/>
                  </a:lnTo>
                  <a:lnTo>
                    <a:pt x="450" y="327"/>
                  </a:lnTo>
                  <a:lnTo>
                    <a:pt x="447" y="322"/>
                  </a:lnTo>
                  <a:lnTo>
                    <a:pt x="445" y="321"/>
                  </a:lnTo>
                  <a:lnTo>
                    <a:pt x="443" y="319"/>
                  </a:lnTo>
                  <a:lnTo>
                    <a:pt x="438" y="316"/>
                  </a:lnTo>
                  <a:lnTo>
                    <a:pt x="437" y="314"/>
                  </a:lnTo>
                  <a:lnTo>
                    <a:pt x="436" y="311"/>
                  </a:lnTo>
                  <a:lnTo>
                    <a:pt x="438" y="311"/>
                  </a:lnTo>
                  <a:lnTo>
                    <a:pt x="440" y="309"/>
                  </a:lnTo>
                  <a:lnTo>
                    <a:pt x="443" y="305"/>
                  </a:lnTo>
                  <a:lnTo>
                    <a:pt x="443" y="302"/>
                  </a:lnTo>
                  <a:lnTo>
                    <a:pt x="444" y="300"/>
                  </a:lnTo>
                  <a:lnTo>
                    <a:pt x="444" y="293"/>
                  </a:lnTo>
                  <a:lnTo>
                    <a:pt x="445" y="291"/>
                  </a:lnTo>
                  <a:lnTo>
                    <a:pt x="447" y="290"/>
                  </a:lnTo>
                  <a:lnTo>
                    <a:pt x="450" y="287"/>
                  </a:lnTo>
                  <a:lnTo>
                    <a:pt x="452" y="286"/>
                  </a:lnTo>
                  <a:lnTo>
                    <a:pt x="453" y="284"/>
                  </a:lnTo>
                  <a:lnTo>
                    <a:pt x="453" y="279"/>
                  </a:lnTo>
                  <a:lnTo>
                    <a:pt x="451" y="272"/>
                  </a:lnTo>
                  <a:lnTo>
                    <a:pt x="446" y="270"/>
                  </a:lnTo>
                  <a:lnTo>
                    <a:pt x="440" y="270"/>
                  </a:lnTo>
                  <a:lnTo>
                    <a:pt x="433" y="269"/>
                  </a:lnTo>
                  <a:lnTo>
                    <a:pt x="426" y="265"/>
                  </a:lnTo>
                  <a:lnTo>
                    <a:pt x="425" y="269"/>
                  </a:lnTo>
                  <a:lnTo>
                    <a:pt x="426" y="270"/>
                  </a:lnTo>
                  <a:lnTo>
                    <a:pt x="428" y="270"/>
                  </a:lnTo>
                  <a:lnTo>
                    <a:pt x="428" y="273"/>
                  </a:lnTo>
                  <a:lnTo>
                    <a:pt x="429" y="274"/>
                  </a:lnTo>
                  <a:lnTo>
                    <a:pt x="429" y="277"/>
                  </a:lnTo>
                  <a:lnTo>
                    <a:pt x="430" y="277"/>
                  </a:lnTo>
                  <a:lnTo>
                    <a:pt x="431" y="278"/>
                  </a:lnTo>
                  <a:lnTo>
                    <a:pt x="433" y="278"/>
                  </a:lnTo>
                  <a:lnTo>
                    <a:pt x="436" y="277"/>
                  </a:lnTo>
                  <a:lnTo>
                    <a:pt x="433" y="281"/>
                  </a:lnTo>
                  <a:lnTo>
                    <a:pt x="433" y="287"/>
                  </a:lnTo>
                  <a:lnTo>
                    <a:pt x="430" y="288"/>
                  </a:lnTo>
                  <a:lnTo>
                    <a:pt x="428" y="287"/>
                  </a:lnTo>
                  <a:lnTo>
                    <a:pt x="426" y="287"/>
                  </a:lnTo>
                  <a:lnTo>
                    <a:pt x="424" y="285"/>
                  </a:lnTo>
                  <a:lnTo>
                    <a:pt x="422" y="284"/>
                  </a:lnTo>
                  <a:lnTo>
                    <a:pt x="421" y="283"/>
                  </a:lnTo>
                  <a:lnTo>
                    <a:pt x="416" y="283"/>
                  </a:lnTo>
                  <a:lnTo>
                    <a:pt x="416" y="277"/>
                  </a:lnTo>
                  <a:lnTo>
                    <a:pt x="418" y="274"/>
                  </a:lnTo>
                  <a:lnTo>
                    <a:pt x="418" y="272"/>
                  </a:lnTo>
                  <a:lnTo>
                    <a:pt x="419" y="271"/>
                  </a:lnTo>
                  <a:lnTo>
                    <a:pt x="419" y="269"/>
                  </a:lnTo>
                  <a:lnTo>
                    <a:pt x="421" y="265"/>
                  </a:lnTo>
                  <a:lnTo>
                    <a:pt x="421" y="246"/>
                  </a:lnTo>
                  <a:lnTo>
                    <a:pt x="423" y="227"/>
                  </a:lnTo>
                  <a:lnTo>
                    <a:pt x="424" y="204"/>
                  </a:lnTo>
                  <a:lnTo>
                    <a:pt x="419" y="183"/>
                  </a:lnTo>
                  <a:lnTo>
                    <a:pt x="412" y="179"/>
                  </a:lnTo>
                  <a:lnTo>
                    <a:pt x="408" y="172"/>
                  </a:lnTo>
                  <a:lnTo>
                    <a:pt x="404" y="165"/>
                  </a:lnTo>
                  <a:lnTo>
                    <a:pt x="400" y="158"/>
                  </a:lnTo>
                  <a:lnTo>
                    <a:pt x="397" y="157"/>
                  </a:lnTo>
                  <a:lnTo>
                    <a:pt x="395" y="158"/>
                  </a:lnTo>
                  <a:lnTo>
                    <a:pt x="393" y="158"/>
                  </a:lnTo>
                  <a:lnTo>
                    <a:pt x="388" y="160"/>
                  </a:lnTo>
                  <a:lnTo>
                    <a:pt x="386" y="160"/>
                  </a:lnTo>
                  <a:lnTo>
                    <a:pt x="386" y="158"/>
                  </a:lnTo>
                  <a:lnTo>
                    <a:pt x="376" y="152"/>
                  </a:lnTo>
                  <a:lnTo>
                    <a:pt x="360" y="138"/>
                  </a:lnTo>
                  <a:lnTo>
                    <a:pt x="348" y="133"/>
                  </a:lnTo>
                  <a:lnTo>
                    <a:pt x="350" y="126"/>
                  </a:lnTo>
                  <a:lnTo>
                    <a:pt x="347" y="122"/>
                  </a:lnTo>
                  <a:lnTo>
                    <a:pt x="343" y="118"/>
                  </a:lnTo>
                  <a:lnTo>
                    <a:pt x="338" y="116"/>
                  </a:lnTo>
                  <a:lnTo>
                    <a:pt x="332" y="113"/>
                  </a:lnTo>
                  <a:lnTo>
                    <a:pt x="330" y="110"/>
                  </a:lnTo>
                  <a:lnTo>
                    <a:pt x="329" y="108"/>
                  </a:lnTo>
                  <a:lnTo>
                    <a:pt x="327" y="104"/>
                  </a:lnTo>
                  <a:lnTo>
                    <a:pt x="325" y="102"/>
                  </a:lnTo>
                  <a:lnTo>
                    <a:pt x="324" y="99"/>
                  </a:lnTo>
                  <a:lnTo>
                    <a:pt x="319" y="97"/>
                  </a:lnTo>
                  <a:lnTo>
                    <a:pt x="311" y="94"/>
                  </a:lnTo>
                  <a:lnTo>
                    <a:pt x="302" y="90"/>
                  </a:lnTo>
                  <a:lnTo>
                    <a:pt x="295" y="88"/>
                  </a:lnTo>
                  <a:lnTo>
                    <a:pt x="288" y="87"/>
                  </a:lnTo>
                  <a:lnTo>
                    <a:pt x="280" y="87"/>
                  </a:lnTo>
                  <a:lnTo>
                    <a:pt x="273" y="88"/>
                  </a:lnTo>
                  <a:lnTo>
                    <a:pt x="270" y="89"/>
                  </a:lnTo>
                  <a:lnTo>
                    <a:pt x="267" y="92"/>
                  </a:lnTo>
                  <a:lnTo>
                    <a:pt x="265" y="96"/>
                  </a:lnTo>
                  <a:lnTo>
                    <a:pt x="262" y="98"/>
                  </a:lnTo>
                  <a:lnTo>
                    <a:pt x="260" y="99"/>
                  </a:lnTo>
                  <a:lnTo>
                    <a:pt x="258" y="102"/>
                  </a:lnTo>
                  <a:lnTo>
                    <a:pt x="256" y="102"/>
                  </a:lnTo>
                  <a:lnTo>
                    <a:pt x="256" y="103"/>
                  </a:lnTo>
                  <a:lnTo>
                    <a:pt x="258" y="103"/>
                  </a:lnTo>
                  <a:lnTo>
                    <a:pt x="259" y="104"/>
                  </a:lnTo>
                  <a:lnTo>
                    <a:pt x="261" y="105"/>
                  </a:lnTo>
                  <a:lnTo>
                    <a:pt x="263" y="105"/>
                  </a:lnTo>
                  <a:lnTo>
                    <a:pt x="261" y="106"/>
                  </a:lnTo>
                  <a:lnTo>
                    <a:pt x="251" y="110"/>
                  </a:lnTo>
                  <a:lnTo>
                    <a:pt x="241" y="117"/>
                  </a:lnTo>
                  <a:lnTo>
                    <a:pt x="239" y="120"/>
                  </a:lnTo>
                  <a:lnTo>
                    <a:pt x="235" y="124"/>
                  </a:lnTo>
                  <a:lnTo>
                    <a:pt x="233" y="127"/>
                  </a:lnTo>
                  <a:lnTo>
                    <a:pt x="232" y="129"/>
                  </a:lnTo>
                  <a:lnTo>
                    <a:pt x="227" y="124"/>
                  </a:lnTo>
                  <a:lnTo>
                    <a:pt x="227" y="122"/>
                  </a:lnTo>
                  <a:lnTo>
                    <a:pt x="225" y="123"/>
                  </a:lnTo>
                  <a:lnTo>
                    <a:pt x="223" y="125"/>
                  </a:lnTo>
                  <a:lnTo>
                    <a:pt x="221" y="127"/>
                  </a:lnTo>
                  <a:lnTo>
                    <a:pt x="219" y="131"/>
                  </a:lnTo>
                  <a:lnTo>
                    <a:pt x="217" y="133"/>
                  </a:lnTo>
                  <a:lnTo>
                    <a:pt x="211" y="134"/>
                  </a:lnTo>
                  <a:lnTo>
                    <a:pt x="200" y="134"/>
                  </a:lnTo>
                  <a:lnTo>
                    <a:pt x="197" y="138"/>
                  </a:lnTo>
                  <a:lnTo>
                    <a:pt x="194" y="130"/>
                  </a:lnTo>
                  <a:lnTo>
                    <a:pt x="189" y="122"/>
                  </a:lnTo>
                  <a:lnTo>
                    <a:pt x="183" y="116"/>
                  </a:lnTo>
                  <a:lnTo>
                    <a:pt x="174" y="113"/>
                  </a:lnTo>
                  <a:lnTo>
                    <a:pt x="176" y="111"/>
                  </a:lnTo>
                  <a:lnTo>
                    <a:pt x="180" y="111"/>
                  </a:lnTo>
                  <a:lnTo>
                    <a:pt x="183" y="108"/>
                  </a:lnTo>
                  <a:lnTo>
                    <a:pt x="171" y="101"/>
                  </a:lnTo>
                  <a:lnTo>
                    <a:pt x="157" y="96"/>
                  </a:lnTo>
                  <a:lnTo>
                    <a:pt x="160" y="92"/>
                  </a:lnTo>
                  <a:lnTo>
                    <a:pt x="167" y="85"/>
                  </a:lnTo>
                  <a:lnTo>
                    <a:pt x="169" y="82"/>
                  </a:lnTo>
                  <a:lnTo>
                    <a:pt x="168" y="80"/>
                  </a:lnTo>
                  <a:lnTo>
                    <a:pt x="166" y="80"/>
                  </a:lnTo>
                  <a:lnTo>
                    <a:pt x="157" y="88"/>
                  </a:lnTo>
                  <a:lnTo>
                    <a:pt x="154" y="88"/>
                  </a:lnTo>
                  <a:lnTo>
                    <a:pt x="153" y="87"/>
                  </a:lnTo>
                  <a:lnTo>
                    <a:pt x="150" y="87"/>
                  </a:lnTo>
                  <a:lnTo>
                    <a:pt x="149" y="85"/>
                  </a:lnTo>
                  <a:lnTo>
                    <a:pt x="147" y="85"/>
                  </a:lnTo>
                  <a:lnTo>
                    <a:pt x="145" y="88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38" y="92"/>
                  </a:lnTo>
                  <a:lnTo>
                    <a:pt x="126" y="88"/>
                  </a:lnTo>
                  <a:lnTo>
                    <a:pt x="118" y="88"/>
                  </a:lnTo>
                  <a:lnTo>
                    <a:pt x="121" y="82"/>
                  </a:lnTo>
                  <a:lnTo>
                    <a:pt x="121" y="78"/>
                  </a:lnTo>
                  <a:lnTo>
                    <a:pt x="118" y="76"/>
                  </a:lnTo>
                  <a:lnTo>
                    <a:pt x="113" y="74"/>
                  </a:lnTo>
                  <a:lnTo>
                    <a:pt x="106" y="73"/>
                  </a:lnTo>
                  <a:lnTo>
                    <a:pt x="100" y="71"/>
                  </a:lnTo>
                  <a:lnTo>
                    <a:pt x="96" y="70"/>
                  </a:lnTo>
                  <a:lnTo>
                    <a:pt x="88" y="77"/>
                  </a:lnTo>
                  <a:lnTo>
                    <a:pt x="78" y="82"/>
                  </a:lnTo>
                  <a:lnTo>
                    <a:pt x="67" y="84"/>
                  </a:lnTo>
                  <a:lnTo>
                    <a:pt x="56" y="88"/>
                  </a:lnTo>
                  <a:lnTo>
                    <a:pt x="55" y="83"/>
                  </a:lnTo>
                  <a:lnTo>
                    <a:pt x="53" y="77"/>
                  </a:lnTo>
                  <a:lnTo>
                    <a:pt x="50" y="68"/>
                  </a:lnTo>
                  <a:lnTo>
                    <a:pt x="47" y="68"/>
                  </a:lnTo>
                  <a:lnTo>
                    <a:pt x="46" y="69"/>
                  </a:lnTo>
                  <a:lnTo>
                    <a:pt x="46" y="78"/>
                  </a:lnTo>
                  <a:lnTo>
                    <a:pt x="44" y="80"/>
                  </a:lnTo>
                  <a:lnTo>
                    <a:pt x="39" y="74"/>
                  </a:lnTo>
                  <a:lnTo>
                    <a:pt x="36" y="74"/>
                  </a:lnTo>
                  <a:lnTo>
                    <a:pt x="36" y="75"/>
                  </a:lnTo>
                  <a:lnTo>
                    <a:pt x="35" y="76"/>
                  </a:lnTo>
                  <a:lnTo>
                    <a:pt x="35" y="78"/>
                  </a:lnTo>
                  <a:lnTo>
                    <a:pt x="34" y="81"/>
                  </a:lnTo>
                  <a:lnTo>
                    <a:pt x="34" y="84"/>
                  </a:lnTo>
                  <a:lnTo>
                    <a:pt x="33" y="87"/>
                  </a:lnTo>
                  <a:lnTo>
                    <a:pt x="31" y="90"/>
                  </a:lnTo>
                  <a:lnTo>
                    <a:pt x="25" y="90"/>
                  </a:lnTo>
                  <a:lnTo>
                    <a:pt x="22" y="87"/>
                  </a:lnTo>
                  <a:lnTo>
                    <a:pt x="19" y="81"/>
                  </a:lnTo>
                  <a:lnTo>
                    <a:pt x="17" y="76"/>
                  </a:lnTo>
                  <a:lnTo>
                    <a:pt x="20" y="70"/>
                  </a:lnTo>
                  <a:lnTo>
                    <a:pt x="17" y="66"/>
                  </a:lnTo>
                  <a:lnTo>
                    <a:pt x="11" y="62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3" y="41"/>
                  </a:lnTo>
                  <a:lnTo>
                    <a:pt x="8" y="38"/>
                  </a:lnTo>
                  <a:lnTo>
                    <a:pt x="14" y="36"/>
                  </a:lnTo>
                  <a:lnTo>
                    <a:pt x="34" y="36"/>
                  </a:lnTo>
                  <a:lnTo>
                    <a:pt x="75" y="32"/>
                  </a:lnTo>
                  <a:lnTo>
                    <a:pt x="118" y="27"/>
                  </a:lnTo>
                  <a:lnTo>
                    <a:pt x="161" y="21"/>
                  </a:lnTo>
                  <a:lnTo>
                    <a:pt x="203" y="17"/>
                  </a:lnTo>
                  <a:lnTo>
                    <a:pt x="213" y="40"/>
                  </a:lnTo>
                  <a:lnTo>
                    <a:pt x="268" y="38"/>
                  </a:lnTo>
                  <a:lnTo>
                    <a:pt x="323" y="33"/>
                  </a:lnTo>
                  <a:lnTo>
                    <a:pt x="376" y="29"/>
                  </a:lnTo>
                  <a:lnTo>
                    <a:pt x="428" y="28"/>
                  </a:lnTo>
                  <a:lnTo>
                    <a:pt x="428" y="33"/>
                  </a:lnTo>
                  <a:lnTo>
                    <a:pt x="429" y="38"/>
                  </a:lnTo>
                  <a:lnTo>
                    <a:pt x="433" y="42"/>
                  </a:lnTo>
                  <a:lnTo>
                    <a:pt x="440" y="41"/>
                  </a:lnTo>
                  <a:lnTo>
                    <a:pt x="444" y="38"/>
                  </a:lnTo>
                  <a:lnTo>
                    <a:pt x="445" y="32"/>
                  </a:lnTo>
                  <a:lnTo>
                    <a:pt x="445" y="25"/>
                  </a:lnTo>
                  <a:lnTo>
                    <a:pt x="443" y="11"/>
                  </a:lnTo>
                  <a:lnTo>
                    <a:pt x="441" y="5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106"/>
            <p:cNvSpPr>
              <a:spLocks/>
            </p:cNvSpPr>
            <p:nvPr/>
          </p:nvSpPr>
          <p:spPr bwMode="auto">
            <a:xfrm>
              <a:off x="6975578" y="4266278"/>
              <a:ext cx="737051" cy="639976"/>
            </a:xfrm>
            <a:custGeom>
              <a:avLst/>
              <a:gdLst/>
              <a:ahLst/>
              <a:cxnLst>
                <a:cxn ang="0">
                  <a:pos x="217" y="9"/>
                </a:cxn>
                <a:cxn ang="0">
                  <a:pos x="224" y="11"/>
                </a:cxn>
                <a:cxn ang="0">
                  <a:pos x="225" y="28"/>
                </a:cxn>
                <a:cxn ang="0">
                  <a:pos x="228" y="46"/>
                </a:cxn>
                <a:cxn ang="0">
                  <a:pos x="226" y="72"/>
                </a:cxn>
                <a:cxn ang="0">
                  <a:pos x="226" y="87"/>
                </a:cxn>
                <a:cxn ang="0">
                  <a:pos x="212" y="116"/>
                </a:cxn>
                <a:cxn ang="0">
                  <a:pos x="203" y="144"/>
                </a:cxn>
                <a:cxn ang="0">
                  <a:pos x="200" y="159"/>
                </a:cxn>
                <a:cxn ang="0">
                  <a:pos x="196" y="185"/>
                </a:cxn>
                <a:cxn ang="0">
                  <a:pos x="338" y="205"/>
                </a:cxn>
                <a:cxn ang="0">
                  <a:pos x="361" y="254"/>
                </a:cxn>
                <a:cxn ang="0">
                  <a:pos x="327" y="240"/>
                </a:cxn>
                <a:cxn ang="0">
                  <a:pos x="304" y="268"/>
                </a:cxn>
                <a:cxn ang="0">
                  <a:pos x="352" y="262"/>
                </a:cxn>
                <a:cxn ang="0">
                  <a:pos x="344" y="270"/>
                </a:cxn>
                <a:cxn ang="0">
                  <a:pos x="367" y="280"/>
                </a:cxn>
                <a:cxn ang="0">
                  <a:pos x="372" y="266"/>
                </a:cxn>
                <a:cxn ang="0">
                  <a:pos x="383" y="286"/>
                </a:cxn>
                <a:cxn ang="0">
                  <a:pos x="367" y="297"/>
                </a:cxn>
                <a:cxn ang="0">
                  <a:pos x="361" y="306"/>
                </a:cxn>
                <a:cxn ang="0">
                  <a:pos x="365" y="317"/>
                </a:cxn>
                <a:cxn ang="0">
                  <a:pos x="376" y="325"/>
                </a:cxn>
                <a:cxn ang="0">
                  <a:pos x="383" y="325"/>
                </a:cxn>
                <a:cxn ang="0">
                  <a:pos x="392" y="331"/>
                </a:cxn>
                <a:cxn ang="0">
                  <a:pos x="410" y="347"/>
                </a:cxn>
                <a:cxn ang="0">
                  <a:pos x="394" y="342"/>
                </a:cxn>
                <a:cxn ang="0">
                  <a:pos x="384" y="343"/>
                </a:cxn>
                <a:cxn ang="0">
                  <a:pos x="368" y="332"/>
                </a:cxn>
                <a:cxn ang="0">
                  <a:pos x="356" y="326"/>
                </a:cxn>
                <a:cxn ang="0">
                  <a:pos x="333" y="318"/>
                </a:cxn>
                <a:cxn ang="0">
                  <a:pos x="320" y="321"/>
                </a:cxn>
                <a:cxn ang="0">
                  <a:pos x="333" y="332"/>
                </a:cxn>
                <a:cxn ang="0">
                  <a:pos x="326" y="336"/>
                </a:cxn>
                <a:cxn ang="0">
                  <a:pos x="324" y="354"/>
                </a:cxn>
                <a:cxn ang="0">
                  <a:pos x="312" y="340"/>
                </a:cxn>
                <a:cxn ang="0">
                  <a:pos x="299" y="335"/>
                </a:cxn>
                <a:cxn ang="0">
                  <a:pos x="262" y="350"/>
                </a:cxn>
                <a:cxn ang="0">
                  <a:pos x="236" y="314"/>
                </a:cxn>
                <a:cxn ang="0">
                  <a:pos x="217" y="320"/>
                </a:cxn>
                <a:cxn ang="0">
                  <a:pos x="185" y="294"/>
                </a:cxn>
                <a:cxn ang="0">
                  <a:pos x="158" y="311"/>
                </a:cxn>
                <a:cxn ang="0">
                  <a:pos x="158" y="319"/>
                </a:cxn>
                <a:cxn ang="0">
                  <a:pos x="127" y="320"/>
                </a:cxn>
                <a:cxn ang="0">
                  <a:pos x="77" y="305"/>
                </a:cxn>
                <a:cxn ang="0">
                  <a:pos x="58" y="294"/>
                </a:cxn>
                <a:cxn ang="0">
                  <a:pos x="22" y="311"/>
                </a:cxn>
                <a:cxn ang="0">
                  <a:pos x="32" y="300"/>
                </a:cxn>
                <a:cxn ang="0">
                  <a:pos x="35" y="271"/>
                </a:cxn>
                <a:cxn ang="0">
                  <a:pos x="37" y="229"/>
                </a:cxn>
                <a:cxn ang="0">
                  <a:pos x="44" y="173"/>
                </a:cxn>
                <a:cxn ang="0">
                  <a:pos x="27" y="144"/>
                </a:cxn>
                <a:cxn ang="0">
                  <a:pos x="0" y="10"/>
                </a:cxn>
              </a:cxnLst>
              <a:rect l="0" t="0" r="r" b="b"/>
              <a:pathLst>
                <a:path w="410" h="356">
                  <a:moveTo>
                    <a:pt x="191" y="0"/>
                  </a:moveTo>
                  <a:lnTo>
                    <a:pt x="217" y="2"/>
                  </a:lnTo>
                  <a:lnTo>
                    <a:pt x="216" y="5"/>
                  </a:lnTo>
                  <a:lnTo>
                    <a:pt x="214" y="7"/>
                  </a:lnTo>
                  <a:lnTo>
                    <a:pt x="216" y="9"/>
                  </a:lnTo>
                  <a:lnTo>
                    <a:pt x="217" y="9"/>
                  </a:lnTo>
                  <a:lnTo>
                    <a:pt x="219" y="7"/>
                  </a:lnTo>
                  <a:lnTo>
                    <a:pt x="223" y="4"/>
                  </a:lnTo>
                  <a:lnTo>
                    <a:pt x="225" y="5"/>
                  </a:lnTo>
                  <a:lnTo>
                    <a:pt x="225" y="7"/>
                  </a:lnTo>
                  <a:lnTo>
                    <a:pt x="224" y="9"/>
                  </a:lnTo>
                  <a:lnTo>
                    <a:pt x="224" y="11"/>
                  </a:lnTo>
                  <a:lnTo>
                    <a:pt x="223" y="13"/>
                  </a:lnTo>
                  <a:lnTo>
                    <a:pt x="223" y="18"/>
                  </a:lnTo>
                  <a:lnTo>
                    <a:pt x="228" y="24"/>
                  </a:lnTo>
                  <a:lnTo>
                    <a:pt x="228" y="25"/>
                  </a:lnTo>
                  <a:lnTo>
                    <a:pt x="226" y="26"/>
                  </a:lnTo>
                  <a:lnTo>
                    <a:pt x="225" y="28"/>
                  </a:lnTo>
                  <a:lnTo>
                    <a:pt x="223" y="31"/>
                  </a:lnTo>
                  <a:lnTo>
                    <a:pt x="223" y="32"/>
                  </a:lnTo>
                  <a:lnTo>
                    <a:pt x="224" y="34"/>
                  </a:lnTo>
                  <a:lnTo>
                    <a:pt x="226" y="35"/>
                  </a:lnTo>
                  <a:lnTo>
                    <a:pt x="228" y="38"/>
                  </a:lnTo>
                  <a:lnTo>
                    <a:pt x="228" y="46"/>
                  </a:lnTo>
                  <a:lnTo>
                    <a:pt x="233" y="53"/>
                  </a:lnTo>
                  <a:lnTo>
                    <a:pt x="236" y="56"/>
                  </a:lnTo>
                  <a:lnTo>
                    <a:pt x="239" y="60"/>
                  </a:lnTo>
                  <a:lnTo>
                    <a:pt x="236" y="65"/>
                  </a:lnTo>
                  <a:lnTo>
                    <a:pt x="229" y="68"/>
                  </a:lnTo>
                  <a:lnTo>
                    <a:pt x="226" y="72"/>
                  </a:lnTo>
                  <a:lnTo>
                    <a:pt x="225" y="74"/>
                  </a:lnTo>
                  <a:lnTo>
                    <a:pt x="227" y="76"/>
                  </a:lnTo>
                  <a:lnTo>
                    <a:pt x="234" y="80"/>
                  </a:lnTo>
                  <a:lnTo>
                    <a:pt x="231" y="83"/>
                  </a:lnTo>
                  <a:lnTo>
                    <a:pt x="228" y="84"/>
                  </a:lnTo>
                  <a:lnTo>
                    <a:pt x="226" y="87"/>
                  </a:lnTo>
                  <a:lnTo>
                    <a:pt x="226" y="88"/>
                  </a:lnTo>
                  <a:lnTo>
                    <a:pt x="227" y="89"/>
                  </a:lnTo>
                  <a:lnTo>
                    <a:pt x="231" y="89"/>
                  </a:lnTo>
                  <a:lnTo>
                    <a:pt x="223" y="100"/>
                  </a:lnTo>
                  <a:lnTo>
                    <a:pt x="211" y="108"/>
                  </a:lnTo>
                  <a:lnTo>
                    <a:pt x="212" y="116"/>
                  </a:lnTo>
                  <a:lnTo>
                    <a:pt x="207" y="124"/>
                  </a:lnTo>
                  <a:lnTo>
                    <a:pt x="203" y="131"/>
                  </a:lnTo>
                  <a:lnTo>
                    <a:pt x="200" y="137"/>
                  </a:lnTo>
                  <a:lnTo>
                    <a:pt x="200" y="140"/>
                  </a:lnTo>
                  <a:lnTo>
                    <a:pt x="202" y="143"/>
                  </a:lnTo>
                  <a:lnTo>
                    <a:pt x="203" y="144"/>
                  </a:lnTo>
                  <a:lnTo>
                    <a:pt x="203" y="147"/>
                  </a:lnTo>
                  <a:lnTo>
                    <a:pt x="197" y="147"/>
                  </a:lnTo>
                  <a:lnTo>
                    <a:pt x="197" y="151"/>
                  </a:lnTo>
                  <a:lnTo>
                    <a:pt x="199" y="153"/>
                  </a:lnTo>
                  <a:lnTo>
                    <a:pt x="200" y="156"/>
                  </a:lnTo>
                  <a:lnTo>
                    <a:pt x="200" y="159"/>
                  </a:lnTo>
                  <a:lnTo>
                    <a:pt x="198" y="160"/>
                  </a:lnTo>
                  <a:lnTo>
                    <a:pt x="197" y="160"/>
                  </a:lnTo>
                  <a:lnTo>
                    <a:pt x="195" y="161"/>
                  </a:lnTo>
                  <a:lnTo>
                    <a:pt x="191" y="161"/>
                  </a:lnTo>
                  <a:lnTo>
                    <a:pt x="196" y="178"/>
                  </a:lnTo>
                  <a:lnTo>
                    <a:pt x="196" y="185"/>
                  </a:lnTo>
                  <a:lnTo>
                    <a:pt x="191" y="191"/>
                  </a:lnTo>
                  <a:lnTo>
                    <a:pt x="269" y="185"/>
                  </a:lnTo>
                  <a:lnTo>
                    <a:pt x="346" y="179"/>
                  </a:lnTo>
                  <a:lnTo>
                    <a:pt x="344" y="187"/>
                  </a:lnTo>
                  <a:lnTo>
                    <a:pt x="341" y="196"/>
                  </a:lnTo>
                  <a:lnTo>
                    <a:pt x="338" y="205"/>
                  </a:lnTo>
                  <a:lnTo>
                    <a:pt x="342" y="216"/>
                  </a:lnTo>
                  <a:lnTo>
                    <a:pt x="349" y="227"/>
                  </a:lnTo>
                  <a:lnTo>
                    <a:pt x="356" y="236"/>
                  </a:lnTo>
                  <a:lnTo>
                    <a:pt x="363" y="249"/>
                  </a:lnTo>
                  <a:lnTo>
                    <a:pt x="362" y="252"/>
                  </a:lnTo>
                  <a:lnTo>
                    <a:pt x="361" y="254"/>
                  </a:lnTo>
                  <a:lnTo>
                    <a:pt x="359" y="254"/>
                  </a:lnTo>
                  <a:lnTo>
                    <a:pt x="354" y="249"/>
                  </a:lnTo>
                  <a:lnTo>
                    <a:pt x="349" y="247"/>
                  </a:lnTo>
                  <a:lnTo>
                    <a:pt x="335" y="247"/>
                  </a:lnTo>
                  <a:lnTo>
                    <a:pt x="332" y="244"/>
                  </a:lnTo>
                  <a:lnTo>
                    <a:pt x="327" y="240"/>
                  </a:lnTo>
                  <a:lnTo>
                    <a:pt x="323" y="236"/>
                  </a:lnTo>
                  <a:lnTo>
                    <a:pt x="316" y="235"/>
                  </a:lnTo>
                  <a:lnTo>
                    <a:pt x="306" y="242"/>
                  </a:lnTo>
                  <a:lnTo>
                    <a:pt x="299" y="251"/>
                  </a:lnTo>
                  <a:lnTo>
                    <a:pt x="296" y="263"/>
                  </a:lnTo>
                  <a:lnTo>
                    <a:pt x="304" y="268"/>
                  </a:lnTo>
                  <a:lnTo>
                    <a:pt x="313" y="269"/>
                  </a:lnTo>
                  <a:lnTo>
                    <a:pt x="325" y="268"/>
                  </a:lnTo>
                  <a:lnTo>
                    <a:pt x="335" y="265"/>
                  </a:lnTo>
                  <a:lnTo>
                    <a:pt x="344" y="262"/>
                  </a:lnTo>
                  <a:lnTo>
                    <a:pt x="349" y="261"/>
                  </a:lnTo>
                  <a:lnTo>
                    <a:pt x="352" y="262"/>
                  </a:lnTo>
                  <a:lnTo>
                    <a:pt x="352" y="264"/>
                  </a:lnTo>
                  <a:lnTo>
                    <a:pt x="351" y="265"/>
                  </a:lnTo>
                  <a:lnTo>
                    <a:pt x="348" y="266"/>
                  </a:lnTo>
                  <a:lnTo>
                    <a:pt x="347" y="268"/>
                  </a:lnTo>
                  <a:lnTo>
                    <a:pt x="345" y="269"/>
                  </a:lnTo>
                  <a:lnTo>
                    <a:pt x="344" y="270"/>
                  </a:lnTo>
                  <a:lnTo>
                    <a:pt x="344" y="272"/>
                  </a:lnTo>
                  <a:lnTo>
                    <a:pt x="348" y="277"/>
                  </a:lnTo>
                  <a:lnTo>
                    <a:pt x="356" y="280"/>
                  </a:lnTo>
                  <a:lnTo>
                    <a:pt x="363" y="283"/>
                  </a:lnTo>
                  <a:lnTo>
                    <a:pt x="366" y="282"/>
                  </a:lnTo>
                  <a:lnTo>
                    <a:pt x="367" y="280"/>
                  </a:lnTo>
                  <a:lnTo>
                    <a:pt x="368" y="278"/>
                  </a:lnTo>
                  <a:lnTo>
                    <a:pt x="368" y="276"/>
                  </a:lnTo>
                  <a:lnTo>
                    <a:pt x="369" y="273"/>
                  </a:lnTo>
                  <a:lnTo>
                    <a:pt x="369" y="270"/>
                  </a:lnTo>
                  <a:lnTo>
                    <a:pt x="370" y="269"/>
                  </a:lnTo>
                  <a:lnTo>
                    <a:pt x="372" y="266"/>
                  </a:lnTo>
                  <a:lnTo>
                    <a:pt x="377" y="266"/>
                  </a:lnTo>
                  <a:lnTo>
                    <a:pt x="376" y="272"/>
                  </a:lnTo>
                  <a:lnTo>
                    <a:pt x="377" y="276"/>
                  </a:lnTo>
                  <a:lnTo>
                    <a:pt x="380" y="278"/>
                  </a:lnTo>
                  <a:lnTo>
                    <a:pt x="382" y="282"/>
                  </a:lnTo>
                  <a:lnTo>
                    <a:pt x="383" y="286"/>
                  </a:lnTo>
                  <a:lnTo>
                    <a:pt x="377" y="286"/>
                  </a:lnTo>
                  <a:lnTo>
                    <a:pt x="373" y="287"/>
                  </a:lnTo>
                  <a:lnTo>
                    <a:pt x="370" y="289"/>
                  </a:lnTo>
                  <a:lnTo>
                    <a:pt x="368" y="291"/>
                  </a:lnTo>
                  <a:lnTo>
                    <a:pt x="367" y="293"/>
                  </a:lnTo>
                  <a:lnTo>
                    <a:pt x="367" y="297"/>
                  </a:lnTo>
                  <a:lnTo>
                    <a:pt x="369" y="300"/>
                  </a:lnTo>
                  <a:lnTo>
                    <a:pt x="363" y="300"/>
                  </a:lnTo>
                  <a:lnTo>
                    <a:pt x="362" y="301"/>
                  </a:lnTo>
                  <a:lnTo>
                    <a:pt x="362" y="304"/>
                  </a:lnTo>
                  <a:lnTo>
                    <a:pt x="361" y="305"/>
                  </a:lnTo>
                  <a:lnTo>
                    <a:pt x="361" y="306"/>
                  </a:lnTo>
                  <a:lnTo>
                    <a:pt x="360" y="307"/>
                  </a:lnTo>
                  <a:lnTo>
                    <a:pt x="358" y="308"/>
                  </a:lnTo>
                  <a:lnTo>
                    <a:pt x="358" y="313"/>
                  </a:lnTo>
                  <a:lnTo>
                    <a:pt x="360" y="315"/>
                  </a:lnTo>
                  <a:lnTo>
                    <a:pt x="362" y="317"/>
                  </a:lnTo>
                  <a:lnTo>
                    <a:pt x="365" y="317"/>
                  </a:lnTo>
                  <a:lnTo>
                    <a:pt x="368" y="318"/>
                  </a:lnTo>
                  <a:lnTo>
                    <a:pt x="370" y="318"/>
                  </a:lnTo>
                  <a:lnTo>
                    <a:pt x="373" y="319"/>
                  </a:lnTo>
                  <a:lnTo>
                    <a:pt x="375" y="321"/>
                  </a:lnTo>
                  <a:lnTo>
                    <a:pt x="375" y="324"/>
                  </a:lnTo>
                  <a:lnTo>
                    <a:pt x="376" y="325"/>
                  </a:lnTo>
                  <a:lnTo>
                    <a:pt x="376" y="327"/>
                  </a:lnTo>
                  <a:lnTo>
                    <a:pt x="377" y="328"/>
                  </a:lnTo>
                  <a:lnTo>
                    <a:pt x="379" y="328"/>
                  </a:lnTo>
                  <a:lnTo>
                    <a:pt x="380" y="327"/>
                  </a:lnTo>
                  <a:lnTo>
                    <a:pt x="382" y="326"/>
                  </a:lnTo>
                  <a:lnTo>
                    <a:pt x="383" y="325"/>
                  </a:lnTo>
                  <a:lnTo>
                    <a:pt x="386" y="326"/>
                  </a:lnTo>
                  <a:lnTo>
                    <a:pt x="387" y="326"/>
                  </a:lnTo>
                  <a:lnTo>
                    <a:pt x="387" y="327"/>
                  </a:lnTo>
                  <a:lnTo>
                    <a:pt x="389" y="328"/>
                  </a:lnTo>
                  <a:lnTo>
                    <a:pt x="390" y="331"/>
                  </a:lnTo>
                  <a:lnTo>
                    <a:pt x="392" y="331"/>
                  </a:lnTo>
                  <a:lnTo>
                    <a:pt x="396" y="332"/>
                  </a:lnTo>
                  <a:lnTo>
                    <a:pt x="399" y="332"/>
                  </a:lnTo>
                  <a:lnTo>
                    <a:pt x="403" y="331"/>
                  </a:lnTo>
                  <a:lnTo>
                    <a:pt x="406" y="335"/>
                  </a:lnTo>
                  <a:lnTo>
                    <a:pt x="410" y="341"/>
                  </a:lnTo>
                  <a:lnTo>
                    <a:pt x="410" y="347"/>
                  </a:lnTo>
                  <a:lnTo>
                    <a:pt x="408" y="354"/>
                  </a:lnTo>
                  <a:lnTo>
                    <a:pt x="404" y="353"/>
                  </a:lnTo>
                  <a:lnTo>
                    <a:pt x="401" y="350"/>
                  </a:lnTo>
                  <a:lnTo>
                    <a:pt x="398" y="348"/>
                  </a:lnTo>
                  <a:lnTo>
                    <a:pt x="396" y="345"/>
                  </a:lnTo>
                  <a:lnTo>
                    <a:pt x="394" y="342"/>
                  </a:lnTo>
                  <a:lnTo>
                    <a:pt x="391" y="345"/>
                  </a:lnTo>
                  <a:lnTo>
                    <a:pt x="391" y="347"/>
                  </a:lnTo>
                  <a:lnTo>
                    <a:pt x="390" y="348"/>
                  </a:lnTo>
                  <a:lnTo>
                    <a:pt x="386" y="348"/>
                  </a:lnTo>
                  <a:lnTo>
                    <a:pt x="386" y="346"/>
                  </a:lnTo>
                  <a:lnTo>
                    <a:pt x="384" y="343"/>
                  </a:lnTo>
                  <a:lnTo>
                    <a:pt x="383" y="342"/>
                  </a:lnTo>
                  <a:lnTo>
                    <a:pt x="383" y="336"/>
                  </a:lnTo>
                  <a:lnTo>
                    <a:pt x="380" y="338"/>
                  </a:lnTo>
                  <a:lnTo>
                    <a:pt x="376" y="338"/>
                  </a:lnTo>
                  <a:lnTo>
                    <a:pt x="369" y="334"/>
                  </a:lnTo>
                  <a:lnTo>
                    <a:pt x="368" y="332"/>
                  </a:lnTo>
                  <a:lnTo>
                    <a:pt x="366" y="331"/>
                  </a:lnTo>
                  <a:lnTo>
                    <a:pt x="365" y="331"/>
                  </a:lnTo>
                  <a:lnTo>
                    <a:pt x="362" y="332"/>
                  </a:lnTo>
                  <a:lnTo>
                    <a:pt x="359" y="332"/>
                  </a:lnTo>
                  <a:lnTo>
                    <a:pt x="356" y="329"/>
                  </a:lnTo>
                  <a:lnTo>
                    <a:pt x="356" y="326"/>
                  </a:lnTo>
                  <a:lnTo>
                    <a:pt x="355" y="324"/>
                  </a:lnTo>
                  <a:lnTo>
                    <a:pt x="354" y="322"/>
                  </a:lnTo>
                  <a:lnTo>
                    <a:pt x="352" y="321"/>
                  </a:lnTo>
                  <a:lnTo>
                    <a:pt x="341" y="321"/>
                  </a:lnTo>
                  <a:lnTo>
                    <a:pt x="338" y="320"/>
                  </a:lnTo>
                  <a:lnTo>
                    <a:pt x="333" y="318"/>
                  </a:lnTo>
                  <a:lnTo>
                    <a:pt x="330" y="314"/>
                  </a:lnTo>
                  <a:lnTo>
                    <a:pt x="324" y="312"/>
                  </a:lnTo>
                  <a:lnTo>
                    <a:pt x="318" y="311"/>
                  </a:lnTo>
                  <a:lnTo>
                    <a:pt x="318" y="318"/>
                  </a:lnTo>
                  <a:lnTo>
                    <a:pt x="319" y="319"/>
                  </a:lnTo>
                  <a:lnTo>
                    <a:pt x="320" y="321"/>
                  </a:lnTo>
                  <a:lnTo>
                    <a:pt x="325" y="324"/>
                  </a:lnTo>
                  <a:lnTo>
                    <a:pt x="327" y="324"/>
                  </a:lnTo>
                  <a:lnTo>
                    <a:pt x="328" y="325"/>
                  </a:lnTo>
                  <a:lnTo>
                    <a:pt x="331" y="326"/>
                  </a:lnTo>
                  <a:lnTo>
                    <a:pt x="333" y="331"/>
                  </a:lnTo>
                  <a:lnTo>
                    <a:pt x="333" y="332"/>
                  </a:lnTo>
                  <a:lnTo>
                    <a:pt x="332" y="334"/>
                  </a:lnTo>
                  <a:lnTo>
                    <a:pt x="331" y="334"/>
                  </a:lnTo>
                  <a:lnTo>
                    <a:pt x="330" y="335"/>
                  </a:lnTo>
                  <a:lnTo>
                    <a:pt x="328" y="335"/>
                  </a:lnTo>
                  <a:lnTo>
                    <a:pt x="327" y="336"/>
                  </a:lnTo>
                  <a:lnTo>
                    <a:pt x="326" y="336"/>
                  </a:lnTo>
                  <a:lnTo>
                    <a:pt x="326" y="340"/>
                  </a:lnTo>
                  <a:lnTo>
                    <a:pt x="330" y="347"/>
                  </a:lnTo>
                  <a:lnTo>
                    <a:pt x="330" y="349"/>
                  </a:lnTo>
                  <a:lnTo>
                    <a:pt x="328" y="352"/>
                  </a:lnTo>
                  <a:lnTo>
                    <a:pt x="327" y="353"/>
                  </a:lnTo>
                  <a:lnTo>
                    <a:pt x="324" y="354"/>
                  </a:lnTo>
                  <a:lnTo>
                    <a:pt x="319" y="354"/>
                  </a:lnTo>
                  <a:lnTo>
                    <a:pt x="318" y="353"/>
                  </a:lnTo>
                  <a:lnTo>
                    <a:pt x="318" y="340"/>
                  </a:lnTo>
                  <a:lnTo>
                    <a:pt x="317" y="339"/>
                  </a:lnTo>
                  <a:lnTo>
                    <a:pt x="314" y="339"/>
                  </a:lnTo>
                  <a:lnTo>
                    <a:pt x="312" y="340"/>
                  </a:lnTo>
                  <a:lnTo>
                    <a:pt x="310" y="340"/>
                  </a:lnTo>
                  <a:lnTo>
                    <a:pt x="308" y="341"/>
                  </a:lnTo>
                  <a:lnTo>
                    <a:pt x="305" y="341"/>
                  </a:lnTo>
                  <a:lnTo>
                    <a:pt x="303" y="339"/>
                  </a:lnTo>
                  <a:lnTo>
                    <a:pt x="303" y="335"/>
                  </a:lnTo>
                  <a:lnTo>
                    <a:pt x="299" y="335"/>
                  </a:lnTo>
                  <a:lnTo>
                    <a:pt x="296" y="336"/>
                  </a:lnTo>
                  <a:lnTo>
                    <a:pt x="289" y="340"/>
                  </a:lnTo>
                  <a:lnTo>
                    <a:pt x="284" y="346"/>
                  </a:lnTo>
                  <a:lnTo>
                    <a:pt x="282" y="356"/>
                  </a:lnTo>
                  <a:lnTo>
                    <a:pt x="276" y="355"/>
                  </a:lnTo>
                  <a:lnTo>
                    <a:pt x="262" y="350"/>
                  </a:lnTo>
                  <a:lnTo>
                    <a:pt x="255" y="349"/>
                  </a:lnTo>
                  <a:lnTo>
                    <a:pt x="250" y="350"/>
                  </a:lnTo>
                  <a:lnTo>
                    <a:pt x="248" y="343"/>
                  </a:lnTo>
                  <a:lnTo>
                    <a:pt x="239" y="332"/>
                  </a:lnTo>
                  <a:lnTo>
                    <a:pt x="236" y="325"/>
                  </a:lnTo>
                  <a:lnTo>
                    <a:pt x="236" y="314"/>
                  </a:lnTo>
                  <a:lnTo>
                    <a:pt x="232" y="314"/>
                  </a:lnTo>
                  <a:lnTo>
                    <a:pt x="232" y="317"/>
                  </a:lnTo>
                  <a:lnTo>
                    <a:pt x="231" y="318"/>
                  </a:lnTo>
                  <a:lnTo>
                    <a:pt x="231" y="322"/>
                  </a:lnTo>
                  <a:lnTo>
                    <a:pt x="226" y="322"/>
                  </a:lnTo>
                  <a:lnTo>
                    <a:pt x="217" y="320"/>
                  </a:lnTo>
                  <a:lnTo>
                    <a:pt x="211" y="320"/>
                  </a:lnTo>
                  <a:lnTo>
                    <a:pt x="209" y="312"/>
                  </a:lnTo>
                  <a:lnTo>
                    <a:pt x="204" y="306"/>
                  </a:lnTo>
                  <a:lnTo>
                    <a:pt x="196" y="303"/>
                  </a:lnTo>
                  <a:lnTo>
                    <a:pt x="185" y="303"/>
                  </a:lnTo>
                  <a:lnTo>
                    <a:pt x="185" y="294"/>
                  </a:lnTo>
                  <a:lnTo>
                    <a:pt x="176" y="298"/>
                  </a:lnTo>
                  <a:lnTo>
                    <a:pt x="168" y="303"/>
                  </a:lnTo>
                  <a:lnTo>
                    <a:pt x="157" y="306"/>
                  </a:lnTo>
                  <a:lnTo>
                    <a:pt x="156" y="307"/>
                  </a:lnTo>
                  <a:lnTo>
                    <a:pt x="156" y="310"/>
                  </a:lnTo>
                  <a:lnTo>
                    <a:pt x="158" y="311"/>
                  </a:lnTo>
                  <a:lnTo>
                    <a:pt x="160" y="312"/>
                  </a:lnTo>
                  <a:lnTo>
                    <a:pt x="162" y="313"/>
                  </a:lnTo>
                  <a:lnTo>
                    <a:pt x="163" y="315"/>
                  </a:lnTo>
                  <a:lnTo>
                    <a:pt x="163" y="320"/>
                  </a:lnTo>
                  <a:lnTo>
                    <a:pt x="161" y="319"/>
                  </a:lnTo>
                  <a:lnTo>
                    <a:pt x="158" y="319"/>
                  </a:lnTo>
                  <a:lnTo>
                    <a:pt x="156" y="320"/>
                  </a:lnTo>
                  <a:lnTo>
                    <a:pt x="151" y="325"/>
                  </a:lnTo>
                  <a:lnTo>
                    <a:pt x="149" y="326"/>
                  </a:lnTo>
                  <a:lnTo>
                    <a:pt x="143" y="325"/>
                  </a:lnTo>
                  <a:lnTo>
                    <a:pt x="135" y="321"/>
                  </a:lnTo>
                  <a:lnTo>
                    <a:pt x="127" y="320"/>
                  </a:lnTo>
                  <a:lnTo>
                    <a:pt x="115" y="318"/>
                  </a:lnTo>
                  <a:lnTo>
                    <a:pt x="105" y="314"/>
                  </a:lnTo>
                  <a:lnTo>
                    <a:pt x="93" y="311"/>
                  </a:lnTo>
                  <a:lnTo>
                    <a:pt x="87" y="308"/>
                  </a:lnTo>
                  <a:lnTo>
                    <a:pt x="83" y="306"/>
                  </a:lnTo>
                  <a:lnTo>
                    <a:pt x="77" y="305"/>
                  </a:lnTo>
                  <a:lnTo>
                    <a:pt x="70" y="306"/>
                  </a:lnTo>
                  <a:lnTo>
                    <a:pt x="73" y="298"/>
                  </a:lnTo>
                  <a:lnTo>
                    <a:pt x="72" y="290"/>
                  </a:lnTo>
                  <a:lnTo>
                    <a:pt x="70" y="283"/>
                  </a:lnTo>
                  <a:lnTo>
                    <a:pt x="65" y="277"/>
                  </a:lnTo>
                  <a:lnTo>
                    <a:pt x="58" y="294"/>
                  </a:lnTo>
                  <a:lnTo>
                    <a:pt x="58" y="300"/>
                  </a:lnTo>
                  <a:lnTo>
                    <a:pt x="60" y="303"/>
                  </a:lnTo>
                  <a:lnTo>
                    <a:pt x="55" y="307"/>
                  </a:lnTo>
                  <a:lnTo>
                    <a:pt x="39" y="310"/>
                  </a:lnTo>
                  <a:lnTo>
                    <a:pt x="29" y="310"/>
                  </a:lnTo>
                  <a:lnTo>
                    <a:pt x="22" y="311"/>
                  </a:lnTo>
                  <a:lnTo>
                    <a:pt x="21" y="308"/>
                  </a:lnTo>
                  <a:lnTo>
                    <a:pt x="25" y="305"/>
                  </a:lnTo>
                  <a:lnTo>
                    <a:pt x="27" y="304"/>
                  </a:lnTo>
                  <a:lnTo>
                    <a:pt x="28" y="303"/>
                  </a:lnTo>
                  <a:lnTo>
                    <a:pt x="30" y="301"/>
                  </a:lnTo>
                  <a:lnTo>
                    <a:pt x="32" y="300"/>
                  </a:lnTo>
                  <a:lnTo>
                    <a:pt x="32" y="284"/>
                  </a:lnTo>
                  <a:lnTo>
                    <a:pt x="33" y="283"/>
                  </a:lnTo>
                  <a:lnTo>
                    <a:pt x="35" y="282"/>
                  </a:lnTo>
                  <a:lnTo>
                    <a:pt x="36" y="279"/>
                  </a:lnTo>
                  <a:lnTo>
                    <a:pt x="36" y="277"/>
                  </a:lnTo>
                  <a:lnTo>
                    <a:pt x="35" y="271"/>
                  </a:lnTo>
                  <a:lnTo>
                    <a:pt x="33" y="264"/>
                  </a:lnTo>
                  <a:lnTo>
                    <a:pt x="32" y="258"/>
                  </a:lnTo>
                  <a:lnTo>
                    <a:pt x="32" y="250"/>
                  </a:lnTo>
                  <a:lnTo>
                    <a:pt x="33" y="242"/>
                  </a:lnTo>
                  <a:lnTo>
                    <a:pt x="34" y="235"/>
                  </a:lnTo>
                  <a:lnTo>
                    <a:pt x="37" y="229"/>
                  </a:lnTo>
                  <a:lnTo>
                    <a:pt x="42" y="222"/>
                  </a:lnTo>
                  <a:lnTo>
                    <a:pt x="46" y="215"/>
                  </a:lnTo>
                  <a:lnTo>
                    <a:pt x="47" y="201"/>
                  </a:lnTo>
                  <a:lnTo>
                    <a:pt x="47" y="186"/>
                  </a:lnTo>
                  <a:lnTo>
                    <a:pt x="46" y="175"/>
                  </a:lnTo>
                  <a:lnTo>
                    <a:pt x="44" y="173"/>
                  </a:lnTo>
                  <a:lnTo>
                    <a:pt x="42" y="171"/>
                  </a:lnTo>
                  <a:lnTo>
                    <a:pt x="39" y="170"/>
                  </a:lnTo>
                  <a:lnTo>
                    <a:pt x="34" y="165"/>
                  </a:lnTo>
                  <a:lnTo>
                    <a:pt x="33" y="160"/>
                  </a:lnTo>
                  <a:lnTo>
                    <a:pt x="30" y="149"/>
                  </a:lnTo>
                  <a:lnTo>
                    <a:pt x="27" y="144"/>
                  </a:lnTo>
                  <a:lnTo>
                    <a:pt x="22" y="142"/>
                  </a:lnTo>
                  <a:lnTo>
                    <a:pt x="22" y="130"/>
                  </a:lnTo>
                  <a:lnTo>
                    <a:pt x="20" y="121"/>
                  </a:lnTo>
                  <a:lnTo>
                    <a:pt x="2" y="100"/>
                  </a:lnTo>
                  <a:lnTo>
                    <a:pt x="4" y="76"/>
                  </a:lnTo>
                  <a:lnTo>
                    <a:pt x="0" y="10"/>
                  </a:lnTo>
                  <a:lnTo>
                    <a:pt x="54" y="7"/>
                  </a:lnTo>
                  <a:lnTo>
                    <a:pt x="108" y="4"/>
                  </a:lnTo>
                  <a:lnTo>
                    <a:pt x="163" y="2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107"/>
            <p:cNvSpPr>
              <a:spLocks noEditPoints="1"/>
            </p:cNvSpPr>
            <p:nvPr/>
          </p:nvSpPr>
          <p:spPr bwMode="auto">
            <a:xfrm>
              <a:off x="5204857" y="3676637"/>
              <a:ext cx="1846225" cy="1803080"/>
            </a:xfrm>
            <a:custGeom>
              <a:avLst/>
              <a:gdLst/>
              <a:ahLst/>
              <a:cxnLst>
                <a:cxn ang="0">
                  <a:pos x="310" y="0"/>
                </a:cxn>
                <a:cxn ang="0">
                  <a:pos x="532" y="192"/>
                </a:cxn>
                <a:cxn ang="0">
                  <a:pos x="585" y="212"/>
                </a:cxn>
                <a:cxn ang="0">
                  <a:pos x="642" y="242"/>
                </a:cxn>
                <a:cxn ang="0">
                  <a:pos x="677" y="248"/>
                </a:cxn>
                <a:cxn ang="0">
                  <a:pos x="699" y="254"/>
                </a:cxn>
                <a:cxn ang="0">
                  <a:pos x="730" y="263"/>
                </a:cxn>
                <a:cxn ang="0">
                  <a:pos x="745" y="273"/>
                </a:cxn>
                <a:cxn ang="0">
                  <a:pos x="757" y="253"/>
                </a:cxn>
                <a:cxn ang="0">
                  <a:pos x="802" y="271"/>
                </a:cxn>
                <a:cxn ang="0">
                  <a:pos x="841" y="261"/>
                </a:cxn>
                <a:cxn ang="0">
                  <a:pos x="878" y="260"/>
                </a:cxn>
                <a:cxn ang="0">
                  <a:pos x="926" y="270"/>
                </a:cxn>
                <a:cxn ang="0">
                  <a:pos x="951" y="281"/>
                </a:cxn>
                <a:cxn ang="0">
                  <a:pos x="989" y="436"/>
                </a:cxn>
                <a:cxn ang="0">
                  <a:pos x="1005" y="460"/>
                </a:cxn>
                <a:cxn ang="0">
                  <a:pos x="1024" y="503"/>
                </a:cxn>
                <a:cxn ang="0">
                  <a:pos x="1027" y="536"/>
                </a:cxn>
                <a:cxn ang="0">
                  <a:pos x="1010" y="617"/>
                </a:cxn>
                <a:cxn ang="0">
                  <a:pos x="985" y="648"/>
                </a:cxn>
                <a:cxn ang="0">
                  <a:pos x="957" y="656"/>
                </a:cxn>
                <a:cxn ang="0">
                  <a:pos x="934" y="636"/>
                </a:cxn>
                <a:cxn ang="0">
                  <a:pos x="918" y="643"/>
                </a:cxn>
                <a:cxn ang="0">
                  <a:pos x="923" y="682"/>
                </a:cxn>
                <a:cxn ang="0">
                  <a:pos x="890" y="719"/>
                </a:cxn>
                <a:cxn ang="0">
                  <a:pos x="844" y="738"/>
                </a:cxn>
                <a:cxn ang="0">
                  <a:pos x="835" y="744"/>
                </a:cxn>
                <a:cxn ang="0">
                  <a:pos x="819" y="746"/>
                </a:cxn>
                <a:cxn ang="0">
                  <a:pos x="804" y="739"/>
                </a:cxn>
                <a:cxn ang="0">
                  <a:pos x="802" y="747"/>
                </a:cxn>
                <a:cxn ang="0">
                  <a:pos x="781" y="743"/>
                </a:cxn>
                <a:cxn ang="0">
                  <a:pos x="793" y="771"/>
                </a:cxn>
                <a:cxn ang="0">
                  <a:pos x="770" y="785"/>
                </a:cxn>
                <a:cxn ang="0">
                  <a:pos x="738" y="795"/>
                </a:cxn>
                <a:cxn ang="0">
                  <a:pos x="719" y="817"/>
                </a:cxn>
                <a:cxn ang="0">
                  <a:pos x="724" y="830"/>
                </a:cxn>
                <a:cxn ang="0">
                  <a:pos x="700" y="862"/>
                </a:cxn>
                <a:cxn ang="0">
                  <a:pos x="703" y="877"/>
                </a:cxn>
                <a:cxn ang="0">
                  <a:pos x="706" y="906"/>
                </a:cxn>
                <a:cxn ang="0">
                  <a:pos x="717" y="949"/>
                </a:cxn>
                <a:cxn ang="0">
                  <a:pos x="732" y="995"/>
                </a:cxn>
                <a:cxn ang="0">
                  <a:pos x="715" y="1000"/>
                </a:cxn>
                <a:cxn ang="0">
                  <a:pos x="632" y="969"/>
                </a:cxn>
                <a:cxn ang="0">
                  <a:pos x="581" y="951"/>
                </a:cxn>
                <a:cxn ang="0">
                  <a:pos x="574" y="941"/>
                </a:cxn>
                <a:cxn ang="0">
                  <a:pos x="552" y="886"/>
                </a:cxn>
                <a:cxn ang="0">
                  <a:pos x="549" y="867"/>
                </a:cxn>
                <a:cxn ang="0">
                  <a:pos x="512" y="803"/>
                </a:cxn>
                <a:cxn ang="0">
                  <a:pos x="486" y="767"/>
                </a:cxn>
                <a:cxn ang="0">
                  <a:pos x="475" y="741"/>
                </a:cxn>
                <a:cxn ang="0">
                  <a:pos x="459" y="702"/>
                </a:cxn>
                <a:cxn ang="0">
                  <a:pos x="412" y="649"/>
                </a:cxn>
                <a:cxn ang="0">
                  <a:pos x="346" y="625"/>
                </a:cxn>
                <a:cxn ang="0">
                  <a:pos x="294" y="636"/>
                </a:cxn>
                <a:cxn ang="0">
                  <a:pos x="242" y="694"/>
                </a:cxn>
                <a:cxn ang="0">
                  <a:pos x="196" y="666"/>
                </a:cxn>
                <a:cxn ang="0">
                  <a:pos x="150" y="625"/>
                </a:cxn>
                <a:cxn ang="0">
                  <a:pos x="135" y="565"/>
                </a:cxn>
                <a:cxn ang="0">
                  <a:pos x="127" y="555"/>
                </a:cxn>
                <a:cxn ang="0">
                  <a:pos x="94" y="514"/>
                </a:cxn>
                <a:cxn ang="0">
                  <a:pos x="51" y="464"/>
                </a:cxn>
                <a:cxn ang="0">
                  <a:pos x="14" y="419"/>
                </a:cxn>
                <a:cxn ang="0">
                  <a:pos x="274" y="419"/>
                </a:cxn>
              </a:cxnLst>
              <a:rect l="0" t="0" r="r" b="b"/>
              <a:pathLst>
                <a:path w="1027" h="1003">
                  <a:moveTo>
                    <a:pt x="749" y="800"/>
                  </a:moveTo>
                  <a:lnTo>
                    <a:pt x="750" y="804"/>
                  </a:lnTo>
                  <a:lnTo>
                    <a:pt x="746" y="808"/>
                  </a:lnTo>
                  <a:lnTo>
                    <a:pt x="746" y="804"/>
                  </a:lnTo>
                  <a:lnTo>
                    <a:pt x="749" y="802"/>
                  </a:lnTo>
                  <a:lnTo>
                    <a:pt x="749" y="800"/>
                  </a:lnTo>
                  <a:close/>
                  <a:moveTo>
                    <a:pt x="310" y="0"/>
                  </a:moveTo>
                  <a:lnTo>
                    <a:pt x="382" y="4"/>
                  </a:lnTo>
                  <a:lnTo>
                    <a:pt x="457" y="7"/>
                  </a:lnTo>
                  <a:lnTo>
                    <a:pt x="530" y="11"/>
                  </a:lnTo>
                  <a:lnTo>
                    <a:pt x="530" y="72"/>
                  </a:lnTo>
                  <a:lnTo>
                    <a:pt x="528" y="131"/>
                  </a:lnTo>
                  <a:lnTo>
                    <a:pt x="524" y="189"/>
                  </a:lnTo>
                  <a:lnTo>
                    <a:pt x="532" y="192"/>
                  </a:lnTo>
                  <a:lnTo>
                    <a:pt x="539" y="197"/>
                  </a:lnTo>
                  <a:lnTo>
                    <a:pt x="545" y="203"/>
                  </a:lnTo>
                  <a:lnTo>
                    <a:pt x="552" y="208"/>
                  </a:lnTo>
                  <a:lnTo>
                    <a:pt x="565" y="208"/>
                  </a:lnTo>
                  <a:lnTo>
                    <a:pt x="574" y="207"/>
                  </a:lnTo>
                  <a:lnTo>
                    <a:pt x="582" y="208"/>
                  </a:lnTo>
                  <a:lnTo>
                    <a:pt x="585" y="212"/>
                  </a:lnTo>
                  <a:lnTo>
                    <a:pt x="585" y="218"/>
                  </a:lnTo>
                  <a:lnTo>
                    <a:pt x="586" y="224"/>
                  </a:lnTo>
                  <a:lnTo>
                    <a:pt x="588" y="228"/>
                  </a:lnTo>
                  <a:lnTo>
                    <a:pt x="604" y="229"/>
                  </a:lnTo>
                  <a:lnTo>
                    <a:pt x="618" y="232"/>
                  </a:lnTo>
                  <a:lnTo>
                    <a:pt x="631" y="235"/>
                  </a:lnTo>
                  <a:lnTo>
                    <a:pt x="642" y="242"/>
                  </a:lnTo>
                  <a:lnTo>
                    <a:pt x="649" y="238"/>
                  </a:lnTo>
                  <a:lnTo>
                    <a:pt x="653" y="235"/>
                  </a:lnTo>
                  <a:lnTo>
                    <a:pt x="660" y="235"/>
                  </a:lnTo>
                  <a:lnTo>
                    <a:pt x="670" y="236"/>
                  </a:lnTo>
                  <a:lnTo>
                    <a:pt x="670" y="243"/>
                  </a:lnTo>
                  <a:lnTo>
                    <a:pt x="672" y="246"/>
                  </a:lnTo>
                  <a:lnTo>
                    <a:pt x="677" y="248"/>
                  </a:lnTo>
                  <a:lnTo>
                    <a:pt x="681" y="248"/>
                  </a:lnTo>
                  <a:lnTo>
                    <a:pt x="681" y="256"/>
                  </a:lnTo>
                  <a:lnTo>
                    <a:pt x="682" y="260"/>
                  </a:lnTo>
                  <a:lnTo>
                    <a:pt x="684" y="262"/>
                  </a:lnTo>
                  <a:lnTo>
                    <a:pt x="691" y="261"/>
                  </a:lnTo>
                  <a:lnTo>
                    <a:pt x="695" y="257"/>
                  </a:lnTo>
                  <a:lnTo>
                    <a:pt x="699" y="254"/>
                  </a:lnTo>
                  <a:lnTo>
                    <a:pt x="703" y="250"/>
                  </a:lnTo>
                  <a:lnTo>
                    <a:pt x="708" y="253"/>
                  </a:lnTo>
                  <a:lnTo>
                    <a:pt x="712" y="255"/>
                  </a:lnTo>
                  <a:lnTo>
                    <a:pt x="715" y="260"/>
                  </a:lnTo>
                  <a:lnTo>
                    <a:pt x="717" y="264"/>
                  </a:lnTo>
                  <a:lnTo>
                    <a:pt x="727" y="264"/>
                  </a:lnTo>
                  <a:lnTo>
                    <a:pt x="730" y="263"/>
                  </a:lnTo>
                  <a:lnTo>
                    <a:pt x="735" y="259"/>
                  </a:lnTo>
                  <a:lnTo>
                    <a:pt x="737" y="261"/>
                  </a:lnTo>
                  <a:lnTo>
                    <a:pt x="737" y="263"/>
                  </a:lnTo>
                  <a:lnTo>
                    <a:pt x="738" y="266"/>
                  </a:lnTo>
                  <a:lnTo>
                    <a:pt x="738" y="270"/>
                  </a:lnTo>
                  <a:lnTo>
                    <a:pt x="741" y="273"/>
                  </a:lnTo>
                  <a:lnTo>
                    <a:pt x="745" y="273"/>
                  </a:lnTo>
                  <a:lnTo>
                    <a:pt x="748" y="271"/>
                  </a:lnTo>
                  <a:lnTo>
                    <a:pt x="750" y="269"/>
                  </a:lnTo>
                  <a:lnTo>
                    <a:pt x="752" y="264"/>
                  </a:lnTo>
                  <a:lnTo>
                    <a:pt x="753" y="261"/>
                  </a:lnTo>
                  <a:lnTo>
                    <a:pt x="755" y="259"/>
                  </a:lnTo>
                  <a:lnTo>
                    <a:pt x="757" y="256"/>
                  </a:lnTo>
                  <a:lnTo>
                    <a:pt x="757" y="253"/>
                  </a:lnTo>
                  <a:lnTo>
                    <a:pt x="764" y="256"/>
                  </a:lnTo>
                  <a:lnTo>
                    <a:pt x="770" y="260"/>
                  </a:lnTo>
                  <a:lnTo>
                    <a:pt x="777" y="261"/>
                  </a:lnTo>
                  <a:lnTo>
                    <a:pt x="785" y="259"/>
                  </a:lnTo>
                  <a:lnTo>
                    <a:pt x="790" y="264"/>
                  </a:lnTo>
                  <a:lnTo>
                    <a:pt x="795" y="268"/>
                  </a:lnTo>
                  <a:lnTo>
                    <a:pt x="802" y="271"/>
                  </a:lnTo>
                  <a:lnTo>
                    <a:pt x="808" y="276"/>
                  </a:lnTo>
                  <a:lnTo>
                    <a:pt x="814" y="271"/>
                  </a:lnTo>
                  <a:lnTo>
                    <a:pt x="828" y="262"/>
                  </a:lnTo>
                  <a:lnTo>
                    <a:pt x="831" y="261"/>
                  </a:lnTo>
                  <a:lnTo>
                    <a:pt x="834" y="260"/>
                  </a:lnTo>
                  <a:lnTo>
                    <a:pt x="838" y="260"/>
                  </a:lnTo>
                  <a:lnTo>
                    <a:pt x="841" y="261"/>
                  </a:lnTo>
                  <a:lnTo>
                    <a:pt x="844" y="262"/>
                  </a:lnTo>
                  <a:lnTo>
                    <a:pt x="854" y="257"/>
                  </a:lnTo>
                  <a:lnTo>
                    <a:pt x="857" y="255"/>
                  </a:lnTo>
                  <a:lnTo>
                    <a:pt x="862" y="253"/>
                  </a:lnTo>
                  <a:lnTo>
                    <a:pt x="865" y="255"/>
                  </a:lnTo>
                  <a:lnTo>
                    <a:pt x="871" y="257"/>
                  </a:lnTo>
                  <a:lnTo>
                    <a:pt x="878" y="260"/>
                  </a:lnTo>
                  <a:lnTo>
                    <a:pt x="885" y="259"/>
                  </a:lnTo>
                  <a:lnTo>
                    <a:pt x="890" y="253"/>
                  </a:lnTo>
                  <a:lnTo>
                    <a:pt x="898" y="254"/>
                  </a:lnTo>
                  <a:lnTo>
                    <a:pt x="906" y="259"/>
                  </a:lnTo>
                  <a:lnTo>
                    <a:pt x="912" y="266"/>
                  </a:lnTo>
                  <a:lnTo>
                    <a:pt x="918" y="270"/>
                  </a:lnTo>
                  <a:lnTo>
                    <a:pt x="926" y="270"/>
                  </a:lnTo>
                  <a:lnTo>
                    <a:pt x="928" y="273"/>
                  </a:lnTo>
                  <a:lnTo>
                    <a:pt x="928" y="275"/>
                  </a:lnTo>
                  <a:lnTo>
                    <a:pt x="929" y="276"/>
                  </a:lnTo>
                  <a:lnTo>
                    <a:pt x="935" y="277"/>
                  </a:lnTo>
                  <a:lnTo>
                    <a:pt x="941" y="277"/>
                  </a:lnTo>
                  <a:lnTo>
                    <a:pt x="947" y="278"/>
                  </a:lnTo>
                  <a:lnTo>
                    <a:pt x="951" y="281"/>
                  </a:lnTo>
                  <a:lnTo>
                    <a:pt x="954" y="287"/>
                  </a:lnTo>
                  <a:lnTo>
                    <a:pt x="967" y="284"/>
                  </a:lnTo>
                  <a:lnTo>
                    <a:pt x="979" y="287"/>
                  </a:lnTo>
                  <a:lnTo>
                    <a:pt x="982" y="334"/>
                  </a:lnTo>
                  <a:lnTo>
                    <a:pt x="983" y="383"/>
                  </a:lnTo>
                  <a:lnTo>
                    <a:pt x="985" y="431"/>
                  </a:lnTo>
                  <a:lnTo>
                    <a:pt x="989" y="436"/>
                  </a:lnTo>
                  <a:lnTo>
                    <a:pt x="993" y="439"/>
                  </a:lnTo>
                  <a:lnTo>
                    <a:pt x="998" y="444"/>
                  </a:lnTo>
                  <a:lnTo>
                    <a:pt x="1003" y="447"/>
                  </a:lnTo>
                  <a:lnTo>
                    <a:pt x="1003" y="454"/>
                  </a:lnTo>
                  <a:lnTo>
                    <a:pt x="1004" y="457"/>
                  </a:lnTo>
                  <a:lnTo>
                    <a:pt x="1004" y="459"/>
                  </a:lnTo>
                  <a:lnTo>
                    <a:pt x="1005" y="460"/>
                  </a:lnTo>
                  <a:lnTo>
                    <a:pt x="1003" y="465"/>
                  </a:lnTo>
                  <a:lnTo>
                    <a:pt x="1005" y="472"/>
                  </a:lnTo>
                  <a:lnTo>
                    <a:pt x="1007" y="475"/>
                  </a:lnTo>
                  <a:lnTo>
                    <a:pt x="1017" y="485"/>
                  </a:lnTo>
                  <a:lnTo>
                    <a:pt x="1017" y="493"/>
                  </a:lnTo>
                  <a:lnTo>
                    <a:pt x="1020" y="499"/>
                  </a:lnTo>
                  <a:lnTo>
                    <a:pt x="1024" y="503"/>
                  </a:lnTo>
                  <a:lnTo>
                    <a:pt x="1027" y="510"/>
                  </a:lnTo>
                  <a:lnTo>
                    <a:pt x="1027" y="521"/>
                  </a:lnTo>
                  <a:lnTo>
                    <a:pt x="1025" y="521"/>
                  </a:lnTo>
                  <a:lnTo>
                    <a:pt x="1025" y="526"/>
                  </a:lnTo>
                  <a:lnTo>
                    <a:pt x="1026" y="528"/>
                  </a:lnTo>
                  <a:lnTo>
                    <a:pt x="1026" y="533"/>
                  </a:lnTo>
                  <a:lnTo>
                    <a:pt x="1027" y="536"/>
                  </a:lnTo>
                  <a:lnTo>
                    <a:pt x="1027" y="541"/>
                  </a:lnTo>
                  <a:lnTo>
                    <a:pt x="1020" y="551"/>
                  </a:lnTo>
                  <a:lnTo>
                    <a:pt x="1017" y="564"/>
                  </a:lnTo>
                  <a:lnTo>
                    <a:pt x="1014" y="578"/>
                  </a:lnTo>
                  <a:lnTo>
                    <a:pt x="1015" y="592"/>
                  </a:lnTo>
                  <a:lnTo>
                    <a:pt x="1019" y="605"/>
                  </a:lnTo>
                  <a:lnTo>
                    <a:pt x="1010" y="617"/>
                  </a:lnTo>
                  <a:lnTo>
                    <a:pt x="1004" y="622"/>
                  </a:lnTo>
                  <a:lnTo>
                    <a:pt x="1000" y="628"/>
                  </a:lnTo>
                  <a:lnTo>
                    <a:pt x="1000" y="635"/>
                  </a:lnTo>
                  <a:lnTo>
                    <a:pt x="1005" y="642"/>
                  </a:lnTo>
                  <a:lnTo>
                    <a:pt x="998" y="646"/>
                  </a:lnTo>
                  <a:lnTo>
                    <a:pt x="992" y="647"/>
                  </a:lnTo>
                  <a:lnTo>
                    <a:pt x="985" y="648"/>
                  </a:lnTo>
                  <a:lnTo>
                    <a:pt x="978" y="652"/>
                  </a:lnTo>
                  <a:lnTo>
                    <a:pt x="971" y="656"/>
                  </a:lnTo>
                  <a:lnTo>
                    <a:pt x="965" y="659"/>
                  </a:lnTo>
                  <a:lnTo>
                    <a:pt x="962" y="659"/>
                  </a:lnTo>
                  <a:lnTo>
                    <a:pt x="961" y="657"/>
                  </a:lnTo>
                  <a:lnTo>
                    <a:pt x="958" y="656"/>
                  </a:lnTo>
                  <a:lnTo>
                    <a:pt x="957" y="656"/>
                  </a:lnTo>
                  <a:lnTo>
                    <a:pt x="953" y="657"/>
                  </a:lnTo>
                  <a:lnTo>
                    <a:pt x="946" y="659"/>
                  </a:lnTo>
                  <a:lnTo>
                    <a:pt x="937" y="659"/>
                  </a:lnTo>
                  <a:lnTo>
                    <a:pt x="940" y="654"/>
                  </a:lnTo>
                  <a:lnTo>
                    <a:pt x="940" y="639"/>
                  </a:lnTo>
                  <a:lnTo>
                    <a:pt x="937" y="638"/>
                  </a:lnTo>
                  <a:lnTo>
                    <a:pt x="934" y="636"/>
                  </a:lnTo>
                  <a:lnTo>
                    <a:pt x="929" y="641"/>
                  </a:lnTo>
                  <a:lnTo>
                    <a:pt x="928" y="643"/>
                  </a:lnTo>
                  <a:lnTo>
                    <a:pt x="923" y="648"/>
                  </a:lnTo>
                  <a:lnTo>
                    <a:pt x="922" y="648"/>
                  </a:lnTo>
                  <a:lnTo>
                    <a:pt x="920" y="647"/>
                  </a:lnTo>
                  <a:lnTo>
                    <a:pt x="918" y="645"/>
                  </a:lnTo>
                  <a:lnTo>
                    <a:pt x="918" y="643"/>
                  </a:lnTo>
                  <a:lnTo>
                    <a:pt x="916" y="642"/>
                  </a:lnTo>
                  <a:lnTo>
                    <a:pt x="913" y="642"/>
                  </a:lnTo>
                  <a:lnTo>
                    <a:pt x="912" y="645"/>
                  </a:lnTo>
                  <a:lnTo>
                    <a:pt x="913" y="655"/>
                  </a:lnTo>
                  <a:lnTo>
                    <a:pt x="915" y="663"/>
                  </a:lnTo>
                  <a:lnTo>
                    <a:pt x="919" y="671"/>
                  </a:lnTo>
                  <a:lnTo>
                    <a:pt x="923" y="682"/>
                  </a:lnTo>
                  <a:lnTo>
                    <a:pt x="918" y="684"/>
                  </a:lnTo>
                  <a:lnTo>
                    <a:pt x="914" y="689"/>
                  </a:lnTo>
                  <a:lnTo>
                    <a:pt x="909" y="694"/>
                  </a:lnTo>
                  <a:lnTo>
                    <a:pt x="904" y="696"/>
                  </a:lnTo>
                  <a:lnTo>
                    <a:pt x="901" y="706"/>
                  </a:lnTo>
                  <a:lnTo>
                    <a:pt x="897" y="713"/>
                  </a:lnTo>
                  <a:lnTo>
                    <a:pt x="890" y="719"/>
                  </a:lnTo>
                  <a:lnTo>
                    <a:pt x="882" y="725"/>
                  </a:lnTo>
                  <a:lnTo>
                    <a:pt x="873" y="730"/>
                  </a:lnTo>
                  <a:lnTo>
                    <a:pt x="868" y="736"/>
                  </a:lnTo>
                  <a:lnTo>
                    <a:pt x="861" y="736"/>
                  </a:lnTo>
                  <a:lnTo>
                    <a:pt x="855" y="737"/>
                  </a:lnTo>
                  <a:lnTo>
                    <a:pt x="850" y="738"/>
                  </a:lnTo>
                  <a:lnTo>
                    <a:pt x="844" y="738"/>
                  </a:lnTo>
                  <a:lnTo>
                    <a:pt x="843" y="739"/>
                  </a:lnTo>
                  <a:lnTo>
                    <a:pt x="842" y="741"/>
                  </a:lnTo>
                  <a:lnTo>
                    <a:pt x="842" y="750"/>
                  </a:lnTo>
                  <a:lnTo>
                    <a:pt x="840" y="750"/>
                  </a:lnTo>
                  <a:lnTo>
                    <a:pt x="836" y="746"/>
                  </a:lnTo>
                  <a:lnTo>
                    <a:pt x="836" y="745"/>
                  </a:lnTo>
                  <a:lnTo>
                    <a:pt x="835" y="744"/>
                  </a:lnTo>
                  <a:lnTo>
                    <a:pt x="834" y="744"/>
                  </a:lnTo>
                  <a:lnTo>
                    <a:pt x="833" y="745"/>
                  </a:lnTo>
                  <a:lnTo>
                    <a:pt x="831" y="745"/>
                  </a:lnTo>
                  <a:lnTo>
                    <a:pt x="828" y="746"/>
                  </a:lnTo>
                  <a:lnTo>
                    <a:pt x="826" y="747"/>
                  </a:lnTo>
                  <a:lnTo>
                    <a:pt x="821" y="747"/>
                  </a:lnTo>
                  <a:lnTo>
                    <a:pt x="819" y="746"/>
                  </a:lnTo>
                  <a:lnTo>
                    <a:pt x="819" y="740"/>
                  </a:lnTo>
                  <a:lnTo>
                    <a:pt x="815" y="740"/>
                  </a:lnTo>
                  <a:lnTo>
                    <a:pt x="813" y="741"/>
                  </a:lnTo>
                  <a:lnTo>
                    <a:pt x="812" y="743"/>
                  </a:lnTo>
                  <a:lnTo>
                    <a:pt x="806" y="743"/>
                  </a:lnTo>
                  <a:lnTo>
                    <a:pt x="804" y="741"/>
                  </a:lnTo>
                  <a:lnTo>
                    <a:pt x="804" y="739"/>
                  </a:lnTo>
                  <a:lnTo>
                    <a:pt x="802" y="736"/>
                  </a:lnTo>
                  <a:lnTo>
                    <a:pt x="800" y="737"/>
                  </a:lnTo>
                  <a:lnTo>
                    <a:pt x="799" y="738"/>
                  </a:lnTo>
                  <a:lnTo>
                    <a:pt x="799" y="739"/>
                  </a:lnTo>
                  <a:lnTo>
                    <a:pt x="801" y="744"/>
                  </a:lnTo>
                  <a:lnTo>
                    <a:pt x="801" y="745"/>
                  </a:lnTo>
                  <a:lnTo>
                    <a:pt x="802" y="747"/>
                  </a:lnTo>
                  <a:lnTo>
                    <a:pt x="802" y="750"/>
                  </a:lnTo>
                  <a:lnTo>
                    <a:pt x="797" y="748"/>
                  </a:lnTo>
                  <a:lnTo>
                    <a:pt x="793" y="745"/>
                  </a:lnTo>
                  <a:lnTo>
                    <a:pt x="792" y="741"/>
                  </a:lnTo>
                  <a:lnTo>
                    <a:pt x="788" y="738"/>
                  </a:lnTo>
                  <a:lnTo>
                    <a:pt x="783" y="738"/>
                  </a:lnTo>
                  <a:lnTo>
                    <a:pt x="781" y="743"/>
                  </a:lnTo>
                  <a:lnTo>
                    <a:pt x="785" y="747"/>
                  </a:lnTo>
                  <a:lnTo>
                    <a:pt x="788" y="753"/>
                  </a:lnTo>
                  <a:lnTo>
                    <a:pt x="791" y="760"/>
                  </a:lnTo>
                  <a:lnTo>
                    <a:pt x="788" y="766"/>
                  </a:lnTo>
                  <a:lnTo>
                    <a:pt x="793" y="764"/>
                  </a:lnTo>
                  <a:lnTo>
                    <a:pt x="800" y="764"/>
                  </a:lnTo>
                  <a:lnTo>
                    <a:pt x="793" y="771"/>
                  </a:lnTo>
                  <a:lnTo>
                    <a:pt x="785" y="773"/>
                  </a:lnTo>
                  <a:lnTo>
                    <a:pt x="778" y="769"/>
                  </a:lnTo>
                  <a:lnTo>
                    <a:pt x="771" y="764"/>
                  </a:lnTo>
                  <a:lnTo>
                    <a:pt x="770" y="768"/>
                  </a:lnTo>
                  <a:lnTo>
                    <a:pt x="770" y="774"/>
                  </a:lnTo>
                  <a:lnTo>
                    <a:pt x="771" y="780"/>
                  </a:lnTo>
                  <a:lnTo>
                    <a:pt x="770" y="785"/>
                  </a:lnTo>
                  <a:lnTo>
                    <a:pt x="766" y="789"/>
                  </a:lnTo>
                  <a:lnTo>
                    <a:pt x="763" y="786"/>
                  </a:lnTo>
                  <a:lnTo>
                    <a:pt x="759" y="786"/>
                  </a:lnTo>
                  <a:lnTo>
                    <a:pt x="748" y="790"/>
                  </a:lnTo>
                  <a:lnTo>
                    <a:pt x="742" y="792"/>
                  </a:lnTo>
                  <a:lnTo>
                    <a:pt x="737" y="789"/>
                  </a:lnTo>
                  <a:lnTo>
                    <a:pt x="738" y="795"/>
                  </a:lnTo>
                  <a:lnTo>
                    <a:pt x="738" y="801"/>
                  </a:lnTo>
                  <a:lnTo>
                    <a:pt x="741" y="804"/>
                  </a:lnTo>
                  <a:lnTo>
                    <a:pt x="746" y="808"/>
                  </a:lnTo>
                  <a:lnTo>
                    <a:pt x="743" y="814"/>
                  </a:lnTo>
                  <a:lnTo>
                    <a:pt x="741" y="820"/>
                  </a:lnTo>
                  <a:lnTo>
                    <a:pt x="730" y="817"/>
                  </a:lnTo>
                  <a:lnTo>
                    <a:pt x="719" y="817"/>
                  </a:lnTo>
                  <a:lnTo>
                    <a:pt x="709" y="820"/>
                  </a:lnTo>
                  <a:lnTo>
                    <a:pt x="713" y="823"/>
                  </a:lnTo>
                  <a:lnTo>
                    <a:pt x="715" y="824"/>
                  </a:lnTo>
                  <a:lnTo>
                    <a:pt x="719" y="824"/>
                  </a:lnTo>
                  <a:lnTo>
                    <a:pt x="721" y="825"/>
                  </a:lnTo>
                  <a:lnTo>
                    <a:pt x="723" y="828"/>
                  </a:lnTo>
                  <a:lnTo>
                    <a:pt x="724" y="830"/>
                  </a:lnTo>
                  <a:lnTo>
                    <a:pt x="729" y="837"/>
                  </a:lnTo>
                  <a:lnTo>
                    <a:pt x="728" y="844"/>
                  </a:lnTo>
                  <a:lnTo>
                    <a:pt x="724" y="851"/>
                  </a:lnTo>
                  <a:lnTo>
                    <a:pt x="722" y="857"/>
                  </a:lnTo>
                  <a:lnTo>
                    <a:pt x="721" y="865"/>
                  </a:lnTo>
                  <a:lnTo>
                    <a:pt x="712" y="866"/>
                  </a:lnTo>
                  <a:lnTo>
                    <a:pt x="700" y="862"/>
                  </a:lnTo>
                  <a:lnTo>
                    <a:pt x="695" y="859"/>
                  </a:lnTo>
                  <a:lnTo>
                    <a:pt x="689" y="857"/>
                  </a:lnTo>
                  <a:lnTo>
                    <a:pt x="691" y="862"/>
                  </a:lnTo>
                  <a:lnTo>
                    <a:pt x="693" y="866"/>
                  </a:lnTo>
                  <a:lnTo>
                    <a:pt x="695" y="870"/>
                  </a:lnTo>
                  <a:lnTo>
                    <a:pt x="695" y="876"/>
                  </a:lnTo>
                  <a:lnTo>
                    <a:pt x="703" y="877"/>
                  </a:lnTo>
                  <a:lnTo>
                    <a:pt x="710" y="878"/>
                  </a:lnTo>
                  <a:lnTo>
                    <a:pt x="717" y="876"/>
                  </a:lnTo>
                  <a:lnTo>
                    <a:pt x="715" y="883"/>
                  </a:lnTo>
                  <a:lnTo>
                    <a:pt x="714" y="890"/>
                  </a:lnTo>
                  <a:lnTo>
                    <a:pt x="712" y="895"/>
                  </a:lnTo>
                  <a:lnTo>
                    <a:pt x="707" y="899"/>
                  </a:lnTo>
                  <a:lnTo>
                    <a:pt x="706" y="906"/>
                  </a:lnTo>
                  <a:lnTo>
                    <a:pt x="707" y="911"/>
                  </a:lnTo>
                  <a:lnTo>
                    <a:pt x="709" y="915"/>
                  </a:lnTo>
                  <a:lnTo>
                    <a:pt x="713" y="920"/>
                  </a:lnTo>
                  <a:lnTo>
                    <a:pt x="715" y="925"/>
                  </a:lnTo>
                  <a:lnTo>
                    <a:pt x="716" y="933"/>
                  </a:lnTo>
                  <a:lnTo>
                    <a:pt x="716" y="941"/>
                  </a:lnTo>
                  <a:lnTo>
                    <a:pt x="717" y="949"/>
                  </a:lnTo>
                  <a:lnTo>
                    <a:pt x="722" y="958"/>
                  </a:lnTo>
                  <a:lnTo>
                    <a:pt x="724" y="962"/>
                  </a:lnTo>
                  <a:lnTo>
                    <a:pt x="727" y="967"/>
                  </a:lnTo>
                  <a:lnTo>
                    <a:pt x="728" y="974"/>
                  </a:lnTo>
                  <a:lnTo>
                    <a:pt x="728" y="982"/>
                  </a:lnTo>
                  <a:lnTo>
                    <a:pt x="729" y="989"/>
                  </a:lnTo>
                  <a:lnTo>
                    <a:pt x="732" y="995"/>
                  </a:lnTo>
                  <a:lnTo>
                    <a:pt x="732" y="996"/>
                  </a:lnTo>
                  <a:lnTo>
                    <a:pt x="730" y="998"/>
                  </a:lnTo>
                  <a:lnTo>
                    <a:pt x="723" y="998"/>
                  </a:lnTo>
                  <a:lnTo>
                    <a:pt x="723" y="999"/>
                  </a:lnTo>
                  <a:lnTo>
                    <a:pt x="722" y="1000"/>
                  </a:lnTo>
                  <a:lnTo>
                    <a:pt x="723" y="1003"/>
                  </a:lnTo>
                  <a:lnTo>
                    <a:pt x="715" y="1000"/>
                  </a:lnTo>
                  <a:lnTo>
                    <a:pt x="708" y="995"/>
                  </a:lnTo>
                  <a:lnTo>
                    <a:pt x="701" y="988"/>
                  </a:lnTo>
                  <a:lnTo>
                    <a:pt x="693" y="983"/>
                  </a:lnTo>
                  <a:lnTo>
                    <a:pt x="650" y="983"/>
                  </a:lnTo>
                  <a:lnTo>
                    <a:pt x="644" y="978"/>
                  </a:lnTo>
                  <a:lnTo>
                    <a:pt x="639" y="972"/>
                  </a:lnTo>
                  <a:lnTo>
                    <a:pt x="632" y="969"/>
                  </a:lnTo>
                  <a:lnTo>
                    <a:pt x="624" y="967"/>
                  </a:lnTo>
                  <a:lnTo>
                    <a:pt x="614" y="967"/>
                  </a:lnTo>
                  <a:lnTo>
                    <a:pt x="609" y="960"/>
                  </a:lnTo>
                  <a:lnTo>
                    <a:pt x="602" y="955"/>
                  </a:lnTo>
                  <a:lnTo>
                    <a:pt x="593" y="953"/>
                  </a:lnTo>
                  <a:lnTo>
                    <a:pt x="582" y="953"/>
                  </a:lnTo>
                  <a:lnTo>
                    <a:pt x="581" y="951"/>
                  </a:lnTo>
                  <a:lnTo>
                    <a:pt x="581" y="946"/>
                  </a:lnTo>
                  <a:lnTo>
                    <a:pt x="580" y="943"/>
                  </a:lnTo>
                  <a:lnTo>
                    <a:pt x="579" y="943"/>
                  </a:lnTo>
                  <a:lnTo>
                    <a:pt x="578" y="942"/>
                  </a:lnTo>
                  <a:lnTo>
                    <a:pt x="576" y="942"/>
                  </a:lnTo>
                  <a:lnTo>
                    <a:pt x="575" y="941"/>
                  </a:lnTo>
                  <a:lnTo>
                    <a:pt x="574" y="941"/>
                  </a:lnTo>
                  <a:lnTo>
                    <a:pt x="573" y="932"/>
                  </a:lnTo>
                  <a:lnTo>
                    <a:pt x="572" y="921"/>
                  </a:lnTo>
                  <a:lnTo>
                    <a:pt x="566" y="909"/>
                  </a:lnTo>
                  <a:lnTo>
                    <a:pt x="559" y="899"/>
                  </a:lnTo>
                  <a:lnTo>
                    <a:pt x="552" y="891"/>
                  </a:lnTo>
                  <a:lnTo>
                    <a:pt x="551" y="888"/>
                  </a:lnTo>
                  <a:lnTo>
                    <a:pt x="552" y="886"/>
                  </a:lnTo>
                  <a:lnTo>
                    <a:pt x="552" y="884"/>
                  </a:lnTo>
                  <a:lnTo>
                    <a:pt x="553" y="883"/>
                  </a:lnTo>
                  <a:lnTo>
                    <a:pt x="554" y="880"/>
                  </a:lnTo>
                  <a:lnTo>
                    <a:pt x="554" y="876"/>
                  </a:lnTo>
                  <a:lnTo>
                    <a:pt x="553" y="873"/>
                  </a:lnTo>
                  <a:lnTo>
                    <a:pt x="551" y="872"/>
                  </a:lnTo>
                  <a:lnTo>
                    <a:pt x="549" y="867"/>
                  </a:lnTo>
                  <a:lnTo>
                    <a:pt x="551" y="853"/>
                  </a:lnTo>
                  <a:lnTo>
                    <a:pt x="549" y="845"/>
                  </a:lnTo>
                  <a:lnTo>
                    <a:pt x="545" y="838"/>
                  </a:lnTo>
                  <a:lnTo>
                    <a:pt x="538" y="834"/>
                  </a:lnTo>
                  <a:lnTo>
                    <a:pt x="530" y="831"/>
                  </a:lnTo>
                  <a:lnTo>
                    <a:pt x="522" y="817"/>
                  </a:lnTo>
                  <a:lnTo>
                    <a:pt x="512" y="803"/>
                  </a:lnTo>
                  <a:lnTo>
                    <a:pt x="504" y="789"/>
                  </a:lnTo>
                  <a:lnTo>
                    <a:pt x="503" y="787"/>
                  </a:lnTo>
                  <a:lnTo>
                    <a:pt x="501" y="785"/>
                  </a:lnTo>
                  <a:lnTo>
                    <a:pt x="497" y="783"/>
                  </a:lnTo>
                  <a:lnTo>
                    <a:pt x="490" y="780"/>
                  </a:lnTo>
                  <a:lnTo>
                    <a:pt x="488" y="774"/>
                  </a:lnTo>
                  <a:lnTo>
                    <a:pt x="486" y="767"/>
                  </a:lnTo>
                  <a:lnTo>
                    <a:pt x="485" y="758"/>
                  </a:lnTo>
                  <a:lnTo>
                    <a:pt x="485" y="757"/>
                  </a:lnTo>
                  <a:lnTo>
                    <a:pt x="483" y="754"/>
                  </a:lnTo>
                  <a:lnTo>
                    <a:pt x="481" y="747"/>
                  </a:lnTo>
                  <a:lnTo>
                    <a:pt x="479" y="744"/>
                  </a:lnTo>
                  <a:lnTo>
                    <a:pt x="476" y="743"/>
                  </a:lnTo>
                  <a:lnTo>
                    <a:pt x="475" y="741"/>
                  </a:lnTo>
                  <a:lnTo>
                    <a:pt x="473" y="740"/>
                  </a:lnTo>
                  <a:lnTo>
                    <a:pt x="473" y="736"/>
                  </a:lnTo>
                  <a:lnTo>
                    <a:pt x="472" y="732"/>
                  </a:lnTo>
                  <a:lnTo>
                    <a:pt x="465" y="722"/>
                  </a:lnTo>
                  <a:lnTo>
                    <a:pt x="462" y="717"/>
                  </a:lnTo>
                  <a:lnTo>
                    <a:pt x="461" y="709"/>
                  </a:lnTo>
                  <a:lnTo>
                    <a:pt x="459" y="702"/>
                  </a:lnTo>
                  <a:lnTo>
                    <a:pt x="452" y="690"/>
                  </a:lnTo>
                  <a:lnTo>
                    <a:pt x="443" y="681"/>
                  </a:lnTo>
                  <a:lnTo>
                    <a:pt x="433" y="670"/>
                  </a:lnTo>
                  <a:lnTo>
                    <a:pt x="429" y="664"/>
                  </a:lnTo>
                  <a:lnTo>
                    <a:pt x="422" y="657"/>
                  </a:lnTo>
                  <a:lnTo>
                    <a:pt x="413" y="650"/>
                  </a:lnTo>
                  <a:lnTo>
                    <a:pt x="412" y="649"/>
                  </a:lnTo>
                  <a:lnTo>
                    <a:pt x="411" y="649"/>
                  </a:lnTo>
                  <a:lnTo>
                    <a:pt x="411" y="650"/>
                  </a:lnTo>
                  <a:lnTo>
                    <a:pt x="404" y="642"/>
                  </a:lnTo>
                  <a:lnTo>
                    <a:pt x="395" y="628"/>
                  </a:lnTo>
                  <a:lnTo>
                    <a:pt x="381" y="629"/>
                  </a:lnTo>
                  <a:lnTo>
                    <a:pt x="365" y="628"/>
                  </a:lnTo>
                  <a:lnTo>
                    <a:pt x="346" y="625"/>
                  </a:lnTo>
                  <a:lnTo>
                    <a:pt x="334" y="620"/>
                  </a:lnTo>
                  <a:lnTo>
                    <a:pt x="328" y="620"/>
                  </a:lnTo>
                  <a:lnTo>
                    <a:pt x="323" y="622"/>
                  </a:lnTo>
                  <a:lnTo>
                    <a:pt x="318" y="628"/>
                  </a:lnTo>
                  <a:lnTo>
                    <a:pt x="309" y="627"/>
                  </a:lnTo>
                  <a:lnTo>
                    <a:pt x="299" y="631"/>
                  </a:lnTo>
                  <a:lnTo>
                    <a:pt x="294" y="636"/>
                  </a:lnTo>
                  <a:lnTo>
                    <a:pt x="289" y="645"/>
                  </a:lnTo>
                  <a:lnTo>
                    <a:pt x="284" y="655"/>
                  </a:lnTo>
                  <a:lnTo>
                    <a:pt x="278" y="668"/>
                  </a:lnTo>
                  <a:lnTo>
                    <a:pt x="273" y="678"/>
                  </a:lnTo>
                  <a:lnTo>
                    <a:pt x="263" y="688"/>
                  </a:lnTo>
                  <a:lnTo>
                    <a:pt x="254" y="696"/>
                  </a:lnTo>
                  <a:lnTo>
                    <a:pt x="242" y="694"/>
                  </a:lnTo>
                  <a:lnTo>
                    <a:pt x="232" y="689"/>
                  </a:lnTo>
                  <a:lnTo>
                    <a:pt x="224" y="683"/>
                  </a:lnTo>
                  <a:lnTo>
                    <a:pt x="214" y="676"/>
                  </a:lnTo>
                  <a:lnTo>
                    <a:pt x="210" y="671"/>
                  </a:lnTo>
                  <a:lnTo>
                    <a:pt x="209" y="669"/>
                  </a:lnTo>
                  <a:lnTo>
                    <a:pt x="206" y="668"/>
                  </a:lnTo>
                  <a:lnTo>
                    <a:pt x="196" y="666"/>
                  </a:lnTo>
                  <a:lnTo>
                    <a:pt x="186" y="662"/>
                  </a:lnTo>
                  <a:lnTo>
                    <a:pt x="179" y="656"/>
                  </a:lnTo>
                  <a:lnTo>
                    <a:pt x="175" y="649"/>
                  </a:lnTo>
                  <a:lnTo>
                    <a:pt x="168" y="642"/>
                  </a:lnTo>
                  <a:lnTo>
                    <a:pt x="161" y="638"/>
                  </a:lnTo>
                  <a:lnTo>
                    <a:pt x="153" y="634"/>
                  </a:lnTo>
                  <a:lnTo>
                    <a:pt x="150" y="625"/>
                  </a:lnTo>
                  <a:lnTo>
                    <a:pt x="141" y="608"/>
                  </a:lnTo>
                  <a:lnTo>
                    <a:pt x="138" y="600"/>
                  </a:lnTo>
                  <a:lnTo>
                    <a:pt x="139" y="589"/>
                  </a:lnTo>
                  <a:lnTo>
                    <a:pt x="140" y="582"/>
                  </a:lnTo>
                  <a:lnTo>
                    <a:pt x="139" y="575"/>
                  </a:lnTo>
                  <a:lnTo>
                    <a:pt x="135" y="566"/>
                  </a:lnTo>
                  <a:lnTo>
                    <a:pt x="135" y="565"/>
                  </a:lnTo>
                  <a:lnTo>
                    <a:pt x="134" y="562"/>
                  </a:lnTo>
                  <a:lnTo>
                    <a:pt x="134" y="559"/>
                  </a:lnTo>
                  <a:lnTo>
                    <a:pt x="133" y="557"/>
                  </a:lnTo>
                  <a:lnTo>
                    <a:pt x="132" y="557"/>
                  </a:lnTo>
                  <a:lnTo>
                    <a:pt x="129" y="556"/>
                  </a:lnTo>
                  <a:lnTo>
                    <a:pt x="128" y="556"/>
                  </a:lnTo>
                  <a:lnTo>
                    <a:pt x="127" y="555"/>
                  </a:lnTo>
                  <a:lnTo>
                    <a:pt x="127" y="543"/>
                  </a:lnTo>
                  <a:lnTo>
                    <a:pt x="125" y="540"/>
                  </a:lnTo>
                  <a:lnTo>
                    <a:pt x="122" y="537"/>
                  </a:lnTo>
                  <a:lnTo>
                    <a:pt x="121" y="535"/>
                  </a:lnTo>
                  <a:lnTo>
                    <a:pt x="105" y="519"/>
                  </a:lnTo>
                  <a:lnTo>
                    <a:pt x="101" y="516"/>
                  </a:lnTo>
                  <a:lnTo>
                    <a:pt x="94" y="514"/>
                  </a:lnTo>
                  <a:lnTo>
                    <a:pt x="87" y="509"/>
                  </a:lnTo>
                  <a:lnTo>
                    <a:pt x="83" y="502"/>
                  </a:lnTo>
                  <a:lnTo>
                    <a:pt x="82" y="499"/>
                  </a:lnTo>
                  <a:lnTo>
                    <a:pt x="77" y="492"/>
                  </a:lnTo>
                  <a:lnTo>
                    <a:pt x="70" y="487"/>
                  </a:lnTo>
                  <a:lnTo>
                    <a:pt x="68" y="485"/>
                  </a:lnTo>
                  <a:lnTo>
                    <a:pt x="51" y="464"/>
                  </a:lnTo>
                  <a:lnTo>
                    <a:pt x="41" y="454"/>
                  </a:lnTo>
                  <a:lnTo>
                    <a:pt x="28" y="447"/>
                  </a:lnTo>
                  <a:lnTo>
                    <a:pt x="27" y="440"/>
                  </a:lnTo>
                  <a:lnTo>
                    <a:pt x="25" y="435"/>
                  </a:lnTo>
                  <a:lnTo>
                    <a:pt x="23" y="428"/>
                  </a:lnTo>
                  <a:lnTo>
                    <a:pt x="19" y="423"/>
                  </a:lnTo>
                  <a:lnTo>
                    <a:pt x="14" y="419"/>
                  </a:lnTo>
                  <a:lnTo>
                    <a:pt x="8" y="416"/>
                  </a:lnTo>
                  <a:lnTo>
                    <a:pt x="4" y="411"/>
                  </a:lnTo>
                  <a:lnTo>
                    <a:pt x="0" y="405"/>
                  </a:lnTo>
                  <a:lnTo>
                    <a:pt x="0" y="397"/>
                  </a:lnTo>
                  <a:lnTo>
                    <a:pt x="90" y="407"/>
                  </a:lnTo>
                  <a:lnTo>
                    <a:pt x="181" y="414"/>
                  </a:lnTo>
                  <a:lnTo>
                    <a:pt x="274" y="419"/>
                  </a:lnTo>
                  <a:lnTo>
                    <a:pt x="275" y="418"/>
                  </a:lnTo>
                  <a:lnTo>
                    <a:pt x="277" y="417"/>
                  </a:lnTo>
                  <a:lnTo>
                    <a:pt x="280" y="415"/>
                  </a:lnTo>
                  <a:lnTo>
                    <a:pt x="282" y="414"/>
                  </a:lnTo>
                  <a:lnTo>
                    <a:pt x="296" y="206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" name="Group 174"/>
          <p:cNvGrpSpPr/>
          <p:nvPr/>
        </p:nvGrpSpPr>
        <p:grpSpPr>
          <a:xfrm>
            <a:off x="8075612" y="1219200"/>
            <a:ext cx="3200400" cy="3980330"/>
            <a:chOff x="697159" y="1295400"/>
            <a:chExt cx="2765686" cy="3980330"/>
          </a:xfrm>
        </p:grpSpPr>
        <p:sp>
          <p:nvSpPr>
            <p:cNvPr id="124" name="Rectangle 123"/>
            <p:cNvSpPr/>
            <p:nvPr/>
          </p:nvSpPr>
          <p:spPr>
            <a:xfrm>
              <a:off x="697159" y="1752600"/>
              <a:ext cx="2763267" cy="352313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  <a:alpha val="4000"/>
                  </a:schemeClr>
                </a:gs>
                <a:gs pos="100000">
                  <a:schemeClr val="accent1">
                    <a:shade val="100000"/>
                    <a:satMod val="115000"/>
                    <a:alpha val="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182880" rIns="182880" bIns="182880" rtlCol="0" anchor="t" anchorCtr="0"/>
            <a:lstStyle/>
            <a:p>
              <a:pPr lvl="0"/>
              <a:r>
                <a:rPr lang="en-US" sz="16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</a:t>
              </a:r>
              <a:r>
                <a:rPr lang="en-US" sz="16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. Insert your desired text here.</a:t>
              </a:r>
              <a:endParaRPr 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699578" y="1295400"/>
              <a:ext cx="2763267" cy="4572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Ins="182880" rtlCol="0" anchor="ctr"/>
            <a:lstStyle/>
            <a:p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US Map</a:t>
              </a:r>
            </a:p>
          </p:txBody>
        </p:sp>
      </p:grpSp>
      <p:grpSp>
        <p:nvGrpSpPr>
          <p:cNvPr id="115" name="Group 177"/>
          <p:cNvGrpSpPr/>
          <p:nvPr/>
        </p:nvGrpSpPr>
        <p:grpSpPr>
          <a:xfrm>
            <a:off x="8653088" y="4206527"/>
            <a:ext cx="2042648" cy="2042646"/>
            <a:chOff x="3606706" y="2541494"/>
            <a:chExt cx="2042648" cy="2042646"/>
          </a:xfrm>
        </p:grpSpPr>
        <p:sp>
          <p:nvSpPr>
            <p:cNvPr id="116" name="Oval 115"/>
            <p:cNvSpPr/>
            <p:nvPr/>
          </p:nvSpPr>
          <p:spPr>
            <a:xfrm>
              <a:off x="3606706" y="2541494"/>
              <a:ext cx="2042648" cy="204264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1651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3655536" y="2590324"/>
              <a:ext cx="1938440" cy="1938440"/>
            </a:xfrm>
            <a:prstGeom prst="ellipse">
              <a:avLst/>
            </a:prstGeom>
            <a:blipFill dpi="0" rotWithShape="1">
              <a:blip r:embed="rId3"/>
              <a:srcRect/>
              <a:stretch>
                <a:fillRect l="-10000" r="-50000"/>
              </a:stretch>
            </a:blipFill>
            <a:ln>
              <a:noFill/>
            </a:ln>
            <a:effectLst>
              <a:innerShdw blurRad="863600">
                <a:prstClr val="black">
                  <a:alpha val="74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타원 34"/>
            <p:cNvSpPr/>
            <p:nvPr/>
          </p:nvSpPr>
          <p:spPr>
            <a:xfrm>
              <a:off x="3947283" y="2652723"/>
              <a:ext cx="1350858" cy="964536"/>
            </a:xfrm>
            <a:prstGeom prst="ellipse">
              <a:avLst/>
            </a:prstGeom>
            <a:gradFill flip="none" rotWithShape="1">
              <a:gsLst>
                <a:gs pos="8000">
                  <a:schemeClr val="bg1">
                    <a:alpha val="76000"/>
                  </a:schemeClr>
                </a:gs>
                <a:gs pos="69000">
                  <a:schemeClr val="bg1">
                    <a:alpha val="3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18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roup 112"/>
          <p:cNvGrpSpPr/>
          <p:nvPr/>
        </p:nvGrpSpPr>
        <p:grpSpPr>
          <a:xfrm>
            <a:off x="1903412" y="1597152"/>
            <a:ext cx="7191830" cy="4546748"/>
            <a:chOff x="2100131" y="1446637"/>
            <a:chExt cx="7667983" cy="4847778"/>
          </a:xfrm>
        </p:grpSpPr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7513850" y="3563490"/>
              <a:ext cx="15655" cy="1043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" y="0"/>
                </a:cxn>
                <a:cxn ang="0">
                  <a:pos x="6" y="1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5"/>
                </a:cxn>
                <a:cxn ang="0">
                  <a:pos x="8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1" y="0"/>
                </a:cxn>
              </a:cxnLst>
              <a:rect l="0" t="0" r="r" b="b"/>
              <a:pathLst>
                <a:path w="9" h="6">
                  <a:moveTo>
                    <a:pt x="1" y="0"/>
                  </a:moveTo>
                  <a:lnTo>
                    <a:pt x="5" y="0"/>
                  </a:lnTo>
                  <a:lnTo>
                    <a:pt x="6" y="1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5"/>
                  </a:lnTo>
                  <a:lnTo>
                    <a:pt x="8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7"/>
            <p:cNvSpPr>
              <a:spLocks noEditPoints="1"/>
            </p:cNvSpPr>
            <p:nvPr/>
          </p:nvSpPr>
          <p:spPr bwMode="auto">
            <a:xfrm>
              <a:off x="8186998" y="3897454"/>
              <a:ext cx="634882" cy="485294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72" y="3"/>
                </a:cxn>
                <a:cxn ang="0">
                  <a:pos x="206" y="23"/>
                </a:cxn>
                <a:cxn ang="0">
                  <a:pos x="220" y="19"/>
                </a:cxn>
                <a:cxn ang="0">
                  <a:pos x="271" y="15"/>
                </a:cxn>
                <a:cxn ang="0">
                  <a:pos x="272" y="19"/>
                </a:cxn>
                <a:cxn ang="0">
                  <a:pos x="280" y="23"/>
                </a:cxn>
                <a:cxn ang="0">
                  <a:pos x="300" y="35"/>
                </a:cxn>
                <a:cxn ang="0">
                  <a:pos x="304" y="37"/>
                </a:cxn>
                <a:cxn ang="0">
                  <a:pos x="315" y="45"/>
                </a:cxn>
                <a:cxn ang="0">
                  <a:pos x="327" y="54"/>
                </a:cxn>
                <a:cxn ang="0">
                  <a:pos x="337" y="65"/>
                </a:cxn>
                <a:cxn ang="0">
                  <a:pos x="357" y="74"/>
                </a:cxn>
                <a:cxn ang="0">
                  <a:pos x="365" y="79"/>
                </a:cxn>
                <a:cxn ang="0">
                  <a:pos x="348" y="96"/>
                </a:cxn>
                <a:cxn ang="0">
                  <a:pos x="337" y="123"/>
                </a:cxn>
                <a:cxn ang="0">
                  <a:pos x="333" y="123"/>
                </a:cxn>
                <a:cxn ang="0">
                  <a:pos x="323" y="130"/>
                </a:cxn>
                <a:cxn ang="0">
                  <a:pos x="320" y="149"/>
                </a:cxn>
                <a:cxn ang="0">
                  <a:pos x="331" y="152"/>
                </a:cxn>
                <a:cxn ang="0">
                  <a:pos x="322" y="157"/>
                </a:cxn>
                <a:cxn ang="0">
                  <a:pos x="320" y="163"/>
                </a:cxn>
                <a:cxn ang="0">
                  <a:pos x="307" y="170"/>
                </a:cxn>
                <a:cxn ang="0">
                  <a:pos x="306" y="175"/>
                </a:cxn>
                <a:cxn ang="0">
                  <a:pos x="302" y="176"/>
                </a:cxn>
                <a:cxn ang="0">
                  <a:pos x="299" y="190"/>
                </a:cxn>
                <a:cxn ang="0">
                  <a:pos x="286" y="191"/>
                </a:cxn>
                <a:cxn ang="0">
                  <a:pos x="283" y="211"/>
                </a:cxn>
                <a:cxn ang="0">
                  <a:pos x="272" y="217"/>
                </a:cxn>
                <a:cxn ang="0">
                  <a:pos x="262" y="228"/>
                </a:cxn>
                <a:cxn ang="0">
                  <a:pos x="227" y="241"/>
                </a:cxn>
                <a:cxn ang="0">
                  <a:pos x="228" y="260"/>
                </a:cxn>
                <a:cxn ang="0">
                  <a:pos x="228" y="264"/>
                </a:cxn>
                <a:cxn ang="0">
                  <a:pos x="220" y="270"/>
                </a:cxn>
                <a:cxn ang="0">
                  <a:pos x="213" y="278"/>
                </a:cxn>
                <a:cxn ang="0">
                  <a:pos x="195" y="250"/>
                </a:cxn>
                <a:cxn ang="0">
                  <a:pos x="187" y="239"/>
                </a:cxn>
                <a:cxn ang="0">
                  <a:pos x="174" y="229"/>
                </a:cxn>
                <a:cxn ang="0">
                  <a:pos x="166" y="207"/>
                </a:cxn>
                <a:cxn ang="0">
                  <a:pos x="152" y="193"/>
                </a:cxn>
                <a:cxn ang="0">
                  <a:pos x="141" y="187"/>
                </a:cxn>
                <a:cxn ang="0">
                  <a:pos x="134" y="180"/>
                </a:cxn>
                <a:cxn ang="0">
                  <a:pos x="127" y="171"/>
                </a:cxn>
                <a:cxn ang="0">
                  <a:pos x="127" y="168"/>
                </a:cxn>
                <a:cxn ang="0">
                  <a:pos x="120" y="158"/>
                </a:cxn>
                <a:cxn ang="0">
                  <a:pos x="118" y="156"/>
                </a:cxn>
                <a:cxn ang="0">
                  <a:pos x="101" y="152"/>
                </a:cxn>
                <a:cxn ang="0">
                  <a:pos x="88" y="134"/>
                </a:cxn>
                <a:cxn ang="0">
                  <a:pos x="56" y="109"/>
                </a:cxn>
                <a:cxn ang="0">
                  <a:pos x="49" y="100"/>
                </a:cxn>
                <a:cxn ang="0">
                  <a:pos x="46" y="87"/>
                </a:cxn>
                <a:cxn ang="0">
                  <a:pos x="44" y="82"/>
                </a:cxn>
                <a:cxn ang="0">
                  <a:pos x="42" y="85"/>
                </a:cxn>
                <a:cxn ang="0">
                  <a:pos x="14" y="67"/>
                </a:cxn>
                <a:cxn ang="0">
                  <a:pos x="2" y="56"/>
                </a:cxn>
                <a:cxn ang="0">
                  <a:pos x="16" y="36"/>
                </a:cxn>
                <a:cxn ang="0">
                  <a:pos x="43" y="25"/>
                </a:cxn>
                <a:cxn ang="0">
                  <a:pos x="56" y="18"/>
                </a:cxn>
                <a:cxn ang="0">
                  <a:pos x="66" y="12"/>
                </a:cxn>
                <a:cxn ang="0">
                  <a:pos x="129" y="2"/>
                </a:cxn>
              </a:cxnLst>
              <a:rect l="0" t="0" r="r" b="b"/>
              <a:pathLst>
                <a:path w="365" h="279">
                  <a:moveTo>
                    <a:pt x="118" y="158"/>
                  </a:moveTo>
                  <a:lnTo>
                    <a:pt x="120" y="158"/>
                  </a:lnTo>
                  <a:lnTo>
                    <a:pt x="118" y="159"/>
                  </a:lnTo>
                  <a:lnTo>
                    <a:pt x="118" y="158"/>
                  </a:lnTo>
                  <a:close/>
                  <a:moveTo>
                    <a:pt x="139" y="0"/>
                  </a:moveTo>
                  <a:lnTo>
                    <a:pt x="158" y="0"/>
                  </a:lnTo>
                  <a:lnTo>
                    <a:pt x="165" y="2"/>
                  </a:lnTo>
                  <a:lnTo>
                    <a:pt x="168" y="8"/>
                  </a:lnTo>
                  <a:lnTo>
                    <a:pt x="170" y="8"/>
                  </a:lnTo>
                  <a:lnTo>
                    <a:pt x="171" y="5"/>
                  </a:lnTo>
                  <a:lnTo>
                    <a:pt x="171" y="4"/>
                  </a:lnTo>
                  <a:lnTo>
                    <a:pt x="172" y="3"/>
                  </a:lnTo>
                  <a:lnTo>
                    <a:pt x="178" y="7"/>
                  </a:lnTo>
                  <a:lnTo>
                    <a:pt x="181" y="12"/>
                  </a:lnTo>
                  <a:lnTo>
                    <a:pt x="184" y="19"/>
                  </a:lnTo>
                  <a:lnTo>
                    <a:pt x="186" y="28"/>
                  </a:lnTo>
                  <a:lnTo>
                    <a:pt x="195" y="25"/>
                  </a:lnTo>
                  <a:lnTo>
                    <a:pt x="206" y="23"/>
                  </a:lnTo>
                  <a:lnTo>
                    <a:pt x="209" y="23"/>
                  </a:lnTo>
                  <a:lnTo>
                    <a:pt x="210" y="24"/>
                  </a:lnTo>
                  <a:lnTo>
                    <a:pt x="210" y="25"/>
                  </a:lnTo>
                  <a:lnTo>
                    <a:pt x="213" y="24"/>
                  </a:lnTo>
                  <a:lnTo>
                    <a:pt x="215" y="22"/>
                  </a:lnTo>
                  <a:lnTo>
                    <a:pt x="220" y="19"/>
                  </a:lnTo>
                  <a:lnTo>
                    <a:pt x="229" y="18"/>
                  </a:lnTo>
                  <a:lnTo>
                    <a:pt x="239" y="18"/>
                  </a:lnTo>
                  <a:lnTo>
                    <a:pt x="250" y="17"/>
                  </a:lnTo>
                  <a:lnTo>
                    <a:pt x="260" y="15"/>
                  </a:lnTo>
                  <a:lnTo>
                    <a:pt x="270" y="14"/>
                  </a:lnTo>
                  <a:lnTo>
                    <a:pt x="271" y="15"/>
                  </a:lnTo>
                  <a:lnTo>
                    <a:pt x="271" y="17"/>
                  </a:lnTo>
                  <a:lnTo>
                    <a:pt x="269" y="19"/>
                  </a:lnTo>
                  <a:lnTo>
                    <a:pt x="267" y="19"/>
                  </a:lnTo>
                  <a:lnTo>
                    <a:pt x="269" y="21"/>
                  </a:lnTo>
                  <a:lnTo>
                    <a:pt x="270" y="21"/>
                  </a:lnTo>
                  <a:lnTo>
                    <a:pt x="272" y="19"/>
                  </a:lnTo>
                  <a:lnTo>
                    <a:pt x="273" y="17"/>
                  </a:lnTo>
                  <a:lnTo>
                    <a:pt x="278" y="17"/>
                  </a:lnTo>
                  <a:lnTo>
                    <a:pt x="278" y="18"/>
                  </a:lnTo>
                  <a:lnTo>
                    <a:pt x="279" y="19"/>
                  </a:lnTo>
                  <a:lnTo>
                    <a:pt x="279" y="21"/>
                  </a:lnTo>
                  <a:lnTo>
                    <a:pt x="280" y="23"/>
                  </a:lnTo>
                  <a:lnTo>
                    <a:pt x="280" y="24"/>
                  </a:lnTo>
                  <a:lnTo>
                    <a:pt x="281" y="25"/>
                  </a:lnTo>
                  <a:lnTo>
                    <a:pt x="290" y="25"/>
                  </a:lnTo>
                  <a:lnTo>
                    <a:pt x="297" y="32"/>
                  </a:lnTo>
                  <a:lnTo>
                    <a:pt x="298" y="32"/>
                  </a:lnTo>
                  <a:lnTo>
                    <a:pt x="300" y="35"/>
                  </a:lnTo>
                  <a:lnTo>
                    <a:pt x="300" y="36"/>
                  </a:lnTo>
                  <a:lnTo>
                    <a:pt x="299" y="37"/>
                  </a:lnTo>
                  <a:lnTo>
                    <a:pt x="298" y="39"/>
                  </a:lnTo>
                  <a:lnTo>
                    <a:pt x="301" y="38"/>
                  </a:lnTo>
                  <a:lnTo>
                    <a:pt x="302" y="38"/>
                  </a:lnTo>
                  <a:lnTo>
                    <a:pt x="304" y="37"/>
                  </a:lnTo>
                  <a:lnTo>
                    <a:pt x="305" y="38"/>
                  </a:lnTo>
                  <a:lnTo>
                    <a:pt x="306" y="38"/>
                  </a:lnTo>
                  <a:lnTo>
                    <a:pt x="307" y="39"/>
                  </a:lnTo>
                  <a:lnTo>
                    <a:pt x="309" y="40"/>
                  </a:lnTo>
                  <a:lnTo>
                    <a:pt x="312" y="43"/>
                  </a:lnTo>
                  <a:lnTo>
                    <a:pt x="315" y="45"/>
                  </a:lnTo>
                  <a:lnTo>
                    <a:pt x="316" y="46"/>
                  </a:lnTo>
                  <a:lnTo>
                    <a:pt x="319" y="47"/>
                  </a:lnTo>
                  <a:lnTo>
                    <a:pt x="321" y="47"/>
                  </a:lnTo>
                  <a:lnTo>
                    <a:pt x="323" y="49"/>
                  </a:lnTo>
                  <a:lnTo>
                    <a:pt x="327" y="52"/>
                  </a:lnTo>
                  <a:lnTo>
                    <a:pt x="327" y="54"/>
                  </a:lnTo>
                  <a:lnTo>
                    <a:pt x="328" y="56"/>
                  </a:lnTo>
                  <a:lnTo>
                    <a:pt x="328" y="58"/>
                  </a:lnTo>
                  <a:lnTo>
                    <a:pt x="330" y="60"/>
                  </a:lnTo>
                  <a:lnTo>
                    <a:pt x="336" y="60"/>
                  </a:lnTo>
                  <a:lnTo>
                    <a:pt x="337" y="61"/>
                  </a:lnTo>
                  <a:lnTo>
                    <a:pt x="337" y="65"/>
                  </a:lnTo>
                  <a:lnTo>
                    <a:pt x="335" y="67"/>
                  </a:lnTo>
                  <a:lnTo>
                    <a:pt x="340" y="65"/>
                  </a:lnTo>
                  <a:lnTo>
                    <a:pt x="345" y="65"/>
                  </a:lnTo>
                  <a:lnTo>
                    <a:pt x="347" y="67"/>
                  </a:lnTo>
                  <a:lnTo>
                    <a:pt x="350" y="71"/>
                  </a:lnTo>
                  <a:lnTo>
                    <a:pt x="357" y="74"/>
                  </a:lnTo>
                  <a:lnTo>
                    <a:pt x="358" y="75"/>
                  </a:lnTo>
                  <a:lnTo>
                    <a:pt x="359" y="78"/>
                  </a:lnTo>
                  <a:lnTo>
                    <a:pt x="358" y="79"/>
                  </a:lnTo>
                  <a:lnTo>
                    <a:pt x="357" y="81"/>
                  </a:lnTo>
                  <a:lnTo>
                    <a:pt x="362" y="79"/>
                  </a:lnTo>
                  <a:lnTo>
                    <a:pt x="365" y="79"/>
                  </a:lnTo>
                  <a:lnTo>
                    <a:pt x="364" y="82"/>
                  </a:lnTo>
                  <a:lnTo>
                    <a:pt x="359" y="87"/>
                  </a:lnTo>
                  <a:lnTo>
                    <a:pt x="357" y="88"/>
                  </a:lnTo>
                  <a:lnTo>
                    <a:pt x="355" y="91"/>
                  </a:lnTo>
                  <a:lnTo>
                    <a:pt x="351" y="93"/>
                  </a:lnTo>
                  <a:lnTo>
                    <a:pt x="348" y="96"/>
                  </a:lnTo>
                  <a:lnTo>
                    <a:pt x="348" y="98"/>
                  </a:lnTo>
                  <a:lnTo>
                    <a:pt x="347" y="100"/>
                  </a:lnTo>
                  <a:lnTo>
                    <a:pt x="345" y="101"/>
                  </a:lnTo>
                  <a:lnTo>
                    <a:pt x="343" y="107"/>
                  </a:lnTo>
                  <a:lnTo>
                    <a:pt x="340" y="116"/>
                  </a:lnTo>
                  <a:lnTo>
                    <a:pt x="337" y="123"/>
                  </a:lnTo>
                  <a:lnTo>
                    <a:pt x="337" y="124"/>
                  </a:lnTo>
                  <a:lnTo>
                    <a:pt x="336" y="123"/>
                  </a:lnTo>
                  <a:lnTo>
                    <a:pt x="335" y="123"/>
                  </a:lnTo>
                  <a:lnTo>
                    <a:pt x="335" y="121"/>
                  </a:lnTo>
                  <a:lnTo>
                    <a:pt x="333" y="122"/>
                  </a:lnTo>
                  <a:lnTo>
                    <a:pt x="333" y="123"/>
                  </a:lnTo>
                  <a:lnTo>
                    <a:pt x="335" y="123"/>
                  </a:lnTo>
                  <a:lnTo>
                    <a:pt x="334" y="124"/>
                  </a:lnTo>
                  <a:lnTo>
                    <a:pt x="331" y="126"/>
                  </a:lnTo>
                  <a:lnTo>
                    <a:pt x="328" y="129"/>
                  </a:lnTo>
                  <a:lnTo>
                    <a:pt x="326" y="130"/>
                  </a:lnTo>
                  <a:lnTo>
                    <a:pt x="323" y="130"/>
                  </a:lnTo>
                  <a:lnTo>
                    <a:pt x="323" y="129"/>
                  </a:lnTo>
                  <a:lnTo>
                    <a:pt x="322" y="131"/>
                  </a:lnTo>
                  <a:lnTo>
                    <a:pt x="322" y="135"/>
                  </a:lnTo>
                  <a:lnTo>
                    <a:pt x="323" y="141"/>
                  </a:lnTo>
                  <a:lnTo>
                    <a:pt x="322" y="145"/>
                  </a:lnTo>
                  <a:lnTo>
                    <a:pt x="320" y="149"/>
                  </a:lnTo>
                  <a:lnTo>
                    <a:pt x="315" y="149"/>
                  </a:lnTo>
                  <a:lnTo>
                    <a:pt x="316" y="151"/>
                  </a:lnTo>
                  <a:lnTo>
                    <a:pt x="321" y="151"/>
                  </a:lnTo>
                  <a:lnTo>
                    <a:pt x="323" y="150"/>
                  </a:lnTo>
                  <a:lnTo>
                    <a:pt x="330" y="150"/>
                  </a:lnTo>
                  <a:lnTo>
                    <a:pt x="331" y="152"/>
                  </a:lnTo>
                  <a:lnTo>
                    <a:pt x="331" y="155"/>
                  </a:lnTo>
                  <a:lnTo>
                    <a:pt x="329" y="156"/>
                  </a:lnTo>
                  <a:lnTo>
                    <a:pt x="328" y="157"/>
                  </a:lnTo>
                  <a:lnTo>
                    <a:pt x="326" y="157"/>
                  </a:lnTo>
                  <a:lnTo>
                    <a:pt x="321" y="155"/>
                  </a:lnTo>
                  <a:lnTo>
                    <a:pt x="322" y="157"/>
                  </a:lnTo>
                  <a:lnTo>
                    <a:pt x="322" y="159"/>
                  </a:lnTo>
                  <a:lnTo>
                    <a:pt x="323" y="161"/>
                  </a:lnTo>
                  <a:lnTo>
                    <a:pt x="323" y="163"/>
                  </a:lnTo>
                  <a:lnTo>
                    <a:pt x="322" y="164"/>
                  </a:lnTo>
                  <a:lnTo>
                    <a:pt x="321" y="163"/>
                  </a:lnTo>
                  <a:lnTo>
                    <a:pt x="320" y="163"/>
                  </a:lnTo>
                  <a:lnTo>
                    <a:pt x="320" y="169"/>
                  </a:lnTo>
                  <a:lnTo>
                    <a:pt x="321" y="171"/>
                  </a:lnTo>
                  <a:lnTo>
                    <a:pt x="321" y="172"/>
                  </a:lnTo>
                  <a:lnTo>
                    <a:pt x="308" y="172"/>
                  </a:lnTo>
                  <a:lnTo>
                    <a:pt x="307" y="171"/>
                  </a:lnTo>
                  <a:lnTo>
                    <a:pt x="307" y="170"/>
                  </a:lnTo>
                  <a:lnTo>
                    <a:pt x="308" y="169"/>
                  </a:lnTo>
                  <a:lnTo>
                    <a:pt x="309" y="166"/>
                  </a:lnTo>
                  <a:lnTo>
                    <a:pt x="306" y="168"/>
                  </a:lnTo>
                  <a:lnTo>
                    <a:pt x="305" y="169"/>
                  </a:lnTo>
                  <a:lnTo>
                    <a:pt x="305" y="173"/>
                  </a:lnTo>
                  <a:lnTo>
                    <a:pt x="306" y="175"/>
                  </a:lnTo>
                  <a:lnTo>
                    <a:pt x="307" y="175"/>
                  </a:lnTo>
                  <a:lnTo>
                    <a:pt x="307" y="176"/>
                  </a:lnTo>
                  <a:lnTo>
                    <a:pt x="306" y="176"/>
                  </a:lnTo>
                  <a:lnTo>
                    <a:pt x="304" y="175"/>
                  </a:lnTo>
                  <a:lnTo>
                    <a:pt x="302" y="175"/>
                  </a:lnTo>
                  <a:lnTo>
                    <a:pt x="302" y="176"/>
                  </a:lnTo>
                  <a:lnTo>
                    <a:pt x="304" y="178"/>
                  </a:lnTo>
                  <a:lnTo>
                    <a:pt x="304" y="180"/>
                  </a:lnTo>
                  <a:lnTo>
                    <a:pt x="305" y="183"/>
                  </a:lnTo>
                  <a:lnTo>
                    <a:pt x="305" y="185"/>
                  </a:lnTo>
                  <a:lnTo>
                    <a:pt x="301" y="189"/>
                  </a:lnTo>
                  <a:lnTo>
                    <a:pt x="299" y="190"/>
                  </a:lnTo>
                  <a:lnTo>
                    <a:pt x="297" y="192"/>
                  </a:lnTo>
                  <a:lnTo>
                    <a:pt x="295" y="194"/>
                  </a:lnTo>
                  <a:lnTo>
                    <a:pt x="295" y="197"/>
                  </a:lnTo>
                  <a:lnTo>
                    <a:pt x="293" y="197"/>
                  </a:lnTo>
                  <a:lnTo>
                    <a:pt x="291" y="196"/>
                  </a:lnTo>
                  <a:lnTo>
                    <a:pt x="286" y="191"/>
                  </a:lnTo>
                  <a:lnTo>
                    <a:pt x="284" y="191"/>
                  </a:lnTo>
                  <a:lnTo>
                    <a:pt x="281" y="190"/>
                  </a:lnTo>
                  <a:lnTo>
                    <a:pt x="278" y="191"/>
                  </a:lnTo>
                  <a:lnTo>
                    <a:pt x="283" y="201"/>
                  </a:lnTo>
                  <a:lnTo>
                    <a:pt x="287" y="211"/>
                  </a:lnTo>
                  <a:lnTo>
                    <a:pt x="283" y="211"/>
                  </a:lnTo>
                  <a:lnTo>
                    <a:pt x="276" y="218"/>
                  </a:lnTo>
                  <a:lnTo>
                    <a:pt x="274" y="217"/>
                  </a:lnTo>
                  <a:lnTo>
                    <a:pt x="273" y="214"/>
                  </a:lnTo>
                  <a:lnTo>
                    <a:pt x="272" y="214"/>
                  </a:lnTo>
                  <a:lnTo>
                    <a:pt x="271" y="215"/>
                  </a:lnTo>
                  <a:lnTo>
                    <a:pt x="272" y="217"/>
                  </a:lnTo>
                  <a:lnTo>
                    <a:pt x="273" y="217"/>
                  </a:lnTo>
                  <a:lnTo>
                    <a:pt x="272" y="219"/>
                  </a:lnTo>
                  <a:lnTo>
                    <a:pt x="270" y="221"/>
                  </a:lnTo>
                  <a:lnTo>
                    <a:pt x="263" y="221"/>
                  </a:lnTo>
                  <a:lnTo>
                    <a:pt x="262" y="222"/>
                  </a:lnTo>
                  <a:lnTo>
                    <a:pt x="262" y="228"/>
                  </a:lnTo>
                  <a:lnTo>
                    <a:pt x="253" y="231"/>
                  </a:lnTo>
                  <a:lnTo>
                    <a:pt x="238" y="231"/>
                  </a:lnTo>
                  <a:lnTo>
                    <a:pt x="234" y="233"/>
                  </a:lnTo>
                  <a:lnTo>
                    <a:pt x="230" y="240"/>
                  </a:lnTo>
                  <a:lnTo>
                    <a:pt x="228" y="242"/>
                  </a:lnTo>
                  <a:lnTo>
                    <a:pt x="227" y="241"/>
                  </a:lnTo>
                  <a:lnTo>
                    <a:pt x="224" y="240"/>
                  </a:lnTo>
                  <a:lnTo>
                    <a:pt x="223" y="239"/>
                  </a:lnTo>
                  <a:lnTo>
                    <a:pt x="222" y="236"/>
                  </a:lnTo>
                  <a:lnTo>
                    <a:pt x="220" y="243"/>
                  </a:lnTo>
                  <a:lnTo>
                    <a:pt x="223" y="253"/>
                  </a:lnTo>
                  <a:lnTo>
                    <a:pt x="228" y="260"/>
                  </a:lnTo>
                  <a:lnTo>
                    <a:pt x="234" y="264"/>
                  </a:lnTo>
                  <a:lnTo>
                    <a:pt x="232" y="265"/>
                  </a:lnTo>
                  <a:lnTo>
                    <a:pt x="232" y="267"/>
                  </a:lnTo>
                  <a:lnTo>
                    <a:pt x="231" y="267"/>
                  </a:lnTo>
                  <a:lnTo>
                    <a:pt x="229" y="264"/>
                  </a:lnTo>
                  <a:lnTo>
                    <a:pt x="228" y="264"/>
                  </a:lnTo>
                  <a:lnTo>
                    <a:pt x="223" y="269"/>
                  </a:lnTo>
                  <a:lnTo>
                    <a:pt x="223" y="270"/>
                  </a:lnTo>
                  <a:lnTo>
                    <a:pt x="222" y="269"/>
                  </a:lnTo>
                  <a:lnTo>
                    <a:pt x="222" y="268"/>
                  </a:lnTo>
                  <a:lnTo>
                    <a:pt x="220" y="268"/>
                  </a:lnTo>
                  <a:lnTo>
                    <a:pt x="220" y="270"/>
                  </a:lnTo>
                  <a:lnTo>
                    <a:pt x="222" y="272"/>
                  </a:lnTo>
                  <a:lnTo>
                    <a:pt x="222" y="274"/>
                  </a:lnTo>
                  <a:lnTo>
                    <a:pt x="223" y="276"/>
                  </a:lnTo>
                  <a:lnTo>
                    <a:pt x="222" y="278"/>
                  </a:lnTo>
                  <a:lnTo>
                    <a:pt x="216" y="279"/>
                  </a:lnTo>
                  <a:lnTo>
                    <a:pt x="213" y="278"/>
                  </a:lnTo>
                  <a:lnTo>
                    <a:pt x="210" y="276"/>
                  </a:lnTo>
                  <a:lnTo>
                    <a:pt x="207" y="274"/>
                  </a:lnTo>
                  <a:lnTo>
                    <a:pt x="202" y="274"/>
                  </a:lnTo>
                  <a:lnTo>
                    <a:pt x="202" y="264"/>
                  </a:lnTo>
                  <a:lnTo>
                    <a:pt x="200" y="256"/>
                  </a:lnTo>
                  <a:lnTo>
                    <a:pt x="195" y="250"/>
                  </a:lnTo>
                  <a:lnTo>
                    <a:pt x="192" y="245"/>
                  </a:lnTo>
                  <a:lnTo>
                    <a:pt x="191" y="240"/>
                  </a:lnTo>
                  <a:lnTo>
                    <a:pt x="194" y="234"/>
                  </a:lnTo>
                  <a:lnTo>
                    <a:pt x="191" y="236"/>
                  </a:lnTo>
                  <a:lnTo>
                    <a:pt x="188" y="238"/>
                  </a:lnTo>
                  <a:lnTo>
                    <a:pt x="187" y="239"/>
                  </a:lnTo>
                  <a:lnTo>
                    <a:pt x="185" y="239"/>
                  </a:lnTo>
                  <a:lnTo>
                    <a:pt x="185" y="236"/>
                  </a:lnTo>
                  <a:lnTo>
                    <a:pt x="184" y="235"/>
                  </a:lnTo>
                  <a:lnTo>
                    <a:pt x="180" y="235"/>
                  </a:lnTo>
                  <a:lnTo>
                    <a:pt x="177" y="236"/>
                  </a:lnTo>
                  <a:lnTo>
                    <a:pt x="174" y="229"/>
                  </a:lnTo>
                  <a:lnTo>
                    <a:pt x="174" y="222"/>
                  </a:lnTo>
                  <a:lnTo>
                    <a:pt x="172" y="219"/>
                  </a:lnTo>
                  <a:lnTo>
                    <a:pt x="171" y="217"/>
                  </a:lnTo>
                  <a:lnTo>
                    <a:pt x="168" y="214"/>
                  </a:lnTo>
                  <a:lnTo>
                    <a:pt x="166" y="211"/>
                  </a:lnTo>
                  <a:lnTo>
                    <a:pt x="166" y="207"/>
                  </a:lnTo>
                  <a:lnTo>
                    <a:pt x="167" y="206"/>
                  </a:lnTo>
                  <a:lnTo>
                    <a:pt x="168" y="206"/>
                  </a:lnTo>
                  <a:lnTo>
                    <a:pt x="163" y="200"/>
                  </a:lnTo>
                  <a:lnTo>
                    <a:pt x="158" y="198"/>
                  </a:lnTo>
                  <a:lnTo>
                    <a:pt x="154" y="194"/>
                  </a:lnTo>
                  <a:lnTo>
                    <a:pt x="152" y="193"/>
                  </a:lnTo>
                  <a:lnTo>
                    <a:pt x="150" y="193"/>
                  </a:lnTo>
                  <a:lnTo>
                    <a:pt x="148" y="192"/>
                  </a:lnTo>
                  <a:lnTo>
                    <a:pt x="145" y="192"/>
                  </a:lnTo>
                  <a:lnTo>
                    <a:pt x="143" y="191"/>
                  </a:lnTo>
                  <a:lnTo>
                    <a:pt x="142" y="190"/>
                  </a:lnTo>
                  <a:lnTo>
                    <a:pt x="141" y="187"/>
                  </a:lnTo>
                  <a:lnTo>
                    <a:pt x="141" y="186"/>
                  </a:lnTo>
                  <a:lnTo>
                    <a:pt x="139" y="184"/>
                  </a:lnTo>
                  <a:lnTo>
                    <a:pt x="137" y="182"/>
                  </a:lnTo>
                  <a:lnTo>
                    <a:pt x="135" y="182"/>
                  </a:lnTo>
                  <a:lnTo>
                    <a:pt x="132" y="183"/>
                  </a:lnTo>
                  <a:lnTo>
                    <a:pt x="134" y="180"/>
                  </a:lnTo>
                  <a:lnTo>
                    <a:pt x="134" y="179"/>
                  </a:lnTo>
                  <a:lnTo>
                    <a:pt x="132" y="177"/>
                  </a:lnTo>
                  <a:lnTo>
                    <a:pt x="130" y="176"/>
                  </a:lnTo>
                  <a:lnTo>
                    <a:pt x="129" y="175"/>
                  </a:lnTo>
                  <a:lnTo>
                    <a:pt x="127" y="173"/>
                  </a:lnTo>
                  <a:lnTo>
                    <a:pt x="127" y="171"/>
                  </a:lnTo>
                  <a:lnTo>
                    <a:pt x="128" y="169"/>
                  </a:lnTo>
                  <a:lnTo>
                    <a:pt x="129" y="168"/>
                  </a:lnTo>
                  <a:lnTo>
                    <a:pt x="129" y="166"/>
                  </a:lnTo>
                  <a:lnTo>
                    <a:pt x="128" y="165"/>
                  </a:lnTo>
                  <a:lnTo>
                    <a:pt x="128" y="166"/>
                  </a:lnTo>
                  <a:lnTo>
                    <a:pt x="127" y="168"/>
                  </a:lnTo>
                  <a:lnTo>
                    <a:pt x="127" y="169"/>
                  </a:lnTo>
                  <a:lnTo>
                    <a:pt x="125" y="168"/>
                  </a:lnTo>
                  <a:lnTo>
                    <a:pt x="124" y="165"/>
                  </a:lnTo>
                  <a:lnTo>
                    <a:pt x="123" y="164"/>
                  </a:lnTo>
                  <a:lnTo>
                    <a:pt x="121" y="159"/>
                  </a:lnTo>
                  <a:lnTo>
                    <a:pt x="120" y="158"/>
                  </a:lnTo>
                  <a:lnTo>
                    <a:pt x="120" y="157"/>
                  </a:lnTo>
                  <a:lnTo>
                    <a:pt x="122" y="155"/>
                  </a:lnTo>
                  <a:lnTo>
                    <a:pt x="123" y="155"/>
                  </a:lnTo>
                  <a:lnTo>
                    <a:pt x="123" y="154"/>
                  </a:lnTo>
                  <a:lnTo>
                    <a:pt x="121" y="154"/>
                  </a:lnTo>
                  <a:lnTo>
                    <a:pt x="118" y="156"/>
                  </a:lnTo>
                  <a:lnTo>
                    <a:pt x="118" y="157"/>
                  </a:lnTo>
                  <a:lnTo>
                    <a:pt x="114" y="155"/>
                  </a:lnTo>
                  <a:lnTo>
                    <a:pt x="109" y="155"/>
                  </a:lnTo>
                  <a:lnTo>
                    <a:pt x="106" y="154"/>
                  </a:lnTo>
                  <a:lnTo>
                    <a:pt x="103" y="154"/>
                  </a:lnTo>
                  <a:lnTo>
                    <a:pt x="101" y="152"/>
                  </a:lnTo>
                  <a:lnTo>
                    <a:pt x="100" y="151"/>
                  </a:lnTo>
                  <a:lnTo>
                    <a:pt x="100" y="145"/>
                  </a:lnTo>
                  <a:lnTo>
                    <a:pt x="99" y="143"/>
                  </a:lnTo>
                  <a:lnTo>
                    <a:pt x="97" y="142"/>
                  </a:lnTo>
                  <a:lnTo>
                    <a:pt x="95" y="141"/>
                  </a:lnTo>
                  <a:lnTo>
                    <a:pt x="88" y="134"/>
                  </a:lnTo>
                  <a:lnTo>
                    <a:pt x="87" y="131"/>
                  </a:lnTo>
                  <a:lnTo>
                    <a:pt x="85" y="129"/>
                  </a:lnTo>
                  <a:lnTo>
                    <a:pt x="75" y="129"/>
                  </a:lnTo>
                  <a:lnTo>
                    <a:pt x="71" y="124"/>
                  </a:lnTo>
                  <a:lnTo>
                    <a:pt x="61" y="113"/>
                  </a:lnTo>
                  <a:lnTo>
                    <a:pt x="56" y="109"/>
                  </a:lnTo>
                  <a:lnTo>
                    <a:pt x="57" y="107"/>
                  </a:lnTo>
                  <a:lnTo>
                    <a:pt x="57" y="105"/>
                  </a:lnTo>
                  <a:lnTo>
                    <a:pt x="54" y="105"/>
                  </a:lnTo>
                  <a:lnTo>
                    <a:pt x="51" y="101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98"/>
                  </a:lnTo>
                  <a:lnTo>
                    <a:pt x="45" y="95"/>
                  </a:lnTo>
                  <a:lnTo>
                    <a:pt x="45" y="92"/>
                  </a:lnTo>
                  <a:lnTo>
                    <a:pt x="47" y="89"/>
                  </a:lnTo>
                  <a:lnTo>
                    <a:pt x="47" y="87"/>
                  </a:lnTo>
                  <a:lnTo>
                    <a:pt x="46" y="87"/>
                  </a:lnTo>
                  <a:lnTo>
                    <a:pt x="45" y="88"/>
                  </a:lnTo>
                  <a:lnTo>
                    <a:pt x="45" y="89"/>
                  </a:lnTo>
                  <a:lnTo>
                    <a:pt x="44" y="87"/>
                  </a:lnTo>
                  <a:lnTo>
                    <a:pt x="44" y="85"/>
                  </a:lnTo>
                  <a:lnTo>
                    <a:pt x="43" y="84"/>
                  </a:lnTo>
                  <a:lnTo>
                    <a:pt x="44" y="82"/>
                  </a:lnTo>
                  <a:lnTo>
                    <a:pt x="45" y="82"/>
                  </a:lnTo>
                  <a:lnTo>
                    <a:pt x="47" y="81"/>
                  </a:lnTo>
                  <a:lnTo>
                    <a:pt x="46" y="80"/>
                  </a:lnTo>
                  <a:lnTo>
                    <a:pt x="45" y="80"/>
                  </a:lnTo>
                  <a:lnTo>
                    <a:pt x="43" y="82"/>
                  </a:lnTo>
                  <a:lnTo>
                    <a:pt x="42" y="85"/>
                  </a:lnTo>
                  <a:lnTo>
                    <a:pt x="38" y="81"/>
                  </a:lnTo>
                  <a:lnTo>
                    <a:pt x="32" y="79"/>
                  </a:lnTo>
                  <a:lnTo>
                    <a:pt x="26" y="78"/>
                  </a:lnTo>
                  <a:lnTo>
                    <a:pt x="19" y="77"/>
                  </a:lnTo>
                  <a:lnTo>
                    <a:pt x="16" y="73"/>
                  </a:lnTo>
                  <a:lnTo>
                    <a:pt x="14" y="67"/>
                  </a:lnTo>
                  <a:lnTo>
                    <a:pt x="11" y="70"/>
                  </a:lnTo>
                  <a:lnTo>
                    <a:pt x="8" y="70"/>
                  </a:lnTo>
                  <a:lnTo>
                    <a:pt x="3" y="67"/>
                  </a:lnTo>
                  <a:lnTo>
                    <a:pt x="1" y="64"/>
                  </a:lnTo>
                  <a:lnTo>
                    <a:pt x="0" y="61"/>
                  </a:lnTo>
                  <a:lnTo>
                    <a:pt x="2" y="56"/>
                  </a:lnTo>
                  <a:lnTo>
                    <a:pt x="5" y="50"/>
                  </a:lnTo>
                  <a:lnTo>
                    <a:pt x="10" y="45"/>
                  </a:lnTo>
                  <a:lnTo>
                    <a:pt x="17" y="42"/>
                  </a:lnTo>
                  <a:lnTo>
                    <a:pt x="15" y="39"/>
                  </a:lnTo>
                  <a:lnTo>
                    <a:pt x="15" y="37"/>
                  </a:lnTo>
                  <a:lnTo>
                    <a:pt x="16" y="36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5" y="30"/>
                  </a:lnTo>
                  <a:lnTo>
                    <a:pt x="25" y="28"/>
                  </a:lnTo>
                  <a:lnTo>
                    <a:pt x="36" y="26"/>
                  </a:lnTo>
                  <a:lnTo>
                    <a:pt x="43" y="25"/>
                  </a:lnTo>
                  <a:lnTo>
                    <a:pt x="46" y="22"/>
                  </a:lnTo>
                  <a:lnTo>
                    <a:pt x="47" y="17"/>
                  </a:lnTo>
                  <a:lnTo>
                    <a:pt x="50" y="16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18"/>
                  </a:lnTo>
                  <a:lnTo>
                    <a:pt x="56" y="14"/>
                  </a:lnTo>
                  <a:lnTo>
                    <a:pt x="58" y="14"/>
                  </a:lnTo>
                  <a:lnTo>
                    <a:pt x="60" y="15"/>
                  </a:lnTo>
                  <a:lnTo>
                    <a:pt x="61" y="14"/>
                  </a:lnTo>
                  <a:lnTo>
                    <a:pt x="64" y="14"/>
                  </a:lnTo>
                  <a:lnTo>
                    <a:pt x="66" y="12"/>
                  </a:lnTo>
                  <a:lnTo>
                    <a:pt x="67" y="11"/>
                  </a:lnTo>
                  <a:lnTo>
                    <a:pt x="67" y="8"/>
                  </a:lnTo>
                  <a:lnTo>
                    <a:pt x="83" y="8"/>
                  </a:lnTo>
                  <a:lnTo>
                    <a:pt x="100" y="5"/>
                  </a:lnTo>
                  <a:lnTo>
                    <a:pt x="118" y="3"/>
                  </a:lnTo>
                  <a:lnTo>
                    <a:pt x="129" y="2"/>
                  </a:lnTo>
                  <a:lnTo>
                    <a:pt x="13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9234117" y="2018900"/>
              <a:ext cx="205249" cy="436591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52" y="34"/>
                </a:cxn>
                <a:cxn ang="0">
                  <a:pos x="64" y="72"/>
                </a:cxn>
                <a:cxn ang="0">
                  <a:pos x="76" y="110"/>
                </a:cxn>
                <a:cxn ang="0">
                  <a:pos x="81" y="130"/>
                </a:cxn>
                <a:cxn ang="0">
                  <a:pos x="85" y="135"/>
                </a:cxn>
                <a:cxn ang="0">
                  <a:pos x="87" y="139"/>
                </a:cxn>
                <a:cxn ang="0">
                  <a:pos x="90" y="144"/>
                </a:cxn>
                <a:cxn ang="0">
                  <a:pos x="92" y="153"/>
                </a:cxn>
                <a:cxn ang="0">
                  <a:pos x="93" y="164"/>
                </a:cxn>
                <a:cxn ang="0">
                  <a:pos x="97" y="171"/>
                </a:cxn>
                <a:cxn ang="0">
                  <a:pos x="110" y="184"/>
                </a:cxn>
                <a:cxn ang="0">
                  <a:pos x="116" y="191"/>
                </a:cxn>
                <a:cxn ang="0">
                  <a:pos x="118" y="199"/>
                </a:cxn>
                <a:cxn ang="0">
                  <a:pos x="118" y="208"/>
                </a:cxn>
                <a:cxn ang="0">
                  <a:pos x="108" y="212"/>
                </a:cxn>
                <a:cxn ang="0">
                  <a:pos x="101" y="219"/>
                </a:cxn>
                <a:cxn ang="0">
                  <a:pos x="96" y="226"/>
                </a:cxn>
                <a:cxn ang="0">
                  <a:pos x="90" y="234"/>
                </a:cxn>
                <a:cxn ang="0">
                  <a:pos x="64" y="240"/>
                </a:cxn>
                <a:cxn ang="0">
                  <a:pos x="39" y="245"/>
                </a:cxn>
                <a:cxn ang="0">
                  <a:pos x="14" y="251"/>
                </a:cxn>
                <a:cxn ang="0">
                  <a:pos x="9" y="243"/>
                </a:cxn>
                <a:cxn ang="0">
                  <a:pos x="7" y="233"/>
                </a:cxn>
                <a:cxn ang="0">
                  <a:pos x="7" y="208"/>
                </a:cxn>
                <a:cxn ang="0">
                  <a:pos x="5" y="194"/>
                </a:cxn>
                <a:cxn ang="0">
                  <a:pos x="3" y="187"/>
                </a:cxn>
                <a:cxn ang="0">
                  <a:pos x="1" y="184"/>
                </a:cxn>
                <a:cxn ang="0">
                  <a:pos x="0" y="180"/>
                </a:cxn>
                <a:cxn ang="0">
                  <a:pos x="0" y="178"/>
                </a:cxn>
                <a:cxn ang="0">
                  <a:pos x="3" y="160"/>
                </a:cxn>
                <a:cxn ang="0">
                  <a:pos x="9" y="142"/>
                </a:cxn>
                <a:cxn ang="0">
                  <a:pos x="11" y="124"/>
                </a:cxn>
                <a:cxn ang="0">
                  <a:pos x="11" y="119"/>
                </a:cxn>
                <a:cxn ang="0">
                  <a:pos x="10" y="115"/>
                </a:cxn>
                <a:cxn ang="0">
                  <a:pos x="8" y="110"/>
                </a:cxn>
                <a:cxn ang="0">
                  <a:pos x="5" y="107"/>
                </a:cxn>
                <a:cxn ang="0">
                  <a:pos x="7" y="103"/>
                </a:cxn>
                <a:cxn ang="0">
                  <a:pos x="11" y="98"/>
                </a:cxn>
                <a:cxn ang="0">
                  <a:pos x="15" y="97"/>
                </a:cxn>
                <a:cxn ang="0">
                  <a:pos x="23" y="89"/>
                </a:cxn>
                <a:cxn ang="0">
                  <a:pos x="25" y="84"/>
                </a:cxn>
                <a:cxn ang="0">
                  <a:pos x="28" y="81"/>
                </a:cxn>
                <a:cxn ang="0">
                  <a:pos x="31" y="76"/>
                </a:cxn>
                <a:cxn ang="0">
                  <a:pos x="25" y="60"/>
                </a:cxn>
                <a:cxn ang="0">
                  <a:pos x="23" y="41"/>
                </a:cxn>
                <a:cxn ang="0">
                  <a:pos x="23" y="21"/>
                </a:cxn>
                <a:cxn ang="0">
                  <a:pos x="28" y="3"/>
                </a:cxn>
                <a:cxn ang="0">
                  <a:pos x="30" y="3"/>
                </a:cxn>
                <a:cxn ang="0">
                  <a:pos x="32" y="4"/>
                </a:cxn>
                <a:cxn ang="0">
                  <a:pos x="34" y="4"/>
                </a:cxn>
                <a:cxn ang="0">
                  <a:pos x="36" y="5"/>
                </a:cxn>
                <a:cxn ang="0">
                  <a:pos x="38" y="3"/>
                </a:cxn>
                <a:cxn ang="0">
                  <a:pos x="39" y="0"/>
                </a:cxn>
              </a:cxnLst>
              <a:rect l="0" t="0" r="r" b="b"/>
              <a:pathLst>
                <a:path w="118" h="251">
                  <a:moveTo>
                    <a:pt x="39" y="0"/>
                  </a:moveTo>
                  <a:lnTo>
                    <a:pt x="52" y="34"/>
                  </a:lnTo>
                  <a:lnTo>
                    <a:pt x="64" y="72"/>
                  </a:lnTo>
                  <a:lnTo>
                    <a:pt x="76" y="110"/>
                  </a:lnTo>
                  <a:lnTo>
                    <a:pt x="81" y="130"/>
                  </a:lnTo>
                  <a:lnTo>
                    <a:pt x="85" y="135"/>
                  </a:lnTo>
                  <a:lnTo>
                    <a:pt x="87" y="139"/>
                  </a:lnTo>
                  <a:lnTo>
                    <a:pt x="90" y="144"/>
                  </a:lnTo>
                  <a:lnTo>
                    <a:pt x="92" y="153"/>
                  </a:lnTo>
                  <a:lnTo>
                    <a:pt x="93" y="164"/>
                  </a:lnTo>
                  <a:lnTo>
                    <a:pt x="97" y="171"/>
                  </a:lnTo>
                  <a:lnTo>
                    <a:pt x="110" y="184"/>
                  </a:lnTo>
                  <a:lnTo>
                    <a:pt x="116" y="191"/>
                  </a:lnTo>
                  <a:lnTo>
                    <a:pt x="118" y="199"/>
                  </a:lnTo>
                  <a:lnTo>
                    <a:pt x="118" y="208"/>
                  </a:lnTo>
                  <a:lnTo>
                    <a:pt x="108" y="212"/>
                  </a:lnTo>
                  <a:lnTo>
                    <a:pt x="101" y="219"/>
                  </a:lnTo>
                  <a:lnTo>
                    <a:pt x="96" y="226"/>
                  </a:lnTo>
                  <a:lnTo>
                    <a:pt x="90" y="234"/>
                  </a:lnTo>
                  <a:lnTo>
                    <a:pt x="64" y="240"/>
                  </a:lnTo>
                  <a:lnTo>
                    <a:pt x="39" y="245"/>
                  </a:lnTo>
                  <a:lnTo>
                    <a:pt x="14" y="251"/>
                  </a:lnTo>
                  <a:lnTo>
                    <a:pt x="9" y="243"/>
                  </a:lnTo>
                  <a:lnTo>
                    <a:pt x="7" y="233"/>
                  </a:lnTo>
                  <a:lnTo>
                    <a:pt x="7" y="208"/>
                  </a:lnTo>
                  <a:lnTo>
                    <a:pt x="5" y="194"/>
                  </a:lnTo>
                  <a:lnTo>
                    <a:pt x="3" y="187"/>
                  </a:lnTo>
                  <a:lnTo>
                    <a:pt x="1" y="184"/>
                  </a:lnTo>
                  <a:lnTo>
                    <a:pt x="0" y="180"/>
                  </a:lnTo>
                  <a:lnTo>
                    <a:pt x="0" y="178"/>
                  </a:lnTo>
                  <a:lnTo>
                    <a:pt x="3" y="160"/>
                  </a:lnTo>
                  <a:lnTo>
                    <a:pt x="9" y="142"/>
                  </a:lnTo>
                  <a:lnTo>
                    <a:pt x="11" y="124"/>
                  </a:lnTo>
                  <a:lnTo>
                    <a:pt x="11" y="119"/>
                  </a:lnTo>
                  <a:lnTo>
                    <a:pt x="10" y="115"/>
                  </a:lnTo>
                  <a:lnTo>
                    <a:pt x="8" y="110"/>
                  </a:lnTo>
                  <a:lnTo>
                    <a:pt x="5" y="107"/>
                  </a:lnTo>
                  <a:lnTo>
                    <a:pt x="7" y="103"/>
                  </a:lnTo>
                  <a:lnTo>
                    <a:pt x="11" y="98"/>
                  </a:lnTo>
                  <a:lnTo>
                    <a:pt x="15" y="97"/>
                  </a:lnTo>
                  <a:lnTo>
                    <a:pt x="23" y="89"/>
                  </a:lnTo>
                  <a:lnTo>
                    <a:pt x="25" y="84"/>
                  </a:lnTo>
                  <a:lnTo>
                    <a:pt x="28" y="81"/>
                  </a:lnTo>
                  <a:lnTo>
                    <a:pt x="31" y="76"/>
                  </a:lnTo>
                  <a:lnTo>
                    <a:pt x="25" y="60"/>
                  </a:lnTo>
                  <a:lnTo>
                    <a:pt x="23" y="41"/>
                  </a:lnTo>
                  <a:lnTo>
                    <a:pt x="23" y="21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4"/>
                  </a:lnTo>
                  <a:lnTo>
                    <a:pt x="34" y="4"/>
                  </a:lnTo>
                  <a:lnTo>
                    <a:pt x="36" y="5"/>
                  </a:lnTo>
                  <a:lnTo>
                    <a:pt x="38" y="3"/>
                  </a:lnTo>
                  <a:lnTo>
                    <a:pt x="3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9074093" y="2078041"/>
              <a:ext cx="203511" cy="396583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14" y="5"/>
                </a:cxn>
                <a:cxn ang="0">
                  <a:pos x="111" y="14"/>
                </a:cxn>
                <a:cxn ang="0">
                  <a:pos x="111" y="22"/>
                </a:cxn>
                <a:cxn ang="0">
                  <a:pos x="114" y="29"/>
                </a:cxn>
                <a:cxn ang="0">
                  <a:pos x="115" y="32"/>
                </a:cxn>
                <a:cxn ang="0">
                  <a:pos x="116" y="33"/>
                </a:cxn>
                <a:cxn ang="0">
                  <a:pos x="117" y="35"/>
                </a:cxn>
                <a:cxn ang="0">
                  <a:pos x="117" y="39"/>
                </a:cxn>
                <a:cxn ang="0">
                  <a:pos x="115" y="47"/>
                </a:cxn>
                <a:cxn ang="0">
                  <a:pos x="110" y="54"/>
                </a:cxn>
                <a:cxn ang="0">
                  <a:pos x="104" y="59"/>
                </a:cxn>
                <a:cxn ang="0">
                  <a:pos x="95" y="70"/>
                </a:cxn>
                <a:cxn ang="0">
                  <a:pos x="99" y="85"/>
                </a:cxn>
                <a:cxn ang="0">
                  <a:pos x="97" y="99"/>
                </a:cxn>
                <a:cxn ang="0">
                  <a:pos x="90" y="130"/>
                </a:cxn>
                <a:cxn ang="0">
                  <a:pos x="89" y="144"/>
                </a:cxn>
                <a:cxn ang="0">
                  <a:pos x="90" y="153"/>
                </a:cxn>
                <a:cxn ang="0">
                  <a:pos x="94" y="165"/>
                </a:cxn>
                <a:cxn ang="0">
                  <a:pos x="96" y="176"/>
                </a:cxn>
                <a:cxn ang="0">
                  <a:pos x="97" y="189"/>
                </a:cxn>
                <a:cxn ang="0">
                  <a:pos x="96" y="197"/>
                </a:cxn>
                <a:cxn ang="0">
                  <a:pos x="96" y="204"/>
                </a:cxn>
                <a:cxn ang="0">
                  <a:pos x="97" y="211"/>
                </a:cxn>
                <a:cxn ang="0">
                  <a:pos x="101" y="220"/>
                </a:cxn>
                <a:cxn ang="0">
                  <a:pos x="87" y="221"/>
                </a:cxn>
                <a:cxn ang="0">
                  <a:pos x="75" y="223"/>
                </a:cxn>
                <a:cxn ang="0">
                  <a:pos x="65" y="225"/>
                </a:cxn>
                <a:cxn ang="0">
                  <a:pos x="52" y="228"/>
                </a:cxn>
                <a:cxn ang="0">
                  <a:pos x="50" y="215"/>
                </a:cxn>
                <a:cxn ang="0">
                  <a:pos x="48" y="201"/>
                </a:cxn>
                <a:cxn ang="0">
                  <a:pos x="46" y="187"/>
                </a:cxn>
                <a:cxn ang="0">
                  <a:pos x="43" y="173"/>
                </a:cxn>
                <a:cxn ang="0">
                  <a:pos x="38" y="162"/>
                </a:cxn>
                <a:cxn ang="0">
                  <a:pos x="32" y="154"/>
                </a:cxn>
                <a:cxn ang="0">
                  <a:pos x="24" y="150"/>
                </a:cxn>
                <a:cxn ang="0">
                  <a:pos x="24" y="139"/>
                </a:cxn>
                <a:cxn ang="0">
                  <a:pos x="21" y="129"/>
                </a:cxn>
                <a:cxn ang="0">
                  <a:pos x="16" y="119"/>
                </a:cxn>
                <a:cxn ang="0">
                  <a:pos x="14" y="110"/>
                </a:cxn>
                <a:cxn ang="0">
                  <a:pos x="14" y="105"/>
                </a:cxn>
                <a:cxn ang="0">
                  <a:pos x="16" y="96"/>
                </a:cxn>
                <a:cxn ang="0">
                  <a:pos x="16" y="90"/>
                </a:cxn>
                <a:cxn ang="0">
                  <a:pos x="15" y="87"/>
                </a:cxn>
                <a:cxn ang="0">
                  <a:pos x="15" y="82"/>
                </a:cxn>
                <a:cxn ang="0">
                  <a:pos x="14" y="78"/>
                </a:cxn>
                <a:cxn ang="0">
                  <a:pos x="14" y="76"/>
                </a:cxn>
                <a:cxn ang="0">
                  <a:pos x="4" y="62"/>
                </a:cxn>
                <a:cxn ang="0">
                  <a:pos x="4" y="50"/>
                </a:cxn>
                <a:cxn ang="0">
                  <a:pos x="1" y="39"/>
                </a:cxn>
                <a:cxn ang="0">
                  <a:pos x="0" y="28"/>
                </a:cxn>
                <a:cxn ang="0">
                  <a:pos x="36" y="18"/>
                </a:cxn>
                <a:cxn ang="0">
                  <a:pos x="73" y="8"/>
                </a:cxn>
                <a:cxn ang="0">
                  <a:pos x="111" y="0"/>
                </a:cxn>
              </a:cxnLst>
              <a:rect l="0" t="0" r="r" b="b"/>
              <a:pathLst>
                <a:path w="117" h="228">
                  <a:moveTo>
                    <a:pt x="111" y="0"/>
                  </a:moveTo>
                  <a:lnTo>
                    <a:pt x="114" y="5"/>
                  </a:lnTo>
                  <a:lnTo>
                    <a:pt x="111" y="14"/>
                  </a:lnTo>
                  <a:lnTo>
                    <a:pt x="111" y="22"/>
                  </a:lnTo>
                  <a:lnTo>
                    <a:pt x="114" y="29"/>
                  </a:lnTo>
                  <a:lnTo>
                    <a:pt x="115" y="32"/>
                  </a:lnTo>
                  <a:lnTo>
                    <a:pt x="116" y="33"/>
                  </a:lnTo>
                  <a:lnTo>
                    <a:pt x="117" y="35"/>
                  </a:lnTo>
                  <a:lnTo>
                    <a:pt x="117" y="39"/>
                  </a:lnTo>
                  <a:lnTo>
                    <a:pt x="115" y="47"/>
                  </a:lnTo>
                  <a:lnTo>
                    <a:pt x="110" y="54"/>
                  </a:lnTo>
                  <a:lnTo>
                    <a:pt x="104" y="59"/>
                  </a:lnTo>
                  <a:lnTo>
                    <a:pt x="95" y="70"/>
                  </a:lnTo>
                  <a:lnTo>
                    <a:pt x="99" y="85"/>
                  </a:lnTo>
                  <a:lnTo>
                    <a:pt x="97" y="99"/>
                  </a:lnTo>
                  <a:lnTo>
                    <a:pt x="90" y="130"/>
                  </a:lnTo>
                  <a:lnTo>
                    <a:pt x="89" y="144"/>
                  </a:lnTo>
                  <a:lnTo>
                    <a:pt x="90" y="153"/>
                  </a:lnTo>
                  <a:lnTo>
                    <a:pt x="94" y="165"/>
                  </a:lnTo>
                  <a:lnTo>
                    <a:pt x="96" y="176"/>
                  </a:lnTo>
                  <a:lnTo>
                    <a:pt x="97" y="189"/>
                  </a:lnTo>
                  <a:lnTo>
                    <a:pt x="96" y="197"/>
                  </a:lnTo>
                  <a:lnTo>
                    <a:pt x="96" y="204"/>
                  </a:lnTo>
                  <a:lnTo>
                    <a:pt x="97" y="211"/>
                  </a:lnTo>
                  <a:lnTo>
                    <a:pt x="101" y="220"/>
                  </a:lnTo>
                  <a:lnTo>
                    <a:pt x="87" y="221"/>
                  </a:lnTo>
                  <a:lnTo>
                    <a:pt x="75" y="223"/>
                  </a:lnTo>
                  <a:lnTo>
                    <a:pt x="65" y="225"/>
                  </a:lnTo>
                  <a:lnTo>
                    <a:pt x="52" y="228"/>
                  </a:lnTo>
                  <a:lnTo>
                    <a:pt x="50" y="215"/>
                  </a:lnTo>
                  <a:lnTo>
                    <a:pt x="48" y="201"/>
                  </a:lnTo>
                  <a:lnTo>
                    <a:pt x="46" y="187"/>
                  </a:lnTo>
                  <a:lnTo>
                    <a:pt x="43" y="173"/>
                  </a:lnTo>
                  <a:lnTo>
                    <a:pt x="38" y="162"/>
                  </a:lnTo>
                  <a:lnTo>
                    <a:pt x="32" y="154"/>
                  </a:lnTo>
                  <a:lnTo>
                    <a:pt x="24" y="150"/>
                  </a:lnTo>
                  <a:lnTo>
                    <a:pt x="24" y="139"/>
                  </a:lnTo>
                  <a:lnTo>
                    <a:pt x="21" y="129"/>
                  </a:lnTo>
                  <a:lnTo>
                    <a:pt x="16" y="119"/>
                  </a:lnTo>
                  <a:lnTo>
                    <a:pt x="14" y="110"/>
                  </a:lnTo>
                  <a:lnTo>
                    <a:pt x="14" y="105"/>
                  </a:lnTo>
                  <a:lnTo>
                    <a:pt x="16" y="96"/>
                  </a:lnTo>
                  <a:lnTo>
                    <a:pt x="16" y="90"/>
                  </a:lnTo>
                  <a:lnTo>
                    <a:pt x="15" y="87"/>
                  </a:lnTo>
                  <a:lnTo>
                    <a:pt x="15" y="82"/>
                  </a:lnTo>
                  <a:lnTo>
                    <a:pt x="14" y="78"/>
                  </a:lnTo>
                  <a:lnTo>
                    <a:pt x="14" y="76"/>
                  </a:lnTo>
                  <a:lnTo>
                    <a:pt x="4" y="62"/>
                  </a:lnTo>
                  <a:lnTo>
                    <a:pt x="4" y="50"/>
                  </a:lnTo>
                  <a:lnTo>
                    <a:pt x="1" y="39"/>
                  </a:lnTo>
                  <a:lnTo>
                    <a:pt x="0" y="28"/>
                  </a:lnTo>
                  <a:lnTo>
                    <a:pt x="36" y="18"/>
                  </a:lnTo>
                  <a:lnTo>
                    <a:pt x="73" y="8"/>
                  </a:lnTo>
                  <a:lnTo>
                    <a:pt x="11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9164541" y="2387653"/>
              <a:ext cx="372232" cy="210469"/>
            </a:xfrm>
            <a:custGeom>
              <a:avLst/>
              <a:gdLst/>
              <a:ahLst/>
              <a:cxnLst>
                <a:cxn ang="0">
                  <a:pos x="152" y="0"/>
                </a:cxn>
                <a:cxn ang="0">
                  <a:pos x="156" y="3"/>
                </a:cxn>
                <a:cxn ang="0">
                  <a:pos x="159" y="9"/>
                </a:cxn>
                <a:cxn ang="0">
                  <a:pos x="163" y="14"/>
                </a:cxn>
                <a:cxn ang="0">
                  <a:pos x="166" y="17"/>
                </a:cxn>
                <a:cxn ang="0">
                  <a:pos x="171" y="18"/>
                </a:cxn>
                <a:cxn ang="0">
                  <a:pos x="178" y="16"/>
                </a:cxn>
                <a:cxn ang="0">
                  <a:pos x="169" y="25"/>
                </a:cxn>
                <a:cxn ang="0">
                  <a:pos x="161" y="36"/>
                </a:cxn>
                <a:cxn ang="0">
                  <a:pos x="155" y="47"/>
                </a:cxn>
                <a:cxn ang="0">
                  <a:pos x="158" y="51"/>
                </a:cxn>
                <a:cxn ang="0">
                  <a:pos x="158" y="53"/>
                </a:cxn>
                <a:cxn ang="0">
                  <a:pos x="162" y="57"/>
                </a:cxn>
                <a:cxn ang="0">
                  <a:pos x="166" y="58"/>
                </a:cxn>
                <a:cxn ang="0">
                  <a:pos x="178" y="56"/>
                </a:cxn>
                <a:cxn ang="0">
                  <a:pos x="180" y="59"/>
                </a:cxn>
                <a:cxn ang="0">
                  <a:pos x="184" y="61"/>
                </a:cxn>
                <a:cxn ang="0">
                  <a:pos x="187" y="65"/>
                </a:cxn>
                <a:cxn ang="0">
                  <a:pos x="190" y="70"/>
                </a:cxn>
                <a:cxn ang="0">
                  <a:pos x="189" y="75"/>
                </a:cxn>
                <a:cxn ang="0">
                  <a:pos x="194" y="78"/>
                </a:cxn>
                <a:cxn ang="0">
                  <a:pos x="199" y="82"/>
                </a:cxn>
                <a:cxn ang="0">
                  <a:pos x="204" y="88"/>
                </a:cxn>
                <a:cxn ang="0">
                  <a:pos x="208" y="93"/>
                </a:cxn>
                <a:cxn ang="0">
                  <a:pos x="214" y="95"/>
                </a:cxn>
                <a:cxn ang="0">
                  <a:pos x="214" y="105"/>
                </a:cxn>
                <a:cxn ang="0">
                  <a:pos x="212" y="108"/>
                </a:cxn>
                <a:cxn ang="0">
                  <a:pos x="211" y="110"/>
                </a:cxn>
                <a:cxn ang="0">
                  <a:pos x="207" y="112"/>
                </a:cxn>
                <a:cxn ang="0">
                  <a:pos x="203" y="113"/>
                </a:cxn>
                <a:cxn ang="0">
                  <a:pos x="203" y="107"/>
                </a:cxn>
                <a:cxn ang="0">
                  <a:pos x="201" y="105"/>
                </a:cxn>
                <a:cxn ang="0">
                  <a:pos x="201" y="102"/>
                </a:cxn>
                <a:cxn ang="0">
                  <a:pos x="200" y="101"/>
                </a:cxn>
                <a:cxn ang="0">
                  <a:pos x="200" y="95"/>
                </a:cxn>
                <a:cxn ang="0">
                  <a:pos x="191" y="102"/>
                </a:cxn>
                <a:cxn ang="0">
                  <a:pos x="184" y="112"/>
                </a:cxn>
                <a:cxn ang="0">
                  <a:pos x="178" y="121"/>
                </a:cxn>
                <a:cxn ang="0">
                  <a:pos x="172" y="120"/>
                </a:cxn>
                <a:cxn ang="0">
                  <a:pos x="169" y="115"/>
                </a:cxn>
                <a:cxn ang="0">
                  <a:pos x="166" y="108"/>
                </a:cxn>
                <a:cxn ang="0">
                  <a:pos x="166" y="101"/>
                </a:cxn>
                <a:cxn ang="0">
                  <a:pos x="162" y="106"/>
                </a:cxn>
                <a:cxn ang="0">
                  <a:pos x="161" y="109"/>
                </a:cxn>
                <a:cxn ang="0">
                  <a:pos x="154" y="103"/>
                </a:cxn>
                <a:cxn ang="0">
                  <a:pos x="144" y="87"/>
                </a:cxn>
                <a:cxn ang="0">
                  <a:pos x="114" y="92"/>
                </a:cxn>
                <a:cxn ang="0">
                  <a:pos x="86" y="98"/>
                </a:cxn>
                <a:cxn ang="0">
                  <a:pos x="59" y="105"/>
                </a:cxn>
                <a:cxn ang="0">
                  <a:pos x="31" y="112"/>
                </a:cxn>
                <a:cxn ang="0">
                  <a:pos x="0" y="115"/>
                </a:cxn>
                <a:cxn ang="0">
                  <a:pos x="1" y="99"/>
                </a:cxn>
                <a:cxn ang="0">
                  <a:pos x="3" y="71"/>
                </a:cxn>
                <a:cxn ang="0">
                  <a:pos x="3" y="53"/>
                </a:cxn>
                <a:cxn ang="0">
                  <a:pos x="33" y="47"/>
                </a:cxn>
                <a:cxn ang="0">
                  <a:pos x="63" y="40"/>
                </a:cxn>
                <a:cxn ang="0">
                  <a:pos x="94" y="35"/>
                </a:cxn>
                <a:cxn ang="0">
                  <a:pos x="121" y="28"/>
                </a:cxn>
                <a:cxn ang="0">
                  <a:pos x="132" y="23"/>
                </a:cxn>
                <a:cxn ang="0">
                  <a:pos x="141" y="14"/>
                </a:cxn>
                <a:cxn ang="0">
                  <a:pos x="147" y="2"/>
                </a:cxn>
                <a:cxn ang="0">
                  <a:pos x="150" y="2"/>
                </a:cxn>
                <a:cxn ang="0">
                  <a:pos x="152" y="0"/>
                </a:cxn>
              </a:cxnLst>
              <a:rect l="0" t="0" r="r" b="b"/>
              <a:pathLst>
                <a:path w="214" h="121">
                  <a:moveTo>
                    <a:pt x="152" y="0"/>
                  </a:moveTo>
                  <a:lnTo>
                    <a:pt x="156" y="3"/>
                  </a:lnTo>
                  <a:lnTo>
                    <a:pt x="159" y="9"/>
                  </a:lnTo>
                  <a:lnTo>
                    <a:pt x="163" y="14"/>
                  </a:lnTo>
                  <a:lnTo>
                    <a:pt x="166" y="17"/>
                  </a:lnTo>
                  <a:lnTo>
                    <a:pt x="171" y="18"/>
                  </a:lnTo>
                  <a:lnTo>
                    <a:pt x="178" y="16"/>
                  </a:lnTo>
                  <a:lnTo>
                    <a:pt x="169" y="25"/>
                  </a:lnTo>
                  <a:lnTo>
                    <a:pt x="161" y="36"/>
                  </a:lnTo>
                  <a:lnTo>
                    <a:pt x="155" y="47"/>
                  </a:lnTo>
                  <a:lnTo>
                    <a:pt x="158" y="51"/>
                  </a:lnTo>
                  <a:lnTo>
                    <a:pt x="158" y="53"/>
                  </a:lnTo>
                  <a:lnTo>
                    <a:pt x="162" y="57"/>
                  </a:lnTo>
                  <a:lnTo>
                    <a:pt x="166" y="58"/>
                  </a:lnTo>
                  <a:lnTo>
                    <a:pt x="178" y="56"/>
                  </a:lnTo>
                  <a:lnTo>
                    <a:pt x="180" y="59"/>
                  </a:lnTo>
                  <a:lnTo>
                    <a:pt x="184" y="61"/>
                  </a:lnTo>
                  <a:lnTo>
                    <a:pt x="187" y="65"/>
                  </a:lnTo>
                  <a:lnTo>
                    <a:pt x="190" y="70"/>
                  </a:lnTo>
                  <a:lnTo>
                    <a:pt x="189" y="75"/>
                  </a:lnTo>
                  <a:lnTo>
                    <a:pt x="194" y="78"/>
                  </a:lnTo>
                  <a:lnTo>
                    <a:pt x="199" y="82"/>
                  </a:lnTo>
                  <a:lnTo>
                    <a:pt x="204" y="88"/>
                  </a:lnTo>
                  <a:lnTo>
                    <a:pt x="208" y="93"/>
                  </a:lnTo>
                  <a:lnTo>
                    <a:pt x="214" y="95"/>
                  </a:lnTo>
                  <a:lnTo>
                    <a:pt x="214" y="105"/>
                  </a:lnTo>
                  <a:lnTo>
                    <a:pt x="212" y="108"/>
                  </a:lnTo>
                  <a:lnTo>
                    <a:pt x="211" y="110"/>
                  </a:lnTo>
                  <a:lnTo>
                    <a:pt x="207" y="112"/>
                  </a:lnTo>
                  <a:lnTo>
                    <a:pt x="203" y="113"/>
                  </a:lnTo>
                  <a:lnTo>
                    <a:pt x="203" y="107"/>
                  </a:lnTo>
                  <a:lnTo>
                    <a:pt x="201" y="105"/>
                  </a:lnTo>
                  <a:lnTo>
                    <a:pt x="201" y="102"/>
                  </a:lnTo>
                  <a:lnTo>
                    <a:pt x="200" y="101"/>
                  </a:lnTo>
                  <a:lnTo>
                    <a:pt x="200" y="95"/>
                  </a:lnTo>
                  <a:lnTo>
                    <a:pt x="191" y="102"/>
                  </a:lnTo>
                  <a:lnTo>
                    <a:pt x="184" y="112"/>
                  </a:lnTo>
                  <a:lnTo>
                    <a:pt x="178" y="121"/>
                  </a:lnTo>
                  <a:lnTo>
                    <a:pt x="172" y="120"/>
                  </a:lnTo>
                  <a:lnTo>
                    <a:pt x="169" y="115"/>
                  </a:lnTo>
                  <a:lnTo>
                    <a:pt x="166" y="108"/>
                  </a:lnTo>
                  <a:lnTo>
                    <a:pt x="166" y="101"/>
                  </a:lnTo>
                  <a:lnTo>
                    <a:pt x="162" y="106"/>
                  </a:lnTo>
                  <a:lnTo>
                    <a:pt x="161" y="109"/>
                  </a:lnTo>
                  <a:lnTo>
                    <a:pt x="154" y="103"/>
                  </a:lnTo>
                  <a:lnTo>
                    <a:pt x="144" y="87"/>
                  </a:lnTo>
                  <a:lnTo>
                    <a:pt x="114" y="92"/>
                  </a:lnTo>
                  <a:lnTo>
                    <a:pt x="86" y="98"/>
                  </a:lnTo>
                  <a:lnTo>
                    <a:pt x="59" y="105"/>
                  </a:lnTo>
                  <a:lnTo>
                    <a:pt x="31" y="112"/>
                  </a:lnTo>
                  <a:lnTo>
                    <a:pt x="0" y="115"/>
                  </a:lnTo>
                  <a:lnTo>
                    <a:pt x="1" y="99"/>
                  </a:lnTo>
                  <a:lnTo>
                    <a:pt x="3" y="71"/>
                  </a:lnTo>
                  <a:lnTo>
                    <a:pt x="3" y="53"/>
                  </a:lnTo>
                  <a:lnTo>
                    <a:pt x="33" y="47"/>
                  </a:lnTo>
                  <a:lnTo>
                    <a:pt x="63" y="40"/>
                  </a:lnTo>
                  <a:lnTo>
                    <a:pt x="94" y="35"/>
                  </a:lnTo>
                  <a:lnTo>
                    <a:pt x="121" y="28"/>
                  </a:lnTo>
                  <a:lnTo>
                    <a:pt x="132" y="23"/>
                  </a:lnTo>
                  <a:lnTo>
                    <a:pt x="141" y="14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9535034" y="2526806"/>
              <a:ext cx="59139" cy="31309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4" y="4"/>
                </a:cxn>
                <a:cxn ang="0">
                  <a:pos x="27" y="11"/>
                </a:cxn>
                <a:cxn ang="0">
                  <a:pos x="18" y="15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1" y="15"/>
                </a:cxn>
                <a:cxn ang="0">
                  <a:pos x="1" y="14"/>
                </a:cxn>
                <a:cxn ang="0">
                  <a:pos x="2" y="13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8" y="13"/>
                </a:cxn>
                <a:cxn ang="0">
                  <a:pos x="11" y="12"/>
                </a:cxn>
                <a:cxn ang="0">
                  <a:pos x="13" y="12"/>
                </a:cxn>
                <a:cxn ang="0">
                  <a:pos x="16" y="11"/>
                </a:cxn>
                <a:cxn ang="0">
                  <a:pos x="19" y="11"/>
                </a:cxn>
                <a:cxn ang="0">
                  <a:pos x="20" y="9"/>
                </a:cxn>
                <a:cxn ang="0">
                  <a:pos x="21" y="9"/>
                </a:cxn>
                <a:cxn ang="0">
                  <a:pos x="21" y="6"/>
                </a:cxn>
                <a:cxn ang="0">
                  <a:pos x="29" y="0"/>
                </a:cxn>
              </a:cxnLst>
              <a:rect l="0" t="0" r="r" b="b"/>
              <a:pathLst>
                <a:path w="34" h="18">
                  <a:moveTo>
                    <a:pt x="29" y="0"/>
                  </a:moveTo>
                  <a:lnTo>
                    <a:pt x="34" y="4"/>
                  </a:lnTo>
                  <a:lnTo>
                    <a:pt x="27" y="11"/>
                  </a:lnTo>
                  <a:lnTo>
                    <a:pt x="18" y="15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8" y="13"/>
                  </a:lnTo>
                  <a:lnTo>
                    <a:pt x="11" y="12"/>
                  </a:lnTo>
                  <a:lnTo>
                    <a:pt x="13" y="12"/>
                  </a:lnTo>
                  <a:lnTo>
                    <a:pt x="16" y="11"/>
                  </a:lnTo>
                  <a:lnTo>
                    <a:pt x="19" y="11"/>
                  </a:lnTo>
                  <a:lnTo>
                    <a:pt x="20" y="9"/>
                  </a:lnTo>
                  <a:lnTo>
                    <a:pt x="21" y="9"/>
                  </a:lnTo>
                  <a:lnTo>
                    <a:pt x="21" y="6"/>
                  </a:lnTo>
                  <a:lnTo>
                    <a:pt x="2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9371531" y="2542460"/>
              <a:ext cx="53922" cy="11480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9"/>
                </a:cxn>
                <a:cxn ang="0">
                  <a:pos x="28" y="18"/>
                </a:cxn>
                <a:cxn ang="0">
                  <a:pos x="25" y="26"/>
                </a:cxn>
                <a:cxn ang="0">
                  <a:pos x="29" y="33"/>
                </a:cxn>
                <a:cxn ang="0">
                  <a:pos x="31" y="42"/>
                </a:cxn>
                <a:cxn ang="0">
                  <a:pos x="31" y="54"/>
                </a:cxn>
                <a:cxn ang="0">
                  <a:pos x="24" y="58"/>
                </a:cxn>
                <a:cxn ang="0">
                  <a:pos x="18" y="61"/>
                </a:cxn>
                <a:cxn ang="0">
                  <a:pos x="14" y="66"/>
                </a:cxn>
                <a:cxn ang="0">
                  <a:pos x="11" y="53"/>
                </a:cxn>
                <a:cxn ang="0">
                  <a:pos x="8" y="38"/>
                </a:cxn>
                <a:cxn ang="0">
                  <a:pos x="3" y="21"/>
                </a:cxn>
                <a:cxn ang="0">
                  <a:pos x="0" y="6"/>
                </a:cxn>
                <a:cxn ang="0">
                  <a:pos x="10" y="3"/>
                </a:cxn>
                <a:cxn ang="0">
                  <a:pos x="22" y="0"/>
                </a:cxn>
              </a:cxnLst>
              <a:rect l="0" t="0" r="r" b="b"/>
              <a:pathLst>
                <a:path w="31" h="66">
                  <a:moveTo>
                    <a:pt x="22" y="0"/>
                  </a:moveTo>
                  <a:lnTo>
                    <a:pt x="27" y="9"/>
                  </a:lnTo>
                  <a:lnTo>
                    <a:pt x="28" y="18"/>
                  </a:lnTo>
                  <a:lnTo>
                    <a:pt x="25" y="26"/>
                  </a:lnTo>
                  <a:lnTo>
                    <a:pt x="29" y="33"/>
                  </a:lnTo>
                  <a:lnTo>
                    <a:pt x="31" y="42"/>
                  </a:lnTo>
                  <a:lnTo>
                    <a:pt x="31" y="54"/>
                  </a:lnTo>
                  <a:lnTo>
                    <a:pt x="24" y="58"/>
                  </a:lnTo>
                  <a:lnTo>
                    <a:pt x="18" y="61"/>
                  </a:lnTo>
                  <a:lnTo>
                    <a:pt x="14" y="66"/>
                  </a:lnTo>
                  <a:lnTo>
                    <a:pt x="11" y="53"/>
                  </a:lnTo>
                  <a:lnTo>
                    <a:pt x="8" y="38"/>
                  </a:lnTo>
                  <a:lnTo>
                    <a:pt x="3" y="21"/>
                  </a:lnTo>
                  <a:lnTo>
                    <a:pt x="0" y="6"/>
                  </a:lnTo>
                  <a:lnTo>
                    <a:pt x="10" y="3"/>
                  </a:lnTo>
                  <a:lnTo>
                    <a:pt x="2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8994080" y="3003401"/>
              <a:ext cx="121758" cy="22090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0"/>
                </a:cxn>
                <a:cxn ang="0">
                  <a:pos x="13" y="7"/>
                </a:cxn>
                <a:cxn ang="0">
                  <a:pos x="11" y="13"/>
                </a:cxn>
                <a:cxn ang="0">
                  <a:pos x="8" y="20"/>
                </a:cxn>
                <a:cxn ang="0">
                  <a:pos x="12" y="33"/>
                </a:cxn>
                <a:cxn ang="0">
                  <a:pos x="19" y="43"/>
                </a:cxn>
                <a:cxn ang="0">
                  <a:pos x="28" y="52"/>
                </a:cxn>
                <a:cxn ang="0">
                  <a:pos x="29" y="61"/>
                </a:cxn>
                <a:cxn ang="0">
                  <a:pos x="34" y="69"/>
                </a:cxn>
                <a:cxn ang="0">
                  <a:pos x="40" y="77"/>
                </a:cxn>
                <a:cxn ang="0">
                  <a:pos x="44" y="83"/>
                </a:cxn>
                <a:cxn ang="0">
                  <a:pos x="48" y="88"/>
                </a:cxn>
                <a:cxn ang="0">
                  <a:pos x="53" y="90"/>
                </a:cxn>
                <a:cxn ang="0">
                  <a:pos x="62" y="91"/>
                </a:cxn>
                <a:cxn ang="0">
                  <a:pos x="61" y="97"/>
                </a:cxn>
                <a:cxn ang="0">
                  <a:pos x="58" y="103"/>
                </a:cxn>
                <a:cxn ang="0">
                  <a:pos x="60" y="111"/>
                </a:cxn>
                <a:cxn ang="0">
                  <a:pos x="60" y="112"/>
                </a:cxn>
                <a:cxn ang="0">
                  <a:pos x="64" y="112"/>
                </a:cxn>
                <a:cxn ang="0">
                  <a:pos x="65" y="111"/>
                </a:cxn>
                <a:cxn ang="0">
                  <a:pos x="68" y="112"/>
                </a:cxn>
                <a:cxn ang="0">
                  <a:pos x="69" y="112"/>
                </a:cxn>
                <a:cxn ang="0">
                  <a:pos x="70" y="113"/>
                </a:cxn>
                <a:cxn ang="0">
                  <a:pos x="70" y="119"/>
                </a:cxn>
                <a:cxn ang="0">
                  <a:pos x="55" y="122"/>
                </a:cxn>
                <a:cxn ang="0">
                  <a:pos x="41" y="125"/>
                </a:cxn>
                <a:cxn ang="0">
                  <a:pos x="26" y="127"/>
                </a:cxn>
                <a:cxn ang="0">
                  <a:pos x="22" y="103"/>
                </a:cxn>
                <a:cxn ang="0">
                  <a:pos x="14" y="78"/>
                </a:cxn>
                <a:cxn ang="0">
                  <a:pos x="6" y="53"/>
                </a:cxn>
                <a:cxn ang="0">
                  <a:pos x="1" y="28"/>
                </a:cxn>
                <a:cxn ang="0">
                  <a:pos x="0" y="4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2" y="0"/>
                </a:cxn>
              </a:cxnLst>
              <a:rect l="0" t="0" r="r" b="b"/>
              <a:pathLst>
                <a:path w="70" h="127">
                  <a:moveTo>
                    <a:pt x="12" y="0"/>
                  </a:moveTo>
                  <a:lnTo>
                    <a:pt x="14" y="0"/>
                  </a:lnTo>
                  <a:lnTo>
                    <a:pt x="13" y="7"/>
                  </a:lnTo>
                  <a:lnTo>
                    <a:pt x="11" y="13"/>
                  </a:lnTo>
                  <a:lnTo>
                    <a:pt x="8" y="20"/>
                  </a:lnTo>
                  <a:lnTo>
                    <a:pt x="12" y="33"/>
                  </a:lnTo>
                  <a:lnTo>
                    <a:pt x="19" y="43"/>
                  </a:lnTo>
                  <a:lnTo>
                    <a:pt x="28" y="52"/>
                  </a:lnTo>
                  <a:lnTo>
                    <a:pt x="29" y="61"/>
                  </a:lnTo>
                  <a:lnTo>
                    <a:pt x="34" y="69"/>
                  </a:lnTo>
                  <a:lnTo>
                    <a:pt x="40" y="77"/>
                  </a:lnTo>
                  <a:lnTo>
                    <a:pt x="44" y="83"/>
                  </a:lnTo>
                  <a:lnTo>
                    <a:pt x="48" y="88"/>
                  </a:lnTo>
                  <a:lnTo>
                    <a:pt x="53" y="90"/>
                  </a:lnTo>
                  <a:lnTo>
                    <a:pt x="62" y="91"/>
                  </a:lnTo>
                  <a:lnTo>
                    <a:pt x="61" y="97"/>
                  </a:lnTo>
                  <a:lnTo>
                    <a:pt x="58" y="103"/>
                  </a:lnTo>
                  <a:lnTo>
                    <a:pt x="60" y="111"/>
                  </a:lnTo>
                  <a:lnTo>
                    <a:pt x="60" y="112"/>
                  </a:lnTo>
                  <a:lnTo>
                    <a:pt x="64" y="112"/>
                  </a:lnTo>
                  <a:lnTo>
                    <a:pt x="65" y="111"/>
                  </a:lnTo>
                  <a:lnTo>
                    <a:pt x="68" y="112"/>
                  </a:lnTo>
                  <a:lnTo>
                    <a:pt x="69" y="112"/>
                  </a:lnTo>
                  <a:lnTo>
                    <a:pt x="70" y="113"/>
                  </a:lnTo>
                  <a:lnTo>
                    <a:pt x="70" y="119"/>
                  </a:lnTo>
                  <a:lnTo>
                    <a:pt x="55" y="122"/>
                  </a:lnTo>
                  <a:lnTo>
                    <a:pt x="41" y="125"/>
                  </a:lnTo>
                  <a:lnTo>
                    <a:pt x="26" y="127"/>
                  </a:lnTo>
                  <a:lnTo>
                    <a:pt x="22" y="103"/>
                  </a:lnTo>
                  <a:lnTo>
                    <a:pt x="14" y="78"/>
                  </a:lnTo>
                  <a:lnTo>
                    <a:pt x="6" y="53"/>
                  </a:lnTo>
                  <a:lnTo>
                    <a:pt x="1" y="28"/>
                  </a:lnTo>
                  <a:lnTo>
                    <a:pt x="0" y="4"/>
                  </a:lnTo>
                  <a:lnTo>
                    <a:pt x="5" y="4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1"/>
                  </a:lnTo>
                  <a:lnTo>
                    <a:pt x="1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8352242" y="2660739"/>
              <a:ext cx="735768" cy="481815"/>
            </a:xfrm>
            <a:custGeom>
              <a:avLst/>
              <a:gdLst/>
              <a:ahLst/>
              <a:cxnLst>
                <a:cxn ang="0">
                  <a:pos x="349" y="2"/>
                </a:cxn>
                <a:cxn ang="0">
                  <a:pos x="358" y="9"/>
                </a:cxn>
                <a:cxn ang="0">
                  <a:pos x="370" y="25"/>
                </a:cxn>
                <a:cxn ang="0">
                  <a:pos x="381" y="37"/>
                </a:cxn>
                <a:cxn ang="0">
                  <a:pos x="399" y="42"/>
                </a:cxn>
                <a:cxn ang="0">
                  <a:pos x="391" y="64"/>
                </a:cxn>
                <a:cxn ang="0">
                  <a:pos x="381" y="85"/>
                </a:cxn>
                <a:cxn ang="0">
                  <a:pos x="385" y="95"/>
                </a:cxn>
                <a:cxn ang="0">
                  <a:pos x="381" y="109"/>
                </a:cxn>
                <a:cxn ang="0">
                  <a:pos x="382" y="114"/>
                </a:cxn>
                <a:cxn ang="0">
                  <a:pos x="385" y="121"/>
                </a:cxn>
                <a:cxn ang="0">
                  <a:pos x="394" y="132"/>
                </a:cxn>
                <a:cxn ang="0">
                  <a:pos x="399" y="137"/>
                </a:cxn>
                <a:cxn ang="0">
                  <a:pos x="408" y="144"/>
                </a:cxn>
                <a:cxn ang="0">
                  <a:pos x="423" y="153"/>
                </a:cxn>
                <a:cxn ang="0">
                  <a:pos x="420" y="160"/>
                </a:cxn>
                <a:cxn ang="0">
                  <a:pos x="415" y="165"/>
                </a:cxn>
                <a:cxn ang="0">
                  <a:pos x="409" y="169"/>
                </a:cxn>
                <a:cxn ang="0">
                  <a:pos x="401" y="182"/>
                </a:cxn>
                <a:cxn ang="0">
                  <a:pos x="394" y="189"/>
                </a:cxn>
                <a:cxn ang="0">
                  <a:pos x="389" y="195"/>
                </a:cxn>
                <a:cxn ang="0">
                  <a:pos x="368" y="198"/>
                </a:cxn>
                <a:cxn ang="0">
                  <a:pos x="361" y="211"/>
                </a:cxn>
                <a:cxn ang="0">
                  <a:pos x="32" y="251"/>
                </a:cxn>
                <a:cxn ang="0">
                  <a:pos x="14" y="156"/>
                </a:cxn>
                <a:cxn ang="0">
                  <a:pos x="6" y="110"/>
                </a:cxn>
                <a:cxn ang="0">
                  <a:pos x="0" y="83"/>
                </a:cxn>
                <a:cxn ang="0">
                  <a:pos x="1" y="70"/>
                </a:cxn>
                <a:cxn ang="0">
                  <a:pos x="11" y="62"/>
                </a:cxn>
                <a:cxn ang="0">
                  <a:pos x="15" y="61"/>
                </a:cxn>
                <a:cxn ang="0">
                  <a:pos x="28" y="49"/>
                </a:cxn>
                <a:cxn ang="0">
                  <a:pos x="43" y="40"/>
                </a:cxn>
                <a:cxn ang="0">
                  <a:pos x="46" y="60"/>
                </a:cxn>
                <a:cxn ang="0">
                  <a:pos x="148" y="42"/>
                </a:cxn>
                <a:cxn ang="0">
                  <a:pos x="254" y="20"/>
                </a:cxn>
                <a:cxn ang="0">
                  <a:pos x="262" y="16"/>
                </a:cxn>
                <a:cxn ang="0">
                  <a:pos x="270" y="14"/>
                </a:cxn>
                <a:cxn ang="0">
                  <a:pos x="310" y="8"/>
                </a:cxn>
                <a:cxn ang="0">
                  <a:pos x="334" y="1"/>
                </a:cxn>
              </a:cxnLst>
              <a:rect l="0" t="0" r="r" b="b"/>
              <a:pathLst>
                <a:path w="423" h="277">
                  <a:moveTo>
                    <a:pt x="344" y="0"/>
                  </a:moveTo>
                  <a:lnTo>
                    <a:pt x="349" y="2"/>
                  </a:lnTo>
                  <a:lnTo>
                    <a:pt x="354" y="6"/>
                  </a:lnTo>
                  <a:lnTo>
                    <a:pt x="358" y="9"/>
                  </a:lnTo>
                  <a:lnTo>
                    <a:pt x="363" y="8"/>
                  </a:lnTo>
                  <a:lnTo>
                    <a:pt x="370" y="25"/>
                  </a:lnTo>
                  <a:lnTo>
                    <a:pt x="375" y="32"/>
                  </a:lnTo>
                  <a:lnTo>
                    <a:pt x="381" y="37"/>
                  </a:lnTo>
                  <a:lnTo>
                    <a:pt x="389" y="42"/>
                  </a:lnTo>
                  <a:lnTo>
                    <a:pt x="399" y="42"/>
                  </a:lnTo>
                  <a:lnTo>
                    <a:pt x="395" y="53"/>
                  </a:lnTo>
                  <a:lnTo>
                    <a:pt x="391" y="64"/>
                  </a:lnTo>
                  <a:lnTo>
                    <a:pt x="387" y="76"/>
                  </a:lnTo>
                  <a:lnTo>
                    <a:pt x="381" y="85"/>
                  </a:lnTo>
                  <a:lnTo>
                    <a:pt x="381" y="90"/>
                  </a:lnTo>
                  <a:lnTo>
                    <a:pt x="385" y="95"/>
                  </a:lnTo>
                  <a:lnTo>
                    <a:pt x="385" y="99"/>
                  </a:lnTo>
                  <a:lnTo>
                    <a:pt x="381" y="109"/>
                  </a:lnTo>
                  <a:lnTo>
                    <a:pt x="381" y="110"/>
                  </a:lnTo>
                  <a:lnTo>
                    <a:pt x="382" y="114"/>
                  </a:lnTo>
                  <a:lnTo>
                    <a:pt x="383" y="118"/>
                  </a:lnTo>
                  <a:lnTo>
                    <a:pt x="385" y="121"/>
                  </a:lnTo>
                  <a:lnTo>
                    <a:pt x="394" y="130"/>
                  </a:lnTo>
                  <a:lnTo>
                    <a:pt x="394" y="132"/>
                  </a:lnTo>
                  <a:lnTo>
                    <a:pt x="397" y="135"/>
                  </a:lnTo>
                  <a:lnTo>
                    <a:pt x="399" y="137"/>
                  </a:lnTo>
                  <a:lnTo>
                    <a:pt x="403" y="139"/>
                  </a:lnTo>
                  <a:lnTo>
                    <a:pt x="408" y="144"/>
                  </a:lnTo>
                  <a:lnTo>
                    <a:pt x="415" y="148"/>
                  </a:lnTo>
                  <a:lnTo>
                    <a:pt x="423" y="153"/>
                  </a:lnTo>
                  <a:lnTo>
                    <a:pt x="422" y="158"/>
                  </a:lnTo>
                  <a:lnTo>
                    <a:pt x="420" y="160"/>
                  </a:lnTo>
                  <a:lnTo>
                    <a:pt x="418" y="162"/>
                  </a:lnTo>
                  <a:lnTo>
                    <a:pt x="415" y="165"/>
                  </a:lnTo>
                  <a:lnTo>
                    <a:pt x="412" y="167"/>
                  </a:lnTo>
                  <a:lnTo>
                    <a:pt x="409" y="169"/>
                  </a:lnTo>
                  <a:lnTo>
                    <a:pt x="404" y="176"/>
                  </a:lnTo>
                  <a:lnTo>
                    <a:pt x="401" y="182"/>
                  </a:lnTo>
                  <a:lnTo>
                    <a:pt x="397" y="189"/>
                  </a:lnTo>
                  <a:lnTo>
                    <a:pt x="394" y="189"/>
                  </a:lnTo>
                  <a:lnTo>
                    <a:pt x="391" y="190"/>
                  </a:lnTo>
                  <a:lnTo>
                    <a:pt x="389" y="195"/>
                  </a:lnTo>
                  <a:lnTo>
                    <a:pt x="372" y="195"/>
                  </a:lnTo>
                  <a:lnTo>
                    <a:pt x="368" y="198"/>
                  </a:lnTo>
                  <a:lnTo>
                    <a:pt x="366" y="202"/>
                  </a:lnTo>
                  <a:lnTo>
                    <a:pt x="361" y="211"/>
                  </a:lnTo>
                  <a:lnTo>
                    <a:pt x="37" y="277"/>
                  </a:lnTo>
                  <a:lnTo>
                    <a:pt x="32" y="251"/>
                  </a:lnTo>
                  <a:lnTo>
                    <a:pt x="26" y="222"/>
                  </a:lnTo>
                  <a:lnTo>
                    <a:pt x="14" y="156"/>
                  </a:lnTo>
                  <a:lnTo>
                    <a:pt x="9" y="125"/>
                  </a:lnTo>
                  <a:lnTo>
                    <a:pt x="6" y="110"/>
                  </a:lnTo>
                  <a:lnTo>
                    <a:pt x="2" y="96"/>
                  </a:lnTo>
                  <a:lnTo>
                    <a:pt x="0" y="83"/>
                  </a:lnTo>
                  <a:lnTo>
                    <a:pt x="0" y="74"/>
                  </a:lnTo>
                  <a:lnTo>
                    <a:pt x="1" y="70"/>
                  </a:lnTo>
                  <a:lnTo>
                    <a:pt x="9" y="62"/>
                  </a:lnTo>
                  <a:lnTo>
                    <a:pt x="11" y="62"/>
                  </a:lnTo>
                  <a:lnTo>
                    <a:pt x="13" y="61"/>
                  </a:lnTo>
                  <a:lnTo>
                    <a:pt x="15" y="61"/>
                  </a:lnTo>
                  <a:lnTo>
                    <a:pt x="18" y="60"/>
                  </a:lnTo>
                  <a:lnTo>
                    <a:pt x="28" y="49"/>
                  </a:lnTo>
                  <a:lnTo>
                    <a:pt x="35" y="43"/>
                  </a:lnTo>
                  <a:lnTo>
                    <a:pt x="43" y="40"/>
                  </a:lnTo>
                  <a:lnTo>
                    <a:pt x="46" y="51"/>
                  </a:lnTo>
                  <a:lnTo>
                    <a:pt x="46" y="60"/>
                  </a:lnTo>
                  <a:lnTo>
                    <a:pt x="96" y="51"/>
                  </a:lnTo>
                  <a:lnTo>
                    <a:pt x="148" y="42"/>
                  </a:lnTo>
                  <a:lnTo>
                    <a:pt x="200" y="32"/>
                  </a:lnTo>
                  <a:lnTo>
                    <a:pt x="254" y="20"/>
                  </a:lnTo>
                  <a:lnTo>
                    <a:pt x="259" y="19"/>
                  </a:lnTo>
                  <a:lnTo>
                    <a:pt x="262" y="16"/>
                  </a:lnTo>
                  <a:lnTo>
                    <a:pt x="266" y="15"/>
                  </a:lnTo>
                  <a:lnTo>
                    <a:pt x="270" y="14"/>
                  </a:lnTo>
                  <a:lnTo>
                    <a:pt x="290" y="12"/>
                  </a:lnTo>
                  <a:lnTo>
                    <a:pt x="310" y="8"/>
                  </a:lnTo>
                  <a:lnTo>
                    <a:pt x="323" y="5"/>
                  </a:lnTo>
                  <a:lnTo>
                    <a:pt x="334" y="1"/>
                  </a:lnTo>
                  <a:lnTo>
                    <a:pt x="34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8432254" y="2126744"/>
              <a:ext cx="761858" cy="676628"/>
            </a:xfrm>
            <a:custGeom>
              <a:avLst/>
              <a:gdLst/>
              <a:ahLst/>
              <a:cxnLst>
                <a:cxn ang="0">
                  <a:pos x="366" y="6"/>
                </a:cxn>
                <a:cxn ang="0">
                  <a:pos x="366" y="17"/>
                </a:cxn>
                <a:cxn ang="0">
                  <a:pos x="371" y="34"/>
                </a:cxn>
                <a:cxn ang="0">
                  <a:pos x="380" y="55"/>
                </a:cxn>
                <a:cxn ang="0">
                  <a:pos x="379" y="78"/>
                </a:cxn>
                <a:cxn ang="0">
                  <a:pos x="387" y="104"/>
                </a:cxn>
                <a:cxn ang="0">
                  <a:pos x="393" y="131"/>
                </a:cxn>
                <a:cxn ang="0">
                  <a:pos x="395" y="131"/>
                </a:cxn>
                <a:cxn ang="0">
                  <a:pos x="398" y="127"/>
                </a:cxn>
                <a:cxn ang="0">
                  <a:pos x="408" y="148"/>
                </a:cxn>
                <a:cxn ang="0">
                  <a:pos x="419" y="197"/>
                </a:cxn>
                <a:cxn ang="0">
                  <a:pos x="421" y="203"/>
                </a:cxn>
                <a:cxn ang="0">
                  <a:pos x="419" y="263"/>
                </a:cxn>
                <a:cxn ang="0">
                  <a:pos x="424" y="277"/>
                </a:cxn>
                <a:cxn ang="0">
                  <a:pos x="433" y="330"/>
                </a:cxn>
                <a:cxn ang="0">
                  <a:pos x="436" y="350"/>
                </a:cxn>
                <a:cxn ang="0">
                  <a:pos x="438" y="371"/>
                </a:cxn>
                <a:cxn ang="0">
                  <a:pos x="435" y="384"/>
                </a:cxn>
                <a:cxn ang="0">
                  <a:pos x="424" y="389"/>
                </a:cxn>
                <a:cxn ang="0">
                  <a:pos x="419" y="379"/>
                </a:cxn>
                <a:cxn ang="0">
                  <a:pos x="416" y="369"/>
                </a:cxn>
                <a:cxn ang="0">
                  <a:pos x="335" y="341"/>
                </a:cxn>
                <a:cxn ang="0">
                  <a:pos x="319" y="313"/>
                </a:cxn>
                <a:cxn ang="0">
                  <a:pos x="306" y="308"/>
                </a:cxn>
                <a:cxn ang="0">
                  <a:pos x="301" y="301"/>
                </a:cxn>
                <a:cxn ang="0">
                  <a:pos x="264" y="311"/>
                </a:cxn>
                <a:cxn ang="0">
                  <a:pos x="185" y="328"/>
                </a:cxn>
                <a:cxn ang="0">
                  <a:pos x="46" y="355"/>
                </a:cxn>
                <a:cxn ang="0">
                  <a:pos x="3" y="356"/>
                </a:cxn>
                <a:cxn ang="0">
                  <a:pos x="1" y="343"/>
                </a:cxn>
                <a:cxn ang="0">
                  <a:pos x="10" y="334"/>
                </a:cxn>
                <a:cxn ang="0">
                  <a:pos x="25" y="313"/>
                </a:cxn>
                <a:cxn ang="0">
                  <a:pos x="40" y="295"/>
                </a:cxn>
                <a:cxn ang="0">
                  <a:pos x="44" y="290"/>
                </a:cxn>
                <a:cxn ang="0">
                  <a:pos x="50" y="281"/>
                </a:cxn>
                <a:cxn ang="0">
                  <a:pos x="46" y="267"/>
                </a:cxn>
                <a:cxn ang="0">
                  <a:pos x="41" y="256"/>
                </a:cxn>
                <a:cxn ang="0">
                  <a:pos x="33" y="251"/>
                </a:cxn>
                <a:cxn ang="0">
                  <a:pos x="31" y="239"/>
                </a:cxn>
                <a:cxn ang="0">
                  <a:pos x="55" y="229"/>
                </a:cxn>
                <a:cxn ang="0">
                  <a:pos x="93" y="217"/>
                </a:cxn>
                <a:cxn ang="0">
                  <a:pos x="122" y="222"/>
                </a:cxn>
                <a:cxn ang="0">
                  <a:pos x="156" y="214"/>
                </a:cxn>
                <a:cxn ang="0">
                  <a:pos x="194" y="186"/>
                </a:cxn>
                <a:cxn ang="0">
                  <a:pos x="210" y="178"/>
                </a:cxn>
                <a:cxn ang="0">
                  <a:pos x="204" y="150"/>
                </a:cxn>
                <a:cxn ang="0">
                  <a:pos x="213" y="136"/>
                </a:cxn>
                <a:cxn ang="0">
                  <a:pos x="208" y="131"/>
                </a:cxn>
                <a:cxn ang="0">
                  <a:pos x="202" y="125"/>
                </a:cxn>
                <a:cxn ang="0">
                  <a:pos x="196" y="130"/>
                </a:cxn>
                <a:cxn ang="0">
                  <a:pos x="208" y="108"/>
                </a:cxn>
                <a:cxn ang="0">
                  <a:pos x="222" y="84"/>
                </a:cxn>
                <a:cxn ang="0">
                  <a:pos x="231" y="67"/>
                </a:cxn>
                <a:cxn ang="0">
                  <a:pos x="268" y="26"/>
                </a:cxn>
                <a:cxn ang="0">
                  <a:pos x="324" y="12"/>
                </a:cxn>
              </a:cxnLst>
              <a:rect l="0" t="0" r="r" b="b"/>
              <a:pathLst>
                <a:path w="438" h="389">
                  <a:moveTo>
                    <a:pt x="363" y="0"/>
                  </a:moveTo>
                  <a:lnTo>
                    <a:pt x="366" y="4"/>
                  </a:lnTo>
                  <a:lnTo>
                    <a:pt x="366" y="6"/>
                  </a:lnTo>
                  <a:lnTo>
                    <a:pt x="365" y="8"/>
                  </a:lnTo>
                  <a:lnTo>
                    <a:pt x="365" y="14"/>
                  </a:lnTo>
                  <a:lnTo>
                    <a:pt x="366" y="17"/>
                  </a:lnTo>
                  <a:lnTo>
                    <a:pt x="369" y="18"/>
                  </a:lnTo>
                  <a:lnTo>
                    <a:pt x="371" y="22"/>
                  </a:lnTo>
                  <a:lnTo>
                    <a:pt x="371" y="34"/>
                  </a:lnTo>
                  <a:lnTo>
                    <a:pt x="374" y="41"/>
                  </a:lnTo>
                  <a:lnTo>
                    <a:pt x="378" y="47"/>
                  </a:lnTo>
                  <a:lnTo>
                    <a:pt x="380" y="55"/>
                  </a:lnTo>
                  <a:lnTo>
                    <a:pt x="383" y="64"/>
                  </a:lnTo>
                  <a:lnTo>
                    <a:pt x="383" y="68"/>
                  </a:lnTo>
                  <a:lnTo>
                    <a:pt x="379" y="78"/>
                  </a:lnTo>
                  <a:lnTo>
                    <a:pt x="379" y="82"/>
                  </a:lnTo>
                  <a:lnTo>
                    <a:pt x="383" y="94"/>
                  </a:lnTo>
                  <a:lnTo>
                    <a:pt x="387" y="104"/>
                  </a:lnTo>
                  <a:lnTo>
                    <a:pt x="391" y="117"/>
                  </a:lnTo>
                  <a:lnTo>
                    <a:pt x="391" y="130"/>
                  </a:lnTo>
                  <a:lnTo>
                    <a:pt x="393" y="131"/>
                  </a:lnTo>
                  <a:lnTo>
                    <a:pt x="394" y="132"/>
                  </a:lnTo>
                  <a:lnTo>
                    <a:pt x="394" y="131"/>
                  </a:lnTo>
                  <a:lnTo>
                    <a:pt x="395" y="131"/>
                  </a:lnTo>
                  <a:lnTo>
                    <a:pt x="397" y="130"/>
                  </a:lnTo>
                  <a:lnTo>
                    <a:pt x="397" y="129"/>
                  </a:lnTo>
                  <a:lnTo>
                    <a:pt x="398" y="127"/>
                  </a:lnTo>
                  <a:lnTo>
                    <a:pt x="400" y="127"/>
                  </a:lnTo>
                  <a:lnTo>
                    <a:pt x="402" y="130"/>
                  </a:lnTo>
                  <a:lnTo>
                    <a:pt x="408" y="148"/>
                  </a:lnTo>
                  <a:lnTo>
                    <a:pt x="413" y="171"/>
                  </a:lnTo>
                  <a:lnTo>
                    <a:pt x="416" y="195"/>
                  </a:lnTo>
                  <a:lnTo>
                    <a:pt x="419" y="197"/>
                  </a:lnTo>
                  <a:lnTo>
                    <a:pt x="420" y="200"/>
                  </a:lnTo>
                  <a:lnTo>
                    <a:pt x="421" y="201"/>
                  </a:lnTo>
                  <a:lnTo>
                    <a:pt x="421" y="203"/>
                  </a:lnTo>
                  <a:lnTo>
                    <a:pt x="419" y="220"/>
                  </a:lnTo>
                  <a:lnTo>
                    <a:pt x="417" y="241"/>
                  </a:lnTo>
                  <a:lnTo>
                    <a:pt x="419" y="263"/>
                  </a:lnTo>
                  <a:lnTo>
                    <a:pt x="420" y="266"/>
                  </a:lnTo>
                  <a:lnTo>
                    <a:pt x="422" y="270"/>
                  </a:lnTo>
                  <a:lnTo>
                    <a:pt x="424" y="277"/>
                  </a:lnTo>
                  <a:lnTo>
                    <a:pt x="427" y="293"/>
                  </a:lnTo>
                  <a:lnTo>
                    <a:pt x="429" y="312"/>
                  </a:lnTo>
                  <a:lnTo>
                    <a:pt x="433" y="330"/>
                  </a:lnTo>
                  <a:lnTo>
                    <a:pt x="435" y="340"/>
                  </a:lnTo>
                  <a:lnTo>
                    <a:pt x="437" y="346"/>
                  </a:lnTo>
                  <a:lnTo>
                    <a:pt x="436" y="350"/>
                  </a:lnTo>
                  <a:lnTo>
                    <a:pt x="433" y="355"/>
                  </a:lnTo>
                  <a:lnTo>
                    <a:pt x="427" y="361"/>
                  </a:lnTo>
                  <a:lnTo>
                    <a:pt x="438" y="371"/>
                  </a:lnTo>
                  <a:lnTo>
                    <a:pt x="438" y="378"/>
                  </a:lnTo>
                  <a:lnTo>
                    <a:pt x="437" y="382"/>
                  </a:lnTo>
                  <a:lnTo>
                    <a:pt x="435" y="384"/>
                  </a:lnTo>
                  <a:lnTo>
                    <a:pt x="433" y="385"/>
                  </a:lnTo>
                  <a:lnTo>
                    <a:pt x="429" y="386"/>
                  </a:lnTo>
                  <a:lnTo>
                    <a:pt x="424" y="389"/>
                  </a:lnTo>
                  <a:lnTo>
                    <a:pt x="422" y="388"/>
                  </a:lnTo>
                  <a:lnTo>
                    <a:pt x="420" y="383"/>
                  </a:lnTo>
                  <a:lnTo>
                    <a:pt x="419" y="379"/>
                  </a:lnTo>
                  <a:lnTo>
                    <a:pt x="417" y="377"/>
                  </a:lnTo>
                  <a:lnTo>
                    <a:pt x="417" y="371"/>
                  </a:lnTo>
                  <a:lnTo>
                    <a:pt x="416" y="369"/>
                  </a:lnTo>
                  <a:lnTo>
                    <a:pt x="387" y="361"/>
                  </a:lnTo>
                  <a:lnTo>
                    <a:pt x="362" y="350"/>
                  </a:lnTo>
                  <a:lnTo>
                    <a:pt x="335" y="341"/>
                  </a:lnTo>
                  <a:lnTo>
                    <a:pt x="330" y="336"/>
                  </a:lnTo>
                  <a:lnTo>
                    <a:pt x="323" y="315"/>
                  </a:lnTo>
                  <a:lnTo>
                    <a:pt x="319" y="313"/>
                  </a:lnTo>
                  <a:lnTo>
                    <a:pt x="316" y="313"/>
                  </a:lnTo>
                  <a:lnTo>
                    <a:pt x="309" y="311"/>
                  </a:lnTo>
                  <a:lnTo>
                    <a:pt x="306" y="308"/>
                  </a:lnTo>
                  <a:lnTo>
                    <a:pt x="303" y="306"/>
                  </a:lnTo>
                  <a:lnTo>
                    <a:pt x="302" y="302"/>
                  </a:lnTo>
                  <a:lnTo>
                    <a:pt x="301" y="301"/>
                  </a:lnTo>
                  <a:lnTo>
                    <a:pt x="294" y="301"/>
                  </a:lnTo>
                  <a:lnTo>
                    <a:pt x="285" y="304"/>
                  </a:lnTo>
                  <a:lnTo>
                    <a:pt x="264" y="311"/>
                  </a:lnTo>
                  <a:lnTo>
                    <a:pt x="245" y="314"/>
                  </a:lnTo>
                  <a:lnTo>
                    <a:pt x="228" y="319"/>
                  </a:lnTo>
                  <a:lnTo>
                    <a:pt x="185" y="328"/>
                  </a:lnTo>
                  <a:lnTo>
                    <a:pt x="139" y="337"/>
                  </a:lnTo>
                  <a:lnTo>
                    <a:pt x="93" y="347"/>
                  </a:lnTo>
                  <a:lnTo>
                    <a:pt x="46" y="355"/>
                  </a:lnTo>
                  <a:lnTo>
                    <a:pt x="2" y="361"/>
                  </a:lnTo>
                  <a:lnTo>
                    <a:pt x="3" y="358"/>
                  </a:lnTo>
                  <a:lnTo>
                    <a:pt x="3" y="356"/>
                  </a:lnTo>
                  <a:lnTo>
                    <a:pt x="0" y="349"/>
                  </a:lnTo>
                  <a:lnTo>
                    <a:pt x="0" y="347"/>
                  </a:lnTo>
                  <a:lnTo>
                    <a:pt x="1" y="343"/>
                  </a:lnTo>
                  <a:lnTo>
                    <a:pt x="2" y="341"/>
                  </a:lnTo>
                  <a:lnTo>
                    <a:pt x="7" y="336"/>
                  </a:lnTo>
                  <a:lnTo>
                    <a:pt x="10" y="334"/>
                  </a:lnTo>
                  <a:lnTo>
                    <a:pt x="13" y="330"/>
                  </a:lnTo>
                  <a:lnTo>
                    <a:pt x="18" y="325"/>
                  </a:lnTo>
                  <a:lnTo>
                    <a:pt x="25" y="313"/>
                  </a:lnTo>
                  <a:lnTo>
                    <a:pt x="39" y="299"/>
                  </a:lnTo>
                  <a:lnTo>
                    <a:pt x="40" y="297"/>
                  </a:lnTo>
                  <a:lnTo>
                    <a:pt x="40" y="295"/>
                  </a:lnTo>
                  <a:lnTo>
                    <a:pt x="41" y="293"/>
                  </a:lnTo>
                  <a:lnTo>
                    <a:pt x="43" y="292"/>
                  </a:lnTo>
                  <a:lnTo>
                    <a:pt x="44" y="290"/>
                  </a:lnTo>
                  <a:lnTo>
                    <a:pt x="46" y="287"/>
                  </a:lnTo>
                  <a:lnTo>
                    <a:pt x="48" y="284"/>
                  </a:lnTo>
                  <a:lnTo>
                    <a:pt x="50" y="281"/>
                  </a:lnTo>
                  <a:lnTo>
                    <a:pt x="50" y="276"/>
                  </a:lnTo>
                  <a:lnTo>
                    <a:pt x="48" y="271"/>
                  </a:lnTo>
                  <a:lnTo>
                    <a:pt x="46" y="267"/>
                  </a:lnTo>
                  <a:lnTo>
                    <a:pt x="44" y="263"/>
                  </a:lnTo>
                  <a:lnTo>
                    <a:pt x="45" y="257"/>
                  </a:lnTo>
                  <a:lnTo>
                    <a:pt x="41" y="256"/>
                  </a:lnTo>
                  <a:lnTo>
                    <a:pt x="39" y="253"/>
                  </a:lnTo>
                  <a:lnTo>
                    <a:pt x="37" y="252"/>
                  </a:lnTo>
                  <a:lnTo>
                    <a:pt x="33" y="251"/>
                  </a:lnTo>
                  <a:lnTo>
                    <a:pt x="32" y="249"/>
                  </a:lnTo>
                  <a:lnTo>
                    <a:pt x="31" y="245"/>
                  </a:lnTo>
                  <a:lnTo>
                    <a:pt x="31" y="239"/>
                  </a:lnTo>
                  <a:lnTo>
                    <a:pt x="36" y="236"/>
                  </a:lnTo>
                  <a:lnTo>
                    <a:pt x="41" y="234"/>
                  </a:lnTo>
                  <a:lnTo>
                    <a:pt x="55" y="229"/>
                  </a:lnTo>
                  <a:lnTo>
                    <a:pt x="65" y="224"/>
                  </a:lnTo>
                  <a:lnTo>
                    <a:pt x="78" y="220"/>
                  </a:lnTo>
                  <a:lnTo>
                    <a:pt x="93" y="217"/>
                  </a:lnTo>
                  <a:lnTo>
                    <a:pt x="109" y="217"/>
                  </a:lnTo>
                  <a:lnTo>
                    <a:pt x="118" y="220"/>
                  </a:lnTo>
                  <a:lnTo>
                    <a:pt x="122" y="222"/>
                  </a:lnTo>
                  <a:lnTo>
                    <a:pt x="126" y="223"/>
                  </a:lnTo>
                  <a:lnTo>
                    <a:pt x="145" y="216"/>
                  </a:lnTo>
                  <a:lnTo>
                    <a:pt x="156" y="214"/>
                  </a:lnTo>
                  <a:lnTo>
                    <a:pt x="168" y="214"/>
                  </a:lnTo>
                  <a:lnTo>
                    <a:pt x="182" y="201"/>
                  </a:lnTo>
                  <a:lnTo>
                    <a:pt x="194" y="186"/>
                  </a:lnTo>
                  <a:lnTo>
                    <a:pt x="201" y="181"/>
                  </a:lnTo>
                  <a:lnTo>
                    <a:pt x="206" y="180"/>
                  </a:lnTo>
                  <a:lnTo>
                    <a:pt x="210" y="178"/>
                  </a:lnTo>
                  <a:lnTo>
                    <a:pt x="210" y="166"/>
                  </a:lnTo>
                  <a:lnTo>
                    <a:pt x="208" y="157"/>
                  </a:lnTo>
                  <a:lnTo>
                    <a:pt x="204" y="150"/>
                  </a:lnTo>
                  <a:lnTo>
                    <a:pt x="206" y="144"/>
                  </a:lnTo>
                  <a:lnTo>
                    <a:pt x="209" y="139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09" y="132"/>
                  </a:lnTo>
                  <a:lnTo>
                    <a:pt x="208" y="131"/>
                  </a:lnTo>
                  <a:lnTo>
                    <a:pt x="206" y="130"/>
                  </a:lnTo>
                  <a:lnTo>
                    <a:pt x="206" y="129"/>
                  </a:lnTo>
                  <a:lnTo>
                    <a:pt x="202" y="125"/>
                  </a:lnTo>
                  <a:lnTo>
                    <a:pt x="200" y="125"/>
                  </a:lnTo>
                  <a:lnTo>
                    <a:pt x="199" y="127"/>
                  </a:lnTo>
                  <a:lnTo>
                    <a:pt x="196" y="130"/>
                  </a:lnTo>
                  <a:lnTo>
                    <a:pt x="196" y="122"/>
                  </a:lnTo>
                  <a:lnTo>
                    <a:pt x="201" y="115"/>
                  </a:lnTo>
                  <a:lnTo>
                    <a:pt x="208" y="108"/>
                  </a:lnTo>
                  <a:lnTo>
                    <a:pt x="216" y="101"/>
                  </a:lnTo>
                  <a:lnTo>
                    <a:pt x="222" y="94"/>
                  </a:lnTo>
                  <a:lnTo>
                    <a:pt x="222" y="84"/>
                  </a:lnTo>
                  <a:lnTo>
                    <a:pt x="224" y="78"/>
                  </a:lnTo>
                  <a:lnTo>
                    <a:pt x="228" y="74"/>
                  </a:lnTo>
                  <a:lnTo>
                    <a:pt x="231" y="67"/>
                  </a:lnTo>
                  <a:lnTo>
                    <a:pt x="245" y="46"/>
                  </a:lnTo>
                  <a:lnTo>
                    <a:pt x="256" y="34"/>
                  </a:lnTo>
                  <a:lnTo>
                    <a:pt x="268" y="26"/>
                  </a:lnTo>
                  <a:lnTo>
                    <a:pt x="284" y="20"/>
                  </a:lnTo>
                  <a:lnTo>
                    <a:pt x="303" y="15"/>
                  </a:lnTo>
                  <a:lnTo>
                    <a:pt x="324" y="12"/>
                  </a:lnTo>
                  <a:lnTo>
                    <a:pt x="344" y="7"/>
                  </a:lnTo>
                  <a:lnTo>
                    <a:pt x="36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9326306" y="2716399"/>
              <a:ext cx="55661" cy="2783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2" y="0"/>
                </a:cxn>
                <a:cxn ang="0">
                  <a:pos x="27" y="3"/>
                </a:cxn>
                <a:cxn ang="0">
                  <a:pos x="22" y="9"/>
                </a:cxn>
                <a:cxn ang="0">
                  <a:pos x="18" y="14"/>
                </a:cxn>
                <a:cxn ang="0">
                  <a:pos x="12" y="16"/>
                </a:cxn>
                <a:cxn ang="0">
                  <a:pos x="9" y="16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0" y="9"/>
                </a:cxn>
                <a:cxn ang="0">
                  <a:pos x="1" y="8"/>
                </a:cxn>
                <a:cxn ang="0">
                  <a:pos x="6" y="5"/>
                </a:cxn>
                <a:cxn ang="0">
                  <a:pos x="7" y="4"/>
                </a:cxn>
                <a:cxn ang="0">
                  <a:pos x="14" y="4"/>
                </a:cxn>
                <a:cxn ang="0">
                  <a:pos x="23" y="0"/>
                </a:cxn>
              </a:cxnLst>
              <a:rect l="0" t="0" r="r" b="b"/>
              <a:pathLst>
                <a:path w="32" h="16">
                  <a:moveTo>
                    <a:pt x="23" y="0"/>
                  </a:moveTo>
                  <a:lnTo>
                    <a:pt x="32" y="0"/>
                  </a:lnTo>
                  <a:lnTo>
                    <a:pt x="27" y="3"/>
                  </a:lnTo>
                  <a:lnTo>
                    <a:pt x="22" y="9"/>
                  </a:lnTo>
                  <a:lnTo>
                    <a:pt x="18" y="14"/>
                  </a:lnTo>
                  <a:lnTo>
                    <a:pt x="12" y="16"/>
                  </a:lnTo>
                  <a:lnTo>
                    <a:pt x="9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8"/>
                  </a:lnTo>
                  <a:lnTo>
                    <a:pt x="6" y="5"/>
                  </a:lnTo>
                  <a:lnTo>
                    <a:pt x="7" y="4"/>
                  </a:lnTo>
                  <a:lnTo>
                    <a:pt x="14" y="4"/>
                  </a:lnTo>
                  <a:lnTo>
                    <a:pt x="2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9164541" y="2725098"/>
              <a:ext cx="163504" cy="109583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86" y="2"/>
                </a:cxn>
                <a:cxn ang="0">
                  <a:pos x="86" y="4"/>
                </a:cxn>
                <a:cxn ang="0">
                  <a:pos x="84" y="5"/>
                </a:cxn>
                <a:cxn ang="0">
                  <a:pos x="83" y="7"/>
                </a:cxn>
                <a:cxn ang="0">
                  <a:pos x="80" y="10"/>
                </a:cxn>
                <a:cxn ang="0">
                  <a:pos x="80" y="12"/>
                </a:cxn>
                <a:cxn ang="0">
                  <a:pos x="81" y="13"/>
                </a:cxn>
                <a:cxn ang="0">
                  <a:pos x="83" y="13"/>
                </a:cxn>
                <a:cxn ang="0">
                  <a:pos x="86" y="12"/>
                </a:cxn>
                <a:cxn ang="0">
                  <a:pos x="94" y="14"/>
                </a:cxn>
                <a:cxn ang="0">
                  <a:pos x="93" y="17"/>
                </a:cxn>
                <a:cxn ang="0">
                  <a:pos x="93" y="19"/>
                </a:cxn>
                <a:cxn ang="0">
                  <a:pos x="92" y="21"/>
                </a:cxn>
                <a:cxn ang="0">
                  <a:pos x="90" y="23"/>
                </a:cxn>
                <a:cxn ang="0">
                  <a:pos x="87" y="23"/>
                </a:cxn>
                <a:cxn ang="0">
                  <a:pos x="85" y="24"/>
                </a:cxn>
                <a:cxn ang="0">
                  <a:pos x="79" y="24"/>
                </a:cxn>
                <a:cxn ang="0">
                  <a:pos x="77" y="25"/>
                </a:cxn>
                <a:cxn ang="0">
                  <a:pos x="76" y="26"/>
                </a:cxn>
                <a:cxn ang="0">
                  <a:pos x="74" y="28"/>
                </a:cxn>
                <a:cxn ang="0">
                  <a:pos x="74" y="30"/>
                </a:cxn>
                <a:cxn ang="0">
                  <a:pos x="73" y="31"/>
                </a:cxn>
                <a:cxn ang="0">
                  <a:pos x="70" y="32"/>
                </a:cxn>
                <a:cxn ang="0">
                  <a:pos x="66" y="32"/>
                </a:cxn>
                <a:cxn ang="0">
                  <a:pos x="59" y="34"/>
                </a:cxn>
                <a:cxn ang="0">
                  <a:pos x="57" y="35"/>
                </a:cxn>
                <a:cxn ang="0">
                  <a:pos x="55" y="38"/>
                </a:cxn>
                <a:cxn ang="0">
                  <a:pos x="54" y="41"/>
                </a:cxn>
                <a:cxn ang="0">
                  <a:pos x="51" y="42"/>
                </a:cxn>
                <a:cxn ang="0">
                  <a:pos x="26" y="54"/>
                </a:cxn>
                <a:cxn ang="0">
                  <a:pos x="20" y="58"/>
                </a:cxn>
                <a:cxn ang="0">
                  <a:pos x="15" y="61"/>
                </a:cxn>
                <a:cxn ang="0">
                  <a:pos x="8" y="63"/>
                </a:cxn>
                <a:cxn ang="0">
                  <a:pos x="0" y="62"/>
                </a:cxn>
                <a:cxn ang="0">
                  <a:pos x="1" y="54"/>
                </a:cxn>
                <a:cxn ang="0">
                  <a:pos x="6" y="49"/>
                </a:cxn>
                <a:cxn ang="0">
                  <a:pos x="12" y="46"/>
                </a:cxn>
                <a:cxn ang="0">
                  <a:pos x="16" y="42"/>
                </a:cxn>
                <a:cxn ang="0">
                  <a:pos x="21" y="38"/>
                </a:cxn>
                <a:cxn ang="0">
                  <a:pos x="23" y="31"/>
                </a:cxn>
                <a:cxn ang="0">
                  <a:pos x="36" y="28"/>
                </a:cxn>
                <a:cxn ang="0">
                  <a:pos x="47" y="24"/>
                </a:cxn>
                <a:cxn ang="0">
                  <a:pos x="54" y="17"/>
                </a:cxn>
                <a:cxn ang="0">
                  <a:pos x="64" y="16"/>
                </a:cxn>
                <a:cxn ang="0">
                  <a:pos x="72" y="11"/>
                </a:cxn>
                <a:cxn ang="0">
                  <a:pos x="80" y="5"/>
                </a:cxn>
                <a:cxn ang="0">
                  <a:pos x="87" y="0"/>
                </a:cxn>
              </a:cxnLst>
              <a:rect l="0" t="0" r="r" b="b"/>
              <a:pathLst>
                <a:path w="94" h="63">
                  <a:moveTo>
                    <a:pt x="87" y="0"/>
                  </a:moveTo>
                  <a:lnTo>
                    <a:pt x="86" y="2"/>
                  </a:lnTo>
                  <a:lnTo>
                    <a:pt x="86" y="4"/>
                  </a:lnTo>
                  <a:lnTo>
                    <a:pt x="84" y="5"/>
                  </a:lnTo>
                  <a:lnTo>
                    <a:pt x="83" y="7"/>
                  </a:lnTo>
                  <a:lnTo>
                    <a:pt x="80" y="10"/>
                  </a:lnTo>
                  <a:lnTo>
                    <a:pt x="80" y="12"/>
                  </a:lnTo>
                  <a:lnTo>
                    <a:pt x="81" y="13"/>
                  </a:lnTo>
                  <a:lnTo>
                    <a:pt x="83" y="13"/>
                  </a:lnTo>
                  <a:lnTo>
                    <a:pt x="86" y="12"/>
                  </a:lnTo>
                  <a:lnTo>
                    <a:pt x="94" y="14"/>
                  </a:lnTo>
                  <a:lnTo>
                    <a:pt x="93" y="17"/>
                  </a:lnTo>
                  <a:lnTo>
                    <a:pt x="93" y="19"/>
                  </a:lnTo>
                  <a:lnTo>
                    <a:pt x="92" y="21"/>
                  </a:lnTo>
                  <a:lnTo>
                    <a:pt x="90" y="23"/>
                  </a:lnTo>
                  <a:lnTo>
                    <a:pt x="87" y="23"/>
                  </a:lnTo>
                  <a:lnTo>
                    <a:pt x="85" y="24"/>
                  </a:lnTo>
                  <a:lnTo>
                    <a:pt x="79" y="24"/>
                  </a:lnTo>
                  <a:lnTo>
                    <a:pt x="77" y="25"/>
                  </a:lnTo>
                  <a:lnTo>
                    <a:pt x="76" y="26"/>
                  </a:lnTo>
                  <a:lnTo>
                    <a:pt x="74" y="28"/>
                  </a:lnTo>
                  <a:lnTo>
                    <a:pt x="74" y="30"/>
                  </a:lnTo>
                  <a:lnTo>
                    <a:pt x="73" y="31"/>
                  </a:lnTo>
                  <a:lnTo>
                    <a:pt x="70" y="32"/>
                  </a:lnTo>
                  <a:lnTo>
                    <a:pt x="66" y="32"/>
                  </a:lnTo>
                  <a:lnTo>
                    <a:pt x="59" y="34"/>
                  </a:lnTo>
                  <a:lnTo>
                    <a:pt x="57" y="35"/>
                  </a:lnTo>
                  <a:lnTo>
                    <a:pt x="55" y="38"/>
                  </a:lnTo>
                  <a:lnTo>
                    <a:pt x="54" y="41"/>
                  </a:lnTo>
                  <a:lnTo>
                    <a:pt x="51" y="42"/>
                  </a:lnTo>
                  <a:lnTo>
                    <a:pt x="26" y="54"/>
                  </a:lnTo>
                  <a:lnTo>
                    <a:pt x="20" y="58"/>
                  </a:lnTo>
                  <a:lnTo>
                    <a:pt x="15" y="61"/>
                  </a:lnTo>
                  <a:lnTo>
                    <a:pt x="8" y="63"/>
                  </a:lnTo>
                  <a:lnTo>
                    <a:pt x="0" y="62"/>
                  </a:lnTo>
                  <a:lnTo>
                    <a:pt x="1" y="54"/>
                  </a:lnTo>
                  <a:lnTo>
                    <a:pt x="6" y="49"/>
                  </a:lnTo>
                  <a:lnTo>
                    <a:pt x="12" y="46"/>
                  </a:lnTo>
                  <a:lnTo>
                    <a:pt x="16" y="42"/>
                  </a:lnTo>
                  <a:lnTo>
                    <a:pt x="21" y="38"/>
                  </a:lnTo>
                  <a:lnTo>
                    <a:pt x="23" y="31"/>
                  </a:lnTo>
                  <a:lnTo>
                    <a:pt x="36" y="28"/>
                  </a:lnTo>
                  <a:lnTo>
                    <a:pt x="47" y="24"/>
                  </a:lnTo>
                  <a:lnTo>
                    <a:pt x="54" y="17"/>
                  </a:lnTo>
                  <a:lnTo>
                    <a:pt x="64" y="16"/>
                  </a:lnTo>
                  <a:lnTo>
                    <a:pt x="72" y="11"/>
                  </a:lnTo>
                  <a:lnTo>
                    <a:pt x="80" y="5"/>
                  </a:lnTo>
                  <a:lnTo>
                    <a:pt x="87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9174978" y="2552896"/>
              <a:ext cx="210469" cy="206990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10" y="14"/>
                </a:cxn>
                <a:cxn ang="0">
                  <a:pos x="115" y="28"/>
                </a:cxn>
                <a:cxn ang="0">
                  <a:pos x="119" y="43"/>
                </a:cxn>
                <a:cxn ang="0">
                  <a:pos x="121" y="60"/>
                </a:cxn>
                <a:cxn ang="0">
                  <a:pos x="113" y="61"/>
                </a:cxn>
                <a:cxn ang="0">
                  <a:pos x="107" y="63"/>
                </a:cxn>
                <a:cxn ang="0">
                  <a:pos x="101" y="67"/>
                </a:cxn>
                <a:cxn ang="0">
                  <a:pos x="96" y="70"/>
                </a:cxn>
                <a:cxn ang="0">
                  <a:pos x="91" y="70"/>
                </a:cxn>
                <a:cxn ang="0">
                  <a:pos x="85" y="66"/>
                </a:cxn>
                <a:cxn ang="0">
                  <a:pos x="85" y="68"/>
                </a:cxn>
                <a:cxn ang="0">
                  <a:pos x="86" y="70"/>
                </a:cxn>
                <a:cxn ang="0">
                  <a:pos x="87" y="71"/>
                </a:cxn>
                <a:cxn ang="0">
                  <a:pos x="87" y="73"/>
                </a:cxn>
                <a:cxn ang="0">
                  <a:pos x="86" y="74"/>
                </a:cxn>
                <a:cxn ang="0">
                  <a:pos x="85" y="76"/>
                </a:cxn>
                <a:cxn ang="0">
                  <a:pos x="71" y="80"/>
                </a:cxn>
                <a:cxn ang="0">
                  <a:pos x="59" y="82"/>
                </a:cxn>
                <a:cxn ang="0">
                  <a:pos x="48" y="88"/>
                </a:cxn>
                <a:cxn ang="0">
                  <a:pos x="46" y="90"/>
                </a:cxn>
                <a:cxn ang="0">
                  <a:pos x="45" y="91"/>
                </a:cxn>
                <a:cxn ang="0">
                  <a:pos x="43" y="96"/>
                </a:cxn>
                <a:cxn ang="0">
                  <a:pos x="34" y="96"/>
                </a:cxn>
                <a:cxn ang="0">
                  <a:pos x="32" y="97"/>
                </a:cxn>
                <a:cxn ang="0">
                  <a:pos x="32" y="103"/>
                </a:cxn>
                <a:cxn ang="0">
                  <a:pos x="30" y="105"/>
                </a:cxn>
                <a:cxn ang="0">
                  <a:pos x="28" y="105"/>
                </a:cxn>
                <a:cxn ang="0">
                  <a:pos x="25" y="106"/>
                </a:cxn>
                <a:cxn ang="0">
                  <a:pos x="24" y="106"/>
                </a:cxn>
                <a:cxn ang="0">
                  <a:pos x="21" y="110"/>
                </a:cxn>
                <a:cxn ang="0">
                  <a:pos x="20" y="112"/>
                </a:cxn>
                <a:cxn ang="0">
                  <a:pos x="15" y="117"/>
                </a:cxn>
                <a:cxn ang="0">
                  <a:pos x="11" y="119"/>
                </a:cxn>
                <a:cxn ang="0">
                  <a:pos x="9" y="119"/>
                </a:cxn>
                <a:cxn ang="0">
                  <a:pos x="6" y="116"/>
                </a:cxn>
                <a:cxn ang="0">
                  <a:pos x="6" y="111"/>
                </a:cxn>
                <a:cxn ang="0">
                  <a:pos x="7" y="110"/>
                </a:cxn>
                <a:cxn ang="0">
                  <a:pos x="8" y="110"/>
                </a:cxn>
                <a:cxn ang="0">
                  <a:pos x="10" y="109"/>
                </a:cxn>
                <a:cxn ang="0">
                  <a:pos x="11" y="109"/>
                </a:cxn>
                <a:cxn ang="0">
                  <a:pos x="14" y="106"/>
                </a:cxn>
                <a:cxn ang="0">
                  <a:pos x="14" y="104"/>
                </a:cxn>
                <a:cxn ang="0">
                  <a:pos x="8" y="78"/>
                </a:cxn>
                <a:cxn ang="0">
                  <a:pos x="3" y="54"/>
                </a:cxn>
                <a:cxn ang="0">
                  <a:pos x="0" y="26"/>
                </a:cxn>
                <a:cxn ang="0">
                  <a:pos x="55" y="13"/>
                </a:cxn>
                <a:cxn ang="0">
                  <a:pos x="107" y="0"/>
                </a:cxn>
              </a:cxnLst>
              <a:rect l="0" t="0" r="r" b="b"/>
              <a:pathLst>
                <a:path w="121" h="119">
                  <a:moveTo>
                    <a:pt x="107" y="0"/>
                  </a:moveTo>
                  <a:lnTo>
                    <a:pt x="110" y="14"/>
                  </a:lnTo>
                  <a:lnTo>
                    <a:pt x="115" y="28"/>
                  </a:lnTo>
                  <a:lnTo>
                    <a:pt x="119" y="43"/>
                  </a:lnTo>
                  <a:lnTo>
                    <a:pt x="121" y="60"/>
                  </a:lnTo>
                  <a:lnTo>
                    <a:pt x="113" y="61"/>
                  </a:lnTo>
                  <a:lnTo>
                    <a:pt x="107" y="63"/>
                  </a:lnTo>
                  <a:lnTo>
                    <a:pt x="101" y="67"/>
                  </a:lnTo>
                  <a:lnTo>
                    <a:pt x="96" y="70"/>
                  </a:lnTo>
                  <a:lnTo>
                    <a:pt x="91" y="70"/>
                  </a:lnTo>
                  <a:lnTo>
                    <a:pt x="85" y="66"/>
                  </a:lnTo>
                  <a:lnTo>
                    <a:pt x="85" y="68"/>
                  </a:lnTo>
                  <a:lnTo>
                    <a:pt x="86" y="70"/>
                  </a:lnTo>
                  <a:lnTo>
                    <a:pt x="87" y="71"/>
                  </a:lnTo>
                  <a:lnTo>
                    <a:pt x="87" y="73"/>
                  </a:lnTo>
                  <a:lnTo>
                    <a:pt x="86" y="74"/>
                  </a:lnTo>
                  <a:lnTo>
                    <a:pt x="85" y="76"/>
                  </a:lnTo>
                  <a:lnTo>
                    <a:pt x="71" y="80"/>
                  </a:lnTo>
                  <a:lnTo>
                    <a:pt x="59" y="82"/>
                  </a:lnTo>
                  <a:lnTo>
                    <a:pt x="48" y="88"/>
                  </a:lnTo>
                  <a:lnTo>
                    <a:pt x="46" y="90"/>
                  </a:lnTo>
                  <a:lnTo>
                    <a:pt x="45" y="91"/>
                  </a:lnTo>
                  <a:lnTo>
                    <a:pt x="43" y="96"/>
                  </a:lnTo>
                  <a:lnTo>
                    <a:pt x="34" y="96"/>
                  </a:lnTo>
                  <a:lnTo>
                    <a:pt x="32" y="97"/>
                  </a:lnTo>
                  <a:lnTo>
                    <a:pt x="32" y="103"/>
                  </a:lnTo>
                  <a:lnTo>
                    <a:pt x="30" y="105"/>
                  </a:lnTo>
                  <a:lnTo>
                    <a:pt x="28" y="105"/>
                  </a:lnTo>
                  <a:lnTo>
                    <a:pt x="25" y="106"/>
                  </a:lnTo>
                  <a:lnTo>
                    <a:pt x="24" y="106"/>
                  </a:lnTo>
                  <a:lnTo>
                    <a:pt x="21" y="110"/>
                  </a:lnTo>
                  <a:lnTo>
                    <a:pt x="20" y="112"/>
                  </a:lnTo>
                  <a:lnTo>
                    <a:pt x="15" y="117"/>
                  </a:lnTo>
                  <a:lnTo>
                    <a:pt x="11" y="119"/>
                  </a:lnTo>
                  <a:lnTo>
                    <a:pt x="9" y="119"/>
                  </a:lnTo>
                  <a:lnTo>
                    <a:pt x="6" y="116"/>
                  </a:lnTo>
                  <a:lnTo>
                    <a:pt x="6" y="111"/>
                  </a:lnTo>
                  <a:lnTo>
                    <a:pt x="7" y="110"/>
                  </a:lnTo>
                  <a:lnTo>
                    <a:pt x="8" y="110"/>
                  </a:lnTo>
                  <a:lnTo>
                    <a:pt x="10" y="109"/>
                  </a:lnTo>
                  <a:lnTo>
                    <a:pt x="11" y="109"/>
                  </a:lnTo>
                  <a:lnTo>
                    <a:pt x="14" y="106"/>
                  </a:lnTo>
                  <a:lnTo>
                    <a:pt x="14" y="104"/>
                  </a:lnTo>
                  <a:lnTo>
                    <a:pt x="8" y="78"/>
                  </a:lnTo>
                  <a:lnTo>
                    <a:pt x="3" y="54"/>
                  </a:lnTo>
                  <a:lnTo>
                    <a:pt x="0" y="26"/>
                  </a:lnTo>
                  <a:lnTo>
                    <a:pt x="55" y="13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9021910" y="2744231"/>
              <a:ext cx="154807" cy="353098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19" y="2"/>
                </a:cxn>
                <a:cxn ang="0">
                  <a:pos x="28" y="3"/>
                </a:cxn>
                <a:cxn ang="0">
                  <a:pos x="40" y="6"/>
                </a:cxn>
                <a:cxn ang="0">
                  <a:pos x="42" y="7"/>
                </a:cxn>
                <a:cxn ang="0">
                  <a:pos x="46" y="8"/>
                </a:cxn>
                <a:cxn ang="0">
                  <a:pos x="48" y="9"/>
                </a:cxn>
                <a:cxn ang="0">
                  <a:pos x="49" y="14"/>
                </a:cxn>
                <a:cxn ang="0">
                  <a:pos x="53" y="13"/>
                </a:cxn>
                <a:cxn ang="0">
                  <a:pos x="58" y="12"/>
                </a:cxn>
                <a:cxn ang="0">
                  <a:pos x="66" y="15"/>
                </a:cxn>
                <a:cxn ang="0">
                  <a:pos x="77" y="20"/>
                </a:cxn>
                <a:cxn ang="0">
                  <a:pos x="74" y="40"/>
                </a:cxn>
                <a:cxn ang="0">
                  <a:pos x="67" y="55"/>
                </a:cxn>
                <a:cxn ang="0">
                  <a:pos x="66" y="77"/>
                </a:cxn>
                <a:cxn ang="0">
                  <a:pos x="75" y="75"/>
                </a:cxn>
                <a:cxn ang="0">
                  <a:pos x="85" y="73"/>
                </a:cxn>
                <a:cxn ang="0">
                  <a:pos x="88" y="92"/>
                </a:cxn>
                <a:cxn ang="0">
                  <a:pos x="85" y="119"/>
                </a:cxn>
                <a:cxn ang="0">
                  <a:pos x="85" y="133"/>
                </a:cxn>
                <a:cxn ang="0">
                  <a:pos x="84" y="139"/>
                </a:cxn>
                <a:cxn ang="0">
                  <a:pos x="87" y="140"/>
                </a:cxn>
                <a:cxn ang="0">
                  <a:pos x="88" y="143"/>
                </a:cxn>
                <a:cxn ang="0">
                  <a:pos x="85" y="149"/>
                </a:cxn>
                <a:cxn ang="0">
                  <a:pos x="75" y="163"/>
                </a:cxn>
                <a:cxn ang="0">
                  <a:pos x="74" y="174"/>
                </a:cxn>
                <a:cxn ang="0">
                  <a:pos x="66" y="181"/>
                </a:cxn>
                <a:cxn ang="0">
                  <a:pos x="67" y="191"/>
                </a:cxn>
                <a:cxn ang="0">
                  <a:pos x="66" y="203"/>
                </a:cxn>
                <a:cxn ang="0">
                  <a:pos x="62" y="201"/>
                </a:cxn>
                <a:cxn ang="0">
                  <a:pos x="54" y="197"/>
                </a:cxn>
                <a:cxn ang="0">
                  <a:pos x="34" y="201"/>
                </a:cxn>
                <a:cxn ang="0">
                  <a:pos x="21" y="192"/>
                </a:cxn>
                <a:cxn ang="0">
                  <a:pos x="3" y="176"/>
                </a:cxn>
                <a:cxn ang="0">
                  <a:pos x="2" y="160"/>
                </a:cxn>
                <a:cxn ang="0">
                  <a:pos x="10" y="149"/>
                </a:cxn>
                <a:cxn ang="0">
                  <a:pos x="24" y="141"/>
                </a:cxn>
                <a:cxn ang="0">
                  <a:pos x="26" y="128"/>
                </a:cxn>
                <a:cxn ang="0">
                  <a:pos x="32" y="119"/>
                </a:cxn>
                <a:cxn ang="0">
                  <a:pos x="37" y="120"/>
                </a:cxn>
                <a:cxn ang="0">
                  <a:pos x="40" y="121"/>
                </a:cxn>
                <a:cxn ang="0">
                  <a:pos x="38" y="114"/>
                </a:cxn>
                <a:cxn ang="0">
                  <a:pos x="40" y="111"/>
                </a:cxn>
                <a:cxn ang="0">
                  <a:pos x="44" y="107"/>
                </a:cxn>
                <a:cxn ang="0">
                  <a:pos x="42" y="104"/>
                </a:cxn>
                <a:cxn ang="0">
                  <a:pos x="38" y="103"/>
                </a:cxn>
                <a:cxn ang="0">
                  <a:pos x="32" y="99"/>
                </a:cxn>
                <a:cxn ang="0">
                  <a:pos x="30" y="92"/>
                </a:cxn>
                <a:cxn ang="0">
                  <a:pos x="26" y="91"/>
                </a:cxn>
                <a:cxn ang="0">
                  <a:pos x="23" y="89"/>
                </a:cxn>
                <a:cxn ang="0">
                  <a:pos x="18" y="87"/>
                </a:cxn>
                <a:cxn ang="0">
                  <a:pos x="17" y="83"/>
                </a:cxn>
                <a:cxn ang="0">
                  <a:pos x="14" y="79"/>
                </a:cxn>
                <a:cxn ang="0">
                  <a:pos x="4" y="72"/>
                </a:cxn>
                <a:cxn ang="0">
                  <a:pos x="0" y="68"/>
                </a:cxn>
                <a:cxn ang="0">
                  <a:pos x="5" y="52"/>
                </a:cxn>
                <a:cxn ang="0">
                  <a:pos x="0" y="40"/>
                </a:cxn>
                <a:cxn ang="0">
                  <a:pos x="9" y="27"/>
                </a:cxn>
                <a:cxn ang="0">
                  <a:pos x="13" y="14"/>
                </a:cxn>
                <a:cxn ang="0">
                  <a:pos x="14" y="3"/>
                </a:cxn>
              </a:cxnLst>
              <a:rect l="0" t="0" r="r" b="b"/>
              <a:pathLst>
                <a:path w="89" h="203">
                  <a:moveTo>
                    <a:pt x="18" y="0"/>
                  </a:moveTo>
                  <a:lnTo>
                    <a:pt x="19" y="1"/>
                  </a:lnTo>
                  <a:lnTo>
                    <a:pt x="20" y="1"/>
                  </a:lnTo>
                  <a:lnTo>
                    <a:pt x="19" y="2"/>
                  </a:lnTo>
                  <a:lnTo>
                    <a:pt x="19" y="3"/>
                  </a:lnTo>
                  <a:lnTo>
                    <a:pt x="28" y="3"/>
                  </a:lnTo>
                  <a:lnTo>
                    <a:pt x="33" y="5"/>
                  </a:lnTo>
                  <a:lnTo>
                    <a:pt x="40" y="6"/>
                  </a:lnTo>
                  <a:lnTo>
                    <a:pt x="41" y="6"/>
                  </a:lnTo>
                  <a:lnTo>
                    <a:pt x="42" y="7"/>
                  </a:lnTo>
                  <a:lnTo>
                    <a:pt x="45" y="7"/>
                  </a:lnTo>
                  <a:lnTo>
                    <a:pt x="46" y="8"/>
                  </a:lnTo>
                  <a:lnTo>
                    <a:pt x="47" y="8"/>
                  </a:lnTo>
                  <a:lnTo>
                    <a:pt x="48" y="9"/>
                  </a:lnTo>
                  <a:lnTo>
                    <a:pt x="48" y="14"/>
                  </a:lnTo>
                  <a:lnTo>
                    <a:pt x="49" y="14"/>
                  </a:lnTo>
                  <a:lnTo>
                    <a:pt x="52" y="13"/>
                  </a:lnTo>
                  <a:lnTo>
                    <a:pt x="53" y="13"/>
                  </a:lnTo>
                  <a:lnTo>
                    <a:pt x="55" y="12"/>
                  </a:lnTo>
                  <a:lnTo>
                    <a:pt x="58" y="12"/>
                  </a:lnTo>
                  <a:lnTo>
                    <a:pt x="61" y="13"/>
                  </a:lnTo>
                  <a:lnTo>
                    <a:pt x="66" y="15"/>
                  </a:lnTo>
                  <a:lnTo>
                    <a:pt x="73" y="17"/>
                  </a:lnTo>
                  <a:lnTo>
                    <a:pt x="77" y="20"/>
                  </a:lnTo>
                  <a:lnTo>
                    <a:pt x="77" y="31"/>
                  </a:lnTo>
                  <a:lnTo>
                    <a:pt x="74" y="40"/>
                  </a:lnTo>
                  <a:lnTo>
                    <a:pt x="70" y="47"/>
                  </a:lnTo>
                  <a:lnTo>
                    <a:pt x="67" y="55"/>
                  </a:lnTo>
                  <a:lnTo>
                    <a:pt x="65" y="64"/>
                  </a:lnTo>
                  <a:lnTo>
                    <a:pt x="66" y="77"/>
                  </a:lnTo>
                  <a:lnTo>
                    <a:pt x="72" y="77"/>
                  </a:lnTo>
                  <a:lnTo>
                    <a:pt x="75" y="75"/>
                  </a:lnTo>
                  <a:lnTo>
                    <a:pt x="80" y="73"/>
                  </a:lnTo>
                  <a:lnTo>
                    <a:pt x="85" y="73"/>
                  </a:lnTo>
                  <a:lnTo>
                    <a:pt x="89" y="82"/>
                  </a:lnTo>
                  <a:lnTo>
                    <a:pt x="88" y="92"/>
                  </a:lnTo>
                  <a:lnTo>
                    <a:pt x="85" y="111"/>
                  </a:lnTo>
                  <a:lnTo>
                    <a:pt x="85" y="119"/>
                  </a:lnTo>
                  <a:lnTo>
                    <a:pt x="87" y="126"/>
                  </a:lnTo>
                  <a:lnTo>
                    <a:pt x="85" y="133"/>
                  </a:lnTo>
                  <a:lnTo>
                    <a:pt x="82" y="139"/>
                  </a:lnTo>
                  <a:lnTo>
                    <a:pt x="84" y="139"/>
                  </a:lnTo>
                  <a:lnTo>
                    <a:pt x="85" y="140"/>
                  </a:lnTo>
                  <a:lnTo>
                    <a:pt x="87" y="140"/>
                  </a:lnTo>
                  <a:lnTo>
                    <a:pt x="88" y="141"/>
                  </a:lnTo>
                  <a:lnTo>
                    <a:pt x="88" y="143"/>
                  </a:lnTo>
                  <a:lnTo>
                    <a:pt x="87" y="146"/>
                  </a:lnTo>
                  <a:lnTo>
                    <a:pt x="85" y="149"/>
                  </a:lnTo>
                  <a:lnTo>
                    <a:pt x="78" y="156"/>
                  </a:lnTo>
                  <a:lnTo>
                    <a:pt x="75" y="163"/>
                  </a:lnTo>
                  <a:lnTo>
                    <a:pt x="75" y="169"/>
                  </a:lnTo>
                  <a:lnTo>
                    <a:pt x="74" y="174"/>
                  </a:lnTo>
                  <a:lnTo>
                    <a:pt x="70" y="178"/>
                  </a:lnTo>
                  <a:lnTo>
                    <a:pt x="66" y="181"/>
                  </a:lnTo>
                  <a:lnTo>
                    <a:pt x="67" y="188"/>
                  </a:lnTo>
                  <a:lnTo>
                    <a:pt x="67" y="191"/>
                  </a:lnTo>
                  <a:lnTo>
                    <a:pt x="66" y="196"/>
                  </a:lnTo>
                  <a:lnTo>
                    <a:pt x="66" y="203"/>
                  </a:lnTo>
                  <a:lnTo>
                    <a:pt x="65" y="203"/>
                  </a:lnTo>
                  <a:lnTo>
                    <a:pt x="62" y="201"/>
                  </a:lnTo>
                  <a:lnTo>
                    <a:pt x="54" y="201"/>
                  </a:lnTo>
                  <a:lnTo>
                    <a:pt x="54" y="197"/>
                  </a:lnTo>
                  <a:lnTo>
                    <a:pt x="37" y="197"/>
                  </a:lnTo>
                  <a:lnTo>
                    <a:pt x="34" y="201"/>
                  </a:lnTo>
                  <a:lnTo>
                    <a:pt x="28" y="196"/>
                  </a:lnTo>
                  <a:lnTo>
                    <a:pt x="21" y="192"/>
                  </a:lnTo>
                  <a:lnTo>
                    <a:pt x="14" y="188"/>
                  </a:lnTo>
                  <a:lnTo>
                    <a:pt x="3" y="176"/>
                  </a:lnTo>
                  <a:lnTo>
                    <a:pt x="0" y="169"/>
                  </a:lnTo>
                  <a:lnTo>
                    <a:pt x="2" y="160"/>
                  </a:lnTo>
                  <a:lnTo>
                    <a:pt x="6" y="149"/>
                  </a:lnTo>
                  <a:lnTo>
                    <a:pt x="10" y="149"/>
                  </a:lnTo>
                  <a:lnTo>
                    <a:pt x="17" y="146"/>
                  </a:lnTo>
                  <a:lnTo>
                    <a:pt x="24" y="141"/>
                  </a:lnTo>
                  <a:lnTo>
                    <a:pt x="24" y="133"/>
                  </a:lnTo>
                  <a:lnTo>
                    <a:pt x="26" y="128"/>
                  </a:lnTo>
                  <a:lnTo>
                    <a:pt x="30" y="124"/>
                  </a:lnTo>
                  <a:lnTo>
                    <a:pt x="32" y="119"/>
                  </a:lnTo>
                  <a:lnTo>
                    <a:pt x="35" y="119"/>
                  </a:lnTo>
                  <a:lnTo>
                    <a:pt x="37" y="120"/>
                  </a:lnTo>
                  <a:lnTo>
                    <a:pt x="39" y="121"/>
                  </a:lnTo>
                  <a:lnTo>
                    <a:pt x="40" y="121"/>
                  </a:lnTo>
                  <a:lnTo>
                    <a:pt x="38" y="119"/>
                  </a:lnTo>
                  <a:lnTo>
                    <a:pt x="38" y="114"/>
                  </a:lnTo>
                  <a:lnTo>
                    <a:pt x="39" y="113"/>
                  </a:lnTo>
                  <a:lnTo>
                    <a:pt x="40" y="111"/>
                  </a:lnTo>
                  <a:lnTo>
                    <a:pt x="42" y="110"/>
                  </a:lnTo>
                  <a:lnTo>
                    <a:pt x="44" y="107"/>
                  </a:lnTo>
                  <a:lnTo>
                    <a:pt x="44" y="105"/>
                  </a:lnTo>
                  <a:lnTo>
                    <a:pt x="42" y="104"/>
                  </a:lnTo>
                  <a:lnTo>
                    <a:pt x="40" y="103"/>
                  </a:lnTo>
                  <a:lnTo>
                    <a:pt x="38" y="103"/>
                  </a:lnTo>
                  <a:lnTo>
                    <a:pt x="33" y="100"/>
                  </a:lnTo>
                  <a:lnTo>
                    <a:pt x="32" y="99"/>
                  </a:lnTo>
                  <a:lnTo>
                    <a:pt x="30" y="94"/>
                  </a:lnTo>
                  <a:lnTo>
                    <a:pt x="30" y="92"/>
                  </a:lnTo>
                  <a:lnTo>
                    <a:pt x="28" y="92"/>
                  </a:lnTo>
                  <a:lnTo>
                    <a:pt x="26" y="91"/>
                  </a:lnTo>
                  <a:lnTo>
                    <a:pt x="25" y="90"/>
                  </a:lnTo>
                  <a:lnTo>
                    <a:pt x="23" y="89"/>
                  </a:lnTo>
                  <a:lnTo>
                    <a:pt x="19" y="89"/>
                  </a:lnTo>
                  <a:lnTo>
                    <a:pt x="18" y="87"/>
                  </a:lnTo>
                  <a:lnTo>
                    <a:pt x="17" y="85"/>
                  </a:lnTo>
                  <a:lnTo>
                    <a:pt x="17" y="83"/>
                  </a:lnTo>
                  <a:lnTo>
                    <a:pt x="16" y="82"/>
                  </a:lnTo>
                  <a:lnTo>
                    <a:pt x="14" y="79"/>
                  </a:lnTo>
                  <a:lnTo>
                    <a:pt x="11" y="76"/>
                  </a:lnTo>
                  <a:lnTo>
                    <a:pt x="4" y="72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3" y="59"/>
                  </a:lnTo>
                  <a:lnTo>
                    <a:pt x="5" y="52"/>
                  </a:lnTo>
                  <a:lnTo>
                    <a:pt x="5" y="45"/>
                  </a:lnTo>
                  <a:lnTo>
                    <a:pt x="0" y="40"/>
                  </a:lnTo>
                  <a:lnTo>
                    <a:pt x="4" y="33"/>
                  </a:lnTo>
                  <a:lnTo>
                    <a:pt x="9" y="27"/>
                  </a:lnTo>
                  <a:lnTo>
                    <a:pt x="12" y="20"/>
                  </a:lnTo>
                  <a:lnTo>
                    <a:pt x="13" y="14"/>
                  </a:lnTo>
                  <a:lnTo>
                    <a:pt x="13" y="9"/>
                  </a:lnTo>
                  <a:lnTo>
                    <a:pt x="14" y="3"/>
                  </a:lnTo>
                  <a:lnTo>
                    <a:pt x="18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8856667" y="3186039"/>
              <a:ext cx="12177" cy="1043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7" y="3"/>
                </a:cxn>
                <a:cxn ang="0">
                  <a:pos x="7" y="5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2" y="0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5" y="0"/>
                  </a:lnTo>
                  <a:lnTo>
                    <a:pt x="7" y="3"/>
                  </a:lnTo>
                  <a:lnTo>
                    <a:pt x="7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2" y="5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8195694" y="3001662"/>
              <a:ext cx="560087" cy="567045"/>
            </a:xfrm>
            <a:custGeom>
              <a:avLst/>
              <a:gdLst/>
              <a:ahLst/>
              <a:cxnLst>
                <a:cxn ang="0">
                  <a:pos x="111" y="27"/>
                </a:cxn>
                <a:cxn ang="0">
                  <a:pos x="119" y="74"/>
                </a:cxn>
                <a:cxn ang="0">
                  <a:pos x="169" y="76"/>
                </a:cxn>
                <a:cxn ang="0">
                  <a:pos x="203" y="120"/>
                </a:cxn>
                <a:cxn ang="0">
                  <a:pos x="208" y="117"/>
                </a:cxn>
                <a:cxn ang="0">
                  <a:pos x="216" y="109"/>
                </a:cxn>
                <a:cxn ang="0">
                  <a:pos x="229" y="89"/>
                </a:cxn>
                <a:cxn ang="0">
                  <a:pos x="245" y="81"/>
                </a:cxn>
                <a:cxn ang="0">
                  <a:pos x="255" y="77"/>
                </a:cxn>
                <a:cxn ang="0">
                  <a:pos x="266" y="77"/>
                </a:cxn>
                <a:cxn ang="0">
                  <a:pos x="272" y="71"/>
                </a:cxn>
                <a:cxn ang="0">
                  <a:pos x="280" y="63"/>
                </a:cxn>
                <a:cxn ang="0">
                  <a:pos x="286" y="61"/>
                </a:cxn>
                <a:cxn ang="0">
                  <a:pos x="293" y="57"/>
                </a:cxn>
                <a:cxn ang="0">
                  <a:pos x="316" y="67"/>
                </a:cxn>
                <a:cxn ang="0">
                  <a:pos x="318" y="75"/>
                </a:cxn>
                <a:cxn ang="0">
                  <a:pos x="321" y="95"/>
                </a:cxn>
                <a:cxn ang="0">
                  <a:pos x="292" y="81"/>
                </a:cxn>
                <a:cxn ang="0">
                  <a:pos x="278" y="96"/>
                </a:cxn>
                <a:cxn ang="0">
                  <a:pos x="274" y="114"/>
                </a:cxn>
                <a:cxn ang="0">
                  <a:pos x="271" y="126"/>
                </a:cxn>
                <a:cxn ang="0">
                  <a:pos x="266" y="128"/>
                </a:cxn>
                <a:cxn ang="0">
                  <a:pos x="257" y="135"/>
                </a:cxn>
                <a:cxn ang="0">
                  <a:pos x="243" y="146"/>
                </a:cxn>
                <a:cxn ang="0">
                  <a:pos x="237" y="167"/>
                </a:cxn>
                <a:cxn ang="0">
                  <a:pos x="229" y="184"/>
                </a:cxn>
                <a:cxn ang="0">
                  <a:pos x="209" y="174"/>
                </a:cxn>
                <a:cxn ang="0">
                  <a:pos x="200" y="186"/>
                </a:cxn>
                <a:cxn ang="0">
                  <a:pos x="197" y="203"/>
                </a:cxn>
                <a:cxn ang="0">
                  <a:pos x="189" y="230"/>
                </a:cxn>
                <a:cxn ang="0">
                  <a:pos x="175" y="252"/>
                </a:cxn>
                <a:cxn ang="0">
                  <a:pos x="174" y="278"/>
                </a:cxn>
                <a:cxn ang="0">
                  <a:pos x="158" y="291"/>
                </a:cxn>
                <a:cxn ang="0">
                  <a:pos x="138" y="298"/>
                </a:cxn>
                <a:cxn ang="0">
                  <a:pos x="133" y="306"/>
                </a:cxn>
                <a:cxn ang="0">
                  <a:pos x="117" y="314"/>
                </a:cxn>
                <a:cxn ang="0">
                  <a:pos x="98" y="314"/>
                </a:cxn>
                <a:cxn ang="0">
                  <a:pos x="91" y="322"/>
                </a:cxn>
                <a:cxn ang="0">
                  <a:pos x="75" y="322"/>
                </a:cxn>
                <a:cxn ang="0">
                  <a:pos x="56" y="301"/>
                </a:cxn>
                <a:cxn ang="0">
                  <a:pos x="26" y="284"/>
                </a:cxn>
                <a:cxn ang="0">
                  <a:pos x="3" y="253"/>
                </a:cxn>
                <a:cxn ang="0">
                  <a:pos x="2" y="238"/>
                </a:cxn>
                <a:cxn ang="0">
                  <a:pos x="9" y="228"/>
                </a:cxn>
                <a:cxn ang="0">
                  <a:pos x="26" y="208"/>
                </a:cxn>
                <a:cxn ang="0">
                  <a:pos x="25" y="176"/>
                </a:cxn>
                <a:cxn ang="0">
                  <a:pos x="34" y="169"/>
                </a:cxn>
                <a:cxn ang="0">
                  <a:pos x="38" y="176"/>
                </a:cxn>
                <a:cxn ang="0">
                  <a:pos x="46" y="174"/>
                </a:cxn>
                <a:cxn ang="0">
                  <a:pos x="48" y="142"/>
                </a:cxn>
                <a:cxn ang="0">
                  <a:pos x="59" y="135"/>
                </a:cxn>
                <a:cxn ang="0">
                  <a:pos x="61" y="130"/>
                </a:cxn>
                <a:cxn ang="0">
                  <a:pos x="70" y="127"/>
                </a:cxn>
                <a:cxn ang="0">
                  <a:pos x="83" y="117"/>
                </a:cxn>
                <a:cxn ang="0">
                  <a:pos x="97" y="102"/>
                </a:cxn>
                <a:cxn ang="0">
                  <a:pos x="103" y="83"/>
                </a:cxn>
                <a:cxn ang="0">
                  <a:pos x="108" y="36"/>
                </a:cxn>
                <a:cxn ang="0">
                  <a:pos x="106" y="7"/>
                </a:cxn>
              </a:cxnLst>
              <a:rect l="0" t="0" r="r" b="b"/>
              <a:pathLst>
                <a:path w="322" h="326">
                  <a:moveTo>
                    <a:pt x="106" y="0"/>
                  </a:moveTo>
                  <a:lnTo>
                    <a:pt x="109" y="12"/>
                  </a:lnTo>
                  <a:lnTo>
                    <a:pt x="111" y="27"/>
                  </a:lnTo>
                  <a:lnTo>
                    <a:pt x="115" y="43"/>
                  </a:lnTo>
                  <a:lnTo>
                    <a:pt x="117" y="60"/>
                  </a:lnTo>
                  <a:lnTo>
                    <a:pt x="119" y="74"/>
                  </a:lnTo>
                  <a:lnTo>
                    <a:pt x="122" y="83"/>
                  </a:lnTo>
                  <a:lnTo>
                    <a:pt x="146" y="79"/>
                  </a:lnTo>
                  <a:lnTo>
                    <a:pt x="169" y="76"/>
                  </a:lnTo>
                  <a:lnTo>
                    <a:pt x="195" y="72"/>
                  </a:lnTo>
                  <a:lnTo>
                    <a:pt x="200" y="96"/>
                  </a:lnTo>
                  <a:lnTo>
                    <a:pt x="203" y="120"/>
                  </a:lnTo>
                  <a:lnTo>
                    <a:pt x="204" y="119"/>
                  </a:lnTo>
                  <a:lnTo>
                    <a:pt x="207" y="118"/>
                  </a:lnTo>
                  <a:lnTo>
                    <a:pt x="208" y="117"/>
                  </a:lnTo>
                  <a:lnTo>
                    <a:pt x="209" y="114"/>
                  </a:lnTo>
                  <a:lnTo>
                    <a:pt x="209" y="112"/>
                  </a:lnTo>
                  <a:lnTo>
                    <a:pt x="216" y="109"/>
                  </a:lnTo>
                  <a:lnTo>
                    <a:pt x="221" y="102"/>
                  </a:lnTo>
                  <a:lnTo>
                    <a:pt x="225" y="96"/>
                  </a:lnTo>
                  <a:lnTo>
                    <a:pt x="229" y="89"/>
                  </a:lnTo>
                  <a:lnTo>
                    <a:pt x="234" y="88"/>
                  </a:lnTo>
                  <a:lnTo>
                    <a:pt x="240" y="85"/>
                  </a:lnTo>
                  <a:lnTo>
                    <a:pt x="245" y="81"/>
                  </a:lnTo>
                  <a:lnTo>
                    <a:pt x="248" y="72"/>
                  </a:lnTo>
                  <a:lnTo>
                    <a:pt x="253" y="75"/>
                  </a:lnTo>
                  <a:lnTo>
                    <a:pt x="255" y="77"/>
                  </a:lnTo>
                  <a:lnTo>
                    <a:pt x="259" y="78"/>
                  </a:lnTo>
                  <a:lnTo>
                    <a:pt x="262" y="78"/>
                  </a:lnTo>
                  <a:lnTo>
                    <a:pt x="266" y="77"/>
                  </a:lnTo>
                  <a:lnTo>
                    <a:pt x="268" y="76"/>
                  </a:lnTo>
                  <a:lnTo>
                    <a:pt x="269" y="74"/>
                  </a:lnTo>
                  <a:lnTo>
                    <a:pt x="272" y="71"/>
                  </a:lnTo>
                  <a:lnTo>
                    <a:pt x="274" y="67"/>
                  </a:lnTo>
                  <a:lnTo>
                    <a:pt x="278" y="63"/>
                  </a:lnTo>
                  <a:lnTo>
                    <a:pt x="280" y="63"/>
                  </a:lnTo>
                  <a:lnTo>
                    <a:pt x="282" y="62"/>
                  </a:lnTo>
                  <a:lnTo>
                    <a:pt x="283" y="62"/>
                  </a:lnTo>
                  <a:lnTo>
                    <a:pt x="286" y="61"/>
                  </a:lnTo>
                  <a:lnTo>
                    <a:pt x="287" y="60"/>
                  </a:lnTo>
                  <a:lnTo>
                    <a:pt x="287" y="55"/>
                  </a:lnTo>
                  <a:lnTo>
                    <a:pt x="293" y="57"/>
                  </a:lnTo>
                  <a:lnTo>
                    <a:pt x="310" y="61"/>
                  </a:lnTo>
                  <a:lnTo>
                    <a:pt x="310" y="67"/>
                  </a:lnTo>
                  <a:lnTo>
                    <a:pt x="316" y="67"/>
                  </a:lnTo>
                  <a:lnTo>
                    <a:pt x="317" y="69"/>
                  </a:lnTo>
                  <a:lnTo>
                    <a:pt x="317" y="74"/>
                  </a:lnTo>
                  <a:lnTo>
                    <a:pt x="318" y="75"/>
                  </a:lnTo>
                  <a:lnTo>
                    <a:pt x="321" y="81"/>
                  </a:lnTo>
                  <a:lnTo>
                    <a:pt x="322" y="86"/>
                  </a:lnTo>
                  <a:lnTo>
                    <a:pt x="321" y="95"/>
                  </a:lnTo>
                  <a:lnTo>
                    <a:pt x="310" y="92"/>
                  </a:lnTo>
                  <a:lnTo>
                    <a:pt x="300" y="85"/>
                  </a:lnTo>
                  <a:lnTo>
                    <a:pt x="292" y="81"/>
                  </a:lnTo>
                  <a:lnTo>
                    <a:pt x="282" y="81"/>
                  </a:lnTo>
                  <a:lnTo>
                    <a:pt x="279" y="88"/>
                  </a:lnTo>
                  <a:lnTo>
                    <a:pt x="278" y="96"/>
                  </a:lnTo>
                  <a:lnTo>
                    <a:pt x="278" y="105"/>
                  </a:lnTo>
                  <a:lnTo>
                    <a:pt x="276" y="112"/>
                  </a:lnTo>
                  <a:lnTo>
                    <a:pt x="274" y="114"/>
                  </a:lnTo>
                  <a:lnTo>
                    <a:pt x="272" y="116"/>
                  </a:lnTo>
                  <a:lnTo>
                    <a:pt x="271" y="117"/>
                  </a:lnTo>
                  <a:lnTo>
                    <a:pt x="271" y="126"/>
                  </a:lnTo>
                  <a:lnTo>
                    <a:pt x="269" y="127"/>
                  </a:lnTo>
                  <a:lnTo>
                    <a:pt x="267" y="128"/>
                  </a:lnTo>
                  <a:lnTo>
                    <a:pt x="266" y="128"/>
                  </a:lnTo>
                  <a:lnTo>
                    <a:pt x="259" y="132"/>
                  </a:lnTo>
                  <a:lnTo>
                    <a:pt x="258" y="133"/>
                  </a:lnTo>
                  <a:lnTo>
                    <a:pt x="257" y="135"/>
                  </a:lnTo>
                  <a:lnTo>
                    <a:pt x="257" y="142"/>
                  </a:lnTo>
                  <a:lnTo>
                    <a:pt x="248" y="142"/>
                  </a:lnTo>
                  <a:lnTo>
                    <a:pt x="243" y="146"/>
                  </a:lnTo>
                  <a:lnTo>
                    <a:pt x="239" y="152"/>
                  </a:lnTo>
                  <a:lnTo>
                    <a:pt x="238" y="159"/>
                  </a:lnTo>
                  <a:lnTo>
                    <a:pt x="237" y="167"/>
                  </a:lnTo>
                  <a:lnTo>
                    <a:pt x="234" y="174"/>
                  </a:lnTo>
                  <a:lnTo>
                    <a:pt x="232" y="180"/>
                  </a:lnTo>
                  <a:lnTo>
                    <a:pt x="229" y="184"/>
                  </a:lnTo>
                  <a:lnTo>
                    <a:pt x="222" y="183"/>
                  </a:lnTo>
                  <a:lnTo>
                    <a:pt x="212" y="176"/>
                  </a:lnTo>
                  <a:lnTo>
                    <a:pt x="209" y="174"/>
                  </a:lnTo>
                  <a:lnTo>
                    <a:pt x="203" y="176"/>
                  </a:lnTo>
                  <a:lnTo>
                    <a:pt x="200" y="181"/>
                  </a:lnTo>
                  <a:lnTo>
                    <a:pt x="200" y="186"/>
                  </a:lnTo>
                  <a:lnTo>
                    <a:pt x="201" y="191"/>
                  </a:lnTo>
                  <a:lnTo>
                    <a:pt x="201" y="196"/>
                  </a:lnTo>
                  <a:lnTo>
                    <a:pt x="197" y="203"/>
                  </a:lnTo>
                  <a:lnTo>
                    <a:pt x="193" y="209"/>
                  </a:lnTo>
                  <a:lnTo>
                    <a:pt x="189" y="216"/>
                  </a:lnTo>
                  <a:lnTo>
                    <a:pt x="189" y="230"/>
                  </a:lnTo>
                  <a:lnTo>
                    <a:pt x="186" y="237"/>
                  </a:lnTo>
                  <a:lnTo>
                    <a:pt x="181" y="244"/>
                  </a:lnTo>
                  <a:lnTo>
                    <a:pt x="175" y="252"/>
                  </a:lnTo>
                  <a:lnTo>
                    <a:pt x="172" y="261"/>
                  </a:lnTo>
                  <a:lnTo>
                    <a:pt x="172" y="270"/>
                  </a:lnTo>
                  <a:lnTo>
                    <a:pt x="174" y="278"/>
                  </a:lnTo>
                  <a:lnTo>
                    <a:pt x="172" y="286"/>
                  </a:lnTo>
                  <a:lnTo>
                    <a:pt x="163" y="287"/>
                  </a:lnTo>
                  <a:lnTo>
                    <a:pt x="158" y="291"/>
                  </a:lnTo>
                  <a:lnTo>
                    <a:pt x="153" y="294"/>
                  </a:lnTo>
                  <a:lnTo>
                    <a:pt x="146" y="296"/>
                  </a:lnTo>
                  <a:lnTo>
                    <a:pt x="138" y="298"/>
                  </a:lnTo>
                  <a:lnTo>
                    <a:pt x="136" y="300"/>
                  </a:lnTo>
                  <a:lnTo>
                    <a:pt x="134" y="302"/>
                  </a:lnTo>
                  <a:lnTo>
                    <a:pt x="133" y="306"/>
                  </a:lnTo>
                  <a:lnTo>
                    <a:pt x="133" y="309"/>
                  </a:lnTo>
                  <a:lnTo>
                    <a:pt x="125" y="310"/>
                  </a:lnTo>
                  <a:lnTo>
                    <a:pt x="117" y="314"/>
                  </a:lnTo>
                  <a:lnTo>
                    <a:pt x="109" y="315"/>
                  </a:lnTo>
                  <a:lnTo>
                    <a:pt x="102" y="312"/>
                  </a:lnTo>
                  <a:lnTo>
                    <a:pt x="98" y="314"/>
                  </a:lnTo>
                  <a:lnTo>
                    <a:pt x="96" y="316"/>
                  </a:lnTo>
                  <a:lnTo>
                    <a:pt x="94" y="320"/>
                  </a:lnTo>
                  <a:lnTo>
                    <a:pt x="91" y="322"/>
                  </a:lnTo>
                  <a:lnTo>
                    <a:pt x="88" y="324"/>
                  </a:lnTo>
                  <a:lnTo>
                    <a:pt x="84" y="326"/>
                  </a:lnTo>
                  <a:lnTo>
                    <a:pt x="75" y="322"/>
                  </a:lnTo>
                  <a:lnTo>
                    <a:pt x="67" y="317"/>
                  </a:lnTo>
                  <a:lnTo>
                    <a:pt x="60" y="312"/>
                  </a:lnTo>
                  <a:lnTo>
                    <a:pt x="56" y="301"/>
                  </a:lnTo>
                  <a:lnTo>
                    <a:pt x="44" y="299"/>
                  </a:lnTo>
                  <a:lnTo>
                    <a:pt x="34" y="292"/>
                  </a:lnTo>
                  <a:lnTo>
                    <a:pt x="26" y="284"/>
                  </a:lnTo>
                  <a:lnTo>
                    <a:pt x="17" y="272"/>
                  </a:lnTo>
                  <a:lnTo>
                    <a:pt x="12" y="265"/>
                  </a:lnTo>
                  <a:lnTo>
                    <a:pt x="3" y="253"/>
                  </a:lnTo>
                  <a:lnTo>
                    <a:pt x="0" y="250"/>
                  </a:lnTo>
                  <a:lnTo>
                    <a:pt x="0" y="244"/>
                  </a:lnTo>
                  <a:lnTo>
                    <a:pt x="2" y="238"/>
                  </a:lnTo>
                  <a:lnTo>
                    <a:pt x="2" y="232"/>
                  </a:lnTo>
                  <a:lnTo>
                    <a:pt x="0" y="228"/>
                  </a:lnTo>
                  <a:lnTo>
                    <a:pt x="9" y="228"/>
                  </a:lnTo>
                  <a:lnTo>
                    <a:pt x="13" y="224"/>
                  </a:lnTo>
                  <a:lnTo>
                    <a:pt x="20" y="210"/>
                  </a:lnTo>
                  <a:lnTo>
                    <a:pt x="26" y="208"/>
                  </a:lnTo>
                  <a:lnTo>
                    <a:pt x="23" y="198"/>
                  </a:lnTo>
                  <a:lnTo>
                    <a:pt x="23" y="187"/>
                  </a:lnTo>
                  <a:lnTo>
                    <a:pt x="25" y="176"/>
                  </a:lnTo>
                  <a:lnTo>
                    <a:pt x="28" y="168"/>
                  </a:lnTo>
                  <a:lnTo>
                    <a:pt x="32" y="168"/>
                  </a:lnTo>
                  <a:lnTo>
                    <a:pt x="34" y="169"/>
                  </a:lnTo>
                  <a:lnTo>
                    <a:pt x="37" y="172"/>
                  </a:lnTo>
                  <a:lnTo>
                    <a:pt x="38" y="174"/>
                  </a:lnTo>
                  <a:lnTo>
                    <a:pt x="38" y="176"/>
                  </a:lnTo>
                  <a:lnTo>
                    <a:pt x="39" y="177"/>
                  </a:lnTo>
                  <a:lnTo>
                    <a:pt x="40" y="180"/>
                  </a:lnTo>
                  <a:lnTo>
                    <a:pt x="46" y="174"/>
                  </a:lnTo>
                  <a:lnTo>
                    <a:pt x="47" y="166"/>
                  </a:lnTo>
                  <a:lnTo>
                    <a:pt x="47" y="149"/>
                  </a:lnTo>
                  <a:lnTo>
                    <a:pt x="48" y="142"/>
                  </a:lnTo>
                  <a:lnTo>
                    <a:pt x="51" y="140"/>
                  </a:lnTo>
                  <a:lnTo>
                    <a:pt x="58" y="137"/>
                  </a:lnTo>
                  <a:lnTo>
                    <a:pt x="59" y="135"/>
                  </a:lnTo>
                  <a:lnTo>
                    <a:pt x="60" y="133"/>
                  </a:lnTo>
                  <a:lnTo>
                    <a:pt x="61" y="132"/>
                  </a:lnTo>
                  <a:lnTo>
                    <a:pt x="61" y="130"/>
                  </a:lnTo>
                  <a:lnTo>
                    <a:pt x="60" y="126"/>
                  </a:lnTo>
                  <a:lnTo>
                    <a:pt x="69" y="126"/>
                  </a:lnTo>
                  <a:lnTo>
                    <a:pt x="70" y="127"/>
                  </a:lnTo>
                  <a:lnTo>
                    <a:pt x="70" y="128"/>
                  </a:lnTo>
                  <a:lnTo>
                    <a:pt x="80" y="121"/>
                  </a:lnTo>
                  <a:lnTo>
                    <a:pt x="83" y="117"/>
                  </a:lnTo>
                  <a:lnTo>
                    <a:pt x="88" y="112"/>
                  </a:lnTo>
                  <a:lnTo>
                    <a:pt x="90" y="109"/>
                  </a:lnTo>
                  <a:lnTo>
                    <a:pt x="97" y="102"/>
                  </a:lnTo>
                  <a:lnTo>
                    <a:pt x="102" y="95"/>
                  </a:lnTo>
                  <a:lnTo>
                    <a:pt x="103" y="91"/>
                  </a:lnTo>
                  <a:lnTo>
                    <a:pt x="103" y="83"/>
                  </a:lnTo>
                  <a:lnTo>
                    <a:pt x="104" y="79"/>
                  </a:lnTo>
                  <a:lnTo>
                    <a:pt x="104" y="53"/>
                  </a:lnTo>
                  <a:lnTo>
                    <a:pt x="108" y="36"/>
                  </a:lnTo>
                  <a:lnTo>
                    <a:pt x="109" y="25"/>
                  </a:lnTo>
                  <a:lnTo>
                    <a:pt x="108" y="14"/>
                  </a:lnTo>
                  <a:lnTo>
                    <a:pt x="106" y="7"/>
                  </a:lnTo>
                  <a:lnTo>
                    <a:pt x="105" y="2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7392092" y="3321712"/>
              <a:ext cx="885356" cy="478336"/>
            </a:xfrm>
            <a:custGeom>
              <a:avLst/>
              <a:gdLst/>
              <a:ahLst/>
              <a:cxnLst>
                <a:cxn ang="0">
                  <a:pos x="326" y="5"/>
                </a:cxn>
                <a:cxn ang="0">
                  <a:pos x="341" y="26"/>
                </a:cxn>
                <a:cxn ang="0">
                  <a:pos x="375" y="34"/>
                </a:cxn>
                <a:cxn ang="0">
                  <a:pos x="382" y="34"/>
                </a:cxn>
                <a:cxn ang="0">
                  <a:pos x="388" y="31"/>
                </a:cxn>
                <a:cxn ang="0">
                  <a:pos x="402" y="34"/>
                </a:cxn>
                <a:cxn ang="0">
                  <a:pos x="418" y="30"/>
                </a:cxn>
                <a:cxn ang="0">
                  <a:pos x="429" y="18"/>
                </a:cxn>
                <a:cxn ang="0">
                  <a:pos x="459" y="54"/>
                </a:cxn>
                <a:cxn ang="0">
                  <a:pos x="466" y="77"/>
                </a:cxn>
                <a:cxn ang="0">
                  <a:pos x="504" y="119"/>
                </a:cxn>
                <a:cxn ang="0">
                  <a:pos x="509" y="122"/>
                </a:cxn>
                <a:cxn ang="0">
                  <a:pos x="492" y="143"/>
                </a:cxn>
                <a:cxn ang="0">
                  <a:pos x="462" y="173"/>
                </a:cxn>
                <a:cxn ang="0">
                  <a:pos x="454" y="187"/>
                </a:cxn>
                <a:cxn ang="0">
                  <a:pos x="442" y="201"/>
                </a:cxn>
                <a:cxn ang="0">
                  <a:pos x="436" y="205"/>
                </a:cxn>
                <a:cxn ang="0">
                  <a:pos x="426" y="207"/>
                </a:cxn>
                <a:cxn ang="0">
                  <a:pos x="424" y="212"/>
                </a:cxn>
                <a:cxn ang="0">
                  <a:pos x="407" y="220"/>
                </a:cxn>
                <a:cxn ang="0">
                  <a:pos x="393" y="224"/>
                </a:cxn>
                <a:cxn ang="0">
                  <a:pos x="352" y="228"/>
                </a:cxn>
                <a:cxn ang="0">
                  <a:pos x="325" y="233"/>
                </a:cxn>
                <a:cxn ang="0">
                  <a:pos x="255" y="238"/>
                </a:cxn>
                <a:cxn ang="0">
                  <a:pos x="175" y="243"/>
                </a:cxn>
                <a:cxn ang="0">
                  <a:pos x="79" y="249"/>
                </a:cxn>
                <a:cxn ang="0">
                  <a:pos x="83" y="263"/>
                </a:cxn>
                <a:cxn ang="0">
                  <a:pos x="29" y="273"/>
                </a:cxn>
                <a:cxn ang="0">
                  <a:pos x="4" y="258"/>
                </a:cxn>
                <a:cxn ang="0">
                  <a:pos x="0" y="229"/>
                </a:cxn>
                <a:cxn ang="0">
                  <a:pos x="12" y="209"/>
                </a:cxn>
                <a:cxn ang="0">
                  <a:pos x="35" y="219"/>
                </a:cxn>
                <a:cxn ang="0">
                  <a:pos x="51" y="212"/>
                </a:cxn>
                <a:cxn ang="0">
                  <a:pos x="46" y="189"/>
                </a:cxn>
                <a:cxn ang="0">
                  <a:pos x="71" y="181"/>
                </a:cxn>
                <a:cxn ang="0">
                  <a:pos x="70" y="166"/>
                </a:cxn>
                <a:cxn ang="0">
                  <a:pos x="72" y="154"/>
                </a:cxn>
                <a:cxn ang="0">
                  <a:pos x="84" y="146"/>
                </a:cxn>
                <a:cxn ang="0">
                  <a:pos x="85" y="140"/>
                </a:cxn>
                <a:cxn ang="0">
                  <a:pos x="97" y="143"/>
                </a:cxn>
                <a:cxn ang="0">
                  <a:pos x="106" y="140"/>
                </a:cxn>
                <a:cxn ang="0">
                  <a:pos x="110" y="135"/>
                </a:cxn>
                <a:cxn ang="0">
                  <a:pos x="133" y="139"/>
                </a:cxn>
                <a:cxn ang="0">
                  <a:pos x="150" y="129"/>
                </a:cxn>
                <a:cxn ang="0">
                  <a:pos x="170" y="131"/>
                </a:cxn>
                <a:cxn ang="0">
                  <a:pos x="182" y="122"/>
                </a:cxn>
                <a:cxn ang="0">
                  <a:pos x="192" y="107"/>
                </a:cxn>
                <a:cxn ang="0">
                  <a:pos x="198" y="111"/>
                </a:cxn>
                <a:cxn ang="0">
                  <a:pos x="210" y="117"/>
                </a:cxn>
                <a:cxn ang="0">
                  <a:pos x="226" y="114"/>
                </a:cxn>
                <a:cxn ang="0">
                  <a:pos x="228" y="91"/>
                </a:cxn>
                <a:cxn ang="0">
                  <a:pos x="237" y="87"/>
                </a:cxn>
                <a:cxn ang="0">
                  <a:pos x="244" y="75"/>
                </a:cxn>
                <a:cxn ang="0">
                  <a:pos x="254" y="62"/>
                </a:cxn>
                <a:cxn ang="0">
                  <a:pos x="256" y="53"/>
                </a:cxn>
                <a:cxn ang="0">
                  <a:pos x="254" y="48"/>
                </a:cxn>
                <a:cxn ang="0">
                  <a:pos x="260" y="41"/>
                </a:cxn>
                <a:cxn ang="0">
                  <a:pos x="268" y="46"/>
                </a:cxn>
                <a:cxn ang="0">
                  <a:pos x="282" y="37"/>
                </a:cxn>
                <a:cxn ang="0">
                  <a:pos x="296" y="21"/>
                </a:cxn>
                <a:cxn ang="0">
                  <a:pos x="292" y="2"/>
                </a:cxn>
                <a:cxn ang="0">
                  <a:pos x="309" y="4"/>
                </a:cxn>
              </a:cxnLst>
              <a:rect l="0" t="0" r="r" b="b"/>
              <a:pathLst>
                <a:path w="509" h="275">
                  <a:moveTo>
                    <a:pt x="316" y="0"/>
                  </a:moveTo>
                  <a:lnTo>
                    <a:pt x="319" y="0"/>
                  </a:lnTo>
                  <a:lnTo>
                    <a:pt x="326" y="5"/>
                  </a:lnTo>
                  <a:lnTo>
                    <a:pt x="332" y="12"/>
                  </a:lnTo>
                  <a:lnTo>
                    <a:pt x="336" y="20"/>
                  </a:lnTo>
                  <a:lnTo>
                    <a:pt x="341" y="26"/>
                  </a:lnTo>
                  <a:lnTo>
                    <a:pt x="355" y="26"/>
                  </a:lnTo>
                  <a:lnTo>
                    <a:pt x="367" y="28"/>
                  </a:lnTo>
                  <a:lnTo>
                    <a:pt x="375" y="34"/>
                  </a:lnTo>
                  <a:lnTo>
                    <a:pt x="379" y="35"/>
                  </a:lnTo>
                  <a:lnTo>
                    <a:pt x="381" y="35"/>
                  </a:lnTo>
                  <a:lnTo>
                    <a:pt x="382" y="34"/>
                  </a:lnTo>
                  <a:lnTo>
                    <a:pt x="384" y="33"/>
                  </a:lnTo>
                  <a:lnTo>
                    <a:pt x="387" y="31"/>
                  </a:lnTo>
                  <a:lnTo>
                    <a:pt x="388" y="31"/>
                  </a:lnTo>
                  <a:lnTo>
                    <a:pt x="389" y="30"/>
                  </a:lnTo>
                  <a:lnTo>
                    <a:pt x="395" y="30"/>
                  </a:lnTo>
                  <a:lnTo>
                    <a:pt x="402" y="34"/>
                  </a:lnTo>
                  <a:lnTo>
                    <a:pt x="407" y="34"/>
                  </a:lnTo>
                  <a:lnTo>
                    <a:pt x="411" y="32"/>
                  </a:lnTo>
                  <a:lnTo>
                    <a:pt x="418" y="30"/>
                  </a:lnTo>
                  <a:lnTo>
                    <a:pt x="423" y="25"/>
                  </a:lnTo>
                  <a:lnTo>
                    <a:pt x="424" y="23"/>
                  </a:lnTo>
                  <a:lnTo>
                    <a:pt x="429" y="18"/>
                  </a:lnTo>
                  <a:lnTo>
                    <a:pt x="442" y="31"/>
                  </a:lnTo>
                  <a:lnTo>
                    <a:pt x="457" y="40"/>
                  </a:lnTo>
                  <a:lnTo>
                    <a:pt x="459" y="54"/>
                  </a:lnTo>
                  <a:lnTo>
                    <a:pt x="460" y="60"/>
                  </a:lnTo>
                  <a:lnTo>
                    <a:pt x="457" y="66"/>
                  </a:lnTo>
                  <a:lnTo>
                    <a:pt x="466" y="77"/>
                  </a:lnTo>
                  <a:lnTo>
                    <a:pt x="482" y="101"/>
                  </a:lnTo>
                  <a:lnTo>
                    <a:pt x="493" y="111"/>
                  </a:lnTo>
                  <a:lnTo>
                    <a:pt x="504" y="119"/>
                  </a:lnTo>
                  <a:lnTo>
                    <a:pt x="508" y="119"/>
                  </a:lnTo>
                  <a:lnTo>
                    <a:pt x="509" y="121"/>
                  </a:lnTo>
                  <a:lnTo>
                    <a:pt x="509" y="122"/>
                  </a:lnTo>
                  <a:lnTo>
                    <a:pt x="508" y="122"/>
                  </a:lnTo>
                  <a:lnTo>
                    <a:pt x="501" y="133"/>
                  </a:lnTo>
                  <a:lnTo>
                    <a:pt x="492" y="143"/>
                  </a:lnTo>
                  <a:lnTo>
                    <a:pt x="481" y="151"/>
                  </a:lnTo>
                  <a:lnTo>
                    <a:pt x="471" y="161"/>
                  </a:lnTo>
                  <a:lnTo>
                    <a:pt x="462" y="173"/>
                  </a:lnTo>
                  <a:lnTo>
                    <a:pt x="460" y="179"/>
                  </a:lnTo>
                  <a:lnTo>
                    <a:pt x="458" y="182"/>
                  </a:lnTo>
                  <a:lnTo>
                    <a:pt x="454" y="187"/>
                  </a:lnTo>
                  <a:lnTo>
                    <a:pt x="446" y="195"/>
                  </a:lnTo>
                  <a:lnTo>
                    <a:pt x="445" y="198"/>
                  </a:lnTo>
                  <a:lnTo>
                    <a:pt x="442" y="201"/>
                  </a:lnTo>
                  <a:lnTo>
                    <a:pt x="440" y="203"/>
                  </a:lnTo>
                  <a:lnTo>
                    <a:pt x="438" y="205"/>
                  </a:lnTo>
                  <a:lnTo>
                    <a:pt x="436" y="205"/>
                  </a:lnTo>
                  <a:lnTo>
                    <a:pt x="432" y="206"/>
                  </a:lnTo>
                  <a:lnTo>
                    <a:pt x="429" y="206"/>
                  </a:lnTo>
                  <a:lnTo>
                    <a:pt x="426" y="207"/>
                  </a:lnTo>
                  <a:lnTo>
                    <a:pt x="425" y="207"/>
                  </a:lnTo>
                  <a:lnTo>
                    <a:pt x="424" y="208"/>
                  </a:lnTo>
                  <a:lnTo>
                    <a:pt x="424" y="212"/>
                  </a:lnTo>
                  <a:lnTo>
                    <a:pt x="423" y="213"/>
                  </a:lnTo>
                  <a:lnTo>
                    <a:pt x="417" y="213"/>
                  </a:lnTo>
                  <a:lnTo>
                    <a:pt x="407" y="220"/>
                  </a:lnTo>
                  <a:lnTo>
                    <a:pt x="404" y="222"/>
                  </a:lnTo>
                  <a:lnTo>
                    <a:pt x="401" y="223"/>
                  </a:lnTo>
                  <a:lnTo>
                    <a:pt x="393" y="224"/>
                  </a:lnTo>
                  <a:lnTo>
                    <a:pt x="382" y="224"/>
                  </a:lnTo>
                  <a:lnTo>
                    <a:pt x="359" y="227"/>
                  </a:lnTo>
                  <a:lnTo>
                    <a:pt x="352" y="228"/>
                  </a:lnTo>
                  <a:lnTo>
                    <a:pt x="343" y="229"/>
                  </a:lnTo>
                  <a:lnTo>
                    <a:pt x="333" y="231"/>
                  </a:lnTo>
                  <a:lnTo>
                    <a:pt x="325" y="233"/>
                  </a:lnTo>
                  <a:lnTo>
                    <a:pt x="291" y="233"/>
                  </a:lnTo>
                  <a:lnTo>
                    <a:pt x="274" y="235"/>
                  </a:lnTo>
                  <a:lnTo>
                    <a:pt x="255" y="238"/>
                  </a:lnTo>
                  <a:lnTo>
                    <a:pt x="234" y="241"/>
                  </a:lnTo>
                  <a:lnTo>
                    <a:pt x="201" y="241"/>
                  </a:lnTo>
                  <a:lnTo>
                    <a:pt x="175" y="243"/>
                  </a:lnTo>
                  <a:lnTo>
                    <a:pt x="126" y="250"/>
                  </a:lnTo>
                  <a:lnTo>
                    <a:pt x="102" y="251"/>
                  </a:lnTo>
                  <a:lnTo>
                    <a:pt x="79" y="249"/>
                  </a:lnTo>
                  <a:lnTo>
                    <a:pt x="79" y="255"/>
                  </a:lnTo>
                  <a:lnTo>
                    <a:pt x="81" y="258"/>
                  </a:lnTo>
                  <a:lnTo>
                    <a:pt x="83" y="263"/>
                  </a:lnTo>
                  <a:lnTo>
                    <a:pt x="83" y="269"/>
                  </a:lnTo>
                  <a:lnTo>
                    <a:pt x="55" y="271"/>
                  </a:lnTo>
                  <a:lnTo>
                    <a:pt x="29" y="273"/>
                  </a:lnTo>
                  <a:lnTo>
                    <a:pt x="1" y="275"/>
                  </a:lnTo>
                  <a:lnTo>
                    <a:pt x="1" y="269"/>
                  </a:lnTo>
                  <a:lnTo>
                    <a:pt x="4" y="258"/>
                  </a:lnTo>
                  <a:lnTo>
                    <a:pt x="4" y="248"/>
                  </a:lnTo>
                  <a:lnTo>
                    <a:pt x="1" y="237"/>
                  </a:lnTo>
                  <a:lnTo>
                    <a:pt x="0" y="229"/>
                  </a:lnTo>
                  <a:lnTo>
                    <a:pt x="0" y="221"/>
                  </a:lnTo>
                  <a:lnTo>
                    <a:pt x="4" y="214"/>
                  </a:lnTo>
                  <a:lnTo>
                    <a:pt x="12" y="209"/>
                  </a:lnTo>
                  <a:lnTo>
                    <a:pt x="20" y="212"/>
                  </a:lnTo>
                  <a:lnTo>
                    <a:pt x="28" y="215"/>
                  </a:lnTo>
                  <a:lnTo>
                    <a:pt x="35" y="219"/>
                  </a:lnTo>
                  <a:lnTo>
                    <a:pt x="43" y="221"/>
                  </a:lnTo>
                  <a:lnTo>
                    <a:pt x="51" y="219"/>
                  </a:lnTo>
                  <a:lnTo>
                    <a:pt x="51" y="212"/>
                  </a:lnTo>
                  <a:lnTo>
                    <a:pt x="47" y="202"/>
                  </a:lnTo>
                  <a:lnTo>
                    <a:pt x="46" y="196"/>
                  </a:lnTo>
                  <a:lnTo>
                    <a:pt x="46" y="189"/>
                  </a:lnTo>
                  <a:lnTo>
                    <a:pt x="55" y="187"/>
                  </a:lnTo>
                  <a:lnTo>
                    <a:pt x="62" y="184"/>
                  </a:lnTo>
                  <a:lnTo>
                    <a:pt x="71" y="181"/>
                  </a:lnTo>
                  <a:lnTo>
                    <a:pt x="74" y="175"/>
                  </a:lnTo>
                  <a:lnTo>
                    <a:pt x="72" y="171"/>
                  </a:lnTo>
                  <a:lnTo>
                    <a:pt x="70" y="166"/>
                  </a:lnTo>
                  <a:lnTo>
                    <a:pt x="69" y="159"/>
                  </a:lnTo>
                  <a:lnTo>
                    <a:pt x="70" y="157"/>
                  </a:lnTo>
                  <a:lnTo>
                    <a:pt x="72" y="154"/>
                  </a:lnTo>
                  <a:lnTo>
                    <a:pt x="79" y="150"/>
                  </a:lnTo>
                  <a:lnTo>
                    <a:pt x="82" y="149"/>
                  </a:lnTo>
                  <a:lnTo>
                    <a:pt x="84" y="146"/>
                  </a:lnTo>
                  <a:lnTo>
                    <a:pt x="84" y="144"/>
                  </a:lnTo>
                  <a:lnTo>
                    <a:pt x="83" y="142"/>
                  </a:lnTo>
                  <a:lnTo>
                    <a:pt x="85" y="140"/>
                  </a:lnTo>
                  <a:lnTo>
                    <a:pt x="91" y="140"/>
                  </a:lnTo>
                  <a:lnTo>
                    <a:pt x="95" y="142"/>
                  </a:lnTo>
                  <a:lnTo>
                    <a:pt x="97" y="143"/>
                  </a:lnTo>
                  <a:lnTo>
                    <a:pt x="99" y="145"/>
                  </a:lnTo>
                  <a:lnTo>
                    <a:pt x="103" y="144"/>
                  </a:lnTo>
                  <a:lnTo>
                    <a:pt x="106" y="140"/>
                  </a:lnTo>
                  <a:lnTo>
                    <a:pt x="107" y="138"/>
                  </a:lnTo>
                  <a:lnTo>
                    <a:pt x="109" y="137"/>
                  </a:lnTo>
                  <a:lnTo>
                    <a:pt x="110" y="135"/>
                  </a:lnTo>
                  <a:lnTo>
                    <a:pt x="113" y="133"/>
                  </a:lnTo>
                  <a:lnTo>
                    <a:pt x="124" y="135"/>
                  </a:lnTo>
                  <a:lnTo>
                    <a:pt x="133" y="139"/>
                  </a:lnTo>
                  <a:lnTo>
                    <a:pt x="139" y="145"/>
                  </a:lnTo>
                  <a:lnTo>
                    <a:pt x="143" y="140"/>
                  </a:lnTo>
                  <a:lnTo>
                    <a:pt x="150" y="129"/>
                  </a:lnTo>
                  <a:lnTo>
                    <a:pt x="156" y="125"/>
                  </a:lnTo>
                  <a:lnTo>
                    <a:pt x="163" y="129"/>
                  </a:lnTo>
                  <a:lnTo>
                    <a:pt x="170" y="131"/>
                  </a:lnTo>
                  <a:lnTo>
                    <a:pt x="175" y="136"/>
                  </a:lnTo>
                  <a:lnTo>
                    <a:pt x="180" y="130"/>
                  </a:lnTo>
                  <a:lnTo>
                    <a:pt x="182" y="122"/>
                  </a:lnTo>
                  <a:lnTo>
                    <a:pt x="185" y="114"/>
                  </a:lnTo>
                  <a:lnTo>
                    <a:pt x="190" y="108"/>
                  </a:lnTo>
                  <a:lnTo>
                    <a:pt x="192" y="107"/>
                  </a:lnTo>
                  <a:lnTo>
                    <a:pt x="194" y="105"/>
                  </a:lnTo>
                  <a:lnTo>
                    <a:pt x="197" y="109"/>
                  </a:lnTo>
                  <a:lnTo>
                    <a:pt x="198" y="111"/>
                  </a:lnTo>
                  <a:lnTo>
                    <a:pt x="201" y="114"/>
                  </a:lnTo>
                  <a:lnTo>
                    <a:pt x="206" y="114"/>
                  </a:lnTo>
                  <a:lnTo>
                    <a:pt x="210" y="117"/>
                  </a:lnTo>
                  <a:lnTo>
                    <a:pt x="216" y="117"/>
                  </a:lnTo>
                  <a:lnTo>
                    <a:pt x="221" y="115"/>
                  </a:lnTo>
                  <a:lnTo>
                    <a:pt x="226" y="114"/>
                  </a:lnTo>
                  <a:lnTo>
                    <a:pt x="226" y="96"/>
                  </a:lnTo>
                  <a:lnTo>
                    <a:pt x="228" y="94"/>
                  </a:lnTo>
                  <a:lnTo>
                    <a:pt x="228" y="91"/>
                  </a:lnTo>
                  <a:lnTo>
                    <a:pt x="232" y="88"/>
                  </a:lnTo>
                  <a:lnTo>
                    <a:pt x="234" y="87"/>
                  </a:lnTo>
                  <a:lnTo>
                    <a:pt x="237" y="87"/>
                  </a:lnTo>
                  <a:lnTo>
                    <a:pt x="241" y="84"/>
                  </a:lnTo>
                  <a:lnTo>
                    <a:pt x="242" y="83"/>
                  </a:lnTo>
                  <a:lnTo>
                    <a:pt x="244" y="75"/>
                  </a:lnTo>
                  <a:lnTo>
                    <a:pt x="246" y="69"/>
                  </a:lnTo>
                  <a:lnTo>
                    <a:pt x="249" y="66"/>
                  </a:lnTo>
                  <a:lnTo>
                    <a:pt x="254" y="62"/>
                  </a:lnTo>
                  <a:lnTo>
                    <a:pt x="258" y="58"/>
                  </a:lnTo>
                  <a:lnTo>
                    <a:pt x="258" y="55"/>
                  </a:lnTo>
                  <a:lnTo>
                    <a:pt x="256" y="53"/>
                  </a:lnTo>
                  <a:lnTo>
                    <a:pt x="256" y="52"/>
                  </a:lnTo>
                  <a:lnTo>
                    <a:pt x="255" y="51"/>
                  </a:lnTo>
                  <a:lnTo>
                    <a:pt x="254" y="48"/>
                  </a:lnTo>
                  <a:lnTo>
                    <a:pt x="254" y="44"/>
                  </a:lnTo>
                  <a:lnTo>
                    <a:pt x="258" y="40"/>
                  </a:lnTo>
                  <a:lnTo>
                    <a:pt x="260" y="41"/>
                  </a:lnTo>
                  <a:lnTo>
                    <a:pt x="262" y="41"/>
                  </a:lnTo>
                  <a:lnTo>
                    <a:pt x="267" y="46"/>
                  </a:lnTo>
                  <a:lnTo>
                    <a:pt x="268" y="46"/>
                  </a:lnTo>
                  <a:lnTo>
                    <a:pt x="274" y="44"/>
                  </a:lnTo>
                  <a:lnTo>
                    <a:pt x="277" y="40"/>
                  </a:lnTo>
                  <a:lnTo>
                    <a:pt x="282" y="37"/>
                  </a:lnTo>
                  <a:lnTo>
                    <a:pt x="288" y="33"/>
                  </a:lnTo>
                  <a:lnTo>
                    <a:pt x="296" y="32"/>
                  </a:lnTo>
                  <a:lnTo>
                    <a:pt x="296" y="21"/>
                  </a:lnTo>
                  <a:lnTo>
                    <a:pt x="294" y="13"/>
                  </a:lnTo>
                  <a:lnTo>
                    <a:pt x="291" y="4"/>
                  </a:lnTo>
                  <a:lnTo>
                    <a:pt x="292" y="2"/>
                  </a:lnTo>
                  <a:lnTo>
                    <a:pt x="298" y="2"/>
                  </a:lnTo>
                  <a:lnTo>
                    <a:pt x="303" y="4"/>
                  </a:lnTo>
                  <a:lnTo>
                    <a:pt x="309" y="4"/>
                  </a:lnTo>
                  <a:lnTo>
                    <a:pt x="31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7854772" y="2789454"/>
              <a:ext cx="528777" cy="601833"/>
            </a:xfrm>
            <a:custGeom>
              <a:avLst/>
              <a:gdLst/>
              <a:ahLst/>
              <a:cxnLst>
                <a:cxn ang="0">
                  <a:pos x="295" y="78"/>
                </a:cxn>
                <a:cxn ang="0">
                  <a:pos x="298" y="133"/>
                </a:cxn>
                <a:cxn ang="0">
                  <a:pos x="299" y="162"/>
                </a:cxn>
                <a:cxn ang="0">
                  <a:pos x="295" y="211"/>
                </a:cxn>
                <a:cxn ang="0">
                  <a:pos x="270" y="245"/>
                </a:cxn>
                <a:cxn ang="0">
                  <a:pos x="260" y="242"/>
                </a:cxn>
                <a:cxn ang="0">
                  <a:pos x="252" y="242"/>
                </a:cxn>
                <a:cxn ang="0">
                  <a:pos x="250" y="256"/>
                </a:cxn>
                <a:cxn ang="0">
                  <a:pos x="244" y="259"/>
                </a:cxn>
                <a:cxn ang="0">
                  <a:pos x="241" y="275"/>
                </a:cxn>
                <a:cxn ang="0">
                  <a:pos x="236" y="278"/>
                </a:cxn>
                <a:cxn ang="0">
                  <a:pos x="241" y="285"/>
                </a:cxn>
                <a:cxn ang="0">
                  <a:pos x="238" y="290"/>
                </a:cxn>
                <a:cxn ang="0">
                  <a:pos x="230" y="285"/>
                </a:cxn>
                <a:cxn ang="0">
                  <a:pos x="221" y="290"/>
                </a:cxn>
                <a:cxn ang="0">
                  <a:pos x="216" y="320"/>
                </a:cxn>
                <a:cxn ang="0">
                  <a:pos x="210" y="332"/>
                </a:cxn>
                <a:cxn ang="0">
                  <a:pos x="209" y="341"/>
                </a:cxn>
                <a:cxn ang="0">
                  <a:pos x="202" y="341"/>
                </a:cxn>
                <a:cxn ang="0">
                  <a:pos x="199" y="341"/>
                </a:cxn>
                <a:cxn ang="0">
                  <a:pos x="201" y="346"/>
                </a:cxn>
                <a:cxn ang="0">
                  <a:pos x="189" y="343"/>
                </a:cxn>
                <a:cxn ang="0">
                  <a:pos x="172" y="327"/>
                </a:cxn>
                <a:cxn ang="0">
                  <a:pos x="169" y="318"/>
                </a:cxn>
                <a:cxn ang="0">
                  <a:pos x="145" y="336"/>
                </a:cxn>
                <a:cxn ang="0">
                  <a:pos x="127" y="330"/>
                </a:cxn>
                <a:cxn ang="0">
                  <a:pos x="117" y="336"/>
                </a:cxn>
                <a:cxn ang="0">
                  <a:pos x="103" y="332"/>
                </a:cxn>
                <a:cxn ang="0">
                  <a:pos x="78" y="330"/>
                </a:cxn>
                <a:cxn ang="0">
                  <a:pos x="66" y="315"/>
                </a:cxn>
                <a:cxn ang="0">
                  <a:pos x="37" y="303"/>
                </a:cxn>
                <a:cxn ang="0">
                  <a:pos x="6" y="124"/>
                </a:cxn>
                <a:cxn ang="0">
                  <a:pos x="64" y="56"/>
                </a:cxn>
                <a:cxn ang="0">
                  <a:pos x="87" y="51"/>
                </a:cxn>
                <a:cxn ang="0">
                  <a:pos x="89" y="54"/>
                </a:cxn>
                <a:cxn ang="0">
                  <a:pos x="113" y="59"/>
                </a:cxn>
                <a:cxn ang="0">
                  <a:pos x="124" y="68"/>
                </a:cxn>
                <a:cxn ang="0">
                  <a:pos x="121" y="73"/>
                </a:cxn>
                <a:cxn ang="0">
                  <a:pos x="135" y="72"/>
                </a:cxn>
                <a:cxn ang="0">
                  <a:pos x="141" y="67"/>
                </a:cxn>
                <a:cxn ang="0">
                  <a:pos x="157" y="73"/>
                </a:cxn>
                <a:cxn ang="0">
                  <a:pos x="181" y="60"/>
                </a:cxn>
                <a:cxn ang="0">
                  <a:pos x="207" y="56"/>
                </a:cxn>
                <a:cxn ang="0">
                  <a:pos x="233" y="28"/>
                </a:cxn>
                <a:cxn ang="0">
                  <a:pos x="258" y="14"/>
                </a:cxn>
                <a:cxn ang="0">
                  <a:pos x="284" y="0"/>
                </a:cxn>
              </a:cxnLst>
              <a:rect l="0" t="0" r="r" b="b"/>
              <a:pathLst>
                <a:path w="304" h="346">
                  <a:moveTo>
                    <a:pt x="284" y="0"/>
                  </a:moveTo>
                  <a:lnTo>
                    <a:pt x="288" y="39"/>
                  </a:lnTo>
                  <a:lnTo>
                    <a:pt x="295" y="78"/>
                  </a:lnTo>
                  <a:lnTo>
                    <a:pt x="304" y="115"/>
                  </a:lnTo>
                  <a:lnTo>
                    <a:pt x="292" y="127"/>
                  </a:lnTo>
                  <a:lnTo>
                    <a:pt x="298" y="133"/>
                  </a:lnTo>
                  <a:lnTo>
                    <a:pt x="300" y="141"/>
                  </a:lnTo>
                  <a:lnTo>
                    <a:pt x="301" y="150"/>
                  </a:lnTo>
                  <a:lnTo>
                    <a:pt x="299" y="162"/>
                  </a:lnTo>
                  <a:lnTo>
                    <a:pt x="297" y="175"/>
                  </a:lnTo>
                  <a:lnTo>
                    <a:pt x="295" y="189"/>
                  </a:lnTo>
                  <a:lnTo>
                    <a:pt x="295" y="211"/>
                  </a:lnTo>
                  <a:lnTo>
                    <a:pt x="290" y="222"/>
                  </a:lnTo>
                  <a:lnTo>
                    <a:pt x="274" y="238"/>
                  </a:lnTo>
                  <a:lnTo>
                    <a:pt x="270" y="245"/>
                  </a:lnTo>
                  <a:lnTo>
                    <a:pt x="266" y="243"/>
                  </a:lnTo>
                  <a:lnTo>
                    <a:pt x="264" y="242"/>
                  </a:lnTo>
                  <a:lnTo>
                    <a:pt x="260" y="242"/>
                  </a:lnTo>
                  <a:lnTo>
                    <a:pt x="258" y="243"/>
                  </a:lnTo>
                  <a:lnTo>
                    <a:pt x="254" y="243"/>
                  </a:lnTo>
                  <a:lnTo>
                    <a:pt x="252" y="242"/>
                  </a:lnTo>
                  <a:lnTo>
                    <a:pt x="251" y="243"/>
                  </a:lnTo>
                  <a:lnTo>
                    <a:pt x="251" y="253"/>
                  </a:lnTo>
                  <a:lnTo>
                    <a:pt x="250" y="256"/>
                  </a:lnTo>
                  <a:lnTo>
                    <a:pt x="249" y="257"/>
                  </a:lnTo>
                  <a:lnTo>
                    <a:pt x="247" y="257"/>
                  </a:lnTo>
                  <a:lnTo>
                    <a:pt x="244" y="259"/>
                  </a:lnTo>
                  <a:lnTo>
                    <a:pt x="242" y="259"/>
                  </a:lnTo>
                  <a:lnTo>
                    <a:pt x="241" y="261"/>
                  </a:lnTo>
                  <a:lnTo>
                    <a:pt x="241" y="275"/>
                  </a:lnTo>
                  <a:lnTo>
                    <a:pt x="238" y="276"/>
                  </a:lnTo>
                  <a:lnTo>
                    <a:pt x="236" y="276"/>
                  </a:lnTo>
                  <a:lnTo>
                    <a:pt x="236" y="278"/>
                  </a:lnTo>
                  <a:lnTo>
                    <a:pt x="237" y="281"/>
                  </a:lnTo>
                  <a:lnTo>
                    <a:pt x="237" y="282"/>
                  </a:lnTo>
                  <a:lnTo>
                    <a:pt x="241" y="285"/>
                  </a:lnTo>
                  <a:lnTo>
                    <a:pt x="241" y="287"/>
                  </a:lnTo>
                  <a:lnTo>
                    <a:pt x="240" y="288"/>
                  </a:lnTo>
                  <a:lnTo>
                    <a:pt x="238" y="290"/>
                  </a:lnTo>
                  <a:lnTo>
                    <a:pt x="234" y="290"/>
                  </a:lnTo>
                  <a:lnTo>
                    <a:pt x="231" y="288"/>
                  </a:lnTo>
                  <a:lnTo>
                    <a:pt x="230" y="285"/>
                  </a:lnTo>
                  <a:lnTo>
                    <a:pt x="229" y="284"/>
                  </a:lnTo>
                  <a:lnTo>
                    <a:pt x="228" y="284"/>
                  </a:lnTo>
                  <a:lnTo>
                    <a:pt x="221" y="290"/>
                  </a:lnTo>
                  <a:lnTo>
                    <a:pt x="215" y="298"/>
                  </a:lnTo>
                  <a:lnTo>
                    <a:pt x="213" y="310"/>
                  </a:lnTo>
                  <a:lnTo>
                    <a:pt x="216" y="320"/>
                  </a:lnTo>
                  <a:lnTo>
                    <a:pt x="216" y="324"/>
                  </a:lnTo>
                  <a:lnTo>
                    <a:pt x="214" y="329"/>
                  </a:lnTo>
                  <a:lnTo>
                    <a:pt x="210" y="332"/>
                  </a:lnTo>
                  <a:lnTo>
                    <a:pt x="210" y="334"/>
                  </a:lnTo>
                  <a:lnTo>
                    <a:pt x="209" y="337"/>
                  </a:lnTo>
                  <a:lnTo>
                    <a:pt x="209" y="341"/>
                  </a:lnTo>
                  <a:lnTo>
                    <a:pt x="208" y="344"/>
                  </a:lnTo>
                  <a:lnTo>
                    <a:pt x="205" y="344"/>
                  </a:lnTo>
                  <a:lnTo>
                    <a:pt x="202" y="341"/>
                  </a:lnTo>
                  <a:lnTo>
                    <a:pt x="200" y="340"/>
                  </a:lnTo>
                  <a:lnTo>
                    <a:pt x="199" y="340"/>
                  </a:lnTo>
                  <a:lnTo>
                    <a:pt x="199" y="341"/>
                  </a:lnTo>
                  <a:lnTo>
                    <a:pt x="200" y="341"/>
                  </a:lnTo>
                  <a:lnTo>
                    <a:pt x="201" y="343"/>
                  </a:lnTo>
                  <a:lnTo>
                    <a:pt x="201" y="346"/>
                  </a:lnTo>
                  <a:lnTo>
                    <a:pt x="199" y="346"/>
                  </a:lnTo>
                  <a:lnTo>
                    <a:pt x="193" y="345"/>
                  </a:lnTo>
                  <a:lnTo>
                    <a:pt x="189" y="343"/>
                  </a:lnTo>
                  <a:lnTo>
                    <a:pt x="181" y="334"/>
                  </a:lnTo>
                  <a:lnTo>
                    <a:pt x="174" y="332"/>
                  </a:lnTo>
                  <a:lnTo>
                    <a:pt x="172" y="327"/>
                  </a:lnTo>
                  <a:lnTo>
                    <a:pt x="171" y="326"/>
                  </a:lnTo>
                  <a:lnTo>
                    <a:pt x="169" y="322"/>
                  </a:lnTo>
                  <a:lnTo>
                    <a:pt x="169" y="318"/>
                  </a:lnTo>
                  <a:lnTo>
                    <a:pt x="159" y="322"/>
                  </a:lnTo>
                  <a:lnTo>
                    <a:pt x="151" y="327"/>
                  </a:lnTo>
                  <a:lnTo>
                    <a:pt x="145" y="336"/>
                  </a:lnTo>
                  <a:lnTo>
                    <a:pt x="137" y="336"/>
                  </a:lnTo>
                  <a:lnTo>
                    <a:pt x="132" y="332"/>
                  </a:lnTo>
                  <a:lnTo>
                    <a:pt x="127" y="330"/>
                  </a:lnTo>
                  <a:lnTo>
                    <a:pt x="123" y="331"/>
                  </a:lnTo>
                  <a:lnTo>
                    <a:pt x="118" y="333"/>
                  </a:lnTo>
                  <a:lnTo>
                    <a:pt x="117" y="336"/>
                  </a:lnTo>
                  <a:lnTo>
                    <a:pt x="113" y="338"/>
                  </a:lnTo>
                  <a:lnTo>
                    <a:pt x="109" y="338"/>
                  </a:lnTo>
                  <a:lnTo>
                    <a:pt x="103" y="332"/>
                  </a:lnTo>
                  <a:lnTo>
                    <a:pt x="96" y="329"/>
                  </a:lnTo>
                  <a:lnTo>
                    <a:pt x="88" y="327"/>
                  </a:lnTo>
                  <a:lnTo>
                    <a:pt x="78" y="330"/>
                  </a:lnTo>
                  <a:lnTo>
                    <a:pt x="74" y="324"/>
                  </a:lnTo>
                  <a:lnTo>
                    <a:pt x="70" y="319"/>
                  </a:lnTo>
                  <a:lnTo>
                    <a:pt x="66" y="315"/>
                  </a:lnTo>
                  <a:lnTo>
                    <a:pt x="64" y="306"/>
                  </a:lnTo>
                  <a:lnTo>
                    <a:pt x="50" y="304"/>
                  </a:lnTo>
                  <a:lnTo>
                    <a:pt x="37" y="303"/>
                  </a:lnTo>
                  <a:lnTo>
                    <a:pt x="25" y="302"/>
                  </a:lnTo>
                  <a:lnTo>
                    <a:pt x="19" y="241"/>
                  </a:lnTo>
                  <a:lnTo>
                    <a:pt x="6" y="124"/>
                  </a:lnTo>
                  <a:lnTo>
                    <a:pt x="0" y="65"/>
                  </a:lnTo>
                  <a:lnTo>
                    <a:pt x="33" y="61"/>
                  </a:lnTo>
                  <a:lnTo>
                    <a:pt x="64" y="56"/>
                  </a:lnTo>
                  <a:lnTo>
                    <a:pt x="72" y="53"/>
                  </a:lnTo>
                  <a:lnTo>
                    <a:pt x="79" y="51"/>
                  </a:lnTo>
                  <a:lnTo>
                    <a:pt x="87" y="51"/>
                  </a:lnTo>
                  <a:lnTo>
                    <a:pt x="87" y="56"/>
                  </a:lnTo>
                  <a:lnTo>
                    <a:pt x="88" y="54"/>
                  </a:lnTo>
                  <a:lnTo>
                    <a:pt x="89" y="54"/>
                  </a:lnTo>
                  <a:lnTo>
                    <a:pt x="92" y="53"/>
                  </a:lnTo>
                  <a:lnTo>
                    <a:pt x="98" y="53"/>
                  </a:lnTo>
                  <a:lnTo>
                    <a:pt x="113" y="59"/>
                  </a:lnTo>
                  <a:lnTo>
                    <a:pt x="127" y="65"/>
                  </a:lnTo>
                  <a:lnTo>
                    <a:pt x="125" y="66"/>
                  </a:lnTo>
                  <a:lnTo>
                    <a:pt x="124" y="68"/>
                  </a:lnTo>
                  <a:lnTo>
                    <a:pt x="122" y="70"/>
                  </a:lnTo>
                  <a:lnTo>
                    <a:pt x="121" y="71"/>
                  </a:lnTo>
                  <a:lnTo>
                    <a:pt x="121" y="73"/>
                  </a:lnTo>
                  <a:lnTo>
                    <a:pt x="124" y="73"/>
                  </a:lnTo>
                  <a:lnTo>
                    <a:pt x="128" y="72"/>
                  </a:lnTo>
                  <a:lnTo>
                    <a:pt x="135" y="72"/>
                  </a:lnTo>
                  <a:lnTo>
                    <a:pt x="136" y="71"/>
                  </a:lnTo>
                  <a:lnTo>
                    <a:pt x="135" y="70"/>
                  </a:lnTo>
                  <a:lnTo>
                    <a:pt x="141" y="67"/>
                  </a:lnTo>
                  <a:lnTo>
                    <a:pt x="146" y="70"/>
                  </a:lnTo>
                  <a:lnTo>
                    <a:pt x="151" y="72"/>
                  </a:lnTo>
                  <a:lnTo>
                    <a:pt x="157" y="73"/>
                  </a:lnTo>
                  <a:lnTo>
                    <a:pt x="166" y="71"/>
                  </a:lnTo>
                  <a:lnTo>
                    <a:pt x="173" y="66"/>
                  </a:lnTo>
                  <a:lnTo>
                    <a:pt x="181" y="60"/>
                  </a:lnTo>
                  <a:lnTo>
                    <a:pt x="188" y="56"/>
                  </a:lnTo>
                  <a:lnTo>
                    <a:pt x="199" y="58"/>
                  </a:lnTo>
                  <a:lnTo>
                    <a:pt x="207" y="56"/>
                  </a:lnTo>
                  <a:lnTo>
                    <a:pt x="215" y="50"/>
                  </a:lnTo>
                  <a:lnTo>
                    <a:pt x="222" y="42"/>
                  </a:lnTo>
                  <a:lnTo>
                    <a:pt x="233" y="28"/>
                  </a:lnTo>
                  <a:lnTo>
                    <a:pt x="241" y="22"/>
                  </a:lnTo>
                  <a:lnTo>
                    <a:pt x="250" y="18"/>
                  </a:lnTo>
                  <a:lnTo>
                    <a:pt x="258" y="14"/>
                  </a:lnTo>
                  <a:lnTo>
                    <a:pt x="266" y="8"/>
                  </a:lnTo>
                  <a:lnTo>
                    <a:pt x="274" y="3"/>
                  </a:lnTo>
                  <a:lnTo>
                    <a:pt x="28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7129441" y="2067603"/>
              <a:ext cx="725331" cy="313093"/>
            </a:xfrm>
            <a:custGeom>
              <a:avLst/>
              <a:gdLst/>
              <a:ahLst/>
              <a:cxnLst>
                <a:cxn ang="0">
                  <a:pos x="113" y="10"/>
                </a:cxn>
                <a:cxn ang="0">
                  <a:pos x="119" y="37"/>
                </a:cxn>
                <a:cxn ang="0">
                  <a:pos x="123" y="28"/>
                </a:cxn>
                <a:cxn ang="0">
                  <a:pos x="129" y="28"/>
                </a:cxn>
                <a:cxn ang="0">
                  <a:pos x="141" y="23"/>
                </a:cxn>
                <a:cxn ang="0">
                  <a:pos x="168" y="27"/>
                </a:cxn>
                <a:cxn ang="0">
                  <a:pos x="189" y="54"/>
                </a:cxn>
                <a:cxn ang="0">
                  <a:pos x="225" y="54"/>
                </a:cxn>
                <a:cxn ang="0">
                  <a:pos x="243" y="55"/>
                </a:cxn>
                <a:cxn ang="0">
                  <a:pos x="247" y="46"/>
                </a:cxn>
                <a:cxn ang="0">
                  <a:pos x="258" y="40"/>
                </a:cxn>
                <a:cxn ang="0">
                  <a:pos x="270" y="31"/>
                </a:cxn>
                <a:cxn ang="0">
                  <a:pos x="296" y="27"/>
                </a:cxn>
                <a:cxn ang="0">
                  <a:pos x="322" y="18"/>
                </a:cxn>
                <a:cxn ang="0">
                  <a:pos x="338" y="28"/>
                </a:cxn>
                <a:cxn ang="0">
                  <a:pos x="363" y="38"/>
                </a:cxn>
                <a:cxn ang="0">
                  <a:pos x="375" y="41"/>
                </a:cxn>
                <a:cxn ang="0">
                  <a:pos x="381" y="35"/>
                </a:cxn>
                <a:cxn ang="0">
                  <a:pos x="393" y="45"/>
                </a:cxn>
                <a:cxn ang="0">
                  <a:pos x="406" y="63"/>
                </a:cxn>
                <a:cxn ang="0">
                  <a:pos x="381" y="76"/>
                </a:cxn>
                <a:cxn ang="0">
                  <a:pos x="367" y="76"/>
                </a:cxn>
                <a:cxn ang="0">
                  <a:pos x="365" y="90"/>
                </a:cxn>
                <a:cxn ang="0">
                  <a:pos x="357" y="87"/>
                </a:cxn>
                <a:cxn ang="0">
                  <a:pos x="352" y="79"/>
                </a:cxn>
                <a:cxn ang="0">
                  <a:pos x="324" y="75"/>
                </a:cxn>
                <a:cxn ang="0">
                  <a:pos x="310" y="80"/>
                </a:cxn>
                <a:cxn ang="0">
                  <a:pos x="291" y="91"/>
                </a:cxn>
                <a:cxn ang="0">
                  <a:pos x="268" y="96"/>
                </a:cxn>
                <a:cxn ang="0">
                  <a:pos x="262" y="107"/>
                </a:cxn>
                <a:cxn ang="0">
                  <a:pos x="250" y="107"/>
                </a:cxn>
                <a:cxn ang="0">
                  <a:pos x="240" y="107"/>
                </a:cxn>
                <a:cxn ang="0">
                  <a:pos x="230" y="117"/>
                </a:cxn>
                <a:cxn ang="0">
                  <a:pos x="220" y="109"/>
                </a:cxn>
                <a:cxn ang="0">
                  <a:pos x="204" y="144"/>
                </a:cxn>
                <a:cxn ang="0">
                  <a:pos x="184" y="178"/>
                </a:cxn>
                <a:cxn ang="0">
                  <a:pos x="186" y="161"/>
                </a:cxn>
                <a:cxn ang="0">
                  <a:pos x="183" y="158"/>
                </a:cxn>
                <a:cxn ang="0">
                  <a:pos x="175" y="160"/>
                </a:cxn>
                <a:cxn ang="0">
                  <a:pos x="173" y="138"/>
                </a:cxn>
                <a:cxn ang="0">
                  <a:pos x="163" y="122"/>
                </a:cxn>
                <a:cxn ang="0">
                  <a:pos x="151" y="112"/>
                </a:cxn>
                <a:cxn ang="0">
                  <a:pos x="133" y="104"/>
                </a:cxn>
                <a:cxn ang="0">
                  <a:pos x="106" y="103"/>
                </a:cxn>
                <a:cxn ang="0">
                  <a:pos x="92" y="97"/>
                </a:cxn>
                <a:cxn ang="0">
                  <a:pos x="74" y="93"/>
                </a:cxn>
                <a:cxn ang="0">
                  <a:pos x="17" y="82"/>
                </a:cxn>
                <a:cxn ang="0">
                  <a:pos x="10" y="68"/>
                </a:cxn>
                <a:cxn ang="0">
                  <a:pos x="3" y="60"/>
                </a:cxn>
                <a:cxn ang="0">
                  <a:pos x="20" y="54"/>
                </a:cxn>
                <a:cxn ang="0">
                  <a:pos x="37" y="37"/>
                </a:cxn>
                <a:cxn ang="0">
                  <a:pos x="64" y="32"/>
                </a:cxn>
                <a:cxn ang="0">
                  <a:pos x="85" y="20"/>
                </a:cxn>
              </a:cxnLst>
              <a:rect l="0" t="0" r="r" b="b"/>
              <a:pathLst>
                <a:path w="417" h="180">
                  <a:moveTo>
                    <a:pt x="99" y="0"/>
                  </a:moveTo>
                  <a:lnTo>
                    <a:pt x="107" y="3"/>
                  </a:lnTo>
                  <a:lnTo>
                    <a:pt x="113" y="10"/>
                  </a:lnTo>
                  <a:lnTo>
                    <a:pt x="115" y="18"/>
                  </a:lnTo>
                  <a:lnTo>
                    <a:pt x="117" y="27"/>
                  </a:lnTo>
                  <a:lnTo>
                    <a:pt x="119" y="37"/>
                  </a:lnTo>
                  <a:lnTo>
                    <a:pt x="121" y="37"/>
                  </a:lnTo>
                  <a:lnTo>
                    <a:pt x="123" y="34"/>
                  </a:lnTo>
                  <a:lnTo>
                    <a:pt x="123" y="28"/>
                  </a:lnTo>
                  <a:lnTo>
                    <a:pt x="126" y="26"/>
                  </a:lnTo>
                  <a:lnTo>
                    <a:pt x="129" y="26"/>
                  </a:lnTo>
                  <a:lnTo>
                    <a:pt x="129" y="28"/>
                  </a:lnTo>
                  <a:lnTo>
                    <a:pt x="131" y="28"/>
                  </a:lnTo>
                  <a:lnTo>
                    <a:pt x="136" y="26"/>
                  </a:lnTo>
                  <a:lnTo>
                    <a:pt x="141" y="23"/>
                  </a:lnTo>
                  <a:lnTo>
                    <a:pt x="147" y="20"/>
                  </a:lnTo>
                  <a:lnTo>
                    <a:pt x="158" y="21"/>
                  </a:lnTo>
                  <a:lnTo>
                    <a:pt x="168" y="27"/>
                  </a:lnTo>
                  <a:lnTo>
                    <a:pt x="176" y="35"/>
                  </a:lnTo>
                  <a:lnTo>
                    <a:pt x="183" y="45"/>
                  </a:lnTo>
                  <a:lnTo>
                    <a:pt x="189" y="54"/>
                  </a:lnTo>
                  <a:lnTo>
                    <a:pt x="202" y="53"/>
                  </a:lnTo>
                  <a:lnTo>
                    <a:pt x="214" y="53"/>
                  </a:lnTo>
                  <a:lnTo>
                    <a:pt x="225" y="54"/>
                  </a:lnTo>
                  <a:lnTo>
                    <a:pt x="236" y="56"/>
                  </a:lnTo>
                  <a:lnTo>
                    <a:pt x="242" y="56"/>
                  </a:lnTo>
                  <a:lnTo>
                    <a:pt x="243" y="55"/>
                  </a:lnTo>
                  <a:lnTo>
                    <a:pt x="246" y="51"/>
                  </a:lnTo>
                  <a:lnTo>
                    <a:pt x="246" y="48"/>
                  </a:lnTo>
                  <a:lnTo>
                    <a:pt x="247" y="46"/>
                  </a:lnTo>
                  <a:lnTo>
                    <a:pt x="248" y="45"/>
                  </a:lnTo>
                  <a:lnTo>
                    <a:pt x="255" y="42"/>
                  </a:lnTo>
                  <a:lnTo>
                    <a:pt x="258" y="40"/>
                  </a:lnTo>
                  <a:lnTo>
                    <a:pt x="263" y="37"/>
                  </a:lnTo>
                  <a:lnTo>
                    <a:pt x="265" y="33"/>
                  </a:lnTo>
                  <a:lnTo>
                    <a:pt x="270" y="31"/>
                  </a:lnTo>
                  <a:lnTo>
                    <a:pt x="278" y="28"/>
                  </a:lnTo>
                  <a:lnTo>
                    <a:pt x="286" y="27"/>
                  </a:lnTo>
                  <a:lnTo>
                    <a:pt x="296" y="27"/>
                  </a:lnTo>
                  <a:lnTo>
                    <a:pt x="307" y="26"/>
                  </a:lnTo>
                  <a:lnTo>
                    <a:pt x="314" y="23"/>
                  </a:lnTo>
                  <a:lnTo>
                    <a:pt x="322" y="18"/>
                  </a:lnTo>
                  <a:lnTo>
                    <a:pt x="329" y="14"/>
                  </a:lnTo>
                  <a:lnTo>
                    <a:pt x="338" y="14"/>
                  </a:lnTo>
                  <a:lnTo>
                    <a:pt x="338" y="28"/>
                  </a:lnTo>
                  <a:lnTo>
                    <a:pt x="341" y="40"/>
                  </a:lnTo>
                  <a:lnTo>
                    <a:pt x="349" y="40"/>
                  </a:lnTo>
                  <a:lnTo>
                    <a:pt x="363" y="38"/>
                  </a:lnTo>
                  <a:lnTo>
                    <a:pt x="368" y="39"/>
                  </a:lnTo>
                  <a:lnTo>
                    <a:pt x="371" y="42"/>
                  </a:lnTo>
                  <a:lnTo>
                    <a:pt x="375" y="41"/>
                  </a:lnTo>
                  <a:lnTo>
                    <a:pt x="377" y="40"/>
                  </a:lnTo>
                  <a:lnTo>
                    <a:pt x="379" y="38"/>
                  </a:lnTo>
                  <a:lnTo>
                    <a:pt x="381" y="35"/>
                  </a:lnTo>
                  <a:lnTo>
                    <a:pt x="383" y="34"/>
                  </a:lnTo>
                  <a:lnTo>
                    <a:pt x="390" y="38"/>
                  </a:lnTo>
                  <a:lnTo>
                    <a:pt x="393" y="45"/>
                  </a:lnTo>
                  <a:lnTo>
                    <a:pt x="393" y="54"/>
                  </a:lnTo>
                  <a:lnTo>
                    <a:pt x="399" y="60"/>
                  </a:lnTo>
                  <a:lnTo>
                    <a:pt x="406" y="63"/>
                  </a:lnTo>
                  <a:lnTo>
                    <a:pt x="412" y="69"/>
                  </a:lnTo>
                  <a:lnTo>
                    <a:pt x="417" y="76"/>
                  </a:lnTo>
                  <a:lnTo>
                    <a:pt x="381" y="76"/>
                  </a:lnTo>
                  <a:lnTo>
                    <a:pt x="371" y="74"/>
                  </a:lnTo>
                  <a:lnTo>
                    <a:pt x="369" y="74"/>
                  </a:lnTo>
                  <a:lnTo>
                    <a:pt x="367" y="76"/>
                  </a:lnTo>
                  <a:lnTo>
                    <a:pt x="367" y="79"/>
                  </a:lnTo>
                  <a:lnTo>
                    <a:pt x="365" y="81"/>
                  </a:lnTo>
                  <a:lnTo>
                    <a:pt x="365" y="90"/>
                  </a:lnTo>
                  <a:lnTo>
                    <a:pt x="362" y="90"/>
                  </a:lnTo>
                  <a:lnTo>
                    <a:pt x="358" y="89"/>
                  </a:lnTo>
                  <a:lnTo>
                    <a:pt x="357" y="87"/>
                  </a:lnTo>
                  <a:lnTo>
                    <a:pt x="355" y="84"/>
                  </a:lnTo>
                  <a:lnTo>
                    <a:pt x="353" y="81"/>
                  </a:lnTo>
                  <a:lnTo>
                    <a:pt x="352" y="79"/>
                  </a:lnTo>
                  <a:lnTo>
                    <a:pt x="342" y="77"/>
                  </a:lnTo>
                  <a:lnTo>
                    <a:pt x="333" y="75"/>
                  </a:lnTo>
                  <a:lnTo>
                    <a:pt x="324" y="75"/>
                  </a:lnTo>
                  <a:lnTo>
                    <a:pt x="315" y="76"/>
                  </a:lnTo>
                  <a:lnTo>
                    <a:pt x="312" y="77"/>
                  </a:lnTo>
                  <a:lnTo>
                    <a:pt x="310" y="80"/>
                  </a:lnTo>
                  <a:lnTo>
                    <a:pt x="308" y="83"/>
                  </a:lnTo>
                  <a:lnTo>
                    <a:pt x="301" y="90"/>
                  </a:lnTo>
                  <a:lnTo>
                    <a:pt x="291" y="91"/>
                  </a:lnTo>
                  <a:lnTo>
                    <a:pt x="282" y="91"/>
                  </a:lnTo>
                  <a:lnTo>
                    <a:pt x="273" y="93"/>
                  </a:lnTo>
                  <a:lnTo>
                    <a:pt x="268" y="96"/>
                  </a:lnTo>
                  <a:lnTo>
                    <a:pt x="265" y="98"/>
                  </a:lnTo>
                  <a:lnTo>
                    <a:pt x="264" y="102"/>
                  </a:lnTo>
                  <a:lnTo>
                    <a:pt x="262" y="107"/>
                  </a:lnTo>
                  <a:lnTo>
                    <a:pt x="260" y="110"/>
                  </a:lnTo>
                  <a:lnTo>
                    <a:pt x="256" y="112"/>
                  </a:lnTo>
                  <a:lnTo>
                    <a:pt x="250" y="107"/>
                  </a:lnTo>
                  <a:lnTo>
                    <a:pt x="250" y="104"/>
                  </a:lnTo>
                  <a:lnTo>
                    <a:pt x="243" y="104"/>
                  </a:lnTo>
                  <a:lnTo>
                    <a:pt x="240" y="107"/>
                  </a:lnTo>
                  <a:lnTo>
                    <a:pt x="236" y="110"/>
                  </a:lnTo>
                  <a:lnTo>
                    <a:pt x="234" y="114"/>
                  </a:lnTo>
                  <a:lnTo>
                    <a:pt x="230" y="117"/>
                  </a:lnTo>
                  <a:lnTo>
                    <a:pt x="225" y="118"/>
                  </a:lnTo>
                  <a:lnTo>
                    <a:pt x="225" y="104"/>
                  </a:lnTo>
                  <a:lnTo>
                    <a:pt x="220" y="109"/>
                  </a:lnTo>
                  <a:lnTo>
                    <a:pt x="216" y="116"/>
                  </a:lnTo>
                  <a:lnTo>
                    <a:pt x="214" y="123"/>
                  </a:lnTo>
                  <a:lnTo>
                    <a:pt x="204" y="144"/>
                  </a:lnTo>
                  <a:lnTo>
                    <a:pt x="197" y="163"/>
                  </a:lnTo>
                  <a:lnTo>
                    <a:pt x="189" y="180"/>
                  </a:lnTo>
                  <a:lnTo>
                    <a:pt x="184" y="178"/>
                  </a:lnTo>
                  <a:lnTo>
                    <a:pt x="183" y="172"/>
                  </a:lnTo>
                  <a:lnTo>
                    <a:pt x="184" y="166"/>
                  </a:lnTo>
                  <a:lnTo>
                    <a:pt x="186" y="161"/>
                  </a:lnTo>
                  <a:lnTo>
                    <a:pt x="186" y="160"/>
                  </a:lnTo>
                  <a:lnTo>
                    <a:pt x="185" y="159"/>
                  </a:lnTo>
                  <a:lnTo>
                    <a:pt x="183" y="158"/>
                  </a:lnTo>
                  <a:lnTo>
                    <a:pt x="178" y="158"/>
                  </a:lnTo>
                  <a:lnTo>
                    <a:pt x="176" y="159"/>
                  </a:lnTo>
                  <a:lnTo>
                    <a:pt x="175" y="160"/>
                  </a:lnTo>
                  <a:lnTo>
                    <a:pt x="175" y="161"/>
                  </a:lnTo>
                  <a:lnTo>
                    <a:pt x="173" y="153"/>
                  </a:lnTo>
                  <a:lnTo>
                    <a:pt x="173" y="138"/>
                  </a:lnTo>
                  <a:lnTo>
                    <a:pt x="172" y="131"/>
                  </a:lnTo>
                  <a:lnTo>
                    <a:pt x="169" y="125"/>
                  </a:lnTo>
                  <a:lnTo>
                    <a:pt x="163" y="122"/>
                  </a:lnTo>
                  <a:lnTo>
                    <a:pt x="152" y="122"/>
                  </a:lnTo>
                  <a:lnTo>
                    <a:pt x="152" y="117"/>
                  </a:lnTo>
                  <a:lnTo>
                    <a:pt x="151" y="112"/>
                  </a:lnTo>
                  <a:lnTo>
                    <a:pt x="149" y="108"/>
                  </a:lnTo>
                  <a:lnTo>
                    <a:pt x="141" y="108"/>
                  </a:lnTo>
                  <a:lnTo>
                    <a:pt x="133" y="104"/>
                  </a:lnTo>
                  <a:lnTo>
                    <a:pt x="123" y="102"/>
                  </a:lnTo>
                  <a:lnTo>
                    <a:pt x="115" y="102"/>
                  </a:lnTo>
                  <a:lnTo>
                    <a:pt x="106" y="103"/>
                  </a:lnTo>
                  <a:lnTo>
                    <a:pt x="95" y="102"/>
                  </a:lnTo>
                  <a:lnTo>
                    <a:pt x="93" y="100"/>
                  </a:lnTo>
                  <a:lnTo>
                    <a:pt x="92" y="97"/>
                  </a:lnTo>
                  <a:lnTo>
                    <a:pt x="91" y="96"/>
                  </a:lnTo>
                  <a:lnTo>
                    <a:pt x="90" y="96"/>
                  </a:lnTo>
                  <a:lnTo>
                    <a:pt x="74" y="93"/>
                  </a:lnTo>
                  <a:lnTo>
                    <a:pt x="56" y="89"/>
                  </a:lnTo>
                  <a:lnTo>
                    <a:pt x="36" y="86"/>
                  </a:lnTo>
                  <a:lnTo>
                    <a:pt x="17" y="82"/>
                  </a:lnTo>
                  <a:lnTo>
                    <a:pt x="16" y="76"/>
                  </a:lnTo>
                  <a:lnTo>
                    <a:pt x="14" y="72"/>
                  </a:lnTo>
                  <a:lnTo>
                    <a:pt x="10" y="68"/>
                  </a:lnTo>
                  <a:lnTo>
                    <a:pt x="6" y="66"/>
                  </a:lnTo>
                  <a:lnTo>
                    <a:pt x="0" y="65"/>
                  </a:lnTo>
                  <a:lnTo>
                    <a:pt x="3" y="60"/>
                  </a:lnTo>
                  <a:lnTo>
                    <a:pt x="8" y="58"/>
                  </a:lnTo>
                  <a:lnTo>
                    <a:pt x="15" y="56"/>
                  </a:lnTo>
                  <a:lnTo>
                    <a:pt x="20" y="54"/>
                  </a:lnTo>
                  <a:lnTo>
                    <a:pt x="23" y="52"/>
                  </a:lnTo>
                  <a:lnTo>
                    <a:pt x="30" y="41"/>
                  </a:lnTo>
                  <a:lnTo>
                    <a:pt x="37" y="37"/>
                  </a:lnTo>
                  <a:lnTo>
                    <a:pt x="49" y="38"/>
                  </a:lnTo>
                  <a:lnTo>
                    <a:pt x="57" y="35"/>
                  </a:lnTo>
                  <a:lnTo>
                    <a:pt x="64" y="32"/>
                  </a:lnTo>
                  <a:lnTo>
                    <a:pt x="70" y="27"/>
                  </a:lnTo>
                  <a:lnTo>
                    <a:pt x="77" y="23"/>
                  </a:lnTo>
                  <a:lnTo>
                    <a:pt x="85" y="20"/>
                  </a:lnTo>
                  <a:lnTo>
                    <a:pt x="92" y="10"/>
                  </a:lnTo>
                  <a:lnTo>
                    <a:pt x="9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7604298" y="2245022"/>
              <a:ext cx="495730" cy="671409"/>
            </a:xfrm>
            <a:custGeom>
              <a:avLst/>
              <a:gdLst/>
              <a:ahLst/>
              <a:cxnLst>
                <a:cxn ang="0">
                  <a:pos x="99" y="1"/>
                </a:cxn>
                <a:cxn ang="0">
                  <a:pos x="106" y="7"/>
                </a:cxn>
                <a:cxn ang="0">
                  <a:pos x="124" y="9"/>
                </a:cxn>
                <a:cxn ang="0">
                  <a:pos x="138" y="20"/>
                </a:cxn>
                <a:cxn ang="0">
                  <a:pos x="183" y="35"/>
                </a:cxn>
                <a:cxn ang="0">
                  <a:pos x="193" y="49"/>
                </a:cxn>
                <a:cxn ang="0">
                  <a:pos x="186" y="59"/>
                </a:cxn>
                <a:cxn ang="0">
                  <a:pos x="193" y="68"/>
                </a:cxn>
                <a:cxn ang="0">
                  <a:pos x="202" y="94"/>
                </a:cxn>
                <a:cxn ang="0">
                  <a:pos x="198" y="121"/>
                </a:cxn>
                <a:cxn ang="0">
                  <a:pos x="189" y="143"/>
                </a:cxn>
                <a:cxn ang="0">
                  <a:pos x="177" y="155"/>
                </a:cxn>
                <a:cxn ang="0">
                  <a:pos x="174" y="183"/>
                </a:cxn>
                <a:cxn ang="0">
                  <a:pos x="196" y="188"/>
                </a:cxn>
                <a:cxn ang="0">
                  <a:pos x="210" y="168"/>
                </a:cxn>
                <a:cxn ang="0">
                  <a:pos x="223" y="152"/>
                </a:cxn>
                <a:cxn ang="0">
                  <a:pos x="242" y="143"/>
                </a:cxn>
                <a:cxn ang="0">
                  <a:pos x="262" y="180"/>
                </a:cxn>
                <a:cxn ang="0">
                  <a:pos x="276" y="223"/>
                </a:cxn>
                <a:cxn ang="0">
                  <a:pos x="281" y="250"/>
                </a:cxn>
                <a:cxn ang="0">
                  <a:pos x="278" y="271"/>
                </a:cxn>
                <a:cxn ang="0">
                  <a:pos x="275" y="265"/>
                </a:cxn>
                <a:cxn ang="0">
                  <a:pos x="271" y="265"/>
                </a:cxn>
                <a:cxn ang="0">
                  <a:pos x="259" y="286"/>
                </a:cxn>
                <a:cxn ang="0">
                  <a:pos x="251" y="301"/>
                </a:cxn>
                <a:cxn ang="0">
                  <a:pos x="244" y="329"/>
                </a:cxn>
                <a:cxn ang="0">
                  <a:pos x="233" y="351"/>
                </a:cxn>
                <a:cxn ang="0">
                  <a:pos x="175" y="371"/>
                </a:cxn>
                <a:cxn ang="0">
                  <a:pos x="102" y="373"/>
                </a:cxn>
                <a:cxn ang="0">
                  <a:pos x="27" y="384"/>
                </a:cxn>
                <a:cxn ang="0">
                  <a:pos x="6" y="384"/>
                </a:cxn>
                <a:cxn ang="0">
                  <a:pos x="14" y="372"/>
                </a:cxn>
                <a:cxn ang="0">
                  <a:pos x="28" y="336"/>
                </a:cxn>
                <a:cxn ang="0">
                  <a:pos x="31" y="274"/>
                </a:cxn>
                <a:cxn ang="0">
                  <a:pos x="19" y="241"/>
                </a:cxn>
                <a:cxn ang="0">
                  <a:pos x="9" y="223"/>
                </a:cxn>
                <a:cxn ang="0">
                  <a:pos x="3" y="213"/>
                </a:cxn>
                <a:cxn ang="0">
                  <a:pos x="9" y="197"/>
                </a:cxn>
                <a:cxn ang="0">
                  <a:pos x="7" y="159"/>
                </a:cxn>
                <a:cxn ang="0">
                  <a:pos x="14" y="127"/>
                </a:cxn>
                <a:cxn ang="0">
                  <a:pos x="11" y="115"/>
                </a:cxn>
                <a:cxn ang="0">
                  <a:pos x="19" y="93"/>
                </a:cxn>
                <a:cxn ang="0">
                  <a:pos x="42" y="73"/>
                </a:cxn>
                <a:cxn ang="0">
                  <a:pos x="47" y="98"/>
                </a:cxn>
                <a:cxn ang="0">
                  <a:pos x="52" y="93"/>
                </a:cxn>
                <a:cxn ang="0">
                  <a:pos x="56" y="96"/>
                </a:cxn>
                <a:cxn ang="0">
                  <a:pos x="63" y="83"/>
                </a:cxn>
                <a:cxn ang="0">
                  <a:pos x="62" y="63"/>
                </a:cxn>
                <a:cxn ang="0">
                  <a:pos x="74" y="42"/>
                </a:cxn>
                <a:cxn ang="0">
                  <a:pos x="81" y="30"/>
                </a:cxn>
                <a:cxn ang="0">
                  <a:pos x="76" y="22"/>
                </a:cxn>
                <a:cxn ang="0">
                  <a:pos x="92" y="0"/>
                </a:cxn>
              </a:cxnLst>
              <a:rect l="0" t="0" r="r" b="b"/>
              <a:pathLst>
                <a:path w="285" h="386">
                  <a:moveTo>
                    <a:pt x="92" y="0"/>
                  </a:moveTo>
                  <a:lnTo>
                    <a:pt x="97" y="0"/>
                  </a:lnTo>
                  <a:lnTo>
                    <a:pt x="99" y="1"/>
                  </a:lnTo>
                  <a:lnTo>
                    <a:pt x="102" y="3"/>
                  </a:lnTo>
                  <a:lnTo>
                    <a:pt x="104" y="5"/>
                  </a:lnTo>
                  <a:lnTo>
                    <a:pt x="106" y="7"/>
                  </a:lnTo>
                  <a:lnTo>
                    <a:pt x="110" y="8"/>
                  </a:lnTo>
                  <a:lnTo>
                    <a:pt x="117" y="9"/>
                  </a:lnTo>
                  <a:lnTo>
                    <a:pt x="124" y="9"/>
                  </a:lnTo>
                  <a:lnTo>
                    <a:pt x="130" y="10"/>
                  </a:lnTo>
                  <a:lnTo>
                    <a:pt x="136" y="14"/>
                  </a:lnTo>
                  <a:lnTo>
                    <a:pt x="138" y="20"/>
                  </a:lnTo>
                  <a:lnTo>
                    <a:pt x="155" y="22"/>
                  </a:lnTo>
                  <a:lnTo>
                    <a:pt x="172" y="27"/>
                  </a:lnTo>
                  <a:lnTo>
                    <a:pt x="183" y="35"/>
                  </a:lnTo>
                  <a:lnTo>
                    <a:pt x="194" y="44"/>
                  </a:lnTo>
                  <a:lnTo>
                    <a:pt x="194" y="47"/>
                  </a:lnTo>
                  <a:lnTo>
                    <a:pt x="193" y="49"/>
                  </a:lnTo>
                  <a:lnTo>
                    <a:pt x="187" y="55"/>
                  </a:lnTo>
                  <a:lnTo>
                    <a:pt x="186" y="57"/>
                  </a:lnTo>
                  <a:lnTo>
                    <a:pt x="186" y="59"/>
                  </a:lnTo>
                  <a:lnTo>
                    <a:pt x="187" y="63"/>
                  </a:lnTo>
                  <a:lnTo>
                    <a:pt x="189" y="65"/>
                  </a:lnTo>
                  <a:lnTo>
                    <a:pt x="193" y="68"/>
                  </a:lnTo>
                  <a:lnTo>
                    <a:pt x="197" y="72"/>
                  </a:lnTo>
                  <a:lnTo>
                    <a:pt x="200" y="76"/>
                  </a:lnTo>
                  <a:lnTo>
                    <a:pt x="202" y="94"/>
                  </a:lnTo>
                  <a:lnTo>
                    <a:pt x="203" y="105"/>
                  </a:lnTo>
                  <a:lnTo>
                    <a:pt x="202" y="113"/>
                  </a:lnTo>
                  <a:lnTo>
                    <a:pt x="198" y="121"/>
                  </a:lnTo>
                  <a:lnTo>
                    <a:pt x="191" y="127"/>
                  </a:lnTo>
                  <a:lnTo>
                    <a:pt x="191" y="134"/>
                  </a:lnTo>
                  <a:lnTo>
                    <a:pt x="189" y="143"/>
                  </a:lnTo>
                  <a:lnTo>
                    <a:pt x="188" y="149"/>
                  </a:lnTo>
                  <a:lnTo>
                    <a:pt x="183" y="152"/>
                  </a:lnTo>
                  <a:lnTo>
                    <a:pt x="177" y="155"/>
                  </a:lnTo>
                  <a:lnTo>
                    <a:pt x="172" y="157"/>
                  </a:lnTo>
                  <a:lnTo>
                    <a:pt x="172" y="173"/>
                  </a:lnTo>
                  <a:lnTo>
                    <a:pt x="174" y="183"/>
                  </a:lnTo>
                  <a:lnTo>
                    <a:pt x="180" y="191"/>
                  </a:lnTo>
                  <a:lnTo>
                    <a:pt x="191" y="195"/>
                  </a:lnTo>
                  <a:lnTo>
                    <a:pt x="196" y="188"/>
                  </a:lnTo>
                  <a:lnTo>
                    <a:pt x="202" y="182"/>
                  </a:lnTo>
                  <a:lnTo>
                    <a:pt x="207" y="175"/>
                  </a:lnTo>
                  <a:lnTo>
                    <a:pt x="210" y="168"/>
                  </a:lnTo>
                  <a:lnTo>
                    <a:pt x="211" y="157"/>
                  </a:lnTo>
                  <a:lnTo>
                    <a:pt x="218" y="155"/>
                  </a:lnTo>
                  <a:lnTo>
                    <a:pt x="223" y="152"/>
                  </a:lnTo>
                  <a:lnTo>
                    <a:pt x="228" y="147"/>
                  </a:lnTo>
                  <a:lnTo>
                    <a:pt x="233" y="145"/>
                  </a:lnTo>
                  <a:lnTo>
                    <a:pt x="242" y="143"/>
                  </a:lnTo>
                  <a:lnTo>
                    <a:pt x="251" y="154"/>
                  </a:lnTo>
                  <a:lnTo>
                    <a:pt x="258" y="166"/>
                  </a:lnTo>
                  <a:lnTo>
                    <a:pt x="262" y="180"/>
                  </a:lnTo>
                  <a:lnTo>
                    <a:pt x="266" y="195"/>
                  </a:lnTo>
                  <a:lnTo>
                    <a:pt x="271" y="209"/>
                  </a:lnTo>
                  <a:lnTo>
                    <a:pt x="276" y="223"/>
                  </a:lnTo>
                  <a:lnTo>
                    <a:pt x="285" y="233"/>
                  </a:lnTo>
                  <a:lnTo>
                    <a:pt x="282" y="240"/>
                  </a:lnTo>
                  <a:lnTo>
                    <a:pt x="281" y="250"/>
                  </a:lnTo>
                  <a:lnTo>
                    <a:pt x="281" y="271"/>
                  </a:lnTo>
                  <a:lnTo>
                    <a:pt x="279" y="272"/>
                  </a:lnTo>
                  <a:lnTo>
                    <a:pt x="278" y="271"/>
                  </a:lnTo>
                  <a:lnTo>
                    <a:pt x="276" y="271"/>
                  </a:lnTo>
                  <a:lnTo>
                    <a:pt x="275" y="269"/>
                  </a:lnTo>
                  <a:lnTo>
                    <a:pt x="275" y="265"/>
                  </a:lnTo>
                  <a:lnTo>
                    <a:pt x="274" y="265"/>
                  </a:lnTo>
                  <a:lnTo>
                    <a:pt x="273" y="264"/>
                  </a:lnTo>
                  <a:lnTo>
                    <a:pt x="271" y="265"/>
                  </a:lnTo>
                  <a:lnTo>
                    <a:pt x="265" y="269"/>
                  </a:lnTo>
                  <a:lnTo>
                    <a:pt x="260" y="276"/>
                  </a:lnTo>
                  <a:lnTo>
                    <a:pt x="259" y="286"/>
                  </a:lnTo>
                  <a:lnTo>
                    <a:pt x="259" y="296"/>
                  </a:lnTo>
                  <a:lnTo>
                    <a:pt x="254" y="299"/>
                  </a:lnTo>
                  <a:lnTo>
                    <a:pt x="251" y="301"/>
                  </a:lnTo>
                  <a:lnTo>
                    <a:pt x="245" y="307"/>
                  </a:lnTo>
                  <a:lnTo>
                    <a:pt x="246" y="318"/>
                  </a:lnTo>
                  <a:lnTo>
                    <a:pt x="244" y="329"/>
                  </a:lnTo>
                  <a:lnTo>
                    <a:pt x="240" y="336"/>
                  </a:lnTo>
                  <a:lnTo>
                    <a:pt x="236" y="343"/>
                  </a:lnTo>
                  <a:lnTo>
                    <a:pt x="233" y="351"/>
                  </a:lnTo>
                  <a:lnTo>
                    <a:pt x="231" y="360"/>
                  </a:lnTo>
                  <a:lnTo>
                    <a:pt x="203" y="365"/>
                  </a:lnTo>
                  <a:lnTo>
                    <a:pt x="175" y="371"/>
                  </a:lnTo>
                  <a:lnTo>
                    <a:pt x="146" y="374"/>
                  </a:lnTo>
                  <a:lnTo>
                    <a:pt x="120" y="372"/>
                  </a:lnTo>
                  <a:lnTo>
                    <a:pt x="102" y="373"/>
                  </a:lnTo>
                  <a:lnTo>
                    <a:pt x="62" y="380"/>
                  </a:lnTo>
                  <a:lnTo>
                    <a:pt x="42" y="383"/>
                  </a:lnTo>
                  <a:lnTo>
                    <a:pt x="27" y="384"/>
                  </a:lnTo>
                  <a:lnTo>
                    <a:pt x="11" y="386"/>
                  </a:lnTo>
                  <a:lnTo>
                    <a:pt x="6" y="386"/>
                  </a:lnTo>
                  <a:lnTo>
                    <a:pt x="6" y="384"/>
                  </a:lnTo>
                  <a:lnTo>
                    <a:pt x="10" y="380"/>
                  </a:lnTo>
                  <a:lnTo>
                    <a:pt x="11" y="380"/>
                  </a:lnTo>
                  <a:lnTo>
                    <a:pt x="14" y="372"/>
                  </a:lnTo>
                  <a:lnTo>
                    <a:pt x="19" y="364"/>
                  </a:lnTo>
                  <a:lnTo>
                    <a:pt x="23" y="352"/>
                  </a:lnTo>
                  <a:lnTo>
                    <a:pt x="28" y="336"/>
                  </a:lnTo>
                  <a:lnTo>
                    <a:pt x="33" y="314"/>
                  </a:lnTo>
                  <a:lnTo>
                    <a:pt x="34" y="290"/>
                  </a:lnTo>
                  <a:lnTo>
                    <a:pt x="31" y="274"/>
                  </a:lnTo>
                  <a:lnTo>
                    <a:pt x="26" y="259"/>
                  </a:lnTo>
                  <a:lnTo>
                    <a:pt x="25" y="245"/>
                  </a:lnTo>
                  <a:lnTo>
                    <a:pt x="19" y="241"/>
                  </a:lnTo>
                  <a:lnTo>
                    <a:pt x="16" y="237"/>
                  </a:lnTo>
                  <a:lnTo>
                    <a:pt x="12" y="231"/>
                  </a:lnTo>
                  <a:lnTo>
                    <a:pt x="9" y="223"/>
                  </a:lnTo>
                  <a:lnTo>
                    <a:pt x="6" y="218"/>
                  </a:lnTo>
                  <a:lnTo>
                    <a:pt x="4" y="217"/>
                  </a:lnTo>
                  <a:lnTo>
                    <a:pt x="3" y="213"/>
                  </a:lnTo>
                  <a:lnTo>
                    <a:pt x="3" y="211"/>
                  </a:lnTo>
                  <a:lnTo>
                    <a:pt x="6" y="204"/>
                  </a:lnTo>
                  <a:lnTo>
                    <a:pt x="9" y="197"/>
                  </a:lnTo>
                  <a:lnTo>
                    <a:pt x="6" y="184"/>
                  </a:lnTo>
                  <a:lnTo>
                    <a:pt x="0" y="175"/>
                  </a:lnTo>
                  <a:lnTo>
                    <a:pt x="7" y="159"/>
                  </a:lnTo>
                  <a:lnTo>
                    <a:pt x="12" y="150"/>
                  </a:lnTo>
                  <a:lnTo>
                    <a:pt x="14" y="140"/>
                  </a:lnTo>
                  <a:lnTo>
                    <a:pt x="14" y="127"/>
                  </a:lnTo>
                  <a:lnTo>
                    <a:pt x="12" y="120"/>
                  </a:lnTo>
                  <a:lnTo>
                    <a:pt x="11" y="118"/>
                  </a:lnTo>
                  <a:lnTo>
                    <a:pt x="11" y="115"/>
                  </a:lnTo>
                  <a:lnTo>
                    <a:pt x="18" y="104"/>
                  </a:lnTo>
                  <a:lnTo>
                    <a:pt x="20" y="99"/>
                  </a:lnTo>
                  <a:lnTo>
                    <a:pt x="19" y="93"/>
                  </a:lnTo>
                  <a:lnTo>
                    <a:pt x="28" y="89"/>
                  </a:lnTo>
                  <a:lnTo>
                    <a:pt x="37" y="82"/>
                  </a:lnTo>
                  <a:lnTo>
                    <a:pt x="42" y="73"/>
                  </a:lnTo>
                  <a:lnTo>
                    <a:pt x="45" y="76"/>
                  </a:lnTo>
                  <a:lnTo>
                    <a:pt x="45" y="98"/>
                  </a:lnTo>
                  <a:lnTo>
                    <a:pt x="47" y="98"/>
                  </a:lnTo>
                  <a:lnTo>
                    <a:pt x="47" y="97"/>
                  </a:lnTo>
                  <a:lnTo>
                    <a:pt x="49" y="94"/>
                  </a:lnTo>
                  <a:lnTo>
                    <a:pt x="52" y="93"/>
                  </a:lnTo>
                  <a:lnTo>
                    <a:pt x="53" y="93"/>
                  </a:lnTo>
                  <a:lnTo>
                    <a:pt x="55" y="96"/>
                  </a:lnTo>
                  <a:lnTo>
                    <a:pt x="56" y="96"/>
                  </a:lnTo>
                  <a:lnTo>
                    <a:pt x="59" y="92"/>
                  </a:lnTo>
                  <a:lnTo>
                    <a:pt x="62" y="89"/>
                  </a:lnTo>
                  <a:lnTo>
                    <a:pt x="63" y="83"/>
                  </a:lnTo>
                  <a:lnTo>
                    <a:pt x="65" y="78"/>
                  </a:lnTo>
                  <a:lnTo>
                    <a:pt x="63" y="71"/>
                  </a:lnTo>
                  <a:lnTo>
                    <a:pt x="62" y="63"/>
                  </a:lnTo>
                  <a:lnTo>
                    <a:pt x="62" y="56"/>
                  </a:lnTo>
                  <a:lnTo>
                    <a:pt x="67" y="47"/>
                  </a:lnTo>
                  <a:lnTo>
                    <a:pt x="74" y="42"/>
                  </a:lnTo>
                  <a:lnTo>
                    <a:pt x="84" y="40"/>
                  </a:lnTo>
                  <a:lnTo>
                    <a:pt x="84" y="34"/>
                  </a:lnTo>
                  <a:lnTo>
                    <a:pt x="81" y="30"/>
                  </a:lnTo>
                  <a:lnTo>
                    <a:pt x="79" y="29"/>
                  </a:lnTo>
                  <a:lnTo>
                    <a:pt x="76" y="27"/>
                  </a:lnTo>
                  <a:lnTo>
                    <a:pt x="76" y="22"/>
                  </a:lnTo>
                  <a:lnTo>
                    <a:pt x="79" y="15"/>
                  </a:lnTo>
                  <a:lnTo>
                    <a:pt x="83" y="9"/>
                  </a:lnTo>
                  <a:lnTo>
                    <a:pt x="9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6"/>
            <p:cNvSpPr>
              <a:spLocks noEditPoints="1"/>
            </p:cNvSpPr>
            <p:nvPr/>
          </p:nvSpPr>
          <p:spPr bwMode="auto">
            <a:xfrm>
              <a:off x="7520807" y="2895559"/>
              <a:ext cx="382668" cy="667930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84" y="9"/>
                </a:cxn>
                <a:cxn ang="0">
                  <a:pos x="188" y="16"/>
                </a:cxn>
                <a:cxn ang="0">
                  <a:pos x="200" y="110"/>
                </a:cxn>
                <a:cxn ang="0">
                  <a:pos x="214" y="235"/>
                </a:cxn>
                <a:cxn ang="0">
                  <a:pos x="211" y="256"/>
                </a:cxn>
                <a:cxn ang="0">
                  <a:pos x="213" y="261"/>
                </a:cxn>
                <a:cxn ang="0">
                  <a:pos x="213" y="265"/>
                </a:cxn>
                <a:cxn ang="0">
                  <a:pos x="213" y="268"/>
                </a:cxn>
                <a:cxn ang="0">
                  <a:pos x="220" y="269"/>
                </a:cxn>
                <a:cxn ang="0">
                  <a:pos x="215" y="275"/>
                </a:cxn>
                <a:cxn ang="0">
                  <a:pos x="207" y="270"/>
                </a:cxn>
                <a:cxn ang="0">
                  <a:pos x="201" y="278"/>
                </a:cxn>
                <a:cxn ang="0">
                  <a:pos x="199" y="279"/>
                </a:cxn>
                <a:cxn ang="0">
                  <a:pos x="195" y="285"/>
                </a:cxn>
                <a:cxn ang="0">
                  <a:pos x="192" y="279"/>
                </a:cxn>
                <a:cxn ang="0">
                  <a:pos x="186" y="283"/>
                </a:cxn>
                <a:cxn ang="0">
                  <a:pos x="180" y="282"/>
                </a:cxn>
                <a:cxn ang="0">
                  <a:pos x="178" y="297"/>
                </a:cxn>
                <a:cxn ang="0">
                  <a:pos x="166" y="318"/>
                </a:cxn>
                <a:cxn ang="0">
                  <a:pos x="152" y="328"/>
                </a:cxn>
                <a:cxn ang="0">
                  <a:pos x="143" y="357"/>
                </a:cxn>
                <a:cxn ang="0">
                  <a:pos x="135" y="350"/>
                </a:cxn>
                <a:cxn ang="0">
                  <a:pos x="130" y="356"/>
                </a:cxn>
                <a:cxn ang="0">
                  <a:pos x="123" y="347"/>
                </a:cxn>
                <a:cxn ang="0">
                  <a:pos x="111" y="342"/>
                </a:cxn>
                <a:cxn ang="0">
                  <a:pos x="115" y="348"/>
                </a:cxn>
                <a:cxn ang="0">
                  <a:pos x="106" y="362"/>
                </a:cxn>
                <a:cxn ang="0">
                  <a:pos x="102" y="368"/>
                </a:cxn>
                <a:cxn ang="0">
                  <a:pos x="101" y="370"/>
                </a:cxn>
                <a:cxn ang="0">
                  <a:pos x="88" y="367"/>
                </a:cxn>
                <a:cxn ang="0">
                  <a:pos x="78" y="369"/>
                </a:cxn>
                <a:cxn ang="0">
                  <a:pos x="72" y="368"/>
                </a:cxn>
                <a:cxn ang="0">
                  <a:pos x="72" y="373"/>
                </a:cxn>
                <a:cxn ang="0">
                  <a:pos x="62" y="377"/>
                </a:cxn>
                <a:cxn ang="0">
                  <a:pos x="48" y="373"/>
                </a:cxn>
                <a:cxn ang="0">
                  <a:pos x="29" y="376"/>
                </a:cxn>
                <a:cxn ang="0">
                  <a:pos x="26" y="380"/>
                </a:cxn>
                <a:cxn ang="0">
                  <a:pos x="10" y="382"/>
                </a:cxn>
                <a:cxn ang="0">
                  <a:pos x="2" y="366"/>
                </a:cxn>
                <a:cxn ang="0">
                  <a:pos x="8" y="347"/>
                </a:cxn>
                <a:cxn ang="0">
                  <a:pos x="15" y="338"/>
                </a:cxn>
                <a:cxn ang="0">
                  <a:pos x="32" y="308"/>
                </a:cxn>
                <a:cxn ang="0">
                  <a:pos x="29" y="283"/>
                </a:cxn>
                <a:cxn ang="0">
                  <a:pos x="23" y="275"/>
                </a:cxn>
                <a:cxn ang="0">
                  <a:pos x="17" y="269"/>
                </a:cxn>
                <a:cxn ang="0">
                  <a:pos x="25" y="245"/>
                </a:cxn>
                <a:cxn ang="0">
                  <a:pos x="15" y="31"/>
                </a:cxn>
                <a:cxn ang="0">
                  <a:pos x="16" y="34"/>
                </a:cxn>
                <a:cxn ang="0">
                  <a:pos x="19" y="35"/>
                </a:cxn>
                <a:cxn ang="0">
                  <a:pos x="31" y="28"/>
                </a:cxn>
                <a:cxn ang="0">
                  <a:pos x="47" y="17"/>
                </a:cxn>
                <a:cxn ang="0">
                  <a:pos x="52" y="18"/>
                </a:cxn>
                <a:cxn ang="0">
                  <a:pos x="133" y="7"/>
                </a:cxn>
              </a:cxnLst>
              <a:rect l="0" t="0" r="r" b="b"/>
              <a:pathLst>
                <a:path w="220" h="384">
                  <a:moveTo>
                    <a:pt x="3" y="28"/>
                  </a:moveTo>
                  <a:lnTo>
                    <a:pt x="3" y="31"/>
                  </a:lnTo>
                  <a:lnTo>
                    <a:pt x="2" y="30"/>
                  </a:lnTo>
                  <a:lnTo>
                    <a:pt x="3" y="28"/>
                  </a:lnTo>
                  <a:close/>
                  <a:moveTo>
                    <a:pt x="184" y="0"/>
                  </a:moveTo>
                  <a:lnTo>
                    <a:pt x="185" y="3"/>
                  </a:lnTo>
                  <a:lnTo>
                    <a:pt x="185" y="7"/>
                  </a:lnTo>
                  <a:lnTo>
                    <a:pt x="184" y="9"/>
                  </a:lnTo>
                  <a:lnTo>
                    <a:pt x="185" y="11"/>
                  </a:lnTo>
                  <a:lnTo>
                    <a:pt x="186" y="12"/>
                  </a:lnTo>
                  <a:lnTo>
                    <a:pt x="187" y="14"/>
                  </a:lnTo>
                  <a:lnTo>
                    <a:pt x="188" y="16"/>
                  </a:lnTo>
                  <a:lnTo>
                    <a:pt x="188" y="34"/>
                  </a:lnTo>
                  <a:lnTo>
                    <a:pt x="192" y="59"/>
                  </a:lnTo>
                  <a:lnTo>
                    <a:pt x="196" y="83"/>
                  </a:lnTo>
                  <a:lnTo>
                    <a:pt x="200" y="110"/>
                  </a:lnTo>
                  <a:lnTo>
                    <a:pt x="203" y="144"/>
                  </a:lnTo>
                  <a:lnTo>
                    <a:pt x="206" y="178"/>
                  </a:lnTo>
                  <a:lnTo>
                    <a:pt x="213" y="217"/>
                  </a:lnTo>
                  <a:lnTo>
                    <a:pt x="214" y="235"/>
                  </a:lnTo>
                  <a:lnTo>
                    <a:pt x="213" y="243"/>
                  </a:lnTo>
                  <a:lnTo>
                    <a:pt x="213" y="249"/>
                  </a:lnTo>
                  <a:lnTo>
                    <a:pt x="214" y="257"/>
                  </a:lnTo>
                  <a:lnTo>
                    <a:pt x="211" y="256"/>
                  </a:lnTo>
                  <a:lnTo>
                    <a:pt x="210" y="255"/>
                  </a:lnTo>
                  <a:lnTo>
                    <a:pt x="209" y="255"/>
                  </a:lnTo>
                  <a:lnTo>
                    <a:pt x="209" y="257"/>
                  </a:lnTo>
                  <a:lnTo>
                    <a:pt x="213" y="261"/>
                  </a:lnTo>
                  <a:lnTo>
                    <a:pt x="213" y="263"/>
                  </a:lnTo>
                  <a:lnTo>
                    <a:pt x="214" y="264"/>
                  </a:lnTo>
                  <a:lnTo>
                    <a:pt x="213" y="264"/>
                  </a:lnTo>
                  <a:lnTo>
                    <a:pt x="213" y="265"/>
                  </a:lnTo>
                  <a:lnTo>
                    <a:pt x="208" y="263"/>
                  </a:lnTo>
                  <a:lnTo>
                    <a:pt x="209" y="265"/>
                  </a:lnTo>
                  <a:lnTo>
                    <a:pt x="211" y="268"/>
                  </a:lnTo>
                  <a:lnTo>
                    <a:pt x="213" y="268"/>
                  </a:lnTo>
                  <a:lnTo>
                    <a:pt x="215" y="266"/>
                  </a:lnTo>
                  <a:lnTo>
                    <a:pt x="216" y="266"/>
                  </a:lnTo>
                  <a:lnTo>
                    <a:pt x="218" y="268"/>
                  </a:lnTo>
                  <a:lnTo>
                    <a:pt x="220" y="269"/>
                  </a:lnTo>
                  <a:lnTo>
                    <a:pt x="220" y="270"/>
                  </a:lnTo>
                  <a:lnTo>
                    <a:pt x="218" y="272"/>
                  </a:lnTo>
                  <a:lnTo>
                    <a:pt x="217" y="273"/>
                  </a:lnTo>
                  <a:lnTo>
                    <a:pt x="215" y="275"/>
                  </a:lnTo>
                  <a:lnTo>
                    <a:pt x="210" y="275"/>
                  </a:lnTo>
                  <a:lnTo>
                    <a:pt x="209" y="273"/>
                  </a:lnTo>
                  <a:lnTo>
                    <a:pt x="208" y="271"/>
                  </a:lnTo>
                  <a:lnTo>
                    <a:pt x="207" y="270"/>
                  </a:lnTo>
                  <a:lnTo>
                    <a:pt x="207" y="278"/>
                  </a:lnTo>
                  <a:lnTo>
                    <a:pt x="206" y="279"/>
                  </a:lnTo>
                  <a:lnTo>
                    <a:pt x="202" y="279"/>
                  </a:lnTo>
                  <a:lnTo>
                    <a:pt x="201" y="278"/>
                  </a:lnTo>
                  <a:lnTo>
                    <a:pt x="200" y="278"/>
                  </a:lnTo>
                  <a:lnTo>
                    <a:pt x="200" y="277"/>
                  </a:lnTo>
                  <a:lnTo>
                    <a:pt x="199" y="278"/>
                  </a:lnTo>
                  <a:lnTo>
                    <a:pt x="199" y="279"/>
                  </a:lnTo>
                  <a:lnTo>
                    <a:pt x="200" y="280"/>
                  </a:lnTo>
                  <a:lnTo>
                    <a:pt x="200" y="284"/>
                  </a:lnTo>
                  <a:lnTo>
                    <a:pt x="198" y="285"/>
                  </a:lnTo>
                  <a:lnTo>
                    <a:pt x="195" y="285"/>
                  </a:lnTo>
                  <a:lnTo>
                    <a:pt x="194" y="284"/>
                  </a:lnTo>
                  <a:lnTo>
                    <a:pt x="193" y="282"/>
                  </a:lnTo>
                  <a:lnTo>
                    <a:pt x="193" y="280"/>
                  </a:lnTo>
                  <a:lnTo>
                    <a:pt x="192" y="279"/>
                  </a:lnTo>
                  <a:lnTo>
                    <a:pt x="191" y="279"/>
                  </a:lnTo>
                  <a:lnTo>
                    <a:pt x="189" y="280"/>
                  </a:lnTo>
                  <a:lnTo>
                    <a:pt x="187" y="282"/>
                  </a:lnTo>
                  <a:lnTo>
                    <a:pt x="186" y="283"/>
                  </a:lnTo>
                  <a:lnTo>
                    <a:pt x="184" y="283"/>
                  </a:lnTo>
                  <a:lnTo>
                    <a:pt x="182" y="284"/>
                  </a:lnTo>
                  <a:lnTo>
                    <a:pt x="181" y="284"/>
                  </a:lnTo>
                  <a:lnTo>
                    <a:pt x="180" y="282"/>
                  </a:lnTo>
                  <a:lnTo>
                    <a:pt x="180" y="279"/>
                  </a:lnTo>
                  <a:lnTo>
                    <a:pt x="175" y="284"/>
                  </a:lnTo>
                  <a:lnTo>
                    <a:pt x="175" y="290"/>
                  </a:lnTo>
                  <a:lnTo>
                    <a:pt x="178" y="297"/>
                  </a:lnTo>
                  <a:lnTo>
                    <a:pt x="178" y="305"/>
                  </a:lnTo>
                  <a:lnTo>
                    <a:pt x="172" y="307"/>
                  </a:lnTo>
                  <a:lnTo>
                    <a:pt x="168" y="312"/>
                  </a:lnTo>
                  <a:lnTo>
                    <a:pt x="166" y="318"/>
                  </a:lnTo>
                  <a:lnTo>
                    <a:pt x="165" y="324"/>
                  </a:lnTo>
                  <a:lnTo>
                    <a:pt x="161" y="328"/>
                  </a:lnTo>
                  <a:lnTo>
                    <a:pt x="158" y="329"/>
                  </a:lnTo>
                  <a:lnTo>
                    <a:pt x="152" y="328"/>
                  </a:lnTo>
                  <a:lnTo>
                    <a:pt x="150" y="338"/>
                  </a:lnTo>
                  <a:lnTo>
                    <a:pt x="149" y="347"/>
                  </a:lnTo>
                  <a:lnTo>
                    <a:pt x="146" y="356"/>
                  </a:lnTo>
                  <a:lnTo>
                    <a:pt x="143" y="357"/>
                  </a:lnTo>
                  <a:lnTo>
                    <a:pt x="140" y="357"/>
                  </a:lnTo>
                  <a:lnTo>
                    <a:pt x="138" y="356"/>
                  </a:lnTo>
                  <a:lnTo>
                    <a:pt x="135" y="353"/>
                  </a:lnTo>
                  <a:lnTo>
                    <a:pt x="135" y="350"/>
                  </a:lnTo>
                  <a:lnTo>
                    <a:pt x="133" y="350"/>
                  </a:lnTo>
                  <a:lnTo>
                    <a:pt x="133" y="352"/>
                  </a:lnTo>
                  <a:lnTo>
                    <a:pt x="132" y="354"/>
                  </a:lnTo>
                  <a:lnTo>
                    <a:pt x="130" y="356"/>
                  </a:lnTo>
                  <a:lnTo>
                    <a:pt x="127" y="356"/>
                  </a:lnTo>
                  <a:lnTo>
                    <a:pt x="127" y="352"/>
                  </a:lnTo>
                  <a:lnTo>
                    <a:pt x="125" y="349"/>
                  </a:lnTo>
                  <a:lnTo>
                    <a:pt x="123" y="347"/>
                  </a:lnTo>
                  <a:lnTo>
                    <a:pt x="122" y="345"/>
                  </a:lnTo>
                  <a:lnTo>
                    <a:pt x="118" y="343"/>
                  </a:lnTo>
                  <a:lnTo>
                    <a:pt x="116" y="342"/>
                  </a:lnTo>
                  <a:lnTo>
                    <a:pt x="111" y="342"/>
                  </a:lnTo>
                  <a:lnTo>
                    <a:pt x="111" y="346"/>
                  </a:lnTo>
                  <a:lnTo>
                    <a:pt x="113" y="347"/>
                  </a:lnTo>
                  <a:lnTo>
                    <a:pt x="113" y="348"/>
                  </a:lnTo>
                  <a:lnTo>
                    <a:pt x="115" y="348"/>
                  </a:lnTo>
                  <a:lnTo>
                    <a:pt x="114" y="349"/>
                  </a:lnTo>
                  <a:lnTo>
                    <a:pt x="107" y="353"/>
                  </a:lnTo>
                  <a:lnTo>
                    <a:pt x="106" y="356"/>
                  </a:lnTo>
                  <a:lnTo>
                    <a:pt x="106" y="362"/>
                  </a:lnTo>
                  <a:lnTo>
                    <a:pt x="104" y="366"/>
                  </a:lnTo>
                  <a:lnTo>
                    <a:pt x="104" y="367"/>
                  </a:lnTo>
                  <a:lnTo>
                    <a:pt x="103" y="367"/>
                  </a:lnTo>
                  <a:lnTo>
                    <a:pt x="102" y="368"/>
                  </a:lnTo>
                  <a:lnTo>
                    <a:pt x="100" y="368"/>
                  </a:lnTo>
                  <a:lnTo>
                    <a:pt x="99" y="369"/>
                  </a:lnTo>
                  <a:lnTo>
                    <a:pt x="100" y="369"/>
                  </a:lnTo>
                  <a:lnTo>
                    <a:pt x="101" y="370"/>
                  </a:lnTo>
                  <a:lnTo>
                    <a:pt x="99" y="373"/>
                  </a:lnTo>
                  <a:lnTo>
                    <a:pt x="96" y="373"/>
                  </a:lnTo>
                  <a:lnTo>
                    <a:pt x="92" y="370"/>
                  </a:lnTo>
                  <a:lnTo>
                    <a:pt x="88" y="367"/>
                  </a:lnTo>
                  <a:lnTo>
                    <a:pt x="87" y="364"/>
                  </a:lnTo>
                  <a:lnTo>
                    <a:pt x="83" y="364"/>
                  </a:lnTo>
                  <a:lnTo>
                    <a:pt x="81" y="366"/>
                  </a:lnTo>
                  <a:lnTo>
                    <a:pt x="78" y="369"/>
                  </a:lnTo>
                  <a:lnTo>
                    <a:pt x="75" y="370"/>
                  </a:lnTo>
                  <a:lnTo>
                    <a:pt x="74" y="369"/>
                  </a:lnTo>
                  <a:lnTo>
                    <a:pt x="73" y="367"/>
                  </a:lnTo>
                  <a:lnTo>
                    <a:pt x="72" y="368"/>
                  </a:lnTo>
                  <a:lnTo>
                    <a:pt x="72" y="369"/>
                  </a:lnTo>
                  <a:lnTo>
                    <a:pt x="73" y="370"/>
                  </a:lnTo>
                  <a:lnTo>
                    <a:pt x="73" y="371"/>
                  </a:lnTo>
                  <a:lnTo>
                    <a:pt x="72" y="373"/>
                  </a:lnTo>
                  <a:lnTo>
                    <a:pt x="67" y="373"/>
                  </a:lnTo>
                  <a:lnTo>
                    <a:pt x="66" y="374"/>
                  </a:lnTo>
                  <a:lnTo>
                    <a:pt x="64" y="375"/>
                  </a:lnTo>
                  <a:lnTo>
                    <a:pt x="62" y="377"/>
                  </a:lnTo>
                  <a:lnTo>
                    <a:pt x="61" y="378"/>
                  </a:lnTo>
                  <a:lnTo>
                    <a:pt x="55" y="378"/>
                  </a:lnTo>
                  <a:lnTo>
                    <a:pt x="51" y="374"/>
                  </a:lnTo>
                  <a:lnTo>
                    <a:pt x="48" y="373"/>
                  </a:lnTo>
                  <a:lnTo>
                    <a:pt x="44" y="373"/>
                  </a:lnTo>
                  <a:lnTo>
                    <a:pt x="37" y="374"/>
                  </a:lnTo>
                  <a:lnTo>
                    <a:pt x="31" y="375"/>
                  </a:lnTo>
                  <a:lnTo>
                    <a:pt x="29" y="376"/>
                  </a:lnTo>
                  <a:lnTo>
                    <a:pt x="29" y="384"/>
                  </a:lnTo>
                  <a:lnTo>
                    <a:pt x="28" y="384"/>
                  </a:lnTo>
                  <a:lnTo>
                    <a:pt x="26" y="383"/>
                  </a:lnTo>
                  <a:lnTo>
                    <a:pt x="26" y="380"/>
                  </a:lnTo>
                  <a:lnTo>
                    <a:pt x="25" y="378"/>
                  </a:lnTo>
                  <a:lnTo>
                    <a:pt x="22" y="378"/>
                  </a:lnTo>
                  <a:lnTo>
                    <a:pt x="17" y="380"/>
                  </a:lnTo>
                  <a:lnTo>
                    <a:pt x="10" y="382"/>
                  </a:lnTo>
                  <a:lnTo>
                    <a:pt x="4" y="382"/>
                  </a:lnTo>
                  <a:lnTo>
                    <a:pt x="0" y="381"/>
                  </a:lnTo>
                  <a:lnTo>
                    <a:pt x="0" y="373"/>
                  </a:lnTo>
                  <a:lnTo>
                    <a:pt x="2" y="366"/>
                  </a:lnTo>
                  <a:lnTo>
                    <a:pt x="3" y="359"/>
                  </a:lnTo>
                  <a:lnTo>
                    <a:pt x="3" y="350"/>
                  </a:lnTo>
                  <a:lnTo>
                    <a:pt x="5" y="349"/>
                  </a:lnTo>
                  <a:lnTo>
                    <a:pt x="8" y="347"/>
                  </a:lnTo>
                  <a:lnTo>
                    <a:pt x="10" y="346"/>
                  </a:lnTo>
                  <a:lnTo>
                    <a:pt x="12" y="346"/>
                  </a:lnTo>
                  <a:lnTo>
                    <a:pt x="15" y="347"/>
                  </a:lnTo>
                  <a:lnTo>
                    <a:pt x="15" y="338"/>
                  </a:lnTo>
                  <a:lnTo>
                    <a:pt x="19" y="327"/>
                  </a:lnTo>
                  <a:lnTo>
                    <a:pt x="25" y="317"/>
                  </a:lnTo>
                  <a:lnTo>
                    <a:pt x="29" y="305"/>
                  </a:lnTo>
                  <a:lnTo>
                    <a:pt x="32" y="308"/>
                  </a:lnTo>
                  <a:lnTo>
                    <a:pt x="33" y="308"/>
                  </a:lnTo>
                  <a:lnTo>
                    <a:pt x="32" y="301"/>
                  </a:lnTo>
                  <a:lnTo>
                    <a:pt x="30" y="292"/>
                  </a:lnTo>
                  <a:lnTo>
                    <a:pt x="29" y="283"/>
                  </a:lnTo>
                  <a:lnTo>
                    <a:pt x="25" y="279"/>
                  </a:lnTo>
                  <a:lnTo>
                    <a:pt x="24" y="277"/>
                  </a:lnTo>
                  <a:lnTo>
                    <a:pt x="23" y="276"/>
                  </a:lnTo>
                  <a:lnTo>
                    <a:pt x="23" y="275"/>
                  </a:lnTo>
                  <a:lnTo>
                    <a:pt x="24" y="273"/>
                  </a:lnTo>
                  <a:lnTo>
                    <a:pt x="24" y="272"/>
                  </a:lnTo>
                  <a:lnTo>
                    <a:pt x="21" y="272"/>
                  </a:lnTo>
                  <a:lnTo>
                    <a:pt x="17" y="269"/>
                  </a:lnTo>
                  <a:lnTo>
                    <a:pt x="19" y="263"/>
                  </a:lnTo>
                  <a:lnTo>
                    <a:pt x="19" y="255"/>
                  </a:lnTo>
                  <a:lnTo>
                    <a:pt x="22" y="249"/>
                  </a:lnTo>
                  <a:lnTo>
                    <a:pt x="25" y="245"/>
                  </a:lnTo>
                  <a:lnTo>
                    <a:pt x="17" y="174"/>
                  </a:lnTo>
                  <a:lnTo>
                    <a:pt x="11" y="101"/>
                  </a:lnTo>
                  <a:lnTo>
                    <a:pt x="3" y="31"/>
                  </a:lnTo>
                  <a:lnTo>
                    <a:pt x="15" y="31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6" y="33"/>
                  </a:lnTo>
                  <a:lnTo>
                    <a:pt x="16" y="34"/>
                  </a:lnTo>
                  <a:lnTo>
                    <a:pt x="15" y="37"/>
                  </a:lnTo>
                  <a:lnTo>
                    <a:pt x="15" y="38"/>
                  </a:lnTo>
                  <a:lnTo>
                    <a:pt x="16" y="37"/>
                  </a:lnTo>
                  <a:lnTo>
                    <a:pt x="19" y="35"/>
                  </a:lnTo>
                  <a:lnTo>
                    <a:pt x="22" y="34"/>
                  </a:lnTo>
                  <a:lnTo>
                    <a:pt x="25" y="32"/>
                  </a:lnTo>
                  <a:lnTo>
                    <a:pt x="29" y="31"/>
                  </a:lnTo>
                  <a:lnTo>
                    <a:pt x="31" y="28"/>
                  </a:lnTo>
                  <a:lnTo>
                    <a:pt x="35" y="26"/>
                  </a:lnTo>
                  <a:lnTo>
                    <a:pt x="38" y="23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51" y="20"/>
                  </a:lnTo>
                  <a:lnTo>
                    <a:pt x="52" y="19"/>
                  </a:lnTo>
                  <a:lnTo>
                    <a:pt x="53" y="19"/>
                  </a:lnTo>
                  <a:lnTo>
                    <a:pt x="52" y="18"/>
                  </a:lnTo>
                  <a:lnTo>
                    <a:pt x="51" y="18"/>
                  </a:lnTo>
                  <a:lnTo>
                    <a:pt x="72" y="13"/>
                  </a:lnTo>
                  <a:lnTo>
                    <a:pt x="121" y="9"/>
                  </a:lnTo>
                  <a:lnTo>
                    <a:pt x="133" y="7"/>
                  </a:lnTo>
                  <a:lnTo>
                    <a:pt x="149" y="5"/>
                  </a:lnTo>
                  <a:lnTo>
                    <a:pt x="18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7059865" y="2819026"/>
              <a:ext cx="504426" cy="897531"/>
            </a:xfrm>
            <a:custGeom>
              <a:avLst/>
              <a:gdLst/>
              <a:ahLst/>
              <a:cxnLst>
                <a:cxn ang="0">
                  <a:pos x="238" y="16"/>
                </a:cxn>
                <a:cxn ang="0">
                  <a:pos x="247" y="32"/>
                </a:cxn>
                <a:cxn ang="0">
                  <a:pos x="251" y="44"/>
                </a:cxn>
                <a:cxn ang="0">
                  <a:pos x="267" y="86"/>
                </a:cxn>
                <a:cxn ang="0">
                  <a:pos x="272" y="151"/>
                </a:cxn>
                <a:cxn ang="0">
                  <a:pos x="282" y="247"/>
                </a:cxn>
                <a:cxn ang="0">
                  <a:pos x="281" y="292"/>
                </a:cxn>
                <a:cxn ang="0">
                  <a:pos x="281" y="298"/>
                </a:cxn>
                <a:cxn ang="0">
                  <a:pos x="280" y="305"/>
                </a:cxn>
                <a:cxn ang="0">
                  <a:pos x="286" y="324"/>
                </a:cxn>
                <a:cxn ang="0">
                  <a:pos x="290" y="347"/>
                </a:cxn>
                <a:cxn ang="0">
                  <a:pos x="282" y="365"/>
                </a:cxn>
                <a:cxn ang="0">
                  <a:pos x="275" y="379"/>
                </a:cxn>
                <a:cxn ang="0">
                  <a:pos x="266" y="392"/>
                </a:cxn>
                <a:cxn ang="0">
                  <a:pos x="262" y="414"/>
                </a:cxn>
                <a:cxn ang="0">
                  <a:pos x="262" y="435"/>
                </a:cxn>
                <a:cxn ang="0">
                  <a:pos x="259" y="452"/>
                </a:cxn>
                <a:cxn ang="0">
                  <a:pos x="248" y="470"/>
                </a:cxn>
                <a:cxn ang="0">
                  <a:pos x="232" y="488"/>
                </a:cxn>
                <a:cxn ang="0">
                  <a:pos x="239" y="503"/>
                </a:cxn>
                <a:cxn ang="0">
                  <a:pos x="219" y="499"/>
                </a:cxn>
                <a:cxn ang="0">
                  <a:pos x="194" y="501"/>
                </a:cxn>
                <a:cxn ang="0">
                  <a:pos x="176" y="512"/>
                </a:cxn>
                <a:cxn ang="0">
                  <a:pos x="163" y="496"/>
                </a:cxn>
                <a:cxn ang="0">
                  <a:pos x="167" y="484"/>
                </a:cxn>
                <a:cxn ang="0">
                  <a:pos x="160" y="466"/>
                </a:cxn>
                <a:cxn ang="0">
                  <a:pos x="148" y="449"/>
                </a:cxn>
                <a:cxn ang="0">
                  <a:pos x="127" y="436"/>
                </a:cxn>
                <a:cxn ang="0">
                  <a:pos x="123" y="429"/>
                </a:cxn>
                <a:cxn ang="0">
                  <a:pos x="112" y="427"/>
                </a:cxn>
                <a:cxn ang="0">
                  <a:pos x="111" y="422"/>
                </a:cxn>
                <a:cxn ang="0">
                  <a:pos x="95" y="401"/>
                </a:cxn>
                <a:cxn ang="0">
                  <a:pos x="104" y="373"/>
                </a:cxn>
                <a:cxn ang="0">
                  <a:pos x="102" y="347"/>
                </a:cxn>
                <a:cxn ang="0">
                  <a:pos x="68" y="347"/>
                </a:cxn>
                <a:cxn ang="0">
                  <a:pos x="53" y="308"/>
                </a:cxn>
                <a:cxn ang="0">
                  <a:pos x="35" y="294"/>
                </a:cxn>
                <a:cxn ang="0">
                  <a:pos x="27" y="287"/>
                </a:cxn>
                <a:cxn ang="0">
                  <a:pos x="10" y="266"/>
                </a:cxn>
                <a:cxn ang="0">
                  <a:pos x="0" y="231"/>
                </a:cxn>
                <a:cxn ang="0">
                  <a:pos x="8" y="214"/>
                </a:cxn>
                <a:cxn ang="0">
                  <a:pos x="11" y="194"/>
                </a:cxn>
                <a:cxn ang="0">
                  <a:pos x="26" y="175"/>
                </a:cxn>
                <a:cxn ang="0">
                  <a:pos x="38" y="154"/>
                </a:cxn>
                <a:cxn ang="0">
                  <a:pos x="28" y="137"/>
                </a:cxn>
                <a:cxn ang="0">
                  <a:pos x="26" y="118"/>
                </a:cxn>
                <a:cxn ang="0">
                  <a:pos x="74" y="90"/>
                </a:cxn>
                <a:cxn ang="0">
                  <a:pos x="85" y="63"/>
                </a:cxn>
                <a:cxn ang="0">
                  <a:pos x="82" y="44"/>
                </a:cxn>
                <a:cxn ang="0">
                  <a:pos x="69" y="34"/>
                </a:cxn>
                <a:cxn ang="0">
                  <a:pos x="57" y="18"/>
                </a:cxn>
                <a:cxn ang="0">
                  <a:pos x="50" y="14"/>
                </a:cxn>
                <a:cxn ang="0">
                  <a:pos x="99" y="9"/>
                </a:cxn>
                <a:cxn ang="0">
                  <a:pos x="237" y="0"/>
                </a:cxn>
              </a:cxnLst>
              <a:rect l="0" t="0" r="r" b="b"/>
              <a:pathLst>
                <a:path w="290" h="516">
                  <a:moveTo>
                    <a:pt x="237" y="0"/>
                  </a:moveTo>
                  <a:lnTo>
                    <a:pt x="237" y="9"/>
                  </a:lnTo>
                  <a:lnTo>
                    <a:pt x="238" y="16"/>
                  </a:lnTo>
                  <a:lnTo>
                    <a:pt x="241" y="23"/>
                  </a:lnTo>
                  <a:lnTo>
                    <a:pt x="246" y="30"/>
                  </a:lnTo>
                  <a:lnTo>
                    <a:pt x="247" y="32"/>
                  </a:lnTo>
                  <a:lnTo>
                    <a:pt x="248" y="34"/>
                  </a:lnTo>
                  <a:lnTo>
                    <a:pt x="251" y="36"/>
                  </a:lnTo>
                  <a:lnTo>
                    <a:pt x="251" y="44"/>
                  </a:lnTo>
                  <a:lnTo>
                    <a:pt x="259" y="58"/>
                  </a:lnTo>
                  <a:lnTo>
                    <a:pt x="265" y="72"/>
                  </a:lnTo>
                  <a:lnTo>
                    <a:pt x="267" y="86"/>
                  </a:lnTo>
                  <a:lnTo>
                    <a:pt x="267" y="103"/>
                  </a:lnTo>
                  <a:lnTo>
                    <a:pt x="268" y="118"/>
                  </a:lnTo>
                  <a:lnTo>
                    <a:pt x="272" y="151"/>
                  </a:lnTo>
                  <a:lnTo>
                    <a:pt x="275" y="184"/>
                  </a:lnTo>
                  <a:lnTo>
                    <a:pt x="279" y="217"/>
                  </a:lnTo>
                  <a:lnTo>
                    <a:pt x="282" y="247"/>
                  </a:lnTo>
                  <a:lnTo>
                    <a:pt x="284" y="271"/>
                  </a:lnTo>
                  <a:lnTo>
                    <a:pt x="284" y="285"/>
                  </a:lnTo>
                  <a:lnTo>
                    <a:pt x="281" y="292"/>
                  </a:lnTo>
                  <a:lnTo>
                    <a:pt x="280" y="295"/>
                  </a:lnTo>
                  <a:lnTo>
                    <a:pt x="280" y="298"/>
                  </a:lnTo>
                  <a:lnTo>
                    <a:pt x="281" y="298"/>
                  </a:lnTo>
                  <a:lnTo>
                    <a:pt x="282" y="299"/>
                  </a:lnTo>
                  <a:lnTo>
                    <a:pt x="282" y="300"/>
                  </a:lnTo>
                  <a:lnTo>
                    <a:pt x="280" y="305"/>
                  </a:lnTo>
                  <a:lnTo>
                    <a:pt x="280" y="309"/>
                  </a:lnTo>
                  <a:lnTo>
                    <a:pt x="282" y="317"/>
                  </a:lnTo>
                  <a:lnTo>
                    <a:pt x="286" y="324"/>
                  </a:lnTo>
                  <a:lnTo>
                    <a:pt x="289" y="334"/>
                  </a:lnTo>
                  <a:lnTo>
                    <a:pt x="290" y="343"/>
                  </a:lnTo>
                  <a:lnTo>
                    <a:pt x="290" y="347"/>
                  </a:lnTo>
                  <a:lnTo>
                    <a:pt x="287" y="354"/>
                  </a:lnTo>
                  <a:lnTo>
                    <a:pt x="284" y="357"/>
                  </a:lnTo>
                  <a:lnTo>
                    <a:pt x="282" y="365"/>
                  </a:lnTo>
                  <a:lnTo>
                    <a:pt x="280" y="371"/>
                  </a:lnTo>
                  <a:lnTo>
                    <a:pt x="276" y="377"/>
                  </a:lnTo>
                  <a:lnTo>
                    <a:pt x="275" y="379"/>
                  </a:lnTo>
                  <a:lnTo>
                    <a:pt x="273" y="383"/>
                  </a:lnTo>
                  <a:lnTo>
                    <a:pt x="272" y="386"/>
                  </a:lnTo>
                  <a:lnTo>
                    <a:pt x="266" y="392"/>
                  </a:lnTo>
                  <a:lnTo>
                    <a:pt x="262" y="394"/>
                  </a:lnTo>
                  <a:lnTo>
                    <a:pt x="263" y="405"/>
                  </a:lnTo>
                  <a:lnTo>
                    <a:pt x="262" y="414"/>
                  </a:lnTo>
                  <a:lnTo>
                    <a:pt x="260" y="425"/>
                  </a:lnTo>
                  <a:lnTo>
                    <a:pt x="260" y="428"/>
                  </a:lnTo>
                  <a:lnTo>
                    <a:pt x="262" y="435"/>
                  </a:lnTo>
                  <a:lnTo>
                    <a:pt x="262" y="440"/>
                  </a:lnTo>
                  <a:lnTo>
                    <a:pt x="261" y="446"/>
                  </a:lnTo>
                  <a:lnTo>
                    <a:pt x="259" y="452"/>
                  </a:lnTo>
                  <a:lnTo>
                    <a:pt x="258" y="459"/>
                  </a:lnTo>
                  <a:lnTo>
                    <a:pt x="260" y="468"/>
                  </a:lnTo>
                  <a:lnTo>
                    <a:pt x="248" y="470"/>
                  </a:lnTo>
                  <a:lnTo>
                    <a:pt x="238" y="475"/>
                  </a:lnTo>
                  <a:lnTo>
                    <a:pt x="231" y="482"/>
                  </a:lnTo>
                  <a:lnTo>
                    <a:pt x="232" y="488"/>
                  </a:lnTo>
                  <a:lnTo>
                    <a:pt x="235" y="492"/>
                  </a:lnTo>
                  <a:lnTo>
                    <a:pt x="238" y="497"/>
                  </a:lnTo>
                  <a:lnTo>
                    <a:pt x="239" y="503"/>
                  </a:lnTo>
                  <a:lnTo>
                    <a:pt x="237" y="508"/>
                  </a:lnTo>
                  <a:lnTo>
                    <a:pt x="229" y="503"/>
                  </a:lnTo>
                  <a:lnTo>
                    <a:pt x="219" y="499"/>
                  </a:lnTo>
                  <a:lnTo>
                    <a:pt x="210" y="498"/>
                  </a:lnTo>
                  <a:lnTo>
                    <a:pt x="202" y="498"/>
                  </a:lnTo>
                  <a:lnTo>
                    <a:pt x="194" y="501"/>
                  </a:lnTo>
                  <a:lnTo>
                    <a:pt x="188" y="506"/>
                  </a:lnTo>
                  <a:lnTo>
                    <a:pt x="183" y="516"/>
                  </a:lnTo>
                  <a:lnTo>
                    <a:pt x="176" y="512"/>
                  </a:lnTo>
                  <a:lnTo>
                    <a:pt x="168" y="506"/>
                  </a:lnTo>
                  <a:lnTo>
                    <a:pt x="163" y="498"/>
                  </a:lnTo>
                  <a:lnTo>
                    <a:pt x="163" y="496"/>
                  </a:lnTo>
                  <a:lnTo>
                    <a:pt x="166" y="491"/>
                  </a:lnTo>
                  <a:lnTo>
                    <a:pt x="167" y="488"/>
                  </a:lnTo>
                  <a:lnTo>
                    <a:pt x="167" y="484"/>
                  </a:lnTo>
                  <a:lnTo>
                    <a:pt x="166" y="477"/>
                  </a:lnTo>
                  <a:lnTo>
                    <a:pt x="162" y="471"/>
                  </a:lnTo>
                  <a:lnTo>
                    <a:pt x="160" y="466"/>
                  </a:lnTo>
                  <a:lnTo>
                    <a:pt x="161" y="459"/>
                  </a:lnTo>
                  <a:lnTo>
                    <a:pt x="154" y="455"/>
                  </a:lnTo>
                  <a:lnTo>
                    <a:pt x="148" y="449"/>
                  </a:lnTo>
                  <a:lnTo>
                    <a:pt x="142" y="442"/>
                  </a:lnTo>
                  <a:lnTo>
                    <a:pt x="135" y="436"/>
                  </a:lnTo>
                  <a:lnTo>
                    <a:pt x="127" y="436"/>
                  </a:lnTo>
                  <a:lnTo>
                    <a:pt x="127" y="431"/>
                  </a:lnTo>
                  <a:lnTo>
                    <a:pt x="125" y="431"/>
                  </a:lnTo>
                  <a:lnTo>
                    <a:pt x="123" y="429"/>
                  </a:lnTo>
                  <a:lnTo>
                    <a:pt x="117" y="429"/>
                  </a:lnTo>
                  <a:lnTo>
                    <a:pt x="113" y="428"/>
                  </a:lnTo>
                  <a:lnTo>
                    <a:pt x="112" y="427"/>
                  </a:lnTo>
                  <a:lnTo>
                    <a:pt x="112" y="425"/>
                  </a:lnTo>
                  <a:lnTo>
                    <a:pt x="111" y="424"/>
                  </a:lnTo>
                  <a:lnTo>
                    <a:pt x="111" y="422"/>
                  </a:lnTo>
                  <a:lnTo>
                    <a:pt x="102" y="417"/>
                  </a:lnTo>
                  <a:lnTo>
                    <a:pt x="97" y="410"/>
                  </a:lnTo>
                  <a:lnTo>
                    <a:pt x="95" y="401"/>
                  </a:lnTo>
                  <a:lnTo>
                    <a:pt x="96" y="392"/>
                  </a:lnTo>
                  <a:lnTo>
                    <a:pt x="102" y="380"/>
                  </a:lnTo>
                  <a:lnTo>
                    <a:pt x="104" y="373"/>
                  </a:lnTo>
                  <a:lnTo>
                    <a:pt x="105" y="364"/>
                  </a:lnTo>
                  <a:lnTo>
                    <a:pt x="107" y="352"/>
                  </a:lnTo>
                  <a:lnTo>
                    <a:pt x="102" y="347"/>
                  </a:lnTo>
                  <a:lnTo>
                    <a:pt x="93" y="342"/>
                  </a:lnTo>
                  <a:lnTo>
                    <a:pt x="85" y="341"/>
                  </a:lnTo>
                  <a:lnTo>
                    <a:pt x="68" y="347"/>
                  </a:lnTo>
                  <a:lnTo>
                    <a:pt x="63" y="326"/>
                  </a:lnTo>
                  <a:lnTo>
                    <a:pt x="60" y="315"/>
                  </a:lnTo>
                  <a:lnTo>
                    <a:pt x="53" y="308"/>
                  </a:lnTo>
                  <a:lnTo>
                    <a:pt x="46" y="305"/>
                  </a:lnTo>
                  <a:lnTo>
                    <a:pt x="38" y="299"/>
                  </a:lnTo>
                  <a:lnTo>
                    <a:pt x="35" y="294"/>
                  </a:lnTo>
                  <a:lnTo>
                    <a:pt x="33" y="292"/>
                  </a:lnTo>
                  <a:lnTo>
                    <a:pt x="32" y="289"/>
                  </a:lnTo>
                  <a:lnTo>
                    <a:pt x="27" y="287"/>
                  </a:lnTo>
                  <a:lnTo>
                    <a:pt x="15" y="278"/>
                  </a:lnTo>
                  <a:lnTo>
                    <a:pt x="12" y="273"/>
                  </a:lnTo>
                  <a:lnTo>
                    <a:pt x="10" y="266"/>
                  </a:lnTo>
                  <a:lnTo>
                    <a:pt x="8" y="258"/>
                  </a:lnTo>
                  <a:lnTo>
                    <a:pt x="3" y="240"/>
                  </a:lnTo>
                  <a:lnTo>
                    <a:pt x="0" y="231"/>
                  </a:lnTo>
                  <a:lnTo>
                    <a:pt x="1" y="225"/>
                  </a:lnTo>
                  <a:lnTo>
                    <a:pt x="4" y="221"/>
                  </a:lnTo>
                  <a:lnTo>
                    <a:pt x="8" y="214"/>
                  </a:lnTo>
                  <a:lnTo>
                    <a:pt x="8" y="208"/>
                  </a:lnTo>
                  <a:lnTo>
                    <a:pt x="6" y="200"/>
                  </a:lnTo>
                  <a:lnTo>
                    <a:pt x="11" y="194"/>
                  </a:lnTo>
                  <a:lnTo>
                    <a:pt x="19" y="189"/>
                  </a:lnTo>
                  <a:lnTo>
                    <a:pt x="26" y="186"/>
                  </a:lnTo>
                  <a:lnTo>
                    <a:pt x="26" y="175"/>
                  </a:lnTo>
                  <a:lnTo>
                    <a:pt x="29" y="168"/>
                  </a:lnTo>
                  <a:lnTo>
                    <a:pt x="34" y="161"/>
                  </a:lnTo>
                  <a:lnTo>
                    <a:pt x="38" y="154"/>
                  </a:lnTo>
                  <a:lnTo>
                    <a:pt x="35" y="147"/>
                  </a:lnTo>
                  <a:lnTo>
                    <a:pt x="32" y="141"/>
                  </a:lnTo>
                  <a:lnTo>
                    <a:pt x="28" y="137"/>
                  </a:lnTo>
                  <a:lnTo>
                    <a:pt x="26" y="132"/>
                  </a:lnTo>
                  <a:lnTo>
                    <a:pt x="25" y="126"/>
                  </a:lnTo>
                  <a:lnTo>
                    <a:pt x="26" y="118"/>
                  </a:lnTo>
                  <a:lnTo>
                    <a:pt x="49" y="111"/>
                  </a:lnTo>
                  <a:lnTo>
                    <a:pt x="71" y="102"/>
                  </a:lnTo>
                  <a:lnTo>
                    <a:pt x="74" y="90"/>
                  </a:lnTo>
                  <a:lnTo>
                    <a:pt x="78" y="81"/>
                  </a:lnTo>
                  <a:lnTo>
                    <a:pt x="83" y="72"/>
                  </a:lnTo>
                  <a:lnTo>
                    <a:pt x="85" y="63"/>
                  </a:lnTo>
                  <a:lnTo>
                    <a:pt x="85" y="53"/>
                  </a:lnTo>
                  <a:lnTo>
                    <a:pt x="84" y="48"/>
                  </a:lnTo>
                  <a:lnTo>
                    <a:pt x="82" y="44"/>
                  </a:lnTo>
                  <a:lnTo>
                    <a:pt x="78" y="41"/>
                  </a:lnTo>
                  <a:lnTo>
                    <a:pt x="71" y="36"/>
                  </a:lnTo>
                  <a:lnTo>
                    <a:pt x="69" y="34"/>
                  </a:lnTo>
                  <a:lnTo>
                    <a:pt x="62" y="23"/>
                  </a:lnTo>
                  <a:lnTo>
                    <a:pt x="60" y="19"/>
                  </a:lnTo>
                  <a:lnTo>
                    <a:pt x="57" y="18"/>
                  </a:lnTo>
                  <a:lnTo>
                    <a:pt x="56" y="16"/>
                  </a:lnTo>
                  <a:lnTo>
                    <a:pt x="53" y="16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52" y="11"/>
                  </a:lnTo>
                  <a:lnTo>
                    <a:pt x="99" y="9"/>
                  </a:lnTo>
                  <a:lnTo>
                    <a:pt x="146" y="6"/>
                  </a:lnTo>
                  <a:lnTo>
                    <a:pt x="191" y="2"/>
                  </a:lnTo>
                  <a:lnTo>
                    <a:pt x="237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6854616" y="2121525"/>
              <a:ext cx="636621" cy="711416"/>
            </a:xfrm>
            <a:custGeom>
              <a:avLst/>
              <a:gdLst/>
              <a:ahLst/>
              <a:cxnLst>
                <a:cxn ang="0">
                  <a:pos x="123" y="14"/>
                </a:cxn>
                <a:cxn ang="0">
                  <a:pos x="138" y="30"/>
                </a:cxn>
                <a:cxn ang="0">
                  <a:pos x="178" y="57"/>
                </a:cxn>
                <a:cxn ang="0">
                  <a:pos x="223" y="63"/>
                </a:cxn>
                <a:cxn ang="0">
                  <a:pos x="234" y="64"/>
                </a:cxn>
                <a:cxn ang="0">
                  <a:pos x="259" y="77"/>
                </a:cxn>
                <a:cxn ang="0">
                  <a:pos x="301" y="79"/>
                </a:cxn>
                <a:cxn ang="0">
                  <a:pos x="305" y="84"/>
                </a:cxn>
                <a:cxn ang="0">
                  <a:pos x="315" y="94"/>
                </a:cxn>
                <a:cxn ang="0">
                  <a:pos x="329" y="114"/>
                </a:cxn>
                <a:cxn ang="0">
                  <a:pos x="328" y="132"/>
                </a:cxn>
                <a:cxn ang="0">
                  <a:pos x="337" y="141"/>
                </a:cxn>
                <a:cxn ang="0">
                  <a:pos x="344" y="157"/>
                </a:cxn>
                <a:cxn ang="0">
                  <a:pos x="333" y="167"/>
                </a:cxn>
                <a:cxn ang="0">
                  <a:pos x="323" y="192"/>
                </a:cxn>
                <a:cxn ang="0">
                  <a:pos x="327" y="210"/>
                </a:cxn>
                <a:cxn ang="0">
                  <a:pos x="333" y="207"/>
                </a:cxn>
                <a:cxn ang="0">
                  <a:pos x="335" y="203"/>
                </a:cxn>
                <a:cxn ang="0">
                  <a:pos x="358" y="175"/>
                </a:cxn>
                <a:cxn ang="0">
                  <a:pos x="365" y="190"/>
                </a:cxn>
                <a:cxn ang="0">
                  <a:pos x="358" y="209"/>
                </a:cxn>
                <a:cxn ang="0">
                  <a:pos x="360" y="240"/>
                </a:cxn>
                <a:cxn ang="0">
                  <a:pos x="353" y="245"/>
                </a:cxn>
                <a:cxn ang="0">
                  <a:pos x="350" y="254"/>
                </a:cxn>
                <a:cxn ang="0">
                  <a:pos x="351" y="274"/>
                </a:cxn>
                <a:cxn ang="0">
                  <a:pos x="347" y="304"/>
                </a:cxn>
                <a:cxn ang="0">
                  <a:pos x="345" y="335"/>
                </a:cxn>
                <a:cxn ang="0">
                  <a:pos x="344" y="346"/>
                </a:cxn>
                <a:cxn ang="0">
                  <a:pos x="347" y="354"/>
                </a:cxn>
                <a:cxn ang="0">
                  <a:pos x="355" y="373"/>
                </a:cxn>
                <a:cxn ang="0">
                  <a:pos x="308" y="400"/>
                </a:cxn>
                <a:cxn ang="0">
                  <a:pos x="165" y="409"/>
                </a:cxn>
                <a:cxn ang="0">
                  <a:pos x="163" y="402"/>
                </a:cxn>
                <a:cxn ang="0">
                  <a:pos x="152" y="396"/>
                </a:cxn>
                <a:cxn ang="0">
                  <a:pos x="128" y="361"/>
                </a:cxn>
                <a:cxn ang="0">
                  <a:pos x="132" y="342"/>
                </a:cxn>
                <a:cxn ang="0">
                  <a:pos x="126" y="336"/>
                </a:cxn>
                <a:cxn ang="0">
                  <a:pos x="119" y="321"/>
                </a:cxn>
                <a:cxn ang="0">
                  <a:pos x="116" y="294"/>
                </a:cxn>
                <a:cxn ang="0">
                  <a:pos x="100" y="273"/>
                </a:cxn>
                <a:cxn ang="0">
                  <a:pos x="85" y="268"/>
                </a:cxn>
                <a:cxn ang="0">
                  <a:pos x="61" y="239"/>
                </a:cxn>
                <a:cxn ang="0">
                  <a:pos x="52" y="237"/>
                </a:cxn>
                <a:cxn ang="0">
                  <a:pos x="37" y="225"/>
                </a:cxn>
                <a:cxn ang="0">
                  <a:pos x="21" y="221"/>
                </a:cxn>
                <a:cxn ang="0">
                  <a:pos x="16" y="213"/>
                </a:cxn>
                <a:cxn ang="0">
                  <a:pos x="11" y="199"/>
                </a:cxn>
                <a:cxn ang="0">
                  <a:pos x="17" y="149"/>
                </a:cxn>
                <a:cxn ang="0">
                  <a:pos x="1" y="130"/>
                </a:cxn>
                <a:cxn ang="0">
                  <a:pos x="3" y="122"/>
                </a:cxn>
                <a:cxn ang="0">
                  <a:pos x="7" y="116"/>
                </a:cxn>
                <a:cxn ang="0">
                  <a:pos x="9" y="105"/>
                </a:cxn>
                <a:cxn ang="0">
                  <a:pos x="16" y="102"/>
                </a:cxn>
                <a:cxn ang="0">
                  <a:pos x="30" y="92"/>
                </a:cxn>
                <a:cxn ang="0">
                  <a:pos x="36" y="50"/>
                </a:cxn>
                <a:cxn ang="0">
                  <a:pos x="40" y="30"/>
                </a:cxn>
                <a:cxn ang="0">
                  <a:pos x="43" y="23"/>
                </a:cxn>
                <a:cxn ang="0">
                  <a:pos x="78" y="23"/>
                </a:cxn>
                <a:cxn ang="0">
                  <a:pos x="114" y="4"/>
                </a:cxn>
              </a:cxnLst>
              <a:rect l="0" t="0" r="r" b="b"/>
              <a:pathLst>
                <a:path w="366" h="409">
                  <a:moveTo>
                    <a:pt x="124" y="0"/>
                  </a:moveTo>
                  <a:lnTo>
                    <a:pt x="125" y="7"/>
                  </a:lnTo>
                  <a:lnTo>
                    <a:pt x="123" y="14"/>
                  </a:lnTo>
                  <a:lnTo>
                    <a:pt x="119" y="23"/>
                  </a:lnTo>
                  <a:lnTo>
                    <a:pt x="118" y="31"/>
                  </a:lnTo>
                  <a:lnTo>
                    <a:pt x="138" y="30"/>
                  </a:lnTo>
                  <a:lnTo>
                    <a:pt x="154" y="35"/>
                  </a:lnTo>
                  <a:lnTo>
                    <a:pt x="168" y="44"/>
                  </a:lnTo>
                  <a:lnTo>
                    <a:pt x="178" y="57"/>
                  </a:lnTo>
                  <a:lnTo>
                    <a:pt x="193" y="59"/>
                  </a:lnTo>
                  <a:lnTo>
                    <a:pt x="208" y="60"/>
                  </a:lnTo>
                  <a:lnTo>
                    <a:pt x="223" y="63"/>
                  </a:lnTo>
                  <a:lnTo>
                    <a:pt x="227" y="63"/>
                  </a:lnTo>
                  <a:lnTo>
                    <a:pt x="230" y="64"/>
                  </a:lnTo>
                  <a:lnTo>
                    <a:pt x="234" y="64"/>
                  </a:lnTo>
                  <a:lnTo>
                    <a:pt x="237" y="65"/>
                  </a:lnTo>
                  <a:lnTo>
                    <a:pt x="248" y="71"/>
                  </a:lnTo>
                  <a:lnTo>
                    <a:pt x="259" y="77"/>
                  </a:lnTo>
                  <a:lnTo>
                    <a:pt x="273" y="78"/>
                  </a:lnTo>
                  <a:lnTo>
                    <a:pt x="287" y="78"/>
                  </a:lnTo>
                  <a:lnTo>
                    <a:pt x="301" y="79"/>
                  </a:lnTo>
                  <a:lnTo>
                    <a:pt x="302" y="81"/>
                  </a:lnTo>
                  <a:lnTo>
                    <a:pt x="302" y="83"/>
                  </a:lnTo>
                  <a:lnTo>
                    <a:pt x="305" y="84"/>
                  </a:lnTo>
                  <a:lnTo>
                    <a:pt x="307" y="86"/>
                  </a:lnTo>
                  <a:lnTo>
                    <a:pt x="307" y="93"/>
                  </a:lnTo>
                  <a:lnTo>
                    <a:pt x="315" y="94"/>
                  </a:lnTo>
                  <a:lnTo>
                    <a:pt x="327" y="99"/>
                  </a:lnTo>
                  <a:lnTo>
                    <a:pt x="329" y="107"/>
                  </a:lnTo>
                  <a:lnTo>
                    <a:pt x="329" y="114"/>
                  </a:lnTo>
                  <a:lnTo>
                    <a:pt x="328" y="121"/>
                  </a:lnTo>
                  <a:lnTo>
                    <a:pt x="327" y="130"/>
                  </a:lnTo>
                  <a:lnTo>
                    <a:pt x="328" y="132"/>
                  </a:lnTo>
                  <a:lnTo>
                    <a:pt x="330" y="133"/>
                  </a:lnTo>
                  <a:lnTo>
                    <a:pt x="338" y="133"/>
                  </a:lnTo>
                  <a:lnTo>
                    <a:pt x="337" y="141"/>
                  </a:lnTo>
                  <a:lnTo>
                    <a:pt x="340" y="147"/>
                  </a:lnTo>
                  <a:lnTo>
                    <a:pt x="342" y="151"/>
                  </a:lnTo>
                  <a:lnTo>
                    <a:pt x="344" y="157"/>
                  </a:lnTo>
                  <a:lnTo>
                    <a:pt x="344" y="164"/>
                  </a:lnTo>
                  <a:lnTo>
                    <a:pt x="337" y="167"/>
                  </a:lnTo>
                  <a:lnTo>
                    <a:pt x="333" y="167"/>
                  </a:lnTo>
                  <a:lnTo>
                    <a:pt x="331" y="176"/>
                  </a:lnTo>
                  <a:lnTo>
                    <a:pt x="328" y="184"/>
                  </a:lnTo>
                  <a:lnTo>
                    <a:pt x="323" y="192"/>
                  </a:lnTo>
                  <a:lnTo>
                    <a:pt x="322" y="200"/>
                  </a:lnTo>
                  <a:lnTo>
                    <a:pt x="324" y="209"/>
                  </a:lnTo>
                  <a:lnTo>
                    <a:pt x="327" y="210"/>
                  </a:lnTo>
                  <a:lnTo>
                    <a:pt x="329" y="210"/>
                  </a:lnTo>
                  <a:lnTo>
                    <a:pt x="330" y="209"/>
                  </a:lnTo>
                  <a:lnTo>
                    <a:pt x="333" y="207"/>
                  </a:lnTo>
                  <a:lnTo>
                    <a:pt x="333" y="206"/>
                  </a:lnTo>
                  <a:lnTo>
                    <a:pt x="334" y="204"/>
                  </a:lnTo>
                  <a:lnTo>
                    <a:pt x="335" y="203"/>
                  </a:lnTo>
                  <a:lnTo>
                    <a:pt x="342" y="195"/>
                  </a:lnTo>
                  <a:lnTo>
                    <a:pt x="349" y="184"/>
                  </a:lnTo>
                  <a:lnTo>
                    <a:pt x="358" y="175"/>
                  </a:lnTo>
                  <a:lnTo>
                    <a:pt x="364" y="178"/>
                  </a:lnTo>
                  <a:lnTo>
                    <a:pt x="366" y="184"/>
                  </a:lnTo>
                  <a:lnTo>
                    <a:pt x="365" y="190"/>
                  </a:lnTo>
                  <a:lnTo>
                    <a:pt x="363" y="196"/>
                  </a:lnTo>
                  <a:lnTo>
                    <a:pt x="359" y="202"/>
                  </a:lnTo>
                  <a:lnTo>
                    <a:pt x="358" y="209"/>
                  </a:lnTo>
                  <a:lnTo>
                    <a:pt x="357" y="220"/>
                  </a:lnTo>
                  <a:lnTo>
                    <a:pt x="357" y="230"/>
                  </a:lnTo>
                  <a:lnTo>
                    <a:pt x="360" y="240"/>
                  </a:lnTo>
                  <a:lnTo>
                    <a:pt x="357" y="241"/>
                  </a:lnTo>
                  <a:lnTo>
                    <a:pt x="355" y="242"/>
                  </a:lnTo>
                  <a:lnTo>
                    <a:pt x="353" y="245"/>
                  </a:lnTo>
                  <a:lnTo>
                    <a:pt x="352" y="248"/>
                  </a:lnTo>
                  <a:lnTo>
                    <a:pt x="351" y="251"/>
                  </a:lnTo>
                  <a:lnTo>
                    <a:pt x="350" y="254"/>
                  </a:lnTo>
                  <a:lnTo>
                    <a:pt x="349" y="256"/>
                  </a:lnTo>
                  <a:lnTo>
                    <a:pt x="349" y="266"/>
                  </a:lnTo>
                  <a:lnTo>
                    <a:pt x="351" y="274"/>
                  </a:lnTo>
                  <a:lnTo>
                    <a:pt x="352" y="282"/>
                  </a:lnTo>
                  <a:lnTo>
                    <a:pt x="350" y="293"/>
                  </a:lnTo>
                  <a:lnTo>
                    <a:pt x="347" y="304"/>
                  </a:lnTo>
                  <a:lnTo>
                    <a:pt x="344" y="316"/>
                  </a:lnTo>
                  <a:lnTo>
                    <a:pt x="344" y="325"/>
                  </a:lnTo>
                  <a:lnTo>
                    <a:pt x="345" y="335"/>
                  </a:lnTo>
                  <a:lnTo>
                    <a:pt x="347" y="342"/>
                  </a:lnTo>
                  <a:lnTo>
                    <a:pt x="347" y="344"/>
                  </a:lnTo>
                  <a:lnTo>
                    <a:pt x="344" y="346"/>
                  </a:lnTo>
                  <a:lnTo>
                    <a:pt x="344" y="350"/>
                  </a:lnTo>
                  <a:lnTo>
                    <a:pt x="345" y="351"/>
                  </a:lnTo>
                  <a:lnTo>
                    <a:pt x="347" y="354"/>
                  </a:lnTo>
                  <a:lnTo>
                    <a:pt x="348" y="356"/>
                  </a:lnTo>
                  <a:lnTo>
                    <a:pt x="352" y="365"/>
                  </a:lnTo>
                  <a:lnTo>
                    <a:pt x="355" y="373"/>
                  </a:lnTo>
                  <a:lnTo>
                    <a:pt x="356" y="384"/>
                  </a:lnTo>
                  <a:lnTo>
                    <a:pt x="355" y="398"/>
                  </a:lnTo>
                  <a:lnTo>
                    <a:pt x="308" y="400"/>
                  </a:lnTo>
                  <a:lnTo>
                    <a:pt x="217" y="407"/>
                  </a:lnTo>
                  <a:lnTo>
                    <a:pt x="170" y="409"/>
                  </a:lnTo>
                  <a:lnTo>
                    <a:pt x="165" y="409"/>
                  </a:lnTo>
                  <a:lnTo>
                    <a:pt x="164" y="408"/>
                  </a:lnTo>
                  <a:lnTo>
                    <a:pt x="164" y="405"/>
                  </a:lnTo>
                  <a:lnTo>
                    <a:pt x="163" y="402"/>
                  </a:lnTo>
                  <a:lnTo>
                    <a:pt x="163" y="399"/>
                  </a:lnTo>
                  <a:lnTo>
                    <a:pt x="161" y="398"/>
                  </a:lnTo>
                  <a:lnTo>
                    <a:pt x="152" y="396"/>
                  </a:lnTo>
                  <a:lnTo>
                    <a:pt x="136" y="392"/>
                  </a:lnTo>
                  <a:lnTo>
                    <a:pt x="135" y="382"/>
                  </a:lnTo>
                  <a:lnTo>
                    <a:pt x="128" y="361"/>
                  </a:lnTo>
                  <a:lnTo>
                    <a:pt x="128" y="352"/>
                  </a:lnTo>
                  <a:lnTo>
                    <a:pt x="132" y="344"/>
                  </a:lnTo>
                  <a:lnTo>
                    <a:pt x="132" y="342"/>
                  </a:lnTo>
                  <a:lnTo>
                    <a:pt x="131" y="339"/>
                  </a:lnTo>
                  <a:lnTo>
                    <a:pt x="129" y="337"/>
                  </a:lnTo>
                  <a:lnTo>
                    <a:pt x="126" y="336"/>
                  </a:lnTo>
                  <a:lnTo>
                    <a:pt x="123" y="332"/>
                  </a:lnTo>
                  <a:lnTo>
                    <a:pt x="122" y="330"/>
                  </a:lnTo>
                  <a:lnTo>
                    <a:pt x="119" y="321"/>
                  </a:lnTo>
                  <a:lnTo>
                    <a:pt x="119" y="311"/>
                  </a:lnTo>
                  <a:lnTo>
                    <a:pt x="118" y="302"/>
                  </a:lnTo>
                  <a:lnTo>
                    <a:pt x="116" y="294"/>
                  </a:lnTo>
                  <a:lnTo>
                    <a:pt x="110" y="282"/>
                  </a:lnTo>
                  <a:lnTo>
                    <a:pt x="102" y="274"/>
                  </a:lnTo>
                  <a:lnTo>
                    <a:pt x="100" y="273"/>
                  </a:lnTo>
                  <a:lnTo>
                    <a:pt x="96" y="272"/>
                  </a:lnTo>
                  <a:lnTo>
                    <a:pt x="92" y="270"/>
                  </a:lnTo>
                  <a:lnTo>
                    <a:pt x="85" y="268"/>
                  </a:lnTo>
                  <a:lnTo>
                    <a:pt x="71" y="249"/>
                  </a:lnTo>
                  <a:lnTo>
                    <a:pt x="62" y="240"/>
                  </a:lnTo>
                  <a:lnTo>
                    <a:pt x="61" y="239"/>
                  </a:lnTo>
                  <a:lnTo>
                    <a:pt x="58" y="239"/>
                  </a:lnTo>
                  <a:lnTo>
                    <a:pt x="55" y="238"/>
                  </a:lnTo>
                  <a:lnTo>
                    <a:pt x="52" y="237"/>
                  </a:lnTo>
                  <a:lnTo>
                    <a:pt x="48" y="234"/>
                  </a:lnTo>
                  <a:lnTo>
                    <a:pt x="40" y="226"/>
                  </a:lnTo>
                  <a:lnTo>
                    <a:pt x="37" y="225"/>
                  </a:lnTo>
                  <a:lnTo>
                    <a:pt x="30" y="225"/>
                  </a:lnTo>
                  <a:lnTo>
                    <a:pt x="23" y="223"/>
                  </a:lnTo>
                  <a:lnTo>
                    <a:pt x="21" y="221"/>
                  </a:lnTo>
                  <a:lnTo>
                    <a:pt x="18" y="217"/>
                  </a:lnTo>
                  <a:lnTo>
                    <a:pt x="17" y="216"/>
                  </a:lnTo>
                  <a:lnTo>
                    <a:pt x="16" y="213"/>
                  </a:lnTo>
                  <a:lnTo>
                    <a:pt x="15" y="212"/>
                  </a:lnTo>
                  <a:lnTo>
                    <a:pt x="9" y="212"/>
                  </a:lnTo>
                  <a:lnTo>
                    <a:pt x="11" y="199"/>
                  </a:lnTo>
                  <a:lnTo>
                    <a:pt x="11" y="172"/>
                  </a:lnTo>
                  <a:lnTo>
                    <a:pt x="12" y="160"/>
                  </a:lnTo>
                  <a:lnTo>
                    <a:pt x="17" y="149"/>
                  </a:lnTo>
                  <a:lnTo>
                    <a:pt x="14" y="141"/>
                  </a:lnTo>
                  <a:lnTo>
                    <a:pt x="9" y="134"/>
                  </a:lnTo>
                  <a:lnTo>
                    <a:pt x="1" y="130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3" y="122"/>
                  </a:lnTo>
                  <a:lnTo>
                    <a:pt x="5" y="121"/>
                  </a:lnTo>
                  <a:lnTo>
                    <a:pt x="7" y="119"/>
                  </a:lnTo>
                  <a:lnTo>
                    <a:pt x="7" y="116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9" y="105"/>
                  </a:lnTo>
                  <a:lnTo>
                    <a:pt x="10" y="104"/>
                  </a:lnTo>
                  <a:lnTo>
                    <a:pt x="14" y="102"/>
                  </a:lnTo>
                  <a:lnTo>
                    <a:pt x="16" y="102"/>
                  </a:lnTo>
                  <a:lnTo>
                    <a:pt x="17" y="101"/>
                  </a:lnTo>
                  <a:lnTo>
                    <a:pt x="23" y="98"/>
                  </a:lnTo>
                  <a:lnTo>
                    <a:pt x="30" y="92"/>
                  </a:lnTo>
                  <a:lnTo>
                    <a:pt x="37" y="87"/>
                  </a:lnTo>
                  <a:lnTo>
                    <a:pt x="37" y="67"/>
                  </a:lnTo>
                  <a:lnTo>
                    <a:pt x="36" y="50"/>
                  </a:lnTo>
                  <a:lnTo>
                    <a:pt x="34" y="31"/>
                  </a:lnTo>
                  <a:lnTo>
                    <a:pt x="38" y="31"/>
                  </a:lnTo>
                  <a:lnTo>
                    <a:pt x="40" y="30"/>
                  </a:lnTo>
                  <a:lnTo>
                    <a:pt x="41" y="29"/>
                  </a:lnTo>
                  <a:lnTo>
                    <a:pt x="43" y="27"/>
                  </a:lnTo>
                  <a:lnTo>
                    <a:pt x="43" y="23"/>
                  </a:lnTo>
                  <a:lnTo>
                    <a:pt x="53" y="28"/>
                  </a:lnTo>
                  <a:lnTo>
                    <a:pt x="66" y="28"/>
                  </a:lnTo>
                  <a:lnTo>
                    <a:pt x="78" y="23"/>
                  </a:lnTo>
                  <a:lnTo>
                    <a:pt x="90" y="17"/>
                  </a:lnTo>
                  <a:lnTo>
                    <a:pt x="102" y="10"/>
                  </a:lnTo>
                  <a:lnTo>
                    <a:pt x="114" y="4"/>
                  </a:lnTo>
                  <a:lnTo>
                    <a:pt x="12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6435420" y="2683352"/>
              <a:ext cx="767076" cy="499208"/>
            </a:xfrm>
            <a:custGeom>
              <a:avLst/>
              <a:gdLst/>
              <a:ahLst/>
              <a:cxnLst>
                <a:cxn ang="0">
                  <a:pos x="358" y="7"/>
                </a:cxn>
                <a:cxn ang="0">
                  <a:pos x="363" y="14"/>
                </a:cxn>
                <a:cxn ang="0">
                  <a:pos x="367" y="21"/>
                </a:cxn>
                <a:cxn ang="0">
                  <a:pos x="363" y="34"/>
                </a:cxn>
                <a:cxn ang="0">
                  <a:pos x="371" y="61"/>
                </a:cxn>
                <a:cxn ang="0">
                  <a:pos x="386" y="75"/>
                </a:cxn>
                <a:cxn ang="0">
                  <a:pos x="400" y="78"/>
                </a:cxn>
                <a:cxn ang="0">
                  <a:pos x="401" y="86"/>
                </a:cxn>
                <a:cxn ang="0">
                  <a:pos x="406" y="93"/>
                </a:cxn>
                <a:cxn ang="0">
                  <a:pos x="415" y="99"/>
                </a:cxn>
                <a:cxn ang="0">
                  <a:pos x="419" y="105"/>
                </a:cxn>
                <a:cxn ang="0">
                  <a:pos x="420" y="112"/>
                </a:cxn>
                <a:cxn ang="0">
                  <a:pos x="428" y="117"/>
                </a:cxn>
                <a:cxn ang="0">
                  <a:pos x="438" y="143"/>
                </a:cxn>
                <a:cxn ang="0">
                  <a:pos x="430" y="163"/>
                </a:cxn>
                <a:cxn ang="0">
                  <a:pos x="425" y="175"/>
                </a:cxn>
                <a:cxn ang="0">
                  <a:pos x="419" y="176"/>
                </a:cxn>
                <a:cxn ang="0">
                  <a:pos x="414" y="173"/>
                </a:cxn>
                <a:cxn ang="0">
                  <a:pos x="411" y="183"/>
                </a:cxn>
                <a:cxn ang="0">
                  <a:pos x="383" y="189"/>
                </a:cxn>
                <a:cxn ang="0">
                  <a:pos x="385" y="216"/>
                </a:cxn>
                <a:cxn ang="0">
                  <a:pos x="391" y="236"/>
                </a:cxn>
                <a:cxn ang="0">
                  <a:pos x="385" y="239"/>
                </a:cxn>
                <a:cxn ang="0">
                  <a:pos x="380" y="255"/>
                </a:cxn>
                <a:cxn ang="0">
                  <a:pos x="379" y="262"/>
                </a:cxn>
                <a:cxn ang="0">
                  <a:pos x="372" y="266"/>
                </a:cxn>
                <a:cxn ang="0">
                  <a:pos x="364" y="273"/>
                </a:cxn>
                <a:cxn ang="0">
                  <a:pos x="360" y="287"/>
                </a:cxn>
                <a:cxn ang="0">
                  <a:pos x="349" y="276"/>
                </a:cxn>
                <a:cxn ang="0">
                  <a:pos x="335" y="265"/>
                </a:cxn>
                <a:cxn ang="0">
                  <a:pos x="310" y="269"/>
                </a:cxn>
                <a:cxn ang="0">
                  <a:pos x="209" y="276"/>
                </a:cxn>
                <a:cxn ang="0">
                  <a:pos x="61" y="274"/>
                </a:cxn>
                <a:cxn ang="0">
                  <a:pos x="55" y="269"/>
                </a:cxn>
                <a:cxn ang="0">
                  <a:pos x="54" y="257"/>
                </a:cxn>
                <a:cxn ang="0">
                  <a:pos x="51" y="220"/>
                </a:cxn>
                <a:cxn ang="0">
                  <a:pos x="53" y="216"/>
                </a:cxn>
                <a:cxn ang="0">
                  <a:pos x="52" y="211"/>
                </a:cxn>
                <a:cxn ang="0">
                  <a:pos x="50" y="205"/>
                </a:cxn>
                <a:cxn ang="0">
                  <a:pos x="43" y="191"/>
                </a:cxn>
                <a:cxn ang="0">
                  <a:pos x="41" y="188"/>
                </a:cxn>
                <a:cxn ang="0">
                  <a:pos x="36" y="184"/>
                </a:cxn>
                <a:cxn ang="0">
                  <a:pos x="26" y="143"/>
                </a:cxn>
                <a:cxn ang="0">
                  <a:pos x="17" y="104"/>
                </a:cxn>
                <a:cxn ang="0">
                  <a:pos x="8" y="96"/>
                </a:cxn>
                <a:cxn ang="0">
                  <a:pos x="9" y="87"/>
                </a:cxn>
                <a:cxn ang="0">
                  <a:pos x="4" y="86"/>
                </a:cxn>
                <a:cxn ang="0">
                  <a:pos x="0" y="83"/>
                </a:cxn>
                <a:cxn ang="0">
                  <a:pos x="2" y="75"/>
                </a:cxn>
                <a:cxn ang="0">
                  <a:pos x="8" y="61"/>
                </a:cxn>
                <a:cxn ang="0">
                  <a:pos x="8" y="37"/>
                </a:cxn>
                <a:cxn ang="0">
                  <a:pos x="3" y="34"/>
                </a:cxn>
                <a:cxn ang="0">
                  <a:pos x="4" y="23"/>
                </a:cxn>
                <a:cxn ang="0">
                  <a:pos x="2" y="15"/>
                </a:cxn>
                <a:cxn ang="0">
                  <a:pos x="40" y="13"/>
                </a:cxn>
                <a:cxn ang="0">
                  <a:pos x="121" y="10"/>
                </a:cxn>
                <a:cxn ang="0">
                  <a:pos x="220" y="8"/>
                </a:cxn>
                <a:cxn ang="0">
                  <a:pos x="308" y="5"/>
                </a:cxn>
                <a:cxn ang="0">
                  <a:pos x="357" y="0"/>
                </a:cxn>
              </a:cxnLst>
              <a:rect l="0" t="0" r="r" b="b"/>
              <a:pathLst>
                <a:path w="441" h="287">
                  <a:moveTo>
                    <a:pt x="357" y="0"/>
                  </a:moveTo>
                  <a:lnTo>
                    <a:pt x="357" y="5"/>
                  </a:lnTo>
                  <a:lnTo>
                    <a:pt x="358" y="7"/>
                  </a:lnTo>
                  <a:lnTo>
                    <a:pt x="358" y="10"/>
                  </a:lnTo>
                  <a:lnTo>
                    <a:pt x="360" y="13"/>
                  </a:lnTo>
                  <a:lnTo>
                    <a:pt x="363" y="14"/>
                  </a:lnTo>
                  <a:lnTo>
                    <a:pt x="367" y="14"/>
                  </a:lnTo>
                  <a:lnTo>
                    <a:pt x="369" y="17"/>
                  </a:lnTo>
                  <a:lnTo>
                    <a:pt x="367" y="21"/>
                  </a:lnTo>
                  <a:lnTo>
                    <a:pt x="365" y="26"/>
                  </a:lnTo>
                  <a:lnTo>
                    <a:pt x="364" y="30"/>
                  </a:lnTo>
                  <a:lnTo>
                    <a:pt x="363" y="34"/>
                  </a:lnTo>
                  <a:lnTo>
                    <a:pt x="364" y="43"/>
                  </a:lnTo>
                  <a:lnTo>
                    <a:pt x="367" y="51"/>
                  </a:lnTo>
                  <a:lnTo>
                    <a:pt x="371" y="61"/>
                  </a:lnTo>
                  <a:lnTo>
                    <a:pt x="373" y="70"/>
                  </a:lnTo>
                  <a:lnTo>
                    <a:pt x="380" y="71"/>
                  </a:lnTo>
                  <a:lnTo>
                    <a:pt x="386" y="75"/>
                  </a:lnTo>
                  <a:lnTo>
                    <a:pt x="392" y="76"/>
                  </a:lnTo>
                  <a:lnTo>
                    <a:pt x="399" y="76"/>
                  </a:lnTo>
                  <a:lnTo>
                    <a:pt x="400" y="78"/>
                  </a:lnTo>
                  <a:lnTo>
                    <a:pt x="400" y="82"/>
                  </a:lnTo>
                  <a:lnTo>
                    <a:pt x="401" y="83"/>
                  </a:lnTo>
                  <a:lnTo>
                    <a:pt x="401" y="86"/>
                  </a:lnTo>
                  <a:lnTo>
                    <a:pt x="402" y="90"/>
                  </a:lnTo>
                  <a:lnTo>
                    <a:pt x="404" y="92"/>
                  </a:lnTo>
                  <a:lnTo>
                    <a:pt x="406" y="93"/>
                  </a:lnTo>
                  <a:lnTo>
                    <a:pt x="408" y="96"/>
                  </a:lnTo>
                  <a:lnTo>
                    <a:pt x="412" y="97"/>
                  </a:lnTo>
                  <a:lnTo>
                    <a:pt x="415" y="99"/>
                  </a:lnTo>
                  <a:lnTo>
                    <a:pt x="418" y="101"/>
                  </a:lnTo>
                  <a:lnTo>
                    <a:pt x="419" y="104"/>
                  </a:lnTo>
                  <a:lnTo>
                    <a:pt x="419" y="105"/>
                  </a:lnTo>
                  <a:lnTo>
                    <a:pt x="415" y="108"/>
                  </a:lnTo>
                  <a:lnTo>
                    <a:pt x="418" y="111"/>
                  </a:lnTo>
                  <a:lnTo>
                    <a:pt x="420" y="112"/>
                  </a:lnTo>
                  <a:lnTo>
                    <a:pt x="422" y="112"/>
                  </a:lnTo>
                  <a:lnTo>
                    <a:pt x="427" y="114"/>
                  </a:lnTo>
                  <a:lnTo>
                    <a:pt x="428" y="117"/>
                  </a:lnTo>
                  <a:lnTo>
                    <a:pt x="437" y="126"/>
                  </a:lnTo>
                  <a:lnTo>
                    <a:pt x="441" y="133"/>
                  </a:lnTo>
                  <a:lnTo>
                    <a:pt x="438" y="143"/>
                  </a:lnTo>
                  <a:lnTo>
                    <a:pt x="433" y="155"/>
                  </a:lnTo>
                  <a:lnTo>
                    <a:pt x="430" y="159"/>
                  </a:lnTo>
                  <a:lnTo>
                    <a:pt x="430" y="163"/>
                  </a:lnTo>
                  <a:lnTo>
                    <a:pt x="429" y="169"/>
                  </a:lnTo>
                  <a:lnTo>
                    <a:pt x="428" y="174"/>
                  </a:lnTo>
                  <a:lnTo>
                    <a:pt x="425" y="175"/>
                  </a:lnTo>
                  <a:lnTo>
                    <a:pt x="423" y="177"/>
                  </a:lnTo>
                  <a:lnTo>
                    <a:pt x="420" y="177"/>
                  </a:lnTo>
                  <a:lnTo>
                    <a:pt x="419" y="176"/>
                  </a:lnTo>
                  <a:lnTo>
                    <a:pt x="418" y="174"/>
                  </a:lnTo>
                  <a:lnTo>
                    <a:pt x="416" y="173"/>
                  </a:lnTo>
                  <a:lnTo>
                    <a:pt x="414" y="173"/>
                  </a:lnTo>
                  <a:lnTo>
                    <a:pt x="413" y="175"/>
                  </a:lnTo>
                  <a:lnTo>
                    <a:pt x="414" y="180"/>
                  </a:lnTo>
                  <a:lnTo>
                    <a:pt x="411" y="183"/>
                  </a:lnTo>
                  <a:lnTo>
                    <a:pt x="405" y="185"/>
                  </a:lnTo>
                  <a:lnTo>
                    <a:pt x="388" y="188"/>
                  </a:lnTo>
                  <a:lnTo>
                    <a:pt x="383" y="189"/>
                  </a:lnTo>
                  <a:lnTo>
                    <a:pt x="379" y="206"/>
                  </a:lnTo>
                  <a:lnTo>
                    <a:pt x="383" y="211"/>
                  </a:lnTo>
                  <a:lnTo>
                    <a:pt x="385" y="216"/>
                  </a:lnTo>
                  <a:lnTo>
                    <a:pt x="388" y="219"/>
                  </a:lnTo>
                  <a:lnTo>
                    <a:pt x="391" y="224"/>
                  </a:lnTo>
                  <a:lnTo>
                    <a:pt x="391" y="236"/>
                  </a:lnTo>
                  <a:lnTo>
                    <a:pt x="388" y="238"/>
                  </a:lnTo>
                  <a:lnTo>
                    <a:pt x="387" y="238"/>
                  </a:lnTo>
                  <a:lnTo>
                    <a:pt x="385" y="239"/>
                  </a:lnTo>
                  <a:lnTo>
                    <a:pt x="383" y="241"/>
                  </a:lnTo>
                  <a:lnTo>
                    <a:pt x="383" y="251"/>
                  </a:lnTo>
                  <a:lnTo>
                    <a:pt x="380" y="255"/>
                  </a:lnTo>
                  <a:lnTo>
                    <a:pt x="380" y="258"/>
                  </a:lnTo>
                  <a:lnTo>
                    <a:pt x="379" y="260"/>
                  </a:lnTo>
                  <a:lnTo>
                    <a:pt x="379" y="262"/>
                  </a:lnTo>
                  <a:lnTo>
                    <a:pt x="377" y="262"/>
                  </a:lnTo>
                  <a:lnTo>
                    <a:pt x="374" y="264"/>
                  </a:lnTo>
                  <a:lnTo>
                    <a:pt x="372" y="266"/>
                  </a:lnTo>
                  <a:lnTo>
                    <a:pt x="367" y="268"/>
                  </a:lnTo>
                  <a:lnTo>
                    <a:pt x="366" y="271"/>
                  </a:lnTo>
                  <a:lnTo>
                    <a:pt x="364" y="273"/>
                  </a:lnTo>
                  <a:lnTo>
                    <a:pt x="362" y="280"/>
                  </a:lnTo>
                  <a:lnTo>
                    <a:pt x="362" y="285"/>
                  </a:lnTo>
                  <a:lnTo>
                    <a:pt x="360" y="287"/>
                  </a:lnTo>
                  <a:lnTo>
                    <a:pt x="358" y="286"/>
                  </a:lnTo>
                  <a:lnTo>
                    <a:pt x="353" y="282"/>
                  </a:lnTo>
                  <a:lnTo>
                    <a:pt x="349" y="276"/>
                  </a:lnTo>
                  <a:lnTo>
                    <a:pt x="344" y="272"/>
                  </a:lnTo>
                  <a:lnTo>
                    <a:pt x="338" y="267"/>
                  </a:lnTo>
                  <a:lnTo>
                    <a:pt x="335" y="265"/>
                  </a:lnTo>
                  <a:lnTo>
                    <a:pt x="330" y="266"/>
                  </a:lnTo>
                  <a:lnTo>
                    <a:pt x="321" y="267"/>
                  </a:lnTo>
                  <a:lnTo>
                    <a:pt x="310" y="269"/>
                  </a:lnTo>
                  <a:lnTo>
                    <a:pt x="303" y="271"/>
                  </a:lnTo>
                  <a:lnTo>
                    <a:pt x="258" y="274"/>
                  </a:lnTo>
                  <a:lnTo>
                    <a:pt x="209" y="276"/>
                  </a:lnTo>
                  <a:lnTo>
                    <a:pt x="158" y="279"/>
                  </a:lnTo>
                  <a:lnTo>
                    <a:pt x="61" y="279"/>
                  </a:lnTo>
                  <a:lnTo>
                    <a:pt x="61" y="274"/>
                  </a:lnTo>
                  <a:lnTo>
                    <a:pt x="59" y="273"/>
                  </a:lnTo>
                  <a:lnTo>
                    <a:pt x="58" y="271"/>
                  </a:lnTo>
                  <a:lnTo>
                    <a:pt x="55" y="269"/>
                  </a:lnTo>
                  <a:lnTo>
                    <a:pt x="53" y="265"/>
                  </a:lnTo>
                  <a:lnTo>
                    <a:pt x="53" y="260"/>
                  </a:lnTo>
                  <a:lnTo>
                    <a:pt x="54" y="257"/>
                  </a:lnTo>
                  <a:lnTo>
                    <a:pt x="55" y="254"/>
                  </a:lnTo>
                  <a:lnTo>
                    <a:pt x="55" y="248"/>
                  </a:lnTo>
                  <a:lnTo>
                    <a:pt x="51" y="220"/>
                  </a:lnTo>
                  <a:lnTo>
                    <a:pt x="51" y="219"/>
                  </a:lnTo>
                  <a:lnTo>
                    <a:pt x="52" y="217"/>
                  </a:lnTo>
                  <a:lnTo>
                    <a:pt x="53" y="216"/>
                  </a:lnTo>
                  <a:lnTo>
                    <a:pt x="53" y="215"/>
                  </a:lnTo>
                  <a:lnTo>
                    <a:pt x="52" y="213"/>
                  </a:lnTo>
                  <a:lnTo>
                    <a:pt x="52" y="211"/>
                  </a:lnTo>
                  <a:lnTo>
                    <a:pt x="51" y="210"/>
                  </a:lnTo>
                  <a:lnTo>
                    <a:pt x="51" y="209"/>
                  </a:lnTo>
                  <a:lnTo>
                    <a:pt x="50" y="205"/>
                  </a:lnTo>
                  <a:lnTo>
                    <a:pt x="50" y="199"/>
                  </a:lnTo>
                  <a:lnTo>
                    <a:pt x="44" y="194"/>
                  </a:lnTo>
                  <a:lnTo>
                    <a:pt x="43" y="191"/>
                  </a:lnTo>
                  <a:lnTo>
                    <a:pt x="43" y="188"/>
                  </a:lnTo>
                  <a:lnTo>
                    <a:pt x="41" y="187"/>
                  </a:lnTo>
                  <a:lnTo>
                    <a:pt x="41" y="188"/>
                  </a:lnTo>
                  <a:lnTo>
                    <a:pt x="40" y="187"/>
                  </a:lnTo>
                  <a:lnTo>
                    <a:pt x="37" y="187"/>
                  </a:lnTo>
                  <a:lnTo>
                    <a:pt x="36" y="184"/>
                  </a:lnTo>
                  <a:lnTo>
                    <a:pt x="36" y="168"/>
                  </a:lnTo>
                  <a:lnTo>
                    <a:pt x="32" y="155"/>
                  </a:lnTo>
                  <a:lnTo>
                    <a:pt x="26" y="143"/>
                  </a:lnTo>
                  <a:lnTo>
                    <a:pt x="22" y="132"/>
                  </a:lnTo>
                  <a:lnTo>
                    <a:pt x="18" y="119"/>
                  </a:lnTo>
                  <a:lnTo>
                    <a:pt x="17" y="104"/>
                  </a:lnTo>
                  <a:lnTo>
                    <a:pt x="15" y="101"/>
                  </a:lnTo>
                  <a:lnTo>
                    <a:pt x="12" y="100"/>
                  </a:lnTo>
                  <a:lnTo>
                    <a:pt x="8" y="96"/>
                  </a:lnTo>
                  <a:lnTo>
                    <a:pt x="7" y="93"/>
                  </a:lnTo>
                  <a:lnTo>
                    <a:pt x="7" y="89"/>
                  </a:lnTo>
                  <a:lnTo>
                    <a:pt x="9" y="87"/>
                  </a:lnTo>
                  <a:lnTo>
                    <a:pt x="11" y="87"/>
                  </a:lnTo>
                  <a:lnTo>
                    <a:pt x="9" y="86"/>
                  </a:lnTo>
                  <a:lnTo>
                    <a:pt x="4" y="86"/>
                  </a:lnTo>
                  <a:lnTo>
                    <a:pt x="2" y="85"/>
                  </a:lnTo>
                  <a:lnTo>
                    <a:pt x="1" y="85"/>
                  </a:lnTo>
                  <a:lnTo>
                    <a:pt x="0" y="83"/>
                  </a:lnTo>
                  <a:lnTo>
                    <a:pt x="0" y="77"/>
                  </a:lnTo>
                  <a:lnTo>
                    <a:pt x="1" y="75"/>
                  </a:lnTo>
                  <a:lnTo>
                    <a:pt x="2" y="75"/>
                  </a:lnTo>
                  <a:lnTo>
                    <a:pt x="2" y="73"/>
                  </a:lnTo>
                  <a:lnTo>
                    <a:pt x="5" y="69"/>
                  </a:lnTo>
                  <a:lnTo>
                    <a:pt x="8" y="61"/>
                  </a:lnTo>
                  <a:lnTo>
                    <a:pt x="9" y="51"/>
                  </a:lnTo>
                  <a:lnTo>
                    <a:pt x="9" y="40"/>
                  </a:lnTo>
                  <a:lnTo>
                    <a:pt x="8" y="37"/>
                  </a:lnTo>
                  <a:lnTo>
                    <a:pt x="5" y="35"/>
                  </a:lnTo>
                  <a:lnTo>
                    <a:pt x="4" y="35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4" y="31"/>
                  </a:lnTo>
                  <a:lnTo>
                    <a:pt x="4" y="23"/>
                  </a:lnTo>
                  <a:lnTo>
                    <a:pt x="3" y="20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3" y="14"/>
                  </a:lnTo>
                  <a:lnTo>
                    <a:pt x="5" y="13"/>
                  </a:lnTo>
                  <a:lnTo>
                    <a:pt x="40" y="13"/>
                  </a:lnTo>
                  <a:lnTo>
                    <a:pt x="62" y="12"/>
                  </a:lnTo>
                  <a:lnTo>
                    <a:pt x="90" y="12"/>
                  </a:lnTo>
                  <a:lnTo>
                    <a:pt x="121" y="10"/>
                  </a:lnTo>
                  <a:lnTo>
                    <a:pt x="153" y="9"/>
                  </a:lnTo>
                  <a:lnTo>
                    <a:pt x="186" y="9"/>
                  </a:lnTo>
                  <a:lnTo>
                    <a:pt x="220" y="8"/>
                  </a:lnTo>
                  <a:lnTo>
                    <a:pt x="252" y="7"/>
                  </a:lnTo>
                  <a:lnTo>
                    <a:pt x="281" y="6"/>
                  </a:lnTo>
                  <a:lnTo>
                    <a:pt x="308" y="5"/>
                  </a:lnTo>
                  <a:lnTo>
                    <a:pt x="330" y="3"/>
                  </a:lnTo>
                  <a:lnTo>
                    <a:pt x="347" y="1"/>
                  </a:lnTo>
                  <a:lnTo>
                    <a:pt x="357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6365845" y="1759730"/>
              <a:ext cx="812301" cy="935798"/>
            </a:xfrm>
            <a:custGeom>
              <a:avLst/>
              <a:gdLst/>
              <a:ahLst/>
              <a:cxnLst>
                <a:cxn ang="0">
                  <a:pos x="142" y="13"/>
                </a:cxn>
                <a:cxn ang="0">
                  <a:pos x="154" y="49"/>
                </a:cxn>
                <a:cxn ang="0">
                  <a:pos x="148" y="53"/>
                </a:cxn>
                <a:cxn ang="0">
                  <a:pos x="149" y="57"/>
                </a:cxn>
                <a:cxn ang="0">
                  <a:pos x="169" y="62"/>
                </a:cxn>
                <a:cxn ang="0">
                  <a:pos x="192" y="62"/>
                </a:cxn>
                <a:cxn ang="0">
                  <a:pos x="211" y="69"/>
                </a:cxn>
                <a:cxn ang="0">
                  <a:pos x="239" y="65"/>
                </a:cxn>
                <a:cxn ang="0">
                  <a:pos x="281" y="70"/>
                </a:cxn>
                <a:cxn ang="0">
                  <a:pos x="285" y="81"/>
                </a:cxn>
                <a:cxn ang="0">
                  <a:pos x="306" y="98"/>
                </a:cxn>
                <a:cxn ang="0">
                  <a:pos x="313" y="84"/>
                </a:cxn>
                <a:cxn ang="0">
                  <a:pos x="327" y="96"/>
                </a:cxn>
                <a:cxn ang="0">
                  <a:pos x="341" y="106"/>
                </a:cxn>
                <a:cxn ang="0">
                  <a:pos x="380" y="100"/>
                </a:cxn>
                <a:cxn ang="0">
                  <a:pos x="398" y="96"/>
                </a:cxn>
                <a:cxn ang="0">
                  <a:pos x="405" y="104"/>
                </a:cxn>
                <a:cxn ang="0">
                  <a:pos x="467" y="106"/>
                </a:cxn>
                <a:cxn ang="0">
                  <a:pos x="451" y="116"/>
                </a:cxn>
                <a:cxn ang="0">
                  <a:pos x="437" y="127"/>
                </a:cxn>
                <a:cxn ang="0">
                  <a:pos x="400" y="140"/>
                </a:cxn>
                <a:cxn ang="0">
                  <a:pos x="400" y="148"/>
                </a:cxn>
                <a:cxn ang="0">
                  <a:pos x="385" y="163"/>
                </a:cxn>
                <a:cxn ang="0">
                  <a:pos x="370" y="180"/>
                </a:cxn>
                <a:cxn ang="0">
                  <a:pos x="363" y="191"/>
                </a:cxn>
                <a:cxn ang="0">
                  <a:pos x="356" y="194"/>
                </a:cxn>
                <a:cxn ang="0">
                  <a:pos x="350" y="201"/>
                </a:cxn>
                <a:cxn ang="0">
                  <a:pos x="339" y="212"/>
                </a:cxn>
                <a:cxn ang="0">
                  <a:pos x="326" y="214"/>
                </a:cxn>
                <a:cxn ang="0">
                  <a:pos x="326" y="221"/>
                </a:cxn>
                <a:cxn ang="0">
                  <a:pos x="321" y="230"/>
                </a:cxn>
                <a:cxn ang="0">
                  <a:pos x="313" y="270"/>
                </a:cxn>
                <a:cxn ang="0">
                  <a:pos x="284" y="314"/>
                </a:cxn>
                <a:cxn ang="0">
                  <a:pos x="277" y="330"/>
                </a:cxn>
                <a:cxn ang="0">
                  <a:pos x="288" y="348"/>
                </a:cxn>
                <a:cxn ang="0">
                  <a:pos x="288" y="384"/>
                </a:cxn>
                <a:cxn ang="0">
                  <a:pos x="284" y="414"/>
                </a:cxn>
                <a:cxn ang="0">
                  <a:pos x="285" y="424"/>
                </a:cxn>
                <a:cxn ang="0">
                  <a:pos x="299" y="429"/>
                </a:cxn>
                <a:cxn ang="0">
                  <a:pos x="305" y="434"/>
                </a:cxn>
                <a:cxn ang="0">
                  <a:pos x="320" y="443"/>
                </a:cxn>
                <a:cxn ang="0">
                  <a:pos x="348" y="462"/>
                </a:cxn>
                <a:cxn ang="0">
                  <a:pos x="392" y="503"/>
                </a:cxn>
                <a:cxn ang="0">
                  <a:pos x="49" y="502"/>
                </a:cxn>
                <a:cxn ang="0">
                  <a:pos x="50" y="378"/>
                </a:cxn>
                <a:cxn ang="0">
                  <a:pos x="40" y="362"/>
                </a:cxn>
                <a:cxn ang="0">
                  <a:pos x="31" y="361"/>
                </a:cxn>
                <a:cxn ang="0">
                  <a:pos x="24" y="344"/>
                </a:cxn>
                <a:cxn ang="0">
                  <a:pos x="38" y="331"/>
                </a:cxn>
                <a:cxn ang="0">
                  <a:pos x="48" y="320"/>
                </a:cxn>
                <a:cxn ang="0">
                  <a:pos x="37" y="273"/>
                </a:cxn>
                <a:cxn ang="0">
                  <a:pos x="27" y="209"/>
                </a:cxn>
                <a:cxn ang="0">
                  <a:pos x="23" y="189"/>
                </a:cxn>
                <a:cxn ang="0">
                  <a:pos x="14" y="140"/>
                </a:cxn>
                <a:cxn ang="0">
                  <a:pos x="0" y="36"/>
                </a:cxn>
                <a:cxn ang="0">
                  <a:pos x="113" y="33"/>
                </a:cxn>
              </a:cxnLst>
              <a:rect l="0" t="0" r="r" b="b"/>
              <a:pathLst>
                <a:path w="467" h="538">
                  <a:moveTo>
                    <a:pt x="127" y="0"/>
                  </a:moveTo>
                  <a:lnTo>
                    <a:pt x="142" y="0"/>
                  </a:lnTo>
                  <a:lnTo>
                    <a:pt x="142" y="7"/>
                  </a:lnTo>
                  <a:lnTo>
                    <a:pt x="141" y="9"/>
                  </a:lnTo>
                  <a:lnTo>
                    <a:pt x="141" y="12"/>
                  </a:lnTo>
                  <a:lnTo>
                    <a:pt x="142" y="13"/>
                  </a:lnTo>
                  <a:lnTo>
                    <a:pt x="143" y="12"/>
                  </a:lnTo>
                  <a:lnTo>
                    <a:pt x="143" y="11"/>
                  </a:lnTo>
                  <a:lnTo>
                    <a:pt x="152" y="36"/>
                  </a:lnTo>
                  <a:lnTo>
                    <a:pt x="152" y="44"/>
                  </a:lnTo>
                  <a:lnTo>
                    <a:pt x="154" y="47"/>
                  </a:lnTo>
                  <a:lnTo>
                    <a:pt x="154" y="49"/>
                  </a:lnTo>
                  <a:lnTo>
                    <a:pt x="155" y="50"/>
                  </a:lnTo>
                  <a:lnTo>
                    <a:pt x="154" y="54"/>
                  </a:lnTo>
                  <a:lnTo>
                    <a:pt x="152" y="55"/>
                  </a:lnTo>
                  <a:lnTo>
                    <a:pt x="151" y="55"/>
                  </a:lnTo>
                  <a:lnTo>
                    <a:pt x="150" y="54"/>
                  </a:lnTo>
                  <a:lnTo>
                    <a:pt x="148" y="53"/>
                  </a:lnTo>
                  <a:lnTo>
                    <a:pt x="147" y="51"/>
                  </a:lnTo>
                  <a:lnTo>
                    <a:pt x="143" y="51"/>
                  </a:lnTo>
                  <a:lnTo>
                    <a:pt x="141" y="53"/>
                  </a:lnTo>
                  <a:lnTo>
                    <a:pt x="146" y="55"/>
                  </a:lnTo>
                  <a:lnTo>
                    <a:pt x="149" y="56"/>
                  </a:lnTo>
                  <a:lnTo>
                    <a:pt x="149" y="57"/>
                  </a:lnTo>
                  <a:lnTo>
                    <a:pt x="151" y="60"/>
                  </a:lnTo>
                  <a:lnTo>
                    <a:pt x="155" y="56"/>
                  </a:lnTo>
                  <a:lnTo>
                    <a:pt x="158" y="56"/>
                  </a:lnTo>
                  <a:lnTo>
                    <a:pt x="163" y="58"/>
                  </a:lnTo>
                  <a:lnTo>
                    <a:pt x="165" y="61"/>
                  </a:lnTo>
                  <a:lnTo>
                    <a:pt x="169" y="62"/>
                  </a:lnTo>
                  <a:lnTo>
                    <a:pt x="170" y="62"/>
                  </a:lnTo>
                  <a:lnTo>
                    <a:pt x="171" y="61"/>
                  </a:lnTo>
                  <a:lnTo>
                    <a:pt x="176" y="58"/>
                  </a:lnTo>
                  <a:lnTo>
                    <a:pt x="179" y="58"/>
                  </a:lnTo>
                  <a:lnTo>
                    <a:pt x="185" y="60"/>
                  </a:lnTo>
                  <a:lnTo>
                    <a:pt x="192" y="62"/>
                  </a:lnTo>
                  <a:lnTo>
                    <a:pt x="199" y="63"/>
                  </a:lnTo>
                  <a:lnTo>
                    <a:pt x="203" y="64"/>
                  </a:lnTo>
                  <a:lnTo>
                    <a:pt x="208" y="64"/>
                  </a:lnTo>
                  <a:lnTo>
                    <a:pt x="210" y="65"/>
                  </a:lnTo>
                  <a:lnTo>
                    <a:pt x="210" y="68"/>
                  </a:lnTo>
                  <a:lnTo>
                    <a:pt x="211" y="69"/>
                  </a:lnTo>
                  <a:lnTo>
                    <a:pt x="211" y="71"/>
                  </a:lnTo>
                  <a:lnTo>
                    <a:pt x="212" y="72"/>
                  </a:lnTo>
                  <a:lnTo>
                    <a:pt x="230" y="72"/>
                  </a:lnTo>
                  <a:lnTo>
                    <a:pt x="234" y="71"/>
                  </a:lnTo>
                  <a:lnTo>
                    <a:pt x="236" y="70"/>
                  </a:lnTo>
                  <a:lnTo>
                    <a:pt x="239" y="65"/>
                  </a:lnTo>
                  <a:lnTo>
                    <a:pt x="240" y="64"/>
                  </a:lnTo>
                  <a:lnTo>
                    <a:pt x="244" y="62"/>
                  </a:lnTo>
                  <a:lnTo>
                    <a:pt x="257" y="62"/>
                  </a:lnTo>
                  <a:lnTo>
                    <a:pt x="270" y="64"/>
                  </a:lnTo>
                  <a:lnTo>
                    <a:pt x="271" y="65"/>
                  </a:lnTo>
                  <a:lnTo>
                    <a:pt x="281" y="70"/>
                  </a:lnTo>
                  <a:lnTo>
                    <a:pt x="282" y="70"/>
                  </a:lnTo>
                  <a:lnTo>
                    <a:pt x="283" y="71"/>
                  </a:lnTo>
                  <a:lnTo>
                    <a:pt x="283" y="76"/>
                  </a:lnTo>
                  <a:lnTo>
                    <a:pt x="284" y="77"/>
                  </a:lnTo>
                  <a:lnTo>
                    <a:pt x="284" y="79"/>
                  </a:lnTo>
                  <a:lnTo>
                    <a:pt x="285" y="81"/>
                  </a:lnTo>
                  <a:lnTo>
                    <a:pt x="290" y="78"/>
                  </a:lnTo>
                  <a:lnTo>
                    <a:pt x="292" y="85"/>
                  </a:lnTo>
                  <a:lnTo>
                    <a:pt x="296" y="90"/>
                  </a:lnTo>
                  <a:lnTo>
                    <a:pt x="300" y="93"/>
                  </a:lnTo>
                  <a:lnTo>
                    <a:pt x="304" y="98"/>
                  </a:lnTo>
                  <a:lnTo>
                    <a:pt x="306" y="98"/>
                  </a:lnTo>
                  <a:lnTo>
                    <a:pt x="307" y="97"/>
                  </a:lnTo>
                  <a:lnTo>
                    <a:pt x="310" y="92"/>
                  </a:lnTo>
                  <a:lnTo>
                    <a:pt x="310" y="90"/>
                  </a:lnTo>
                  <a:lnTo>
                    <a:pt x="311" y="88"/>
                  </a:lnTo>
                  <a:lnTo>
                    <a:pt x="312" y="86"/>
                  </a:lnTo>
                  <a:lnTo>
                    <a:pt x="313" y="84"/>
                  </a:lnTo>
                  <a:lnTo>
                    <a:pt x="318" y="84"/>
                  </a:lnTo>
                  <a:lnTo>
                    <a:pt x="320" y="85"/>
                  </a:lnTo>
                  <a:lnTo>
                    <a:pt x="322" y="88"/>
                  </a:lnTo>
                  <a:lnTo>
                    <a:pt x="322" y="90"/>
                  </a:lnTo>
                  <a:lnTo>
                    <a:pt x="325" y="95"/>
                  </a:lnTo>
                  <a:lnTo>
                    <a:pt x="327" y="96"/>
                  </a:lnTo>
                  <a:lnTo>
                    <a:pt x="328" y="96"/>
                  </a:lnTo>
                  <a:lnTo>
                    <a:pt x="331" y="97"/>
                  </a:lnTo>
                  <a:lnTo>
                    <a:pt x="336" y="97"/>
                  </a:lnTo>
                  <a:lnTo>
                    <a:pt x="339" y="98"/>
                  </a:lnTo>
                  <a:lnTo>
                    <a:pt x="341" y="100"/>
                  </a:lnTo>
                  <a:lnTo>
                    <a:pt x="341" y="106"/>
                  </a:lnTo>
                  <a:lnTo>
                    <a:pt x="349" y="109"/>
                  </a:lnTo>
                  <a:lnTo>
                    <a:pt x="368" y="109"/>
                  </a:lnTo>
                  <a:lnTo>
                    <a:pt x="375" y="110"/>
                  </a:lnTo>
                  <a:lnTo>
                    <a:pt x="375" y="106"/>
                  </a:lnTo>
                  <a:lnTo>
                    <a:pt x="377" y="104"/>
                  </a:lnTo>
                  <a:lnTo>
                    <a:pt x="380" y="100"/>
                  </a:lnTo>
                  <a:lnTo>
                    <a:pt x="383" y="98"/>
                  </a:lnTo>
                  <a:lnTo>
                    <a:pt x="388" y="95"/>
                  </a:lnTo>
                  <a:lnTo>
                    <a:pt x="391" y="92"/>
                  </a:lnTo>
                  <a:lnTo>
                    <a:pt x="396" y="92"/>
                  </a:lnTo>
                  <a:lnTo>
                    <a:pt x="397" y="93"/>
                  </a:lnTo>
                  <a:lnTo>
                    <a:pt x="398" y="96"/>
                  </a:lnTo>
                  <a:lnTo>
                    <a:pt x="399" y="97"/>
                  </a:lnTo>
                  <a:lnTo>
                    <a:pt x="399" y="99"/>
                  </a:lnTo>
                  <a:lnTo>
                    <a:pt x="400" y="100"/>
                  </a:lnTo>
                  <a:lnTo>
                    <a:pt x="402" y="103"/>
                  </a:lnTo>
                  <a:lnTo>
                    <a:pt x="403" y="104"/>
                  </a:lnTo>
                  <a:lnTo>
                    <a:pt x="405" y="104"/>
                  </a:lnTo>
                  <a:lnTo>
                    <a:pt x="424" y="100"/>
                  </a:lnTo>
                  <a:lnTo>
                    <a:pt x="442" y="102"/>
                  </a:lnTo>
                  <a:lnTo>
                    <a:pt x="447" y="103"/>
                  </a:lnTo>
                  <a:lnTo>
                    <a:pt x="453" y="106"/>
                  </a:lnTo>
                  <a:lnTo>
                    <a:pt x="460" y="109"/>
                  </a:lnTo>
                  <a:lnTo>
                    <a:pt x="467" y="106"/>
                  </a:lnTo>
                  <a:lnTo>
                    <a:pt x="466" y="110"/>
                  </a:lnTo>
                  <a:lnTo>
                    <a:pt x="465" y="112"/>
                  </a:lnTo>
                  <a:lnTo>
                    <a:pt x="462" y="114"/>
                  </a:lnTo>
                  <a:lnTo>
                    <a:pt x="459" y="117"/>
                  </a:lnTo>
                  <a:lnTo>
                    <a:pt x="453" y="117"/>
                  </a:lnTo>
                  <a:lnTo>
                    <a:pt x="451" y="116"/>
                  </a:lnTo>
                  <a:lnTo>
                    <a:pt x="448" y="116"/>
                  </a:lnTo>
                  <a:lnTo>
                    <a:pt x="448" y="118"/>
                  </a:lnTo>
                  <a:lnTo>
                    <a:pt x="449" y="118"/>
                  </a:lnTo>
                  <a:lnTo>
                    <a:pt x="449" y="123"/>
                  </a:lnTo>
                  <a:lnTo>
                    <a:pt x="447" y="124"/>
                  </a:lnTo>
                  <a:lnTo>
                    <a:pt x="437" y="127"/>
                  </a:lnTo>
                  <a:lnTo>
                    <a:pt x="425" y="131"/>
                  </a:lnTo>
                  <a:lnTo>
                    <a:pt x="416" y="135"/>
                  </a:lnTo>
                  <a:lnTo>
                    <a:pt x="409" y="144"/>
                  </a:lnTo>
                  <a:lnTo>
                    <a:pt x="405" y="144"/>
                  </a:lnTo>
                  <a:lnTo>
                    <a:pt x="403" y="142"/>
                  </a:lnTo>
                  <a:lnTo>
                    <a:pt x="400" y="140"/>
                  </a:lnTo>
                  <a:lnTo>
                    <a:pt x="399" y="140"/>
                  </a:lnTo>
                  <a:lnTo>
                    <a:pt x="399" y="141"/>
                  </a:lnTo>
                  <a:lnTo>
                    <a:pt x="402" y="142"/>
                  </a:lnTo>
                  <a:lnTo>
                    <a:pt x="403" y="145"/>
                  </a:lnTo>
                  <a:lnTo>
                    <a:pt x="403" y="147"/>
                  </a:lnTo>
                  <a:lnTo>
                    <a:pt x="400" y="148"/>
                  </a:lnTo>
                  <a:lnTo>
                    <a:pt x="399" y="149"/>
                  </a:lnTo>
                  <a:lnTo>
                    <a:pt x="392" y="153"/>
                  </a:lnTo>
                  <a:lnTo>
                    <a:pt x="391" y="154"/>
                  </a:lnTo>
                  <a:lnTo>
                    <a:pt x="389" y="159"/>
                  </a:lnTo>
                  <a:lnTo>
                    <a:pt x="387" y="161"/>
                  </a:lnTo>
                  <a:lnTo>
                    <a:pt x="385" y="163"/>
                  </a:lnTo>
                  <a:lnTo>
                    <a:pt x="381" y="166"/>
                  </a:lnTo>
                  <a:lnTo>
                    <a:pt x="377" y="166"/>
                  </a:lnTo>
                  <a:lnTo>
                    <a:pt x="378" y="169"/>
                  </a:lnTo>
                  <a:lnTo>
                    <a:pt x="375" y="176"/>
                  </a:lnTo>
                  <a:lnTo>
                    <a:pt x="373" y="177"/>
                  </a:lnTo>
                  <a:lnTo>
                    <a:pt x="370" y="180"/>
                  </a:lnTo>
                  <a:lnTo>
                    <a:pt x="368" y="181"/>
                  </a:lnTo>
                  <a:lnTo>
                    <a:pt x="366" y="183"/>
                  </a:lnTo>
                  <a:lnTo>
                    <a:pt x="366" y="184"/>
                  </a:lnTo>
                  <a:lnTo>
                    <a:pt x="364" y="187"/>
                  </a:lnTo>
                  <a:lnTo>
                    <a:pt x="364" y="190"/>
                  </a:lnTo>
                  <a:lnTo>
                    <a:pt x="363" y="191"/>
                  </a:lnTo>
                  <a:lnTo>
                    <a:pt x="361" y="193"/>
                  </a:lnTo>
                  <a:lnTo>
                    <a:pt x="360" y="193"/>
                  </a:lnTo>
                  <a:lnTo>
                    <a:pt x="357" y="191"/>
                  </a:lnTo>
                  <a:lnTo>
                    <a:pt x="355" y="191"/>
                  </a:lnTo>
                  <a:lnTo>
                    <a:pt x="355" y="193"/>
                  </a:lnTo>
                  <a:lnTo>
                    <a:pt x="356" y="194"/>
                  </a:lnTo>
                  <a:lnTo>
                    <a:pt x="356" y="195"/>
                  </a:lnTo>
                  <a:lnTo>
                    <a:pt x="357" y="196"/>
                  </a:lnTo>
                  <a:lnTo>
                    <a:pt x="357" y="197"/>
                  </a:lnTo>
                  <a:lnTo>
                    <a:pt x="356" y="197"/>
                  </a:lnTo>
                  <a:lnTo>
                    <a:pt x="355" y="198"/>
                  </a:lnTo>
                  <a:lnTo>
                    <a:pt x="350" y="201"/>
                  </a:lnTo>
                  <a:lnTo>
                    <a:pt x="347" y="203"/>
                  </a:lnTo>
                  <a:lnTo>
                    <a:pt x="345" y="204"/>
                  </a:lnTo>
                  <a:lnTo>
                    <a:pt x="343" y="205"/>
                  </a:lnTo>
                  <a:lnTo>
                    <a:pt x="342" y="208"/>
                  </a:lnTo>
                  <a:lnTo>
                    <a:pt x="340" y="210"/>
                  </a:lnTo>
                  <a:lnTo>
                    <a:pt x="339" y="212"/>
                  </a:lnTo>
                  <a:lnTo>
                    <a:pt x="334" y="217"/>
                  </a:lnTo>
                  <a:lnTo>
                    <a:pt x="327" y="219"/>
                  </a:lnTo>
                  <a:lnTo>
                    <a:pt x="326" y="217"/>
                  </a:lnTo>
                  <a:lnTo>
                    <a:pt x="325" y="216"/>
                  </a:lnTo>
                  <a:lnTo>
                    <a:pt x="326" y="215"/>
                  </a:lnTo>
                  <a:lnTo>
                    <a:pt x="326" y="214"/>
                  </a:lnTo>
                  <a:lnTo>
                    <a:pt x="327" y="211"/>
                  </a:lnTo>
                  <a:lnTo>
                    <a:pt x="324" y="212"/>
                  </a:lnTo>
                  <a:lnTo>
                    <a:pt x="322" y="214"/>
                  </a:lnTo>
                  <a:lnTo>
                    <a:pt x="322" y="216"/>
                  </a:lnTo>
                  <a:lnTo>
                    <a:pt x="324" y="218"/>
                  </a:lnTo>
                  <a:lnTo>
                    <a:pt x="326" y="221"/>
                  </a:lnTo>
                  <a:lnTo>
                    <a:pt x="327" y="223"/>
                  </a:lnTo>
                  <a:lnTo>
                    <a:pt x="327" y="225"/>
                  </a:lnTo>
                  <a:lnTo>
                    <a:pt x="325" y="225"/>
                  </a:lnTo>
                  <a:lnTo>
                    <a:pt x="324" y="226"/>
                  </a:lnTo>
                  <a:lnTo>
                    <a:pt x="322" y="229"/>
                  </a:lnTo>
                  <a:lnTo>
                    <a:pt x="321" y="230"/>
                  </a:lnTo>
                  <a:lnTo>
                    <a:pt x="319" y="235"/>
                  </a:lnTo>
                  <a:lnTo>
                    <a:pt x="317" y="236"/>
                  </a:lnTo>
                  <a:lnTo>
                    <a:pt x="315" y="237"/>
                  </a:lnTo>
                  <a:lnTo>
                    <a:pt x="312" y="237"/>
                  </a:lnTo>
                  <a:lnTo>
                    <a:pt x="312" y="253"/>
                  </a:lnTo>
                  <a:lnTo>
                    <a:pt x="313" y="270"/>
                  </a:lnTo>
                  <a:lnTo>
                    <a:pt x="313" y="284"/>
                  </a:lnTo>
                  <a:lnTo>
                    <a:pt x="312" y="295"/>
                  </a:lnTo>
                  <a:lnTo>
                    <a:pt x="303" y="301"/>
                  </a:lnTo>
                  <a:lnTo>
                    <a:pt x="292" y="306"/>
                  </a:lnTo>
                  <a:lnTo>
                    <a:pt x="284" y="313"/>
                  </a:lnTo>
                  <a:lnTo>
                    <a:pt x="284" y="314"/>
                  </a:lnTo>
                  <a:lnTo>
                    <a:pt x="283" y="317"/>
                  </a:lnTo>
                  <a:lnTo>
                    <a:pt x="283" y="323"/>
                  </a:lnTo>
                  <a:lnTo>
                    <a:pt x="282" y="327"/>
                  </a:lnTo>
                  <a:lnTo>
                    <a:pt x="279" y="329"/>
                  </a:lnTo>
                  <a:lnTo>
                    <a:pt x="278" y="329"/>
                  </a:lnTo>
                  <a:lnTo>
                    <a:pt x="277" y="330"/>
                  </a:lnTo>
                  <a:lnTo>
                    <a:pt x="276" y="333"/>
                  </a:lnTo>
                  <a:lnTo>
                    <a:pt x="276" y="335"/>
                  </a:lnTo>
                  <a:lnTo>
                    <a:pt x="277" y="338"/>
                  </a:lnTo>
                  <a:lnTo>
                    <a:pt x="278" y="341"/>
                  </a:lnTo>
                  <a:lnTo>
                    <a:pt x="283" y="345"/>
                  </a:lnTo>
                  <a:lnTo>
                    <a:pt x="288" y="348"/>
                  </a:lnTo>
                  <a:lnTo>
                    <a:pt x="292" y="352"/>
                  </a:lnTo>
                  <a:lnTo>
                    <a:pt x="292" y="357"/>
                  </a:lnTo>
                  <a:lnTo>
                    <a:pt x="291" y="362"/>
                  </a:lnTo>
                  <a:lnTo>
                    <a:pt x="289" y="366"/>
                  </a:lnTo>
                  <a:lnTo>
                    <a:pt x="288" y="372"/>
                  </a:lnTo>
                  <a:lnTo>
                    <a:pt x="288" y="384"/>
                  </a:lnTo>
                  <a:lnTo>
                    <a:pt x="289" y="396"/>
                  </a:lnTo>
                  <a:lnTo>
                    <a:pt x="290" y="406"/>
                  </a:lnTo>
                  <a:lnTo>
                    <a:pt x="289" y="408"/>
                  </a:lnTo>
                  <a:lnTo>
                    <a:pt x="288" y="410"/>
                  </a:lnTo>
                  <a:lnTo>
                    <a:pt x="286" y="412"/>
                  </a:lnTo>
                  <a:lnTo>
                    <a:pt x="284" y="414"/>
                  </a:lnTo>
                  <a:lnTo>
                    <a:pt x="285" y="415"/>
                  </a:lnTo>
                  <a:lnTo>
                    <a:pt x="285" y="418"/>
                  </a:lnTo>
                  <a:lnTo>
                    <a:pt x="286" y="419"/>
                  </a:lnTo>
                  <a:lnTo>
                    <a:pt x="286" y="422"/>
                  </a:lnTo>
                  <a:lnTo>
                    <a:pt x="284" y="422"/>
                  </a:lnTo>
                  <a:lnTo>
                    <a:pt x="285" y="424"/>
                  </a:lnTo>
                  <a:lnTo>
                    <a:pt x="286" y="424"/>
                  </a:lnTo>
                  <a:lnTo>
                    <a:pt x="288" y="422"/>
                  </a:lnTo>
                  <a:lnTo>
                    <a:pt x="292" y="422"/>
                  </a:lnTo>
                  <a:lnTo>
                    <a:pt x="292" y="428"/>
                  </a:lnTo>
                  <a:lnTo>
                    <a:pt x="298" y="428"/>
                  </a:lnTo>
                  <a:lnTo>
                    <a:pt x="299" y="429"/>
                  </a:lnTo>
                  <a:lnTo>
                    <a:pt x="299" y="435"/>
                  </a:lnTo>
                  <a:lnTo>
                    <a:pt x="298" y="436"/>
                  </a:lnTo>
                  <a:lnTo>
                    <a:pt x="299" y="436"/>
                  </a:lnTo>
                  <a:lnTo>
                    <a:pt x="302" y="435"/>
                  </a:lnTo>
                  <a:lnTo>
                    <a:pt x="303" y="434"/>
                  </a:lnTo>
                  <a:lnTo>
                    <a:pt x="305" y="434"/>
                  </a:lnTo>
                  <a:lnTo>
                    <a:pt x="306" y="435"/>
                  </a:lnTo>
                  <a:lnTo>
                    <a:pt x="305" y="436"/>
                  </a:lnTo>
                  <a:lnTo>
                    <a:pt x="318" y="436"/>
                  </a:lnTo>
                  <a:lnTo>
                    <a:pt x="319" y="440"/>
                  </a:lnTo>
                  <a:lnTo>
                    <a:pt x="320" y="441"/>
                  </a:lnTo>
                  <a:lnTo>
                    <a:pt x="320" y="443"/>
                  </a:lnTo>
                  <a:lnTo>
                    <a:pt x="321" y="443"/>
                  </a:lnTo>
                  <a:lnTo>
                    <a:pt x="324" y="445"/>
                  </a:lnTo>
                  <a:lnTo>
                    <a:pt x="328" y="448"/>
                  </a:lnTo>
                  <a:lnTo>
                    <a:pt x="336" y="452"/>
                  </a:lnTo>
                  <a:lnTo>
                    <a:pt x="343" y="454"/>
                  </a:lnTo>
                  <a:lnTo>
                    <a:pt x="348" y="462"/>
                  </a:lnTo>
                  <a:lnTo>
                    <a:pt x="360" y="478"/>
                  </a:lnTo>
                  <a:lnTo>
                    <a:pt x="367" y="481"/>
                  </a:lnTo>
                  <a:lnTo>
                    <a:pt x="374" y="482"/>
                  </a:lnTo>
                  <a:lnTo>
                    <a:pt x="380" y="484"/>
                  </a:lnTo>
                  <a:lnTo>
                    <a:pt x="388" y="492"/>
                  </a:lnTo>
                  <a:lnTo>
                    <a:pt x="392" y="503"/>
                  </a:lnTo>
                  <a:lnTo>
                    <a:pt x="397" y="526"/>
                  </a:lnTo>
                  <a:lnTo>
                    <a:pt x="284" y="533"/>
                  </a:lnTo>
                  <a:lnTo>
                    <a:pt x="169" y="538"/>
                  </a:lnTo>
                  <a:lnTo>
                    <a:pt x="51" y="538"/>
                  </a:lnTo>
                  <a:lnTo>
                    <a:pt x="50" y="522"/>
                  </a:lnTo>
                  <a:lnTo>
                    <a:pt x="49" y="502"/>
                  </a:lnTo>
                  <a:lnTo>
                    <a:pt x="50" y="481"/>
                  </a:lnTo>
                  <a:lnTo>
                    <a:pt x="51" y="457"/>
                  </a:lnTo>
                  <a:lnTo>
                    <a:pt x="52" y="435"/>
                  </a:lnTo>
                  <a:lnTo>
                    <a:pt x="54" y="414"/>
                  </a:lnTo>
                  <a:lnTo>
                    <a:pt x="52" y="394"/>
                  </a:lnTo>
                  <a:lnTo>
                    <a:pt x="50" y="378"/>
                  </a:lnTo>
                  <a:lnTo>
                    <a:pt x="45" y="366"/>
                  </a:lnTo>
                  <a:lnTo>
                    <a:pt x="44" y="365"/>
                  </a:lnTo>
                  <a:lnTo>
                    <a:pt x="42" y="364"/>
                  </a:lnTo>
                  <a:lnTo>
                    <a:pt x="41" y="364"/>
                  </a:lnTo>
                  <a:lnTo>
                    <a:pt x="40" y="363"/>
                  </a:lnTo>
                  <a:lnTo>
                    <a:pt x="40" y="362"/>
                  </a:lnTo>
                  <a:lnTo>
                    <a:pt x="43" y="358"/>
                  </a:lnTo>
                  <a:lnTo>
                    <a:pt x="42" y="357"/>
                  </a:lnTo>
                  <a:lnTo>
                    <a:pt x="41" y="358"/>
                  </a:lnTo>
                  <a:lnTo>
                    <a:pt x="40" y="358"/>
                  </a:lnTo>
                  <a:lnTo>
                    <a:pt x="35" y="361"/>
                  </a:lnTo>
                  <a:lnTo>
                    <a:pt x="31" y="361"/>
                  </a:lnTo>
                  <a:lnTo>
                    <a:pt x="30" y="359"/>
                  </a:lnTo>
                  <a:lnTo>
                    <a:pt x="30" y="354"/>
                  </a:lnTo>
                  <a:lnTo>
                    <a:pt x="28" y="349"/>
                  </a:lnTo>
                  <a:lnTo>
                    <a:pt x="26" y="347"/>
                  </a:lnTo>
                  <a:lnTo>
                    <a:pt x="23" y="347"/>
                  </a:lnTo>
                  <a:lnTo>
                    <a:pt x="24" y="344"/>
                  </a:lnTo>
                  <a:lnTo>
                    <a:pt x="27" y="342"/>
                  </a:lnTo>
                  <a:lnTo>
                    <a:pt x="29" y="341"/>
                  </a:lnTo>
                  <a:lnTo>
                    <a:pt x="31" y="338"/>
                  </a:lnTo>
                  <a:lnTo>
                    <a:pt x="34" y="335"/>
                  </a:lnTo>
                  <a:lnTo>
                    <a:pt x="35" y="333"/>
                  </a:lnTo>
                  <a:lnTo>
                    <a:pt x="38" y="331"/>
                  </a:lnTo>
                  <a:lnTo>
                    <a:pt x="40" y="330"/>
                  </a:lnTo>
                  <a:lnTo>
                    <a:pt x="40" y="321"/>
                  </a:lnTo>
                  <a:lnTo>
                    <a:pt x="42" y="322"/>
                  </a:lnTo>
                  <a:lnTo>
                    <a:pt x="47" y="322"/>
                  </a:lnTo>
                  <a:lnTo>
                    <a:pt x="48" y="321"/>
                  </a:lnTo>
                  <a:lnTo>
                    <a:pt x="48" y="320"/>
                  </a:lnTo>
                  <a:lnTo>
                    <a:pt x="43" y="320"/>
                  </a:lnTo>
                  <a:lnTo>
                    <a:pt x="42" y="319"/>
                  </a:lnTo>
                  <a:lnTo>
                    <a:pt x="41" y="307"/>
                  </a:lnTo>
                  <a:lnTo>
                    <a:pt x="41" y="293"/>
                  </a:lnTo>
                  <a:lnTo>
                    <a:pt x="40" y="279"/>
                  </a:lnTo>
                  <a:lnTo>
                    <a:pt x="37" y="273"/>
                  </a:lnTo>
                  <a:lnTo>
                    <a:pt x="34" y="267"/>
                  </a:lnTo>
                  <a:lnTo>
                    <a:pt x="30" y="260"/>
                  </a:lnTo>
                  <a:lnTo>
                    <a:pt x="28" y="251"/>
                  </a:lnTo>
                  <a:lnTo>
                    <a:pt x="26" y="214"/>
                  </a:lnTo>
                  <a:lnTo>
                    <a:pt x="26" y="211"/>
                  </a:lnTo>
                  <a:lnTo>
                    <a:pt x="27" y="209"/>
                  </a:lnTo>
                  <a:lnTo>
                    <a:pt x="27" y="205"/>
                  </a:lnTo>
                  <a:lnTo>
                    <a:pt x="28" y="204"/>
                  </a:lnTo>
                  <a:lnTo>
                    <a:pt x="28" y="200"/>
                  </a:lnTo>
                  <a:lnTo>
                    <a:pt x="27" y="196"/>
                  </a:lnTo>
                  <a:lnTo>
                    <a:pt x="24" y="193"/>
                  </a:lnTo>
                  <a:lnTo>
                    <a:pt x="23" y="189"/>
                  </a:lnTo>
                  <a:lnTo>
                    <a:pt x="23" y="186"/>
                  </a:lnTo>
                  <a:lnTo>
                    <a:pt x="22" y="165"/>
                  </a:lnTo>
                  <a:lnTo>
                    <a:pt x="23" y="146"/>
                  </a:lnTo>
                  <a:lnTo>
                    <a:pt x="22" y="145"/>
                  </a:lnTo>
                  <a:lnTo>
                    <a:pt x="19" y="145"/>
                  </a:lnTo>
                  <a:lnTo>
                    <a:pt x="14" y="140"/>
                  </a:lnTo>
                  <a:lnTo>
                    <a:pt x="12" y="125"/>
                  </a:lnTo>
                  <a:lnTo>
                    <a:pt x="8" y="110"/>
                  </a:lnTo>
                  <a:lnTo>
                    <a:pt x="6" y="93"/>
                  </a:lnTo>
                  <a:lnTo>
                    <a:pt x="6" y="61"/>
                  </a:lnTo>
                  <a:lnTo>
                    <a:pt x="5" y="49"/>
                  </a:lnTo>
                  <a:lnTo>
                    <a:pt x="0" y="36"/>
                  </a:lnTo>
                  <a:lnTo>
                    <a:pt x="16" y="34"/>
                  </a:lnTo>
                  <a:lnTo>
                    <a:pt x="35" y="33"/>
                  </a:lnTo>
                  <a:lnTo>
                    <a:pt x="56" y="33"/>
                  </a:lnTo>
                  <a:lnTo>
                    <a:pt x="77" y="34"/>
                  </a:lnTo>
                  <a:lnTo>
                    <a:pt x="97" y="34"/>
                  </a:lnTo>
                  <a:lnTo>
                    <a:pt x="113" y="33"/>
                  </a:lnTo>
                  <a:lnTo>
                    <a:pt x="127" y="30"/>
                  </a:lnTo>
                  <a:lnTo>
                    <a:pt x="129" y="26"/>
                  </a:lnTo>
                  <a:lnTo>
                    <a:pt x="129" y="19"/>
                  </a:lnTo>
                  <a:lnTo>
                    <a:pt x="127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6541523" y="3156469"/>
              <a:ext cx="852308" cy="735768"/>
            </a:xfrm>
            <a:custGeom>
              <a:avLst/>
              <a:gdLst/>
              <a:ahLst/>
              <a:cxnLst>
                <a:cxn ang="0">
                  <a:pos x="281" y="3"/>
                </a:cxn>
                <a:cxn ang="0">
                  <a:pos x="296" y="35"/>
                </a:cxn>
                <a:cxn ang="0">
                  <a:pos x="308" y="79"/>
                </a:cxn>
                <a:cxn ang="0">
                  <a:pos x="322" y="93"/>
                </a:cxn>
                <a:cxn ang="0">
                  <a:pos x="327" y="98"/>
                </a:cxn>
                <a:cxn ang="0">
                  <a:pos x="331" y="105"/>
                </a:cxn>
                <a:cxn ang="0">
                  <a:pos x="341" y="111"/>
                </a:cxn>
                <a:cxn ang="0">
                  <a:pos x="351" y="119"/>
                </a:cxn>
                <a:cxn ang="0">
                  <a:pos x="358" y="132"/>
                </a:cxn>
                <a:cxn ang="0">
                  <a:pos x="366" y="158"/>
                </a:cxn>
                <a:cxn ang="0">
                  <a:pos x="375" y="154"/>
                </a:cxn>
                <a:cxn ang="0">
                  <a:pos x="393" y="154"/>
                </a:cxn>
                <a:cxn ang="0">
                  <a:pos x="395" y="186"/>
                </a:cxn>
                <a:cxn ang="0">
                  <a:pos x="394" y="223"/>
                </a:cxn>
                <a:cxn ang="0">
                  <a:pos x="409" y="237"/>
                </a:cxn>
                <a:cxn ang="0">
                  <a:pos x="415" y="239"/>
                </a:cxn>
                <a:cxn ang="0">
                  <a:pos x="423" y="248"/>
                </a:cxn>
                <a:cxn ang="0">
                  <a:pos x="446" y="261"/>
                </a:cxn>
                <a:cxn ang="0">
                  <a:pos x="453" y="265"/>
                </a:cxn>
                <a:cxn ang="0">
                  <a:pos x="457" y="280"/>
                </a:cxn>
                <a:cxn ang="0">
                  <a:pos x="462" y="293"/>
                </a:cxn>
                <a:cxn ang="0">
                  <a:pos x="458" y="298"/>
                </a:cxn>
                <a:cxn ang="0">
                  <a:pos x="464" y="312"/>
                </a:cxn>
                <a:cxn ang="0">
                  <a:pos x="475" y="325"/>
                </a:cxn>
                <a:cxn ang="0">
                  <a:pos x="489" y="332"/>
                </a:cxn>
                <a:cxn ang="0">
                  <a:pos x="490" y="342"/>
                </a:cxn>
                <a:cxn ang="0">
                  <a:pos x="485" y="352"/>
                </a:cxn>
                <a:cxn ang="0">
                  <a:pos x="486" y="358"/>
                </a:cxn>
                <a:cxn ang="0">
                  <a:pos x="483" y="363"/>
                </a:cxn>
                <a:cxn ang="0">
                  <a:pos x="476" y="364"/>
                </a:cxn>
                <a:cxn ang="0">
                  <a:pos x="469" y="371"/>
                </a:cxn>
                <a:cxn ang="0">
                  <a:pos x="465" y="364"/>
                </a:cxn>
                <a:cxn ang="0">
                  <a:pos x="461" y="386"/>
                </a:cxn>
                <a:cxn ang="0">
                  <a:pos x="455" y="391"/>
                </a:cxn>
                <a:cxn ang="0">
                  <a:pos x="454" y="398"/>
                </a:cxn>
                <a:cxn ang="0">
                  <a:pos x="457" y="412"/>
                </a:cxn>
                <a:cxn ang="0">
                  <a:pos x="439" y="423"/>
                </a:cxn>
                <a:cxn ang="0">
                  <a:pos x="415" y="410"/>
                </a:cxn>
                <a:cxn ang="0">
                  <a:pos x="428" y="395"/>
                </a:cxn>
                <a:cxn ang="0">
                  <a:pos x="422" y="382"/>
                </a:cxn>
                <a:cxn ang="0">
                  <a:pos x="401" y="377"/>
                </a:cxn>
                <a:cxn ang="0">
                  <a:pos x="348" y="381"/>
                </a:cxn>
                <a:cxn ang="0">
                  <a:pos x="273" y="386"/>
                </a:cxn>
                <a:cxn ang="0">
                  <a:pos x="128" y="391"/>
                </a:cxn>
                <a:cxn ang="0">
                  <a:pos x="85" y="227"/>
                </a:cxn>
                <a:cxn ang="0">
                  <a:pos x="65" y="135"/>
                </a:cxn>
                <a:cxn ang="0">
                  <a:pos x="50" y="112"/>
                </a:cxn>
                <a:cxn ang="0">
                  <a:pos x="55" y="95"/>
                </a:cxn>
                <a:cxn ang="0">
                  <a:pos x="60" y="78"/>
                </a:cxn>
                <a:cxn ang="0">
                  <a:pos x="40" y="73"/>
                </a:cxn>
                <a:cxn ang="0">
                  <a:pos x="32" y="67"/>
                </a:cxn>
                <a:cxn ang="0">
                  <a:pos x="26" y="59"/>
                </a:cxn>
                <a:cxn ang="0">
                  <a:pos x="14" y="37"/>
                </a:cxn>
                <a:cxn ang="0">
                  <a:pos x="0" y="11"/>
                </a:cxn>
                <a:cxn ang="0">
                  <a:pos x="189" y="8"/>
                </a:cxn>
                <a:cxn ang="0">
                  <a:pos x="252" y="1"/>
                </a:cxn>
              </a:cxnLst>
              <a:rect l="0" t="0" r="r" b="b"/>
              <a:pathLst>
                <a:path w="490" h="423">
                  <a:moveTo>
                    <a:pt x="263" y="0"/>
                  </a:moveTo>
                  <a:lnTo>
                    <a:pt x="274" y="0"/>
                  </a:lnTo>
                  <a:lnTo>
                    <a:pt x="281" y="3"/>
                  </a:lnTo>
                  <a:lnTo>
                    <a:pt x="292" y="15"/>
                  </a:lnTo>
                  <a:lnTo>
                    <a:pt x="298" y="20"/>
                  </a:lnTo>
                  <a:lnTo>
                    <a:pt x="296" y="35"/>
                  </a:lnTo>
                  <a:lnTo>
                    <a:pt x="297" y="51"/>
                  </a:lnTo>
                  <a:lnTo>
                    <a:pt x="301" y="66"/>
                  </a:lnTo>
                  <a:lnTo>
                    <a:pt x="308" y="79"/>
                  </a:lnTo>
                  <a:lnTo>
                    <a:pt x="310" y="83"/>
                  </a:lnTo>
                  <a:lnTo>
                    <a:pt x="317" y="90"/>
                  </a:lnTo>
                  <a:lnTo>
                    <a:pt x="322" y="93"/>
                  </a:lnTo>
                  <a:lnTo>
                    <a:pt x="323" y="94"/>
                  </a:lnTo>
                  <a:lnTo>
                    <a:pt x="325" y="95"/>
                  </a:lnTo>
                  <a:lnTo>
                    <a:pt x="327" y="98"/>
                  </a:lnTo>
                  <a:lnTo>
                    <a:pt x="330" y="99"/>
                  </a:lnTo>
                  <a:lnTo>
                    <a:pt x="331" y="101"/>
                  </a:lnTo>
                  <a:lnTo>
                    <a:pt x="331" y="105"/>
                  </a:lnTo>
                  <a:lnTo>
                    <a:pt x="332" y="107"/>
                  </a:lnTo>
                  <a:lnTo>
                    <a:pt x="334" y="108"/>
                  </a:lnTo>
                  <a:lnTo>
                    <a:pt x="341" y="111"/>
                  </a:lnTo>
                  <a:lnTo>
                    <a:pt x="346" y="113"/>
                  </a:lnTo>
                  <a:lnTo>
                    <a:pt x="350" y="116"/>
                  </a:lnTo>
                  <a:lnTo>
                    <a:pt x="351" y="119"/>
                  </a:lnTo>
                  <a:lnTo>
                    <a:pt x="353" y="121"/>
                  </a:lnTo>
                  <a:lnTo>
                    <a:pt x="355" y="121"/>
                  </a:lnTo>
                  <a:lnTo>
                    <a:pt x="358" y="132"/>
                  </a:lnTo>
                  <a:lnTo>
                    <a:pt x="359" y="141"/>
                  </a:lnTo>
                  <a:lnTo>
                    <a:pt x="361" y="151"/>
                  </a:lnTo>
                  <a:lnTo>
                    <a:pt x="366" y="158"/>
                  </a:lnTo>
                  <a:lnTo>
                    <a:pt x="369" y="158"/>
                  </a:lnTo>
                  <a:lnTo>
                    <a:pt x="374" y="156"/>
                  </a:lnTo>
                  <a:lnTo>
                    <a:pt x="375" y="154"/>
                  </a:lnTo>
                  <a:lnTo>
                    <a:pt x="380" y="149"/>
                  </a:lnTo>
                  <a:lnTo>
                    <a:pt x="383" y="149"/>
                  </a:lnTo>
                  <a:lnTo>
                    <a:pt x="393" y="154"/>
                  </a:lnTo>
                  <a:lnTo>
                    <a:pt x="403" y="158"/>
                  </a:lnTo>
                  <a:lnTo>
                    <a:pt x="400" y="172"/>
                  </a:lnTo>
                  <a:lnTo>
                    <a:pt x="395" y="186"/>
                  </a:lnTo>
                  <a:lnTo>
                    <a:pt x="390" y="199"/>
                  </a:lnTo>
                  <a:lnTo>
                    <a:pt x="389" y="211"/>
                  </a:lnTo>
                  <a:lnTo>
                    <a:pt x="394" y="223"/>
                  </a:lnTo>
                  <a:lnTo>
                    <a:pt x="398" y="228"/>
                  </a:lnTo>
                  <a:lnTo>
                    <a:pt x="403" y="233"/>
                  </a:lnTo>
                  <a:lnTo>
                    <a:pt x="409" y="237"/>
                  </a:lnTo>
                  <a:lnTo>
                    <a:pt x="410" y="238"/>
                  </a:lnTo>
                  <a:lnTo>
                    <a:pt x="412" y="239"/>
                  </a:lnTo>
                  <a:lnTo>
                    <a:pt x="415" y="239"/>
                  </a:lnTo>
                  <a:lnTo>
                    <a:pt x="422" y="242"/>
                  </a:lnTo>
                  <a:lnTo>
                    <a:pt x="423" y="245"/>
                  </a:lnTo>
                  <a:lnTo>
                    <a:pt x="423" y="248"/>
                  </a:lnTo>
                  <a:lnTo>
                    <a:pt x="430" y="248"/>
                  </a:lnTo>
                  <a:lnTo>
                    <a:pt x="436" y="251"/>
                  </a:lnTo>
                  <a:lnTo>
                    <a:pt x="446" y="261"/>
                  </a:lnTo>
                  <a:lnTo>
                    <a:pt x="450" y="262"/>
                  </a:lnTo>
                  <a:lnTo>
                    <a:pt x="452" y="263"/>
                  </a:lnTo>
                  <a:lnTo>
                    <a:pt x="453" y="265"/>
                  </a:lnTo>
                  <a:lnTo>
                    <a:pt x="455" y="272"/>
                  </a:lnTo>
                  <a:lnTo>
                    <a:pt x="455" y="275"/>
                  </a:lnTo>
                  <a:lnTo>
                    <a:pt x="457" y="280"/>
                  </a:lnTo>
                  <a:lnTo>
                    <a:pt x="459" y="282"/>
                  </a:lnTo>
                  <a:lnTo>
                    <a:pt x="462" y="289"/>
                  </a:lnTo>
                  <a:lnTo>
                    <a:pt x="462" y="293"/>
                  </a:lnTo>
                  <a:lnTo>
                    <a:pt x="461" y="296"/>
                  </a:lnTo>
                  <a:lnTo>
                    <a:pt x="460" y="297"/>
                  </a:lnTo>
                  <a:lnTo>
                    <a:pt x="458" y="298"/>
                  </a:lnTo>
                  <a:lnTo>
                    <a:pt x="457" y="298"/>
                  </a:lnTo>
                  <a:lnTo>
                    <a:pt x="460" y="307"/>
                  </a:lnTo>
                  <a:lnTo>
                    <a:pt x="464" y="312"/>
                  </a:lnTo>
                  <a:lnTo>
                    <a:pt x="468" y="318"/>
                  </a:lnTo>
                  <a:lnTo>
                    <a:pt x="471" y="324"/>
                  </a:lnTo>
                  <a:lnTo>
                    <a:pt x="475" y="325"/>
                  </a:lnTo>
                  <a:lnTo>
                    <a:pt x="486" y="325"/>
                  </a:lnTo>
                  <a:lnTo>
                    <a:pt x="490" y="330"/>
                  </a:lnTo>
                  <a:lnTo>
                    <a:pt x="489" y="332"/>
                  </a:lnTo>
                  <a:lnTo>
                    <a:pt x="489" y="337"/>
                  </a:lnTo>
                  <a:lnTo>
                    <a:pt x="490" y="339"/>
                  </a:lnTo>
                  <a:lnTo>
                    <a:pt x="490" y="342"/>
                  </a:lnTo>
                  <a:lnTo>
                    <a:pt x="488" y="346"/>
                  </a:lnTo>
                  <a:lnTo>
                    <a:pt x="486" y="349"/>
                  </a:lnTo>
                  <a:lnTo>
                    <a:pt x="485" y="352"/>
                  </a:lnTo>
                  <a:lnTo>
                    <a:pt x="485" y="354"/>
                  </a:lnTo>
                  <a:lnTo>
                    <a:pt x="486" y="357"/>
                  </a:lnTo>
                  <a:lnTo>
                    <a:pt x="486" y="358"/>
                  </a:lnTo>
                  <a:lnTo>
                    <a:pt x="487" y="359"/>
                  </a:lnTo>
                  <a:lnTo>
                    <a:pt x="485" y="364"/>
                  </a:lnTo>
                  <a:lnTo>
                    <a:pt x="483" y="363"/>
                  </a:lnTo>
                  <a:lnTo>
                    <a:pt x="479" y="363"/>
                  </a:lnTo>
                  <a:lnTo>
                    <a:pt x="478" y="364"/>
                  </a:lnTo>
                  <a:lnTo>
                    <a:pt x="476" y="364"/>
                  </a:lnTo>
                  <a:lnTo>
                    <a:pt x="474" y="365"/>
                  </a:lnTo>
                  <a:lnTo>
                    <a:pt x="473" y="367"/>
                  </a:lnTo>
                  <a:lnTo>
                    <a:pt x="469" y="371"/>
                  </a:lnTo>
                  <a:lnTo>
                    <a:pt x="466" y="371"/>
                  </a:lnTo>
                  <a:lnTo>
                    <a:pt x="466" y="368"/>
                  </a:lnTo>
                  <a:lnTo>
                    <a:pt x="465" y="364"/>
                  </a:lnTo>
                  <a:lnTo>
                    <a:pt x="460" y="371"/>
                  </a:lnTo>
                  <a:lnTo>
                    <a:pt x="460" y="378"/>
                  </a:lnTo>
                  <a:lnTo>
                    <a:pt x="461" y="386"/>
                  </a:lnTo>
                  <a:lnTo>
                    <a:pt x="458" y="387"/>
                  </a:lnTo>
                  <a:lnTo>
                    <a:pt x="455" y="389"/>
                  </a:lnTo>
                  <a:lnTo>
                    <a:pt x="455" y="391"/>
                  </a:lnTo>
                  <a:lnTo>
                    <a:pt x="457" y="392"/>
                  </a:lnTo>
                  <a:lnTo>
                    <a:pt x="457" y="395"/>
                  </a:lnTo>
                  <a:lnTo>
                    <a:pt x="454" y="398"/>
                  </a:lnTo>
                  <a:lnTo>
                    <a:pt x="454" y="402"/>
                  </a:lnTo>
                  <a:lnTo>
                    <a:pt x="457" y="403"/>
                  </a:lnTo>
                  <a:lnTo>
                    <a:pt x="457" y="412"/>
                  </a:lnTo>
                  <a:lnTo>
                    <a:pt x="453" y="417"/>
                  </a:lnTo>
                  <a:lnTo>
                    <a:pt x="446" y="421"/>
                  </a:lnTo>
                  <a:lnTo>
                    <a:pt x="439" y="423"/>
                  </a:lnTo>
                  <a:lnTo>
                    <a:pt x="409" y="423"/>
                  </a:lnTo>
                  <a:lnTo>
                    <a:pt x="410" y="416"/>
                  </a:lnTo>
                  <a:lnTo>
                    <a:pt x="415" y="410"/>
                  </a:lnTo>
                  <a:lnTo>
                    <a:pt x="421" y="406"/>
                  </a:lnTo>
                  <a:lnTo>
                    <a:pt x="425" y="401"/>
                  </a:lnTo>
                  <a:lnTo>
                    <a:pt x="428" y="395"/>
                  </a:lnTo>
                  <a:lnTo>
                    <a:pt x="426" y="393"/>
                  </a:lnTo>
                  <a:lnTo>
                    <a:pt x="424" y="386"/>
                  </a:lnTo>
                  <a:lnTo>
                    <a:pt x="422" y="382"/>
                  </a:lnTo>
                  <a:lnTo>
                    <a:pt x="419" y="378"/>
                  </a:lnTo>
                  <a:lnTo>
                    <a:pt x="412" y="377"/>
                  </a:lnTo>
                  <a:lnTo>
                    <a:pt x="401" y="377"/>
                  </a:lnTo>
                  <a:lnTo>
                    <a:pt x="384" y="378"/>
                  </a:lnTo>
                  <a:lnTo>
                    <a:pt x="367" y="379"/>
                  </a:lnTo>
                  <a:lnTo>
                    <a:pt x="348" y="381"/>
                  </a:lnTo>
                  <a:lnTo>
                    <a:pt x="332" y="382"/>
                  </a:lnTo>
                  <a:lnTo>
                    <a:pt x="318" y="384"/>
                  </a:lnTo>
                  <a:lnTo>
                    <a:pt x="273" y="386"/>
                  </a:lnTo>
                  <a:lnTo>
                    <a:pt x="224" y="387"/>
                  </a:lnTo>
                  <a:lnTo>
                    <a:pt x="175" y="389"/>
                  </a:lnTo>
                  <a:lnTo>
                    <a:pt x="128" y="391"/>
                  </a:lnTo>
                  <a:lnTo>
                    <a:pt x="88" y="392"/>
                  </a:lnTo>
                  <a:lnTo>
                    <a:pt x="86" y="309"/>
                  </a:lnTo>
                  <a:lnTo>
                    <a:pt x="85" y="227"/>
                  </a:lnTo>
                  <a:lnTo>
                    <a:pt x="82" y="147"/>
                  </a:lnTo>
                  <a:lnTo>
                    <a:pt x="79" y="144"/>
                  </a:lnTo>
                  <a:lnTo>
                    <a:pt x="65" y="135"/>
                  </a:lnTo>
                  <a:lnTo>
                    <a:pt x="64" y="127"/>
                  </a:lnTo>
                  <a:lnTo>
                    <a:pt x="55" y="118"/>
                  </a:lnTo>
                  <a:lnTo>
                    <a:pt x="50" y="112"/>
                  </a:lnTo>
                  <a:lnTo>
                    <a:pt x="48" y="105"/>
                  </a:lnTo>
                  <a:lnTo>
                    <a:pt x="53" y="98"/>
                  </a:lnTo>
                  <a:lnTo>
                    <a:pt x="55" y="95"/>
                  </a:lnTo>
                  <a:lnTo>
                    <a:pt x="62" y="91"/>
                  </a:lnTo>
                  <a:lnTo>
                    <a:pt x="62" y="83"/>
                  </a:lnTo>
                  <a:lnTo>
                    <a:pt x="60" y="78"/>
                  </a:lnTo>
                  <a:lnTo>
                    <a:pt x="56" y="74"/>
                  </a:lnTo>
                  <a:lnTo>
                    <a:pt x="45" y="74"/>
                  </a:lnTo>
                  <a:lnTo>
                    <a:pt x="40" y="73"/>
                  </a:lnTo>
                  <a:lnTo>
                    <a:pt x="40" y="71"/>
                  </a:lnTo>
                  <a:lnTo>
                    <a:pt x="36" y="67"/>
                  </a:lnTo>
                  <a:lnTo>
                    <a:pt x="32" y="67"/>
                  </a:lnTo>
                  <a:lnTo>
                    <a:pt x="29" y="66"/>
                  </a:lnTo>
                  <a:lnTo>
                    <a:pt x="28" y="65"/>
                  </a:lnTo>
                  <a:lnTo>
                    <a:pt x="26" y="59"/>
                  </a:lnTo>
                  <a:lnTo>
                    <a:pt x="22" y="52"/>
                  </a:lnTo>
                  <a:lnTo>
                    <a:pt x="20" y="45"/>
                  </a:lnTo>
                  <a:lnTo>
                    <a:pt x="14" y="37"/>
                  </a:lnTo>
                  <a:lnTo>
                    <a:pt x="7" y="29"/>
                  </a:lnTo>
                  <a:lnTo>
                    <a:pt x="3" y="21"/>
                  </a:lnTo>
                  <a:lnTo>
                    <a:pt x="0" y="11"/>
                  </a:lnTo>
                  <a:lnTo>
                    <a:pt x="116" y="11"/>
                  </a:lnTo>
                  <a:lnTo>
                    <a:pt x="175" y="9"/>
                  </a:lnTo>
                  <a:lnTo>
                    <a:pt x="189" y="8"/>
                  </a:lnTo>
                  <a:lnTo>
                    <a:pt x="226" y="6"/>
                  </a:lnTo>
                  <a:lnTo>
                    <a:pt x="239" y="4"/>
                  </a:lnTo>
                  <a:lnTo>
                    <a:pt x="252" y="1"/>
                  </a:lnTo>
                  <a:lnTo>
                    <a:pt x="26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6699810" y="3817442"/>
              <a:ext cx="631404" cy="586179"/>
            </a:xfrm>
            <a:custGeom>
              <a:avLst/>
              <a:gdLst/>
              <a:ahLst/>
              <a:cxnLst>
                <a:cxn ang="0">
                  <a:pos x="324" y="2"/>
                </a:cxn>
                <a:cxn ang="0">
                  <a:pos x="332" y="19"/>
                </a:cxn>
                <a:cxn ang="0">
                  <a:pos x="326" y="26"/>
                </a:cxn>
                <a:cxn ang="0">
                  <a:pos x="319" y="28"/>
                </a:cxn>
                <a:cxn ang="0">
                  <a:pos x="313" y="41"/>
                </a:cxn>
                <a:cxn ang="0">
                  <a:pos x="331" y="49"/>
                </a:cxn>
                <a:cxn ang="0">
                  <a:pos x="362" y="46"/>
                </a:cxn>
                <a:cxn ang="0">
                  <a:pos x="362" y="50"/>
                </a:cxn>
                <a:cxn ang="0">
                  <a:pos x="356" y="51"/>
                </a:cxn>
                <a:cxn ang="0">
                  <a:pos x="359" y="56"/>
                </a:cxn>
                <a:cxn ang="0">
                  <a:pos x="354" y="63"/>
                </a:cxn>
                <a:cxn ang="0">
                  <a:pos x="346" y="69"/>
                </a:cxn>
                <a:cxn ang="0">
                  <a:pos x="342" y="84"/>
                </a:cxn>
                <a:cxn ang="0">
                  <a:pos x="332" y="102"/>
                </a:cxn>
                <a:cxn ang="0">
                  <a:pos x="337" y="119"/>
                </a:cxn>
                <a:cxn ang="0">
                  <a:pos x="330" y="132"/>
                </a:cxn>
                <a:cxn ang="0">
                  <a:pos x="323" y="140"/>
                </a:cxn>
                <a:cxn ang="0">
                  <a:pos x="326" y="146"/>
                </a:cxn>
                <a:cxn ang="0">
                  <a:pos x="319" y="152"/>
                </a:cxn>
                <a:cxn ang="0">
                  <a:pos x="312" y="151"/>
                </a:cxn>
                <a:cxn ang="0">
                  <a:pos x="309" y="158"/>
                </a:cxn>
                <a:cxn ang="0">
                  <a:pos x="305" y="181"/>
                </a:cxn>
                <a:cxn ang="0">
                  <a:pos x="298" y="197"/>
                </a:cxn>
                <a:cxn ang="0">
                  <a:pos x="289" y="209"/>
                </a:cxn>
                <a:cxn ang="0">
                  <a:pos x="284" y="210"/>
                </a:cxn>
                <a:cxn ang="0">
                  <a:pos x="278" y="209"/>
                </a:cxn>
                <a:cxn ang="0">
                  <a:pos x="277" y="232"/>
                </a:cxn>
                <a:cxn ang="0">
                  <a:pos x="269" y="239"/>
                </a:cxn>
                <a:cxn ang="0">
                  <a:pos x="268" y="243"/>
                </a:cxn>
                <a:cxn ang="0">
                  <a:pos x="271" y="242"/>
                </a:cxn>
                <a:cxn ang="0">
                  <a:pos x="270" y="253"/>
                </a:cxn>
                <a:cxn ang="0">
                  <a:pos x="267" y="260"/>
                </a:cxn>
                <a:cxn ang="0">
                  <a:pos x="261" y="265"/>
                </a:cxn>
                <a:cxn ang="0">
                  <a:pos x="263" y="270"/>
                </a:cxn>
                <a:cxn ang="0">
                  <a:pos x="257" y="273"/>
                </a:cxn>
                <a:cxn ang="0">
                  <a:pos x="264" y="280"/>
                </a:cxn>
                <a:cxn ang="0">
                  <a:pos x="260" y="285"/>
                </a:cxn>
                <a:cxn ang="0">
                  <a:pos x="263" y="293"/>
                </a:cxn>
                <a:cxn ang="0">
                  <a:pos x="269" y="300"/>
                </a:cxn>
                <a:cxn ang="0">
                  <a:pos x="271" y="306"/>
                </a:cxn>
                <a:cxn ang="0">
                  <a:pos x="269" y="314"/>
                </a:cxn>
                <a:cxn ang="0">
                  <a:pos x="267" y="317"/>
                </a:cxn>
                <a:cxn ang="0">
                  <a:pos x="269" y="328"/>
                </a:cxn>
                <a:cxn ang="0">
                  <a:pos x="151" y="334"/>
                </a:cxn>
                <a:cxn ang="0">
                  <a:pos x="127" y="331"/>
                </a:cxn>
                <a:cxn ang="0">
                  <a:pos x="115" y="336"/>
                </a:cxn>
                <a:cxn ang="0">
                  <a:pos x="50" y="336"/>
                </a:cxn>
                <a:cxn ang="0">
                  <a:pos x="47" y="287"/>
                </a:cxn>
                <a:cxn ang="0">
                  <a:pos x="42" y="285"/>
                </a:cxn>
                <a:cxn ang="0">
                  <a:pos x="30" y="286"/>
                </a:cxn>
                <a:cxn ang="0">
                  <a:pos x="27" y="281"/>
                </a:cxn>
                <a:cxn ang="0">
                  <a:pos x="19" y="286"/>
                </a:cxn>
                <a:cxn ang="0">
                  <a:pos x="15" y="174"/>
                </a:cxn>
                <a:cxn ang="0">
                  <a:pos x="8" y="70"/>
                </a:cxn>
                <a:cxn ang="0">
                  <a:pos x="94" y="13"/>
                </a:cxn>
                <a:cxn ang="0">
                  <a:pos x="291" y="2"/>
                </a:cxn>
              </a:cxnLst>
              <a:rect l="0" t="0" r="r" b="b"/>
              <a:pathLst>
                <a:path w="363" h="337">
                  <a:moveTo>
                    <a:pt x="309" y="0"/>
                  </a:moveTo>
                  <a:lnTo>
                    <a:pt x="317" y="0"/>
                  </a:lnTo>
                  <a:lnTo>
                    <a:pt x="324" y="2"/>
                  </a:lnTo>
                  <a:lnTo>
                    <a:pt x="328" y="7"/>
                  </a:lnTo>
                  <a:lnTo>
                    <a:pt x="332" y="15"/>
                  </a:lnTo>
                  <a:lnTo>
                    <a:pt x="332" y="19"/>
                  </a:lnTo>
                  <a:lnTo>
                    <a:pt x="330" y="21"/>
                  </a:lnTo>
                  <a:lnTo>
                    <a:pt x="328" y="23"/>
                  </a:lnTo>
                  <a:lnTo>
                    <a:pt x="326" y="26"/>
                  </a:lnTo>
                  <a:lnTo>
                    <a:pt x="320" y="26"/>
                  </a:lnTo>
                  <a:lnTo>
                    <a:pt x="318" y="23"/>
                  </a:lnTo>
                  <a:lnTo>
                    <a:pt x="319" y="28"/>
                  </a:lnTo>
                  <a:lnTo>
                    <a:pt x="318" y="33"/>
                  </a:lnTo>
                  <a:lnTo>
                    <a:pt x="314" y="36"/>
                  </a:lnTo>
                  <a:lnTo>
                    <a:pt x="313" y="41"/>
                  </a:lnTo>
                  <a:lnTo>
                    <a:pt x="314" y="46"/>
                  </a:lnTo>
                  <a:lnTo>
                    <a:pt x="323" y="49"/>
                  </a:lnTo>
                  <a:lnTo>
                    <a:pt x="331" y="49"/>
                  </a:lnTo>
                  <a:lnTo>
                    <a:pt x="340" y="47"/>
                  </a:lnTo>
                  <a:lnTo>
                    <a:pt x="349" y="46"/>
                  </a:lnTo>
                  <a:lnTo>
                    <a:pt x="362" y="46"/>
                  </a:lnTo>
                  <a:lnTo>
                    <a:pt x="363" y="48"/>
                  </a:lnTo>
                  <a:lnTo>
                    <a:pt x="362" y="49"/>
                  </a:lnTo>
                  <a:lnTo>
                    <a:pt x="362" y="50"/>
                  </a:lnTo>
                  <a:lnTo>
                    <a:pt x="359" y="50"/>
                  </a:lnTo>
                  <a:lnTo>
                    <a:pt x="358" y="51"/>
                  </a:lnTo>
                  <a:lnTo>
                    <a:pt x="356" y="51"/>
                  </a:lnTo>
                  <a:lnTo>
                    <a:pt x="356" y="53"/>
                  </a:lnTo>
                  <a:lnTo>
                    <a:pt x="358" y="55"/>
                  </a:lnTo>
                  <a:lnTo>
                    <a:pt x="359" y="56"/>
                  </a:lnTo>
                  <a:lnTo>
                    <a:pt x="359" y="57"/>
                  </a:lnTo>
                  <a:lnTo>
                    <a:pt x="360" y="57"/>
                  </a:lnTo>
                  <a:lnTo>
                    <a:pt x="354" y="63"/>
                  </a:lnTo>
                  <a:lnTo>
                    <a:pt x="352" y="64"/>
                  </a:lnTo>
                  <a:lnTo>
                    <a:pt x="349" y="67"/>
                  </a:lnTo>
                  <a:lnTo>
                    <a:pt x="346" y="69"/>
                  </a:lnTo>
                  <a:lnTo>
                    <a:pt x="347" y="76"/>
                  </a:lnTo>
                  <a:lnTo>
                    <a:pt x="346" y="81"/>
                  </a:lnTo>
                  <a:lnTo>
                    <a:pt x="342" y="84"/>
                  </a:lnTo>
                  <a:lnTo>
                    <a:pt x="337" y="88"/>
                  </a:lnTo>
                  <a:lnTo>
                    <a:pt x="332" y="93"/>
                  </a:lnTo>
                  <a:lnTo>
                    <a:pt x="332" y="102"/>
                  </a:lnTo>
                  <a:lnTo>
                    <a:pt x="333" y="107"/>
                  </a:lnTo>
                  <a:lnTo>
                    <a:pt x="335" y="113"/>
                  </a:lnTo>
                  <a:lnTo>
                    <a:pt x="337" y="119"/>
                  </a:lnTo>
                  <a:lnTo>
                    <a:pt x="335" y="124"/>
                  </a:lnTo>
                  <a:lnTo>
                    <a:pt x="333" y="128"/>
                  </a:lnTo>
                  <a:lnTo>
                    <a:pt x="330" y="132"/>
                  </a:lnTo>
                  <a:lnTo>
                    <a:pt x="325" y="134"/>
                  </a:lnTo>
                  <a:lnTo>
                    <a:pt x="320" y="135"/>
                  </a:lnTo>
                  <a:lnTo>
                    <a:pt x="323" y="140"/>
                  </a:lnTo>
                  <a:lnTo>
                    <a:pt x="325" y="142"/>
                  </a:lnTo>
                  <a:lnTo>
                    <a:pt x="325" y="144"/>
                  </a:lnTo>
                  <a:lnTo>
                    <a:pt x="326" y="146"/>
                  </a:lnTo>
                  <a:lnTo>
                    <a:pt x="325" y="148"/>
                  </a:lnTo>
                  <a:lnTo>
                    <a:pt x="320" y="153"/>
                  </a:lnTo>
                  <a:lnTo>
                    <a:pt x="319" y="152"/>
                  </a:lnTo>
                  <a:lnTo>
                    <a:pt x="318" y="152"/>
                  </a:lnTo>
                  <a:lnTo>
                    <a:pt x="317" y="151"/>
                  </a:lnTo>
                  <a:lnTo>
                    <a:pt x="312" y="151"/>
                  </a:lnTo>
                  <a:lnTo>
                    <a:pt x="312" y="154"/>
                  </a:lnTo>
                  <a:lnTo>
                    <a:pt x="311" y="158"/>
                  </a:lnTo>
                  <a:lnTo>
                    <a:pt x="309" y="158"/>
                  </a:lnTo>
                  <a:lnTo>
                    <a:pt x="306" y="155"/>
                  </a:lnTo>
                  <a:lnTo>
                    <a:pt x="305" y="169"/>
                  </a:lnTo>
                  <a:lnTo>
                    <a:pt x="305" y="181"/>
                  </a:lnTo>
                  <a:lnTo>
                    <a:pt x="306" y="189"/>
                  </a:lnTo>
                  <a:lnTo>
                    <a:pt x="303" y="194"/>
                  </a:lnTo>
                  <a:lnTo>
                    <a:pt x="298" y="197"/>
                  </a:lnTo>
                  <a:lnTo>
                    <a:pt x="293" y="200"/>
                  </a:lnTo>
                  <a:lnTo>
                    <a:pt x="290" y="203"/>
                  </a:lnTo>
                  <a:lnTo>
                    <a:pt x="289" y="209"/>
                  </a:lnTo>
                  <a:lnTo>
                    <a:pt x="286" y="211"/>
                  </a:lnTo>
                  <a:lnTo>
                    <a:pt x="285" y="211"/>
                  </a:lnTo>
                  <a:lnTo>
                    <a:pt x="284" y="210"/>
                  </a:lnTo>
                  <a:lnTo>
                    <a:pt x="283" y="210"/>
                  </a:lnTo>
                  <a:lnTo>
                    <a:pt x="281" y="209"/>
                  </a:lnTo>
                  <a:lnTo>
                    <a:pt x="278" y="209"/>
                  </a:lnTo>
                  <a:lnTo>
                    <a:pt x="281" y="221"/>
                  </a:lnTo>
                  <a:lnTo>
                    <a:pt x="284" y="232"/>
                  </a:lnTo>
                  <a:lnTo>
                    <a:pt x="277" y="232"/>
                  </a:lnTo>
                  <a:lnTo>
                    <a:pt x="273" y="235"/>
                  </a:lnTo>
                  <a:lnTo>
                    <a:pt x="270" y="237"/>
                  </a:lnTo>
                  <a:lnTo>
                    <a:pt x="269" y="239"/>
                  </a:lnTo>
                  <a:lnTo>
                    <a:pt x="267" y="240"/>
                  </a:lnTo>
                  <a:lnTo>
                    <a:pt x="267" y="242"/>
                  </a:lnTo>
                  <a:lnTo>
                    <a:pt x="268" y="243"/>
                  </a:lnTo>
                  <a:lnTo>
                    <a:pt x="269" y="243"/>
                  </a:lnTo>
                  <a:lnTo>
                    <a:pt x="270" y="242"/>
                  </a:lnTo>
                  <a:lnTo>
                    <a:pt x="271" y="242"/>
                  </a:lnTo>
                  <a:lnTo>
                    <a:pt x="273" y="243"/>
                  </a:lnTo>
                  <a:lnTo>
                    <a:pt x="273" y="249"/>
                  </a:lnTo>
                  <a:lnTo>
                    <a:pt x="270" y="253"/>
                  </a:lnTo>
                  <a:lnTo>
                    <a:pt x="269" y="257"/>
                  </a:lnTo>
                  <a:lnTo>
                    <a:pt x="268" y="258"/>
                  </a:lnTo>
                  <a:lnTo>
                    <a:pt x="267" y="260"/>
                  </a:lnTo>
                  <a:lnTo>
                    <a:pt x="264" y="261"/>
                  </a:lnTo>
                  <a:lnTo>
                    <a:pt x="261" y="263"/>
                  </a:lnTo>
                  <a:lnTo>
                    <a:pt x="261" y="265"/>
                  </a:lnTo>
                  <a:lnTo>
                    <a:pt x="262" y="267"/>
                  </a:lnTo>
                  <a:lnTo>
                    <a:pt x="262" y="268"/>
                  </a:lnTo>
                  <a:lnTo>
                    <a:pt x="263" y="270"/>
                  </a:lnTo>
                  <a:lnTo>
                    <a:pt x="263" y="271"/>
                  </a:lnTo>
                  <a:lnTo>
                    <a:pt x="259" y="271"/>
                  </a:lnTo>
                  <a:lnTo>
                    <a:pt x="257" y="273"/>
                  </a:lnTo>
                  <a:lnTo>
                    <a:pt x="259" y="275"/>
                  </a:lnTo>
                  <a:lnTo>
                    <a:pt x="262" y="279"/>
                  </a:lnTo>
                  <a:lnTo>
                    <a:pt x="264" y="280"/>
                  </a:lnTo>
                  <a:lnTo>
                    <a:pt x="264" y="281"/>
                  </a:lnTo>
                  <a:lnTo>
                    <a:pt x="262" y="284"/>
                  </a:lnTo>
                  <a:lnTo>
                    <a:pt x="260" y="285"/>
                  </a:lnTo>
                  <a:lnTo>
                    <a:pt x="259" y="286"/>
                  </a:lnTo>
                  <a:lnTo>
                    <a:pt x="260" y="289"/>
                  </a:lnTo>
                  <a:lnTo>
                    <a:pt x="263" y="293"/>
                  </a:lnTo>
                  <a:lnTo>
                    <a:pt x="266" y="294"/>
                  </a:lnTo>
                  <a:lnTo>
                    <a:pt x="268" y="296"/>
                  </a:lnTo>
                  <a:lnTo>
                    <a:pt x="269" y="300"/>
                  </a:lnTo>
                  <a:lnTo>
                    <a:pt x="270" y="301"/>
                  </a:lnTo>
                  <a:lnTo>
                    <a:pt x="270" y="303"/>
                  </a:lnTo>
                  <a:lnTo>
                    <a:pt x="271" y="306"/>
                  </a:lnTo>
                  <a:lnTo>
                    <a:pt x="273" y="307"/>
                  </a:lnTo>
                  <a:lnTo>
                    <a:pt x="273" y="310"/>
                  </a:lnTo>
                  <a:lnTo>
                    <a:pt x="269" y="314"/>
                  </a:lnTo>
                  <a:lnTo>
                    <a:pt x="268" y="314"/>
                  </a:lnTo>
                  <a:lnTo>
                    <a:pt x="267" y="316"/>
                  </a:lnTo>
                  <a:lnTo>
                    <a:pt x="267" y="317"/>
                  </a:lnTo>
                  <a:lnTo>
                    <a:pt x="269" y="322"/>
                  </a:lnTo>
                  <a:lnTo>
                    <a:pt x="270" y="325"/>
                  </a:lnTo>
                  <a:lnTo>
                    <a:pt x="269" y="328"/>
                  </a:lnTo>
                  <a:lnTo>
                    <a:pt x="232" y="328"/>
                  </a:lnTo>
                  <a:lnTo>
                    <a:pt x="192" y="331"/>
                  </a:lnTo>
                  <a:lnTo>
                    <a:pt x="151" y="334"/>
                  </a:lnTo>
                  <a:lnTo>
                    <a:pt x="142" y="332"/>
                  </a:lnTo>
                  <a:lnTo>
                    <a:pt x="132" y="330"/>
                  </a:lnTo>
                  <a:lnTo>
                    <a:pt x="127" y="331"/>
                  </a:lnTo>
                  <a:lnTo>
                    <a:pt x="123" y="332"/>
                  </a:lnTo>
                  <a:lnTo>
                    <a:pt x="120" y="335"/>
                  </a:lnTo>
                  <a:lnTo>
                    <a:pt x="115" y="336"/>
                  </a:lnTo>
                  <a:lnTo>
                    <a:pt x="93" y="337"/>
                  </a:lnTo>
                  <a:lnTo>
                    <a:pt x="71" y="335"/>
                  </a:lnTo>
                  <a:lnTo>
                    <a:pt x="50" y="336"/>
                  </a:lnTo>
                  <a:lnTo>
                    <a:pt x="50" y="288"/>
                  </a:lnTo>
                  <a:lnTo>
                    <a:pt x="48" y="288"/>
                  </a:lnTo>
                  <a:lnTo>
                    <a:pt x="47" y="287"/>
                  </a:lnTo>
                  <a:lnTo>
                    <a:pt x="45" y="287"/>
                  </a:lnTo>
                  <a:lnTo>
                    <a:pt x="44" y="286"/>
                  </a:lnTo>
                  <a:lnTo>
                    <a:pt x="42" y="285"/>
                  </a:lnTo>
                  <a:lnTo>
                    <a:pt x="35" y="285"/>
                  </a:lnTo>
                  <a:lnTo>
                    <a:pt x="33" y="286"/>
                  </a:lnTo>
                  <a:lnTo>
                    <a:pt x="30" y="286"/>
                  </a:lnTo>
                  <a:lnTo>
                    <a:pt x="30" y="280"/>
                  </a:lnTo>
                  <a:lnTo>
                    <a:pt x="29" y="279"/>
                  </a:lnTo>
                  <a:lnTo>
                    <a:pt x="27" y="281"/>
                  </a:lnTo>
                  <a:lnTo>
                    <a:pt x="27" y="282"/>
                  </a:lnTo>
                  <a:lnTo>
                    <a:pt x="23" y="286"/>
                  </a:lnTo>
                  <a:lnTo>
                    <a:pt x="19" y="286"/>
                  </a:lnTo>
                  <a:lnTo>
                    <a:pt x="15" y="250"/>
                  </a:lnTo>
                  <a:lnTo>
                    <a:pt x="14" y="212"/>
                  </a:lnTo>
                  <a:lnTo>
                    <a:pt x="15" y="174"/>
                  </a:lnTo>
                  <a:lnTo>
                    <a:pt x="15" y="137"/>
                  </a:lnTo>
                  <a:lnTo>
                    <a:pt x="14" y="99"/>
                  </a:lnTo>
                  <a:lnTo>
                    <a:pt x="8" y="70"/>
                  </a:lnTo>
                  <a:lnTo>
                    <a:pt x="2" y="42"/>
                  </a:lnTo>
                  <a:lnTo>
                    <a:pt x="0" y="15"/>
                  </a:lnTo>
                  <a:lnTo>
                    <a:pt x="94" y="13"/>
                  </a:lnTo>
                  <a:lnTo>
                    <a:pt x="190" y="9"/>
                  </a:lnTo>
                  <a:lnTo>
                    <a:pt x="284" y="4"/>
                  </a:lnTo>
                  <a:lnTo>
                    <a:pt x="291" y="2"/>
                  </a:lnTo>
                  <a:lnTo>
                    <a:pt x="300" y="1"/>
                  </a:lnTo>
                  <a:lnTo>
                    <a:pt x="30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5598768" y="1787560"/>
              <a:ext cx="836653" cy="514863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02" y="7"/>
                </a:cxn>
                <a:cxn ang="0">
                  <a:pos x="186" y="11"/>
                </a:cxn>
                <a:cxn ang="0">
                  <a:pos x="356" y="16"/>
                </a:cxn>
                <a:cxn ang="0">
                  <a:pos x="439" y="20"/>
                </a:cxn>
                <a:cxn ang="0">
                  <a:pos x="440" y="31"/>
                </a:cxn>
                <a:cxn ang="0">
                  <a:pos x="441" y="40"/>
                </a:cxn>
                <a:cxn ang="0">
                  <a:pos x="441" y="76"/>
                </a:cxn>
                <a:cxn ang="0">
                  <a:pos x="444" y="80"/>
                </a:cxn>
                <a:cxn ang="0">
                  <a:pos x="444" y="98"/>
                </a:cxn>
                <a:cxn ang="0">
                  <a:pos x="449" y="119"/>
                </a:cxn>
                <a:cxn ang="0">
                  <a:pos x="458" y="138"/>
                </a:cxn>
                <a:cxn ang="0">
                  <a:pos x="461" y="147"/>
                </a:cxn>
                <a:cxn ang="0">
                  <a:pos x="461" y="153"/>
                </a:cxn>
                <a:cxn ang="0">
                  <a:pos x="460" y="156"/>
                </a:cxn>
                <a:cxn ang="0">
                  <a:pos x="458" y="157"/>
                </a:cxn>
                <a:cxn ang="0">
                  <a:pos x="458" y="158"/>
                </a:cxn>
                <a:cxn ang="0">
                  <a:pos x="460" y="164"/>
                </a:cxn>
                <a:cxn ang="0">
                  <a:pos x="461" y="172"/>
                </a:cxn>
                <a:cxn ang="0">
                  <a:pos x="463" y="181"/>
                </a:cxn>
                <a:cxn ang="0">
                  <a:pos x="464" y="189"/>
                </a:cxn>
                <a:cxn ang="0">
                  <a:pos x="464" y="193"/>
                </a:cxn>
                <a:cxn ang="0">
                  <a:pos x="463" y="195"/>
                </a:cxn>
                <a:cxn ang="0">
                  <a:pos x="462" y="196"/>
                </a:cxn>
                <a:cxn ang="0">
                  <a:pos x="461" y="199"/>
                </a:cxn>
                <a:cxn ang="0">
                  <a:pos x="461" y="205"/>
                </a:cxn>
                <a:cxn ang="0">
                  <a:pos x="462" y="213"/>
                </a:cxn>
                <a:cxn ang="0">
                  <a:pos x="463" y="223"/>
                </a:cxn>
                <a:cxn ang="0">
                  <a:pos x="464" y="231"/>
                </a:cxn>
                <a:cxn ang="0">
                  <a:pos x="464" y="240"/>
                </a:cxn>
                <a:cxn ang="0">
                  <a:pos x="467" y="249"/>
                </a:cxn>
                <a:cxn ang="0">
                  <a:pos x="468" y="251"/>
                </a:cxn>
                <a:cxn ang="0">
                  <a:pos x="474" y="257"/>
                </a:cxn>
                <a:cxn ang="0">
                  <a:pos x="475" y="259"/>
                </a:cxn>
                <a:cxn ang="0">
                  <a:pos x="476" y="271"/>
                </a:cxn>
                <a:cxn ang="0">
                  <a:pos x="478" y="283"/>
                </a:cxn>
                <a:cxn ang="0">
                  <a:pos x="481" y="293"/>
                </a:cxn>
                <a:cxn ang="0">
                  <a:pos x="384" y="296"/>
                </a:cxn>
                <a:cxn ang="0">
                  <a:pos x="286" y="294"/>
                </a:cxn>
                <a:cxn ang="0">
                  <a:pos x="189" y="290"/>
                </a:cxn>
                <a:cxn ang="0">
                  <a:pos x="94" y="285"/>
                </a:cxn>
                <a:cxn ang="0">
                  <a:pos x="0" y="279"/>
                </a:cxn>
                <a:cxn ang="0">
                  <a:pos x="4" y="209"/>
                </a:cxn>
                <a:cxn ang="0">
                  <a:pos x="9" y="138"/>
                </a:cxn>
                <a:cxn ang="0">
                  <a:pos x="14" y="68"/>
                </a:cxn>
                <a:cxn ang="0">
                  <a:pos x="22" y="0"/>
                </a:cxn>
              </a:cxnLst>
              <a:rect l="0" t="0" r="r" b="b"/>
              <a:pathLst>
                <a:path w="481" h="296">
                  <a:moveTo>
                    <a:pt x="22" y="0"/>
                  </a:moveTo>
                  <a:lnTo>
                    <a:pt x="102" y="7"/>
                  </a:lnTo>
                  <a:lnTo>
                    <a:pt x="186" y="11"/>
                  </a:lnTo>
                  <a:lnTo>
                    <a:pt x="356" y="16"/>
                  </a:lnTo>
                  <a:lnTo>
                    <a:pt x="439" y="20"/>
                  </a:lnTo>
                  <a:lnTo>
                    <a:pt x="440" y="31"/>
                  </a:lnTo>
                  <a:lnTo>
                    <a:pt x="441" y="40"/>
                  </a:lnTo>
                  <a:lnTo>
                    <a:pt x="441" y="76"/>
                  </a:lnTo>
                  <a:lnTo>
                    <a:pt x="444" y="80"/>
                  </a:lnTo>
                  <a:lnTo>
                    <a:pt x="444" y="98"/>
                  </a:lnTo>
                  <a:lnTo>
                    <a:pt x="449" y="119"/>
                  </a:lnTo>
                  <a:lnTo>
                    <a:pt x="458" y="138"/>
                  </a:lnTo>
                  <a:lnTo>
                    <a:pt x="461" y="147"/>
                  </a:lnTo>
                  <a:lnTo>
                    <a:pt x="461" y="153"/>
                  </a:lnTo>
                  <a:lnTo>
                    <a:pt x="460" y="156"/>
                  </a:lnTo>
                  <a:lnTo>
                    <a:pt x="458" y="157"/>
                  </a:lnTo>
                  <a:lnTo>
                    <a:pt x="458" y="158"/>
                  </a:lnTo>
                  <a:lnTo>
                    <a:pt x="460" y="164"/>
                  </a:lnTo>
                  <a:lnTo>
                    <a:pt x="461" y="172"/>
                  </a:lnTo>
                  <a:lnTo>
                    <a:pt x="463" y="181"/>
                  </a:lnTo>
                  <a:lnTo>
                    <a:pt x="464" y="189"/>
                  </a:lnTo>
                  <a:lnTo>
                    <a:pt x="464" y="193"/>
                  </a:lnTo>
                  <a:lnTo>
                    <a:pt x="463" y="195"/>
                  </a:lnTo>
                  <a:lnTo>
                    <a:pt x="462" y="196"/>
                  </a:lnTo>
                  <a:lnTo>
                    <a:pt x="461" y="199"/>
                  </a:lnTo>
                  <a:lnTo>
                    <a:pt x="461" y="205"/>
                  </a:lnTo>
                  <a:lnTo>
                    <a:pt x="462" y="213"/>
                  </a:lnTo>
                  <a:lnTo>
                    <a:pt x="463" y="223"/>
                  </a:lnTo>
                  <a:lnTo>
                    <a:pt x="464" y="231"/>
                  </a:lnTo>
                  <a:lnTo>
                    <a:pt x="464" y="240"/>
                  </a:lnTo>
                  <a:lnTo>
                    <a:pt x="467" y="249"/>
                  </a:lnTo>
                  <a:lnTo>
                    <a:pt x="468" y="251"/>
                  </a:lnTo>
                  <a:lnTo>
                    <a:pt x="474" y="257"/>
                  </a:lnTo>
                  <a:lnTo>
                    <a:pt x="475" y="259"/>
                  </a:lnTo>
                  <a:lnTo>
                    <a:pt x="476" y="271"/>
                  </a:lnTo>
                  <a:lnTo>
                    <a:pt x="478" y="283"/>
                  </a:lnTo>
                  <a:lnTo>
                    <a:pt x="481" y="293"/>
                  </a:lnTo>
                  <a:lnTo>
                    <a:pt x="384" y="296"/>
                  </a:lnTo>
                  <a:lnTo>
                    <a:pt x="286" y="294"/>
                  </a:lnTo>
                  <a:lnTo>
                    <a:pt x="189" y="290"/>
                  </a:lnTo>
                  <a:lnTo>
                    <a:pt x="94" y="285"/>
                  </a:lnTo>
                  <a:lnTo>
                    <a:pt x="0" y="279"/>
                  </a:lnTo>
                  <a:lnTo>
                    <a:pt x="4" y="209"/>
                  </a:lnTo>
                  <a:lnTo>
                    <a:pt x="9" y="138"/>
                  </a:lnTo>
                  <a:lnTo>
                    <a:pt x="14" y="68"/>
                  </a:lnTo>
                  <a:lnTo>
                    <a:pt x="2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4"/>
            <p:cNvSpPr>
              <a:spLocks/>
            </p:cNvSpPr>
            <p:nvPr/>
          </p:nvSpPr>
          <p:spPr bwMode="auto">
            <a:xfrm>
              <a:off x="5563979" y="2279811"/>
              <a:ext cx="885356" cy="572263"/>
            </a:xfrm>
            <a:custGeom>
              <a:avLst/>
              <a:gdLst/>
              <a:ahLst/>
              <a:cxnLst>
                <a:cxn ang="0">
                  <a:pos x="135" y="8"/>
                </a:cxn>
                <a:cxn ang="0">
                  <a:pos x="375" y="16"/>
                </a:cxn>
                <a:cxn ang="0">
                  <a:pos x="496" y="24"/>
                </a:cxn>
                <a:cxn ang="0">
                  <a:pos x="488" y="36"/>
                </a:cxn>
                <a:cxn ang="0">
                  <a:pos x="481" y="48"/>
                </a:cxn>
                <a:cxn ang="0">
                  <a:pos x="487" y="58"/>
                </a:cxn>
                <a:cxn ang="0">
                  <a:pos x="492" y="64"/>
                </a:cxn>
                <a:cxn ang="0">
                  <a:pos x="496" y="67"/>
                </a:cxn>
                <a:cxn ang="0">
                  <a:pos x="502" y="69"/>
                </a:cxn>
                <a:cxn ang="0">
                  <a:pos x="506" y="76"/>
                </a:cxn>
                <a:cxn ang="0">
                  <a:pos x="509" y="233"/>
                </a:cxn>
                <a:cxn ang="0">
                  <a:pos x="508" y="240"/>
                </a:cxn>
                <a:cxn ang="0">
                  <a:pos x="498" y="242"/>
                </a:cxn>
                <a:cxn ang="0">
                  <a:pos x="499" y="249"/>
                </a:cxn>
                <a:cxn ang="0">
                  <a:pos x="503" y="254"/>
                </a:cxn>
                <a:cxn ang="0">
                  <a:pos x="502" y="260"/>
                </a:cxn>
                <a:cxn ang="0">
                  <a:pos x="505" y="277"/>
                </a:cxn>
                <a:cxn ang="0">
                  <a:pos x="503" y="298"/>
                </a:cxn>
                <a:cxn ang="0">
                  <a:pos x="498" y="308"/>
                </a:cxn>
                <a:cxn ang="0">
                  <a:pos x="501" y="317"/>
                </a:cxn>
                <a:cxn ang="0">
                  <a:pos x="489" y="318"/>
                </a:cxn>
                <a:cxn ang="0">
                  <a:pos x="463" y="304"/>
                </a:cxn>
                <a:cxn ang="0">
                  <a:pos x="444" y="301"/>
                </a:cxn>
                <a:cxn ang="0">
                  <a:pos x="416" y="302"/>
                </a:cxn>
                <a:cxn ang="0">
                  <a:pos x="405" y="307"/>
                </a:cxn>
                <a:cxn ang="0">
                  <a:pos x="385" y="298"/>
                </a:cxn>
                <a:cxn ang="0">
                  <a:pos x="379" y="293"/>
                </a:cxn>
                <a:cxn ang="0">
                  <a:pos x="374" y="288"/>
                </a:cxn>
                <a:cxn ang="0">
                  <a:pos x="359" y="286"/>
                </a:cxn>
                <a:cxn ang="0">
                  <a:pos x="332" y="287"/>
                </a:cxn>
                <a:cxn ang="0">
                  <a:pos x="198" y="281"/>
                </a:cxn>
                <a:cxn ang="0">
                  <a:pos x="62" y="275"/>
                </a:cxn>
                <a:cxn ang="0">
                  <a:pos x="3" y="200"/>
                </a:cxn>
                <a:cxn ang="0">
                  <a:pos x="15" y="67"/>
                </a:cxn>
              </a:cxnLst>
              <a:rect l="0" t="0" r="r" b="b"/>
              <a:pathLst>
                <a:path w="509" h="329">
                  <a:moveTo>
                    <a:pt x="20" y="0"/>
                  </a:moveTo>
                  <a:lnTo>
                    <a:pt x="135" y="8"/>
                  </a:lnTo>
                  <a:lnTo>
                    <a:pt x="254" y="13"/>
                  </a:lnTo>
                  <a:lnTo>
                    <a:pt x="375" y="16"/>
                  </a:lnTo>
                  <a:lnTo>
                    <a:pt x="498" y="16"/>
                  </a:lnTo>
                  <a:lnTo>
                    <a:pt x="496" y="24"/>
                  </a:lnTo>
                  <a:lnTo>
                    <a:pt x="494" y="31"/>
                  </a:lnTo>
                  <a:lnTo>
                    <a:pt x="488" y="36"/>
                  </a:lnTo>
                  <a:lnTo>
                    <a:pt x="483" y="41"/>
                  </a:lnTo>
                  <a:lnTo>
                    <a:pt x="481" y="48"/>
                  </a:lnTo>
                  <a:lnTo>
                    <a:pt x="485" y="55"/>
                  </a:lnTo>
                  <a:lnTo>
                    <a:pt x="487" y="58"/>
                  </a:lnTo>
                  <a:lnTo>
                    <a:pt x="489" y="62"/>
                  </a:lnTo>
                  <a:lnTo>
                    <a:pt x="492" y="64"/>
                  </a:lnTo>
                  <a:lnTo>
                    <a:pt x="495" y="65"/>
                  </a:lnTo>
                  <a:lnTo>
                    <a:pt x="496" y="67"/>
                  </a:lnTo>
                  <a:lnTo>
                    <a:pt x="499" y="67"/>
                  </a:lnTo>
                  <a:lnTo>
                    <a:pt x="502" y="69"/>
                  </a:lnTo>
                  <a:lnTo>
                    <a:pt x="505" y="72"/>
                  </a:lnTo>
                  <a:lnTo>
                    <a:pt x="506" y="76"/>
                  </a:lnTo>
                  <a:lnTo>
                    <a:pt x="506" y="196"/>
                  </a:lnTo>
                  <a:lnTo>
                    <a:pt x="509" y="233"/>
                  </a:lnTo>
                  <a:lnTo>
                    <a:pt x="509" y="239"/>
                  </a:lnTo>
                  <a:lnTo>
                    <a:pt x="508" y="240"/>
                  </a:lnTo>
                  <a:lnTo>
                    <a:pt x="501" y="240"/>
                  </a:lnTo>
                  <a:lnTo>
                    <a:pt x="498" y="242"/>
                  </a:lnTo>
                  <a:lnTo>
                    <a:pt x="498" y="247"/>
                  </a:lnTo>
                  <a:lnTo>
                    <a:pt x="499" y="249"/>
                  </a:lnTo>
                  <a:lnTo>
                    <a:pt x="502" y="252"/>
                  </a:lnTo>
                  <a:lnTo>
                    <a:pt x="503" y="254"/>
                  </a:lnTo>
                  <a:lnTo>
                    <a:pt x="503" y="259"/>
                  </a:lnTo>
                  <a:lnTo>
                    <a:pt x="502" y="260"/>
                  </a:lnTo>
                  <a:lnTo>
                    <a:pt x="502" y="267"/>
                  </a:lnTo>
                  <a:lnTo>
                    <a:pt x="505" y="277"/>
                  </a:lnTo>
                  <a:lnTo>
                    <a:pt x="505" y="288"/>
                  </a:lnTo>
                  <a:lnTo>
                    <a:pt x="503" y="298"/>
                  </a:lnTo>
                  <a:lnTo>
                    <a:pt x="501" y="302"/>
                  </a:lnTo>
                  <a:lnTo>
                    <a:pt x="498" y="308"/>
                  </a:lnTo>
                  <a:lnTo>
                    <a:pt x="498" y="312"/>
                  </a:lnTo>
                  <a:lnTo>
                    <a:pt x="501" y="317"/>
                  </a:lnTo>
                  <a:lnTo>
                    <a:pt x="501" y="329"/>
                  </a:lnTo>
                  <a:lnTo>
                    <a:pt x="489" y="318"/>
                  </a:lnTo>
                  <a:lnTo>
                    <a:pt x="475" y="310"/>
                  </a:lnTo>
                  <a:lnTo>
                    <a:pt x="463" y="304"/>
                  </a:lnTo>
                  <a:lnTo>
                    <a:pt x="453" y="298"/>
                  </a:lnTo>
                  <a:lnTo>
                    <a:pt x="444" y="301"/>
                  </a:lnTo>
                  <a:lnTo>
                    <a:pt x="421" y="301"/>
                  </a:lnTo>
                  <a:lnTo>
                    <a:pt x="416" y="302"/>
                  </a:lnTo>
                  <a:lnTo>
                    <a:pt x="410" y="304"/>
                  </a:lnTo>
                  <a:lnTo>
                    <a:pt x="405" y="307"/>
                  </a:lnTo>
                  <a:lnTo>
                    <a:pt x="396" y="303"/>
                  </a:lnTo>
                  <a:lnTo>
                    <a:pt x="385" y="298"/>
                  </a:lnTo>
                  <a:lnTo>
                    <a:pt x="382" y="296"/>
                  </a:lnTo>
                  <a:lnTo>
                    <a:pt x="379" y="293"/>
                  </a:lnTo>
                  <a:lnTo>
                    <a:pt x="377" y="290"/>
                  </a:lnTo>
                  <a:lnTo>
                    <a:pt x="374" y="288"/>
                  </a:lnTo>
                  <a:lnTo>
                    <a:pt x="371" y="287"/>
                  </a:lnTo>
                  <a:lnTo>
                    <a:pt x="359" y="286"/>
                  </a:lnTo>
                  <a:lnTo>
                    <a:pt x="345" y="287"/>
                  </a:lnTo>
                  <a:lnTo>
                    <a:pt x="332" y="287"/>
                  </a:lnTo>
                  <a:lnTo>
                    <a:pt x="267" y="284"/>
                  </a:lnTo>
                  <a:lnTo>
                    <a:pt x="198" y="281"/>
                  </a:lnTo>
                  <a:lnTo>
                    <a:pt x="129" y="279"/>
                  </a:lnTo>
                  <a:lnTo>
                    <a:pt x="62" y="275"/>
                  </a:lnTo>
                  <a:lnTo>
                    <a:pt x="0" y="270"/>
                  </a:lnTo>
                  <a:lnTo>
                    <a:pt x="3" y="200"/>
                  </a:lnTo>
                  <a:lnTo>
                    <a:pt x="8" y="133"/>
                  </a:lnTo>
                  <a:lnTo>
                    <a:pt x="15" y="67"/>
                  </a:lnTo>
                  <a:lnTo>
                    <a:pt x="2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5539628" y="2754667"/>
              <a:ext cx="1043640" cy="514863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152" y="9"/>
                </a:cxn>
                <a:cxn ang="0">
                  <a:pos x="251" y="14"/>
                </a:cxn>
                <a:cxn ang="0">
                  <a:pos x="319" y="17"/>
                </a:cxn>
                <a:cxn ang="0">
                  <a:pos x="377" y="17"/>
                </a:cxn>
                <a:cxn ang="0">
                  <a:pos x="399" y="28"/>
                </a:cxn>
                <a:cxn ang="0">
                  <a:pos x="412" y="35"/>
                </a:cxn>
                <a:cxn ang="0">
                  <a:pos x="416" y="37"/>
                </a:cxn>
                <a:cxn ang="0">
                  <a:pos x="421" y="39"/>
                </a:cxn>
                <a:cxn ang="0">
                  <a:pos x="425" y="37"/>
                </a:cxn>
                <a:cxn ang="0">
                  <a:pos x="428" y="32"/>
                </a:cxn>
                <a:cxn ang="0">
                  <a:pos x="456" y="31"/>
                </a:cxn>
                <a:cxn ang="0">
                  <a:pos x="467" y="29"/>
                </a:cxn>
                <a:cxn ang="0">
                  <a:pos x="473" y="38"/>
                </a:cxn>
                <a:cxn ang="0">
                  <a:pos x="482" y="41"/>
                </a:cxn>
                <a:cxn ang="0">
                  <a:pos x="495" y="42"/>
                </a:cxn>
                <a:cxn ang="0">
                  <a:pos x="503" y="51"/>
                </a:cxn>
                <a:cxn ang="0">
                  <a:pos x="509" y="56"/>
                </a:cxn>
                <a:cxn ang="0">
                  <a:pos x="515" y="60"/>
                </a:cxn>
                <a:cxn ang="0">
                  <a:pos x="522" y="64"/>
                </a:cxn>
                <a:cxn ang="0">
                  <a:pos x="525" y="70"/>
                </a:cxn>
                <a:cxn ang="0">
                  <a:pos x="530" y="80"/>
                </a:cxn>
                <a:cxn ang="0">
                  <a:pos x="532" y="88"/>
                </a:cxn>
                <a:cxn ang="0">
                  <a:pos x="532" y="99"/>
                </a:cxn>
                <a:cxn ang="0">
                  <a:pos x="538" y="107"/>
                </a:cxn>
                <a:cxn ang="0">
                  <a:pos x="542" y="119"/>
                </a:cxn>
                <a:cxn ang="0">
                  <a:pos x="548" y="139"/>
                </a:cxn>
                <a:cxn ang="0">
                  <a:pos x="549" y="155"/>
                </a:cxn>
                <a:cxn ang="0">
                  <a:pos x="556" y="160"/>
                </a:cxn>
                <a:cxn ang="0">
                  <a:pos x="560" y="163"/>
                </a:cxn>
                <a:cxn ang="0">
                  <a:pos x="561" y="169"/>
                </a:cxn>
                <a:cxn ang="0">
                  <a:pos x="560" y="177"/>
                </a:cxn>
                <a:cxn ang="0">
                  <a:pos x="562" y="183"/>
                </a:cxn>
                <a:cxn ang="0">
                  <a:pos x="566" y="189"/>
                </a:cxn>
                <a:cxn ang="0">
                  <a:pos x="565" y="195"/>
                </a:cxn>
                <a:cxn ang="0">
                  <a:pos x="562" y="198"/>
                </a:cxn>
                <a:cxn ang="0">
                  <a:pos x="563" y="203"/>
                </a:cxn>
                <a:cxn ang="0">
                  <a:pos x="565" y="206"/>
                </a:cxn>
                <a:cxn ang="0">
                  <a:pos x="566" y="217"/>
                </a:cxn>
                <a:cxn ang="0">
                  <a:pos x="570" y="244"/>
                </a:cxn>
                <a:cxn ang="0">
                  <a:pos x="577" y="258"/>
                </a:cxn>
                <a:cxn ang="0">
                  <a:pos x="580" y="265"/>
                </a:cxn>
                <a:cxn ang="0">
                  <a:pos x="596" y="283"/>
                </a:cxn>
                <a:cxn ang="0">
                  <a:pos x="483" y="296"/>
                </a:cxn>
                <a:cxn ang="0">
                  <a:pos x="249" y="291"/>
                </a:cxn>
                <a:cxn ang="0">
                  <a:pos x="135" y="263"/>
                </a:cxn>
                <a:cxn ang="0">
                  <a:pos x="137" y="195"/>
                </a:cxn>
                <a:cxn ang="0">
                  <a:pos x="34" y="186"/>
                </a:cxn>
                <a:cxn ang="0">
                  <a:pos x="3" y="137"/>
                </a:cxn>
                <a:cxn ang="0">
                  <a:pos x="9" y="44"/>
                </a:cxn>
              </a:cxnLst>
              <a:rect l="0" t="0" r="r" b="b"/>
              <a:pathLst>
                <a:path w="600" h="296">
                  <a:moveTo>
                    <a:pt x="14" y="0"/>
                  </a:moveTo>
                  <a:lnTo>
                    <a:pt x="57" y="4"/>
                  </a:lnTo>
                  <a:lnTo>
                    <a:pt x="104" y="7"/>
                  </a:lnTo>
                  <a:lnTo>
                    <a:pt x="152" y="9"/>
                  </a:lnTo>
                  <a:lnTo>
                    <a:pt x="203" y="11"/>
                  </a:lnTo>
                  <a:lnTo>
                    <a:pt x="251" y="14"/>
                  </a:lnTo>
                  <a:lnTo>
                    <a:pt x="298" y="17"/>
                  </a:lnTo>
                  <a:lnTo>
                    <a:pt x="319" y="17"/>
                  </a:lnTo>
                  <a:lnTo>
                    <a:pt x="359" y="15"/>
                  </a:lnTo>
                  <a:lnTo>
                    <a:pt x="377" y="17"/>
                  </a:lnTo>
                  <a:lnTo>
                    <a:pt x="389" y="22"/>
                  </a:lnTo>
                  <a:lnTo>
                    <a:pt x="399" y="28"/>
                  </a:lnTo>
                  <a:lnTo>
                    <a:pt x="411" y="34"/>
                  </a:lnTo>
                  <a:lnTo>
                    <a:pt x="412" y="35"/>
                  </a:lnTo>
                  <a:lnTo>
                    <a:pt x="414" y="36"/>
                  </a:lnTo>
                  <a:lnTo>
                    <a:pt x="416" y="37"/>
                  </a:lnTo>
                  <a:lnTo>
                    <a:pt x="416" y="39"/>
                  </a:lnTo>
                  <a:lnTo>
                    <a:pt x="421" y="39"/>
                  </a:lnTo>
                  <a:lnTo>
                    <a:pt x="423" y="38"/>
                  </a:lnTo>
                  <a:lnTo>
                    <a:pt x="425" y="37"/>
                  </a:lnTo>
                  <a:lnTo>
                    <a:pt x="426" y="35"/>
                  </a:lnTo>
                  <a:lnTo>
                    <a:pt x="428" y="32"/>
                  </a:lnTo>
                  <a:lnTo>
                    <a:pt x="431" y="31"/>
                  </a:lnTo>
                  <a:lnTo>
                    <a:pt x="456" y="31"/>
                  </a:lnTo>
                  <a:lnTo>
                    <a:pt x="464" y="28"/>
                  </a:lnTo>
                  <a:lnTo>
                    <a:pt x="467" y="29"/>
                  </a:lnTo>
                  <a:lnTo>
                    <a:pt x="469" y="31"/>
                  </a:lnTo>
                  <a:lnTo>
                    <a:pt x="473" y="38"/>
                  </a:lnTo>
                  <a:lnTo>
                    <a:pt x="475" y="39"/>
                  </a:lnTo>
                  <a:lnTo>
                    <a:pt x="482" y="41"/>
                  </a:lnTo>
                  <a:lnTo>
                    <a:pt x="489" y="41"/>
                  </a:lnTo>
                  <a:lnTo>
                    <a:pt x="495" y="42"/>
                  </a:lnTo>
                  <a:lnTo>
                    <a:pt x="498" y="44"/>
                  </a:lnTo>
                  <a:lnTo>
                    <a:pt x="503" y="51"/>
                  </a:lnTo>
                  <a:lnTo>
                    <a:pt x="506" y="53"/>
                  </a:lnTo>
                  <a:lnTo>
                    <a:pt x="509" y="56"/>
                  </a:lnTo>
                  <a:lnTo>
                    <a:pt x="512" y="58"/>
                  </a:lnTo>
                  <a:lnTo>
                    <a:pt x="515" y="60"/>
                  </a:lnTo>
                  <a:lnTo>
                    <a:pt x="518" y="63"/>
                  </a:lnTo>
                  <a:lnTo>
                    <a:pt x="522" y="64"/>
                  </a:lnTo>
                  <a:lnTo>
                    <a:pt x="526" y="65"/>
                  </a:lnTo>
                  <a:lnTo>
                    <a:pt x="525" y="70"/>
                  </a:lnTo>
                  <a:lnTo>
                    <a:pt x="526" y="76"/>
                  </a:lnTo>
                  <a:lnTo>
                    <a:pt x="530" y="80"/>
                  </a:lnTo>
                  <a:lnTo>
                    <a:pt x="532" y="85"/>
                  </a:lnTo>
                  <a:lnTo>
                    <a:pt x="532" y="88"/>
                  </a:lnTo>
                  <a:lnTo>
                    <a:pt x="531" y="93"/>
                  </a:lnTo>
                  <a:lnTo>
                    <a:pt x="532" y="99"/>
                  </a:lnTo>
                  <a:lnTo>
                    <a:pt x="537" y="105"/>
                  </a:lnTo>
                  <a:lnTo>
                    <a:pt x="538" y="107"/>
                  </a:lnTo>
                  <a:lnTo>
                    <a:pt x="540" y="109"/>
                  </a:lnTo>
                  <a:lnTo>
                    <a:pt x="542" y="119"/>
                  </a:lnTo>
                  <a:lnTo>
                    <a:pt x="547" y="130"/>
                  </a:lnTo>
                  <a:lnTo>
                    <a:pt x="548" y="139"/>
                  </a:lnTo>
                  <a:lnTo>
                    <a:pt x="548" y="153"/>
                  </a:lnTo>
                  <a:lnTo>
                    <a:pt x="549" y="155"/>
                  </a:lnTo>
                  <a:lnTo>
                    <a:pt x="554" y="157"/>
                  </a:lnTo>
                  <a:lnTo>
                    <a:pt x="556" y="160"/>
                  </a:lnTo>
                  <a:lnTo>
                    <a:pt x="559" y="161"/>
                  </a:lnTo>
                  <a:lnTo>
                    <a:pt x="560" y="163"/>
                  </a:lnTo>
                  <a:lnTo>
                    <a:pt x="561" y="167"/>
                  </a:lnTo>
                  <a:lnTo>
                    <a:pt x="561" y="169"/>
                  </a:lnTo>
                  <a:lnTo>
                    <a:pt x="560" y="172"/>
                  </a:lnTo>
                  <a:lnTo>
                    <a:pt x="560" y="177"/>
                  </a:lnTo>
                  <a:lnTo>
                    <a:pt x="561" y="181"/>
                  </a:lnTo>
                  <a:lnTo>
                    <a:pt x="562" y="183"/>
                  </a:lnTo>
                  <a:lnTo>
                    <a:pt x="563" y="184"/>
                  </a:lnTo>
                  <a:lnTo>
                    <a:pt x="566" y="189"/>
                  </a:lnTo>
                  <a:lnTo>
                    <a:pt x="566" y="192"/>
                  </a:lnTo>
                  <a:lnTo>
                    <a:pt x="565" y="195"/>
                  </a:lnTo>
                  <a:lnTo>
                    <a:pt x="563" y="196"/>
                  </a:lnTo>
                  <a:lnTo>
                    <a:pt x="562" y="198"/>
                  </a:lnTo>
                  <a:lnTo>
                    <a:pt x="562" y="200"/>
                  </a:lnTo>
                  <a:lnTo>
                    <a:pt x="563" y="203"/>
                  </a:lnTo>
                  <a:lnTo>
                    <a:pt x="565" y="204"/>
                  </a:lnTo>
                  <a:lnTo>
                    <a:pt x="565" y="206"/>
                  </a:lnTo>
                  <a:lnTo>
                    <a:pt x="566" y="209"/>
                  </a:lnTo>
                  <a:lnTo>
                    <a:pt x="566" y="217"/>
                  </a:lnTo>
                  <a:lnTo>
                    <a:pt x="567" y="231"/>
                  </a:lnTo>
                  <a:lnTo>
                    <a:pt x="570" y="244"/>
                  </a:lnTo>
                  <a:lnTo>
                    <a:pt x="576" y="256"/>
                  </a:lnTo>
                  <a:lnTo>
                    <a:pt x="577" y="258"/>
                  </a:lnTo>
                  <a:lnTo>
                    <a:pt x="577" y="260"/>
                  </a:lnTo>
                  <a:lnTo>
                    <a:pt x="580" y="265"/>
                  </a:lnTo>
                  <a:lnTo>
                    <a:pt x="584" y="269"/>
                  </a:lnTo>
                  <a:lnTo>
                    <a:pt x="596" y="283"/>
                  </a:lnTo>
                  <a:lnTo>
                    <a:pt x="600" y="293"/>
                  </a:lnTo>
                  <a:lnTo>
                    <a:pt x="483" y="296"/>
                  </a:lnTo>
                  <a:lnTo>
                    <a:pt x="366" y="295"/>
                  </a:lnTo>
                  <a:lnTo>
                    <a:pt x="249" y="291"/>
                  </a:lnTo>
                  <a:lnTo>
                    <a:pt x="135" y="288"/>
                  </a:lnTo>
                  <a:lnTo>
                    <a:pt x="135" y="263"/>
                  </a:lnTo>
                  <a:lnTo>
                    <a:pt x="137" y="219"/>
                  </a:lnTo>
                  <a:lnTo>
                    <a:pt x="137" y="195"/>
                  </a:lnTo>
                  <a:lnTo>
                    <a:pt x="104" y="191"/>
                  </a:lnTo>
                  <a:lnTo>
                    <a:pt x="34" y="186"/>
                  </a:lnTo>
                  <a:lnTo>
                    <a:pt x="0" y="183"/>
                  </a:lnTo>
                  <a:lnTo>
                    <a:pt x="3" y="137"/>
                  </a:lnTo>
                  <a:lnTo>
                    <a:pt x="6" y="91"/>
                  </a:lnTo>
                  <a:lnTo>
                    <a:pt x="9" y="44"/>
                  </a:lnTo>
                  <a:lnTo>
                    <a:pt x="1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5750096" y="3259093"/>
              <a:ext cx="934059" cy="50094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9" y="4"/>
                </a:cxn>
                <a:cxn ang="0">
                  <a:pos x="126" y="6"/>
                </a:cxn>
                <a:cxn ang="0">
                  <a:pos x="242" y="8"/>
                </a:cxn>
                <a:cxn ang="0">
                  <a:pos x="300" y="12"/>
                </a:cxn>
                <a:cxn ang="0">
                  <a:pos x="332" y="13"/>
                </a:cxn>
                <a:cxn ang="0">
                  <a:pos x="363" y="13"/>
                </a:cxn>
                <a:cxn ang="0">
                  <a:pos x="394" y="12"/>
                </a:cxn>
                <a:cxn ang="0">
                  <a:pos x="418" y="10"/>
                </a:cxn>
                <a:cxn ang="0">
                  <a:pos x="441" y="7"/>
                </a:cxn>
                <a:cxn ang="0">
                  <a:pos x="461" y="6"/>
                </a:cxn>
                <a:cxn ang="0">
                  <a:pos x="479" y="8"/>
                </a:cxn>
                <a:cxn ang="0">
                  <a:pos x="486" y="11"/>
                </a:cxn>
                <a:cxn ang="0">
                  <a:pos x="487" y="12"/>
                </a:cxn>
                <a:cxn ang="0">
                  <a:pos x="489" y="13"/>
                </a:cxn>
                <a:cxn ang="0">
                  <a:pos x="493" y="17"/>
                </a:cxn>
                <a:cxn ang="0">
                  <a:pos x="495" y="20"/>
                </a:cxn>
                <a:cxn ang="0">
                  <a:pos x="500" y="22"/>
                </a:cxn>
                <a:cxn ang="0">
                  <a:pos x="501" y="22"/>
                </a:cxn>
                <a:cxn ang="0">
                  <a:pos x="503" y="21"/>
                </a:cxn>
                <a:cxn ang="0">
                  <a:pos x="506" y="18"/>
                </a:cxn>
                <a:cxn ang="0">
                  <a:pos x="509" y="20"/>
                </a:cxn>
                <a:cxn ang="0">
                  <a:pos x="509" y="22"/>
                </a:cxn>
                <a:cxn ang="0">
                  <a:pos x="512" y="22"/>
                </a:cxn>
                <a:cxn ang="0">
                  <a:pos x="513" y="25"/>
                </a:cxn>
                <a:cxn ang="0">
                  <a:pos x="515" y="26"/>
                </a:cxn>
                <a:cxn ang="0">
                  <a:pos x="515" y="28"/>
                </a:cxn>
                <a:cxn ang="0">
                  <a:pos x="511" y="27"/>
                </a:cxn>
                <a:cxn ang="0">
                  <a:pos x="505" y="27"/>
                </a:cxn>
                <a:cxn ang="0">
                  <a:pos x="506" y="28"/>
                </a:cxn>
                <a:cxn ang="0">
                  <a:pos x="506" y="32"/>
                </a:cxn>
                <a:cxn ang="0">
                  <a:pos x="505" y="34"/>
                </a:cxn>
                <a:cxn ang="0">
                  <a:pos x="503" y="38"/>
                </a:cxn>
                <a:cxn ang="0">
                  <a:pos x="502" y="41"/>
                </a:cxn>
                <a:cxn ang="0">
                  <a:pos x="501" y="46"/>
                </a:cxn>
                <a:cxn ang="0">
                  <a:pos x="501" y="53"/>
                </a:cxn>
                <a:cxn ang="0">
                  <a:pos x="498" y="57"/>
                </a:cxn>
                <a:cxn ang="0">
                  <a:pos x="497" y="59"/>
                </a:cxn>
                <a:cxn ang="0">
                  <a:pos x="495" y="60"/>
                </a:cxn>
                <a:cxn ang="0">
                  <a:pos x="496" y="62"/>
                </a:cxn>
                <a:cxn ang="0">
                  <a:pos x="497" y="62"/>
                </a:cxn>
                <a:cxn ang="0">
                  <a:pos x="497" y="61"/>
                </a:cxn>
                <a:cxn ang="0">
                  <a:pos x="500" y="60"/>
                </a:cxn>
                <a:cxn ang="0">
                  <a:pos x="501" y="57"/>
                </a:cxn>
                <a:cxn ang="0">
                  <a:pos x="502" y="56"/>
                </a:cxn>
                <a:cxn ang="0">
                  <a:pos x="506" y="56"/>
                </a:cxn>
                <a:cxn ang="0">
                  <a:pos x="506" y="60"/>
                </a:cxn>
                <a:cxn ang="0">
                  <a:pos x="509" y="64"/>
                </a:cxn>
                <a:cxn ang="0">
                  <a:pos x="511" y="66"/>
                </a:cxn>
                <a:cxn ang="0">
                  <a:pos x="515" y="66"/>
                </a:cxn>
                <a:cxn ang="0">
                  <a:pos x="515" y="74"/>
                </a:cxn>
                <a:cxn ang="0">
                  <a:pos x="517" y="78"/>
                </a:cxn>
                <a:cxn ang="0">
                  <a:pos x="531" y="89"/>
                </a:cxn>
                <a:cxn ang="0">
                  <a:pos x="534" y="94"/>
                </a:cxn>
                <a:cxn ang="0">
                  <a:pos x="537" y="220"/>
                </a:cxn>
                <a:cxn ang="0">
                  <a:pos x="537" y="285"/>
                </a:cxn>
                <a:cxn ang="0">
                  <a:pos x="403" y="288"/>
                </a:cxn>
                <a:cxn ang="0">
                  <a:pos x="267" y="287"/>
                </a:cxn>
                <a:cxn ang="0">
                  <a:pos x="133" y="283"/>
                </a:cxn>
                <a:cxn ang="0">
                  <a:pos x="0" y="279"/>
                </a:cxn>
                <a:cxn ang="0">
                  <a:pos x="4" y="186"/>
                </a:cxn>
                <a:cxn ang="0">
                  <a:pos x="8" y="92"/>
                </a:cxn>
                <a:cxn ang="0">
                  <a:pos x="14" y="0"/>
                </a:cxn>
              </a:cxnLst>
              <a:rect l="0" t="0" r="r" b="b"/>
              <a:pathLst>
                <a:path w="537" h="288">
                  <a:moveTo>
                    <a:pt x="14" y="0"/>
                  </a:moveTo>
                  <a:lnTo>
                    <a:pt x="69" y="4"/>
                  </a:lnTo>
                  <a:lnTo>
                    <a:pt x="126" y="6"/>
                  </a:lnTo>
                  <a:lnTo>
                    <a:pt x="242" y="8"/>
                  </a:lnTo>
                  <a:lnTo>
                    <a:pt x="300" y="12"/>
                  </a:lnTo>
                  <a:lnTo>
                    <a:pt x="332" y="13"/>
                  </a:lnTo>
                  <a:lnTo>
                    <a:pt x="363" y="13"/>
                  </a:lnTo>
                  <a:lnTo>
                    <a:pt x="394" y="12"/>
                  </a:lnTo>
                  <a:lnTo>
                    <a:pt x="418" y="10"/>
                  </a:lnTo>
                  <a:lnTo>
                    <a:pt x="441" y="7"/>
                  </a:lnTo>
                  <a:lnTo>
                    <a:pt x="461" y="6"/>
                  </a:lnTo>
                  <a:lnTo>
                    <a:pt x="479" y="8"/>
                  </a:lnTo>
                  <a:lnTo>
                    <a:pt x="486" y="11"/>
                  </a:lnTo>
                  <a:lnTo>
                    <a:pt x="487" y="12"/>
                  </a:lnTo>
                  <a:lnTo>
                    <a:pt x="489" y="13"/>
                  </a:lnTo>
                  <a:lnTo>
                    <a:pt x="493" y="17"/>
                  </a:lnTo>
                  <a:lnTo>
                    <a:pt x="495" y="20"/>
                  </a:lnTo>
                  <a:lnTo>
                    <a:pt x="500" y="22"/>
                  </a:lnTo>
                  <a:lnTo>
                    <a:pt x="501" y="22"/>
                  </a:lnTo>
                  <a:lnTo>
                    <a:pt x="503" y="21"/>
                  </a:lnTo>
                  <a:lnTo>
                    <a:pt x="506" y="18"/>
                  </a:lnTo>
                  <a:lnTo>
                    <a:pt x="509" y="20"/>
                  </a:lnTo>
                  <a:lnTo>
                    <a:pt x="509" y="22"/>
                  </a:lnTo>
                  <a:lnTo>
                    <a:pt x="512" y="22"/>
                  </a:lnTo>
                  <a:lnTo>
                    <a:pt x="513" y="25"/>
                  </a:lnTo>
                  <a:lnTo>
                    <a:pt x="515" y="26"/>
                  </a:lnTo>
                  <a:lnTo>
                    <a:pt x="515" y="28"/>
                  </a:lnTo>
                  <a:lnTo>
                    <a:pt x="511" y="27"/>
                  </a:lnTo>
                  <a:lnTo>
                    <a:pt x="505" y="27"/>
                  </a:lnTo>
                  <a:lnTo>
                    <a:pt x="506" y="28"/>
                  </a:lnTo>
                  <a:lnTo>
                    <a:pt x="506" y="32"/>
                  </a:lnTo>
                  <a:lnTo>
                    <a:pt x="505" y="34"/>
                  </a:lnTo>
                  <a:lnTo>
                    <a:pt x="503" y="38"/>
                  </a:lnTo>
                  <a:lnTo>
                    <a:pt x="502" y="41"/>
                  </a:lnTo>
                  <a:lnTo>
                    <a:pt x="501" y="46"/>
                  </a:lnTo>
                  <a:lnTo>
                    <a:pt x="501" y="53"/>
                  </a:lnTo>
                  <a:lnTo>
                    <a:pt x="498" y="57"/>
                  </a:lnTo>
                  <a:lnTo>
                    <a:pt x="497" y="59"/>
                  </a:lnTo>
                  <a:lnTo>
                    <a:pt x="495" y="60"/>
                  </a:lnTo>
                  <a:lnTo>
                    <a:pt x="496" y="62"/>
                  </a:lnTo>
                  <a:lnTo>
                    <a:pt x="497" y="62"/>
                  </a:lnTo>
                  <a:lnTo>
                    <a:pt x="497" y="61"/>
                  </a:lnTo>
                  <a:lnTo>
                    <a:pt x="500" y="60"/>
                  </a:lnTo>
                  <a:lnTo>
                    <a:pt x="501" y="57"/>
                  </a:lnTo>
                  <a:lnTo>
                    <a:pt x="502" y="56"/>
                  </a:lnTo>
                  <a:lnTo>
                    <a:pt x="506" y="56"/>
                  </a:lnTo>
                  <a:lnTo>
                    <a:pt x="506" y="60"/>
                  </a:lnTo>
                  <a:lnTo>
                    <a:pt x="509" y="64"/>
                  </a:lnTo>
                  <a:lnTo>
                    <a:pt x="511" y="66"/>
                  </a:lnTo>
                  <a:lnTo>
                    <a:pt x="515" y="66"/>
                  </a:lnTo>
                  <a:lnTo>
                    <a:pt x="515" y="74"/>
                  </a:lnTo>
                  <a:lnTo>
                    <a:pt x="517" y="78"/>
                  </a:lnTo>
                  <a:lnTo>
                    <a:pt x="531" y="89"/>
                  </a:lnTo>
                  <a:lnTo>
                    <a:pt x="534" y="94"/>
                  </a:lnTo>
                  <a:lnTo>
                    <a:pt x="537" y="220"/>
                  </a:lnTo>
                  <a:lnTo>
                    <a:pt x="537" y="285"/>
                  </a:lnTo>
                  <a:lnTo>
                    <a:pt x="403" y="288"/>
                  </a:lnTo>
                  <a:lnTo>
                    <a:pt x="267" y="287"/>
                  </a:lnTo>
                  <a:lnTo>
                    <a:pt x="133" y="283"/>
                  </a:lnTo>
                  <a:lnTo>
                    <a:pt x="0" y="279"/>
                  </a:lnTo>
                  <a:lnTo>
                    <a:pt x="4" y="186"/>
                  </a:lnTo>
                  <a:lnTo>
                    <a:pt x="8" y="92"/>
                  </a:lnTo>
                  <a:lnTo>
                    <a:pt x="1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5614424" y="3744387"/>
              <a:ext cx="1106260" cy="560087"/>
            </a:xfrm>
            <a:custGeom>
              <a:avLst/>
              <a:gdLst/>
              <a:ahLst/>
              <a:cxnLst>
                <a:cxn ang="0">
                  <a:pos x="154" y="7"/>
                </a:cxn>
                <a:cxn ang="0">
                  <a:pos x="461" y="12"/>
                </a:cxn>
                <a:cxn ang="0">
                  <a:pos x="618" y="43"/>
                </a:cxn>
                <a:cxn ang="0">
                  <a:pos x="626" y="102"/>
                </a:cxn>
                <a:cxn ang="0">
                  <a:pos x="635" y="159"/>
                </a:cxn>
                <a:cxn ang="0">
                  <a:pos x="635" y="237"/>
                </a:cxn>
                <a:cxn ang="0">
                  <a:pos x="619" y="317"/>
                </a:cxn>
                <a:cxn ang="0">
                  <a:pos x="581" y="294"/>
                </a:cxn>
                <a:cxn ang="0">
                  <a:pos x="578" y="294"/>
                </a:cxn>
                <a:cxn ang="0">
                  <a:pos x="575" y="295"/>
                </a:cxn>
                <a:cxn ang="0">
                  <a:pos x="574" y="299"/>
                </a:cxn>
                <a:cxn ang="0">
                  <a:pos x="572" y="302"/>
                </a:cxn>
                <a:cxn ang="0">
                  <a:pos x="559" y="300"/>
                </a:cxn>
                <a:cxn ang="0">
                  <a:pos x="553" y="296"/>
                </a:cxn>
                <a:cxn ang="0">
                  <a:pos x="540" y="301"/>
                </a:cxn>
                <a:cxn ang="0">
                  <a:pos x="530" y="303"/>
                </a:cxn>
                <a:cxn ang="0">
                  <a:pos x="497" y="316"/>
                </a:cxn>
                <a:cxn ang="0">
                  <a:pos x="474" y="302"/>
                </a:cxn>
                <a:cxn ang="0">
                  <a:pos x="470" y="300"/>
                </a:cxn>
                <a:cxn ang="0">
                  <a:pos x="466" y="303"/>
                </a:cxn>
                <a:cxn ang="0">
                  <a:pos x="462" y="305"/>
                </a:cxn>
                <a:cxn ang="0">
                  <a:pos x="460" y="302"/>
                </a:cxn>
                <a:cxn ang="0">
                  <a:pos x="454" y="299"/>
                </a:cxn>
                <a:cxn ang="0">
                  <a:pos x="446" y="298"/>
                </a:cxn>
                <a:cxn ang="0">
                  <a:pos x="438" y="305"/>
                </a:cxn>
                <a:cxn ang="0">
                  <a:pos x="435" y="316"/>
                </a:cxn>
                <a:cxn ang="0">
                  <a:pos x="431" y="314"/>
                </a:cxn>
                <a:cxn ang="0">
                  <a:pos x="430" y="309"/>
                </a:cxn>
                <a:cxn ang="0">
                  <a:pos x="431" y="305"/>
                </a:cxn>
                <a:cxn ang="0">
                  <a:pos x="424" y="302"/>
                </a:cxn>
                <a:cxn ang="0">
                  <a:pos x="418" y="305"/>
                </a:cxn>
                <a:cxn ang="0">
                  <a:pos x="410" y="302"/>
                </a:cxn>
                <a:cxn ang="0">
                  <a:pos x="396" y="294"/>
                </a:cxn>
                <a:cxn ang="0">
                  <a:pos x="389" y="294"/>
                </a:cxn>
                <a:cxn ang="0">
                  <a:pos x="378" y="302"/>
                </a:cxn>
                <a:cxn ang="0">
                  <a:pos x="374" y="296"/>
                </a:cxn>
                <a:cxn ang="0">
                  <a:pos x="369" y="291"/>
                </a:cxn>
                <a:cxn ang="0">
                  <a:pos x="362" y="287"/>
                </a:cxn>
                <a:cxn ang="0">
                  <a:pos x="362" y="277"/>
                </a:cxn>
                <a:cxn ang="0">
                  <a:pos x="339" y="279"/>
                </a:cxn>
                <a:cxn ang="0">
                  <a:pos x="314" y="277"/>
                </a:cxn>
                <a:cxn ang="0">
                  <a:pos x="277" y="268"/>
                </a:cxn>
                <a:cxn ang="0">
                  <a:pos x="276" y="256"/>
                </a:cxn>
                <a:cxn ang="0">
                  <a:pos x="268" y="249"/>
                </a:cxn>
                <a:cxn ang="0">
                  <a:pos x="264" y="246"/>
                </a:cxn>
                <a:cxn ang="0">
                  <a:pos x="258" y="251"/>
                </a:cxn>
                <a:cxn ang="0">
                  <a:pos x="255" y="250"/>
                </a:cxn>
                <a:cxn ang="0">
                  <a:pos x="248" y="249"/>
                </a:cxn>
                <a:cxn ang="0">
                  <a:pos x="247" y="251"/>
                </a:cxn>
                <a:cxn ang="0">
                  <a:pos x="232" y="242"/>
                </a:cxn>
                <a:cxn ang="0">
                  <a:pos x="219" y="231"/>
                </a:cxn>
                <a:cxn ang="0">
                  <a:pos x="224" y="60"/>
                </a:cxn>
                <a:cxn ang="0">
                  <a:pos x="199" y="50"/>
                </a:cxn>
                <a:cxn ang="0">
                  <a:pos x="169" y="51"/>
                </a:cxn>
                <a:cxn ang="0">
                  <a:pos x="118" y="48"/>
                </a:cxn>
                <a:cxn ang="0">
                  <a:pos x="37" y="42"/>
                </a:cxn>
                <a:cxn ang="0">
                  <a:pos x="1" y="25"/>
                </a:cxn>
                <a:cxn ang="0">
                  <a:pos x="5" y="0"/>
                </a:cxn>
              </a:cxnLst>
              <a:rect l="0" t="0" r="r" b="b"/>
              <a:pathLst>
                <a:path w="636" h="322">
                  <a:moveTo>
                    <a:pt x="5" y="0"/>
                  </a:moveTo>
                  <a:lnTo>
                    <a:pt x="154" y="7"/>
                  </a:lnTo>
                  <a:lnTo>
                    <a:pt x="306" y="11"/>
                  </a:lnTo>
                  <a:lnTo>
                    <a:pt x="461" y="12"/>
                  </a:lnTo>
                  <a:lnTo>
                    <a:pt x="618" y="12"/>
                  </a:lnTo>
                  <a:lnTo>
                    <a:pt x="618" y="43"/>
                  </a:lnTo>
                  <a:lnTo>
                    <a:pt x="621" y="72"/>
                  </a:lnTo>
                  <a:lnTo>
                    <a:pt x="626" y="102"/>
                  </a:lnTo>
                  <a:lnTo>
                    <a:pt x="631" y="130"/>
                  </a:lnTo>
                  <a:lnTo>
                    <a:pt x="635" y="159"/>
                  </a:lnTo>
                  <a:lnTo>
                    <a:pt x="636" y="197"/>
                  </a:lnTo>
                  <a:lnTo>
                    <a:pt x="635" y="237"/>
                  </a:lnTo>
                  <a:lnTo>
                    <a:pt x="635" y="322"/>
                  </a:lnTo>
                  <a:lnTo>
                    <a:pt x="619" y="317"/>
                  </a:lnTo>
                  <a:lnTo>
                    <a:pt x="594" y="301"/>
                  </a:lnTo>
                  <a:lnTo>
                    <a:pt x="581" y="294"/>
                  </a:lnTo>
                  <a:lnTo>
                    <a:pt x="579" y="293"/>
                  </a:lnTo>
                  <a:lnTo>
                    <a:pt x="578" y="294"/>
                  </a:lnTo>
                  <a:lnTo>
                    <a:pt x="576" y="294"/>
                  </a:lnTo>
                  <a:lnTo>
                    <a:pt x="575" y="295"/>
                  </a:lnTo>
                  <a:lnTo>
                    <a:pt x="575" y="298"/>
                  </a:lnTo>
                  <a:lnTo>
                    <a:pt x="574" y="299"/>
                  </a:lnTo>
                  <a:lnTo>
                    <a:pt x="574" y="300"/>
                  </a:lnTo>
                  <a:lnTo>
                    <a:pt x="572" y="302"/>
                  </a:lnTo>
                  <a:lnTo>
                    <a:pt x="564" y="302"/>
                  </a:lnTo>
                  <a:lnTo>
                    <a:pt x="559" y="300"/>
                  </a:lnTo>
                  <a:lnTo>
                    <a:pt x="558" y="299"/>
                  </a:lnTo>
                  <a:lnTo>
                    <a:pt x="553" y="296"/>
                  </a:lnTo>
                  <a:lnTo>
                    <a:pt x="546" y="298"/>
                  </a:lnTo>
                  <a:lnTo>
                    <a:pt x="540" y="301"/>
                  </a:lnTo>
                  <a:lnTo>
                    <a:pt x="534" y="303"/>
                  </a:lnTo>
                  <a:lnTo>
                    <a:pt x="530" y="303"/>
                  </a:lnTo>
                  <a:lnTo>
                    <a:pt x="525" y="299"/>
                  </a:lnTo>
                  <a:lnTo>
                    <a:pt x="497" y="316"/>
                  </a:lnTo>
                  <a:lnTo>
                    <a:pt x="484" y="309"/>
                  </a:lnTo>
                  <a:lnTo>
                    <a:pt x="474" y="302"/>
                  </a:lnTo>
                  <a:lnTo>
                    <a:pt x="472" y="301"/>
                  </a:lnTo>
                  <a:lnTo>
                    <a:pt x="470" y="300"/>
                  </a:lnTo>
                  <a:lnTo>
                    <a:pt x="469" y="300"/>
                  </a:lnTo>
                  <a:lnTo>
                    <a:pt x="466" y="303"/>
                  </a:lnTo>
                  <a:lnTo>
                    <a:pt x="465" y="303"/>
                  </a:lnTo>
                  <a:lnTo>
                    <a:pt x="462" y="305"/>
                  </a:lnTo>
                  <a:lnTo>
                    <a:pt x="460" y="305"/>
                  </a:lnTo>
                  <a:lnTo>
                    <a:pt x="460" y="302"/>
                  </a:lnTo>
                  <a:lnTo>
                    <a:pt x="459" y="301"/>
                  </a:lnTo>
                  <a:lnTo>
                    <a:pt x="454" y="299"/>
                  </a:lnTo>
                  <a:lnTo>
                    <a:pt x="449" y="294"/>
                  </a:lnTo>
                  <a:lnTo>
                    <a:pt x="446" y="298"/>
                  </a:lnTo>
                  <a:lnTo>
                    <a:pt x="441" y="301"/>
                  </a:lnTo>
                  <a:lnTo>
                    <a:pt x="438" y="305"/>
                  </a:lnTo>
                  <a:lnTo>
                    <a:pt x="435" y="309"/>
                  </a:lnTo>
                  <a:lnTo>
                    <a:pt x="435" y="316"/>
                  </a:lnTo>
                  <a:lnTo>
                    <a:pt x="432" y="315"/>
                  </a:lnTo>
                  <a:lnTo>
                    <a:pt x="431" y="314"/>
                  </a:lnTo>
                  <a:lnTo>
                    <a:pt x="430" y="312"/>
                  </a:lnTo>
                  <a:lnTo>
                    <a:pt x="430" y="309"/>
                  </a:lnTo>
                  <a:lnTo>
                    <a:pt x="431" y="307"/>
                  </a:lnTo>
                  <a:lnTo>
                    <a:pt x="431" y="305"/>
                  </a:lnTo>
                  <a:lnTo>
                    <a:pt x="432" y="302"/>
                  </a:lnTo>
                  <a:lnTo>
                    <a:pt x="424" y="302"/>
                  </a:lnTo>
                  <a:lnTo>
                    <a:pt x="420" y="303"/>
                  </a:lnTo>
                  <a:lnTo>
                    <a:pt x="418" y="305"/>
                  </a:lnTo>
                  <a:lnTo>
                    <a:pt x="416" y="308"/>
                  </a:lnTo>
                  <a:lnTo>
                    <a:pt x="410" y="302"/>
                  </a:lnTo>
                  <a:lnTo>
                    <a:pt x="404" y="298"/>
                  </a:lnTo>
                  <a:lnTo>
                    <a:pt x="396" y="294"/>
                  </a:lnTo>
                  <a:lnTo>
                    <a:pt x="392" y="292"/>
                  </a:lnTo>
                  <a:lnTo>
                    <a:pt x="389" y="294"/>
                  </a:lnTo>
                  <a:lnTo>
                    <a:pt x="383" y="300"/>
                  </a:lnTo>
                  <a:lnTo>
                    <a:pt x="378" y="302"/>
                  </a:lnTo>
                  <a:lnTo>
                    <a:pt x="373" y="302"/>
                  </a:lnTo>
                  <a:lnTo>
                    <a:pt x="374" y="296"/>
                  </a:lnTo>
                  <a:lnTo>
                    <a:pt x="373" y="293"/>
                  </a:lnTo>
                  <a:lnTo>
                    <a:pt x="369" y="291"/>
                  </a:lnTo>
                  <a:lnTo>
                    <a:pt x="366" y="289"/>
                  </a:lnTo>
                  <a:lnTo>
                    <a:pt x="362" y="287"/>
                  </a:lnTo>
                  <a:lnTo>
                    <a:pt x="361" y="282"/>
                  </a:lnTo>
                  <a:lnTo>
                    <a:pt x="362" y="277"/>
                  </a:lnTo>
                  <a:lnTo>
                    <a:pt x="346" y="277"/>
                  </a:lnTo>
                  <a:lnTo>
                    <a:pt x="339" y="279"/>
                  </a:lnTo>
                  <a:lnTo>
                    <a:pt x="334" y="282"/>
                  </a:lnTo>
                  <a:lnTo>
                    <a:pt x="314" y="277"/>
                  </a:lnTo>
                  <a:lnTo>
                    <a:pt x="296" y="271"/>
                  </a:lnTo>
                  <a:lnTo>
                    <a:pt x="277" y="268"/>
                  </a:lnTo>
                  <a:lnTo>
                    <a:pt x="278" y="260"/>
                  </a:lnTo>
                  <a:lnTo>
                    <a:pt x="276" y="256"/>
                  </a:lnTo>
                  <a:lnTo>
                    <a:pt x="271" y="252"/>
                  </a:lnTo>
                  <a:lnTo>
                    <a:pt x="268" y="249"/>
                  </a:lnTo>
                  <a:lnTo>
                    <a:pt x="267" y="243"/>
                  </a:lnTo>
                  <a:lnTo>
                    <a:pt x="264" y="246"/>
                  </a:lnTo>
                  <a:lnTo>
                    <a:pt x="263" y="249"/>
                  </a:lnTo>
                  <a:lnTo>
                    <a:pt x="258" y="251"/>
                  </a:lnTo>
                  <a:lnTo>
                    <a:pt x="257" y="250"/>
                  </a:lnTo>
                  <a:lnTo>
                    <a:pt x="255" y="250"/>
                  </a:lnTo>
                  <a:lnTo>
                    <a:pt x="252" y="249"/>
                  </a:lnTo>
                  <a:lnTo>
                    <a:pt x="248" y="249"/>
                  </a:lnTo>
                  <a:lnTo>
                    <a:pt x="247" y="250"/>
                  </a:lnTo>
                  <a:lnTo>
                    <a:pt x="247" y="251"/>
                  </a:lnTo>
                  <a:lnTo>
                    <a:pt x="239" y="247"/>
                  </a:lnTo>
                  <a:lnTo>
                    <a:pt x="232" y="242"/>
                  </a:lnTo>
                  <a:lnTo>
                    <a:pt x="226" y="235"/>
                  </a:lnTo>
                  <a:lnTo>
                    <a:pt x="219" y="231"/>
                  </a:lnTo>
                  <a:lnTo>
                    <a:pt x="220" y="145"/>
                  </a:lnTo>
                  <a:lnTo>
                    <a:pt x="224" y="60"/>
                  </a:lnTo>
                  <a:lnTo>
                    <a:pt x="212" y="53"/>
                  </a:lnTo>
                  <a:lnTo>
                    <a:pt x="199" y="50"/>
                  </a:lnTo>
                  <a:lnTo>
                    <a:pt x="185" y="50"/>
                  </a:lnTo>
                  <a:lnTo>
                    <a:pt x="169" y="51"/>
                  </a:lnTo>
                  <a:lnTo>
                    <a:pt x="154" y="51"/>
                  </a:lnTo>
                  <a:lnTo>
                    <a:pt x="118" y="48"/>
                  </a:lnTo>
                  <a:lnTo>
                    <a:pt x="78" y="46"/>
                  </a:lnTo>
                  <a:lnTo>
                    <a:pt x="37" y="42"/>
                  </a:lnTo>
                  <a:lnTo>
                    <a:pt x="0" y="41"/>
                  </a:lnTo>
                  <a:lnTo>
                    <a:pt x="1" y="25"/>
                  </a:lnTo>
                  <a:lnTo>
                    <a:pt x="4" y="12"/>
                  </a:lnTo>
                  <a:lnTo>
                    <a:pt x="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4316829" y="1615359"/>
              <a:ext cx="1309770" cy="810561"/>
            </a:xfrm>
            <a:custGeom>
              <a:avLst/>
              <a:gdLst/>
              <a:ahLst/>
              <a:cxnLst>
                <a:cxn ang="0">
                  <a:pos x="80" y="11"/>
                </a:cxn>
                <a:cxn ang="0">
                  <a:pos x="249" y="40"/>
                </a:cxn>
                <a:cxn ang="0">
                  <a:pos x="528" y="80"/>
                </a:cxn>
                <a:cxn ang="0">
                  <a:pos x="729" y="98"/>
                </a:cxn>
                <a:cxn ang="0">
                  <a:pos x="740" y="284"/>
                </a:cxn>
                <a:cxn ang="0">
                  <a:pos x="606" y="455"/>
                </a:cxn>
                <a:cxn ang="0">
                  <a:pos x="335" y="424"/>
                </a:cxn>
                <a:cxn ang="0">
                  <a:pos x="265" y="425"/>
                </a:cxn>
                <a:cxn ang="0">
                  <a:pos x="261" y="458"/>
                </a:cxn>
                <a:cxn ang="0">
                  <a:pos x="252" y="446"/>
                </a:cxn>
                <a:cxn ang="0">
                  <a:pos x="241" y="438"/>
                </a:cxn>
                <a:cxn ang="0">
                  <a:pos x="233" y="448"/>
                </a:cxn>
                <a:cxn ang="0">
                  <a:pos x="206" y="446"/>
                </a:cxn>
                <a:cxn ang="0">
                  <a:pos x="181" y="445"/>
                </a:cxn>
                <a:cxn ang="0">
                  <a:pos x="173" y="449"/>
                </a:cxn>
                <a:cxn ang="0">
                  <a:pos x="162" y="446"/>
                </a:cxn>
                <a:cxn ang="0">
                  <a:pos x="144" y="449"/>
                </a:cxn>
                <a:cxn ang="0">
                  <a:pos x="135" y="434"/>
                </a:cxn>
                <a:cxn ang="0">
                  <a:pos x="124" y="410"/>
                </a:cxn>
                <a:cxn ang="0">
                  <a:pos x="113" y="398"/>
                </a:cxn>
                <a:cxn ang="0">
                  <a:pos x="113" y="379"/>
                </a:cxn>
                <a:cxn ang="0">
                  <a:pos x="101" y="343"/>
                </a:cxn>
                <a:cxn ang="0">
                  <a:pos x="88" y="323"/>
                </a:cxn>
                <a:cxn ang="0">
                  <a:pos x="72" y="334"/>
                </a:cxn>
                <a:cxn ang="0">
                  <a:pos x="53" y="328"/>
                </a:cxn>
                <a:cxn ang="0">
                  <a:pos x="53" y="321"/>
                </a:cxn>
                <a:cxn ang="0">
                  <a:pos x="57" y="318"/>
                </a:cxn>
                <a:cxn ang="0">
                  <a:pos x="57" y="312"/>
                </a:cxn>
                <a:cxn ang="0">
                  <a:pos x="58" y="308"/>
                </a:cxn>
                <a:cxn ang="0">
                  <a:pos x="63" y="305"/>
                </a:cxn>
                <a:cxn ang="0">
                  <a:pos x="68" y="271"/>
                </a:cxn>
                <a:cxn ang="0">
                  <a:pos x="84" y="232"/>
                </a:cxn>
                <a:cxn ang="0">
                  <a:pos x="73" y="227"/>
                </a:cxn>
                <a:cxn ang="0">
                  <a:pos x="67" y="220"/>
                </a:cxn>
                <a:cxn ang="0">
                  <a:pos x="57" y="216"/>
                </a:cxn>
                <a:cxn ang="0">
                  <a:pos x="53" y="206"/>
                </a:cxn>
                <a:cxn ang="0">
                  <a:pos x="53" y="201"/>
                </a:cxn>
                <a:cxn ang="0">
                  <a:pos x="50" y="196"/>
                </a:cxn>
                <a:cxn ang="0">
                  <a:pos x="34" y="167"/>
                </a:cxn>
                <a:cxn ang="0">
                  <a:pos x="22" y="155"/>
                </a:cxn>
                <a:cxn ang="0">
                  <a:pos x="20" y="150"/>
                </a:cxn>
                <a:cxn ang="0">
                  <a:pos x="16" y="144"/>
                </a:cxn>
                <a:cxn ang="0">
                  <a:pos x="15" y="131"/>
                </a:cxn>
                <a:cxn ang="0">
                  <a:pos x="13" y="111"/>
                </a:cxn>
                <a:cxn ang="0">
                  <a:pos x="6" y="60"/>
                </a:cxn>
              </a:cxnLst>
              <a:rect l="0" t="0" r="r" b="b"/>
              <a:pathLst>
                <a:path w="753" h="466">
                  <a:moveTo>
                    <a:pt x="16" y="0"/>
                  </a:moveTo>
                  <a:lnTo>
                    <a:pt x="47" y="5"/>
                  </a:lnTo>
                  <a:lnTo>
                    <a:pt x="80" y="11"/>
                  </a:lnTo>
                  <a:lnTo>
                    <a:pt x="114" y="18"/>
                  </a:lnTo>
                  <a:lnTo>
                    <a:pt x="145" y="24"/>
                  </a:lnTo>
                  <a:lnTo>
                    <a:pt x="249" y="40"/>
                  </a:lnTo>
                  <a:lnTo>
                    <a:pt x="354" y="57"/>
                  </a:lnTo>
                  <a:lnTo>
                    <a:pt x="440" y="69"/>
                  </a:lnTo>
                  <a:lnTo>
                    <a:pt x="528" y="80"/>
                  </a:lnTo>
                  <a:lnTo>
                    <a:pt x="616" y="88"/>
                  </a:lnTo>
                  <a:lnTo>
                    <a:pt x="703" y="97"/>
                  </a:lnTo>
                  <a:lnTo>
                    <a:pt x="729" y="98"/>
                  </a:lnTo>
                  <a:lnTo>
                    <a:pt x="753" y="99"/>
                  </a:lnTo>
                  <a:lnTo>
                    <a:pt x="746" y="190"/>
                  </a:lnTo>
                  <a:lnTo>
                    <a:pt x="740" y="284"/>
                  </a:lnTo>
                  <a:lnTo>
                    <a:pt x="733" y="376"/>
                  </a:lnTo>
                  <a:lnTo>
                    <a:pt x="725" y="466"/>
                  </a:lnTo>
                  <a:lnTo>
                    <a:pt x="606" y="455"/>
                  </a:lnTo>
                  <a:lnTo>
                    <a:pt x="486" y="444"/>
                  </a:lnTo>
                  <a:lnTo>
                    <a:pt x="368" y="430"/>
                  </a:lnTo>
                  <a:lnTo>
                    <a:pt x="335" y="424"/>
                  </a:lnTo>
                  <a:lnTo>
                    <a:pt x="302" y="419"/>
                  </a:lnTo>
                  <a:lnTo>
                    <a:pt x="270" y="418"/>
                  </a:lnTo>
                  <a:lnTo>
                    <a:pt x="265" y="425"/>
                  </a:lnTo>
                  <a:lnTo>
                    <a:pt x="263" y="435"/>
                  </a:lnTo>
                  <a:lnTo>
                    <a:pt x="262" y="446"/>
                  </a:lnTo>
                  <a:lnTo>
                    <a:pt x="261" y="458"/>
                  </a:lnTo>
                  <a:lnTo>
                    <a:pt x="256" y="455"/>
                  </a:lnTo>
                  <a:lnTo>
                    <a:pt x="254" y="452"/>
                  </a:lnTo>
                  <a:lnTo>
                    <a:pt x="252" y="446"/>
                  </a:lnTo>
                  <a:lnTo>
                    <a:pt x="250" y="441"/>
                  </a:lnTo>
                  <a:lnTo>
                    <a:pt x="247" y="438"/>
                  </a:lnTo>
                  <a:lnTo>
                    <a:pt x="241" y="438"/>
                  </a:lnTo>
                  <a:lnTo>
                    <a:pt x="237" y="440"/>
                  </a:lnTo>
                  <a:lnTo>
                    <a:pt x="235" y="444"/>
                  </a:lnTo>
                  <a:lnTo>
                    <a:pt x="233" y="448"/>
                  </a:lnTo>
                  <a:lnTo>
                    <a:pt x="230" y="451"/>
                  </a:lnTo>
                  <a:lnTo>
                    <a:pt x="224" y="452"/>
                  </a:lnTo>
                  <a:lnTo>
                    <a:pt x="206" y="446"/>
                  </a:lnTo>
                  <a:lnTo>
                    <a:pt x="188" y="444"/>
                  </a:lnTo>
                  <a:lnTo>
                    <a:pt x="185" y="444"/>
                  </a:lnTo>
                  <a:lnTo>
                    <a:pt x="181" y="445"/>
                  </a:lnTo>
                  <a:lnTo>
                    <a:pt x="179" y="447"/>
                  </a:lnTo>
                  <a:lnTo>
                    <a:pt x="177" y="448"/>
                  </a:lnTo>
                  <a:lnTo>
                    <a:pt x="173" y="449"/>
                  </a:lnTo>
                  <a:lnTo>
                    <a:pt x="170" y="449"/>
                  </a:lnTo>
                  <a:lnTo>
                    <a:pt x="165" y="447"/>
                  </a:lnTo>
                  <a:lnTo>
                    <a:pt x="162" y="446"/>
                  </a:lnTo>
                  <a:lnTo>
                    <a:pt x="157" y="446"/>
                  </a:lnTo>
                  <a:lnTo>
                    <a:pt x="150" y="447"/>
                  </a:lnTo>
                  <a:lnTo>
                    <a:pt x="144" y="449"/>
                  </a:lnTo>
                  <a:lnTo>
                    <a:pt x="137" y="452"/>
                  </a:lnTo>
                  <a:lnTo>
                    <a:pt x="136" y="444"/>
                  </a:lnTo>
                  <a:lnTo>
                    <a:pt x="135" y="434"/>
                  </a:lnTo>
                  <a:lnTo>
                    <a:pt x="132" y="425"/>
                  </a:lnTo>
                  <a:lnTo>
                    <a:pt x="130" y="417"/>
                  </a:lnTo>
                  <a:lnTo>
                    <a:pt x="124" y="410"/>
                  </a:lnTo>
                  <a:lnTo>
                    <a:pt x="115" y="406"/>
                  </a:lnTo>
                  <a:lnTo>
                    <a:pt x="113" y="403"/>
                  </a:lnTo>
                  <a:lnTo>
                    <a:pt x="113" y="398"/>
                  </a:lnTo>
                  <a:lnTo>
                    <a:pt x="115" y="393"/>
                  </a:lnTo>
                  <a:lnTo>
                    <a:pt x="115" y="388"/>
                  </a:lnTo>
                  <a:lnTo>
                    <a:pt x="113" y="379"/>
                  </a:lnTo>
                  <a:lnTo>
                    <a:pt x="108" y="372"/>
                  </a:lnTo>
                  <a:lnTo>
                    <a:pt x="103" y="364"/>
                  </a:lnTo>
                  <a:lnTo>
                    <a:pt x="101" y="343"/>
                  </a:lnTo>
                  <a:lnTo>
                    <a:pt x="100" y="332"/>
                  </a:lnTo>
                  <a:lnTo>
                    <a:pt x="95" y="322"/>
                  </a:lnTo>
                  <a:lnTo>
                    <a:pt x="88" y="323"/>
                  </a:lnTo>
                  <a:lnTo>
                    <a:pt x="82" y="327"/>
                  </a:lnTo>
                  <a:lnTo>
                    <a:pt x="77" y="332"/>
                  </a:lnTo>
                  <a:lnTo>
                    <a:pt x="72" y="334"/>
                  </a:lnTo>
                  <a:lnTo>
                    <a:pt x="67" y="334"/>
                  </a:lnTo>
                  <a:lnTo>
                    <a:pt x="60" y="332"/>
                  </a:lnTo>
                  <a:lnTo>
                    <a:pt x="53" y="328"/>
                  </a:lnTo>
                  <a:lnTo>
                    <a:pt x="52" y="326"/>
                  </a:lnTo>
                  <a:lnTo>
                    <a:pt x="52" y="323"/>
                  </a:lnTo>
                  <a:lnTo>
                    <a:pt x="53" y="321"/>
                  </a:lnTo>
                  <a:lnTo>
                    <a:pt x="53" y="320"/>
                  </a:lnTo>
                  <a:lnTo>
                    <a:pt x="56" y="319"/>
                  </a:lnTo>
                  <a:lnTo>
                    <a:pt x="57" y="318"/>
                  </a:lnTo>
                  <a:lnTo>
                    <a:pt x="58" y="315"/>
                  </a:lnTo>
                  <a:lnTo>
                    <a:pt x="58" y="313"/>
                  </a:lnTo>
                  <a:lnTo>
                    <a:pt x="57" y="312"/>
                  </a:lnTo>
                  <a:lnTo>
                    <a:pt x="57" y="311"/>
                  </a:lnTo>
                  <a:lnTo>
                    <a:pt x="56" y="311"/>
                  </a:lnTo>
                  <a:lnTo>
                    <a:pt x="58" y="308"/>
                  </a:lnTo>
                  <a:lnTo>
                    <a:pt x="59" y="306"/>
                  </a:lnTo>
                  <a:lnTo>
                    <a:pt x="61" y="305"/>
                  </a:lnTo>
                  <a:lnTo>
                    <a:pt x="63" y="305"/>
                  </a:lnTo>
                  <a:lnTo>
                    <a:pt x="67" y="300"/>
                  </a:lnTo>
                  <a:lnTo>
                    <a:pt x="66" y="285"/>
                  </a:lnTo>
                  <a:lnTo>
                    <a:pt x="68" y="271"/>
                  </a:lnTo>
                  <a:lnTo>
                    <a:pt x="73" y="258"/>
                  </a:lnTo>
                  <a:lnTo>
                    <a:pt x="79" y="245"/>
                  </a:lnTo>
                  <a:lnTo>
                    <a:pt x="84" y="232"/>
                  </a:lnTo>
                  <a:lnTo>
                    <a:pt x="82" y="229"/>
                  </a:lnTo>
                  <a:lnTo>
                    <a:pt x="78" y="227"/>
                  </a:lnTo>
                  <a:lnTo>
                    <a:pt x="73" y="227"/>
                  </a:lnTo>
                  <a:lnTo>
                    <a:pt x="67" y="225"/>
                  </a:lnTo>
                  <a:lnTo>
                    <a:pt x="64" y="223"/>
                  </a:lnTo>
                  <a:lnTo>
                    <a:pt x="67" y="220"/>
                  </a:lnTo>
                  <a:lnTo>
                    <a:pt x="59" y="220"/>
                  </a:lnTo>
                  <a:lnTo>
                    <a:pt x="58" y="218"/>
                  </a:lnTo>
                  <a:lnTo>
                    <a:pt x="57" y="216"/>
                  </a:lnTo>
                  <a:lnTo>
                    <a:pt x="57" y="211"/>
                  </a:lnTo>
                  <a:lnTo>
                    <a:pt x="54" y="207"/>
                  </a:lnTo>
                  <a:lnTo>
                    <a:pt x="53" y="206"/>
                  </a:lnTo>
                  <a:lnTo>
                    <a:pt x="52" y="206"/>
                  </a:lnTo>
                  <a:lnTo>
                    <a:pt x="52" y="203"/>
                  </a:lnTo>
                  <a:lnTo>
                    <a:pt x="53" y="201"/>
                  </a:lnTo>
                  <a:lnTo>
                    <a:pt x="53" y="200"/>
                  </a:lnTo>
                  <a:lnTo>
                    <a:pt x="52" y="197"/>
                  </a:lnTo>
                  <a:lnTo>
                    <a:pt x="50" y="196"/>
                  </a:lnTo>
                  <a:lnTo>
                    <a:pt x="49" y="194"/>
                  </a:lnTo>
                  <a:lnTo>
                    <a:pt x="47" y="193"/>
                  </a:lnTo>
                  <a:lnTo>
                    <a:pt x="34" y="167"/>
                  </a:lnTo>
                  <a:lnTo>
                    <a:pt x="31" y="164"/>
                  </a:lnTo>
                  <a:lnTo>
                    <a:pt x="24" y="159"/>
                  </a:lnTo>
                  <a:lnTo>
                    <a:pt x="22" y="155"/>
                  </a:lnTo>
                  <a:lnTo>
                    <a:pt x="21" y="153"/>
                  </a:lnTo>
                  <a:lnTo>
                    <a:pt x="21" y="151"/>
                  </a:lnTo>
                  <a:lnTo>
                    <a:pt x="20" y="150"/>
                  </a:lnTo>
                  <a:lnTo>
                    <a:pt x="20" y="147"/>
                  </a:lnTo>
                  <a:lnTo>
                    <a:pt x="18" y="145"/>
                  </a:lnTo>
                  <a:lnTo>
                    <a:pt x="16" y="144"/>
                  </a:lnTo>
                  <a:lnTo>
                    <a:pt x="14" y="139"/>
                  </a:lnTo>
                  <a:lnTo>
                    <a:pt x="14" y="133"/>
                  </a:lnTo>
                  <a:lnTo>
                    <a:pt x="15" y="131"/>
                  </a:lnTo>
                  <a:lnTo>
                    <a:pt x="16" y="130"/>
                  </a:lnTo>
                  <a:lnTo>
                    <a:pt x="16" y="125"/>
                  </a:lnTo>
                  <a:lnTo>
                    <a:pt x="13" y="111"/>
                  </a:lnTo>
                  <a:lnTo>
                    <a:pt x="6" y="99"/>
                  </a:lnTo>
                  <a:lnTo>
                    <a:pt x="0" y="88"/>
                  </a:lnTo>
                  <a:lnTo>
                    <a:pt x="6" y="60"/>
                  </a:lnTo>
                  <a:lnTo>
                    <a:pt x="11" y="31"/>
                  </a:lnTo>
                  <a:lnTo>
                    <a:pt x="1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4692540" y="2347647"/>
              <a:ext cx="885356" cy="725330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72" y="2"/>
                </a:cxn>
                <a:cxn ang="0">
                  <a:pos x="90" y="4"/>
                </a:cxn>
                <a:cxn ang="0">
                  <a:pos x="149" y="11"/>
                </a:cxn>
                <a:cxn ang="0">
                  <a:pos x="249" y="25"/>
                </a:cxn>
                <a:cxn ang="0">
                  <a:pos x="353" y="35"/>
                </a:cxn>
                <a:cxn ang="0">
                  <a:pos x="456" y="45"/>
                </a:cxn>
                <a:cxn ang="0">
                  <a:pos x="482" y="47"/>
                </a:cxn>
                <a:cxn ang="0">
                  <a:pos x="509" y="48"/>
                </a:cxn>
                <a:cxn ang="0">
                  <a:pos x="502" y="139"/>
                </a:cxn>
                <a:cxn ang="0">
                  <a:pos x="495" y="233"/>
                </a:cxn>
                <a:cxn ang="0">
                  <a:pos x="489" y="326"/>
                </a:cxn>
                <a:cxn ang="0">
                  <a:pos x="481" y="417"/>
                </a:cxn>
                <a:cxn ang="0">
                  <a:pos x="358" y="408"/>
                </a:cxn>
                <a:cxn ang="0">
                  <a:pos x="235" y="395"/>
                </a:cxn>
                <a:cxn ang="0">
                  <a:pos x="117" y="381"/>
                </a:cxn>
                <a:cxn ang="0">
                  <a:pos x="0" y="363"/>
                </a:cxn>
                <a:cxn ang="0">
                  <a:pos x="13" y="276"/>
                </a:cxn>
                <a:cxn ang="0">
                  <a:pos x="27" y="184"/>
                </a:cxn>
                <a:cxn ang="0">
                  <a:pos x="40" y="90"/>
                </a:cxn>
                <a:cxn ang="0">
                  <a:pos x="43" y="69"/>
                </a:cxn>
                <a:cxn ang="0">
                  <a:pos x="48" y="48"/>
                </a:cxn>
                <a:cxn ang="0">
                  <a:pos x="49" y="35"/>
                </a:cxn>
                <a:cxn ang="0">
                  <a:pos x="49" y="21"/>
                </a:cxn>
                <a:cxn ang="0">
                  <a:pos x="53" y="10"/>
                </a:cxn>
                <a:cxn ang="0">
                  <a:pos x="59" y="0"/>
                </a:cxn>
              </a:cxnLst>
              <a:rect l="0" t="0" r="r" b="b"/>
              <a:pathLst>
                <a:path w="509" h="417">
                  <a:moveTo>
                    <a:pt x="59" y="0"/>
                  </a:moveTo>
                  <a:lnTo>
                    <a:pt x="72" y="2"/>
                  </a:lnTo>
                  <a:lnTo>
                    <a:pt x="90" y="4"/>
                  </a:lnTo>
                  <a:lnTo>
                    <a:pt x="149" y="11"/>
                  </a:lnTo>
                  <a:lnTo>
                    <a:pt x="249" y="25"/>
                  </a:lnTo>
                  <a:lnTo>
                    <a:pt x="353" y="35"/>
                  </a:lnTo>
                  <a:lnTo>
                    <a:pt x="456" y="45"/>
                  </a:lnTo>
                  <a:lnTo>
                    <a:pt x="482" y="47"/>
                  </a:lnTo>
                  <a:lnTo>
                    <a:pt x="509" y="48"/>
                  </a:lnTo>
                  <a:lnTo>
                    <a:pt x="502" y="139"/>
                  </a:lnTo>
                  <a:lnTo>
                    <a:pt x="495" y="233"/>
                  </a:lnTo>
                  <a:lnTo>
                    <a:pt x="489" y="326"/>
                  </a:lnTo>
                  <a:lnTo>
                    <a:pt x="481" y="417"/>
                  </a:lnTo>
                  <a:lnTo>
                    <a:pt x="358" y="408"/>
                  </a:lnTo>
                  <a:lnTo>
                    <a:pt x="235" y="395"/>
                  </a:lnTo>
                  <a:lnTo>
                    <a:pt x="117" y="381"/>
                  </a:lnTo>
                  <a:lnTo>
                    <a:pt x="0" y="363"/>
                  </a:lnTo>
                  <a:lnTo>
                    <a:pt x="13" y="276"/>
                  </a:lnTo>
                  <a:lnTo>
                    <a:pt x="27" y="184"/>
                  </a:lnTo>
                  <a:lnTo>
                    <a:pt x="40" y="90"/>
                  </a:lnTo>
                  <a:lnTo>
                    <a:pt x="43" y="69"/>
                  </a:lnTo>
                  <a:lnTo>
                    <a:pt x="48" y="48"/>
                  </a:lnTo>
                  <a:lnTo>
                    <a:pt x="49" y="35"/>
                  </a:lnTo>
                  <a:lnTo>
                    <a:pt x="49" y="21"/>
                  </a:lnTo>
                  <a:lnTo>
                    <a:pt x="53" y="10"/>
                  </a:lnTo>
                  <a:lnTo>
                    <a:pt x="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4852565" y="3024275"/>
              <a:ext cx="921882" cy="720112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9" y="0"/>
                </a:cxn>
                <a:cxn ang="0">
                  <a:pos x="206" y="16"/>
                </a:cxn>
                <a:cxn ang="0">
                  <a:pos x="367" y="30"/>
                </a:cxn>
                <a:cxn ang="0">
                  <a:pos x="530" y="42"/>
                </a:cxn>
                <a:cxn ang="0">
                  <a:pos x="523" y="166"/>
                </a:cxn>
                <a:cxn ang="0">
                  <a:pos x="517" y="290"/>
                </a:cxn>
                <a:cxn ang="0">
                  <a:pos x="510" y="414"/>
                </a:cxn>
                <a:cxn ang="0">
                  <a:pos x="339" y="402"/>
                </a:cxn>
                <a:cxn ang="0">
                  <a:pos x="169" y="387"/>
                </a:cxn>
                <a:cxn ang="0">
                  <a:pos x="0" y="370"/>
                </a:cxn>
                <a:cxn ang="0">
                  <a:pos x="4" y="324"/>
                </a:cxn>
                <a:cxn ang="0">
                  <a:pos x="14" y="247"/>
                </a:cxn>
                <a:cxn ang="0">
                  <a:pos x="35" y="86"/>
                </a:cxn>
                <a:cxn ang="0">
                  <a:pos x="46" y="8"/>
                </a:cxn>
                <a:cxn ang="0">
                  <a:pos x="46" y="3"/>
                </a:cxn>
                <a:cxn ang="0">
                  <a:pos x="47" y="2"/>
                </a:cxn>
                <a:cxn ang="0">
                  <a:pos x="48" y="0"/>
                </a:cxn>
              </a:cxnLst>
              <a:rect l="0" t="0" r="r" b="b"/>
              <a:pathLst>
                <a:path w="530" h="414">
                  <a:moveTo>
                    <a:pt x="48" y="0"/>
                  </a:moveTo>
                  <a:lnTo>
                    <a:pt x="49" y="0"/>
                  </a:lnTo>
                  <a:lnTo>
                    <a:pt x="206" y="16"/>
                  </a:lnTo>
                  <a:lnTo>
                    <a:pt x="367" y="30"/>
                  </a:lnTo>
                  <a:lnTo>
                    <a:pt x="530" y="42"/>
                  </a:lnTo>
                  <a:lnTo>
                    <a:pt x="523" y="166"/>
                  </a:lnTo>
                  <a:lnTo>
                    <a:pt x="517" y="290"/>
                  </a:lnTo>
                  <a:lnTo>
                    <a:pt x="510" y="414"/>
                  </a:lnTo>
                  <a:lnTo>
                    <a:pt x="339" y="402"/>
                  </a:lnTo>
                  <a:lnTo>
                    <a:pt x="169" y="387"/>
                  </a:lnTo>
                  <a:lnTo>
                    <a:pt x="0" y="370"/>
                  </a:lnTo>
                  <a:lnTo>
                    <a:pt x="4" y="324"/>
                  </a:lnTo>
                  <a:lnTo>
                    <a:pt x="14" y="247"/>
                  </a:lnTo>
                  <a:lnTo>
                    <a:pt x="35" y="86"/>
                  </a:lnTo>
                  <a:lnTo>
                    <a:pt x="46" y="8"/>
                  </a:lnTo>
                  <a:lnTo>
                    <a:pt x="46" y="3"/>
                  </a:lnTo>
                  <a:lnTo>
                    <a:pt x="47" y="2"/>
                  </a:lnTo>
                  <a:lnTo>
                    <a:pt x="48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4736024" y="3671332"/>
              <a:ext cx="876659" cy="921882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173" y="12"/>
                </a:cxn>
                <a:cxn ang="0">
                  <a:pos x="280" y="23"/>
                </a:cxn>
                <a:cxn ang="0">
                  <a:pos x="391" y="33"/>
                </a:cxn>
                <a:cxn ang="0">
                  <a:pos x="504" y="40"/>
                </a:cxn>
                <a:cxn ang="0">
                  <a:pos x="498" y="90"/>
                </a:cxn>
                <a:cxn ang="0">
                  <a:pos x="495" y="144"/>
                </a:cxn>
                <a:cxn ang="0">
                  <a:pos x="492" y="197"/>
                </a:cxn>
                <a:cxn ang="0">
                  <a:pos x="486" y="302"/>
                </a:cxn>
                <a:cxn ang="0">
                  <a:pos x="478" y="406"/>
                </a:cxn>
                <a:cxn ang="0">
                  <a:pos x="475" y="456"/>
                </a:cxn>
                <a:cxn ang="0">
                  <a:pos x="468" y="505"/>
                </a:cxn>
                <a:cxn ang="0">
                  <a:pos x="328" y="493"/>
                </a:cxn>
                <a:cxn ang="0">
                  <a:pos x="192" y="482"/>
                </a:cxn>
                <a:cxn ang="0">
                  <a:pos x="190" y="485"/>
                </a:cxn>
                <a:cxn ang="0">
                  <a:pos x="190" y="490"/>
                </a:cxn>
                <a:cxn ang="0">
                  <a:pos x="194" y="499"/>
                </a:cxn>
                <a:cxn ang="0">
                  <a:pos x="192" y="502"/>
                </a:cxn>
                <a:cxn ang="0">
                  <a:pos x="151" y="497"/>
                </a:cxn>
                <a:cxn ang="0">
                  <a:pos x="110" y="493"/>
                </a:cxn>
                <a:cxn ang="0">
                  <a:pos x="71" y="488"/>
                </a:cxn>
                <a:cxn ang="0">
                  <a:pos x="66" y="497"/>
                </a:cxn>
                <a:cxn ang="0">
                  <a:pos x="65" y="509"/>
                </a:cxn>
                <a:cxn ang="0">
                  <a:pos x="63" y="520"/>
                </a:cxn>
                <a:cxn ang="0">
                  <a:pos x="59" y="530"/>
                </a:cxn>
                <a:cxn ang="0">
                  <a:pos x="39" y="527"/>
                </a:cxn>
                <a:cxn ang="0">
                  <a:pos x="18" y="525"/>
                </a:cxn>
                <a:cxn ang="0">
                  <a:pos x="0" y="521"/>
                </a:cxn>
                <a:cxn ang="0">
                  <a:pos x="34" y="261"/>
                </a:cxn>
                <a:cxn ang="0">
                  <a:pos x="65" y="0"/>
                </a:cxn>
              </a:cxnLst>
              <a:rect l="0" t="0" r="r" b="b"/>
              <a:pathLst>
                <a:path w="504" h="530">
                  <a:moveTo>
                    <a:pt x="65" y="0"/>
                  </a:moveTo>
                  <a:lnTo>
                    <a:pt x="173" y="12"/>
                  </a:lnTo>
                  <a:lnTo>
                    <a:pt x="280" y="23"/>
                  </a:lnTo>
                  <a:lnTo>
                    <a:pt x="391" y="33"/>
                  </a:lnTo>
                  <a:lnTo>
                    <a:pt x="504" y="40"/>
                  </a:lnTo>
                  <a:lnTo>
                    <a:pt x="498" y="90"/>
                  </a:lnTo>
                  <a:lnTo>
                    <a:pt x="495" y="144"/>
                  </a:lnTo>
                  <a:lnTo>
                    <a:pt x="492" y="197"/>
                  </a:lnTo>
                  <a:lnTo>
                    <a:pt x="486" y="302"/>
                  </a:lnTo>
                  <a:lnTo>
                    <a:pt x="478" y="406"/>
                  </a:lnTo>
                  <a:lnTo>
                    <a:pt x="475" y="456"/>
                  </a:lnTo>
                  <a:lnTo>
                    <a:pt x="468" y="505"/>
                  </a:lnTo>
                  <a:lnTo>
                    <a:pt x="328" y="493"/>
                  </a:lnTo>
                  <a:lnTo>
                    <a:pt x="192" y="482"/>
                  </a:lnTo>
                  <a:lnTo>
                    <a:pt x="190" y="485"/>
                  </a:lnTo>
                  <a:lnTo>
                    <a:pt x="190" y="490"/>
                  </a:lnTo>
                  <a:lnTo>
                    <a:pt x="194" y="499"/>
                  </a:lnTo>
                  <a:lnTo>
                    <a:pt x="192" y="502"/>
                  </a:lnTo>
                  <a:lnTo>
                    <a:pt x="151" y="497"/>
                  </a:lnTo>
                  <a:lnTo>
                    <a:pt x="110" y="493"/>
                  </a:lnTo>
                  <a:lnTo>
                    <a:pt x="71" y="488"/>
                  </a:lnTo>
                  <a:lnTo>
                    <a:pt x="66" y="497"/>
                  </a:lnTo>
                  <a:lnTo>
                    <a:pt x="65" y="509"/>
                  </a:lnTo>
                  <a:lnTo>
                    <a:pt x="63" y="520"/>
                  </a:lnTo>
                  <a:lnTo>
                    <a:pt x="59" y="530"/>
                  </a:lnTo>
                  <a:lnTo>
                    <a:pt x="39" y="527"/>
                  </a:lnTo>
                  <a:lnTo>
                    <a:pt x="18" y="525"/>
                  </a:lnTo>
                  <a:lnTo>
                    <a:pt x="0" y="521"/>
                  </a:lnTo>
                  <a:lnTo>
                    <a:pt x="34" y="261"/>
                  </a:lnTo>
                  <a:lnTo>
                    <a:pt x="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3988082" y="3573925"/>
              <a:ext cx="857526" cy="1003636"/>
            </a:xfrm>
            <a:custGeom>
              <a:avLst/>
              <a:gdLst/>
              <a:ahLst/>
              <a:cxnLst>
                <a:cxn ang="0">
                  <a:pos x="211" y="15"/>
                </a:cxn>
                <a:cxn ang="0">
                  <a:pos x="317" y="30"/>
                </a:cxn>
                <a:cxn ang="0">
                  <a:pos x="493" y="56"/>
                </a:cxn>
                <a:cxn ang="0">
                  <a:pos x="425" y="577"/>
                </a:cxn>
                <a:cxn ang="0">
                  <a:pos x="270" y="558"/>
                </a:cxn>
                <a:cxn ang="0">
                  <a:pos x="270" y="552"/>
                </a:cxn>
                <a:cxn ang="0">
                  <a:pos x="252" y="546"/>
                </a:cxn>
                <a:cxn ang="0">
                  <a:pos x="246" y="540"/>
                </a:cxn>
                <a:cxn ang="0">
                  <a:pos x="231" y="532"/>
                </a:cxn>
                <a:cxn ang="0">
                  <a:pos x="211" y="524"/>
                </a:cxn>
                <a:cxn ang="0">
                  <a:pos x="214" y="519"/>
                </a:cxn>
                <a:cxn ang="0">
                  <a:pos x="212" y="520"/>
                </a:cxn>
                <a:cxn ang="0">
                  <a:pos x="209" y="520"/>
                </a:cxn>
                <a:cxn ang="0">
                  <a:pos x="169" y="498"/>
                </a:cxn>
                <a:cxn ang="0">
                  <a:pos x="135" y="478"/>
                </a:cxn>
                <a:cxn ang="0">
                  <a:pos x="138" y="475"/>
                </a:cxn>
                <a:cxn ang="0">
                  <a:pos x="136" y="474"/>
                </a:cxn>
                <a:cxn ang="0">
                  <a:pos x="131" y="476"/>
                </a:cxn>
                <a:cxn ang="0">
                  <a:pos x="124" y="474"/>
                </a:cxn>
                <a:cxn ang="0">
                  <a:pos x="126" y="469"/>
                </a:cxn>
                <a:cxn ang="0">
                  <a:pos x="119" y="469"/>
                </a:cxn>
                <a:cxn ang="0">
                  <a:pos x="108" y="465"/>
                </a:cxn>
                <a:cxn ang="0">
                  <a:pos x="98" y="456"/>
                </a:cxn>
                <a:cxn ang="0">
                  <a:pos x="90" y="454"/>
                </a:cxn>
                <a:cxn ang="0">
                  <a:pos x="54" y="431"/>
                </a:cxn>
                <a:cxn ang="0">
                  <a:pos x="49" y="428"/>
                </a:cxn>
                <a:cxn ang="0">
                  <a:pos x="49" y="425"/>
                </a:cxn>
                <a:cxn ang="0">
                  <a:pos x="44" y="426"/>
                </a:cxn>
                <a:cxn ang="0">
                  <a:pos x="26" y="414"/>
                </a:cxn>
                <a:cxn ang="0">
                  <a:pos x="0" y="400"/>
                </a:cxn>
                <a:cxn ang="0">
                  <a:pos x="6" y="393"/>
                </a:cxn>
                <a:cxn ang="0">
                  <a:pos x="8" y="386"/>
                </a:cxn>
                <a:cxn ang="0">
                  <a:pos x="14" y="386"/>
                </a:cxn>
                <a:cxn ang="0">
                  <a:pos x="23" y="387"/>
                </a:cxn>
                <a:cxn ang="0">
                  <a:pos x="27" y="383"/>
                </a:cxn>
                <a:cxn ang="0">
                  <a:pos x="30" y="380"/>
                </a:cxn>
                <a:cxn ang="0">
                  <a:pos x="33" y="383"/>
                </a:cxn>
                <a:cxn ang="0">
                  <a:pos x="36" y="369"/>
                </a:cxn>
                <a:cxn ang="0">
                  <a:pos x="42" y="372"/>
                </a:cxn>
                <a:cxn ang="0">
                  <a:pos x="23" y="354"/>
                </a:cxn>
                <a:cxn ang="0">
                  <a:pos x="21" y="331"/>
                </a:cxn>
                <a:cxn ang="0">
                  <a:pos x="28" y="322"/>
                </a:cxn>
                <a:cxn ang="0">
                  <a:pos x="36" y="327"/>
                </a:cxn>
                <a:cxn ang="0">
                  <a:pos x="32" y="322"/>
                </a:cxn>
                <a:cxn ang="0">
                  <a:pos x="42" y="300"/>
                </a:cxn>
                <a:cxn ang="0">
                  <a:pos x="48" y="273"/>
                </a:cxn>
                <a:cxn ang="0">
                  <a:pos x="68" y="258"/>
                </a:cxn>
                <a:cxn ang="0">
                  <a:pos x="82" y="242"/>
                </a:cxn>
                <a:cxn ang="0">
                  <a:pos x="71" y="231"/>
                </a:cxn>
                <a:cxn ang="0">
                  <a:pos x="62" y="202"/>
                </a:cxn>
                <a:cxn ang="0">
                  <a:pos x="57" y="168"/>
                </a:cxn>
                <a:cxn ang="0">
                  <a:pos x="65" y="111"/>
                </a:cxn>
                <a:cxn ang="0">
                  <a:pos x="75" y="71"/>
                </a:cxn>
                <a:cxn ang="0">
                  <a:pos x="93" y="76"/>
                </a:cxn>
                <a:cxn ang="0">
                  <a:pos x="96" y="83"/>
                </a:cxn>
                <a:cxn ang="0">
                  <a:pos x="101" y="88"/>
                </a:cxn>
                <a:cxn ang="0">
                  <a:pos x="107" y="89"/>
                </a:cxn>
                <a:cxn ang="0">
                  <a:pos x="115" y="76"/>
                </a:cxn>
                <a:cxn ang="0">
                  <a:pos x="124" y="54"/>
                </a:cxn>
                <a:cxn ang="0">
                  <a:pos x="132" y="0"/>
                </a:cxn>
              </a:cxnLst>
              <a:rect l="0" t="0" r="r" b="b"/>
              <a:pathLst>
                <a:path w="493" h="577">
                  <a:moveTo>
                    <a:pt x="132" y="0"/>
                  </a:moveTo>
                  <a:lnTo>
                    <a:pt x="171" y="7"/>
                  </a:lnTo>
                  <a:lnTo>
                    <a:pt x="211" y="15"/>
                  </a:lnTo>
                  <a:lnTo>
                    <a:pt x="250" y="22"/>
                  </a:lnTo>
                  <a:lnTo>
                    <a:pt x="264" y="22"/>
                  </a:lnTo>
                  <a:lnTo>
                    <a:pt x="317" y="30"/>
                  </a:lnTo>
                  <a:lnTo>
                    <a:pt x="375" y="39"/>
                  </a:lnTo>
                  <a:lnTo>
                    <a:pt x="434" y="48"/>
                  </a:lnTo>
                  <a:lnTo>
                    <a:pt x="493" y="56"/>
                  </a:lnTo>
                  <a:lnTo>
                    <a:pt x="469" y="230"/>
                  </a:lnTo>
                  <a:lnTo>
                    <a:pt x="448" y="405"/>
                  </a:lnTo>
                  <a:lnTo>
                    <a:pt x="425" y="577"/>
                  </a:lnTo>
                  <a:lnTo>
                    <a:pt x="373" y="570"/>
                  </a:lnTo>
                  <a:lnTo>
                    <a:pt x="323" y="563"/>
                  </a:lnTo>
                  <a:lnTo>
                    <a:pt x="270" y="558"/>
                  </a:lnTo>
                  <a:lnTo>
                    <a:pt x="269" y="556"/>
                  </a:lnTo>
                  <a:lnTo>
                    <a:pt x="269" y="552"/>
                  </a:lnTo>
                  <a:lnTo>
                    <a:pt x="270" y="552"/>
                  </a:lnTo>
                  <a:lnTo>
                    <a:pt x="267" y="551"/>
                  </a:lnTo>
                  <a:lnTo>
                    <a:pt x="261" y="551"/>
                  </a:lnTo>
                  <a:lnTo>
                    <a:pt x="252" y="546"/>
                  </a:lnTo>
                  <a:lnTo>
                    <a:pt x="249" y="542"/>
                  </a:lnTo>
                  <a:lnTo>
                    <a:pt x="250" y="538"/>
                  </a:lnTo>
                  <a:lnTo>
                    <a:pt x="246" y="540"/>
                  </a:lnTo>
                  <a:lnTo>
                    <a:pt x="241" y="539"/>
                  </a:lnTo>
                  <a:lnTo>
                    <a:pt x="235" y="535"/>
                  </a:lnTo>
                  <a:lnTo>
                    <a:pt x="231" y="532"/>
                  </a:lnTo>
                  <a:lnTo>
                    <a:pt x="224" y="530"/>
                  </a:lnTo>
                  <a:lnTo>
                    <a:pt x="216" y="526"/>
                  </a:lnTo>
                  <a:lnTo>
                    <a:pt x="211" y="524"/>
                  </a:lnTo>
                  <a:lnTo>
                    <a:pt x="213" y="521"/>
                  </a:lnTo>
                  <a:lnTo>
                    <a:pt x="213" y="520"/>
                  </a:lnTo>
                  <a:lnTo>
                    <a:pt x="214" y="519"/>
                  </a:lnTo>
                  <a:lnTo>
                    <a:pt x="213" y="518"/>
                  </a:lnTo>
                  <a:lnTo>
                    <a:pt x="212" y="518"/>
                  </a:lnTo>
                  <a:lnTo>
                    <a:pt x="212" y="520"/>
                  </a:lnTo>
                  <a:lnTo>
                    <a:pt x="211" y="521"/>
                  </a:lnTo>
                  <a:lnTo>
                    <a:pt x="210" y="521"/>
                  </a:lnTo>
                  <a:lnTo>
                    <a:pt x="209" y="520"/>
                  </a:lnTo>
                  <a:lnTo>
                    <a:pt x="209" y="518"/>
                  </a:lnTo>
                  <a:lnTo>
                    <a:pt x="188" y="509"/>
                  </a:lnTo>
                  <a:lnTo>
                    <a:pt x="169" y="498"/>
                  </a:lnTo>
                  <a:lnTo>
                    <a:pt x="154" y="490"/>
                  </a:lnTo>
                  <a:lnTo>
                    <a:pt x="141" y="478"/>
                  </a:lnTo>
                  <a:lnTo>
                    <a:pt x="135" y="478"/>
                  </a:lnTo>
                  <a:lnTo>
                    <a:pt x="135" y="476"/>
                  </a:lnTo>
                  <a:lnTo>
                    <a:pt x="136" y="476"/>
                  </a:lnTo>
                  <a:lnTo>
                    <a:pt x="138" y="475"/>
                  </a:lnTo>
                  <a:lnTo>
                    <a:pt x="139" y="475"/>
                  </a:lnTo>
                  <a:lnTo>
                    <a:pt x="138" y="474"/>
                  </a:lnTo>
                  <a:lnTo>
                    <a:pt x="136" y="474"/>
                  </a:lnTo>
                  <a:lnTo>
                    <a:pt x="135" y="475"/>
                  </a:lnTo>
                  <a:lnTo>
                    <a:pt x="133" y="475"/>
                  </a:lnTo>
                  <a:lnTo>
                    <a:pt x="131" y="476"/>
                  </a:lnTo>
                  <a:lnTo>
                    <a:pt x="127" y="476"/>
                  </a:lnTo>
                  <a:lnTo>
                    <a:pt x="125" y="475"/>
                  </a:lnTo>
                  <a:lnTo>
                    <a:pt x="124" y="474"/>
                  </a:lnTo>
                  <a:lnTo>
                    <a:pt x="124" y="472"/>
                  </a:lnTo>
                  <a:lnTo>
                    <a:pt x="125" y="471"/>
                  </a:lnTo>
                  <a:lnTo>
                    <a:pt x="126" y="469"/>
                  </a:lnTo>
                  <a:lnTo>
                    <a:pt x="126" y="468"/>
                  </a:lnTo>
                  <a:lnTo>
                    <a:pt x="121" y="468"/>
                  </a:lnTo>
                  <a:lnTo>
                    <a:pt x="119" y="469"/>
                  </a:lnTo>
                  <a:lnTo>
                    <a:pt x="115" y="469"/>
                  </a:lnTo>
                  <a:lnTo>
                    <a:pt x="112" y="468"/>
                  </a:lnTo>
                  <a:lnTo>
                    <a:pt x="108" y="465"/>
                  </a:lnTo>
                  <a:lnTo>
                    <a:pt x="105" y="462"/>
                  </a:lnTo>
                  <a:lnTo>
                    <a:pt x="101" y="460"/>
                  </a:lnTo>
                  <a:lnTo>
                    <a:pt x="98" y="456"/>
                  </a:lnTo>
                  <a:lnTo>
                    <a:pt x="96" y="455"/>
                  </a:lnTo>
                  <a:lnTo>
                    <a:pt x="92" y="455"/>
                  </a:lnTo>
                  <a:lnTo>
                    <a:pt x="90" y="454"/>
                  </a:lnTo>
                  <a:lnTo>
                    <a:pt x="78" y="447"/>
                  </a:lnTo>
                  <a:lnTo>
                    <a:pt x="65" y="440"/>
                  </a:lnTo>
                  <a:lnTo>
                    <a:pt x="54" y="431"/>
                  </a:lnTo>
                  <a:lnTo>
                    <a:pt x="48" y="431"/>
                  </a:lnTo>
                  <a:lnTo>
                    <a:pt x="48" y="428"/>
                  </a:lnTo>
                  <a:lnTo>
                    <a:pt x="49" y="428"/>
                  </a:lnTo>
                  <a:lnTo>
                    <a:pt x="50" y="427"/>
                  </a:lnTo>
                  <a:lnTo>
                    <a:pt x="51" y="427"/>
                  </a:lnTo>
                  <a:lnTo>
                    <a:pt x="49" y="425"/>
                  </a:lnTo>
                  <a:lnTo>
                    <a:pt x="48" y="426"/>
                  </a:lnTo>
                  <a:lnTo>
                    <a:pt x="48" y="428"/>
                  </a:lnTo>
                  <a:lnTo>
                    <a:pt x="44" y="426"/>
                  </a:lnTo>
                  <a:lnTo>
                    <a:pt x="37" y="422"/>
                  </a:lnTo>
                  <a:lnTo>
                    <a:pt x="30" y="418"/>
                  </a:lnTo>
                  <a:lnTo>
                    <a:pt x="26" y="414"/>
                  </a:lnTo>
                  <a:lnTo>
                    <a:pt x="16" y="410"/>
                  </a:lnTo>
                  <a:lnTo>
                    <a:pt x="8" y="406"/>
                  </a:lnTo>
                  <a:lnTo>
                    <a:pt x="0" y="400"/>
                  </a:lnTo>
                  <a:lnTo>
                    <a:pt x="2" y="396"/>
                  </a:lnTo>
                  <a:lnTo>
                    <a:pt x="4" y="394"/>
                  </a:lnTo>
                  <a:lnTo>
                    <a:pt x="6" y="393"/>
                  </a:lnTo>
                  <a:lnTo>
                    <a:pt x="7" y="391"/>
                  </a:lnTo>
                  <a:lnTo>
                    <a:pt x="8" y="390"/>
                  </a:lnTo>
                  <a:lnTo>
                    <a:pt x="8" y="386"/>
                  </a:lnTo>
                  <a:lnTo>
                    <a:pt x="9" y="385"/>
                  </a:lnTo>
                  <a:lnTo>
                    <a:pt x="12" y="385"/>
                  </a:lnTo>
                  <a:lnTo>
                    <a:pt x="14" y="386"/>
                  </a:lnTo>
                  <a:lnTo>
                    <a:pt x="18" y="386"/>
                  </a:lnTo>
                  <a:lnTo>
                    <a:pt x="21" y="387"/>
                  </a:lnTo>
                  <a:lnTo>
                    <a:pt x="23" y="387"/>
                  </a:lnTo>
                  <a:lnTo>
                    <a:pt x="26" y="386"/>
                  </a:lnTo>
                  <a:lnTo>
                    <a:pt x="26" y="384"/>
                  </a:lnTo>
                  <a:lnTo>
                    <a:pt x="27" y="383"/>
                  </a:lnTo>
                  <a:lnTo>
                    <a:pt x="27" y="382"/>
                  </a:lnTo>
                  <a:lnTo>
                    <a:pt x="28" y="380"/>
                  </a:lnTo>
                  <a:lnTo>
                    <a:pt x="30" y="380"/>
                  </a:lnTo>
                  <a:lnTo>
                    <a:pt x="30" y="386"/>
                  </a:lnTo>
                  <a:lnTo>
                    <a:pt x="32" y="385"/>
                  </a:lnTo>
                  <a:lnTo>
                    <a:pt x="33" y="383"/>
                  </a:lnTo>
                  <a:lnTo>
                    <a:pt x="33" y="370"/>
                  </a:lnTo>
                  <a:lnTo>
                    <a:pt x="34" y="369"/>
                  </a:lnTo>
                  <a:lnTo>
                    <a:pt x="36" y="369"/>
                  </a:lnTo>
                  <a:lnTo>
                    <a:pt x="39" y="370"/>
                  </a:lnTo>
                  <a:lnTo>
                    <a:pt x="40" y="371"/>
                  </a:lnTo>
                  <a:lnTo>
                    <a:pt x="42" y="372"/>
                  </a:lnTo>
                  <a:lnTo>
                    <a:pt x="37" y="365"/>
                  </a:lnTo>
                  <a:lnTo>
                    <a:pt x="30" y="361"/>
                  </a:lnTo>
                  <a:lnTo>
                    <a:pt x="23" y="354"/>
                  </a:lnTo>
                  <a:lnTo>
                    <a:pt x="20" y="352"/>
                  </a:lnTo>
                  <a:lnTo>
                    <a:pt x="21" y="344"/>
                  </a:lnTo>
                  <a:lnTo>
                    <a:pt x="21" y="331"/>
                  </a:lnTo>
                  <a:lnTo>
                    <a:pt x="22" y="324"/>
                  </a:lnTo>
                  <a:lnTo>
                    <a:pt x="23" y="322"/>
                  </a:lnTo>
                  <a:lnTo>
                    <a:pt x="28" y="322"/>
                  </a:lnTo>
                  <a:lnTo>
                    <a:pt x="33" y="324"/>
                  </a:lnTo>
                  <a:lnTo>
                    <a:pt x="35" y="327"/>
                  </a:lnTo>
                  <a:lnTo>
                    <a:pt x="36" y="327"/>
                  </a:lnTo>
                  <a:lnTo>
                    <a:pt x="36" y="326"/>
                  </a:lnTo>
                  <a:lnTo>
                    <a:pt x="34" y="323"/>
                  </a:lnTo>
                  <a:lnTo>
                    <a:pt x="32" y="322"/>
                  </a:lnTo>
                  <a:lnTo>
                    <a:pt x="30" y="321"/>
                  </a:lnTo>
                  <a:lnTo>
                    <a:pt x="32" y="317"/>
                  </a:lnTo>
                  <a:lnTo>
                    <a:pt x="42" y="300"/>
                  </a:lnTo>
                  <a:lnTo>
                    <a:pt x="44" y="295"/>
                  </a:lnTo>
                  <a:lnTo>
                    <a:pt x="47" y="279"/>
                  </a:lnTo>
                  <a:lnTo>
                    <a:pt x="48" y="273"/>
                  </a:lnTo>
                  <a:lnTo>
                    <a:pt x="54" y="266"/>
                  </a:lnTo>
                  <a:lnTo>
                    <a:pt x="61" y="261"/>
                  </a:lnTo>
                  <a:lnTo>
                    <a:pt x="68" y="258"/>
                  </a:lnTo>
                  <a:lnTo>
                    <a:pt x="75" y="253"/>
                  </a:lnTo>
                  <a:lnTo>
                    <a:pt x="82" y="245"/>
                  </a:lnTo>
                  <a:lnTo>
                    <a:pt x="82" y="242"/>
                  </a:lnTo>
                  <a:lnTo>
                    <a:pt x="79" y="238"/>
                  </a:lnTo>
                  <a:lnTo>
                    <a:pt x="78" y="236"/>
                  </a:lnTo>
                  <a:lnTo>
                    <a:pt x="71" y="231"/>
                  </a:lnTo>
                  <a:lnTo>
                    <a:pt x="68" y="228"/>
                  </a:lnTo>
                  <a:lnTo>
                    <a:pt x="65" y="214"/>
                  </a:lnTo>
                  <a:lnTo>
                    <a:pt x="62" y="202"/>
                  </a:lnTo>
                  <a:lnTo>
                    <a:pt x="58" y="189"/>
                  </a:lnTo>
                  <a:lnTo>
                    <a:pt x="56" y="179"/>
                  </a:lnTo>
                  <a:lnTo>
                    <a:pt x="57" y="168"/>
                  </a:lnTo>
                  <a:lnTo>
                    <a:pt x="64" y="158"/>
                  </a:lnTo>
                  <a:lnTo>
                    <a:pt x="64" y="134"/>
                  </a:lnTo>
                  <a:lnTo>
                    <a:pt x="65" y="111"/>
                  </a:lnTo>
                  <a:lnTo>
                    <a:pt x="66" y="91"/>
                  </a:lnTo>
                  <a:lnTo>
                    <a:pt x="68" y="74"/>
                  </a:lnTo>
                  <a:lnTo>
                    <a:pt x="75" y="71"/>
                  </a:lnTo>
                  <a:lnTo>
                    <a:pt x="80" y="72"/>
                  </a:lnTo>
                  <a:lnTo>
                    <a:pt x="85" y="75"/>
                  </a:lnTo>
                  <a:lnTo>
                    <a:pt x="93" y="76"/>
                  </a:lnTo>
                  <a:lnTo>
                    <a:pt x="94" y="77"/>
                  </a:lnTo>
                  <a:lnTo>
                    <a:pt x="94" y="81"/>
                  </a:lnTo>
                  <a:lnTo>
                    <a:pt x="96" y="83"/>
                  </a:lnTo>
                  <a:lnTo>
                    <a:pt x="96" y="86"/>
                  </a:lnTo>
                  <a:lnTo>
                    <a:pt x="97" y="88"/>
                  </a:lnTo>
                  <a:lnTo>
                    <a:pt x="101" y="88"/>
                  </a:lnTo>
                  <a:lnTo>
                    <a:pt x="104" y="89"/>
                  </a:lnTo>
                  <a:lnTo>
                    <a:pt x="105" y="90"/>
                  </a:lnTo>
                  <a:lnTo>
                    <a:pt x="107" y="89"/>
                  </a:lnTo>
                  <a:lnTo>
                    <a:pt x="108" y="88"/>
                  </a:lnTo>
                  <a:lnTo>
                    <a:pt x="113" y="78"/>
                  </a:lnTo>
                  <a:lnTo>
                    <a:pt x="115" y="76"/>
                  </a:lnTo>
                  <a:lnTo>
                    <a:pt x="119" y="71"/>
                  </a:lnTo>
                  <a:lnTo>
                    <a:pt x="121" y="64"/>
                  </a:lnTo>
                  <a:lnTo>
                    <a:pt x="124" y="54"/>
                  </a:lnTo>
                  <a:lnTo>
                    <a:pt x="126" y="37"/>
                  </a:lnTo>
                  <a:lnTo>
                    <a:pt x="129" y="18"/>
                  </a:lnTo>
                  <a:lnTo>
                    <a:pt x="13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3553231" y="2622473"/>
              <a:ext cx="801865" cy="1245411"/>
            </a:xfrm>
            <a:custGeom>
              <a:avLst/>
              <a:gdLst/>
              <a:ahLst/>
              <a:cxnLst>
                <a:cxn ang="0">
                  <a:pos x="194" y="30"/>
                </a:cxn>
                <a:cxn ang="0">
                  <a:pos x="461" y="84"/>
                </a:cxn>
                <a:cxn ang="0">
                  <a:pos x="420" y="313"/>
                </a:cxn>
                <a:cxn ang="0">
                  <a:pos x="390" y="479"/>
                </a:cxn>
                <a:cxn ang="0">
                  <a:pos x="376" y="558"/>
                </a:cxn>
                <a:cxn ang="0">
                  <a:pos x="368" y="609"/>
                </a:cxn>
                <a:cxn ang="0">
                  <a:pos x="357" y="631"/>
                </a:cxn>
                <a:cxn ang="0">
                  <a:pos x="349" y="629"/>
                </a:cxn>
                <a:cxn ang="0">
                  <a:pos x="340" y="617"/>
                </a:cxn>
                <a:cxn ang="0">
                  <a:pos x="318" y="617"/>
                </a:cxn>
                <a:cxn ang="0">
                  <a:pos x="312" y="622"/>
                </a:cxn>
                <a:cxn ang="0">
                  <a:pos x="310" y="673"/>
                </a:cxn>
                <a:cxn ang="0">
                  <a:pos x="312" y="691"/>
                </a:cxn>
                <a:cxn ang="0">
                  <a:pos x="310" y="703"/>
                </a:cxn>
                <a:cxn ang="0">
                  <a:pos x="306" y="707"/>
                </a:cxn>
                <a:cxn ang="0">
                  <a:pos x="303" y="710"/>
                </a:cxn>
                <a:cxn ang="0">
                  <a:pos x="304" y="716"/>
                </a:cxn>
                <a:cxn ang="0">
                  <a:pos x="229" y="609"/>
                </a:cxn>
                <a:cxn ang="0">
                  <a:pos x="151" y="493"/>
                </a:cxn>
                <a:cxn ang="0">
                  <a:pos x="95" y="414"/>
                </a:cxn>
                <a:cxn ang="0">
                  <a:pos x="72" y="379"/>
                </a:cxn>
                <a:cxn ang="0">
                  <a:pos x="63" y="365"/>
                </a:cxn>
                <a:cxn ang="0">
                  <a:pos x="59" y="362"/>
                </a:cxn>
                <a:cxn ang="0">
                  <a:pos x="57" y="358"/>
                </a:cxn>
                <a:cxn ang="0">
                  <a:pos x="56" y="352"/>
                </a:cxn>
                <a:cxn ang="0">
                  <a:pos x="50" y="346"/>
                </a:cxn>
                <a:cxn ang="0">
                  <a:pos x="43" y="338"/>
                </a:cxn>
                <a:cxn ang="0">
                  <a:pos x="42" y="332"/>
                </a:cxn>
                <a:cxn ang="0">
                  <a:pos x="25" y="311"/>
                </a:cxn>
                <a:cxn ang="0">
                  <a:pos x="9" y="288"/>
                </a:cxn>
                <a:cxn ang="0">
                  <a:pos x="1" y="273"/>
                </a:cxn>
                <a:cxn ang="0">
                  <a:pos x="2" y="251"/>
                </a:cxn>
                <a:cxn ang="0">
                  <a:pos x="6" y="241"/>
                </a:cxn>
                <a:cxn ang="0">
                  <a:pos x="10" y="217"/>
                </a:cxn>
                <a:cxn ang="0">
                  <a:pos x="30" y="133"/>
                </a:cxn>
                <a:cxn ang="0">
                  <a:pos x="64" y="0"/>
                </a:cxn>
              </a:cxnLst>
              <a:rect l="0" t="0" r="r" b="b"/>
              <a:pathLst>
                <a:path w="461" h="716">
                  <a:moveTo>
                    <a:pt x="64" y="0"/>
                  </a:moveTo>
                  <a:lnTo>
                    <a:pt x="194" y="30"/>
                  </a:lnTo>
                  <a:lnTo>
                    <a:pt x="327" y="58"/>
                  </a:lnTo>
                  <a:lnTo>
                    <a:pt x="461" y="84"/>
                  </a:lnTo>
                  <a:lnTo>
                    <a:pt x="440" y="197"/>
                  </a:lnTo>
                  <a:lnTo>
                    <a:pt x="420" y="313"/>
                  </a:lnTo>
                  <a:lnTo>
                    <a:pt x="399" y="426"/>
                  </a:lnTo>
                  <a:lnTo>
                    <a:pt x="390" y="479"/>
                  </a:lnTo>
                  <a:lnTo>
                    <a:pt x="382" y="533"/>
                  </a:lnTo>
                  <a:lnTo>
                    <a:pt x="376" y="558"/>
                  </a:lnTo>
                  <a:lnTo>
                    <a:pt x="369" y="596"/>
                  </a:lnTo>
                  <a:lnTo>
                    <a:pt x="368" y="609"/>
                  </a:lnTo>
                  <a:lnTo>
                    <a:pt x="364" y="621"/>
                  </a:lnTo>
                  <a:lnTo>
                    <a:pt x="357" y="631"/>
                  </a:lnTo>
                  <a:lnTo>
                    <a:pt x="354" y="631"/>
                  </a:lnTo>
                  <a:lnTo>
                    <a:pt x="349" y="629"/>
                  </a:lnTo>
                  <a:lnTo>
                    <a:pt x="344" y="619"/>
                  </a:lnTo>
                  <a:lnTo>
                    <a:pt x="340" y="617"/>
                  </a:lnTo>
                  <a:lnTo>
                    <a:pt x="322" y="614"/>
                  </a:lnTo>
                  <a:lnTo>
                    <a:pt x="318" y="617"/>
                  </a:lnTo>
                  <a:lnTo>
                    <a:pt x="313" y="619"/>
                  </a:lnTo>
                  <a:lnTo>
                    <a:pt x="312" y="622"/>
                  </a:lnTo>
                  <a:lnTo>
                    <a:pt x="312" y="643"/>
                  </a:lnTo>
                  <a:lnTo>
                    <a:pt x="310" y="673"/>
                  </a:lnTo>
                  <a:lnTo>
                    <a:pt x="310" y="682"/>
                  </a:lnTo>
                  <a:lnTo>
                    <a:pt x="312" y="691"/>
                  </a:lnTo>
                  <a:lnTo>
                    <a:pt x="312" y="699"/>
                  </a:lnTo>
                  <a:lnTo>
                    <a:pt x="310" y="703"/>
                  </a:lnTo>
                  <a:lnTo>
                    <a:pt x="307" y="705"/>
                  </a:lnTo>
                  <a:lnTo>
                    <a:pt x="306" y="707"/>
                  </a:lnTo>
                  <a:lnTo>
                    <a:pt x="304" y="708"/>
                  </a:lnTo>
                  <a:lnTo>
                    <a:pt x="303" y="710"/>
                  </a:lnTo>
                  <a:lnTo>
                    <a:pt x="303" y="713"/>
                  </a:lnTo>
                  <a:lnTo>
                    <a:pt x="304" y="716"/>
                  </a:lnTo>
                  <a:lnTo>
                    <a:pt x="268" y="665"/>
                  </a:lnTo>
                  <a:lnTo>
                    <a:pt x="229" y="609"/>
                  </a:lnTo>
                  <a:lnTo>
                    <a:pt x="191" y="552"/>
                  </a:lnTo>
                  <a:lnTo>
                    <a:pt x="151" y="493"/>
                  </a:lnTo>
                  <a:lnTo>
                    <a:pt x="112" y="436"/>
                  </a:lnTo>
                  <a:lnTo>
                    <a:pt x="95" y="414"/>
                  </a:lnTo>
                  <a:lnTo>
                    <a:pt x="78" y="388"/>
                  </a:lnTo>
                  <a:lnTo>
                    <a:pt x="72" y="379"/>
                  </a:lnTo>
                  <a:lnTo>
                    <a:pt x="64" y="366"/>
                  </a:lnTo>
                  <a:lnTo>
                    <a:pt x="63" y="365"/>
                  </a:lnTo>
                  <a:lnTo>
                    <a:pt x="60" y="364"/>
                  </a:lnTo>
                  <a:lnTo>
                    <a:pt x="59" y="362"/>
                  </a:lnTo>
                  <a:lnTo>
                    <a:pt x="58" y="360"/>
                  </a:lnTo>
                  <a:lnTo>
                    <a:pt x="57" y="358"/>
                  </a:lnTo>
                  <a:lnTo>
                    <a:pt x="57" y="355"/>
                  </a:lnTo>
                  <a:lnTo>
                    <a:pt x="56" y="352"/>
                  </a:lnTo>
                  <a:lnTo>
                    <a:pt x="53" y="349"/>
                  </a:lnTo>
                  <a:lnTo>
                    <a:pt x="50" y="346"/>
                  </a:lnTo>
                  <a:lnTo>
                    <a:pt x="44" y="341"/>
                  </a:lnTo>
                  <a:lnTo>
                    <a:pt x="43" y="338"/>
                  </a:lnTo>
                  <a:lnTo>
                    <a:pt x="43" y="335"/>
                  </a:lnTo>
                  <a:lnTo>
                    <a:pt x="42" y="332"/>
                  </a:lnTo>
                  <a:lnTo>
                    <a:pt x="35" y="323"/>
                  </a:lnTo>
                  <a:lnTo>
                    <a:pt x="25" y="311"/>
                  </a:lnTo>
                  <a:lnTo>
                    <a:pt x="16" y="299"/>
                  </a:lnTo>
                  <a:lnTo>
                    <a:pt x="9" y="288"/>
                  </a:lnTo>
                  <a:lnTo>
                    <a:pt x="4" y="280"/>
                  </a:lnTo>
                  <a:lnTo>
                    <a:pt x="1" y="273"/>
                  </a:lnTo>
                  <a:lnTo>
                    <a:pt x="0" y="264"/>
                  </a:lnTo>
                  <a:lnTo>
                    <a:pt x="2" y="251"/>
                  </a:lnTo>
                  <a:lnTo>
                    <a:pt x="4" y="246"/>
                  </a:lnTo>
                  <a:lnTo>
                    <a:pt x="6" y="241"/>
                  </a:lnTo>
                  <a:lnTo>
                    <a:pt x="8" y="237"/>
                  </a:lnTo>
                  <a:lnTo>
                    <a:pt x="10" y="217"/>
                  </a:lnTo>
                  <a:lnTo>
                    <a:pt x="14" y="199"/>
                  </a:lnTo>
                  <a:lnTo>
                    <a:pt x="30" y="133"/>
                  </a:lnTo>
                  <a:lnTo>
                    <a:pt x="48" y="66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4217683" y="2768582"/>
              <a:ext cx="709676" cy="892313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148" y="12"/>
                </a:cxn>
                <a:cxn ang="0">
                  <a:pos x="213" y="22"/>
                </a:cxn>
                <a:cxn ang="0">
                  <a:pos x="281" y="31"/>
                </a:cxn>
                <a:cxn ang="0">
                  <a:pos x="276" y="80"/>
                </a:cxn>
                <a:cxn ang="0">
                  <a:pos x="267" y="127"/>
                </a:cxn>
                <a:cxn ang="0">
                  <a:pos x="315" y="132"/>
                </a:cxn>
                <a:cxn ang="0">
                  <a:pos x="361" y="139"/>
                </a:cxn>
                <a:cxn ang="0">
                  <a:pos x="408" y="145"/>
                </a:cxn>
                <a:cxn ang="0">
                  <a:pos x="392" y="267"/>
                </a:cxn>
                <a:cxn ang="0">
                  <a:pos x="377" y="391"/>
                </a:cxn>
                <a:cxn ang="0">
                  <a:pos x="361" y="513"/>
                </a:cxn>
                <a:cxn ang="0">
                  <a:pos x="269" y="503"/>
                </a:cxn>
                <a:cxn ang="0">
                  <a:pos x="178" y="489"/>
                </a:cxn>
                <a:cxn ang="0">
                  <a:pos x="88" y="475"/>
                </a:cxn>
                <a:cxn ang="0">
                  <a:pos x="0" y="460"/>
                </a:cxn>
                <a:cxn ang="0">
                  <a:pos x="42" y="231"/>
                </a:cxn>
                <a:cxn ang="0">
                  <a:pos x="81" y="0"/>
                </a:cxn>
              </a:cxnLst>
              <a:rect l="0" t="0" r="r" b="b"/>
              <a:pathLst>
                <a:path w="408" h="513">
                  <a:moveTo>
                    <a:pt x="81" y="0"/>
                  </a:moveTo>
                  <a:lnTo>
                    <a:pt x="148" y="12"/>
                  </a:lnTo>
                  <a:lnTo>
                    <a:pt x="213" y="22"/>
                  </a:lnTo>
                  <a:lnTo>
                    <a:pt x="281" y="31"/>
                  </a:lnTo>
                  <a:lnTo>
                    <a:pt x="276" y="80"/>
                  </a:lnTo>
                  <a:lnTo>
                    <a:pt x="267" y="127"/>
                  </a:lnTo>
                  <a:lnTo>
                    <a:pt x="315" y="132"/>
                  </a:lnTo>
                  <a:lnTo>
                    <a:pt x="361" y="139"/>
                  </a:lnTo>
                  <a:lnTo>
                    <a:pt x="408" y="145"/>
                  </a:lnTo>
                  <a:lnTo>
                    <a:pt x="392" y="267"/>
                  </a:lnTo>
                  <a:lnTo>
                    <a:pt x="377" y="391"/>
                  </a:lnTo>
                  <a:lnTo>
                    <a:pt x="361" y="513"/>
                  </a:lnTo>
                  <a:lnTo>
                    <a:pt x="269" y="503"/>
                  </a:lnTo>
                  <a:lnTo>
                    <a:pt x="178" y="489"/>
                  </a:lnTo>
                  <a:lnTo>
                    <a:pt x="88" y="475"/>
                  </a:lnTo>
                  <a:lnTo>
                    <a:pt x="0" y="460"/>
                  </a:lnTo>
                  <a:lnTo>
                    <a:pt x="42" y="231"/>
                  </a:lnTo>
                  <a:lnTo>
                    <a:pt x="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4019391" y="1596226"/>
              <a:ext cx="747943" cy="1224539"/>
            </a:xfrm>
            <a:custGeom>
              <a:avLst/>
              <a:gdLst/>
              <a:ahLst/>
              <a:cxnLst>
                <a:cxn ang="0">
                  <a:pos x="179" y="42"/>
                </a:cxn>
                <a:cxn ang="0">
                  <a:pos x="174" y="108"/>
                </a:cxn>
                <a:cxn ang="0">
                  <a:pos x="181" y="140"/>
                </a:cxn>
                <a:cxn ang="0">
                  <a:pos x="179" y="149"/>
                </a:cxn>
                <a:cxn ang="0">
                  <a:pos x="185" y="157"/>
                </a:cxn>
                <a:cxn ang="0">
                  <a:pos x="187" y="166"/>
                </a:cxn>
                <a:cxn ang="0">
                  <a:pos x="199" y="178"/>
                </a:cxn>
                <a:cxn ang="0">
                  <a:pos x="213" y="204"/>
                </a:cxn>
                <a:cxn ang="0">
                  <a:pos x="217" y="210"/>
                </a:cxn>
                <a:cxn ang="0">
                  <a:pos x="217" y="217"/>
                </a:cxn>
                <a:cxn ang="0">
                  <a:pos x="220" y="219"/>
                </a:cxn>
                <a:cxn ang="0">
                  <a:pos x="224" y="231"/>
                </a:cxn>
                <a:cxn ang="0">
                  <a:pos x="229" y="233"/>
                </a:cxn>
                <a:cxn ang="0">
                  <a:pos x="234" y="235"/>
                </a:cxn>
                <a:cxn ang="0">
                  <a:pos x="231" y="240"/>
                </a:cxn>
                <a:cxn ang="0">
                  <a:pos x="249" y="241"/>
                </a:cxn>
                <a:cxn ang="0">
                  <a:pos x="239" y="270"/>
                </a:cxn>
                <a:cxn ang="0">
                  <a:pos x="234" y="309"/>
                </a:cxn>
                <a:cxn ang="0">
                  <a:pos x="228" y="315"/>
                </a:cxn>
                <a:cxn ang="0">
                  <a:pos x="221" y="332"/>
                </a:cxn>
                <a:cxn ang="0">
                  <a:pos x="229" y="346"/>
                </a:cxn>
                <a:cxn ang="0">
                  <a:pos x="246" y="347"/>
                </a:cxn>
                <a:cxn ang="0">
                  <a:pos x="258" y="339"/>
                </a:cxn>
                <a:cxn ang="0">
                  <a:pos x="269" y="367"/>
                </a:cxn>
                <a:cxn ang="0">
                  <a:pos x="279" y="393"/>
                </a:cxn>
                <a:cxn ang="0">
                  <a:pos x="280" y="413"/>
                </a:cxn>
                <a:cxn ang="0">
                  <a:pos x="295" y="425"/>
                </a:cxn>
                <a:cxn ang="0">
                  <a:pos x="305" y="446"/>
                </a:cxn>
                <a:cxn ang="0">
                  <a:pos x="319" y="464"/>
                </a:cxn>
                <a:cxn ang="0">
                  <a:pos x="342" y="465"/>
                </a:cxn>
                <a:cxn ang="0">
                  <a:pos x="362" y="459"/>
                </a:cxn>
                <a:cxn ang="0">
                  <a:pos x="401" y="465"/>
                </a:cxn>
                <a:cxn ang="0">
                  <a:pos x="413" y="453"/>
                </a:cxn>
                <a:cxn ang="0">
                  <a:pos x="425" y="470"/>
                </a:cxn>
                <a:cxn ang="0">
                  <a:pos x="397" y="704"/>
                </a:cxn>
                <a:cxn ang="0">
                  <a:pos x="10" y="582"/>
                </a:cxn>
                <a:cxn ang="0">
                  <a:pos x="36" y="466"/>
                </a:cxn>
                <a:cxn ang="0">
                  <a:pos x="45" y="431"/>
                </a:cxn>
                <a:cxn ang="0">
                  <a:pos x="37" y="427"/>
                </a:cxn>
                <a:cxn ang="0">
                  <a:pos x="33" y="406"/>
                </a:cxn>
                <a:cxn ang="0">
                  <a:pos x="50" y="383"/>
                </a:cxn>
                <a:cxn ang="0">
                  <a:pos x="65" y="367"/>
                </a:cxn>
                <a:cxn ang="0">
                  <a:pos x="72" y="354"/>
                </a:cxn>
                <a:cxn ang="0">
                  <a:pos x="83" y="332"/>
                </a:cxn>
                <a:cxn ang="0">
                  <a:pos x="100" y="312"/>
                </a:cxn>
                <a:cxn ang="0">
                  <a:pos x="95" y="292"/>
                </a:cxn>
                <a:cxn ang="0">
                  <a:pos x="87" y="281"/>
                </a:cxn>
                <a:cxn ang="0">
                  <a:pos x="81" y="274"/>
                </a:cxn>
                <a:cxn ang="0">
                  <a:pos x="82" y="260"/>
                </a:cxn>
                <a:cxn ang="0">
                  <a:pos x="81" y="243"/>
                </a:cxn>
                <a:cxn ang="0">
                  <a:pos x="82" y="227"/>
                </a:cxn>
                <a:cxn ang="0">
                  <a:pos x="85" y="196"/>
                </a:cxn>
                <a:cxn ang="0">
                  <a:pos x="106" y="103"/>
                </a:cxn>
                <a:cxn ang="0">
                  <a:pos x="117" y="56"/>
                </a:cxn>
                <a:cxn ang="0">
                  <a:pos x="120" y="45"/>
                </a:cxn>
                <a:cxn ang="0">
                  <a:pos x="121" y="38"/>
                </a:cxn>
                <a:cxn ang="0">
                  <a:pos x="123" y="29"/>
                </a:cxn>
                <a:cxn ang="0">
                  <a:pos x="125" y="16"/>
                </a:cxn>
                <a:cxn ang="0">
                  <a:pos x="130" y="0"/>
                </a:cxn>
              </a:cxnLst>
              <a:rect l="0" t="0" r="r" b="b"/>
              <a:pathLst>
                <a:path w="430" h="704">
                  <a:moveTo>
                    <a:pt x="130" y="0"/>
                  </a:moveTo>
                  <a:lnTo>
                    <a:pt x="182" y="11"/>
                  </a:lnTo>
                  <a:lnTo>
                    <a:pt x="179" y="42"/>
                  </a:lnTo>
                  <a:lnTo>
                    <a:pt x="173" y="70"/>
                  </a:lnTo>
                  <a:lnTo>
                    <a:pt x="167" y="96"/>
                  </a:lnTo>
                  <a:lnTo>
                    <a:pt x="174" y="108"/>
                  </a:lnTo>
                  <a:lnTo>
                    <a:pt x="179" y="120"/>
                  </a:lnTo>
                  <a:lnTo>
                    <a:pt x="181" y="134"/>
                  </a:lnTo>
                  <a:lnTo>
                    <a:pt x="181" y="140"/>
                  </a:lnTo>
                  <a:lnTo>
                    <a:pt x="180" y="141"/>
                  </a:lnTo>
                  <a:lnTo>
                    <a:pt x="179" y="143"/>
                  </a:lnTo>
                  <a:lnTo>
                    <a:pt x="179" y="149"/>
                  </a:lnTo>
                  <a:lnTo>
                    <a:pt x="181" y="152"/>
                  </a:lnTo>
                  <a:lnTo>
                    <a:pt x="182" y="155"/>
                  </a:lnTo>
                  <a:lnTo>
                    <a:pt x="185" y="157"/>
                  </a:lnTo>
                  <a:lnTo>
                    <a:pt x="186" y="161"/>
                  </a:lnTo>
                  <a:lnTo>
                    <a:pt x="186" y="164"/>
                  </a:lnTo>
                  <a:lnTo>
                    <a:pt x="187" y="166"/>
                  </a:lnTo>
                  <a:lnTo>
                    <a:pt x="189" y="170"/>
                  </a:lnTo>
                  <a:lnTo>
                    <a:pt x="196" y="175"/>
                  </a:lnTo>
                  <a:lnTo>
                    <a:pt x="199" y="178"/>
                  </a:lnTo>
                  <a:lnTo>
                    <a:pt x="203" y="186"/>
                  </a:lnTo>
                  <a:lnTo>
                    <a:pt x="208" y="196"/>
                  </a:lnTo>
                  <a:lnTo>
                    <a:pt x="213" y="204"/>
                  </a:lnTo>
                  <a:lnTo>
                    <a:pt x="214" y="205"/>
                  </a:lnTo>
                  <a:lnTo>
                    <a:pt x="215" y="207"/>
                  </a:lnTo>
                  <a:lnTo>
                    <a:pt x="217" y="210"/>
                  </a:lnTo>
                  <a:lnTo>
                    <a:pt x="218" y="212"/>
                  </a:lnTo>
                  <a:lnTo>
                    <a:pt x="218" y="215"/>
                  </a:lnTo>
                  <a:lnTo>
                    <a:pt x="217" y="217"/>
                  </a:lnTo>
                  <a:lnTo>
                    <a:pt x="217" y="218"/>
                  </a:lnTo>
                  <a:lnTo>
                    <a:pt x="218" y="218"/>
                  </a:lnTo>
                  <a:lnTo>
                    <a:pt x="220" y="219"/>
                  </a:lnTo>
                  <a:lnTo>
                    <a:pt x="222" y="224"/>
                  </a:lnTo>
                  <a:lnTo>
                    <a:pt x="222" y="226"/>
                  </a:lnTo>
                  <a:lnTo>
                    <a:pt x="224" y="231"/>
                  </a:lnTo>
                  <a:lnTo>
                    <a:pt x="225" y="232"/>
                  </a:lnTo>
                  <a:lnTo>
                    <a:pt x="228" y="233"/>
                  </a:lnTo>
                  <a:lnTo>
                    <a:pt x="229" y="233"/>
                  </a:lnTo>
                  <a:lnTo>
                    <a:pt x="231" y="234"/>
                  </a:lnTo>
                  <a:lnTo>
                    <a:pt x="232" y="234"/>
                  </a:lnTo>
                  <a:lnTo>
                    <a:pt x="234" y="235"/>
                  </a:lnTo>
                  <a:lnTo>
                    <a:pt x="234" y="236"/>
                  </a:lnTo>
                  <a:lnTo>
                    <a:pt x="232" y="238"/>
                  </a:lnTo>
                  <a:lnTo>
                    <a:pt x="231" y="240"/>
                  </a:lnTo>
                  <a:lnTo>
                    <a:pt x="235" y="242"/>
                  </a:lnTo>
                  <a:lnTo>
                    <a:pt x="239" y="241"/>
                  </a:lnTo>
                  <a:lnTo>
                    <a:pt x="249" y="241"/>
                  </a:lnTo>
                  <a:lnTo>
                    <a:pt x="250" y="245"/>
                  </a:lnTo>
                  <a:lnTo>
                    <a:pt x="245" y="257"/>
                  </a:lnTo>
                  <a:lnTo>
                    <a:pt x="239" y="270"/>
                  </a:lnTo>
                  <a:lnTo>
                    <a:pt x="235" y="281"/>
                  </a:lnTo>
                  <a:lnTo>
                    <a:pt x="232" y="294"/>
                  </a:lnTo>
                  <a:lnTo>
                    <a:pt x="234" y="309"/>
                  </a:lnTo>
                  <a:lnTo>
                    <a:pt x="231" y="312"/>
                  </a:lnTo>
                  <a:lnTo>
                    <a:pt x="230" y="313"/>
                  </a:lnTo>
                  <a:lnTo>
                    <a:pt x="228" y="315"/>
                  </a:lnTo>
                  <a:lnTo>
                    <a:pt x="222" y="320"/>
                  </a:lnTo>
                  <a:lnTo>
                    <a:pt x="222" y="331"/>
                  </a:lnTo>
                  <a:lnTo>
                    <a:pt x="221" y="332"/>
                  </a:lnTo>
                  <a:lnTo>
                    <a:pt x="221" y="339"/>
                  </a:lnTo>
                  <a:lnTo>
                    <a:pt x="222" y="343"/>
                  </a:lnTo>
                  <a:lnTo>
                    <a:pt x="229" y="346"/>
                  </a:lnTo>
                  <a:lnTo>
                    <a:pt x="235" y="348"/>
                  </a:lnTo>
                  <a:lnTo>
                    <a:pt x="239" y="348"/>
                  </a:lnTo>
                  <a:lnTo>
                    <a:pt x="246" y="347"/>
                  </a:lnTo>
                  <a:lnTo>
                    <a:pt x="250" y="345"/>
                  </a:lnTo>
                  <a:lnTo>
                    <a:pt x="253" y="341"/>
                  </a:lnTo>
                  <a:lnTo>
                    <a:pt x="258" y="339"/>
                  </a:lnTo>
                  <a:lnTo>
                    <a:pt x="265" y="338"/>
                  </a:lnTo>
                  <a:lnTo>
                    <a:pt x="269" y="347"/>
                  </a:lnTo>
                  <a:lnTo>
                    <a:pt x="269" y="367"/>
                  </a:lnTo>
                  <a:lnTo>
                    <a:pt x="271" y="379"/>
                  </a:lnTo>
                  <a:lnTo>
                    <a:pt x="274" y="387"/>
                  </a:lnTo>
                  <a:lnTo>
                    <a:pt x="279" y="393"/>
                  </a:lnTo>
                  <a:lnTo>
                    <a:pt x="281" y="401"/>
                  </a:lnTo>
                  <a:lnTo>
                    <a:pt x="281" y="408"/>
                  </a:lnTo>
                  <a:lnTo>
                    <a:pt x="280" y="413"/>
                  </a:lnTo>
                  <a:lnTo>
                    <a:pt x="280" y="417"/>
                  </a:lnTo>
                  <a:lnTo>
                    <a:pt x="284" y="422"/>
                  </a:lnTo>
                  <a:lnTo>
                    <a:pt x="295" y="425"/>
                  </a:lnTo>
                  <a:lnTo>
                    <a:pt x="301" y="430"/>
                  </a:lnTo>
                  <a:lnTo>
                    <a:pt x="303" y="438"/>
                  </a:lnTo>
                  <a:lnTo>
                    <a:pt x="305" y="446"/>
                  </a:lnTo>
                  <a:lnTo>
                    <a:pt x="306" y="457"/>
                  </a:lnTo>
                  <a:lnTo>
                    <a:pt x="307" y="469"/>
                  </a:lnTo>
                  <a:lnTo>
                    <a:pt x="319" y="464"/>
                  </a:lnTo>
                  <a:lnTo>
                    <a:pt x="330" y="464"/>
                  </a:lnTo>
                  <a:lnTo>
                    <a:pt x="334" y="465"/>
                  </a:lnTo>
                  <a:lnTo>
                    <a:pt x="342" y="465"/>
                  </a:lnTo>
                  <a:lnTo>
                    <a:pt x="348" y="463"/>
                  </a:lnTo>
                  <a:lnTo>
                    <a:pt x="355" y="460"/>
                  </a:lnTo>
                  <a:lnTo>
                    <a:pt x="362" y="459"/>
                  </a:lnTo>
                  <a:lnTo>
                    <a:pt x="378" y="462"/>
                  </a:lnTo>
                  <a:lnTo>
                    <a:pt x="395" y="466"/>
                  </a:lnTo>
                  <a:lnTo>
                    <a:pt x="401" y="465"/>
                  </a:lnTo>
                  <a:lnTo>
                    <a:pt x="405" y="463"/>
                  </a:lnTo>
                  <a:lnTo>
                    <a:pt x="409" y="456"/>
                  </a:lnTo>
                  <a:lnTo>
                    <a:pt x="413" y="453"/>
                  </a:lnTo>
                  <a:lnTo>
                    <a:pt x="419" y="453"/>
                  </a:lnTo>
                  <a:lnTo>
                    <a:pt x="421" y="456"/>
                  </a:lnTo>
                  <a:lnTo>
                    <a:pt x="425" y="470"/>
                  </a:lnTo>
                  <a:lnTo>
                    <a:pt x="426" y="473"/>
                  </a:lnTo>
                  <a:lnTo>
                    <a:pt x="430" y="474"/>
                  </a:lnTo>
                  <a:lnTo>
                    <a:pt x="397" y="704"/>
                  </a:lnTo>
                  <a:lnTo>
                    <a:pt x="0" y="634"/>
                  </a:lnTo>
                  <a:lnTo>
                    <a:pt x="5" y="606"/>
                  </a:lnTo>
                  <a:lnTo>
                    <a:pt x="10" y="582"/>
                  </a:lnTo>
                  <a:lnTo>
                    <a:pt x="16" y="557"/>
                  </a:lnTo>
                  <a:lnTo>
                    <a:pt x="30" y="478"/>
                  </a:lnTo>
                  <a:lnTo>
                    <a:pt x="36" y="466"/>
                  </a:lnTo>
                  <a:lnTo>
                    <a:pt x="42" y="456"/>
                  </a:lnTo>
                  <a:lnTo>
                    <a:pt x="44" y="443"/>
                  </a:lnTo>
                  <a:lnTo>
                    <a:pt x="45" y="431"/>
                  </a:lnTo>
                  <a:lnTo>
                    <a:pt x="44" y="429"/>
                  </a:lnTo>
                  <a:lnTo>
                    <a:pt x="39" y="427"/>
                  </a:lnTo>
                  <a:lnTo>
                    <a:pt x="37" y="427"/>
                  </a:lnTo>
                  <a:lnTo>
                    <a:pt x="32" y="422"/>
                  </a:lnTo>
                  <a:lnTo>
                    <a:pt x="32" y="418"/>
                  </a:lnTo>
                  <a:lnTo>
                    <a:pt x="33" y="406"/>
                  </a:lnTo>
                  <a:lnTo>
                    <a:pt x="37" y="396"/>
                  </a:lnTo>
                  <a:lnTo>
                    <a:pt x="43" y="389"/>
                  </a:lnTo>
                  <a:lnTo>
                    <a:pt x="50" y="383"/>
                  </a:lnTo>
                  <a:lnTo>
                    <a:pt x="58" y="379"/>
                  </a:lnTo>
                  <a:lnTo>
                    <a:pt x="66" y="373"/>
                  </a:lnTo>
                  <a:lnTo>
                    <a:pt x="65" y="367"/>
                  </a:lnTo>
                  <a:lnTo>
                    <a:pt x="66" y="362"/>
                  </a:lnTo>
                  <a:lnTo>
                    <a:pt x="68" y="358"/>
                  </a:lnTo>
                  <a:lnTo>
                    <a:pt x="72" y="354"/>
                  </a:lnTo>
                  <a:lnTo>
                    <a:pt x="75" y="347"/>
                  </a:lnTo>
                  <a:lnTo>
                    <a:pt x="80" y="339"/>
                  </a:lnTo>
                  <a:lnTo>
                    <a:pt x="83" y="332"/>
                  </a:lnTo>
                  <a:lnTo>
                    <a:pt x="89" y="324"/>
                  </a:lnTo>
                  <a:lnTo>
                    <a:pt x="95" y="318"/>
                  </a:lnTo>
                  <a:lnTo>
                    <a:pt x="100" y="312"/>
                  </a:lnTo>
                  <a:lnTo>
                    <a:pt x="101" y="305"/>
                  </a:lnTo>
                  <a:lnTo>
                    <a:pt x="99" y="298"/>
                  </a:lnTo>
                  <a:lnTo>
                    <a:pt x="95" y="292"/>
                  </a:lnTo>
                  <a:lnTo>
                    <a:pt x="90" y="285"/>
                  </a:lnTo>
                  <a:lnTo>
                    <a:pt x="88" y="283"/>
                  </a:lnTo>
                  <a:lnTo>
                    <a:pt x="87" y="281"/>
                  </a:lnTo>
                  <a:lnTo>
                    <a:pt x="85" y="280"/>
                  </a:lnTo>
                  <a:lnTo>
                    <a:pt x="83" y="277"/>
                  </a:lnTo>
                  <a:lnTo>
                    <a:pt x="81" y="274"/>
                  </a:lnTo>
                  <a:lnTo>
                    <a:pt x="80" y="270"/>
                  </a:lnTo>
                  <a:lnTo>
                    <a:pt x="83" y="264"/>
                  </a:lnTo>
                  <a:lnTo>
                    <a:pt x="82" y="260"/>
                  </a:lnTo>
                  <a:lnTo>
                    <a:pt x="82" y="253"/>
                  </a:lnTo>
                  <a:lnTo>
                    <a:pt x="81" y="246"/>
                  </a:lnTo>
                  <a:lnTo>
                    <a:pt x="81" y="243"/>
                  </a:lnTo>
                  <a:lnTo>
                    <a:pt x="80" y="240"/>
                  </a:lnTo>
                  <a:lnTo>
                    <a:pt x="80" y="229"/>
                  </a:lnTo>
                  <a:lnTo>
                    <a:pt x="82" y="227"/>
                  </a:lnTo>
                  <a:lnTo>
                    <a:pt x="83" y="225"/>
                  </a:lnTo>
                  <a:lnTo>
                    <a:pt x="85" y="215"/>
                  </a:lnTo>
                  <a:lnTo>
                    <a:pt x="85" y="196"/>
                  </a:lnTo>
                  <a:lnTo>
                    <a:pt x="92" y="166"/>
                  </a:lnTo>
                  <a:lnTo>
                    <a:pt x="100" y="136"/>
                  </a:lnTo>
                  <a:lnTo>
                    <a:pt x="106" y="103"/>
                  </a:lnTo>
                  <a:lnTo>
                    <a:pt x="110" y="85"/>
                  </a:lnTo>
                  <a:lnTo>
                    <a:pt x="115" y="70"/>
                  </a:lnTo>
                  <a:lnTo>
                    <a:pt x="117" y="56"/>
                  </a:lnTo>
                  <a:lnTo>
                    <a:pt x="118" y="52"/>
                  </a:lnTo>
                  <a:lnTo>
                    <a:pt x="118" y="49"/>
                  </a:lnTo>
                  <a:lnTo>
                    <a:pt x="120" y="45"/>
                  </a:lnTo>
                  <a:lnTo>
                    <a:pt x="120" y="43"/>
                  </a:lnTo>
                  <a:lnTo>
                    <a:pt x="121" y="42"/>
                  </a:lnTo>
                  <a:lnTo>
                    <a:pt x="121" y="38"/>
                  </a:lnTo>
                  <a:lnTo>
                    <a:pt x="122" y="36"/>
                  </a:lnTo>
                  <a:lnTo>
                    <a:pt x="122" y="32"/>
                  </a:lnTo>
                  <a:lnTo>
                    <a:pt x="123" y="29"/>
                  </a:lnTo>
                  <a:lnTo>
                    <a:pt x="124" y="26"/>
                  </a:lnTo>
                  <a:lnTo>
                    <a:pt x="124" y="24"/>
                  </a:lnTo>
                  <a:lnTo>
                    <a:pt x="125" y="16"/>
                  </a:lnTo>
                  <a:lnTo>
                    <a:pt x="126" y="10"/>
                  </a:lnTo>
                  <a:lnTo>
                    <a:pt x="128" y="5"/>
                  </a:lnTo>
                  <a:lnTo>
                    <a:pt x="13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3087071" y="2493757"/>
              <a:ext cx="1033205" cy="1746359"/>
            </a:xfrm>
            <a:custGeom>
              <a:avLst/>
              <a:gdLst/>
              <a:ahLst/>
              <a:cxnLst>
                <a:cxn ang="0">
                  <a:pos x="318" y="117"/>
                </a:cxn>
                <a:cxn ang="0">
                  <a:pos x="319" y="429"/>
                </a:cxn>
                <a:cxn ang="0">
                  <a:pos x="445" y="615"/>
                </a:cxn>
                <a:cxn ang="0">
                  <a:pos x="467" y="647"/>
                </a:cxn>
                <a:cxn ang="0">
                  <a:pos x="482" y="668"/>
                </a:cxn>
                <a:cxn ang="0">
                  <a:pos x="502" y="696"/>
                </a:cxn>
                <a:cxn ang="0">
                  <a:pos x="510" y="705"/>
                </a:cxn>
                <a:cxn ang="0">
                  <a:pos x="573" y="816"/>
                </a:cxn>
                <a:cxn ang="0">
                  <a:pos x="588" y="856"/>
                </a:cxn>
                <a:cxn ang="0">
                  <a:pos x="579" y="878"/>
                </a:cxn>
                <a:cxn ang="0">
                  <a:pos x="558" y="912"/>
                </a:cxn>
                <a:cxn ang="0">
                  <a:pos x="540" y="943"/>
                </a:cxn>
                <a:cxn ang="0">
                  <a:pos x="532" y="973"/>
                </a:cxn>
                <a:cxn ang="0">
                  <a:pos x="546" y="984"/>
                </a:cxn>
                <a:cxn ang="0">
                  <a:pos x="494" y="999"/>
                </a:cxn>
                <a:cxn ang="0">
                  <a:pos x="340" y="979"/>
                </a:cxn>
                <a:cxn ang="0">
                  <a:pos x="340" y="968"/>
                </a:cxn>
                <a:cxn ang="0">
                  <a:pos x="338" y="930"/>
                </a:cxn>
                <a:cxn ang="0">
                  <a:pos x="298" y="867"/>
                </a:cxn>
                <a:cxn ang="0">
                  <a:pos x="270" y="843"/>
                </a:cxn>
                <a:cxn ang="0">
                  <a:pos x="220" y="804"/>
                </a:cxn>
                <a:cxn ang="0">
                  <a:pos x="214" y="790"/>
                </a:cxn>
                <a:cxn ang="0">
                  <a:pos x="170" y="760"/>
                </a:cxn>
                <a:cxn ang="0">
                  <a:pos x="133" y="748"/>
                </a:cxn>
                <a:cxn ang="0">
                  <a:pos x="126" y="728"/>
                </a:cxn>
                <a:cxn ang="0">
                  <a:pos x="132" y="683"/>
                </a:cxn>
                <a:cxn ang="0">
                  <a:pos x="123" y="667"/>
                </a:cxn>
                <a:cxn ang="0">
                  <a:pos x="109" y="641"/>
                </a:cxn>
                <a:cxn ang="0">
                  <a:pos x="99" y="621"/>
                </a:cxn>
                <a:cxn ang="0">
                  <a:pos x="90" y="590"/>
                </a:cxn>
                <a:cxn ang="0">
                  <a:pos x="75" y="559"/>
                </a:cxn>
                <a:cxn ang="0">
                  <a:pos x="83" y="527"/>
                </a:cxn>
                <a:cxn ang="0">
                  <a:pos x="90" y="508"/>
                </a:cxn>
                <a:cxn ang="0">
                  <a:pos x="59" y="475"/>
                </a:cxn>
                <a:cxn ang="0">
                  <a:pos x="62" y="447"/>
                </a:cxn>
                <a:cxn ang="0">
                  <a:pos x="71" y="436"/>
                </a:cxn>
                <a:cxn ang="0">
                  <a:pos x="86" y="438"/>
                </a:cxn>
                <a:cxn ang="0">
                  <a:pos x="90" y="395"/>
                </a:cxn>
                <a:cxn ang="0">
                  <a:pos x="105" y="397"/>
                </a:cxn>
                <a:cxn ang="0">
                  <a:pos x="121" y="404"/>
                </a:cxn>
                <a:cxn ang="0">
                  <a:pos x="135" y="404"/>
                </a:cxn>
                <a:cxn ang="0">
                  <a:pos x="143" y="408"/>
                </a:cxn>
                <a:cxn ang="0">
                  <a:pos x="129" y="392"/>
                </a:cxn>
                <a:cxn ang="0">
                  <a:pos x="95" y="392"/>
                </a:cxn>
                <a:cxn ang="0">
                  <a:pos x="73" y="378"/>
                </a:cxn>
                <a:cxn ang="0">
                  <a:pos x="43" y="383"/>
                </a:cxn>
                <a:cxn ang="0">
                  <a:pos x="41" y="370"/>
                </a:cxn>
                <a:cxn ang="0">
                  <a:pos x="43" y="356"/>
                </a:cxn>
                <a:cxn ang="0">
                  <a:pos x="27" y="327"/>
                </a:cxn>
                <a:cxn ang="0">
                  <a:pos x="12" y="293"/>
                </a:cxn>
                <a:cxn ang="0">
                  <a:pos x="14" y="257"/>
                </a:cxn>
                <a:cxn ang="0">
                  <a:pos x="21" y="224"/>
                </a:cxn>
                <a:cxn ang="0">
                  <a:pos x="5" y="160"/>
                </a:cxn>
                <a:cxn ang="0">
                  <a:pos x="28" y="108"/>
                </a:cxn>
                <a:cxn ang="0">
                  <a:pos x="33" y="95"/>
                </a:cxn>
                <a:cxn ang="0">
                  <a:pos x="34" y="76"/>
                </a:cxn>
                <a:cxn ang="0">
                  <a:pos x="49" y="30"/>
                </a:cxn>
              </a:cxnLst>
              <a:rect l="0" t="0" r="r" b="b"/>
              <a:pathLst>
                <a:path w="594" h="1004">
                  <a:moveTo>
                    <a:pt x="54" y="0"/>
                  </a:moveTo>
                  <a:lnTo>
                    <a:pt x="121" y="18"/>
                  </a:lnTo>
                  <a:lnTo>
                    <a:pt x="256" y="55"/>
                  </a:lnTo>
                  <a:lnTo>
                    <a:pt x="326" y="70"/>
                  </a:lnTo>
                  <a:lnTo>
                    <a:pt x="318" y="117"/>
                  </a:lnTo>
                  <a:lnTo>
                    <a:pt x="306" y="164"/>
                  </a:lnTo>
                  <a:lnTo>
                    <a:pt x="296" y="209"/>
                  </a:lnTo>
                  <a:lnTo>
                    <a:pt x="279" y="277"/>
                  </a:lnTo>
                  <a:lnTo>
                    <a:pt x="262" y="345"/>
                  </a:lnTo>
                  <a:lnTo>
                    <a:pt x="319" y="429"/>
                  </a:lnTo>
                  <a:lnTo>
                    <a:pt x="378" y="514"/>
                  </a:lnTo>
                  <a:lnTo>
                    <a:pt x="437" y="598"/>
                  </a:lnTo>
                  <a:lnTo>
                    <a:pt x="439" y="604"/>
                  </a:lnTo>
                  <a:lnTo>
                    <a:pt x="442" y="609"/>
                  </a:lnTo>
                  <a:lnTo>
                    <a:pt x="445" y="615"/>
                  </a:lnTo>
                  <a:lnTo>
                    <a:pt x="456" y="627"/>
                  </a:lnTo>
                  <a:lnTo>
                    <a:pt x="459" y="630"/>
                  </a:lnTo>
                  <a:lnTo>
                    <a:pt x="460" y="635"/>
                  </a:lnTo>
                  <a:lnTo>
                    <a:pt x="462" y="640"/>
                  </a:lnTo>
                  <a:lnTo>
                    <a:pt x="467" y="647"/>
                  </a:lnTo>
                  <a:lnTo>
                    <a:pt x="470" y="649"/>
                  </a:lnTo>
                  <a:lnTo>
                    <a:pt x="476" y="655"/>
                  </a:lnTo>
                  <a:lnTo>
                    <a:pt x="479" y="658"/>
                  </a:lnTo>
                  <a:lnTo>
                    <a:pt x="480" y="663"/>
                  </a:lnTo>
                  <a:lnTo>
                    <a:pt x="482" y="668"/>
                  </a:lnTo>
                  <a:lnTo>
                    <a:pt x="487" y="675"/>
                  </a:lnTo>
                  <a:lnTo>
                    <a:pt x="489" y="677"/>
                  </a:lnTo>
                  <a:lnTo>
                    <a:pt x="493" y="679"/>
                  </a:lnTo>
                  <a:lnTo>
                    <a:pt x="497" y="686"/>
                  </a:lnTo>
                  <a:lnTo>
                    <a:pt x="502" y="696"/>
                  </a:lnTo>
                  <a:lnTo>
                    <a:pt x="504" y="699"/>
                  </a:lnTo>
                  <a:lnTo>
                    <a:pt x="505" y="700"/>
                  </a:lnTo>
                  <a:lnTo>
                    <a:pt x="506" y="703"/>
                  </a:lnTo>
                  <a:lnTo>
                    <a:pt x="509" y="704"/>
                  </a:lnTo>
                  <a:lnTo>
                    <a:pt x="510" y="705"/>
                  </a:lnTo>
                  <a:lnTo>
                    <a:pt x="529" y="735"/>
                  </a:lnTo>
                  <a:lnTo>
                    <a:pt x="550" y="767"/>
                  </a:lnTo>
                  <a:lnTo>
                    <a:pt x="572" y="796"/>
                  </a:lnTo>
                  <a:lnTo>
                    <a:pt x="569" y="807"/>
                  </a:lnTo>
                  <a:lnTo>
                    <a:pt x="573" y="816"/>
                  </a:lnTo>
                  <a:lnTo>
                    <a:pt x="578" y="826"/>
                  </a:lnTo>
                  <a:lnTo>
                    <a:pt x="581" y="837"/>
                  </a:lnTo>
                  <a:lnTo>
                    <a:pt x="580" y="846"/>
                  </a:lnTo>
                  <a:lnTo>
                    <a:pt x="583" y="851"/>
                  </a:lnTo>
                  <a:lnTo>
                    <a:pt x="588" y="856"/>
                  </a:lnTo>
                  <a:lnTo>
                    <a:pt x="591" y="860"/>
                  </a:lnTo>
                  <a:lnTo>
                    <a:pt x="594" y="866"/>
                  </a:lnTo>
                  <a:lnTo>
                    <a:pt x="590" y="872"/>
                  </a:lnTo>
                  <a:lnTo>
                    <a:pt x="584" y="875"/>
                  </a:lnTo>
                  <a:lnTo>
                    <a:pt x="579" y="878"/>
                  </a:lnTo>
                  <a:lnTo>
                    <a:pt x="574" y="880"/>
                  </a:lnTo>
                  <a:lnTo>
                    <a:pt x="567" y="887"/>
                  </a:lnTo>
                  <a:lnTo>
                    <a:pt x="560" y="896"/>
                  </a:lnTo>
                  <a:lnTo>
                    <a:pt x="559" y="903"/>
                  </a:lnTo>
                  <a:lnTo>
                    <a:pt x="558" y="912"/>
                  </a:lnTo>
                  <a:lnTo>
                    <a:pt x="557" y="921"/>
                  </a:lnTo>
                  <a:lnTo>
                    <a:pt x="554" y="928"/>
                  </a:lnTo>
                  <a:lnTo>
                    <a:pt x="546" y="936"/>
                  </a:lnTo>
                  <a:lnTo>
                    <a:pt x="544" y="940"/>
                  </a:lnTo>
                  <a:lnTo>
                    <a:pt x="540" y="943"/>
                  </a:lnTo>
                  <a:lnTo>
                    <a:pt x="534" y="945"/>
                  </a:lnTo>
                  <a:lnTo>
                    <a:pt x="536" y="954"/>
                  </a:lnTo>
                  <a:lnTo>
                    <a:pt x="536" y="964"/>
                  </a:lnTo>
                  <a:lnTo>
                    <a:pt x="532" y="970"/>
                  </a:lnTo>
                  <a:lnTo>
                    <a:pt x="532" y="973"/>
                  </a:lnTo>
                  <a:lnTo>
                    <a:pt x="537" y="978"/>
                  </a:lnTo>
                  <a:lnTo>
                    <a:pt x="539" y="978"/>
                  </a:lnTo>
                  <a:lnTo>
                    <a:pt x="544" y="980"/>
                  </a:lnTo>
                  <a:lnTo>
                    <a:pt x="545" y="982"/>
                  </a:lnTo>
                  <a:lnTo>
                    <a:pt x="546" y="984"/>
                  </a:lnTo>
                  <a:lnTo>
                    <a:pt x="546" y="991"/>
                  </a:lnTo>
                  <a:lnTo>
                    <a:pt x="545" y="996"/>
                  </a:lnTo>
                  <a:lnTo>
                    <a:pt x="541" y="999"/>
                  </a:lnTo>
                  <a:lnTo>
                    <a:pt x="540" y="1004"/>
                  </a:lnTo>
                  <a:lnTo>
                    <a:pt x="494" y="999"/>
                  </a:lnTo>
                  <a:lnTo>
                    <a:pt x="444" y="994"/>
                  </a:lnTo>
                  <a:lnTo>
                    <a:pt x="391" y="990"/>
                  </a:lnTo>
                  <a:lnTo>
                    <a:pt x="341" y="984"/>
                  </a:lnTo>
                  <a:lnTo>
                    <a:pt x="340" y="982"/>
                  </a:lnTo>
                  <a:lnTo>
                    <a:pt x="340" y="979"/>
                  </a:lnTo>
                  <a:lnTo>
                    <a:pt x="341" y="977"/>
                  </a:lnTo>
                  <a:lnTo>
                    <a:pt x="342" y="976"/>
                  </a:lnTo>
                  <a:lnTo>
                    <a:pt x="343" y="973"/>
                  </a:lnTo>
                  <a:lnTo>
                    <a:pt x="341" y="969"/>
                  </a:lnTo>
                  <a:lnTo>
                    <a:pt x="340" y="968"/>
                  </a:lnTo>
                  <a:lnTo>
                    <a:pt x="338" y="968"/>
                  </a:lnTo>
                  <a:lnTo>
                    <a:pt x="335" y="965"/>
                  </a:lnTo>
                  <a:lnTo>
                    <a:pt x="335" y="955"/>
                  </a:lnTo>
                  <a:lnTo>
                    <a:pt x="338" y="943"/>
                  </a:lnTo>
                  <a:lnTo>
                    <a:pt x="338" y="930"/>
                  </a:lnTo>
                  <a:lnTo>
                    <a:pt x="333" y="915"/>
                  </a:lnTo>
                  <a:lnTo>
                    <a:pt x="326" y="901"/>
                  </a:lnTo>
                  <a:lnTo>
                    <a:pt x="318" y="891"/>
                  </a:lnTo>
                  <a:lnTo>
                    <a:pt x="309" y="879"/>
                  </a:lnTo>
                  <a:lnTo>
                    <a:pt x="298" y="867"/>
                  </a:lnTo>
                  <a:lnTo>
                    <a:pt x="290" y="854"/>
                  </a:lnTo>
                  <a:lnTo>
                    <a:pt x="283" y="853"/>
                  </a:lnTo>
                  <a:lnTo>
                    <a:pt x="277" y="853"/>
                  </a:lnTo>
                  <a:lnTo>
                    <a:pt x="270" y="854"/>
                  </a:lnTo>
                  <a:lnTo>
                    <a:pt x="270" y="843"/>
                  </a:lnTo>
                  <a:lnTo>
                    <a:pt x="268" y="824"/>
                  </a:lnTo>
                  <a:lnTo>
                    <a:pt x="253" y="819"/>
                  </a:lnTo>
                  <a:lnTo>
                    <a:pt x="240" y="816"/>
                  </a:lnTo>
                  <a:lnTo>
                    <a:pt x="229" y="811"/>
                  </a:lnTo>
                  <a:lnTo>
                    <a:pt x="220" y="804"/>
                  </a:lnTo>
                  <a:lnTo>
                    <a:pt x="219" y="802"/>
                  </a:lnTo>
                  <a:lnTo>
                    <a:pt x="218" y="798"/>
                  </a:lnTo>
                  <a:lnTo>
                    <a:pt x="217" y="796"/>
                  </a:lnTo>
                  <a:lnTo>
                    <a:pt x="215" y="793"/>
                  </a:lnTo>
                  <a:lnTo>
                    <a:pt x="214" y="790"/>
                  </a:lnTo>
                  <a:lnTo>
                    <a:pt x="207" y="781"/>
                  </a:lnTo>
                  <a:lnTo>
                    <a:pt x="199" y="773"/>
                  </a:lnTo>
                  <a:lnTo>
                    <a:pt x="190" y="768"/>
                  </a:lnTo>
                  <a:lnTo>
                    <a:pt x="177" y="767"/>
                  </a:lnTo>
                  <a:lnTo>
                    <a:pt x="170" y="760"/>
                  </a:lnTo>
                  <a:lnTo>
                    <a:pt x="161" y="756"/>
                  </a:lnTo>
                  <a:lnTo>
                    <a:pt x="150" y="754"/>
                  </a:lnTo>
                  <a:lnTo>
                    <a:pt x="139" y="753"/>
                  </a:lnTo>
                  <a:lnTo>
                    <a:pt x="136" y="752"/>
                  </a:lnTo>
                  <a:lnTo>
                    <a:pt x="133" y="748"/>
                  </a:lnTo>
                  <a:lnTo>
                    <a:pt x="132" y="746"/>
                  </a:lnTo>
                  <a:lnTo>
                    <a:pt x="127" y="741"/>
                  </a:lnTo>
                  <a:lnTo>
                    <a:pt x="125" y="740"/>
                  </a:lnTo>
                  <a:lnTo>
                    <a:pt x="121" y="739"/>
                  </a:lnTo>
                  <a:lnTo>
                    <a:pt x="126" y="728"/>
                  </a:lnTo>
                  <a:lnTo>
                    <a:pt x="130" y="703"/>
                  </a:lnTo>
                  <a:lnTo>
                    <a:pt x="135" y="691"/>
                  </a:lnTo>
                  <a:lnTo>
                    <a:pt x="135" y="688"/>
                  </a:lnTo>
                  <a:lnTo>
                    <a:pt x="133" y="685"/>
                  </a:lnTo>
                  <a:lnTo>
                    <a:pt x="132" y="683"/>
                  </a:lnTo>
                  <a:lnTo>
                    <a:pt x="128" y="681"/>
                  </a:lnTo>
                  <a:lnTo>
                    <a:pt x="121" y="677"/>
                  </a:lnTo>
                  <a:lnTo>
                    <a:pt x="119" y="675"/>
                  </a:lnTo>
                  <a:lnTo>
                    <a:pt x="122" y="668"/>
                  </a:lnTo>
                  <a:lnTo>
                    <a:pt x="123" y="667"/>
                  </a:lnTo>
                  <a:lnTo>
                    <a:pt x="123" y="661"/>
                  </a:lnTo>
                  <a:lnTo>
                    <a:pt x="122" y="655"/>
                  </a:lnTo>
                  <a:lnTo>
                    <a:pt x="118" y="650"/>
                  </a:lnTo>
                  <a:lnTo>
                    <a:pt x="114" y="646"/>
                  </a:lnTo>
                  <a:lnTo>
                    <a:pt x="109" y="641"/>
                  </a:lnTo>
                  <a:lnTo>
                    <a:pt x="109" y="632"/>
                  </a:lnTo>
                  <a:lnTo>
                    <a:pt x="107" y="629"/>
                  </a:lnTo>
                  <a:lnTo>
                    <a:pt x="105" y="628"/>
                  </a:lnTo>
                  <a:lnTo>
                    <a:pt x="100" y="623"/>
                  </a:lnTo>
                  <a:lnTo>
                    <a:pt x="99" y="621"/>
                  </a:lnTo>
                  <a:lnTo>
                    <a:pt x="97" y="612"/>
                  </a:lnTo>
                  <a:lnTo>
                    <a:pt x="95" y="602"/>
                  </a:lnTo>
                  <a:lnTo>
                    <a:pt x="93" y="593"/>
                  </a:lnTo>
                  <a:lnTo>
                    <a:pt x="92" y="591"/>
                  </a:lnTo>
                  <a:lnTo>
                    <a:pt x="90" y="590"/>
                  </a:lnTo>
                  <a:lnTo>
                    <a:pt x="86" y="586"/>
                  </a:lnTo>
                  <a:lnTo>
                    <a:pt x="84" y="581"/>
                  </a:lnTo>
                  <a:lnTo>
                    <a:pt x="83" y="578"/>
                  </a:lnTo>
                  <a:lnTo>
                    <a:pt x="83" y="576"/>
                  </a:lnTo>
                  <a:lnTo>
                    <a:pt x="75" y="559"/>
                  </a:lnTo>
                  <a:lnTo>
                    <a:pt x="72" y="551"/>
                  </a:lnTo>
                  <a:lnTo>
                    <a:pt x="72" y="542"/>
                  </a:lnTo>
                  <a:lnTo>
                    <a:pt x="73" y="530"/>
                  </a:lnTo>
                  <a:lnTo>
                    <a:pt x="79" y="530"/>
                  </a:lnTo>
                  <a:lnTo>
                    <a:pt x="83" y="527"/>
                  </a:lnTo>
                  <a:lnTo>
                    <a:pt x="84" y="524"/>
                  </a:lnTo>
                  <a:lnTo>
                    <a:pt x="85" y="523"/>
                  </a:lnTo>
                  <a:lnTo>
                    <a:pt x="87" y="522"/>
                  </a:lnTo>
                  <a:lnTo>
                    <a:pt x="90" y="522"/>
                  </a:lnTo>
                  <a:lnTo>
                    <a:pt x="90" y="508"/>
                  </a:lnTo>
                  <a:lnTo>
                    <a:pt x="87" y="496"/>
                  </a:lnTo>
                  <a:lnTo>
                    <a:pt x="85" y="494"/>
                  </a:lnTo>
                  <a:lnTo>
                    <a:pt x="73" y="494"/>
                  </a:lnTo>
                  <a:lnTo>
                    <a:pt x="71" y="492"/>
                  </a:lnTo>
                  <a:lnTo>
                    <a:pt x="59" y="475"/>
                  </a:lnTo>
                  <a:lnTo>
                    <a:pt x="56" y="466"/>
                  </a:lnTo>
                  <a:lnTo>
                    <a:pt x="57" y="462"/>
                  </a:lnTo>
                  <a:lnTo>
                    <a:pt x="61" y="455"/>
                  </a:lnTo>
                  <a:lnTo>
                    <a:pt x="62" y="452"/>
                  </a:lnTo>
                  <a:lnTo>
                    <a:pt x="62" y="447"/>
                  </a:lnTo>
                  <a:lnTo>
                    <a:pt x="59" y="440"/>
                  </a:lnTo>
                  <a:lnTo>
                    <a:pt x="58" y="436"/>
                  </a:lnTo>
                  <a:lnTo>
                    <a:pt x="59" y="432"/>
                  </a:lnTo>
                  <a:lnTo>
                    <a:pt x="65" y="432"/>
                  </a:lnTo>
                  <a:lnTo>
                    <a:pt x="71" y="436"/>
                  </a:lnTo>
                  <a:lnTo>
                    <a:pt x="76" y="441"/>
                  </a:lnTo>
                  <a:lnTo>
                    <a:pt x="80" y="448"/>
                  </a:lnTo>
                  <a:lnTo>
                    <a:pt x="87" y="452"/>
                  </a:lnTo>
                  <a:lnTo>
                    <a:pt x="87" y="447"/>
                  </a:lnTo>
                  <a:lnTo>
                    <a:pt x="86" y="438"/>
                  </a:lnTo>
                  <a:lnTo>
                    <a:pt x="85" y="426"/>
                  </a:lnTo>
                  <a:lnTo>
                    <a:pt x="82" y="417"/>
                  </a:lnTo>
                  <a:lnTo>
                    <a:pt x="78" y="406"/>
                  </a:lnTo>
                  <a:lnTo>
                    <a:pt x="76" y="395"/>
                  </a:lnTo>
                  <a:lnTo>
                    <a:pt x="90" y="395"/>
                  </a:lnTo>
                  <a:lnTo>
                    <a:pt x="94" y="397"/>
                  </a:lnTo>
                  <a:lnTo>
                    <a:pt x="95" y="398"/>
                  </a:lnTo>
                  <a:lnTo>
                    <a:pt x="100" y="398"/>
                  </a:lnTo>
                  <a:lnTo>
                    <a:pt x="102" y="397"/>
                  </a:lnTo>
                  <a:lnTo>
                    <a:pt x="105" y="397"/>
                  </a:lnTo>
                  <a:lnTo>
                    <a:pt x="107" y="398"/>
                  </a:lnTo>
                  <a:lnTo>
                    <a:pt x="111" y="399"/>
                  </a:lnTo>
                  <a:lnTo>
                    <a:pt x="113" y="401"/>
                  </a:lnTo>
                  <a:lnTo>
                    <a:pt x="115" y="404"/>
                  </a:lnTo>
                  <a:lnTo>
                    <a:pt x="121" y="404"/>
                  </a:lnTo>
                  <a:lnTo>
                    <a:pt x="126" y="402"/>
                  </a:lnTo>
                  <a:lnTo>
                    <a:pt x="128" y="402"/>
                  </a:lnTo>
                  <a:lnTo>
                    <a:pt x="130" y="401"/>
                  </a:lnTo>
                  <a:lnTo>
                    <a:pt x="133" y="401"/>
                  </a:lnTo>
                  <a:lnTo>
                    <a:pt x="135" y="404"/>
                  </a:lnTo>
                  <a:lnTo>
                    <a:pt x="136" y="406"/>
                  </a:lnTo>
                  <a:lnTo>
                    <a:pt x="139" y="410"/>
                  </a:lnTo>
                  <a:lnTo>
                    <a:pt x="140" y="412"/>
                  </a:lnTo>
                  <a:lnTo>
                    <a:pt x="143" y="415"/>
                  </a:lnTo>
                  <a:lnTo>
                    <a:pt x="143" y="408"/>
                  </a:lnTo>
                  <a:lnTo>
                    <a:pt x="141" y="404"/>
                  </a:lnTo>
                  <a:lnTo>
                    <a:pt x="136" y="401"/>
                  </a:lnTo>
                  <a:lnTo>
                    <a:pt x="132" y="398"/>
                  </a:lnTo>
                  <a:lnTo>
                    <a:pt x="128" y="396"/>
                  </a:lnTo>
                  <a:lnTo>
                    <a:pt x="129" y="392"/>
                  </a:lnTo>
                  <a:lnTo>
                    <a:pt x="122" y="396"/>
                  </a:lnTo>
                  <a:lnTo>
                    <a:pt x="114" y="395"/>
                  </a:lnTo>
                  <a:lnTo>
                    <a:pt x="107" y="392"/>
                  </a:lnTo>
                  <a:lnTo>
                    <a:pt x="101" y="390"/>
                  </a:lnTo>
                  <a:lnTo>
                    <a:pt x="95" y="392"/>
                  </a:lnTo>
                  <a:lnTo>
                    <a:pt x="91" y="390"/>
                  </a:lnTo>
                  <a:lnTo>
                    <a:pt x="87" y="385"/>
                  </a:lnTo>
                  <a:lnTo>
                    <a:pt x="85" y="382"/>
                  </a:lnTo>
                  <a:lnTo>
                    <a:pt x="80" y="380"/>
                  </a:lnTo>
                  <a:lnTo>
                    <a:pt x="73" y="378"/>
                  </a:lnTo>
                  <a:lnTo>
                    <a:pt x="69" y="382"/>
                  </a:lnTo>
                  <a:lnTo>
                    <a:pt x="66" y="396"/>
                  </a:lnTo>
                  <a:lnTo>
                    <a:pt x="65" y="404"/>
                  </a:lnTo>
                  <a:lnTo>
                    <a:pt x="45" y="384"/>
                  </a:lnTo>
                  <a:lnTo>
                    <a:pt x="43" y="383"/>
                  </a:lnTo>
                  <a:lnTo>
                    <a:pt x="41" y="381"/>
                  </a:lnTo>
                  <a:lnTo>
                    <a:pt x="38" y="376"/>
                  </a:lnTo>
                  <a:lnTo>
                    <a:pt x="38" y="373"/>
                  </a:lnTo>
                  <a:lnTo>
                    <a:pt x="40" y="370"/>
                  </a:lnTo>
                  <a:lnTo>
                    <a:pt x="41" y="370"/>
                  </a:lnTo>
                  <a:lnTo>
                    <a:pt x="42" y="371"/>
                  </a:lnTo>
                  <a:lnTo>
                    <a:pt x="43" y="374"/>
                  </a:lnTo>
                  <a:lnTo>
                    <a:pt x="44" y="375"/>
                  </a:lnTo>
                  <a:lnTo>
                    <a:pt x="45" y="375"/>
                  </a:lnTo>
                  <a:lnTo>
                    <a:pt x="43" y="356"/>
                  </a:lnTo>
                  <a:lnTo>
                    <a:pt x="37" y="339"/>
                  </a:lnTo>
                  <a:lnTo>
                    <a:pt x="36" y="336"/>
                  </a:lnTo>
                  <a:lnTo>
                    <a:pt x="34" y="335"/>
                  </a:lnTo>
                  <a:lnTo>
                    <a:pt x="28" y="329"/>
                  </a:lnTo>
                  <a:lnTo>
                    <a:pt x="27" y="327"/>
                  </a:lnTo>
                  <a:lnTo>
                    <a:pt x="24" y="324"/>
                  </a:lnTo>
                  <a:lnTo>
                    <a:pt x="22" y="319"/>
                  </a:lnTo>
                  <a:lnTo>
                    <a:pt x="22" y="311"/>
                  </a:lnTo>
                  <a:lnTo>
                    <a:pt x="17" y="301"/>
                  </a:lnTo>
                  <a:lnTo>
                    <a:pt x="12" y="293"/>
                  </a:lnTo>
                  <a:lnTo>
                    <a:pt x="8" y="285"/>
                  </a:lnTo>
                  <a:lnTo>
                    <a:pt x="9" y="280"/>
                  </a:lnTo>
                  <a:lnTo>
                    <a:pt x="13" y="273"/>
                  </a:lnTo>
                  <a:lnTo>
                    <a:pt x="14" y="265"/>
                  </a:lnTo>
                  <a:lnTo>
                    <a:pt x="14" y="257"/>
                  </a:lnTo>
                  <a:lnTo>
                    <a:pt x="12" y="251"/>
                  </a:lnTo>
                  <a:lnTo>
                    <a:pt x="12" y="245"/>
                  </a:lnTo>
                  <a:lnTo>
                    <a:pt x="14" y="237"/>
                  </a:lnTo>
                  <a:lnTo>
                    <a:pt x="17" y="230"/>
                  </a:lnTo>
                  <a:lnTo>
                    <a:pt x="21" y="224"/>
                  </a:lnTo>
                  <a:lnTo>
                    <a:pt x="22" y="215"/>
                  </a:lnTo>
                  <a:lnTo>
                    <a:pt x="22" y="203"/>
                  </a:lnTo>
                  <a:lnTo>
                    <a:pt x="19" y="186"/>
                  </a:lnTo>
                  <a:lnTo>
                    <a:pt x="12" y="170"/>
                  </a:lnTo>
                  <a:lnTo>
                    <a:pt x="5" y="160"/>
                  </a:lnTo>
                  <a:lnTo>
                    <a:pt x="0" y="150"/>
                  </a:lnTo>
                  <a:lnTo>
                    <a:pt x="1" y="136"/>
                  </a:lnTo>
                  <a:lnTo>
                    <a:pt x="7" y="124"/>
                  </a:lnTo>
                  <a:lnTo>
                    <a:pt x="16" y="114"/>
                  </a:lnTo>
                  <a:lnTo>
                    <a:pt x="28" y="108"/>
                  </a:lnTo>
                  <a:lnTo>
                    <a:pt x="26" y="105"/>
                  </a:lnTo>
                  <a:lnTo>
                    <a:pt x="26" y="102"/>
                  </a:lnTo>
                  <a:lnTo>
                    <a:pt x="29" y="98"/>
                  </a:lnTo>
                  <a:lnTo>
                    <a:pt x="31" y="97"/>
                  </a:lnTo>
                  <a:lnTo>
                    <a:pt x="33" y="95"/>
                  </a:lnTo>
                  <a:lnTo>
                    <a:pt x="34" y="94"/>
                  </a:lnTo>
                  <a:lnTo>
                    <a:pt x="34" y="88"/>
                  </a:lnTo>
                  <a:lnTo>
                    <a:pt x="33" y="84"/>
                  </a:lnTo>
                  <a:lnTo>
                    <a:pt x="33" y="80"/>
                  </a:lnTo>
                  <a:lnTo>
                    <a:pt x="34" y="76"/>
                  </a:lnTo>
                  <a:lnTo>
                    <a:pt x="38" y="69"/>
                  </a:lnTo>
                  <a:lnTo>
                    <a:pt x="44" y="63"/>
                  </a:lnTo>
                  <a:lnTo>
                    <a:pt x="48" y="56"/>
                  </a:lnTo>
                  <a:lnTo>
                    <a:pt x="50" y="44"/>
                  </a:lnTo>
                  <a:lnTo>
                    <a:pt x="49" y="30"/>
                  </a:lnTo>
                  <a:lnTo>
                    <a:pt x="50" y="14"/>
                  </a:lnTo>
                  <a:lnTo>
                    <a:pt x="5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3170563" y="1844960"/>
              <a:ext cx="1017550" cy="850568"/>
            </a:xfrm>
            <a:custGeom>
              <a:avLst/>
              <a:gdLst/>
              <a:ahLst/>
              <a:cxnLst>
                <a:cxn ang="0">
                  <a:pos x="134" y="1"/>
                </a:cxn>
                <a:cxn ang="0">
                  <a:pos x="136" y="7"/>
                </a:cxn>
                <a:cxn ang="0">
                  <a:pos x="148" y="4"/>
                </a:cxn>
                <a:cxn ang="0">
                  <a:pos x="163" y="15"/>
                </a:cxn>
                <a:cxn ang="0">
                  <a:pos x="188" y="23"/>
                </a:cxn>
                <a:cxn ang="0">
                  <a:pos x="191" y="28"/>
                </a:cxn>
                <a:cxn ang="0">
                  <a:pos x="192" y="50"/>
                </a:cxn>
                <a:cxn ang="0">
                  <a:pos x="193" y="71"/>
                </a:cxn>
                <a:cxn ang="0">
                  <a:pos x="205" y="78"/>
                </a:cxn>
                <a:cxn ang="0">
                  <a:pos x="216" y="86"/>
                </a:cxn>
                <a:cxn ang="0">
                  <a:pos x="242" y="84"/>
                </a:cxn>
                <a:cxn ang="0">
                  <a:pos x="250" y="81"/>
                </a:cxn>
                <a:cxn ang="0">
                  <a:pos x="290" y="97"/>
                </a:cxn>
                <a:cxn ang="0">
                  <a:pos x="315" y="97"/>
                </a:cxn>
                <a:cxn ang="0">
                  <a:pos x="332" y="100"/>
                </a:cxn>
                <a:cxn ang="0">
                  <a:pos x="379" y="99"/>
                </a:cxn>
                <a:cxn ang="0">
                  <a:pos x="422" y="100"/>
                </a:cxn>
                <a:cxn ang="0">
                  <a:pos x="500" y="114"/>
                </a:cxn>
                <a:cxn ang="0">
                  <a:pos x="567" y="133"/>
                </a:cxn>
                <a:cxn ang="0">
                  <a:pos x="581" y="153"/>
                </a:cxn>
                <a:cxn ang="0">
                  <a:pos x="585" y="162"/>
                </a:cxn>
                <a:cxn ang="0">
                  <a:pos x="573" y="184"/>
                </a:cxn>
                <a:cxn ang="0">
                  <a:pos x="557" y="210"/>
                </a:cxn>
                <a:cxn ang="0">
                  <a:pos x="552" y="216"/>
                </a:cxn>
                <a:cxn ang="0">
                  <a:pos x="547" y="224"/>
                </a:cxn>
                <a:cxn ang="0">
                  <a:pos x="530" y="242"/>
                </a:cxn>
                <a:cxn ang="0">
                  <a:pos x="514" y="278"/>
                </a:cxn>
                <a:cxn ang="0">
                  <a:pos x="518" y="284"/>
                </a:cxn>
                <a:cxn ang="0">
                  <a:pos x="526" y="286"/>
                </a:cxn>
                <a:cxn ang="0">
                  <a:pos x="525" y="310"/>
                </a:cxn>
                <a:cxn ang="0">
                  <a:pos x="514" y="334"/>
                </a:cxn>
                <a:cxn ang="0">
                  <a:pos x="491" y="450"/>
                </a:cxn>
                <a:cxn ang="0">
                  <a:pos x="222" y="427"/>
                </a:cxn>
                <a:cxn ang="0">
                  <a:pos x="87" y="391"/>
                </a:cxn>
                <a:cxn ang="0">
                  <a:pos x="23" y="373"/>
                </a:cxn>
                <a:cxn ang="0">
                  <a:pos x="1" y="335"/>
                </a:cxn>
                <a:cxn ang="0">
                  <a:pos x="8" y="299"/>
                </a:cxn>
                <a:cxn ang="0">
                  <a:pos x="18" y="271"/>
                </a:cxn>
                <a:cxn ang="0">
                  <a:pos x="27" y="254"/>
                </a:cxn>
                <a:cxn ang="0">
                  <a:pos x="34" y="250"/>
                </a:cxn>
                <a:cxn ang="0">
                  <a:pos x="38" y="249"/>
                </a:cxn>
                <a:cxn ang="0">
                  <a:pos x="43" y="243"/>
                </a:cxn>
                <a:cxn ang="0">
                  <a:pos x="44" y="229"/>
                </a:cxn>
                <a:cxn ang="0">
                  <a:pos x="49" y="223"/>
                </a:cxn>
                <a:cxn ang="0">
                  <a:pos x="56" y="221"/>
                </a:cxn>
                <a:cxn ang="0">
                  <a:pos x="58" y="214"/>
                </a:cxn>
                <a:cxn ang="0">
                  <a:pos x="57" y="204"/>
                </a:cxn>
                <a:cxn ang="0">
                  <a:pos x="70" y="173"/>
                </a:cxn>
                <a:cxn ang="0">
                  <a:pos x="82" y="137"/>
                </a:cxn>
                <a:cxn ang="0">
                  <a:pos x="105" y="85"/>
                </a:cxn>
                <a:cxn ang="0">
                  <a:pos x="119" y="64"/>
                </a:cxn>
                <a:cxn ang="0">
                  <a:pos x="120" y="63"/>
                </a:cxn>
                <a:cxn ang="0">
                  <a:pos x="115" y="55"/>
                </a:cxn>
                <a:cxn ang="0">
                  <a:pos x="121" y="33"/>
                </a:cxn>
                <a:cxn ang="0">
                  <a:pos x="131" y="0"/>
                </a:cxn>
              </a:cxnLst>
              <a:rect l="0" t="0" r="r" b="b"/>
              <a:pathLst>
                <a:path w="585" h="489">
                  <a:moveTo>
                    <a:pt x="131" y="0"/>
                  </a:moveTo>
                  <a:lnTo>
                    <a:pt x="132" y="1"/>
                  </a:lnTo>
                  <a:lnTo>
                    <a:pt x="134" y="1"/>
                  </a:lnTo>
                  <a:lnTo>
                    <a:pt x="135" y="2"/>
                  </a:lnTo>
                  <a:lnTo>
                    <a:pt x="135" y="6"/>
                  </a:lnTo>
                  <a:lnTo>
                    <a:pt x="136" y="7"/>
                  </a:lnTo>
                  <a:lnTo>
                    <a:pt x="137" y="7"/>
                  </a:lnTo>
                  <a:lnTo>
                    <a:pt x="138" y="8"/>
                  </a:lnTo>
                  <a:lnTo>
                    <a:pt x="148" y="4"/>
                  </a:lnTo>
                  <a:lnTo>
                    <a:pt x="155" y="5"/>
                  </a:lnTo>
                  <a:lnTo>
                    <a:pt x="160" y="9"/>
                  </a:lnTo>
                  <a:lnTo>
                    <a:pt x="163" y="15"/>
                  </a:lnTo>
                  <a:lnTo>
                    <a:pt x="172" y="15"/>
                  </a:lnTo>
                  <a:lnTo>
                    <a:pt x="179" y="16"/>
                  </a:lnTo>
                  <a:lnTo>
                    <a:pt x="188" y="23"/>
                  </a:lnTo>
                  <a:lnTo>
                    <a:pt x="187" y="26"/>
                  </a:lnTo>
                  <a:lnTo>
                    <a:pt x="190" y="28"/>
                  </a:lnTo>
                  <a:lnTo>
                    <a:pt x="191" y="28"/>
                  </a:lnTo>
                  <a:lnTo>
                    <a:pt x="192" y="29"/>
                  </a:lnTo>
                  <a:lnTo>
                    <a:pt x="193" y="41"/>
                  </a:lnTo>
                  <a:lnTo>
                    <a:pt x="192" y="50"/>
                  </a:lnTo>
                  <a:lnTo>
                    <a:pt x="190" y="58"/>
                  </a:lnTo>
                  <a:lnTo>
                    <a:pt x="190" y="64"/>
                  </a:lnTo>
                  <a:lnTo>
                    <a:pt x="193" y="71"/>
                  </a:lnTo>
                  <a:lnTo>
                    <a:pt x="200" y="77"/>
                  </a:lnTo>
                  <a:lnTo>
                    <a:pt x="202" y="78"/>
                  </a:lnTo>
                  <a:lnTo>
                    <a:pt x="205" y="78"/>
                  </a:lnTo>
                  <a:lnTo>
                    <a:pt x="208" y="79"/>
                  </a:lnTo>
                  <a:lnTo>
                    <a:pt x="210" y="81"/>
                  </a:lnTo>
                  <a:lnTo>
                    <a:pt x="216" y="86"/>
                  </a:lnTo>
                  <a:lnTo>
                    <a:pt x="236" y="86"/>
                  </a:lnTo>
                  <a:lnTo>
                    <a:pt x="240" y="85"/>
                  </a:lnTo>
                  <a:lnTo>
                    <a:pt x="242" y="84"/>
                  </a:lnTo>
                  <a:lnTo>
                    <a:pt x="244" y="82"/>
                  </a:lnTo>
                  <a:lnTo>
                    <a:pt x="247" y="81"/>
                  </a:lnTo>
                  <a:lnTo>
                    <a:pt x="250" y="81"/>
                  </a:lnTo>
                  <a:lnTo>
                    <a:pt x="265" y="83"/>
                  </a:lnTo>
                  <a:lnTo>
                    <a:pt x="278" y="88"/>
                  </a:lnTo>
                  <a:lnTo>
                    <a:pt x="290" y="97"/>
                  </a:lnTo>
                  <a:lnTo>
                    <a:pt x="298" y="99"/>
                  </a:lnTo>
                  <a:lnTo>
                    <a:pt x="306" y="98"/>
                  </a:lnTo>
                  <a:lnTo>
                    <a:pt x="315" y="97"/>
                  </a:lnTo>
                  <a:lnTo>
                    <a:pt x="323" y="97"/>
                  </a:lnTo>
                  <a:lnTo>
                    <a:pt x="328" y="98"/>
                  </a:lnTo>
                  <a:lnTo>
                    <a:pt x="332" y="100"/>
                  </a:lnTo>
                  <a:lnTo>
                    <a:pt x="341" y="103"/>
                  </a:lnTo>
                  <a:lnTo>
                    <a:pt x="361" y="102"/>
                  </a:lnTo>
                  <a:lnTo>
                    <a:pt x="379" y="99"/>
                  </a:lnTo>
                  <a:lnTo>
                    <a:pt x="399" y="97"/>
                  </a:lnTo>
                  <a:lnTo>
                    <a:pt x="411" y="98"/>
                  </a:lnTo>
                  <a:lnTo>
                    <a:pt x="422" y="100"/>
                  </a:lnTo>
                  <a:lnTo>
                    <a:pt x="442" y="100"/>
                  </a:lnTo>
                  <a:lnTo>
                    <a:pt x="471" y="106"/>
                  </a:lnTo>
                  <a:lnTo>
                    <a:pt x="500" y="114"/>
                  </a:lnTo>
                  <a:lnTo>
                    <a:pt x="532" y="120"/>
                  </a:lnTo>
                  <a:lnTo>
                    <a:pt x="563" y="125"/>
                  </a:lnTo>
                  <a:lnTo>
                    <a:pt x="567" y="133"/>
                  </a:lnTo>
                  <a:lnTo>
                    <a:pt x="574" y="145"/>
                  </a:lnTo>
                  <a:lnTo>
                    <a:pt x="576" y="148"/>
                  </a:lnTo>
                  <a:lnTo>
                    <a:pt x="581" y="153"/>
                  </a:lnTo>
                  <a:lnTo>
                    <a:pt x="583" y="156"/>
                  </a:lnTo>
                  <a:lnTo>
                    <a:pt x="585" y="159"/>
                  </a:lnTo>
                  <a:lnTo>
                    <a:pt x="585" y="162"/>
                  </a:lnTo>
                  <a:lnTo>
                    <a:pt x="583" y="169"/>
                  </a:lnTo>
                  <a:lnTo>
                    <a:pt x="578" y="177"/>
                  </a:lnTo>
                  <a:lnTo>
                    <a:pt x="573" y="184"/>
                  </a:lnTo>
                  <a:lnTo>
                    <a:pt x="566" y="193"/>
                  </a:lnTo>
                  <a:lnTo>
                    <a:pt x="561" y="201"/>
                  </a:lnTo>
                  <a:lnTo>
                    <a:pt x="557" y="210"/>
                  </a:lnTo>
                  <a:lnTo>
                    <a:pt x="556" y="212"/>
                  </a:lnTo>
                  <a:lnTo>
                    <a:pt x="554" y="214"/>
                  </a:lnTo>
                  <a:lnTo>
                    <a:pt x="552" y="216"/>
                  </a:lnTo>
                  <a:lnTo>
                    <a:pt x="549" y="217"/>
                  </a:lnTo>
                  <a:lnTo>
                    <a:pt x="547" y="222"/>
                  </a:lnTo>
                  <a:lnTo>
                    <a:pt x="547" y="224"/>
                  </a:lnTo>
                  <a:lnTo>
                    <a:pt x="548" y="226"/>
                  </a:lnTo>
                  <a:lnTo>
                    <a:pt x="539" y="233"/>
                  </a:lnTo>
                  <a:lnTo>
                    <a:pt x="530" y="242"/>
                  </a:lnTo>
                  <a:lnTo>
                    <a:pt x="521" y="251"/>
                  </a:lnTo>
                  <a:lnTo>
                    <a:pt x="517" y="263"/>
                  </a:lnTo>
                  <a:lnTo>
                    <a:pt x="514" y="278"/>
                  </a:lnTo>
                  <a:lnTo>
                    <a:pt x="514" y="281"/>
                  </a:lnTo>
                  <a:lnTo>
                    <a:pt x="517" y="282"/>
                  </a:lnTo>
                  <a:lnTo>
                    <a:pt x="518" y="284"/>
                  </a:lnTo>
                  <a:lnTo>
                    <a:pt x="520" y="285"/>
                  </a:lnTo>
                  <a:lnTo>
                    <a:pt x="524" y="286"/>
                  </a:lnTo>
                  <a:lnTo>
                    <a:pt x="526" y="286"/>
                  </a:lnTo>
                  <a:lnTo>
                    <a:pt x="528" y="287"/>
                  </a:lnTo>
                  <a:lnTo>
                    <a:pt x="530" y="289"/>
                  </a:lnTo>
                  <a:lnTo>
                    <a:pt x="525" y="310"/>
                  </a:lnTo>
                  <a:lnTo>
                    <a:pt x="521" y="319"/>
                  </a:lnTo>
                  <a:lnTo>
                    <a:pt x="517" y="326"/>
                  </a:lnTo>
                  <a:lnTo>
                    <a:pt x="514" y="334"/>
                  </a:lnTo>
                  <a:lnTo>
                    <a:pt x="507" y="372"/>
                  </a:lnTo>
                  <a:lnTo>
                    <a:pt x="500" y="412"/>
                  </a:lnTo>
                  <a:lnTo>
                    <a:pt x="491" y="450"/>
                  </a:lnTo>
                  <a:lnTo>
                    <a:pt x="483" y="489"/>
                  </a:lnTo>
                  <a:lnTo>
                    <a:pt x="351" y="460"/>
                  </a:lnTo>
                  <a:lnTo>
                    <a:pt x="222" y="427"/>
                  </a:lnTo>
                  <a:lnTo>
                    <a:pt x="95" y="393"/>
                  </a:lnTo>
                  <a:lnTo>
                    <a:pt x="91" y="392"/>
                  </a:lnTo>
                  <a:lnTo>
                    <a:pt x="87" y="391"/>
                  </a:lnTo>
                  <a:lnTo>
                    <a:pt x="66" y="385"/>
                  </a:lnTo>
                  <a:lnTo>
                    <a:pt x="44" y="379"/>
                  </a:lnTo>
                  <a:lnTo>
                    <a:pt x="23" y="373"/>
                  </a:lnTo>
                  <a:lnTo>
                    <a:pt x="3" y="365"/>
                  </a:lnTo>
                  <a:lnTo>
                    <a:pt x="0" y="350"/>
                  </a:lnTo>
                  <a:lnTo>
                    <a:pt x="1" y="335"/>
                  </a:lnTo>
                  <a:lnTo>
                    <a:pt x="4" y="322"/>
                  </a:lnTo>
                  <a:lnTo>
                    <a:pt x="11" y="312"/>
                  </a:lnTo>
                  <a:lnTo>
                    <a:pt x="8" y="299"/>
                  </a:lnTo>
                  <a:lnTo>
                    <a:pt x="9" y="289"/>
                  </a:lnTo>
                  <a:lnTo>
                    <a:pt x="13" y="280"/>
                  </a:lnTo>
                  <a:lnTo>
                    <a:pt x="18" y="271"/>
                  </a:lnTo>
                  <a:lnTo>
                    <a:pt x="23" y="261"/>
                  </a:lnTo>
                  <a:lnTo>
                    <a:pt x="25" y="252"/>
                  </a:lnTo>
                  <a:lnTo>
                    <a:pt x="27" y="254"/>
                  </a:lnTo>
                  <a:lnTo>
                    <a:pt x="30" y="254"/>
                  </a:lnTo>
                  <a:lnTo>
                    <a:pt x="32" y="252"/>
                  </a:lnTo>
                  <a:lnTo>
                    <a:pt x="34" y="250"/>
                  </a:lnTo>
                  <a:lnTo>
                    <a:pt x="37" y="246"/>
                  </a:lnTo>
                  <a:lnTo>
                    <a:pt x="38" y="247"/>
                  </a:lnTo>
                  <a:lnTo>
                    <a:pt x="38" y="249"/>
                  </a:lnTo>
                  <a:lnTo>
                    <a:pt x="39" y="252"/>
                  </a:lnTo>
                  <a:lnTo>
                    <a:pt x="43" y="247"/>
                  </a:lnTo>
                  <a:lnTo>
                    <a:pt x="43" y="243"/>
                  </a:lnTo>
                  <a:lnTo>
                    <a:pt x="41" y="236"/>
                  </a:lnTo>
                  <a:lnTo>
                    <a:pt x="42" y="230"/>
                  </a:lnTo>
                  <a:lnTo>
                    <a:pt x="44" y="229"/>
                  </a:lnTo>
                  <a:lnTo>
                    <a:pt x="45" y="228"/>
                  </a:lnTo>
                  <a:lnTo>
                    <a:pt x="46" y="225"/>
                  </a:lnTo>
                  <a:lnTo>
                    <a:pt x="49" y="223"/>
                  </a:lnTo>
                  <a:lnTo>
                    <a:pt x="51" y="222"/>
                  </a:lnTo>
                  <a:lnTo>
                    <a:pt x="52" y="221"/>
                  </a:lnTo>
                  <a:lnTo>
                    <a:pt x="56" y="221"/>
                  </a:lnTo>
                  <a:lnTo>
                    <a:pt x="59" y="222"/>
                  </a:lnTo>
                  <a:lnTo>
                    <a:pt x="59" y="216"/>
                  </a:lnTo>
                  <a:lnTo>
                    <a:pt x="58" y="214"/>
                  </a:lnTo>
                  <a:lnTo>
                    <a:pt x="58" y="211"/>
                  </a:lnTo>
                  <a:lnTo>
                    <a:pt x="57" y="210"/>
                  </a:lnTo>
                  <a:lnTo>
                    <a:pt x="57" y="204"/>
                  </a:lnTo>
                  <a:lnTo>
                    <a:pt x="63" y="195"/>
                  </a:lnTo>
                  <a:lnTo>
                    <a:pt x="66" y="184"/>
                  </a:lnTo>
                  <a:lnTo>
                    <a:pt x="70" y="173"/>
                  </a:lnTo>
                  <a:lnTo>
                    <a:pt x="74" y="162"/>
                  </a:lnTo>
                  <a:lnTo>
                    <a:pt x="81" y="154"/>
                  </a:lnTo>
                  <a:lnTo>
                    <a:pt x="82" y="137"/>
                  </a:lnTo>
                  <a:lnTo>
                    <a:pt x="89" y="119"/>
                  </a:lnTo>
                  <a:lnTo>
                    <a:pt x="98" y="103"/>
                  </a:lnTo>
                  <a:lnTo>
                    <a:pt x="105" y="85"/>
                  </a:lnTo>
                  <a:lnTo>
                    <a:pt x="109" y="67"/>
                  </a:lnTo>
                  <a:lnTo>
                    <a:pt x="113" y="64"/>
                  </a:lnTo>
                  <a:lnTo>
                    <a:pt x="119" y="64"/>
                  </a:lnTo>
                  <a:lnTo>
                    <a:pt x="121" y="67"/>
                  </a:lnTo>
                  <a:lnTo>
                    <a:pt x="121" y="64"/>
                  </a:lnTo>
                  <a:lnTo>
                    <a:pt x="120" y="63"/>
                  </a:lnTo>
                  <a:lnTo>
                    <a:pt x="117" y="62"/>
                  </a:lnTo>
                  <a:lnTo>
                    <a:pt x="115" y="60"/>
                  </a:lnTo>
                  <a:lnTo>
                    <a:pt x="115" y="55"/>
                  </a:lnTo>
                  <a:lnTo>
                    <a:pt x="119" y="51"/>
                  </a:lnTo>
                  <a:lnTo>
                    <a:pt x="121" y="47"/>
                  </a:lnTo>
                  <a:lnTo>
                    <a:pt x="121" y="33"/>
                  </a:lnTo>
                  <a:lnTo>
                    <a:pt x="128" y="12"/>
                  </a:lnTo>
                  <a:lnTo>
                    <a:pt x="129" y="1"/>
                  </a:lnTo>
                  <a:lnTo>
                    <a:pt x="13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3405383" y="1446637"/>
              <a:ext cx="831434" cy="607052"/>
            </a:xfrm>
            <a:custGeom>
              <a:avLst/>
              <a:gdLst/>
              <a:ahLst/>
              <a:cxnLst>
                <a:cxn ang="0">
                  <a:pos x="157" y="6"/>
                </a:cxn>
                <a:cxn ang="0">
                  <a:pos x="244" y="33"/>
                </a:cxn>
                <a:cxn ang="0">
                  <a:pos x="290" y="39"/>
                </a:cxn>
                <a:cxn ang="0">
                  <a:pos x="408" y="67"/>
                </a:cxn>
                <a:cxn ang="0">
                  <a:pos x="478" y="83"/>
                </a:cxn>
                <a:cxn ang="0">
                  <a:pos x="470" y="125"/>
                </a:cxn>
                <a:cxn ang="0">
                  <a:pos x="467" y="135"/>
                </a:cxn>
                <a:cxn ang="0">
                  <a:pos x="445" y="238"/>
                </a:cxn>
                <a:cxn ang="0">
                  <a:pos x="426" y="317"/>
                </a:cxn>
                <a:cxn ang="0">
                  <a:pos x="431" y="335"/>
                </a:cxn>
                <a:cxn ang="0">
                  <a:pos x="341" y="334"/>
                </a:cxn>
                <a:cxn ang="0">
                  <a:pos x="322" y="327"/>
                </a:cxn>
                <a:cxn ang="0">
                  <a:pos x="276" y="322"/>
                </a:cxn>
                <a:cxn ang="0">
                  <a:pos x="252" y="326"/>
                </a:cxn>
                <a:cxn ang="0">
                  <a:pos x="208" y="329"/>
                </a:cxn>
                <a:cxn ang="0">
                  <a:pos x="197" y="320"/>
                </a:cxn>
                <a:cxn ang="0">
                  <a:pos x="192" y="317"/>
                </a:cxn>
                <a:cxn ang="0">
                  <a:pos x="155" y="324"/>
                </a:cxn>
                <a:cxn ang="0">
                  <a:pos x="129" y="308"/>
                </a:cxn>
                <a:cxn ang="0">
                  <a:pos x="100" y="307"/>
                </a:cxn>
                <a:cxn ang="0">
                  <a:pos x="77" y="308"/>
                </a:cxn>
                <a:cxn ang="0">
                  <a:pos x="58" y="249"/>
                </a:cxn>
                <a:cxn ang="0">
                  <a:pos x="44" y="237"/>
                </a:cxn>
                <a:cxn ang="0">
                  <a:pos x="30" y="229"/>
                </a:cxn>
                <a:cxn ang="0">
                  <a:pos x="8" y="205"/>
                </a:cxn>
                <a:cxn ang="0">
                  <a:pos x="10" y="194"/>
                </a:cxn>
                <a:cxn ang="0">
                  <a:pos x="15" y="191"/>
                </a:cxn>
                <a:cxn ang="0">
                  <a:pos x="15" y="179"/>
                </a:cxn>
                <a:cxn ang="0">
                  <a:pos x="4" y="177"/>
                </a:cxn>
                <a:cxn ang="0">
                  <a:pos x="18" y="156"/>
                </a:cxn>
                <a:cxn ang="0">
                  <a:pos x="8" y="82"/>
                </a:cxn>
                <a:cxn ang="0">
                  <a:pos x="3" y="41"/>
                </a:cxn>
                <a:cxn ang="0">
                  <a:pos x="6" y="28"/>
                </a:cxn>
                <a:cxn ang="0">
                  <a:pos x="18" y="34"/>
                </a:cxn>
                <a:cxn ang="0">
                  <a:pos x="27" y="41"/>
                </a:cxn>
                <a:cxn ang="0">
                  <a:pos x="58" y="56"/>
                </a:cxn>
                <a:cxn ang="0">
                  <a:pos x="84" y="69"/>
                </a:cxn>
                <a:cxn ang="0">
                  <a:pos x="102" y="80"/>
                </a:cxn>
                <a:cxn ang="0">
                  <a:pos x="105" y="100"/>
                </a:cxn>
                <a:cxn ang="0">
                  <a:pos x="93" y="103"/>
                </a:cxn>
                <a:cxn ang="0">
                  <a:pos x="74" y="126"/>
                </a:cxn>
                <a:cxn ang="0">
                  <a:pos x="88" y="139"/>
                </a:cxn>
                <a:cxn ang="0">
                  <a:pos x="74" y="158"/>
                </a:cxn>
                <a:cxn ang="0">
                  <a:pos x="87" y="163"/>
                </a:cxn>
                <a:cxn ang="0">
                  <a:pos x="98" y="168"/>
                </a:cxn>
                <a:cxn ang="0">
                  <a:pos x="109" y="160"/>
                </a:cxn>
                <a:cxn ang="0">
                  <a:pos x="129" y="130"/>
                </a:cxn>
                <a:cxn ang="0">
                  <a:pos x="133" y="115"/>
                </a:cxn>
                <a:cxn ang="0">
                  <a:pos x="142" y="102"/>
                </a:cxn>
                <a:cxn ang="0">
                  <a:pos x="151" y="107"/>
                </a:cxn>
                <a:cxn ang="0">
                  <a:pos x="142" y="76"/>
                </a:cxn>
                <a:cxn ang="0">
                  <a:pos x="144" y="23"/>
                </a:cxn>
                <a:cxn ang="0">
                  <a:pos x="142" y="17"/>
                </a:cxn>
                <a:cxn ang="0">
                  <a:pos x="143" y="11"/>
                </a:cxn>
                <a:cxn ang="0">
                  <a:pos x="137" y="5"/>
                </a:cxn>
              </a:cxnLst>
              <a:rect l="0" t="0" r="r" b="b"/>
              <a:pathLst>
                <a:path w="478" h="349">
                  <a:moveTo>
                    <a:pt x="136" y="0"/>
                  </a:moveTo>
                  <a:lnTo>
                    <a:pt x="137" y="0"/>
                  </a:lnTo>
                  <a:lnTo>
                    <a:pt x="140" y="2"/>
                  </a:lnTo>
                  <a:lnTo>
                    <a:pt x="141" y="3"/>
                  </a:lnTo>
                  <a:lnTo>
                    <a:pt x="145" y="5"/>
                  </a:lnTo>
                  <a:lnTo>
                    <a:pt x="147" y="5"/>
                  </a:lnTo>
                  <a:lnTo>
                    <a:pt x="157" y="6"/>
                  </a:lnTo>
                  <a:lnTo>
                    <a:pt x="180" y="11"/>
                  </a:lnTo>
                  <a:lnTo>
                    <a:pt x="195" y="16"/>
                  </a:lnTo>
                  <a:lnTo>
                    <a:pt x="208" y="21"/>
                  </a:lnTo>
                  <a:lnTo>
                    <a:pt x="222" y="21"/>
                  </a:lnTo>
                  <a:lnTo>
                    <a:pt x="230" y="25"/>
                  </a:lnTo>
                  <a:lnTo>
                    <a:pt x="238" y="30"/>
                  </a:lnTo>
                  <a:lnTo>
                    <a:pt x="244" y="33"/>
                  </a:lnTo>
                  <a:lnTo>
                    <a:pt x="247" y="33"/>
                  </a:lnTo>
                  <a:lnTo>
                    <a:pt x="249" y="31"/>
                  </a:lnTo>
                  <a:lnTo>
                    <a:pt x="252" y="30"/>
                  </a:lnTo>
                  <a:lnTo>
                    <a:pt x="256" y="30"/>
                  </a:lnTo>
                  <a:lnTo>
                    <a:pt x="265" y="34"/>
                  </a:lnTo>
                  <a:lnTo>
                    <a:pt x="276" y="39"/>
                  </a:lnTo>
                  <a:lnTo>
                    <a:pt x="290" y="39"/>
                  </a:lnTo>
                  <a:lnTo>
                    <a:pt x="297" y="41"/>
                  </a:lnTo>
                  <a:lnTo>
                    <a:pt x="303" y="45"/>
                  </a:lnTo>
                  <a:lnTo>
                    <a:pt x="310" y="47"/>
                  </a:lnTo>
                  <a:lnTo>
                    <a:pt x="334" y="53"/>
                  </a:lnTo>
                  <a:lnTo>
                    <a:pt x="357" y="59"/>
                  </a:lnTo>
                  <a:lnTo>
                    <a:pt x="383" y="62"/>
                  </a:lnTo>
                  <a:lnTo>
                    <a:pt x="408" y="67"/>
                  </a:lnTo>
                  <a:lnTo>
                    <a:pt x="411" y="68"/>
                  </a:lnTo>
                  <a:lnTo>
                    <a:pt x="414" y="69"/>
                  </a:lnTo>
                  <a:lnTo>
                    <a:pt x="417" y="72"/>
                  </a:lnTo>
                  <a:lnTo>
                    <a:pt x="419" y="73"/>
                  </a:lnTo>
                  <a:lnTo>
                    <a:pt x="440" y="76"/>
                  </a:lnTo>
                  <a:lnTo>
                    <a:pt x="460" y="79"/>
                  </a:lnTo>
                  <a:lnTo>
                    <a:pt x="478" y="83"/>
                  </a:lnTo>
                  <a:lnTo>
                    <a:pt x="475" y="93"/>
                  </a:lnTo>
                  <a:lnTo>
                    <a:pt x="474" y="102"/>
                  </a:lnTo>
                  <a:lnTo>
                    <a:pt x="473" y="115"/>
                  </a:lnTo>
                  <a:lnTo>
                    <a:pt x="473" y="116"/>
                  </a:lnTo>
                  <a:lnTo>
                    <a:pt x="471" y="117"/>
                  </a:lnTo>
                  <a:lnTo>
                    <a:pt x="471" y="123"/>
                  </a:lnTo>
                  <a:lnTo>
                    <a:pt x="470" y="125"/>
                  </a:lnTo>
                  <a:lnTo>
                    <a:pt x="470" y="126"/>
                  </a:lnTo>
                  <a:lnTo>
                    <a:pt x="469" y="126"/>
                  </a:lnTo>
                  <a:lnTo>
                    <a:pt x="468" y="128"/>
                  </a:lnTo>
                  <a:lnTo>
                    <a:pt x="466" y="128"/>
                  </a:lnTo>
                  <a:lnTo>
                    <a:pt x="464" y="129"/>
                  </a:lnTo>
                  <a:lnTo>
                    <a:pt x="464" y="130"/>
                  </a:lnTo>
                  <a:lnTo>
                    <a:pt x="467" y="135"/>
                  </a:lnTo>
                  <a:lnTo>
                    <a:pt x="467" y="140"/>
                  </a:lnTo>
                  <a:lnTo>
                    <a:pt x="464" y="151"/>
                  </a:lnTo>
                  <a:lnTo>
                    <a:pt x="462" y="163"/>
                  </a:lnTo>
                  <a:lnTo>
                    <a:pt x="459" y="174"/>
                  </a:lnTo>
                  <a:lnTo>
                    <a:pt x="456" y="188"/>
                  </a:lnTo>
                  <a:lnTo>
                    <a:pt x="452" y="213"/>
                  </a:lnTo>
                  <a:lnTo>
                    <a:pt x="445" y="238"/>
                  </a:lnTo>
                  <a:lnTo>
                    <a:pt x="439" y="263"/>
                  </a:lnTo>
                  <a:lnTo>
                    <a:pt x="433" y="286"/>
                  </a:lnTo>
                  <a:lnTo>
                    <a:pt x="431" y="310"/>
                  </a:lnTo>
                  <a:lnTo>
                    <a:pt x="429" y="311"/>
                  </a:lnTo>
                  <a:lnTo>
                    <a:pt x="428" y="313"/>
                  </a:lnTo>
                  <a:lnTo>
                    <a:pt x="427" y="314"/>
                  </a:lnTo>
                  <a:lnTo>
                    <a:pt x="426" y="317"/>
                  </a:lnTo>
                  <a:lnTo>
                    <a:pt x="425" y="318"/>
                  </a:lnTo>
                  <a:lnTo>
                    <a:pt x="425" y="320"/>
                  </a:lnTo>
                  <a:lnTo>
                    <a:pt x="426" y="321"/>
                  </a:lnTo>
                  <a:lnTo>
                    <a:pt x="428" y="322"/>
                  </a:lnTo>
                  <a:lnTo>
                    <a:pt x="429" y="324"/>
                  </a:lnTo>
                  <a:lnTo>
                    <a:pt x="431" y="326"/>
                  </a:lnTo>
                  <a:lnTo>
                    <a:pt x="431" y="335"/>
                  </a:lnTo>
                  <a:lnTo>
                    <a:pt x="429" y="342"/>
                  </a:lnTo>
                  <a:lnTo>
                    <a:pt x="431" y="349"/>
                  </a:lnTo>
                  <a:lnTo>
                    <a:pt x="415" y="349"/>
                  </a:lnTo>
                  <a:lnTo>
                    <a:pt x="399" y="347"/>
                  </a:lnTo>
                  <a:lnTo>
                    <a:pt x="369" y="338"/>
                  </a:lnTo>
                  <a:lnTo>
                    <a:pt x="355" y="335"/>
                  </a:lnTo>
                  <a:lnTo>
                    <a:pt x="341" y="334"/>
                  </a:lnTo>
                  <a:lnTo>
                    <a:pt x="329" y="332"/>
                  </a:lnTo>
                  <a:lnTo>
                    <a:pt x="328" y="331"/>
                  </a:lnTo>
                  <a:lnTo>
                    <a:pt x="328" y="329"/>
                  </a:lnTo>
                  <a:lnTo>
                    <a:pt x="327" y="328"/>
                  </a:lnTo>
                  <a:lnTo>
                    <a:pt x="327" y="326"/>
                  </a:lnTo>
                  <a:lnTo>
                    <a:pt x="325" y="326"/>
                  </a:lnTo>
                  <a:lnTo>
                    <a:pt x="322" y="327"/>
                  </a:lnTo>
                  <a:lnTo>
                    <a:pt x="320" y="329"/>
                  </a:lnTo>
                  <a:lnTo>
                    <a:pt x="318" y="329"/>
                  </a:lnTo>
                  <a:lnTo>
                    <a:pt x="311" y="327"/>
                  </a:lnTo>
                  <a:lnTo>
                    <a:pt x="308" y="325"/>
                  </a:lnTo>
                  <a:lnTo>
                    <a:pt x="305" y="324"/>
                  </a:lnTo>
                  <a:lnTo>
                    <a:pt x="282" y="324"/>
                  </a:lnTo>
                  <a:lnTo>
                    <a:pt x="276" y="322"/>
                  </a:lnTo>
                  <a:lnTo>
                    <a:pt x="262" y="320"/>
                  </a:lnTo>
                  <a:lnTo>
                    <a:pt x="259" y="320"/>
                  </a:lnTo>
                  <a:lnTo>
                    <a:pt x="258" y="321"/>
                  </a:lnTo>
                  <a:lnTo>
                    <a:pt x="257" y="324"/>
                  </a:lnTo>
                  <a:lnTo>
                    <a:pt x="256" y="325"/>
                  </a:lnTo>
                  <a:lnTo>
                    <a:pt x="256" y="326"/>
                  </a:lnTo>
                  <a:lnTo>
                    <a:pt x="252" y="326"/>
                  </a:lnTo>
                  <a:lnTo>
                    <a:pt x="248" y="325"/>
                  </a:lnTo>
                  <a:lnTo>
                    <a:pt x="244" y="324"/>
                  </a:lnTo>
                  <a:lnTo>
                    <a:pt x="240" y="324"/>
                  </a:lnTo>
                  <a:lnTo>
                    <a:pt x="234" y="325"/>
                  </a:lnTo>
                  <a:lnTo>
                    <a:pt x="226" y="326"/>
                  </a:lnTo>
                  <a:lnTo>
                    <a:pt x="216" y="328"/>
                  </a:lnTo>
                  <a:lnTo>
                    <a:pt x="208" y="329"/>
                  </a:lnTo>
                  <a:lnTo>
                    <a:pt x="202" y="329"/>
                  </a:lnTo>
                  <a:lnTo>
                    <a:pt x="201" y="328"/>
                  </a:lnTo>
                  <a:lnTo>
                    <a:pt x="201" y="327"/>
                  </a:lnTo>
                  <a:lnTo>
                    <a:pt x="198" y="324"/>
                  </a:lnTo>
                  <a:lnTo>
                    <a:pt x="194" y="324"/>
                  </a:lnTo>
                  <a:lnTo>
                    <a:pt x="195" y="321"/>
                  </a:lnTo>
                  <a:lnTo>
                    <a:pt x="197" y="320"/>
                  </a:lnTo>
                  <a:lnTo>
                    <a:pt x="197" y="319"/>
                  </a:lnTo>
                  <a:lnTo>
                    <a:pt x="195" y="318"/>
                  </a:lnTo>
                  <a:lnTo>
                    <a:pt x="195" y="317"/>
                  </a:lnTo>
                  <a:lnTo>
                    <a:pt x="194" y="314"/>
                  </a:lnTo>
                  <a:lnTo>
                    <a:pt x="194" y="312"/>
                  </a:lnTo>
                  <a:lnTo>
                    <a:pt x="192" y="314"/>
                  </a:lnTo>
                  <a:lnTo>
                    <a:pt x="192" y="317"/>
                  </a:lnTo>
                  <a:lnTo>
                    <a:pt x="193" y="318"/>
                  </a:lnTo>
                  <a:lnTo>
                    <a:pt x="194" y="318"/>
                  </a:lnTo>
                  <a:lnTo>
                    <a:pt x="194" y="320"/>
                  </a:lnTo>
                  <a:lnTo>
                    <a:pt x="191" y="320"/>
                  </a:lnTo>
                  <a:lnTo>
                    <a:pt x="188" y="318"/>
                  </a:lnTo>
                  <a:lnTo>
                    <a:pt x="183" y="324"/>
                  </a:lnTo>
                  <a:lnTo>
                    <a:pt x="155" y="324"/>
                  </a:lnTo>
                  <a:lnTo>
                    <a:pt x="155" y="319"/>
                  </a:lnTo>
                  <a:lnTo>
                    <a:pt x="152" y="317"/>
                  </a:lnTo>
                  <a:lnTo>
                    <a:pt x="151" y="317"/>
                  </a:lnTo>
                  <a:lnTo>
                    <a:pt x="149" y="314"/>
                  </a:lnTo>
                  <a:lnTo>
                    <a:pt x="149" y="312"/>
                  </a:lnTo>
                  <a:lnTo>
                    <a:pt x="138" y="311"/>
                  </a:lnTo>
                  <a:lnTo>
                    <a:pt x="129" y="308"/>
                  </a:lnTo>
                  <a:lnTo>
                    <a:pt x="122" y="305"/>
                  </a:lnTo>
                  <a:lnTo>
                    <a:pt x="113" y="304"/>
                  </a:lnTo>
                  <a:lnTo>
                    <a:pt x="108" y="306"/>
                  </a:lnTo>
                  <a:lnTo>
                    <a:pt x="105" y="310"/>
                  </a:lnTo>
                  <a:lnTo>
                    <a:pt x="101" y="310"/>
                  </a:lnTo>
                  <a:lnTo>
                    <a:pt x="100" y="308"/>
                  </a:lnTo>
                  <a:lnTo>
                    <a:pt x="100" y="307"/>
                  </a:lnTo>
                  <a:lnTo>
                    <a:pt x="99" y="306"/>
                  </a:lnTo>
                  <a:lnTo>
                    <a:pt x="95" y="306"/>
                  </a:lnTo>
                  <a:lnTo>
                    <a:pt x="92" y="308"/>
                  </a:lnTo>
                  <a:lnTo>
                    <a:pt x="87" y="311"/>
                  </a:lnTo>
                  <a:lnTo>
                    <a:pt x="86" y="312"/>
                  </a:lnTo>
                  <a:lnTo>
                    <a:pt x="85" y="312"/>
                  </a:lnTo>
                  <a:lnTo>
                    <a:pt x="77" y="308"/>
                  </a:lnTo>
                  <a:lnTo>
                    <a:pt x="69" y="303"/>
                  </a:lnTo>
                  <a:lnTo>
                    <a:pt x="59" y="298"/>
                  </a:lnTo>
                  <a:lnTo>
                    <a:pt x="59" y="283"/>
                  </a:lnTo>
                  <a:lnTo>
                    <a:pt x="60" y="269"/>
                  </a:lnTo>
                  <a:lnTo>
                    <a:pt x="59" y="256"/>
                  </a:lnTo>
                  <a:lnTo>
                    <a:pt x="59" y="250"/>
                  </a:lnTo>
                  <a:lnTo>
                    <a:pt x="58" y="249"/>
                  </a:lnTo>
                  <a:lnTo>
                    <a:pt x="58" y="248"/>
                  </a:lnTo>
                  <a:lnTo>
                    <a:pt x="57" y="248"/>
                  </a:lnTo>
                  <a:lnTo>
                    <a:pt x="57" y="250"/>
                  </a:lnTo>
                  <a:lnTo>
                    <a:pt x="52" y="247"/>
                  </a:lnTo>
                  <a:lnTo>
                    <a:pt x="49" y="243"/>
                  </a:lnTo>
                  <a:lnTo>
                    <a:pt x="46" y="240"/>
                  </a:lnTo>
                  <a:lnTo>
                    <a:pt x="44" y="237"/>
                  </a:lnTo>
                  <a:lnTo>
                    <a:pt x="41" y="236"/>
                  </a:lnTo>
                  <a:lnTo>
                    <a:pt x="34" y="238"/>
                  </a:lnTo>
                  <a:lnTo>
                    <a:pt x="35" y="236"/>
                  </a:lnTo>
                  <a:lnTo>
                    <a:pt x="36" y="235"/>
                  </a:lnTo>
                  <a:lnTo>
                    <a:pt x="34" y="235"/>
                  </a:lnTo>
                  <a:lnTo>
                    <a:pt x="34" y="236"/>
                  </a:lnTo>
                  <a:lnTo>
                    <a:pt x="30" y="229"/>
                  </a:lnTo>
                  <a:lnTo>
                    <a:pt x="25" y="224"/>
                  </a:lnTo>
                  <a:lnTo>
                    <a:pt x="17" y="224"/>
                  </a:lnTo>
                  <a:lnTo>
                    <a:pt x="16" y="223"/>
                  </a:lnTo>
                  <a:lnTo>
                    <a:pt x="16" y="222"/>
                  </a:lnTo>
                  <a:lnTo>
                    <a:pt x="13" y="219"/>
                  </a:lnTo>
                  <a:lnTo>
                    <a:pt x="8" y="219"/>
                  </a:lnTo>
                  <a:lnTo>
                    <a:pt x="8" y="205"/>
                  </a:lnTo>
                  <a:lnTo>
                    <a:pt x="7" y="202"/>
                  </a:lnTo>
                  <a:lnTo>
                    <a:pt x="7" y="199"/>
                  </a:lnTo>
                  <a:lnTo>
                    <a:pt x="8" y="198"/>
                  </a:lnTo>
                  <a:lnTo>
                    <a:pt x="10" y="196"/>
                  </a:lnTo>
                  <a:lnTo>
                    <a:pt x="14" y="196"/>
                  </a:lnTo>
                  <a:lnTo>
                    <a:pt x="11" y="194"/>
                  </a:lnTo>
                  <a:lnTo>
                    <a:pt x="10" y="194"/>
                  </a:lnTo>
                  <a:lnTo>
                    <a:pt x="9" y="193"/>
                  </a:lnTo>
                  <a:lnTo>
                    <a:pt x="8" y="191"/>
                  </a:lnTo>
                  <a:lnTo>
                    <a:pt x="8" y="188"/>
                  </a:lnTo>
                  <a:lnTo>
                    <a:pt x="10" y="188"/>
                  </a:lnTo>
                  <a:lnTo>
                    <a:pt x="13" y="189"/>
                  </a:lnTo>
                  <a:lnTo>
                    <a:pt x="14" y="189"/>
                  </a:lnTo>
                  <a:lnTo>
                    <a:pt x="15" y="191"/>
                  </a:lnTo>
                  <a:lnTo>
                    <a:pt x="16" y="191"/>
                  </a:lnTo>
                  <a:lnTo>
                    <a:pt x="17" y="189"/>
                  </a:lnTo>
                  <a:lnTo>
                    <a:pt x="20" y="188"/>
                  </a:lnTo>
                  <a:lnTo>
                    <a:pt x="21" y="186"/>
                  </a:lnTo>
                  <a:lnTo>
                    <a:pt x="21" y="184"/>
                  </a:lnTo>
                  <a:lnTo>
                    <a:pt x="16" y="179"/>
                  </a:lnTo>
                  <a:lnTo>
                    <a:pt x="15" y="179"/>
                  </a:lnTo>
                  <a:lnTo>
                    <a:pt x="15" y="178"/>
                  </a:lnTo>
                  <a:lnTo>
                    <a:pt x="17" y="177"/>
                  </a:lnTo>
                  <a:lnTo>
                    <a:pt x="15" y="174"/>
                  </a:lnTo>
                  <a:lnTo>
                    <a:pt x="14" y="175"/>
                  </a:lnTo>
                  <a:lnTo>
                    <a:pt x="11" y="175"/>
                  </a:lnTo>
                  <a:lnTo>
                    <a:pt x="9" y="177"/>
                  </a:lnTo>
                  <a:lnTo>
                    <a:pt x="4" y="177"/>
                  </a:lnTo>
                  <a:lnTo>
                    <a:pt x="3" y="174"/>
                  </a:lnTo>
                  <a:lnTo>
                    <a:pt x="4" y="168"/>
                  </a:lnTo>
                  <a:lnTo>
                    <a:pt x="9" y="165"/>
                  </a:lnTo>
                  <a:lnTo>
                    <a:pt x="14" y="164"/>
                  </a:lnTo>
                  <a:lnTo>
                    <a:pt x="21" y="163"/>
                  </a:lnTo>
                  <a:lnTo>
                    <a:pt x="25" y="160"/>
                  </a:lnTo>
                  <a:lnTo>
                    <a:pt x="18" y="156"/>
                  </a:lnTo>
                  <a:lnTo>
                    <a:pt x="13" y="150"/>
                  </a:lnTo>
                  <a:lnTo>
                    <a:pt x="6" y="146"/>
                  </a:lnTo>
                  <a:lnTo>
                    <a:pt x="7" y="133"/>
                  </a:lnTo>
                  <a:lnTo>
                    <a:pt x="6" y="118"/>
                  </a:lnTo>
                  <a:lnTo>
                    <a:pt x="6" y="103"/>
                  </a:lnTo>
                  <a:lnTo>
                    <a:pt x="7" y="94"/>
                  </a:lnTo>
                  <a:lnTo>
                    <a:pt x="8" y="82"/>
                  </a:lnTo>
                  <a:lnTo>
                    <a:pt x="6" y="69"/>
                  </a:lnTo>
                  <a:lnTo>
                    <a:pt x="4" y="67"/>
                  </a:lnTo>
                  <a:lnTo>
                    <a:pt x="1" y="63"/>
                  </a:lnTo>
                  <a:lnTo>
                    <a:pt x="0" y="61"/>
                  </a:lnTo>
                  <a:lnTo>
                    <a:pt x="0" y="39"/>
                  </a:lnTo>
                  <a:lnTo>
                    <a:pt x="1" y="40"/>
                  </a:lnTo>
                  <a:lnTo>
                    <a:pt x="3" y="41"/>
                  </a:lnTo>
                  <a:lnTo>
                    <a:pt x="6" y="41"/>
                  </a:lnTo>
                  <a:lnTo>
                    <a:pt x="6" y="40"/>
                  </a:lnTo>
                  <a:lnTo>
                    <a:pt x="4" y="39"/>
                  </a:lnTo>
                  <a:lnTo>
                    <a:pt x="3" y="37"/>
                  </a:lnTo>
                  <a:lnTo>
                    <a:pt x="3" y="32"/>
                  </a:lnTo>
                  <a:lnTo>
                    <a:pt x="4" y="31"/>
                  </a:lnTo>
                  <a:lnTo>
                    <a:pt x="6" y="28"/>
                  </a:lnTo>
                  <a:lnTo>
                    <a:pt x="9" y="25"/>
                  </a:lnTo>
                  <a:lnTo>
                    <a:pt x="6" y="25"/>
                  </a:lnTo>
                  <a:lnTo>
                    <a:pt x="6" y="23"/>
                  </a:lnTo>
                  <a:lnTo>
                    <a:pt x="7" y="21"/>
                  </a:lnTo>
                  <a:lnTo>
                    <a:pt x="10" y="25"/>
                  </a:lnTo>
                  <a:lnTo>
                    <a:pt x="11" y="27"/>
                  </a:lnTo>
                  <a:lnTo>
                    <a:pt x="18" y="34"/>
                  </a:lnTo>
                  <a:lnTo>
                    <a:pt x="23" y="37"/>
                  </a:lnTo>
                  <a:lnTo>
                    <a:pt x="24" y="39"/>
                  </a:lnTo>
                  <a:lnTo>
                    <a:pt x="24" y="44"/>
                  </a:lnTo>
                  <a:lnTo>
                    <a:pt x="23" y="47"/>
                  </a:lnTo>
                  <a:lnTo>
                    <a:pt x="25" y="45"/>
                  </a:lnTo>
                  <a:lnTo>
                    <a:pt x="25" y="42"/>
                  </a:lnTo>
                  <a:lnTo>
                    <a:pt x="27" y="41"/>
                  </a:lnTo>
                  <a:lnTo>
                    <a:pt x="31" y="41"/>
                  </a:lnTo>
                  <a:lnTo>
                    <a:pt x="32" y="47"/>
                  </a:lnTo>
                  <a:lnTo>
                    <a:pt x="37" y="49"/>
                  </a:lnTo>
                  <a:lnTo>
                    <a:pt x="43" y="52"/>
                  </a:lnTo>
                  <a:lnTo>
                    <a:pt x="49" y="53"/>
                  </a:lnTo>
                  <a:lnTo>
                    <a:pt x="57" y="55"/>
                  </a:lnTo>
                  <a:lnTo>
                    <a:pt x="58" y="56"/>
                  </a:lnTo>
                  <a:lnTo>
                    <a:pt x="58" y="60"/>
                  </a:lnTo>
                  <a:lnTo>
                    <a:pt x="59" y="61"/>
                  </a:lnTo>
                  <a:lnTo>
                    <a:pt x="62" y="62"/>
                  </a:lnTo>
                  <a:lnTo>
                    <a:pt x="73" y="62"/>
                  </a:lnTo>
                  <a:lnTo>
                    <a:pt x="78" y="65"/>
                  </a:lnTo>
                  <a:lnTo>
                    <a:pt x="81" y="68"/>
                  </a:lnTo>
                  <a:lnTo>
                    <a:pt x="84" y="69"/>
                  </a:lnTo>
                  <a:lnTo>
                    <a:pt x="89" y="69"/>
                  </a:lnTo>
                  <a:lnTo>
                    <a:pt x="93" y="67"/>
                  </a:lnTo>
                  <a:lnTo>
                    <a:pt x="93" y="73"/>
                  </a:lnTo>
                  <a:lnTo>
                    <a:pt x="96" y="76"/>
                  </a:lnTo>
                  <a:lnTo>
                    <a:pt x="98" y="76"/>
                  </a:lnTo>
                  <a:lnTo>
                    <a:pt x="100" y="77"/>
                  </a:lnTo>
                  <a:lnTo>
                    <a:pt x="102" y="80"/>
                  </a:lnTo>
                  <a:lnTo>
                    <a:pt x="103" y="80"/>
                  </a:lnTo>
                  <a:lnTo>
                    <a:pt x="102" y="82"/>
                  </a:lnTo>
                  <a:lnTo>
                    <a:pt x="101" y="83"/>
                  </a:lnTo>
                  <a:lnTo>
                    <a:pt x="113" y="83"/>
                  </a:lnTo>
                  <a:lnTo>
                    <a:pt x="113" y="101"/>
                  </a:lnTo>
                  <a:lnTo>
                    <a:pt x="109" y="100"/>
                  </a:lnTo>
                  <a:lnTo>
                    <a:pt x="105" y="100"/>
                  </a:lnTo>
                  <a:lnTo>
                    <a:pt x="103" y="101"/>
                  </a:lnTo>
                  <a:lnTo>
                    <a:pt x="101" y="101"/>
                  </a:lnTo>
                  <a:lnTo>
                    <a:pt x="100" y="102"/>
                  </a:lnTo>
                  <a:lnTo>
                    <a:pt x="98" y="102"/>
                  </a:lnTo>
                  <a:lnTo>
                    <a:pt x="95" y="101"/>
                  </a:lnTo>
                  <a:lnTo>
                    <a:pt x="93" y="101"/>
                  </a:lnTo>
                  <a:lnTo>
                    <a:pt x="93" y="103"/>
                  </a:lnTo>
                  <a:lnTo>
                    <a:pt x="95" y="105"/>
                  </a:lnTo>
                  <a:lnTo>
                    <a:pt x="96" y="108"/>
                  </a:lnTo>
                  <a:lnTo>
                    <a:pt x="96" y="110"/>
                  </a:lnTo>
                  <a:lnTo>
                    <a:pt x="95" y="112"/>
                  </a:lnTo>
                  <a:lnTo>
                    <a:pt x="91" y="116"/>
                  </a:lnTo>
                  <a:lnTo>
                    <a:pt x="82" y="121"/>
                  </a:lnTo>
                  <a:lnTo>
                    <a:pt x="74" y="126"/>
                  </a:lnTo>
                  <a:lnTo>
                    <a:pt x="71" y="131"/>
                  </a:lnTo>
                  <a:lnTo>
                    <a:pt x="71" y="135"/>
                  </a:lnTo>
                  <a:lnTo>
                    <a:pt x="75" y="139"/>
                  </a:lnTo>
                  <a:lnTo>
                    <a:pt x="75" y="142"/>
                  </a:lnTo>
                  <a:lnTo>
                    <a:pt x="73" y="143"/>
                  </a:lnTo>
                  <a:lnTo>
                    <a:pt x="80" y="140"/>
                  </a:lnTo>
                  <a:lnTo>
                    <a:pt x="88" y="139"/>
                  </a:lnTo>
                  <a:lnTo>
                    <a:pt x="95" y="137"/>
                  </a:lnTo>
                  <a:lnTo>
                    <a:pt x="89" y="142"/>
                  </a:lnTo>
                  <a:lnTo>
                    <a:pt x="85" y="147"/>
                  </a:lnTo>
                  <a:lnTo>
                    <a:pt x="79" y="152"/>
                  </a:lnTo>
                  <a:lnTo>
                    <a:pt x="71" y="154"/>
                  </a:lnTo>
                  <a:lnTo>
                    <a:pt x="73" y="156"/>
                  </a:lnTo>
                  <a:lnTo>
                    <a:pt x="74" y="158"/>
                  </a:lnTo>
                  <a:lnTo>
                    <a:pt x="74" y="160"/>
                  </a:lnTo>
                  <a:lnTo>
                    <a:pt x="75" y="164"/>
                  </a:lnTo>
                  <a:lnTo>
                    <a:pt x="78" y="168"/>
                  </a:lnTo>
                  <a:lnTo>
                    <a:pt x="79" y="170"/>
                  </a:lnTo>
                  <a:lnTo>
                    <a:pt x="81" y="171"/>
                  </a:lnTo>
                  <a:lnTo>
                    <a:pt x="84" y="170"/>
                  </a:lnTo>
                  <a:lnTo>
                    <a:pt x="87" y="163"/>
                  </a:lnTo>
                  <a:lnTo>
                    <a:pt x="87" y="164"/>
                  </a:lnTo>
                  <a:lnTo>
                    <a:pt x="88" y="166"/>
                  </a:lnTo>
                  <a:lnTo>
                    <a:pt x="92" y="170"/>
                  </a:lnTo>
                  <a:lnTo>
                    <a:pt x="92" y="172"/>
                  </a:lnTo>
                  <a:lnTo>
                    <a:pt x="91" y="174"/>
                  </a:lnTo>
                  <a:lnTo>
                    <a:pt x="94" y="172"/>
                  </a:lnTo>
                  <a:lnTo>
                    <a:pt x="98" y="168"/>
                  </a:lnTo>
                  <a:lnTo>
                    <a:pt x="100" y="165"/>
                  </a:lnTo>
                  <a:lnTo>
                    <a:pt x="102" y="163"/>
                  </a:lnTo>
                  <a:lnTo>
                    <a:pt x="105" y="159"/>
                  </a:lnTo>
                  <a:lnTo>
                    <a:pt x="107" y="157"/>
                  </a:lnTo>
                  <a:lnTo>
                    <a:pt x="108" y="157"/>
                  </a:lnTo>
                  <a:lnTo>
                    <a:pt x="109" y="158"/>
                  </a:lnTo>
                  <a:lnTo>
                    <a:pt x="109" y="160"/>
                  </a:lnTo>
                  <a:lnTo>
                    <a:pt x="113" y="159"/>
                  </a:lnTo>
                  <a:lnTo>
                    <a:pt x="116" y="157"/>
                  </a:lnTo>
                  <a:lnTo>
                    <a:pt x="120" y="153"/>
                  </a:lnTo>
                  <a:lnTo>
                    <a:pt x="127" y="149"/>
                  </a:lnTo>
                  <a:lnTo>
                    <a:pt x="126" y="145"/>
                  </a:lnTo>
                  <a:lnTo>
                    <a:pt x="129" y="135"/>
                  </a:lnTo>
                  <a:lnTo>
                    <a:pt x="129" y="130"/>
                  </a:lnTo>
                  <a:lnTo>
                    <a:pt x="128" y="128"/>
                  </a:lnTo>
                  <a:lnTo>
                    <a:pt x="128" y="124"/>
                  </a:lnTo>
                  <a:lnTo>
                    <a:pt x="127" y="123"/>
                  </a:lnTo>
                  <a:lnTo>
                    <a:pt x="128" y="122"/>
                  </a:lnTo>
                  <a:lnTo>
                    <a:pt x="131" y="122"/>
                  </a:lnTo>
                  <a:lnTo>
                    <a:pt x="133" y="121"/>
                  </a:lnTo>
                  <a:lnTo>
                    <a:pt x="133" y="115"/>
                  </a:lnTo>
                  <a:lnTo>
                    <a:pt x="131" y="112"/>
                  </a:lnTo>
                  <a:lnTo>
                    <a:pt x="131" y="110"/>
                  </a:lnTo>
                  <a:lnTo>
                    <a:pt x="134" y="108"/>
                  </a:lnTo>
                  <a:lnTo>
                    <a:pt x="136" y="107"/>
                  </a:lnTo>
                  <a:lnTo>
                    <a:pt x="137" y="105"/>
                  </a:lnTo>
                  <a:lnTo>
                    <a:pt x="140" y="104"/>
                  </a:lnTo>
                  <a:lnTo>
                    <a:pt x="142" y="102"/>
                  </a:lnTo>
                  <a:lnTo>
                    <a:pt x="143" y="100"/>
                  </a:lnTo>
                  <a:lnTo>
                    <a:pt x="143" y="97"/>
                  </a:lnTo>
                  <a:lnTo>
                    <a:pt x="145" y="100"/>
                  </a:lnTo>
                  <a:lnTo>
                    <a:pt x="149" y="101"/>
                  </a:lnTo>
                  <a:lnTo>
                    <a:pt x="150" y="103"/>
                  </a:lnTo>
                  <a:lnTo>
                    <a:pt x="151" y="104"/>
                  </a:lnTo>
                  <a:lnTo>
                    <a:pt x="151" y="107"/>
                  </a:lnTo>
                  <a:lnTo>
                    <a:pt x="149" y="109"/>
                  </a:lnTo>
                  <a:lnTo>
                    <a:pt x="152" y="105"/>
                  </a:lnTo>
                  <a:lnTo>
                    <a:pt x="151" y="102"/>
                  </a:lnTo>
                  <a:lnTo>
                    <a:pt x="148" y="96"/>
                  </a:lnTo>
                  <a:lnTo>
                    <a:pt x="143" y="90"/>
                  </a:lnTo>
                  <a:lnTo>
                    <a:pt x="141" y="83"/>
                  </a:lnTo>
                  <a:lnTo>
                    <a:pt x="142" y="76"/>
                  </a:lnTo>
                  <a:lnTo>
                    <a:pt x="143" y="70"/>
                  </a:lnTo>
                  <a:lnTo>
                    <a:pt x="143" y="63"/>
                  </a:lnTo>
                  <a:lnTo>
                    <a:pt x="138" y="59"/>
                  </a:lnTo>
                  <a:lnTo>
                    <a:pt x="142" y="49"/>
                  </a:lnTo>
                  <a:lnTo>
                    <a:pt x="145" y="37"/>
                  </a:lnTo>
                  <a:lnTo>
                    <a:pt x="147" y="25"/>
                  </a:lnTo>
                  <a:lnTo>
                    <a:pt x="144" y="23"/>
                  </a:lnTo>
                  <a:lnTo>
                    <a:pt x="142" y="23"/>
                  </a:lnTo>
                  <a:lnTo>
                    <a:pt x="141" y="21"/>
                  </a:lnTo>
                  <a:lnTo>
                    <a:pt x="141" y="20"/>
                  </a:lnTo>
                  <a:lnTo>
                    <a:pt x="142" y="19"/>
                  </a:lnTo>
                  <a:lnTo>
                    <a:pt x="142" y="18"/>
                  </a:lnTo>
                  <a:lnTo>
                    <a:pt x="143" y="17"/>
                  </a:lnTo>
                  <a:lnTo>
                    <a:pt x="142" y="17"/>
                  </a:lnTo>
                  <a:lnTo>
                    <a:pt x="142" y="18"/>
                  </a:lnTo>
                  <a:lnTo>
                    <a:pt x="141" y="19"/>
                  </a:lnTo>
                  <a:lnTo>
                    <a:pt x="138" y="17"/>
                  </a:lnTo>
                  <a:lnTo>
                    <a:pt x="138" y="14"/>
                  </a:lnTo>
                  <a:lnTo>
                    <a:pt x="140" y="13"/>
                  </a:lnTo>
                  <a:lnTo>
                    <a:pt x="143" y="13"/>
                  </a:lnTo>
                  <a:lnTo>
                    <a:pt x="143" y="11"/>
                  </a:lnTo>
                  <a:lnTo>
                    <a:pt x="141" y="11"/>
                  </a:lnTo>
                  <a:lnTo>
                    <a:pt x="140" y="12"/>
                  </a:lnTo>
                  <a:lnTo>
                    <a:pt x="138" y="12"/>
                  </a:lnTo>
                  <a:lnTo>
                    <a:pt x="138" y="13"/>
                  </a:lnTo>
                  <a:lnTo>
                    <a:pt x="136" y="12"/>
                  </a:lnTo>
                  <a:lnTo>
                    <a:pt x="136" y="6"/>
                  </a:lnTo>
                  <a:lnTo>
                    <a:pt x="137" y="5"/>
                  </a:lnTo>
                  <a:lnTo>
                    <a:pt x="135" y="7"/>
                  </a:lnTo>
                  <a:lnTo>
                    <a:pt x="134" y="4"/>
                  </a:lnTo>
                  <a:lnTo>
                    <a:pt x="134" y="2"/>
                  </a:lnTo>
                  <a:lnTo>
                    <a:pt x="135" y="2"/>
                  </a:lnTo>
                  <a:lnTo>
                    <a:pt x="13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7" name="Group 108"/>
            <p:cNvGrpSpPr/>
            <p:nvPr/>
          </p:nvGrpSpPr>
          <p:grpSpPr>
            <a:xfrm>
              <a:off x="2100131" y="4622868"/>
              <a:ext cx="2494219" cy="1671547"/>
              <a:chOff x="3413125" y="4541838"/>
              <a:chExt cx="2276475" cy="1525588"/>
            </a:xfr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grpSpPr>
          <p:sp>
            <p:nvSpPr>
              <p:cNvPr id="67" name="Freeform 49"/>
              <p:cNvSpPr>
                <a:spLocks/>
              </p:cNvSpPr>
              <p:nvPr/>
            </p:nvSpPr>
            <p:spPr bwMode="auto">
              <a:xfrm>
                <a:off x="4246563" y="4903788"/>
                <a:ext cx="12700" cy="190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7" y="6"/>
                  </a:cxn>
                  <a:cxn ang="0">
                    <a:pos x="8" y="10"/>
                  </a:cxn>
                  <a:cxn ang="0">
                    <a:pos x="8" y="12"/>
                  </a:cxn>
                  <a:cxn ang="0">
                    <a:pos x="6" y="11"/>
                  </a:cxn>
                  <a:cxn ang="0">
                    <a:pos x="4" y="8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12">
                    <a:moveTo>
                      <a:pt x="0" y="0"/>
                    </a:moveTo>
                    <a:lnTo>
                      <a:pt x="3" y="0"/>
                    </a:lnTo>
                    <a:lnTo>
                      <a:pt x="4" y="1"/>
                    </a:lnTo>
                    <a:lnTo>
                      <a:pt x="7" y="6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4" y="8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50"/>
              <p:cNvSpPr>
                <a:spLocks/>
              </p:cNvSpPr>
              <p:nvPr/>
            </p:nvSpPr>
            <p:spPr bwMode="auto">
              <a:xfrm>
                <a:off x="3897313" y="5137151"/>
                <a:ext cx="103188" cy="619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9" y="3"/>
                  </a:cxn>
                  <a:cxn ang="0">
                    <a:pos x="14" y="5"/>
                  </a:cxn>
                  <a:cxn ang="0">
                    <a:pos x="17" y="8"/>
                  </a:cxn>
                  <a:cxn ang="0">
                    <a:pos x="22" y="8"/>
                  </a:cxn>
                  <a:cxn ang="0">
                    <a:pos x="25" y="7"/>
                  </a:cxn>
                  <a:cxn ang="0">
                    <a:pos x="27" y="5"/>
                  </a:cxn>
                  <a:cxn ang="0">
                    <a:pos x="31" y="5"/>
                  </a:cxn>
                  <a:cxn ang="0">
                    <a:pos x="34" y="6"/>
                  </a:cxn>
                  <a:cxn ang="0">
                    <a:pos x="35" y="7"/>
                  </a:cxn>
                  <a:cxn ang="0">
                    <a:pos x="37" y="12"/>
                  </a:cxn>
                  <a:cxn ang="0">
                    <a:pos x="37" y="13"/>
                  </a:cxn>
                  <a:cxn ang="0">
                    <a:pos x="42" y="17"/>
                  </a:cxn>
                  <a:cxn ang="0">
                    <a:pos x="49" y="21"/>
                  </a:cxn>
                  <a:cxn ang="0">
                    <a:pos x="58" y="28"/>
                  </a:cxn>
                  <a:cxn ang="0">
                    <a:pos x="59" y="28"/>
                  </a:cxn>
                  <a:cxn ang="0">
                    <a:pos x="61" y="29"/>
                  </a:cxn>
                  <a:cxn ang="0">
                    <a:pos x="65" y="29"/>
                  </a:cxn>
                  <a:cxn ang="0">
                    <a:pos x="65" y="31"/>
                  </a:cxn>
                  <a:cxn ang="0">
                    <a:pos x="61" y="31"/>
                  </a:cxn>
                  <a:cxn ang="0">
                    <a:pos x="58" y="32"/>
                  </a:cxn>
                  <a:cxn ang="0">
                    <a:pos x="53" y="33"/>
                  </a:cxn>
                  <a:cxn ang="0">
                    <a:pos x="49" y="38"/>
                  </a:cxn>
                  <a:cxn ang="0">
                    <a:pos x="46" y="39"/>
                  </a:cxn>
                  <a:cxn ang="0">
                    <a:pos x="44" y="35"/>
                  </a:cxn>
                  <a:cxn ang="0">
                    <a:pos x="42" y="33"/>
                  </a:cxn>
                  <a:cxn ang="0">
                    <a:pos x="38" y="31"/>
                  </a:cxn>
                  <a:cxn ang="0">
                    <a:pos x="36" y="28"/>
                  </a:cxn>
                  <a:cxn ang="0">
                    <a:pos x="29" y="18"/>
                  </a:cxn>
                  <a:cxn ang="0">
                    <a:pos x="27" y="15"/>
                  </a:cxn>
                  <a:cxn ang="0">
                    <a:pos x="23" y="13"/>
                  </a:cxn>
                  <a:cxn ang="0">
                    <a:pos x="21" y="11"/>
                  </a:cxn>
                  <a:cxn ang="0">
                    <a:pos x="15" y="11"/>
                  </a:cxn>
                  <a:cxn ang="0">
                    <a:pos x="13" y="12"/>
                  </a:cxn>
                  <a:cxn ang="0">
                    <a:pos x="11" y="13"/>
                  </a:cxn>
                  <a:cxn ang="0">
                    <a:pos x="9" y="14"/>
                  </a:cxn>
                  <a:cxn ang="0">
                    <a:pos x="8" y="15"/>
                  </a:cxn>
                  <a:cxn ang="0">
                    <a:pos x="2" y="15"/>
                  </a:cxn>
                  <a:cxn ang="0">
                    <a:pos x="0" y="8"/>
                  </a:cxn>
                  <a:cxn ang="0">
                    <a:pos x="1" y="4"/>
                  </a:cxn>
                  <a:cxn ang="0">
                    <a:pos x="2" y="0"/>
                  </a:cxn>
                </a:cxnLst>
                <a:rect l="0" t="0" r="r" b="b"/>
                <a:pathLst>
                  <a:path w="65" h="39">
                    <a:moveTo>
                      <a:pt x="2" y="0"/>
                    </a:moveTo>
                    <a:lnTo>
                      <a:pt x="9" y="3"/>
                    </a:lnTo>
                    <a:lnTo>
                      <a:pt x="14" y="5"/>
                    </a:lnTo>
                    <a:lnTo>
                      <a:pt x="17" y="8"/>
                    </a:lnTo>
                    <a:lnTo>
                      <a:pt x="22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31" y="5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7" y="12"/>
                    </a:lnTo>
                    <a:lnTo>
                      <a:pt x="37" y="13"/>
                    </a:lnTo>
                    <a:lnTo>
                      <a:pt x="42" y="17"/>
                    </a:lnTo>
                    <a:lnTo>
                      <a:pt x="49" y="21"/>
                    </a:lnTo>
                    <a:lnTo>
                      <a:pt x="58" y="28"/>
                    </a:lnTo>
                    <a:lnTo>
                      <a:pt x="59" y="28"/>
                    </a:lnTo>
                    <a:lnTo>
                      <a:pt x="61" y="29"/>
                    </a:lnTo>
                    <a:lnTo>
                      <a:pt x="65" y="29"/>
                    </a:lnTo>
                    <a:lnTo>
                      <a:pt x="65" y="31"/>
                    </a:lnTo>
                    <a:lnTo>
                      <a:pt x="61" y="31"/>
                    </a:lnTo>
                    <a:lnTo>
                      <a:pt x="58" y="32"/>
                    </a:lnTo>
                    <a:lnTo>
                      <a:pt x="53" y="33"/>
                    </a:lnTo>
                    <a:lnTo>
                      <a:pt x="49" y="38"/>
                    </a:lnTo>
                    <a:lnTo>
                      <a:pt x="46" y="39"/>
                    </a:lnTo>
                    <a:lnTo>
                      <a:pt x="44" y="35"/>
                    </a:lnTo>
                    <a:lnTo>
                      <a:pt x="42" y="33"/>
                    </a:lnTo>
                    <a:lnTo>
                      <a:pt x="38" y="31"/>
                    </a:lnTo>
                    <a:lnTo>
                      <a:pt x="36" y="28"/>
                    </a:lnTo>
                    <a:lnTo>
                      <a:pt x="29" y="18"/>
                    </a:lnTo>
                    <a:lnTo>
                      <a:pt x="27" y="15"/>
                    </a:lnTo>
                    <a:lnTo>
                      <a:pt x="23" y="13"/>
                    </a:lnTo>
                    <a:lnTo>
                      <a:pt x="21" y="11"/>
                    </a:lnTo>
                    <a:lnTo>
                      <a:pt x="15" y="11"/>
                    </a:lnTo>
                    <a:lnTo>
                      <a:pt x="13" y="12"/>
                    </a:lnTo>
                    <a:lnTo>
                      <a:pt x="11" y="13"/>
                    </a:lnTo>
                    <a:lnTo>
                      <a:pt x="9" y="14"/>
                    </a:lnTo>
                    <a:lnTo>
                      <a:pt x="8" y="15"/>
                    </a:lnTo>
                    <a:lnTo>
                      <a:pt x="2" y="15"/>
                    </a:lnTo>
                    <a:lnTo>
                      <a:pt x="0" y="8"/>
                    </a:lnTo>
                    <a:lnTo>
                      <a:pt x="1" y="4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51"/>
              <p:cNvSpPr>
                <a:spLocks/>
              </p:cNvSpPr>
              <p:nvPr/>
            </p:nvSpPr>
            <p:spPr bwMode="auto">
              <a:xfrm>
                <a:off x="5400675" y="5422901"/>
                <a:ext cx="55563" cy="5397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12" y="5"/>
                  </a:cxn>
                  <a:cxn ang="0">
                    <a:pos x="14" y="9"/>
                  </a:cxn>
                  <a:cxn ang="0">
                    <a:pos x="16" y="13"/>
                  </a:cxn>
                  <a:cxn ang="0">
                    <a:pos x="20" y="17"/>
                  </a:cxn>
                  <a:cxn ang="0">
                    <a:pos x="23" y="17"/>
                  </a:cxn>
                  <a:cxn ang="0">
                    <a:pos x="25" y="19"/>
                  </a:cxn>
                  <a:cxn ang="0">
                    <a:pos x="28" y="19"/>
                  </a:cxn>
                  <a:cxn ang="0">
                    <a:pos x="30" y="20"/>
                  </a:cxn>
                  <a:cxn ang="0">
                    <a:pos x="30" y="22"/>
                  </a:cxn>
                  <a:cxn ang="0">
                    <a:pos x="31" y="24"/>
                  </a:cxn>
                  <a:cxn ang="0">
                    <a:pos x="31" y="28"/>
                  </a:cxn>
                  <a:cxn ang="0">
                    <a:pos x="33" y="30"/>
                  </a:cxn>
                  <a:cxn ang="0">
                    <a:pos x="35" y="30"/>
                  </a:cxn>
                  <a:cxn ang="0">
                    <a:pos x="34" y="33"/>
                  </a:cxn>
                  <a:cxn ang="0">
                    <a:pos x="33" y="34"/>
                  </a:cxn>
                  <a:cxn ang="0">
                    <a:pos x="31" y="34"/>
                  </a:cxn>
                  <a:cxn ang="0">
                    <a:pos x="28" y="31"/>
                  </a:cxn>
                  <a:cxn ang="0">
                    <a:pos x="28" y="34"/>
                  </a:cxn>
                  <a:cxn ang="0">
                    <a:pos x="24" y="34"/>
                  </a:cxn>
                  <a:cxn ang="0">
                    <a:pos x="21" y="33"/>
                  </a:cxn>
                  <a:cxn ang="0">
                    <a:pos x="20" y="31"/>
                  </a:cxn>
                  <a:cxn ang="0">
                    <a:pos x="20" y="29"/>
                  </a:cxn>
                  <a:cxn ang="0">
                    <a:pos x="23" y="28"/>
                  </a:cxn>
                  <a:cxn ang="0">
                    <a:pos x="19" y="28"/>
                  </a:cxn>
                  <a:cxn ang="0">
                    <a:pos x="18" y="29"/>
                  </a:cxn>
                  <a:cxn ang="0">
                    <a:pos x="18" y="30"/>
                  </a:cxn>
                  <a:cxn ang="0">
                    <a:pos x="10" y="22"/>
                  </a:cxn>
                  <a:cxn ang="0">
                    <a:pos x="4" y="13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5" y="0"/>
                  </a:cxn>
                </a:cxnLst>
                <a:rect l="0" t="0" r="r" b="b"/>
                <a:pathLst>
                  <a:path w="35" h="34">
                    <a:moveTo>
                      <a:pt x="5" y="0"/>
                    </a:moveTo>
                    <a:lnTo>
                      <a:pt x="7" y="0"/>
                    </a:lnTo>
                    <a:lnTo>
                      <a:pt x="12" y="5"/>
                    </a:lnTo>
                    <a:lnTo>
                      <a:pt x="14" y="9"/>
                    </a:lnTo>
                    <a:lnTo>
                      <a:pt x="16" y="13"/>
                    </a:lnTo>
                    <a:lnTo>
                      <a:pt x="20" y="17"/>
                    </a:lnTo>
                    <a:lnTo>
                      <a:pt x="23" y="17"/>
                    </a:lnTo>
                    <a:lnTo>
                      <a:pt x="25" y="19"/>
                    </a:lnTo>
                    <a:lnTo>
                      <a:pt x="28" y="19"/>
                    </a:lnTo>
                    <a:lnTo>
                      <a:pt x="30" y="20"/>
                    </a:lnTo>
                    <a:lnTo>
                      <a:pt x="30" y="22"/>
                    </a:lnTo>
                    <a:lnTo>
                      <a:pt x="31" y="24"/>
                    </a:lnTo>
                    <a:lnTo>
                      <a:pt x="31" y="28"/>
                    </a:lnTo>
                    <a:lnTo>
                      <a:pt x="33" y="30"/>
                    </a:lnTo>
                    <a:lnTo>
                      <a:pt x="35" y="30"/>
                    </a:lnTo>
                    <a:lnTo>
                      <a:pt x="34" y="33"/>
                    </a:lnTo>
                    <a:lnTo>
                      <a:pt x="33" y="34"/>
                    </a:lnTo>
                    <a:lnTo>
                      <a:pt x="31" y="34"/>
                    </a:lnTo>
                    <a:lnTo>
                      <a:pt x="28" y="31"/>
                    </a:lnTo>
                    <a:lnTo>
                      <a:pt x="28" y="34"/>
                    </a:lnTo>
                    <a:lnTo>
                      <a:pt x="24" y="34"/>
                    </a:lnTo>
                    <a:lnTo>
                      <a:pt x="21" y="33"/>
                    </a:lnTo>
                    <a:lnTo>
                      <a:pt x="20" y="31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19" y="28"/>
                    </a:lnTo>
                    <a:lnTo>
                      <a:pt x="18" y="29"/>
                    </a:lnTo>
                    <a:lnTo>
                      <a:pt x="18" y="30"/>
                    </a:lnTo>
                    <a:lnTo>
                      <a:pt x="10" y="22"/>
                    </a:lnTo>
                    <a:lnTo>
                      <a:pt x="4" y="13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52"/>
              <p:cNvSpPr>
                <a:spLocks/>
              </p:cNvSpPr>
              <p:nvPr/>
            </p:nvSpPr>
            <p:spPr bwMode="auto">
              <a:xfrm>
                <a:off x="5438775" y="5480051"/>
                <a:ext cx="12700" cy="23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1"/>
                  </a:cxn>
                  <a:cxn ang="0">
                    <a:pos x="8" y="2"/>
                  </a:cxn>
                  <a:cxn ang="0">
                    <a:pos x="8" y="6"/>
                  </a:cxn>
                  <a:cxn ang="0">
                    <a:pos x="7" y="8"/>
                  </a:cxn>
                  <a:cxn ang="0">
                    <a:pos x="6" y="9"/>
                  </a:cxn>
                  <a:cxn ang="0">
                    <a:pos x="3" y="14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8" h="15">
                    <a:moveTo>
                      <a:pt x="0" y="0"/>
                    </a:moveTo>
                    <a:lnTo>
                      <a:pt x="4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53"/>
              <p:cNvSpPr>
                <a:spLocks/>
              </p:cNvSpPr>
              <p:nvPr/>
            </p:nvSpPr>
            <p:spPr bwMode="auto">
              <a:xfrm>
                <a:off x="4030663" y="5435601"/>
                <a:ext cx="65088" cy="41275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41" y="7"/>
                  </a:cxn>
                  <a:cxn ang="0">
                    <a:pos x="39" y="12"/>
                  </a:cxn>
                  <a:cxn ang="0">
                    <a:pos x="39" y="19"/>
                  </a:cxn>
                  <a:cxn ang="0">
                    <a:pos x="41" y="23"/>
                  </a:cxn>
                  <a:cxn ang="0">
                    <a:pos x="29" y="26"/>
                  </a:cxn>
                  <a:cxn ang="0">
                    <a:pos x="17" y="23"/>
                  </a:cxn>
                  <a:cxn ang="0">
                    <a:pos x="7" y="18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3" y="7"/>
                  </a:cxn>
                  <a:cxn ang="0">
                    <a:pos x="8" y="9"/>
                  </a:cxn>
                  <a:cxn ang="0">
                    <a:pos x="11" y="9"/>
                  </a:cxn>
                  <a:cxn ang="0">
                    <a:pos x="12" y="7"/>
                  </a:cxn>
                  <a:cxn ang="0">
                    <a:pos x="17" y="5"/>
                  </a:cxn>
                  <a:cxn ang="0">
                    <a:pos x="21" y="4"/>
                  </a:cxn>
                  <a:cxn ang="0">
                    <a:pos x="23" y="2"/>
                  </a:cxn>
                  <a:cxn ang="0">
                    <a:pos x="24" y="0"/>
                  </a:cxn>
                </a:cxnLst>
                <a:rect l="0" t="0" r="r" b="b"/>
                <a:pathLst>
                  <a:path w="41" h="26">
                    <a:moveTo>
                      <a:pt x="24" y="0"/>
                    </a:moveTo>
                    <a:lnTo>
                      <a:pt x="41" y="7"/>
                    </a:lnTo>
                    <a:lnTo>
                      <a:pt x="39" y="12"/>
                    </a:lnTo>
                    <a:lnTo>
                      <a:pt x="39" y="19"/>
                    </a:lnTo>
                    <a:lnTo>
                      <a:pt x="41" y="23"/>
                    </a:lnTo>
                    <a:lnTo>
                      <a:pt x="29" y="26"/>
                    </a:lnTo>
                    <a:lnTo>
                      <a:pt x="17" y="23"/>
                    </a:lnTo>
                    <a:lnTo>
                      <a:pt x="7" y="18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8" y="9"/>
                    </a:lnTo>
                    <a:lnTo>
                      <a:pt x="11" y="9"/>
                    </a:lnTo>
                    <a:lnTo>
                      <a:pt x="12" y="7"/>
                    </a:lnTo>
                    <a:lnTo>
                      <a:pt x="17" y="5"/>
                    </a:lnTo>
                    <a:lnTo>
                      <a:pt x="21" y="4"/>
                    </a:lnTo>
                    <a:lnTo>
                      <a:pt x="23" y="2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4"/>
              <p:cNvSpPr>
                <a:spLocks/>
              </p:cNvSpPr>
              <p:nvPr/>
            </p:nvSpPr>
            <p:spPr bwMode="auto">
              <a:xfrm>
                <a:off x="5337175" y="5435601"/>
                <a:ext cx="44450" cy="5080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7" y="0"/>
                  </a:cxn>
                  <a:cxn ang="0">
                    <a:pos x="18" y="2"/>
                  </a:cxn>
                  <a:cxn ang="0">
                    <a:pos x="17" y="4"/>
                  </a:cxn>
                  <a:cxn ang="0">
                    <a:pos x="17" y="6"/>
                  </a:cxn>
                  <a:cxn ang="0">
                    <a:pos x="14" y="9"/>
                  </a:cxn>
                  <a:cxn ang="0">
                    <a:pos x="14" y="14"/>
                  </a:cxn>
                  <a:cxn ang="0">
                    <a:pos x="15" y="18"/>
                  </a:cxn>
                  <a:cxn ang="0">
                    <a:pos x="25" y="18"/>
                  </a:cxn>
                  <a:cxn ang="0">
                    <a:pos x="28" y="19"/>
                  </a:cxn>
                  <a:cxn ang="0">
                    <a:pos x="28" y="20"/>
                  </a:cxn>
                  <a:cxn ang="0">
                    <a:pos x="20" y="30"/>
                  </a:cxn>
                  <a:cxn ang="0">
                    <a:pos x="17" y="32"/>
                  </a:cxn>
                  <a:cxn ang="0">
                    <a:pos x="16" y="32"/>
                  </a:cxn>
                  <a:cxn ang="0">
                    <a:pos x="14" y="30"/>
                  </a:cxn>
                  <a:cxn ang="0">
                    <a:pos x="13" y="29"/>
                  </a:cxn>
                  <a:cxn ang="0">
                    <a:pos x="13" y="28"/>
                  </a:cxn>
                  <a:cxn ang="0">
                    <a:pos x="10" y="26"/>
                  </a:cxn>
                  <a:cxn ang="0">
                    <a:pos x="6" y="26"/>
                  </a:cxn>
                  <a:cxn ang="0">
                    <a:pos x="4" y="23"/>
                  </a:cxn>
                  <a:cxn ang="0">
                    <a:pos x="3" y="22"/>
                  </a:cxn>
                  <a:cxn ang="0">
                    <a:pos x="8" y="22"/>
                  </a:cxn>
                  <a:cxn ang="0">
                    <a:pos x="8" y="20"/>
                  </a:cxn>
                  <a:cxn ang="0">
                    <a:pos x="7" y="19"/>
                  </a:cxn>
                  <a:cxn ang="0">
                    <a:pos x="6" y="16"/>
                  </a:cxn>
                  <a:cxn ang="0">
                    <a:pos x="1" y="14"/>
                  </a:cxn>
                  <a:cxn ang="0">
                    <a:pos x="0" y="13"/>
                  </a:cxn>
                  <a:cxn ang="0">
                    <a:pos x="2" y="11"/>
                  </a:cxn>
                  <a:cxn ang="0">
                    <a:pos x="3" y="11"/>
                  </a:cxn>
                  <a:cxn ang="0">
                    <a:pos x="4" y="9"/>
                  </a:cxn>
                  <a:cxn ang="0">
                    <a:pos x="4" y="5"/>
                  </a:cxn>
                  <a:cxn ang="0">
                    <a:pos x="7" y="5"/>
                  </a:cxn>
                  <a:cxn ang="0">
                    <a:pos x="9" y="4"/>
                  </a:cxn>
                  <a:cxn ang="0">
                    <a:pos x="10" y="2"/>
                  </a:cxn>
                  <a:cxn ang="0">
                    <a:pos x="10" y="0"/>
                  </a:cxn>
                </a:cxnLst>
                <a:rect l="0" t="0" r="r" b="b"/>
                <a:pathLst>
                  <a:path w="28" h="32">
                    <a:moveTo>
                      <a:pt x="10" y="0"/>
                    </a:moveTo>
                    <a:lnTo>
                      <a:pt x="17" y="0"/>
                    </a:lnTo>
                    <a:lnTo>
                      <a:pt x="18" y="2"/>
                    </a:lnTo>
                    <a:lnTo>
                      <a:pt x="17" y="4"/>
                    </a:lnTo>
                    <a:lnTo>
                      <a:pt x="17" y="6"/>
                    </a:lnTo>
                    <a:lnTo>
                      <a:pt x="14" y="9"/>
                    </a:lnTo>
                    <a:lnTo>
                      <a:pt x="14" y="14"/>
                    </a:lnTo>
                    <a:lnTo>
                      <a:pt x="15" y="18"/>
                    </a:lnTo>
                    <a:lnTo>
                      <a:pt x="25" y="18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0" y="30"/>
                    </a:lnTo>
                    <a:lnTo>
                      <a:pt x="17" y="32"/>
                    </a:lnTo>
                    <a:lnTo>
                      <a:pt x="16" y="32"/>
                    </a:lnTo>
                    <a:lnTo>
                      <a:pt x="14" y="30"/>
                    </a:lnTo>
                    <a:lnTo>
                      <a:pt x="13" y="29"/>
                    </a:lnTo>
                    <a:lnTo>
                      <a:pt x="13" y="28"/>
                    </a:lnTo>
                    <a:lnTo>
                      <a:pt x="10" y="26"/>
                    </a:lnTo>
                    <a:lnTo>
                      <a:pt x="6" y="26"/>
                    </a:lnTo>
                    <a:lnTo>
                      <a:pt x="4" y="23"/>
                    </a:lnTo>
                    <a:lnTo>
                      <a:pt x="3" y="22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6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" y="9"/>
                    </a:lnTo>
                    <a:lnTo>
                      <a:pt x="4" y="5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0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55"/>
              <p:cNvSpPr>
                <a:spLocks/>
              </p:cNvSpPr>
              <p:nvPr/>
            </p:nvSpPr>
            <p:spPr bwMode="auto">
              <a:xfrm>
                <a:off x="5394325" y="5464176"/>
                <a:ext cx="17463" cy="1587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4"/>
                  </a:cxn>
                  <a:cxn ang="0">
                    <a:pos x="11" y="7"/>
                  </a:cxn>
                  <a:cxn ang="0">
                    <a:pos x="11" y="10"/>
                  </a:cxn>
                  <a:cxn ang="0">
                    <a:pos x="4" y="10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1" h="10">
                    <a:moveTo>
                      <a:pt x="4" y="0"/>
                    </a:moveTo>
                    <a:lnTo>
                      <a:pt x="7" y="0"/>
                    </a:lnTo>
                    <a:lnTo>
                      <a:pt x="9" y="4"/>
                    </a:lnTo>
                    <a:lnTo>
                      <a:pt x="11" y="7"/>
                    </a:lnTo>
                    <a:lnTo>
                      <a:pt x="11" y="10"/>
                    </a:lnTo>
                    <a:lnTo>
                      <a:pt x="4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56"/>
              <p:cNvSpPr>
                <a:spLocks/>
              </p:cNvSpPr>
              <p:nvPr/>
            </p:nvSpPr>
            <p:spPr bwMode="auto">
              <a:xfrm>
                <a:off x="5370513" y="5438776"/>
                <a:ext cx="23813" cy="2063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5" y="3"/>
                  </a:cxn>
                  <a:cxn ang="0">
                    <a:pos x="15" y="5"/>
                  </a:cxn>
                  <a:cxn ang="0">
                    <a:pos x="14" y="6"/>
                  </a:cxn>
                  <a:cxn ang="0">
                    <a:pos x="14" y="7"/>
                  </a:cxn>
                  <a:cxn ang="0">
                    <a:pos x="12" y="7"/>
                  </a:cxn>
                  <a:cxn ang="0">
                    <a:pos x="11" y="9"/>
                  </a:cxn>
                  <a:cxn ang="0">
                    <a:pos x="12" y="10"/>
                  </a:cxn>
                  <a:cxn ang="0">
                    <a:pos x="15" y="11"/>
                  </a:cxn>
                  <a:cxn ang="0">
                    <a:pos x="14" y="13"/>
                  </a:cxn>
                  <a:cxn ang="0">
                    <a:pos x="9" y="13"/>
                  </a:cxn>
                  <a:cxn ang="0">
                    <a:pos x="4" y="11"/>
                  </a:cxn>
                  <a:cxn ang="0">
                    <a:pos x="0" y="11"/>
                  </a:cxn>
                  <a:cxn ang="0">
                    <a:pos x="0" y="3"/>
                  </a:cxn>
                  <a:cxn ang="0">
                    <a:pos x="3" y="3"/>
                  </a:cxn>
                  <a:cxn ang="0">
                    <a:pos x="5" y="2"/>
                  </a:cxn>
                  <a:cxn ang="0">
                    <a:pos x="8" y="2"/>
                  </a:cxn>
                  <a:cxn ang="0">
                    <a:pos x="10" y="0"/>
                  </a:cxn>
                </a:cxnLst>
                <a:rect l="0" t="0" r="r" b="b"/>
                <a:pathLst>
                  <a:path w="15" h="13">
                    <a:moveTo>
                      <a:pt x="10" y="0"/>
                    </a:moveTo>
                    <a:lnTo>
                      <a:pt x="15" y="3"/>
                    </a:lnTo>
                    <a:lnTo>
                      <a:pt x="15" y="5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12" y="7"/>
                    </a:lnTo>
                    <a:lnTo>
                      <a:pt x="11" y="9"/>
                    </a:lnTo>
                    <a:lnTo>
                      <a:pt x="12" y="10"/>
                    </a:lnTo>
                    <a:lnTo>
                      <a:pt x="15" y="11"/>
                    </a:lnTo>
                    <a:lnTo>
                      <a:pt x="14" y="13"/>
                    </a:lnTo>
                    <a:lnTo>
                      <a:pt x="9" y="13"/>
                    </a:lnTo>
                    <a:lnTo>
                      <a:pt x="4" y="11"/>
                    </a:lnTo>
                    <a:lnTo>
                      <a:pt x="0" y="11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5" y="2"/>
                    </a:lnTo>
                    <a:lnTo>
                      <a:pt x="8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57"/>
              <p:cNvSpPr>
                <a:spLocks/>
              </p:cNvSpPr>
              <p:nvPr/>
            </p:nvSpPr>
            <p:spPr bwMode="auto">
              <a:xfrm>
                <a:off x="5392738" y="5491163"/>
                <a:ext cx="68263" cy="76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3" y="1"/>
                  </a:cxn>
                  <a:cxn ang="0">
                    <a:pos x="5" y="0"/>
                  </a:cxn>
                  <a:cxn ang="0">
                    <a:pos x="12" y="0"/>
                  </a:cxn>
                  <a:cxn ang="0">
                    <a:pos x="17" y="5"/>
                  </a:cxn>
                  <a:cxn ang="0">
                    <a:pos x="21" y="11"/>
                  </a:cxn>
                  <a:cxn ang="0">
                    <a:pos x="25" y="16"/>
                  </a:cxn>
                  <a:cxn ang="0">
                    <a:pos x="32" y="26"/>
                  </a:cxn>
                  <a:cxn ang="0">
                    <a:pos x="36" y="29"/>
                  </a:cxn>
                  <a:cxn ang="0">
                    <a:pos x="38" y="34"/>
                  </a:cxn>
                  <a:cxn ang="0">
                    <a:pos x="38" y="42"/>
                  </a:cxn>
                  <a:cxn ang="0">
                    <a:pos x="39" y="44"/>
                  </a:cxn>
                  <a:cxn ang="0">
                    <a:pos x="40" y="46"/>
                  </a:cxn>
                  <a:cxn ang="0">
                    <a:pos x="43" y="47"/>
                  </a:cxn>
                  <a:cxn ang="0">
                    <a:pos x="39" y="48"/>
                  </a:cxn>
                  <a:cxn ang="0">
                    <a:pos x="37" y="47"/>
                  </a:cxn>
                  <a:cxn ang="0">
                    <a:pos x="33" y="44"/>
                  </a:cxn>
                  <a:cxn ang="0">
                    <a:pos x="30" y="41"/>
                  </a:cxn>
                  <a:cxn ang="0">
                    <a:pos x="28" y="37"/>
                  </a:cxn>
                  <a:cxn ang="0">
                    <a:pos x="25" y="30"/>
                  </a:cxn>
                  <a:cxn ang="0">
                    <a:pos x="25" y="29"/>
                  </a:cxn>
                  <a:cxn ang="0">
                    <a:pos x="24" y="28"/>
                  </a:cxn>
                  <a:cxn ang="0">
                    <a:pos x="23" y="29"/>
                  </a:cxn>
                  <a:cxn ang="0">
                    <a:pos x="22" y="29"/>
                  </a:cxn>
                  <a:cxn ang="0">
                    <a:pos x="21" y="30"/>
                  </a:cxn>
                  <a:cxn ang="0">
                    <a:pos x="16" y="30"/>
                  </a:cxn>
                  <a:cxn ang="0">
                    <a:pos x="16" y="27"/>
                  </a:cxn>
                  <a:cxn ang="0">
                    <a:pos x="15" y="25"/>
                  </a:cxn>
                  <a:cxn ang="0">
                    <a:pos x="15" y="21"/>
                  </a:cxn>
                  <a:cxn ang="0">
                    <a:pos x="14" y="19"/>
                  </a:cxn>
                  <a:cxn ang="0">
                    <a:pos x="11" y="16"/>
                  </a:cxn>
                  <a:cxn ang="0">
                    <a:pos x="10" y="16"/>
                  </a:cxn>
                  <a:cxn ang="0">
                    <a:pos x="9" y="14"/>
                  </a:cxn>
                  <a:cxn ang="0">
                    <a:pos x="8" y="13"/>
                  </a:cxn>
                  <a:cxn ang="0">
                    <a:pos x="8" y="7"/>
                  </a:cxn>
                  <a:cxn ang="0">
                    <a:pos x="7" y="6"/>
                  </a:cxn>
                  <a:cxn ang="0">
                    <a:pos x="4" y="8"/>
                  </a:cxn>
                  <a:cxn ang="0">
                    <a:pos x="3" y="8"/>
                  </a:cxn>
                  <a:cxn ang="0">
                    <a:pos x="2" y="9"/>
                  </a:cxn>
                  <a:cxn ang="0">
                    <a:pos x="0" y="8"/>
                  </a:cxn>
                  <a:cxn ang="0">
                    <a:pos x="0" y="0"/>
                  </a:cxn>
                </a:cxnLst>
                <a:rect l="0" t="0" r="r" b="b"/>
                <a:pathLst>
                  <a:path w="43" h="48">
                    <a:moveTo>
                      <a:pt x="0" y="0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12" y="0"/>
                    </a:lnTo>
                    <a:lnTo>
                      <a:pt x="17" y="5"/>
                    </a:lnTo>
                    <a:lnTo>
                      <a:pt x="21" y="11"/>
                    </a:lnTo>
                    <a:lnTo>
                      <a:pt x="25" y="16"/>
                    </a:lnTo>
                    <a:lnTo>
                      <a:pt x="32" y="26"/>
                    </a:lnTo>
                    <a:lnTo>
                      <a:pt x="36" y="29"/>
                    </a:lnTo>
                    <a:lnTo>
                      <a:pt x="38" y="34"/>
                    </a:lnTo>
                    <a:lnTo>
                      <a:pt x="38" y="42"/>
                    </a:lnTo>
                    <a:lnTo>
                      <a:pt x="39" y="44"/>
                    </a:lnTo>
                    <a:lnTo>
                      <a:pt x="40" y="46"/>
                    </a:lnTo>
                    <a:lnTo>
                      <a:pt x="43" y="47"/>
                    </a:lnTo>
                    <a:lnTo>
                      <a:pt x="39" y="48"/>
                    </a:lnTo>
                    <a:lnTo>
                      <a:pt x="37" y="47"/>
                    </a:lnTo>
                    <a:lnTo>
                      <a:pt x="33" y="44"/>
                    </a:lnTo>
                    <a:lnTo>
                      <a:pt x="30" y="41"/>
                    </a:lnTo>
                    <a:lnTo>
                      <a:pt x="28" y="37"/>
                    </a:lnTo>
                    <a:lnTo>
                      <a:pt x="25" y="30"/>
                    </a:lnTo>
                    <a:lnTo>
                      <a:pt x="25" y="29"/>
                    </a:lnTo>
                    <a:lnTo>
                      <a:pt x="24" y="28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6" y="30"/>
                    </a:lnTo>
                    <a:lnTo>
                      <a:pt x="16" y="27"/>
                    </a:lnTo>
                    <a:lnTo>
                      <a:pt x="15" y="25"/>
                    </a:lnTo>
                    <a:lnTo>
                      <a:pt x="15" y="21"/>
                    </a:lnTo>
                    <a:lnTo>
                      <a:pt x="14" y="19"/>
                    </a:lnTo>
                    <a:lnTo>
                      <a:pt x="11" y="16"/>
                    </a:lnTo>
                    <a:lnTo>
                      <a:pt x="10" y="16"/>
                    </a:lnTo>
                    <a:lnTo>
                      <a:pt x="9" y="14"/>
                    </a:lnTo>
                    <a:lnTo>
                      <a:pt x="8" y="13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58"/>
              <p:cNvSpPr>
                <a:spLocks/>
              </p:cNvSpPr>
              <p:nvPr/>
            </p:nvSpPr>
            <p:spPr bwMode="auto">
              <a:xfrm>
                <a:off x="5521325" y="5500688"/>
                <a:ext cx="12700" cy="15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2"/>
                  </a:cxn>
                  <a:cxn ang="0">
                    <a:pos x="7" y="5"/>
                  </a:cxn>
                  <a:cxn ang="0">
                    <a:pos x="8" y="7"/>
                  </a:cxn>
                  <a:cxn ang="0">
                    <a:pos x="8" y="8"/>
                  </a:cxn>
                  <a:cxn ang="0">
                    <a:pos x="6" y="10"/>
                  </a:cxn>
                  <a:cxn ang="0">
                    <a:pos x="4" y="9"/>
                  </a:cxn>
                  <a:cxn ang="0">
                    <a:pos x="1" y="7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8" h="10">
                    <a:moveTo>
                      <a:pt x="0" y="0"/>
                    </a:moveTo>
                    <a:lnTo>
                      <a:pt x="5" y="2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6" y="10"/>
                    </a:lnTo>
                    <a:lnTo>
                      <a:pt x="4" y="9"/>
                    </a:lnTo>
                    <a:lnTo>
                      <a:pt x="1" y="7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59"/>
              <p:cNvSpPr>
                <a:spLocks noEditPoints="1"/>
              </p:cNvSpPr>
              <p:nvPr/>
            </p:nvSpPr>
            <p:spPr bwMode="auto">
              <a:xfrm>
                <a:off x="5461000" y="5514976"/>
                <a:ext cx="23813" cy="41275"/>
              </a:xfrm>
              <a:custGeom>
                <a:avLst/>
                <a:gdLst/>
                <a:ahLst/>
                <a:cxnLst>
                  <a:cxn ang="0">
                    <a:pos x="13" y="17"/>
                  </a:cxn>
                  <a:cxn ang="0">
                    <a:pos x="15" y="21"/>
                  </a:cxn>
                  <a:cxn ang="0">
                    <a:pos x="15" y="24"/>
                  </a:cxn>
                  <a:cxn ang="0">
                    <a:pos x="14" y="26"/>
                  </a:cxn>
                  <a:cxn ang="0">
                    <a:pos x="13" y="17"/>
                  </a:cxn>
                  <a:cxn ang="0">
                    <a:pos x="3" y="0"/>
                  </a:cxn>
                  <a:cxn ang="0">
                    <a:pos x="6" y="0"/>
                  </a:cxn>
                  <a:cxn ang="0">
                    <a:pos x="8" y="3"/>
                  </a:cxn>
                  <a:cxn ang="0">
                    <a:pos x="8" y="5"/>
                  </a:cxn>
                  <a:cxn ang="0">
                    <a:pos x="9" y="7"/>
                  </a:cxn>
                  <a:cxn ang="0">
                    <a:pos x="10" y="8"/>
                  </a:cxn>
                  <a:cxn ang="0">
                    <a:pos x="14" y="8"/>
                  </a:cxn>
                  <a:cxn ang="0">
                    <a:pos x="15" y="10"/>
                  </a:cxn>
                  <a:cxn ang="0">
                    <a:pos x="15" y="12"/>
                  </a:cxn>
                  <a:cxn ang="0">
                    <a:pos x="14" y="15"/>
                  </a:cxn>
                  <a:cxn ang="0">
                    <a:pos x="13" y="17"/>
                  </a:cxn>
                  <a:cxn ang="0">
                    <a:pos x="11" y="17"/>
                  </a:cxn>
                  <a:cxn ang="0">
                    <a:pos x="9" y="15"/>
                  </a:cxn>
                  <a:cxn ang="0">
                    <a:pos x="8" y="15"/>
                  </a:cxn>
                  <a:cxn ang="0">
                    <a:pos x="7" y="14"/>
                  </a:cxn>
                  <a:cxn ang="0">
                    <a:pos x="7" y="12"/>
                  </a:cxn>
                  <a:cxn ang="0">
                    <a:pos x="8" y="11"/>
                  </a:cxn>
                  <a:cxn ang="0">
                    <a:pos x="6" y="8"/>
                  </a:cxn>
                  <a:cxn ang="0">
                    <a:pos x="4" y="10"/>
                  </a:cxn>
                  <a:cxn ang="0">
                    <a:pos x="3" y="10"/>
                  </a:cxn>
                  <a:cxn ang="0">
                    <a:pos x="2" y="11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0"/>
                  </a:cxn>
                </a:cxnLst>
                <a:rect l="0" t="0" r="r" b="b"/>
                <a:pathLst>
                  <a:path w="15" h="26">
                    <a:moveTo>
                      <a:pt x="13" y="17"/>
                    </a:moveTo>
                    <a:lnTo>
                      <a:pt x="15" y="21"/>
                    </a:lnTo>
                    <a:lnTo>
                      <a:pt x="15" y="24"/>
                    </a:lnTo>
                    <a:lnTo>
                      <a:pt x="14" y="26"/>
                    </a:lnTo>
                    <a:lnTo>
                      <a:pt x="13" y="17"/>
                    </a:lnTo>
                    <a:close/>
                    <a:moveTo>
                      <a:pt x="3" y="0"/>
                    </a:moveTo>
                    <a:lnTo>
                      <a:pt x="6" y="0"/>
                    </a:lnTo>
                    <a:lnTo>
                      <a:pt x="8" y="3"/>
                    </a:lnTo>
                    <a:lnTo>
                      <a:pt x="8" y="5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4" y="8"/>
                    </a:lnTo>
                    <a:lnTo>
                      <a:pt x="15" y="10"/>
                    </a:lnTo>
                    <a:lnTo>
                      <a:pt x="15" y="12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1" y="17"/>
                    </a:lnTo>
                    <a:lnTo>
                      <a:pt x="9" y="15"/>
                    </a:lnTo>
                    <a:lnTo>
                      <a:pt x="8" y="15"/>
                    </a:lnTo>
                    <a:lnTo>
                      <a:pt x="7" y="14"/>
                    </a:lnTo>
                    <a:lnTo>
                      <a:pt x="7" y="12"/>
                    </a:lnTo>
                    <a:lnTo>
                      <a:pt x="8" y="11"/>
                    </a:lnTo>
                    <a:lnTo>
                      <a:pt x="6" y="8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2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60"/>
              <p:cNvSpPr>
                <a:spLocks/>
              </p:cNvSpPr>
              <p:nvPr/>
            </p:nvSpPr>
            <p:spPr bwMode="auto">
              <a:xfrm>
                <a:off x="5557838" y="5516563"/>
                <a:ext cx="15875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5" y="3"/>
                  </a:cxn>
                  <a:cxn ang="0">
                    <a:pos x="7" y="3"/>
                  </a:cxn>
                  <a:cxn ang="0">
                    <a:pos x="10" y="5"/>
                  </a:cxn>
                  <a:cxn ang="0">
                    <a:pos x="10" y="7"/>
                  </a:cxn>
                  <a:cxn ang="0">
                    <a:pos x="4" y="7"/>
                  </a:cxn>
                  <a:cxn ang="0">
                    <a:pos x="2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0" h="7">
                    <a:moveTo>
                      <a:pt x="0" y="0"/>
                    </a:moveTo>
                    <a:lnTo>
                      <a:pt x="2" y="2"/>
                    </a:lnTo>
                    <a:lnTo>
                      <a:pt x="3" y="2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10" y="5"/>
                    </a:lnTo>
                    <a:lnTo>
                      <a:pt x="10" y="7"/>
                    </a:lnTo>
                    <a:lnTo>
                      <a:pt x="4" y="7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61"/>
              <p:cNvSpPr>
                <a:spLocks/>
              </p:cNvSpPr>
              <p:nvPr/>
            </p:nvSpPr>
            <p:spPr bwMode="auto">
              <a:xfrm>
                <a:off x="5527675" y="5526088"/>
                <a:ext cx="14288" cy="1270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0"/>
                  </a:cxn>
                  <a:cxn ang="0">
                    <a:pos x="8" y="1"/>
                  </a:cxn>
                  <a:cxn ang="0">
                    <a:pos x="9" y="4"/>
                  </a:cxn>
                  <a:cxn ang="0">
                    <a:pos x="7" y="8"/>
                  </a:cxn>
                  <a:cxn ang="0">
                    <a:pos x="5" y="7"/>
                  </a:cxn>
                  <a:cxn ang="0">
                    <a:pos x="3" y="6"/>
                  </a:cxn>
                  <a:cxn ang="0">
                    <a:pos x="2" y="4"/>
                  </a:cxn>
                  <a:cxn ang="0">
                    <a:pos x="0" y="4"/>
                  </a:cxn>
                  <a:cxn ang="0">
                    <a:pos x="3" y="0"/>
                  </a:cxn>
                </a:cxnLst>
                <a:rect l="0" t="0" r="r" b="b"/>
                <a:pathLst>
                  <a:path w="9" h="8">
                    <a:moveTo>
                      <a:pt x="3" y="0"/>
                    </a:moveTo>
                    <a:lnTo>
                      <a:pt x="5" y="0"/>
                    </a:lnTo>
                    <a:lnTo>
                      <a:pt x="8" y="1"/>
                    </a:lnTo>
                    <a:lnTo>
                      <a:pt x="9" y="4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3" y="6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62"/>
              <p:cNvSpPr>
                <a:spLocks/>
              </p:cNvSpPr>
              <p:nvPr/>
            </p:nvSpPr>
            <p:spPr bwMode="auto">
              <a:xfrm>
                <a:off x="5549900" y="5527676"/>
                <a:ext cx="23813" cy="2540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5" y="4"/>
                  </a:cxn>
                  <a:cxn ang="0">
                    <a:pos x="7" y="5"/>
                  </a:cxn>
                  <a:cxn ang="0">
                    <a:pos x="9" y="5"/>
                  </a:cxn>
                  <a:cxn ang="0">
                    <a:pos x="11" y="6"/>
                  </a:cxn>
                  <a:cxn ang="0">
                    <a:pos x="12" y="7"/>
                  </a:cxn>
                  <a:cxn ang="0">
                    <a:pos x="15" y="12"/>
                  </a:cxn>
                  <a:cxn ang="0">
                    <a:pos x="15" y="16"/>
                  </a:cxn>
                  <a:cxn ang="0">
                    <a:pos x="7" y="12"/>
                  </a:cxn>
                  <a:cxn ang="0">
                    <a:pos x="0" y="9"/>
                  </a:cxn>
                  <a:cxn ang="0">
                    <a:pos x="1" y="6"/>
                  </a:cxn>
                  <a:cxn ang="0">
                    <a:pos x="1" y="0"/>
                  </a:cxn>
                </a:cxnLst>
                <a:rect l="0" t="0" r="r" b="b"/>
                <a:pathLst>
                  <a:path w="15" h="16">
                    <a:moveTo>
                      <a:pt x="1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5" y="4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2" y="7"/>
                    </a:lnTo>
                    <a:lnTo>
                      <a:pt x="15" y="12"/>
                    </a:lnTo>
                    <a:lnTo>
                      <a:pt x="15" y="16"/>
                    </a:lnTo>
                    <a:lnTo>
                      <a:pt x="7" y="12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63"/>
              <p:cNvSpPr>
                <a:spLocks/>
              </p:cNvSpPr>
              <p:nvPr/>
            </p:nvSpPr>
            <p:spPr bwMode="auto">
              <a:xfrm>
                <a:off x="5510213" y="5559426"/>
                <a:ext cx="11113" cy="1746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1"/>
                  </a:cxn>
                  <a:cxn ang="0">
                    <a:pos x="7" y="3"/>
                  </a:cxn>
                  <a:cxn ang="0">
                    <a:pos x="4" y="6"/>
                  </a:cxn>
                  <a:cxn ang="0">
                    <a:pos x="2" y="8"/>
                  </a:cxn>
                  <a:cxn ang="0">
                    <a:pos x="2" y="11"/>
                  </a:cxn>
                  <a:cxn ang="0">
                    <a:pos x="0" y="10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2" y="3"/>
                  </a:cxn>
                  <a:cxn ang="0">
                    <a:pos x="5" y="0"/>
                  </a:cxn>
                </a:cxnLst>
                <a:rect l="0" t="0" r="r" b="b"/>
                <a:pathLst>
                  <a:path w="7" h="11">
                    <a:moveTo>
                      <a:pt x="5" y="0"/>
                    </a:moveTo>
                    <a:lnTo>
                      <a:pt x="7" y="1"/>
                    </a:lnTo>
                    <a:lnTo>
                      <a:pt x="7" y="3"/>
                    </a:lnTo>
                    <a:lnTo>
                      <a:pt x="4" y="6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64"/>
              <p:cNvSpPr>
                <a:spLocks/>
              </p:cNvSpPr>
              <p:nvPr/>
            </p:nvSpPr>
            <p:spPr bwMode="auto">
              <a:xfrm>
                <a:off x="4640263" y="5592763"/>
                <a:ext cx="25400" cy="2222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3" y="1"/>
                  </a:cxn>
                  <a:cxn ang="0">
                    <a:pos x="6" y="1"/>
                  </a:cxn>
                  <a:cxn ang="0">
                    <a:pos x="9" y="3"/>
                  </a:cxn>
                  <a:cxn ang="0">
                    <a:pos x="11" y="3"/>
                  </a:cxn>
                  <a:cxn ang="0">
                    <a:pos x="14" y="4"/>
                  </a:cxn>
                  <a:cxn ang="0">
                    <a:pos x="16" y="6"/>
                  </a:cxn>
                  <a:cxn ang="0">
                    <a:pos x="16" y="10"/>
                  </a:cxn>
                  <a:cxn ang="0">
                    <a:pos x="13" y="10"/>
                  </a:cxn>
                  <a:cxn ang="0">
                    <a:pos x="10" y="12"/>
                  </a:cxn>
                  <a:cxn ang="0">
                    <a:pos x="10" y="13"/>
                  </a:cxn>
                  <a:cxn ang="0">
                    <a:pos x="9" y="13"/>
                  </a:cxn>
                  <a:cxn ang="0">
                    <a:pos x="8" y="12"/>
                  </a:cxn>
                  <a:cxn ang="0">
                    <a:pos x="6" y="11"/>
                  </a:cxn>
                  <a:cxn ang="0">
                    <a:pos x="3" y="11"/>
                  </a:cxn>
                  <a:cxn ang="0">
                    <a:pos x="0" y="14"/>
                  </a:cxn>
                  <a:cxn ang="0">
                    <a:pos x="2" y="11"/>
                  </a:cxn>
                  <a:cxn ang="0">
                    <a:pos x="1" y="11"/>
                  </a:cxn>
                  <a:cxn ang="0">
                    <a:pos x="1" y="0"/>
                  </a:cxn>
                </a:cxnLst>
                <a:rect l="0" t="0" r="r" b="b"/>
                <a:pathLst>
                  <a:path w="16" h="14">
                    <a:moveTo>
                      <a:pt x="1" y="0"/>
                    </a:moveTo>
                    <a:lnTo>
                      <a:pt x="3" y="1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4" y="4"/>
                    </a:lnTo>
                    <a:lnTo>
                      <a:pt x="16" y="6"/>
                    </a:lnTo>
                    <a:lnTo>
                      <a:pt x="16" y="10"/>
                    </a:lnTo>
                    <a:lnTo>
                      <a:pt x="13" y="10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3" y="11"/>
                    </a:lnTo>
                    <a:lnTo>
                      <a:pt x="0" y="14"/>
                    </a:lnTo>
                    <a:lnTo>
                      <a:pt x="2" y="11"/>
                    </a:lnTo>
                    <a:lnTo>
                      <a:pt x="1" y="1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65"/>
              <p:cNvSpPr>
                <a:spLocks/>
              </p:cNvSpPr>
              <p:nvPr/>
            </p:nvSpPr>
            <p:spPr bwMode="auto">
              <a:xfrm>
                <a:off x="4576763" y="5710238"/>
                <a:ext cx="11113" cy="12700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2"/>
                  </a:cxn>
                  <a:cxn ang="0">
                    <a:pos x="7" y="8"/>
                  </a:cxn>
                  <a:cxn ang="0">
                    <a:pos x="5" y="7"/>
                  </a:cxn>
                  <a:cxn ang="0">
                    <a:pos x="0" y="7"/>
                  </a:cxn>
                  <a:cxn ang="0">
                    <a:pos x="1" y="6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0" t="0" r="r" b="b"/>
                <a:pathLst>
                  <a:path w="7" h="8">
                    <a:moveTo>
                      <a:pt x="5" y="0"/>
                    </a:moveTo>
                    <a:lnTo>
                      <a:pt x="7" y="2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66"/>
              <p:cNvSpPr>
                <a:spLocks/>
              </p:cNvSpPr>
              <p:nvPr/>
            </p:nvSpPr>
            <p:spPr bwMode="auto">
              <a:xfrm>
                <a:off x="4291013" y="5867401"/>
                <a:ext cx="9525" cy="14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1"/>
                  </a:cxn>
                  <a:cxn ang="0">
                    <a:pos x="6" y="2"/>
                  </a:cxn>
                  <a:cxn ang="0">
                    <a:pos x="6" y="7"/>
                  </a:cxn>
                  <a:cxn ang="0">
                    <a:pos x="3" y="7"/>
                  </a:cxn>
                  <a:cxn ang="0">
                    <a:pos x="2" y="8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lnTo>
                      <a:pt x="2" y="1"/>
                    </a:lnTo>
                    <a:lnTo>
                      <a:pt x="6" y="2"/>
                    </a:lnTo>
                    <a:lnTo>
                      <a:pt x="6" y="7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67"/>
              <p:cNvSpPr>
                <a:spLocks/>
              </p:cNvSpPr>
              <p:nvPr/>
            </p:nvSpPr>
            <p:spPr bwMode="auto">
              <a:xfrm>
                <a:off x="4095750" y="5889626"/>
                <a:ext cx="69850" cy="46038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41" y="2"/>
                  </a:cxn>
                  <a:cxn ang="0">
                    <a:pos x="44" y="7"/>
                  </a:cxn>
                  <a:cxn ang="0">
                    <a:pos x="44" y="16"/>
                  </a:cxn>
                  <a:cxn ang="0">
                    <a:pos x="38" y="19"/>
                  </a:cxn>
                  <a:cxn ang="0">
                    <a:pos x="21" y="19"/>
                  </a:cxn>
                  <a:cxn ang="0">
                    <a:pos x="17" y="21"/>
                  </a:cxn>
                  <a:cxn ang="0">
                    <a:pos x="10" y="28"/>
                  </a:cxn>
                  <a:cxn ang="0">
                    <a:pos x="6" y="29"/>
                  </a:cxn>
                  <a:cxn ang="0">
                    <a:pos x="0" y="27"/>
                  </a:cxn>
                  <a:cxn ang="0">
                    <a:pos x="0" y="21"/>
                  </a:cxn>
                  <a:cxn ang="0">
                    <a:pos x="10" y="12"/>
                  </a:cxn>
                  <a:cxn ang="0">
                    <a:pos x="11" y="6"/>
                  </a:cxn>
                  <a:cxn ang="0">
                    <a:pos x="25" y="3"/>
                  </a:cxn>
                  <a:cxn ang="0">
                    <a:pos x="31" y="1"/>
                  </a:cxn>
                  <a:cxn ang="0">
                    <a:pos x="37" y="0"/>
                  </a:cxn>
                </a:cxnLst>
                <a:rect l="0" t="0" r="r" b="b"/>
                <a:pathLst>
                  <a:path w="44" h="29">
                    <a:moveTo>
                      <a:pt x="37" y="0"/>
                    </a:moveTo>
                    <a:lnTo>
                      <a:pt x="41" y="2"/>
                    </a:lnTo>
                    <a:lnTo>
                      <a:pt x="44" y="7"/>
                    </a:lnTo>
                    <a:lnTo>
                      <a:pt x="44" y="16"/>
                    </a:lnTo>
                    <a:lnTo>
                      <a:pt x="38" y="19"/>
                    </a:lnTo>
                    <a:lnTo>
                      <a:pt x="21" y="19"/>
                    </a:lnTo>
                    <a:lnTo>
                      <a:pt x="17" y="21"/>
                    </a:lnTo>
                    <a:lnTo>
                      <a:pt x="10" y="28"/>
                    </a:lnTo>
                    <a:lnTo>
                      <a:pt x="6" y="29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10" y="12"/>
                    </a:lnTo>
                    <a:lnTo>
                      <a:pt x="11" y="6"/>
                    </a:lnTo>
                    <a:lnTo>
                      <a:pt x="25" y="3"/>
                    </a:lnTo>
                    <a:lnTo>
                      <a:pt x="31" y="1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68"/>
              <p:cNvSpPr>
                <a:spLocks/>
              </p:cNvSpPr>
              <p:nvPr/>
            </p:nvSpPr>
            <p:spPr bwMode="auto">
              <a:xfrm>
                <a:off x="4033838" y="5949951"/>
                <a:ext cx="14288" cy="95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0"/>
                  </a:cxn>
                  <a:cxn ang="0">
                    <a:pos x="7" y="2"/>
                  </a:cxn>
                  <a:cxn ang="0">
                    <a:pos x="9" y="2"/>
                  </a:cxn>
                  <a:cxn ang="0">
                    <a:pos x="7" y="6"/>
                  </a:cxn>
                  <a:cxn ang="0">
                    <a:pos x="5" y="6"/>
                  </a:cxn>
                  <a:cxn ang="0">
                    <a:pos x="0" y="4"/>
                  </a:cxn>
                  <a:cxn ang="0">
                    <a:pos x="1" y="2"/>
                  </a:cxn>
                  <a:cxn ang="0">
                    <a:pos x="2" y="0"/>
                  </a:cxn>
                </a:cxnLst>
                <a:rect l="0" t="0" r="r" b="b"/>
                <a:pathLst>
                  <a:path w="9" h="6">
                    <a:moveTo>
                      <a:pt x="2" y="0"/>
                    </a:moveTo>
                    <a:lnTo>
                      <a:pt x="5" y="0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69"/>
              <p:cNvSpPr>
                <a:spLocks/>
              </p:cNvSpPr>
              <p:nvPr/>
            </p:nvSpPr>
            <p:spPr bwMode="auto">
              <a:xfrm>
                <a:off x="3913188" y="5992813"/>
                <a:ext cx="28575" cy="1746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8" y="1"/>
                  </a:cxn>
                  <a:cxn ang="0">
                    <a:pos x="17" y="4"/>
                  </a:cxn>
                  <a:cxn ang="0">
                    <a:pos x="15" y="7"/>
                  </a:cxn>
                  <a:cxn ang="0">
                    <a:pos x="13" y="10"/>
                  </a:cxn>
                  <a:cxn ang="0">
                    <a:pos x="10" y="11"/>
                  </a:cxn>
                  <a:cxn ang="0">
                    <a:pos x="4" y="11"/>
                  </a:cxn>
                  <a:cxn ang="0">
                    <a:pos x="0" y="10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3" y="0"/>
                  </a:cxn>
                </a:cxnLst>
                <a:rect l="0" t="0" r="r" b="b"/>
                <a:pathLst>
                  <a:path w="18" h="11">
                    <a:moveTo>
                      <a:pt x="13" y="0"/>
                    </a:moveTo>
                    <a:lnTo>
                      <a:pt x="18" y="1"/>
                    </a:lnTo>
                    <a:lnTo>
                      <a:pt x="17" y="4"/>
                    </a:lnTo>
                    <a:lnTo>
                      <a:pt x="15" y="7"/>
                    </a:lnTo>
                    <a:lnTo>
                      <a:pt x="13" y="10"/>
                    </a:lnTo>
                    <a:lnTo>
                      <a:pt x="10" y="11"/>
                    </a:lnTo>
                    <a:lnTo>
                      <a:pt x="4" y="11"/>
                    </a:lnTo>
                    <a:lnTo>
                      <a:pt x="0" y="10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70"/>
              <p:cNvSpPr>
                <a:spLocks/>
              </p:cNvSpPr>
              <p:nvPr/>
            </p:nvSpPr>
            <p:spPr bwMode="auto">
              <a:xfrm>
                <a:off x="3948113" y="6008688"/>
                <a:ext cx="17463" cy="635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1" y="0"/>
                  </a:cxn>
                  <a:cxn ang="0">
                    <a:pos x="11" y="2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1" h="4">
                    <a:moveTo>
                      <a:pt x="4" y="0"/>
                    </a:moveTo>
                    <a:lnTo>
                      <a:pt x="11" y="0"/>
                    </a:lnTo>
                    <a:lnTo>
                      <a:pt x="11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71"/>
              <p:cNvSpPr>
                <a:spLocks/>
              </p:cNvSpPr>
              <p:nvPr/>
            </p:nvSpPr>
            <p:spPr bwMode="auto">
              <a:xfrm>
                <a:off x="3892550" y="6015038"/>
                <a:ext cx="20638" cy="1746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0"/>
                  </a:cxn>
                  <a:cxn ang="0">
                    <a:pos x="13" y="3"/>
                  </a:cxn>
                  <a:cxn ang="0">
                    <a:pos x="10" y="6"/>
                  </a:cxn>
                  <a:cxn ang="0">
                    <a:pos x="5" y="8"/>
                  </a:cxn>
                  <a:cxn ang="0">
                    <a:pos x="3" y="11"/>
                  </a:cxn>
                  <a:cxn ang="0">
                    <a:pos x="0" y="6"/>
                  </a:cxn>
                  <a:cxn ang="0">
                    <a:pos x="2" y="4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13" h="11">
                    <a:moveTo>
                      <a:pt x="6" y="0"/>
                    </a:moveTo>
                    <a:lnTo>
                      <a:pt x="13" y="0"/>
                    </a:lnTo>
                    <a:lnTo>
                      <a:pt x="13" y="3"/>
                    </a:lnTo>
                    <a:lnTo>
                      <a:pt x="10" y="6"/>
                    </a:lnTo>
                    <a:lnTo>
                      <a:pt x="5" y="8"/>
                    </a:lnTo>
                    <a:lnTo>
                      <a:pt x="3" y="11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72"/>
              <p:cNvSpPr>
                <a:spLocks/>
              </p:cNvSpPr>
              <p:nvPr/>
            </p:nvSpPr>
            <p:spPr bwMode="auto">
              <a:xfrm>
                <a:off x="3603625" y="6035676"/>
                <a:ext cx="15875" cy="19050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9" y="1"/>
                  </a:cxn>
                  <a:cxn ang="0">
                    <a:pos x="10" y="4"/>
                  </a:cxn>
                  <a:cxn ang="0">
                    <a:pos x="9" y="6"/>
                  </a:cxn>
                  <a:cxn ang="0">
                    <a:pos x="8" y="7"/>
                  </a:cxn>
                  <a:cxn ang="0">
                    <a:pos x="7" y="9"/>
                  </a:cxn>
                  <a:cxn ang="0">
                    <a:pos x="4" y="11"/>
                  </a:cxn>
                  <a:cxn ang="0">
                    <a:pos x="3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2" y="8"/>
                  </a:cxn>
                  <a:cxn ang="0">
                    <a:pos x="3" y="6"/>
                  </a:cxn>
                  <a:cxn ang="0">
                    <a:pos x="5" y="2"/>
                  </a:cxn>
                  <a:cxn ang="0">
                    <a:pos x="7" y="0"/>
                  </a:cxn>
                </a:cxnLst>
                <a:rect l="0" t="0" r="r" b="b"/>
                <a:pathLst>
                  <a:path w="10" h="12">
                    <a:moveTo>
                      <a:pt x="7" y="0"/>
                    </a:moveTo>
                    <a:lnTo>
                      <a:pt x="9" y="0"/>
                    </a:lnTo>
                    <a:lnTo>
                      <a:pt x="9" y="1"/>
                    </a:lnTo>
                    <a:lnTo>
                      <a:pt x="10" y="4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9"/>
                    </a:lnTo>
                    <a:lnTo>
                      <a:pt x="4" y="11"/>
                    </a:lnTo>
                    <a:lnTo>
                      <a:pt x="3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6"/>
                    </a:lnTo>
                    <a:lnTo>
                      <a:pt x="5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73"/>
              <p:cNvSpPr>
                <a:spLocks/>
              </p:cNvSpPr>
              <p:nvPr/>
            </p:nvSpPr>
            <p:spPr bwMode="auto">
              <a:xfrm>
                <a:off x="3473450" y="6048376"/>
                <a:ext cx="17463" cy="1111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9" y="3"/>
                  </a:cxn>
                  <a:cxn ang="0">
                    <a:pos x="11" y="3"/>
                  </a:cxn>
                  <a:cxn ang="0">
                    <a:pos x="9" y="5"/>
                  </a:cxn>
                  <a:cxn ang="0">
                    <a:pos x="7" y="6"/>
                  </a:cxn>
                  <a:cxn ang="0">
                    <a:pos x="4" y="7"/>
                  </a:cxn>
                  <a:cxn ang="0">
                    <a:pos x="0" y="7"/>
                  </a:cxn>
                  <a:cxn ang="0">
                    <a:pos x="5" y="3"/>
                  </a:cxn>
                  <a:cxn ang="0">
                    <a:pos x="5" y="0"/>
                  </a:cxn>
                </a:cxnLst>
                <a:rect l="0" t="0" r="r" b="b"/>
                <a:pathLst>
                  <a:path w="11" h="7">
                    <a:moveTo>
                      <a:pt x="5" y="0"/>
                    </a:moveTo>
                    <a:lnTo>
                      <a:pt x="7" y="0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7"/>
                    </a:lnTo>
                    <a:lnTo>
                      <a:pt x="0" y="7"/>
                    </a:lnTo>
                    <a:lnTo>
                      <a:pt x="5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74"/>
              <p:cNvSpPr>
                <a:spLocks noEditPoints="1"/>
              </p:cNvSpPr>
              <p:nvPr/>
            </p:nvSpPr>
            <p:spPr bwMode="auto">
              <a:xfrm>
                <a:off x="4054475" y="4541838"/>
                <a:ext cx="1123950" cy="1347788"/>
              </a:xfrm>
              <a:custGeom>
                <a:avLst/>
                <a:gdLst/>
                <a:ahLst/>
                <a:cxnLst>
                  <a:cxn ang="0">
                    <a:pos x="231" y="0"/>
                  </a:cxn>
                  <a:cxn ang="0">
                    <a:pos x="251" y="19"/>
                  </a:cxn>
                  <a:cxn ang="0">
                    <a:pos x="280" y="18"/>
                  </a:cxn>
                  <a:cxn ang="0">
                    <a:pos x="346" y="33"/>
                  </a:cxn>
                  <a:cxn ang="0">
                    <a:pos x="430" y="39"/>
                  </a:cxn>
                  <a:cxn ang="0">
                    <a:pos x="483" y="29"/>
                  </a:cxn>
                  <a:cxn ang="0">
                    <a:pos x="536" y="113"/>
                  </a:cxn>
                  <a:cxn ang="0">
                    <a:pos x="662" y="508"/>
                  </a:cxn>
                  <a:cxn ang="0">
                    <a:pos x="699" y="507"/>
                  </a:cxn>
                  <a:cxn ang="0">
                    <a:pos x="605" y="530"/>
                  </a:cxn>
                  <a:cxn ang="0">
                    <a:pos x="538" y="527"/>
                  </a:cxn>
                  <a:cxn ang="0">
                    <a:pos x="515" y="497"/>
                  </a:cxn>
                  <a:cxn ang="0">
                    <a:pos x="465" y="506"/>
                  </a:cxn>
                  <a:cxn ang="0">
                    <a:pos x="461" y="527"/>
                  </a:cxn>
                  <a:cxn ang="0">
                    <a:pos x="476" y="537"/>
                  </a:cxn>
                  <a:cxn ang="0">
                    <a:pos x="437" y="572"/>
                  </a:cxn>
                  <a:cxn ang="0">
                    <a:pos x="418" y="593"/>
                  </a:cxn>
                  <a:cxn ang="0">
                    <a:pos x="405" y="613"/>
                  </a:cxn>
                  <a:cxn ang="0">
                    <a:pos x="390" y="593"/>
                  </a:cxn>
                  <a:cxn ang="0">
                    <a:pos x="428" y="523"/>
                  </a:cxn>
                  <a:cxn ang="0">
                    <a:pos x="417" y="505"/>
                  </a:cxn>
                  <a:cxn ang="0">
                    <a:pos x="368" y="557"/>
                  </a:cxn>
                  <a:cxn ang="0">
                    <a:pos x="351" y="586"/>
                  </a:cxn>
                  <a:cxn ang="0">
                    <a:pos x="336" y="600"/>
                  </a:cxn>
                  <a:cxn ang="0">
                    <a:pos x="337" y="654"/>
                  </a:cxn>
                  <a:cxn ang="0">
                    <a:pos x="320" y="683"/>
                  </a:cxn>
                  <a:cxn ang="0">
                    <a:pos x="292" y="708"/>
                  </a:cxn>
                  <a:cxn ang="0">
                    <a:pos x="249" y="754"/>
                  </a:cxn>
                  <a:cxn ang="0">
                    <a:pos x="210" y="786"/>
                  </a:cxn>
                  <a:cxn ang="0">
                    <a:pos x="176" y="808"/>
                  </a:cxn>
                  <a:cxn ang="0">
                    <a:pos x="132" y="831"/>
                  </a:cxn>
                  <a:cxn ang="0">
                    <a:pos x="111" y="843"/>
                  </a:cxn>
                  <a:cxn ang="0">
                    <a:pos x="152" y="813"/>
                  </a:cxn>
                  <a:cxn ang="0">
                    <a:pos x="191" y="767"/>
                  </a:cxn>
                  <a:cxn ang="0">
                    <a:pos x="237" y="712"/>
                  </a:cxn>
                  <a:cxn ang="0">
                    <a:pos x="255" y="647"/>
                  </a:cxn>
                  <a:cxn ang="0">
                    <a:pos x="213" y="648"/>
                  </a:cxn>
                  <a:cxn ang="0">
                    <a:pos x="216" y="638"/>
                  </a:cxn>
                  <a:cxn ang="0">
                    <a:pos x="199" y="670"/>
                  </a:cxn>
                  <a:cxn ang="0">
                    <a:pos x="129" y="661"/>
                  </a:cxn>
                  <a:cxn ang="0">
                    <a:pos x="121" y="593"/>
                  </a:cxn>
                  <a:cxn ang="0">
                    <a:pos x="107" y="589"/>
                  </a:cxn>
                  <a:cxn ang="0">
                    <a:pos x="56" y="575"/>
                  </a:cxn>
                  <a:cxn ang="0">
                    <a:pos x="60" y="554"/>
                  </a:cxn>
                  <a:cxn ang="0">
                    <a:pos x="64" y="540"/>
                  </a:cxn>
                  <a:cxn ang="0">
                    <a:pos x="54" y="501"/>
                  </a:cxn>
                  <a:cxn ang="0">
                    <a:pos x="28" y="511"/>
                  </a:cxn>
                  <a:cxn ang="0">
                    <a:pos x="56" y="457"/>
                  </a:cxn>
                  <a:cxn ang="0">
                    <a:pos x="63" y="444"/>
                  </a:cxn>
                  <a:cxn ang="0">
                    <a:pos x="84" y="428"/>
                  </a:cxn>
                  <a:cxn ang="0">
                    <a:pos x="155" y="386"/>
                  </a:cxn>
                  <a:cxn ang="0">
                    <a:pos x="148" y="330"/>
                  </a:cxn>
                  <a:cxn ang="0">
                    <a:pos x="98" y="346"/>
                  </a:cxn>
                  <a:cxn ang="0">
                    <a:pos x="40" y="311"/>
                  </a:cxn>
                  <a:cxn ang="0">
                    <a:pos x="49" y="266"/>
                  </a:cxn>
                  <a:cxn ang="0">
                    <a:pos x="84" y="261"/>
                  </a:cxn>
                  <a:cxn ang="0">
                    <a:pos x="134" y="277"/>
                  </a:cxn>
                  <a:cxn ang="0">
                    <a:pos x="167" y="245"/>
                  </a:cxn>
                  <a:cxn ang="0">
                    <a:pos x="139" y="225"/>
                  </a:cxn>
                  <a:cxn ang="0">
                    <a:pos x="54" y="136"/>
                  </a:cxn>
                  <a:cxn ang="0">
                    <a:pos x="169" y="40"/>
                  </a:cxn>
                  <a:cxn ang="0">
                    <a:pos x="181" y="26"/>
                  </a:cxn>
                </a:cxnLst>
                <a:rect l="0" t="0" r="r" b="b"/>
                <a:pathLst>
                  <a:path w="708" h="849">
                    <a:moveTo>
                      <a:pt x="151" y="257"/>
                    </a:moveTo>
                    <a:lnTo>
                      <a:pt x="152" y="257"/>
                    </a:lnTo>
                    <a:lnTo>
                      <a:pt x="151" y="257"/>
                    </a:lnTo>
                    <a:close/>
                    <a:moveTo>
                      <a:pt x="143" y="253"/>
                    </a:moveTo>
                    <a:lnTo>
                      <a:pt x="150" y="253"/>
                    </a:lnTo>
                    <a:lnTo>
                      <a:pt x="151" y="254"/>
                    </a:lnTo>
                    <a:lnTo>
                      <a:pt x="151" y="255"/>
                    </a:lnTo>
                    <a:lnTo>
                      <a:pt x="150" y="255"/>
                    </a:lnTo>
                    <a:lnTo>
                      <a:pt x="151" y="256"/>
                    </a:lnTo>
                    <a:lnTo>
                      <a:pt x="151" y="257"/>
                    </a:lnTo>
                    <a:lnTo>
                      <a:pt x="150" y="256"/>
                    </a:lnTo>
                    <a:lnTo>
                      <a:pt x="149" y="256"/>
                    </a:lnTo>
                    <a:lnTo>
                      <a:pt x="146" y="255"/>
                    </a:lnTo>
                    <a:lnTo>
                      <a:pt x="142" y="255"/>
                    </a:lnTo>
                    <a:lnTo>
                      <a:pt x="142" y="254"/>
                    </a:lnTo>
                    <a:lnTo>
                      <a:pt x="143" y="253"/>
                    </a:lnTo>
                    <a:close/>
                    <a:moveTo>
                      <a:pt x="228" y="0"/>
                    </a:moveTo>
                    <a:lnTo>
                      <a:pt x="231" y="0"/>
                    </a:lnTo>
                    <a:lnTo>
                      <a:pt x="233" y="1"/>
                    </a:lnTo>
                    <a:lnTo>
                      <a:pt x="235" y="2"/>
                    </a:lnTo>
                    <a:lnTo>
                      <a:pt x="236" y="4"/>
                    </a:lnTo>
                    <a:lnTo>
                      <a:pt x="237" y="5"/>
                    </a:lnTo>
                    <a:lnTo>
                      <a:pt x="240" y="7"/>
                    </a:lnTo>
                    <a:lnTo>
                      <a:pt x="245" y="7"/>
                    </a:lnTo>
                    <a:lnTo>
                      <a:pt x="245" y="11"/>
                    </a:lnTo>
                    <a:lnTo>
                      <a:pt x="244" y="14"/>
                    </a:lnTo>
                    <a:lnTo>
                      <a:pt x="243" y="15"/>
                    </a:lnTo>
                    <a:lnTo>
                      <a:pt x="241" y="16"/>
                    </a:lnTo>
                    <a:lnTo>
                      <a:pt x="238" y="16"/>
                    </a:lnTo>
                    <a:lnTo>
                      <a:pt x="237" y="17"/>
                    </a:lnTo>
                    <a:lnTo>
                      <a:pt x="238" y="21"/>
                    </a:lnTo>
                    <a:lnTo>
                      <a:pt x="241" y="23"/>
                    </a:lnTo>
                    <a:lnTo>
                      <a:pt x="243" y="24"/>
                    </a:lnTo>
                    <a:lnTo>
                      <a:pt x="247" y="23"/>
                    </a:lnTo>
                    <a:lnTo>
                      <a:pt x="249" y="22"/>
                    </a:lnTo>
                    <a:lnTo>
                      <a:pt x="251" y="19"/>
                    </a:lnTo>
                    <a:lnTo>
                      <a:pt x="252" y="17"/>
                    </a:lnTo>
                    <a:lnTo>
                      <a:pt x="254" y="14"/>
                    </a:lnTo>
                    <a:lnTo>
                      <a:pt x="255" y="11"/>
                    </a:lnTo>
                    <a:lnTo>
                      <a:pt x="256" y="11"/>
                    </a:lnTo>
                    <a:lnTo>
                      <a:pt x="257" y="12"/>
                    </a:lnTo>
                    <a:lnTo>
                      <a:pt x="257" y="14"/>
                    </a:lnTo>
                    <a:lnTo>
                      <a:pt x="258" y="15"/>
                    </a:lnTo>
                    <a:lnTo>
                      <a:pt x="259" y="15"/>
                    </a:lnTo>
                    <a:lnTo>
                      <a:pt x="261" y="14"/>
                    </a:lnTo>
                    <a:lnTo>
                      <a:pt x="261" y="11"/>
                    </a:lnTo>
                    <a:lnTo>
                      <a:pt x="262" y="12"/>
                    </a:lnTo>
                    <a:lnTo>
                      <a:pt x="264" y="17"/>
                    </a:lnTo>
                    <a:lnTo>
                      <a:pt x="264" y="19"/>
                    </a:lnTo>
                    <a:lnTo>
                      <a:pt x="265" y="22"/>
                    </a:lnTo>
                    <a:lnTo>
                      <a:pt x="270" y="24"/>
                    </a:lnTo>
                    <a:lnTo>
                      <a:pt x="273" y="24"/>
                    </a:lnTo>
                    <a:lnTo>
                      <a:pt x="276" y="23"/>
                    </a:lnTo>
                    <a:lnTo>
                      <a:pt x="280" y="18"/>
                    </a:lnTo>
                    <a:lnTo>
                      <a:pt x="283" y="17"/>
                    </a:lnTo>
                    <a:lnTo>
                      <a:pt x="288" y="17"/>
                    </a:lnTo>
                    <a:lnTo>
                      <a:pt x="293" y="18"/>
                    </a:lnTo>
                    <a:lnTo>
                      <a:pt x="298" y="18"/>
                    </a:lnTo>
                    <a:lnTo>
                      <a:pt x="301" y="17"/>
                    </a:lnTo>
                    <a:lnTo>
                      <a:pt x="304" y="22"/>
                    </a:lnTo>
                    <a:lnTo>
                      <a:pt x="302" y="25"/>
                    </a:lnTo>
                    <a:lnTo>
                      <a:pt x="302" y="28"/>
                    </a:lnTo>
                    <a:lnTo>
                      <a:pt x="301" y="30"/>
                    </a:lnTo>
                    <a:lnTo>
                      <a:pt x="308" y="32"/>
                    </a:lnTo>
                    <a:lnTo>
                      <a:pt x="315" y="36"/>
                    </a:lnTo>
                    <a:lnTo>
                      <a:pt x="323" y="38"/>
                    </a:lnTo>
                    <a:lnTo>
                      <a:pt x="330" y="37"/>
                    </a:lnTo>
                    <a:lnTo>
                      <a:pt x="336" y="32"/>
                    </a:lnTo>
                    <a:lnTo>
                      <a:pt x="339" y="32"/>
                    </a:lnTo>
                    <a:lnTo>
                      <a:pt x="341" y="35"/>
                    </a:lnTo>
                    <a:lnTo>
                      <a:pt x="342" y="35"/>
                    </a:lnTo>
                    <a:lnTo>
                      <a:pt x="346" y="33"/>
                    </a:lnTo>
                    <a:lnTo>
                      <a:pt x="350" y="29"/>
                    </a:lnTo>
                    <a:lnTo>
                      <a:pt x="354" y="28"/>
                    </a:lnTo>
                    <a:lnTo>
                      <a:pt x="355" y="28"/>
                    </a:lnTo>
                    <a:lnTo>
                      <a:pt x="356" y="29"/>
                    </a:lnTo>
                    <a:lnTo>
                      <a:pt x="358" y="30"/>
                    </a:lnTo>
                    <a:lnTo>
                      <a:pt x="370" y="30"/>
                    </a:lnTo>
                    <a:lnTo>
                      <a:pt x="372" y="31"/>
                    </a:lnTo>
                    <a:lnTo>
                      <a:pt x="373" y="32"/>
                    </a:lnTo>
                    <a:lnTo>
                      <a:pt x="375" y="35"/>
                    </a:lnTo>
                    <a:lnTo>
                      <a:pt x="383" y="33"/>
                    </a:lnTo>
                    <a:lnTo>
                      <a:pt x="391" y="37"/>
                    </a:lnTo>
                    <a:lnTo>
                      <a:pt x="400" y="39"/>
                    </a:lnTo>
                    <a:lnTo>
                      <a:pt x="406" y="38"/>
                    </a:lnTo>
                    <a:lnTo>
                      <a:pt x="414" y="36"/>
                    </a:lnTo>
                    <a:lnTo>
                      <a:pt x="422" y="35"/>
                    </a:lnTo>
                    <a:lnTo>
                      <a:pt x="425" y="36"/>
                    </a:lnTo>
                    <a:lnTo>
                      <a:pt x="428" y="37"/>
                    </a:lnTo>
                    <a:lnTo>
                      <a:pt x="430" y="39"/>
                    </a:lnTo>
                    <a:lnTo>
                      <a:pt x="434" y="40"/>
                    </a:lnTo>
                    <a:lnTo>
                      <a:pt x="437" y="40"/>
                    </a:lnTo>
                    <a:lnTo>
                      <a:pt x="442" y="39"/>
                    </a:lnTo>
                    <a:lnTo>
                      <a:pt x="448" y="38"/>
                    </a:lnTo>
                    <a:lnTo>
                      <a:pt x="454" y="36"/>
                    </a:lnTo>
                    <a:lnTo>
                      <a:pt x="456" y="35"/>
                    </a:lnTo>
                    <a:lnTo>
                      <a:pt x="458" y="32"/>
                    </a:lnTo>
                    <a:lnTo>
                      <a:pt x="458" y="28"/>
                    </a:lnTo>
                    <a:lnTo>
                      <a:pt x="462" y="28"/>
                    </a:lnTo>
                    <a:lnTo>
                      <a:pt x="464" y="29"/>
                    </a:lnTo>
                    <a:lnTo>
                      <a:pt x="467" y="29"/>
                    </a:lnTo>
                    <a:lnTo>
                      <a:pt x="468" y="30"/>
                    </a:lnTo>
                    <a:lnTo>
                      <a:pt x="472" y="30"/>
                    </a:lnTo>
                    <a:lnTo>
                      <a:pt x="474" y="29"/>
                    </a:lnTo>
                    <a:lnTo>
                      <a:pt x="474" y="28"/>
                    </a:lnTo>
                    <a:lnTo>
                      <a:pt x="475" y="26"/>
                    </a:lnTo>
                    <a:lnTo>
                      <a:pt x="478" y="26"/>
                    </a:lnTo>
                    <a:lnTo>
                      <a:pt x="483" y="29"/>
                    </a:lnTo>
                    <a:lnTo>
                      <a:pt x="484" y="31"/>
                    </a:lnTo>
                    <a:lnTo>
                      <a:pt x="486" y="32"/>
                    </a:lnTo>
                    <a:lnTo>
                      <a:pt x="493" y="32"/>
                    </a:lnTo>
                    <a:lnTo>
                      <a:pt x="495" y="33"/>
                    </a:lnTo>
                    <a:lnTo>
                      <a:pt x="495" y="36"/>
                    </a:lnTo>
                    <a:lnTo>
                      <a:pt x="496" y="37"/>
                    </a:lnTo>
                    <a:lnTo>
                      <a:pt x="497" y="37"/>
                    </a:lnTo>
                    <a:lnTo>
                      <a:pt x="498" y="36"/>
                    </a:lnTo>
                    <a:lnTo>
                      <a:pt x="500" y="35"/>
                    </a:lnTo>
                    <a:lnTo>
                      <a:pt x="503" y="35"/>
                    </a:lnTo>
                    <a:lnTo>
                      <a:pt x="504" y="36"/>
                    </a:lnTo>
                    <a:lnTo>
                      <a:pt x="505" y="38"/>
                    </a:lnTo>
                    <a:lnTo>
                      <a:pt x="506" y="39"/>
                    </a:lnTo>
                    <a:lnTo>
                      <a:pt x="508" y="40"/>
                    </a:lnTo>
                    <a:lnTo>
                      <a:pt x="512" y="40"/>
                    </a:lnTo>
                    <a:lnTo>
                      <a:pt x="514" y="39"/>
                    </a:lnTo>
                    <a:lnTo>
                      <a:pt x="525" y="75"/>
                    </a:lnTo>
                    <a:lnTo>
                      <a:pt x="536" y="113"/>
                    </a:lnTo>
                    <a:lnTo>
                      <a:pt x="547" y="151"/>
                    </a:lnTo>
                    <a:lnTo>
                      <a:pt x="550" y="162"/>
                    </a:lnTo>
                    <a:lnTo>
                      <a:pt x="557" y="187"/>
                    </a:lnTo>
                    <a:lnTo>
                      <a:pt x="563" y="205"/>
                    </a:lnTo>
                    <a:lnTo>
                      <a:pt x="569" y="226"/>
                    </a:lnTo>
                    <a:lnTo>
                      <a:pt x="575" y="246"/>
                    </a:lnTo>
                    <a:lnTo>
                      <a:pt x="588" y="290"/>
                    </a:lnTo>
                    <a:lnTo>
                      <a:pt x="616" y="383"/>
                    </a:lnTo>
                    <a:lnTo>
                      <a:pt x="628" y="429"/>
                    </a:lnTo>
                    <a:lnTo>
                      <a:pt x="634" y="446"/>
                    </a:lnTo>
                    <a:lnTo>
                      <a:pt x="640" y="466"/>
                    </a:lnTo>
                    <a:lnTo>
                      <a:pt x="642" y="473"/>
                    </a:lnTo>
                    <a:lnTo>
                      <a:pt x="645" y="477"/>
                    </a:lnTo>
                    <a:lnTo>
                      <a:pt x="646" y="481"/>
                    </a:lnTo>
                    <a:lnTo>
                      <a:pt x="648" y="490"/>
                    </a:lnTo>
                    <a:lnTo>
                      <a:pt x="651" y="499"/>
                    </a:lnTo>
                    <a:lnTo>
                      <a:pt x="655" y="507"/>
                    </a:lnTo>
                    <a:lnTo>
                      <a:pt x="662" y="508"/>
                    </a:lnTo>
                    <a:lnTo>
                      <a:pt x="666" y="506"/>
                    </a:lnTo>
                    <a:lnTo>
                      <a:pt x="670" y="505"/>
                    </a:lnTo>
                    <a:lnTo>
                      <a:pt x="674" y="504"/>
                    </a:lnTo>
                    <a:lnTo>
                      <a:pt x="678" y="505"/>
                    </a:lnTo>
                    <a:lnTo>
                      <a:pt x="690" y="495"/>
                    </a:lnTo>
                    <a:lnTo>
                      <a:pt x="695" y="492"/>
                    </a:lnTo>
                    <a:lnTo>
                      <a:pt x="699" y="492"/>
                    </a:lnTo>
                    <a:lnTo>
                      <a:pt x="701" y="493"/>
                    </a:lnTo>
                    <a:lnTo>
                      <a:pt x="702" y="495"/>
                    </a:lnTo>
                    <a:lnTo>
                      <a:pt x="702" y="498"/>
                    </a:lnTo>
                    <a:lnTo>
                      <a:pt x="701" y="500"/>
                    </a:lnTo>
                    <a:lnTo>
                      <a:pt x="701" y="502"/>
                    </a:lnTo>
                    <a:lnTo>
                      <a:pt x="708" y="509"/>
                    </a:lnTo>
                    <a:lnTo>
                      <a:pt x="705" y="509"/>
                    </a:lnTo>
                    <a:lnTo>
                      <a:pt x="703" y="508"/>
                    </a:lnTo>
                    <a:lnTo>
                      <a:pt x="702" y="506"/>
                    </a:lnTo>
                    <a:lnTo>
                      <a:pt x="699" y="505"/>
                    </a:lnTo>
                    <a:lnTo>
                      <a:pt x="699" y="507"/>
                    </a:lnTo>
                    <a:lnTo>
                      <a:pt x="694" y="507"/>
                    </a:lnTo>
                    <a:lnTo>
                      <a:pt x="689" y="516"/>
                    </a:lnTo>
                    <a:lnTo>
                      <a:pt x="683" y="523"/>
                    </a:lnTo>
                    <a:lnTo>
                      <a:pt x="675" y="529"/>
                    </a:lnTo>
                    <a:lnTo>
                      <a:pt x="665" y="532"/>
                    </a:lnTo>
                    <a:lnTo>
                      <a:pt x="653" y="529"/>
                    </a:lnTo>
                    <a:lnTo>
                      <a:pt x="653" y="523"/>
                    </a:lnTo>
                    <a:lnTo>
                      <a:pt x="651" y="519"/>
                    </a:lnTo>
                    <a:lnTo>
                      <a:pt x="649" y="518"/>
                    </a:lnTo>
                    <a:lnTo>
                      <a:pt x="648" y="515"/>
                    </a:lnTo>
                    <a:lnTo>
                      <a:pt x="646" y="518"/>
                    </a:lnTo>
                    <a:lnTo>
                      <a:pt x="644" y="525"/>
                    </a:lnTo>
                    <a:lnTo>
                      <a:pt x="642" y="527"/>
                    </a:lnTo>
                    <a:lnTo>
                      <a:pt x="628" y="525"/>
                    </a:lnTo>
                    <a:lnTo>
                      <a:pt x="616" y="525"/>
                    </a:lnTo>
                    <a:lnTo>
                      <a:pt x="611" y="527"/>
                    </a:lnTo>
                    <a:lnTo>
                      <a:pt x="609" y="529"/>
                    </a:lnTo>
                    <a:lnTo>
                      <a:pt x="605" y="530"/>
                    </a:lnTo>
                    <a:lnTo>
                      <a:pt x="600" y="532"/>
                    </a:lnTo>
                    <a:lnTo>
                      <a:pt x="593" y="533"/>
                    </a:lnTo>
                    <a:lnTo>
                      <a:pt x="589" y="535"/>
                    </a:lnTo>
                    <a:lnTo>
                      <a:pt x="585" y="540"/>
                    </a:lnTo>
                    <a:lnTo>
                      <a:pt x="581" y="537"/>
                    </a:lnTo>
                    <a:lnTo>
                      <a:pt x="577" y="534"/>
                    </a:lnTo>
                    <a:lnTo>
                      <a:pt x="568" y="529"/>
                    </a:lnTo>
                    <a:lnTo>
                      <a:pt x="560" y="530"/>
                    </a:lnTo>
                    <a:lnTo>
                      <a:pt x="557" y="526"/>
                    </a:lnTo>
                    <a:lnTo>
                      <a:pt x="557" y="514"/>
                    </a:lnTo>
                    <a:lnTo>
                      <a:pt x="560" y="509"/>
                    </a:lnTo>
                    <a:lnTo>
                      <a:pt x="556" y="509"/>
                    </a:lnTo>
                    <a:lnTo>
                      <a:pt x="553" y="515"/>
                    </a:lnTo>
                    <a:lnTo>
                      <a:pt x="549" y="522"/>
                    </a:lnTo>
                    <a:lnTo>
                      <a:pt x="547" y="529"/>
                    </a:lnTo>
                    <a:lnTo>
                      <a:pt x="543" y="529"/>
                    </a:lnTo>
                    <a:lnTo>
                      <a:pt x="541" y="528"/>
                    </a:lnTo>
                    <a:lnTo>
                      <a:pt x="538" y="527"/>
                    </a:lnTo>
                    <a:lnTo>
                      <a:pt x="535" y="522"/>
                    </a:lnTo>
                    <a:lnTo>
                      <a:pt x="535" y="520"/>
                    </a:lnTo>
                    <a:lnTo>
                      <a:pt x="536" y="518"/>
                    </a:lnTo>
                    <a:lnTo>
                      <a:pt x="526" y="518"/>
                    </a:lnTo>
                    <a:lnTo>
                      <a:pt x="525" y="516"/>
                    </a:lnTo>
                    <a:lnTo>
                      <a:pt x="525" y="513"/>
                    </a:lnTo>
                    <a:lnTo>
                      <a:pt x="526" y="512"/>
                    </a:lnTo>
                    <a:lnTo>
                      <a:pt x="526" y="509"/>
                    </a:lnTo>
                    <a:lnTo>
                      <a:pt x="520" y="507"/>
                    </a:lnTo>
                    <a:lnTo>
                      <a:pt x="515" y="508"/>
                    </a:lnTo>
                    <a:lnTo>
                      <a:pt x="511" y="511"/>
                    </a:lnTo>
                    <a:lnTo>
                      <a:pt x="506" y="509"/>
                    </a:lnTo>
                    <a:lnTo>
                      <a:pt x="506" y="501"/>
                    </a:lnTo>
                    <a:lnTo>
                      <a:pt x="507" y="500"/>
                    </a:lnTo>
                    <a:lnTo>
                      <a:pt x="515" y="500"/>
                    </a:lnTo>
                    <a:lnTo>
                      <a:pt x="517" y="499"/>
                    </a:lnTo>
                    <a:lnTo>
                      <a:pt x="517" y="498"/>
                    </a:lnTo>
                    <a:lnTo>
                      <a:pt x="515" y="497"/>
                    </a:lnTo>
                    <a:lnTo>
                      <a:pt x="512" y="497"/>
                    </a:lnTo>
                    <a:lnTo>
                      <a:pt x="511" y="495"/>
                    </a:lnTo>
                    <a:lnTo>
                      <a:pt x="511" y="494"/>
                    </a:lnTo>
                    <a:lnTo>
                      <a:pt x="499" y="504"/>
                    </a:lnTo>
                    <a:lnTo>
                      <a:pt x="495" y="506"/>
                    </a:lnTo>
                    <a:lnTo>
                      <a:pt x="489" y="507"/>
                    </a:lnTo>
                    <a:lnTo>
                      <a:pt x="483" y="502"/>
                    </a:lnTo>
                    <a:lnTo>
                      <a:pt x="476" y="502"/>
                    </a:lnTo>
                    <a:lnTo>
                      <a:pt x="477" y="501"/>
                    </a:lnTo>
                    <a:lnTo>
                      <a:pt x="478" y="499"/>
                    </a:lnTo>
                    <a:lnTo>
                      <a:pt x="478" y="494"/>
                    </a:lnTo>
                    <a:lnTo>
                      <a:pt x="476" y="494"/>
                    </a:lnTo>
                    <a:lnTo>
                      <a:pt x="474" y="497"/>
                    </a:lnTo>
                    <a:lnTo>
                      <a:pt x="472" y="499"/>
                    </a:lnTo>
                    <a:lnTo>
                      <a:pt x="472" y="504"/>
                    </a:lnTo>
                    <a:lnTo>
                      <a:pt x="471" y="505"/>
                    </a:lnTo>
                    <a:lnTo>
                      <a:pt x="468" y="505"/>
                    </a:lnTo>
                    <a:lnTo>
                      <a:pt x="465" y="506"/>
                    </a:lnTo>
                    <a:lnTo>
                      <a:pt x="464" y="507"/>
                    </a:lnTo>
                    <a:lnTo>
                      <a:pt x="461" y="507"/>
                    </a:lnTo>
                    <a:lnTo>
                      <a:pt x="460" y="509"/>
                    </a:lnTo>
                    <a:lnTo>
                      <a:pt x="460" y="512"/>
                    </a:lnTo>
                    <a:lnTo>
                      <a:pt x="461" y="513"/>
                    </a:lnTo>
                    <a:lnTo>
                      <a:pt x="462" y="513"/>
                    </a:lnTo>
                    <a:lnTo>
                      <a:pt x="463" y="514"/>
                    </a:lnTo>
                    <a:lnTo>
                      <a:pt x="464" y="514"/>
                    </a:lnTo>
                    <a:lnTo>
                      <a:pt x="465" y="515"/>
                    </a:lnTo>
                    <a:lnTo>
                      <a:pt x="465" y="518"/>
                    </a:lnTo>
                    <a:lnTo>
                      <a:pt x="463" y="519"/>
                    </a:lnTo>
                    <a:lnTo>
                      <a:pt x="462" y="520"/>
                    </a:lnTo>
                    <a:lnTo>
                      <a:pt x="457" y="522"/>
                    </a:lnTo>
                    <a:lnTo>
                      <a:pt x="456" y="523"/>
                    </a:lnTo>
                    <a:lnTo>
                      <a:pt x="456" y="527"/>
                    </a:lnTo>
                    <a:lnTo>
                      <a:pt x="458" y="529"/>
                    </a:lnTo>
                    <a:lnTo>
                      <a:pt x="461" y="528"/>
                    </a:lnTo>
                    <a:lnTo>
                      <a:pt x="461" y="527"/>
                    </a:lnTo>
                    <a:lnTo>
                      <a:pt x="462" y="527"/>
                    </a:lnTo>
                    <a:lnTo>
                      <a:pt x="464" y="529"/>
                    </a:lnTo>
                    <a:lnTo>
                      <a:pt x="464" y="530"/>
                    </a:lnTo>
                    <a:lnTo>
                      <a:pt x="465" y="532"/>
                    </a:lnTo>
                    <a:lnTo>
                      <a:pt x="467" y="532"/>
                    </a:lnTo>
                    <a:lnTo>
                      <a:pt x="468" y="529"/>
                    </a:lnTo>
                    <a:lnTo>
                      <a:pt x="469" y="530"/>
                    </a:lnTo>
                    <a:lnTo>
                      <a:pt x="468" y="532"/>
                    </a:lnTo>
                    <a:lnTo>
                      <a:pt x="465" y="533"/>
                    </a:lnTo>
                    <a:lnTo>
                      <a:pt x="464" y="534"/>
                    </a:lnTo>
                    <a:lnTo>
                      <a:pt x="462" y="535"/>
                    </a:lnTo>
                    <a:lnTo>
                      <a:pt x="461" y="536"/>
                    </a:lnTo>
                    <a:lnTo>
                      <a:pt x="461" y="537"/>
                    </a:lnTo>
                    <a:lnTo>
                      <a:pt x="463" y="539"/>
                    </a:lnTo>
                    <a:lnTo>
                      <a:pt x="467" y="540"/>
                    </a:lnTo>
                    <a:lnTo>
                      <a:pt x="469" y="539"/>
                    </a:lnTo>
                    <a:lnTo>
                      <a:pt x="472" y="539"/>
                    </a:lnTo>
                    <a:lnTo>
                      <a:pt x="476" y="537"/>
                    </a:lnTo>
                    <a:lnTo>
                      <a:pt x="471" y="544"/>
                    </a:lnTo>
                    <a:lnTo>
                      <a:pt x="470" y="547"/>
                    </a:lnTo>
                    <a:lnTo>
                      <a:pt x="468" y="550"/>
                    </a:lnTo>
                    <a:lnTo>
                      <a:pt x="468" y="551"/>
                    </a:lnTo>
                    <a:lnTo>
                      <a:pt x="470" y="553"/>
                    </a:lnTo>
                    <a:lnTo>
                      <a:pt x="474" y="553"/>
                    </a:lnTo>
                    <a:lnTo>
                      <a:pt x="469" y="560"/>
                    </a:lnTo>
                    <a:lnTo>
                      <a:pt x="468" y="564"/>
                    </a:lnTo>
                    <a:lnTo>
                      <a:pt x="465" y="568"/>
                    </a:lnTo>
                    <a:lnTo>
                      <a:pt x="455" y="567"/>
                    </a:lnTo>
                    <a:lnTo>
                      <a:pt x="446" y="563"/>
                    </a:lnTo>
                    <a:lnTo>
                      <a:pt x="444" y="563"/>
                    </a:lnTo>
                    <a:lnTo>
                      <a:pt x="444" y="565"/>
                    </a:lnTo>
                    <a:lnTo>
                      <a:pt x="446" y="568"/>
                    </a:lnTo>
                    <a:lnTo>
                      <a:pt x="446" y="569"/>
                    </a:lnTo>
                    <a:lnTo>
                      <a:pt x="444" y="571"/>
                    </a:lnTo>
                    <a:lnTo>
                      <a:pt x="443" y="572"/>
                    </a:lnTo>
                    <a:lnTo>
                      <a:pt x="437" y="572"/>
                    </a:lnTo>
                    <a:lnTo>
                      <a:pt x="436" y="574"/>
                    </a:lnTo>
                    <a:lnTo>
                      <a:pt x="436" y="582"/>
                    </a:lnTo>
                    <a:lnTo>
                      <a:pt x="435" y="583"/>
                    </a:lnTo>
                    <a:lnTo>
                      <a:pt x="430" y="581"/>
                    </a:lnTo>
                    <a:lnTo>
                      <a:pt x="430" y="583"/>
                    </a:lnTo>
                    <a:lnTo>
                      <a:pt x="432" y="585"/>
                    </a:lnTo>
                    <a:lnTo>
                      <a:pt x="432" y="586"/>
                    </a:lnTo>
                    <a:lnTo>
                      <a:pt x="433" y="588"/>
                    </a:lnTo>
                    <a:lnTo>
                      <a:pt x="432" y="590"/>
                    </a:lnTo>
                    <a:lnTo>
                      <a:pt x="430" y="591"/>
                    </a:lnTo>
                    <a:lnTo>
                      <a:pt x="429" y="589"/>
                    </a:lnTo>
                    <a:lnTo>
                      <a:pt x="428" y="588"/>
                    </a:lnTo>
                    <a:lnTo>
                      <a:pt x="427" y="588"/>
                    </a:lnTo>
                    <a:lnTo>
                      <a:pt x="426" y="589"/>
                    </a:lnTo>
                    <a:lnTo>
                      <a:pt x="425" y="591"/>
                    </a:lnTo>
                    <a:lnTo>
                      <a:pt x="421" y="595"/>
                    </a:lnTo>
                    <a:lnTo>
                      <a:pt x="420" y="595"/>
                    </a:lnTo>
                    <a:lnTo>
                      <a:pt x="418" y="593"/>
                    </a:lnTo>
                    <a:lnTo>
                      <a:pt x="417" y="593"/>
                    </a:lnTo>
                    <a:lnTo>
                      <a:pt x="415" y="595"/>
                    </a:lnTo>
                    <a:lnTo>
                      <a:pt x="417" y="595"/>
                    </a:lnTo>
                    <a:lnTo>
                      <a:pt x="418" y="597"/>
                    </a:lnTo>
                    <a:lnTo>
                      <a:pt x="418" y="598"/>
                    </a:lnTo>
                    <a:lnTo>
                      <a:pt x="419" y="599"/>
                    </a:lnTo>
                    <a:lnTo>
                      <a:pt x="418" y="602"/>
                    </a:lnTo>
                    <a:lnTo>
                      <a:pt x="415" y="603"/>
                    </a:lnTo>
                    <a:lnTo>
                      <a:pt x="412" y="606"/>
                    </a:lnTo>
                    <a:lnTo>
                      <a:pt x="412" y="611"/>
                    </a:lnTo>
                    <a:lnTo>
                      <a:pt x="407" y="611"/>
                    </a:lnTo>
                    <a:lnTo>
                      <a:pt x="406" y="610"/>
                    </a:lnTo>
                    <a:lnTo>
                      <a:pt x="405" y="610"/>
                    </a:lnTo>
                    <a:lnTo>
                      <a:pt x="403" y="609"/>
                    </a:lnTo>
                    <a:lnTo>
                      <a:pt x="401" y="610"/>
                    </a:lnTo>
                    <a:lnTo>
                      <a:pt x="401" y="611"/>
                    </a:lnTo>
                    <a:lnTo>
                      <a:pt x="404" y="612"/>
                    </a:lnTo>
                    <a:lnTo>
                      <a:pt x="405" y="613"/>
                    </a:lnTo>
                    <a:lnTo>
                      <a:pt x="401" y="613"/>
                    </a:lnTo>
                    <a:lnTo>
                      <a:pt x="397" y="616"/>
                    </a:lnTo>
                    <a:lnTo>
                      <a:pt x="394" y="618"/>
                    </a:lnTo>
                    <a:lnTo>
                      <a:pt x="390" y="619"/>
                    </a:lnTo>
                    <a:lnTo>
                      <a:pt x="389" y="618"/>
                    </a:lnTo>
                    <a:lnTo>
                      <a:pt x="387" y="616"/>
                    </a:lnTo>
                    <a:lnTo>
                      <a:pt x="385" y="614"/>
                    </a:lnTo>
                    <a:lnTo>
                      <a:pt x="386" y="611"/>
                    </a:lnTo>
                    <a:lnTo>
                      <a:pt x="389" y="609"/>
                    </a:lnTo>
                    <a:lnTo>
                      <a:pt x="391" y="607"/>
                    </a:lnTo>
                    <a:lnTo>
                      <a:pt x="394" y="606"/>
                    </a:lnTo>
                    <a:lnTo>
                      <a:pt x="398" y="606"/>
                    </a:lnTo>
                    <a:lnTo>
                      <a:pt x="400" y="599"/>
                    </a:lnTo>
                    <a:lnTo>
                      <a:pt x="410" y="585"/>
                    </a:lnTo>
                    <a:lnTo>
                      <a:pt x="404" y="586"/>
                    </a:lnTo>
                    <a:lnTo>
                      <a:pt x="399" y="590"/>
                    </a:lnTo>
                    <a:lnTo>
                      <a:pt x="396" y="592"/>
                    </a:lnTo>
                    <a:lnTo>
                      <a:pt x="390" y="593"/>
                    </a:lnTo>
                    <a:lnTo>
                      <a:pt x="390" y="592"/>
                    </a:lnTo>
                    <a:lnTo>
                      <a:pt x="389" y="592"/>
                    </a:lnTo>
                    <a:lnTo>
                      <a:pt x="386" y="591"/>
                    </a:lnTo>
                    <a:lnTo>
                      <a:pt x="385" y="591"/>
                    </a:lnTo>
                    <a:lnTo>
                      <a:pt x="387" y="579"/>
                    </a:lnTo>
                    <a:lnTo>
                      <a:pt x="391" y="569"/>
                    </a:lnTo>
                    <a:lnTo>
                      <a:pt x="394" y="560"/>
                    </a:lnTo>
                    <a:lnTo>
                      <a:pt x="396" y="549"/>
                    </a:lnTo>
                    <a:lnTo>
                      <a:pt x="392" y="537"/>
                    </a:lnTo>
                    <a:lnTo>
                      <a:pt x="398" y="535"/>
                    </a:lnTo>
                    <a:lnTo>
                      <a:pt x="401" y="530"/>
                    </a:lnTo>
                    <a:lnTo>
                      <a:pt x="406" y="526"/>
                    </a:lnTo>
                    <a:lnTo>
                      <a:pt x="412" y="522"/>
                    </a:lnTo>
                    <a:lnTo>
                      <a:pt x="414" y="522"/>
                    </a:lnTo>
                    <a:lnTo>
                      <a:pt x="415" y="523"/>
                    </a:lnTo>
                    <a:lnTo>
                      <a:pt x="418" y="525"/>
                    </a:lnTo>
                    <a:lnTo>
                      <a:pt x="420" y="525"/>
                    </a:lnTo>
                    <a:lnTo>
                      <a:pt x="428" y="523"/>
                    </a:lnTo>
                    <a:lnTo>
                      <a:pt x="437" y="522"/>
                    </a:lnTo>
                    <a:lnTo>
                      <a:pt x="446" y="525"/>
                    </a:lnTo>
                    <a:lnTo>
                      <a:pt x="443" y="520"/>
                    </a:lnTo>
                    <a:lnTo>
                      <a:pt x="439" y="518"/>
                    </a:lnTo>
                    <a:lnTo>
                      <a:pt x="427" y="515"/>
                    </a:lnTo>
                    <a:lnTo>
                      <a:pt x="422" y="512"/>
                    </a:lnTo>
                    <a:lnTo>
                      <a:pt x="426" y="504"/>
                    </a:lnTo>
                    <a:lnTo>
                      <a:pt x="430" y="498"/>
                    </a:lnTo>
                    <a:lnTo>
                      <a:pt x="437" y="492"/>
                    </a:lnTo>
                    <a:lnTo>
                      <a:pt x="434" y="490"/>
                    </a:lnTo>
                    <a:lnTo>
                      <a:pt x="430" y="490"/>
                    </a:lnTo>
                    <a:lnTo>
                      <a:pt x="428" y="491"/>
                    </a:lnTo>
                    <a:lnTo>
                      <a:pt x="425" y="493"/>
                    </a:lnTo>
                    <a:lnTo>
                      <a:pt x="424" y="495"/>
                    </a:lnTo>
                    <a:lnTo>
                      <a:pt x="421" y="498"/>
                    </a:lnTo>
                    <a:lnTo>
                      <a:pt x="420" y="501"/>
                    </a:lnTo>
                    <a:lnTo>
                      <a:pt x="420" y="505"/>
                    </a:lnTo>
                    <a:lnTo>
                      <a:pt x="417" y="505"/>
                    </a:lnTo>
                    <a:lnTo>
                      <a:pt x="414" y="506"/>
                    </a:lnTo>
                    <a:lnTo>
                      <a:pt x="411" y="506"/>
                    </a:lnTo>
                    <a:lnTo>
                      <a:pt x="408" y="504"/>
                    </a:lnTo>
                    <a:lnTo>
                      <a:pt x="407" y="500"/>
                    </a:lnTo>
                    <a:lnTo>
                      <a:pt x="405" y="505"/>
                    </a:lnTo>
                    <a:lnTo>
                      <a:pt x="400" y="509"/>
                    </a:lnTo>
                    <a:lnTo>
                      <a:pt x="397" y="512"/>
                    </a:lnTo>
                    <a:lnTo>
                      <a:pt x="384" y="525"/>
                    </a:lnTo>
                    <a:lnTo>
                      <a:pt x="379" y="527"/>
                    </a:lnTo>
                    <a:lnTo>
                      <a:pt x="379" y="530"/>
                    </a:lnTo>
                    <a:lnTo>
                      <a:pt x="377" y="533"/>
                    </a:lnTo>
                    <a:lnTo>
                      <a:pt x="377" y="534"/>
                    </a:lnTo>
                    <a:lnTo>
                      <a:pt x="379" y="535"/>
                    </a:lnTo>
                    <a:lnTo>
                      <a:pt x="375" y="540"/>
                    </a:lnTo>
                    <a:lnTo>
                      <a:pt x="371" y="546"/>
                    </a:lnTo>
                    <a:lnTo>
                      <a:pt x="366" y="550"/>
                    </a:lnTo>
                    <a:lnTo>
                      <a:pt x="366" y="555"/>
                    </a:lnTo>
                    <a:lnTo>
                      <a:pt x="368" y="557"/>
                    </a:lnTo>
                    <a:lnTo>
                      <a:pt x="365" y="562"/>
                    </a:lnTo>
                    <a:lnTo>
                      <a:pt x="364" y="565"/>
                    </a:lnTo>
                    <a:lnTo>
                      <a:pt x="358" y="565"/>
                    </a:lnTo>
                    <a:lnTo>
                      <a:pt x="355" y="564"/>
                    </a:lnTo>
                    <a:lnTo>
                      <a:pt x="352" y="563"/>
                    </a:lnTo>
                    <a:lnTo>
                      <a:pt x="347" y="563"/>
                    </a:lnTo>
                    <a:lnTo>
                      <a:pt x="348" y="565"/>
                    </a:lnTo>
                    <a:lnTo>
                      <a:pt x="350" y="568"/>
                    </a:lnTo>
                    <a:lnTo>
                      <a:pt x="352" y="569"/>
                    </a:lnTo>
                    <a:lnTo>
                      <a:pt x="356" y="570"/>
                    </a:lnTo>
                    <a:lnTo>
                      <a:pt x="358" y="571"/>
                    </a:lnTo>
                    <a:lnTo>
                      <a:pt x="361" y="574"/>
                    </a:lnTo>
                    <a:lnTo>
                      <a:pt x="362" y="576"/>
                    </a:lnTo>
                    <a:lnTo>
                      <a:pt x="362" y="579"/>
                    </a:lnTo>
                    <a:lnTo>
                      <a:pt x="361" y="582"/>
                    </a:lnTo>
                    <a:lnTo>
                      <a:pt x="359" y="583"/>
                    </a:lnTo>
                    <a:lnTo>
                      <a:pt x="355" y="585"/>
                    </a:lnTo>
                    <a:lnTo>
                      <a:pt x="351" y="586"/>
                    </a:lnTo>
                    <a:lnTo>
                      <a:pt x="349" y="586"/>
                    </a:lnTo>
                    <a:lnTo>
                      <a:pt x="344" y="589"/>
                    </a:lnTo>
                    <a:lnTo>
                      <a:pt x="347" y="591"/>
                    </a:lnTo>
                    <a:lnTo>
                      <a:pt x="349" y="591"/>
                    </a:lnTo>
                    <a:lnTo>
                      <a:pt x="350" y="592"/>
                    </a:lnTo>
                    <a:lnTo>
                      <a:pt x="351" y="592"/>
                    </a:lnTo>
                    <a:lnTo>
                      <a:pt x="352" y="593"/>
                    </a:lnTo>
                    <a:lnTo>
                      <a:pt x="352" y="596"/>
                    </a:lnTo>
                    <a:lnTo>
                      <a:pt x="351" y="598"/>
                    </a:lnTo>
                    <a:lnTo>
                      <a:pt x="349" y="598"/>
                    </a:lnTo>
                    <a:lnTo>
                      <a:pt x="348" y="597"/>
                    </a:lnTo>
                    <a:lnTo>
                      <a:pt x="347" y="595"/>
                    </a:lnTo>
                    <a:lnTo>
                      <a:pt x="347" y="593"/>
                    </a:lnTo>
                    <a:lnTo>
                      <a:pt x="344" y="596"/>
                    </a:lnTo>
                    <a:lnTo>
                      <a:pt x="343" y="598"/>
                    </a:lnTo>
                    <a:lnTo>
                      <a:pt x="343" y="599"/>
                    </a:lnTo>
                    <a:lnTo>
                      <a:pt x="341" y="600"/>
                    </a:lnTo>
                    <a:lnTo>
                      <a:pt x="336" y="600"/>
                    </a:lnTo>
                    <a:lnTo>
                      <a:pt x="336" y="607"/>
                    </a:lnTo>
                    <a:lnTo>
                      <a:pt x="333" y="612"/>
                    </a:lnTo>
                    <a:lnTo>
                      <a:pt x="329" y="616"/>
                    </a:lnTo>
                    <a:lnTo>
                      <a:pt x="327" y="620"/>
                    </a:lnTo>
                    <a:lnTo>
                      <a:pt x="325" y="626"/>
                    </a:lnTo>
                    <a:lnTo>
                      <a:pt x="326" y="634"/>
                    </a:lnTo>
                    <a:lnTo>
                      <a:pt x="340" y="634"/>
                    </a:lnTo>
                    <a:lnTo>
                      <a:pt x="346" y="637"/>
                    </a:lnTo>
                    <a:lnTo>
                      <a:pt x="351" y="641"/>
                    </a:lnTo>
                    <a:lnTo>
                      <a:pt x="350" y="642"/>
                    </a:lnTo>
                    <a:lnTo>
                      <a:pt x="349" y="645"/>
                    </a:lnTo>
                    <a:lnTo>
                      <a:pt x="348" y="646"/>
                    </a:lnTo>
                    <a:lnTo>
                      <a:pt x="348" y="648"/>
                    </a:lnTo>
                    <a:lnTo>
                      <a:pt x="344" y="652"/>
                    </a:lnTo>
                    <a:lnTo>
                      <a:pt x="342" y="652"/>
                    </a:lnTo>
                    <a:lnTo>
                      <a:pt x="341" y="653"/>
                    </a:lnTo>
                    <a:lnTo>
                      <a:pt x="339" y="654"/>
                    </a:lnTo>
                    <a:lnTo>
                      <a:pt x="337" y="654"/>
                    </a:lnTo>
                    <a:lnTo>
                      <a:pt x="334" y="658"/>
                    </a:lnTo>
                    <a:lnTo>
                      <a:pt x="332" y="659"/>
                    </a:lnTo>
                    <a:lnTo>
                      <a:pt x="330" y="661"/>
                    </a:lnTo>
                    <a:lnTo>
                      <a:pt x="329" y="662"/>
                    </a:lnTo>
                    <a:lnTo>
                      <a:pt x="329" y="663"/>
                    </a:lnTo>
                    <a:lnTo>
                      <a:pt x="330" y="665"/>
                    </a:lnTo>
                    <a:lnTo>
                      <a:pt x="332" y="667"/>
                    </a:lnTo>
                    <a:lnTo>
                      <a:pt x="332" y="669"/>
                    </a:lnTo>
                    <a:lnTo>
                      <a:pt x="330" y="670"/>
                    </a:lnTo>
                    <a:lnTo>
                      <a:pt x="326" y="670"/>
                    </a:lnTo>
                    <a:lnTo>
                      <a:pt x="326" y="673"/>
                    </a:lnTo>
                    <a:lnTo>
                      <a:pt x="329" y="676"/>
                    </a:lnTo>
                    <a:lnTo>
                      <a:pt x="329" y="680"/>
                    </a:lnTo>
                    <a:lnTo>
                      <a:pt x="327" y="680"/>
                    </a:lnTo>
                    <a:lnTo>
                      <a:pt x="325" y="681"/>
                    </a:lnTo>
                    <a:lnTo>
                      <a:pt x="323" y="681"/>
                    </a:lnTo>
                    <a:lnTo>
                      <a:pt x="321" y="682"/>
                    </a:lnTo>
                    <a:lnTo>
                      <a:pt x="320" y="683"/>
                    </a:lnTo>
                    <a:lnTo>
                      <a:pt x="320" y="684"/>
                    </a:lnTo>
                    <a:lnTo>
                      <a:pt x="315" y="687"/>
                    </a:lnTo>
                    <a:lnTo>
                      <a:pt x="312" y="688"/>
                    </a:lnTo>
                    <a:lnTo>
                      <a:pt x="309" y="689"/>
                    </a:lnTo>
                    <a:lnTo>
                      <a:pt x="307" y="689"/>
                    </a:lnTo>
                    <a:lnTo>
                      <a:pt x="306" y="690"/>
                    </a:lnTo>
                    <a:lnTo>
                      <a:pt x="306" y="697"/>
                    </a:lnTo>
                    <a:lnTo>
                      <a:pt x="305" y="698"/>
                    </a:lnTo>
                    <a:lnTo>
                      <a:pt x="304" y="698"/>
                    </a:lnTo>
                    <a:lnTo>
                      <a:pt x="302" y="700"/>
                    </a:lnTo>
                    <a:lnTo>
                      <a:pt x="301" y="700"/>
                    </a:lnTo>
                    <a:lnTo>
                      <a:pt x="301" y="703"/>
                    </a:lnTo>
                    <a:lnTo>
                      <a:pt x="299" y="703"/>
                    </a:lnTo>
                    <a:lnTo>
                      <a:pt x="298" y="702"/>
                    </a:lnTo>
                    <a:lnTo>
                      <a:pt x="297" y="702"/>
                    </a:lnTo>
                    <a:lnTo>
                      <a:pt x="295" y="701"/>
                    </a:lnTo>
                    <a:lnTo>
                      <a:pt x="293" y="704"/>
                    </a:lnTo>
                    <a:lnTo>
                      <a:pt x="292" y="708"/>
                    </a:lnTo>
                    <a:lnTo>
                      <a:pt x="290" y="711"/>
                    </a:lnTo>
                    <a:lnTo>
                      <a:pt x="288" y="715"/>
                    </a:lnTo>
                    <a:lnTo>
                      <a:pt x="281" y="716"/>
                    </a:lnTo>
                    <a:lnTo>
                      <a:pt x="277" y="719"/>
                    </a:lnTo>
                    <a:lnTo>
                      <a:pt x="272" y="724"/>
                    </a:lnTo>
                    <a:lnTo>
                      <a:pt x="267" y="728"/>
                    </a:lnTo>
                    <a:lnTo>
                      <a:pt x="267" y="729"/>
                    </a:lnTo>
                    <a:lnTo>
                      <a:pt x="269" y="730"/>
                    </a:lnTo>
                    <a:lnTo>
                      <a:pt x="270" y="730"/>
                    </a:lnTo>
                    <a:lnTo>
                      <a:pt x="271" y="731"/>
                    </a:lnTo>
                    <a:lnTo>
                      <a:pt x="271" y="738"/>
                    </a:lnTo>
                    <a:lnTo>
                      <a:pt x="267" y="745"/>
                    </a:lnTo>
                    <a:lnTo>
                      <a:pt x="265" y="746"/>
                    </a:lnTo>
                    <a:lnTo>
                      <a:pt x="258" y="746"/>
                    </a:lnTo>
                    <a:lnTo>
                      <a:pt x="256" y="747"/>
                    </a:lnTo>
                    <a:lnTo>
                      <a:pt x="255" y="750"/>
                    </a:lnTo>
                    <a:lnTo>
                      <a:pt x="251" y="753"/>
                    </a:lnTo>
                    <a:lnTo>
                      <a:pt x="249" y="754"/>
                    </a:lnTo>
                    <a:lnTo>
                      <a:pt x="248" y="754"/>
                    </a:lnTo>
                    <a:lnTo>
                      <a:pt x="245" y="753"/>
                    </a:lnTo>
                    <a:lnTo>
                      <a:pt x="244" y="753"/>
                    </a:lnTo>
                    <a:lnTo>
                      <a:pt x="243" y="756"/>
                    </a:lnTo>
                    <a:lnTo>
                      <a:pt x="243" y="761"/>
                    </a:lnTo>
                    <a:lnTo>
                      <a:pt x="240" y="765"/>
                    </a:lnTo>
                    <a:lnTo>
                      <a:pt x="236" y="765"/>
                    </a:lnTo>
                    <a:lnTo>
                      <a:pt x="234" y="763"/>
                    </a:lnTo>
                    <a:lnTo>
                      <a:pt x="231" y="763"/>
                    </a:lnTo>
                    <a:lnTo>
                      <a:pt x="228" y="766"/>
                    </a:lnTo>
                    <a:lnTo>
                      <a:pt x="228" y="768"/>
                    </a:lnTo>
                    <a:lnTo>
                      <a:pt x="229" y="770"/>
                    </a:lnTo>
                    <a:lnTo>
                      <a:pt x="231" y="770"/>
                    </a:lnTo>
                    <a:lnTo>
                      <a:pt x="233" y="771"/>
                    </a:lnTo>
                    <a:lnTo>
                      <a:pt x="224" y="774"/>
                    </a:lnTo>
                    <a:lnTo>
                      <a:pt x="215" y="778"/>
                    </a:lnTo>
                    <a:lnTo>
                      <a:pt x="209" y="784"/>
                    </a:lnTo>
                    <a:lnTo>
                      <a:pt x="210" y="786"/>
                    </a:lnTo>
                    <a:lnTo>
                      <a:pt x="213" y="786"/>
                    </a:lnTo>
                    <a:lnTo>
                      <a:pt x="215" y="785"/>
                    </a:lnTo>
                    <a:lnTo>
                      <a:pt x="216" y="784"/>
                    </a:lnTo>
                    <a:lnTo>
                      <a:pt x="220" y="784"/>
                    </a:lnTo>
                    <a:lnTo>
                      <a:pt x="214" y="791"/>
                    </a:lnTo>
                    <a:lnTo>
                      <a:pt x="208" y="795"/>
                    </a:lnTo>
                    <a:lnTo>
                      <a:pt x="202" y="802"/>
                    </a:lnTo>
                    <a:lnTo>
                      <a:pt x="192" y="806"/>
                    </a:lnTo>
                    <a:lnTo>
                      <a:pt x="187" y="808"/>
                    </a:lnTo>
                    <a:lnTo>
                      <a:pt x="186" y="810"/>
                    </a:lnTo>
                    <a:lnTo>
                      <a:pt x="185" y="814"/>
                    </a:lnTo>
                    <a:lnTo>
                      <a:pt x="184" y="815"/>
                    </a:lnTo>
                    <a:lnTo>
                      <a:pt x="184" y="814"/>
                    </a:lnTo>
                    <a:lnTo>
                      <a:pt x="183" y="813"/>
                    </a:lnTo>
                    <a:lnTo>
                      <a:pt x="184" y="810"/>
                    </a:lnTo>
                    <a:lnTo>
                      <a:pt x="184" y="807"/>
                    </a:lnTo>
                    <a:lnTo>
                      <a:pt x="178" y="807"/>
                    </a:lnTo>
                    <a:lnTo>
                      <a:pt x="176" y="808"/>
                    </a:lnTo>
                    <a:lnTo>
                      <a:pt x="172" y="809"/>
                    </a:lnTo>
                    <a:lnTo>
                      <a:pt x="167" y="814"/>
                    </a:lnTo>
                    <a:lnTo>
                      <a:pt x="166" y="814"/>
                    </a:lnTo>
                    <a:lnTo>
                      <a:pt x="166" y="815"/>
                    </a:lnTo>
                    <a:lnTo>
                      <a:pt x="162" y="817"/>
                    </a:lnTo>
                    <a:lnTo>
                      <a:pt x="159" y="820"/>
                    </a:lnTo>
                    <a:lnTo>
                      <a:pt x="158" y="822"/>
                    </a:lnTo>
                    <a:lnTo>
                      <a:pt x="157" y="822"/>
                    </a:lnTo>
                    <a:lnTo>
                      <a:pt x="155" y="823"/>
                    </a:lnTo>
                    <a:lnTo>
                      <a:pt x="151" y="822"/>
                    </a:lnTo>
                    <a:lnTo>
                      <a:pt x="149" y="824"/>
                    </a:lnTo>
                    <a:lnTo>
                      <a:pt x="148" y="824"/>
                    </a:lnTo>
                    <a:lnTo>
                      <a:pt x="146" y="826"/>
                    </a:lnTo>
                    <a:lnTo>
                      <a:pt x="144" y="826"/>
                    </a:lnTo>
                    <a:lnTo>
                      <a:pt x="142" y="827"/>
                    </a:lnTo>
                    <a:lnTo>
                      <a:pt x="137" y="831"/>
                    </a:lnTo>
                    <a:lnTo>
                      <a:pt x="135" y="833"/>
                    </a:lnTo>
                    <a:lnTo>
                      <a:pt x="132" y="831"/>
                    </a:lnTo>
                    <a:lnTo>
                      <a:pt x="131" y="830"/>
                    </a:lnTo>
                    <a:lnTo>
                      <a:pt x="131" y="829"/>
                    </a:lnTo>
                    <a:lnTo>
                      <a:pt x="134" y="827"/>
                    </a:lnTo>
                    <a:lnTo>
                      <a:pt x="138" y="827"/>
                    </a:lnTo>
                    <a:lnTo>
                      <a:pt x="135" y="820"/>
                    </a:lnTo>
                    <a:lnTo>
                      <a:pt x="134" y="819"/>
                    </a:lnTo>
                    <a:lnTo>
                      <a:pt x="131" y="817"/>
                    </a:lnTo>
                    <a:lnTo>
                      <a:pt x="127" y="817"/>
                    </a:lnTo>
                    <a:lnTo>
                      <a:pt x="124" y="819"/>
                    </a:lnTo>
                    <a:lnTo>
                      <a:pt x="121" y="822"/>
                    </a:lnTo>
                    <a:lnTo>
                      <a:pt x="121" y="829"/>
                    </a:lnTo>
                    <a:lnTo>
                      <a:pt x="120" y="833"/>
                    </a:lnTo>
                    <a:lnTo>
                      <a:pt x="118" y="835"/>
                    </a:lnTo>
                    <a:lnTo>
                      <a:pt x="117" y="836"/>
                    </a:lnTo>
                    <a:lnTo>
                      <a:pt x="115" y="836"/>
                    </a:lnTo>
                    <a:lnTo>
                      <a:pt x="114" y="837"/>
                    </a:lnTo>
                    <a:lnTo>
                      <a:pt x="111" y="837"/>
                    </a:lnTo>
                    <a:lnTo>
                      <a:pt x="111" y="843"/>
                    </a:lnTo>
                    <a:lnTo>
                      <a:pt x="109" y="845"/>
                    </a:lnTo>
                    <a:lnTo>
                      <a:pt x="102" y="849"/>
                    </a:lnTo>
                    <a:lnTo>
                      <a:pt x="101" y="848"/>
                    </a:lnTo>
                    <a:lnTo>
                      <a:pt x="98" y="838"/>
                    </a:lnTo>
                    <a:lnTo>
                      <a:pt x="100" y="829"/>
                    </a:lnTo>
                    <a:lnTo>
                      <a:pt x="106" y="820"/>
                    </a:lnTo>
                    <a:lnTo>
                      <a:pt x="109" y="816"/>
                    </a:lnTo>
                    <a:lnTo>
                      <a:pt x="109" y="815"/>
                    </a:lnTo>
                    <a:lnTo>
                      <a:pt x="111" y="814"/>
                    </a:lnTo>
                    <a:lnTo>
                      <a:pt x="113" y="813"/>
                    </a:lnTo>
                    <a:lnTo>
                      <a:pt x="116" y="812"/>
                    </a:lnTo>
                    <a:lnTo>
                      <a:pt x="122" y="808"/>
                    </a:lnTo>
                    <a:lnTo>
                      <a:pt x="129" y="803"/>
                    </a:lnTo>
                    <a:lnTo>
                      <a:pt x="138" y="802"/>
                    </a:lnTo>
                    <a:lnTo>
                      <a:pt x="141" y="806"/>
                    </a:lnTo>
                    <a:lnTo>
                      <a:pt x="151" y="816"/>
                    </a:lnTo>
                    <a:lnTo>
                      <a:pt x="152" y="815"/>
                    </a:lnTo>
                    <a:lnTo>
                      <a:pt x="152" y="813"/>
                    </a:lnTo>
                    <a:lnTo>
                      <a:pt x="153" y="812"/>
                    </a:lnTo>
                    <a:lnTo>
                      <a:pt x="153" y="809"/>
                    </a:lnTo>
                    <a:lnTo>
                      <a:pt x="155" y="810"/>
                    </a:lnTo>
                    <a:lnTo>
                      <a:pt x="156" y="810"/>
                    </a:lnTo>
                    <a:lnTo>
                      <a:pt x="158" y="812"/>
                    </a:lnTo>
                    <a:lnTo>
                      <a:pt x="159" y="813"/>
                    </a:lnTo>
                    <a:lnTo>
                      <a:pt x="159" y="814"/>
                    </a:lnTo>
                    <a:lnTo>
                      <a:pt x="166" y="812"/>
                    </a:lnTo>
                    <a:lnTo>
                      <a:pt x="166" y="806"/>
                    </a:lnTo>
                    <a:lnTo>
                      <a:pt x="165" y="805"/>
                    </a:lnTo>
                    <a:lnTo>
                      <a:pt x="159" y="805"/>
                    </a:lnTo>
                    <a:lnTo>
                      <a:pt x="159" y="795"/>
                    </a:lnTo>
                    <a:lnTo>
                      <a:pt x="162" y="789"/>
                    </a:lnTo>
                    <a:lnTo>
                      <a:pt x="173" y="778"/>
                    </a:lnTo>
                    <a:lnTo>
                      <a:pt x="174" y="775"/>
                    </a:lnTo>
                    <a:lnTo>
                      <a:pt x="177" y="773"/>
                    </a:lnTo>
                    <a:lnTo>
                      <a:pt x="184" y="770"/>
                    </a:lnTo>
                    <a:lnTo>
                      <a:pt x="191" y="767"/>
                    </a:lnTo>
                    <a:lnTo>
                      <a:pt x="196" y="765"/>
                    </a:lnTo>
                    <a:lnTo>
                      <a:pt x="200" y="758"/>
                    </a:lnTo>
                    <a:lnTo>
                      <a:pt x="203" y="758"/>
                    </a:lnTo>
                    <a:lnTo>
                      <a:pt x="206" y="759"/>
                    </a:lnTo>
                    <a:lnTo>
                      <a:pt x="209" y="759"/>
                    </a:lnTo>
                    <a:lnTo>
                      <a:pt x="210" y="757"/>
                    </a:lnTo>
                    <a:lnTo>
                      <a:pt x="210" y="756"/>
                    </a:lnTo>
                    <a:lnTo>
                      <a:pt x="212" y="753"/>
                    </a:lnTo>
                    <a:lnTo>
                      <a:pt x="212" y="744"/>
                    </a:lnTo>
                    <a:lnTo>
                      <a:pt x="233" y="721"/>
                    </a:lnTo>
                    <a:lnTo>
                      <a:pt x="235" y="722"/>
                    </a:lnTo>
                    <a:lnTo>
                      <a:pt x="237" y="722"/>
                    </a:lnTo>
                    <a:lnTo>
                      <a:pt x="240" y="723"/>
                    </a:lnTo>
                    <a:lnTo>
                      <a:pt x="242" y="723"/>
                    </a:lnTo>
                    <a:lnTo>
                      <a:pt x="244" y="721"/>
                    </a:lnTo>
                    <a:lnTo>
                      <a:pt x="245" y="718"/>
                    </a:lnTo>
                    <a:lnTo>
                      <a:pt x="243" y="718"/>
                    </a:lnTo>
                    <a:lnTo>
                      <a:pt x="237" y="712"/>
                    </a:lnTo>
                    <a:lnTo>
                      <a:pt x="240" y="702"/>
                    </a:lnTo>
                    <a:lnTo>
                      <a:pt x="240" y="688"/>
                    </a:lnTo>
                    <a:lnTo>
                      <a:pt x="242" y="688"/>
                    </a:lnTo>
                    <a:lnTo>
                      <a:pt x="243" y="687"/>
                    </a:lnTo>
                    <a:lnTo>
                      <a:pt x="245" y="687"/>
                    </a:lnTo>
                    <a:lnTo>
                      <a:pt x="247" y="686"/>
                    </a:lnTo>
                    <a:lnTo>
                      <a:pt x="249" y="686"/>
                    </a:lnTo>
                    <a:lnTo>
                      <a:pt x="252" y="687"/>
                    </a:lnTo>
                    <a:lnTo>
                      <a:pt x="251" y="684"/>
                    </a:lnTo>
                    <a:lnTo>
                      <a:pt x="250" y="683"/>
                    </a:lnTo>
                    <a:lnTo>
                      <a:pt x="248" y="682"/>
                    </a:lnTo>
                    <a:lnTo>
                      <a:pt x="241" y="682"/>
                    </a:lnTo>
                    <a:lnTo>
                      <a:pt x="242" y="672"/>
                    </a:lnTo>
                    <a:lnTo>
                      <a:pt x="245" y="666"/>
                    </a:lnTo>
                    <a:lnTo>
                      <a:pt x="250" y="661"/>
                    </a:lnTo>
                    <a:lnTo>
                      <a:pt x="256" y="656"/>
                    </a:lnTo>
                    <a:lnTo>
                      <a:pt x="254" y="651"/>
                    </a:lnTo>
                    <a:lnTo>
                      <a:pt x="255" y="647"/>
                    </a:lnTo>
                    <a:lnTo>
                      <a:pt x="257" y="644"/>
                    </a:lnTo>
                    <a:lnTo>
                      <a:pt x="258" y="639"/>
                    </a:lnTo>
                    <a:lnTo>
                      <a:pt x="258" y="632"/>
                    </a:lnTo>
                    <a:lnTo>
                      <a:pt x="256" y="633"/>
                    </a:lnTo>
                    <a:lnTo>
                      <a:pt x="255" y="634"/>
                    </a:lnTo>
                    <a:lnTo>
                      <a:pt x="254" y="637"/>
                    </a:lnTo>
                    <a:lnTo>
                      <a:pt x="254" y="640"/>
                    </a:lnTo>
                    <a:lnTo>
                      <a:pt x="252" y="642"/>
                    </a:lnTo>
                    <a:lnTo>
                      <a:pt x="252" y="645"/>
                    </a:lnTo>
                    <a:lnTo>
                      <a:pt x="238" y="653"/>
                    </a:lnTo>
                    <a:lnTo>
                      <a:pt x="224" y="660"/>
                    </a:lnTo>
                    <a:lnTo>
                      <a:pt x="222" y="660"/>
                    </a:lnTo>
                    <a:lnTo>
                      <a:pt x="220" y="659"/>
                    </a:lnTo>
                    <a:lnTo>
                      <a:pt x="217" y="656"/>
                    </a:lnTo>
                    <a:lnTo>
                      <a:pt x="216" y="654"/>
                    </a:lnTo>
                    <a:lnTo>
                      <a:pt x="214" y="653"/>
                    </a:lnTo>
                    <a:lnTo>
                      <a:pt x="213" y="652"/>
                    </a:lnTo>
                    <a:lnTo>
                      <a:pt x="213" y="648"/>
                    </a:lnTo>
                    <a:lnTo>
                      <a:pt x="215" y="646"/>
                    </a:lnTo>
                    <a:lnTo>
                      <a:pt x="216" y="646"/>
                    </a:lnTo>
                    <a:lnTo>
                      <a:pt x="217" y="645"/>
                    </a:lnTo>
                    <a:lnTo>
                      <a:pt x="217" y="644"/>
                    </a:lnTo>
                    <a:lnTo>
                      <a:pt x="221" y="644"/>
                    </a:lnTo>
                    <a:lnTo>
                      <a:pt x="222" y="645"/>
                    </a:lnTo>
                    <a:lnTo>
                      <a:pt x="222" y="646"/>
                    </a:lnTo>
                    <a:lnTo>
                      <a:pt x="223" y="647"/>
                    </a:lnTo>
                    <a:lnTo>
                      <a:pt x="223" y="648"/>
                    </a:lnTo>
                    <a:lnTo>
                      <a:pt x="224" y="649"/>
                    </a:lnTo>
                    <a:lnTo>
                      <a:pt x="227" y="649"/>
                    </a:lnTo>
                    <a:lnTo>
                      <a:pt x="229" y="645"/>
                    </a:lnTo>
                    <a:lnTo>
                      <a:pt x="228" y="644"/>
                    </a:lnTo>
                    <a:lnTo>
                      <a:pt x="226" y="642"/>
                    </a:lnTo>
                    <a:lnTo>
                      <a:pt x="224" y="641"/>
                    </a:lnTo>
                    <a:lnTo>
                      <a:pt x="222" y="640"/>
                    </a:lnTo>
                    <a:lnTo>
                      <a:pt x="219" y="639"/>
                    </a:lnTo>
                    <a:lnTo>
                      <a:pt x="216" y="638"/>
                    </a:lnTo>
                    <a:lnTo>
                      <a:pt x="213" y="634"/>
                    </a:lnTo>
                    <a:lnTo>
                      <a:pt x="213" y="632"/>
                    </a:lnTo>
                    <a:lnTo>
                      <a:pt x="212" y="633"/>
                    </a:lnTo>
                    <a:lnTo>
                      <a:pt x="210" y="635"/>
                    </a:lnTo>
                    <a:lnTo>
                      <a:pt x="210" y="638"/>
                    </a:lnTo>
                    <a:lnTo>
                      <a:pt x="209" y="640"/>
                    </a:lnTo>
                    <a:lnTo>
                      <a:pt x="209" y="641"/>
                    </a:lnTo>
                    <a:lnTo>
                      <a:pt x="208" y="644"/>
                    </a:lnTo>
                    <a:lnTo>
                      <a:pt x="208" y="645"/>
                    </a:lnTo>
                    <a:lnTo>
                      <a:pt x="205" y="645"/>
                    </a:lnTo>
                    <a:lnTo>
                      <a:pt x="202" y="644"/>
                    </a:lnTo>
                    <a:lnTo>
                      <a:pt x="203" y="649"/>
                    </a:lnTo>
                    <a:lnTo>
                      <a:pt x="203" y="654"/>
                    </a:lnTo>
                    <a:lnTo>
                      <a:pt x="202" y="659"/>
                    </a:lnTo>
                    <a:lnTo>
                      <a:pt x="202" y="665"/>
                    </a:lnTo>
                    <a:lnTo>
                      <a:pt x="205" y="672"/>
                    </a:lnTo>
                    <a:lnTo>
                      <a:pt x="201" y="672"/>
                    </a:lnTo>
                    <a:lnTo>
                      <a:pt x="199" y="670"/>
                    </a:lnTo>
                    <a:lnTo>
                      <a:pt x="195" y="663"/>
                    </a:lnTo>
                    <a:lnTo>
                      <a:pt x="194" y="662"/>
                    </a:lnTo>
                    <a:lnTo>
                      <a:pt x="193" y="660"/>
                    </a:lnTo>
                    <a:lnTo>
                      <a:pt x="188" y="653"/>
                    </a:lnTo>
                    <a:lnTo>
                      <a:pt x="186" y="648"/>
                    </a:lnTo>
                    <a:lnTo>
                      <a:pt x="184" y="645"/>
                    </a:lnTo>
                    <a:lnTo>
                      <a:pt x="180" y="646"/>
                    </a:lnTo>
                    <a:lnTo>
                      <a:pt x="178" y="648"/>
                    </a:lnTo>
                    <a:lnTo>
                      <a:pt x="177" y="652"/>
                    </a:lnTo>
                    <a:lnTo>
                      <a:pt x="172" y="647"/>
                    </a:lnTo>
                    <a:lnTo>
                      <a:pt x="166" y="644"/>
                    </a:lnTo>
                    <a:lnTo>
                      <a:pt x="162" y="639"/>
                    </a:lnTo>
                    <a:lnTo>
                      <a:pt x="151" y="646"/>
                    </a:lnTo>
                    <a:lnTo>
                      <a:pt x="141" y="652"/>
                    </a:lnTo>
                    <a:lnTo>
                      <a:pt x="137" y="654"/>
                    </a:lnTo>
                    <a:lnTo>
                      <a:pt x="135" y="656"/>
                    </a:lnTo>
                    <a:lnTo>
                      <a:pt x="131" y="659"/>
                    </a:lnTo>
                    <a:lnTo>
                      <a:pt x="129" y="661"/>
                    </a:lnTo>
                    <a:lnTo>
                      <a:pt x="125" y="662"/>
                    </a:lnTo>
                    <a:lnTo>
                      <a:pt x="127" y="655"/>
                    </a:lnTo>
                    <a:lnTo>
                      <a:pt x="125" y="649"/>
                    </a:lnTo>
                    <a:lnTo>
                      <a:pt x="125" y="645"/>
                    </a:lnTo>
                    <a:lnTo>
                      <a:pt x="129" y="641"/>
                    </a:lnTo>
                    <a:lnTo>
                      <a:pt x="127" y="637"/>
                    </a:lnTo>
                    <a:lnTo>
                      <a:pt x="124" y="635"/>
                    </a:lnTo>
                    <a:lnTo>
                      <a:pt x="123" y="634"/>
                    </a:lnTo>
                    <a:lnTo>
                      <a:pt x="121" y="630"/>
                    </a:lnTo>
                    <a:lnTo>
                      <a:pt x="121" y="626"/>
                    </a:lnTo>
                    <a:lnTo>
                      <a:pt x="122" y="624"/>
                    </a:lnTo>
                    <a:lnTo>
                      <a:pt x="124" y="621"/>
                    </a:lnTo>
                    <a:lnTo>
                      <a:pt x="128" y="614"/>
                    </a:lnTo>
                    <a:lnTo>
                      <a:pt x="127" y="611"/>
                    </a:lnTo>
                    <a:lnTo>
                      <a:pt x="124" y="606"/>
                    </a:lnTo>
                    <a:lnTo>
                      <a:pt x="122" y="603"/>
                    </a:lnTo>
                    <a:lnTo>
                      <a:pt x="121" y="600"/>
                    </a:lnTo>
                    <a:lnTo>
                      <a:pt x="121" y="593"/>
                    </a:lnTo>
                    <a:lnTo>
                      <a:pt x="118" y="591"/>
                    </a:lnTo>
                    <a:lnTo>
                      <a:pt x="116" y="590"/>
                    </a:lnTo>
                    <a:lnTo>
                      <a:pt x="116" y="579"/>
                    </a:lnTo>
                    <a:lnTo>
                      <a:pt x="115" y="578"/>
                    </a:lnTo>
                    <a:lnTo>
                      <a:pt x="113" y="577"/>
                    </a:lnTo>
                    <a:lnTo>
                      <a:pt x="111" y="576"/>
                    </a:lnTo>
                    <a:lnTo>
                      <a:pt x="114" y="568"/>
                    </a:lnTo>
                    <a:lnTo>
                      <a:pt x="118" y="562"/>
                    </a:lnTo>
                    <a:lnTo>
                      <a:pt x="125" y="555"/>
                    </a:lnTo>
                    <a:lnTo>
                      <a:pt x="118" y="550"/>
                    </a:lnTo>
                    <a:lnTo>
                      <a:pt x="115" y="556"/>
                    </a:lnTo>
                    <a:lnTo>
                      <a:pt x="111" y="563"/>
                    </a:lnTo>
                    <a:lnTo>
                      <a:pt x="108" y="569"/>
                    </a:lnTo>
                    <a:lnTo>
                      <a:pt x="103" y="574"/>
                    </a:lnTo>
                    <a:lnTo>
                      <a:pt x="103" y="576"/>
                    </a:lnTo>
                    <a:lnTo>
                      <a:pt x="108" y="581"/>
                    </a:lnTo>
                    <a:lnTo>
                      <a:pt x="108" y="586"/>
                    </a:lnTo>
                    <a:lnTo>
                      <a:pt x="107" y="589"/>
                    </a:lnTo>
                    <a:lnTo>
                      <a:pt x="106" y="589"/>
                    </a:lnTo>
                    <a:lnTo>
                      <a:pt x="103" y="588"/>
                    </a:lnTo>
                    <a:lnTo>
                      <a:pt x="102" y="586"/>
                    </a:lnTo>
                    <a:lnTo>
                      <a:pt x="101" y="586"/>
                    </a:lnTo>
                    <a:lnTo>
                      <a:pt x="94" y="591"/>
                    </a:lnTo>
                    <a:lnTo>
                      <a:pt x="88" y="596"/>
                    </a:lnTo>
                    <a:lnTo>
                      <a:pt x="80" y="598"/>
                    </a:lnTo>
                    <a:lnTo>
                      <a:pt x="77" y="598"/>
                    </a:lnTo>
                    <a:lnTo>
                      <a:pt x="73" y="597"/>
                    </a:lnTo>
                    <a:lnTo>
                      <a:pt x="71" y="596"/>
                    </a:lnTo>
                    <a:lnTo>
                      <a:pt x="67" y="596"/>
                    </a:lnTo>
                    <a:lnTo>
                      <a:pt x="66" y="595"/>
                    </a:lnTo>
                    <a:lnTo>
                      <a:pt x="66" y="591"/>
                    </a:lnTo>
                    <a:lnTo>
                      <a:pt x="67" y="589"/>
                    </a:lnTo>
                    <a:lnTo>
                      <a:pt x="67" y="586"/>
                    </a:lnTo>
                    <a:lnTo>
                      <a:pt x="64" y="583"/>
                    </a:lnTo>
                    <a:lnTo>
                      <a:pt x="59" y="579"/>
                    </a:lnTo>
                    <a:lnTo>
                      <a:pt x="56" y="575"/>
                    </a:lnTo>
                    <a:lnTo>
                      <a:pt x="54" y="568"/>
                    </a:lnTo>
                    <a:lnTo>
                      <a:pt x="52" y="569"/>
                    </a:lnTo>
                    <a:lnTo>
                      <a:pt x="49" y="569"/>
                    </a:lnTo>
                    <a:lnTo>
                      <a:pt x="45" y="562"/>
                    </a:lnTo>
                    <a:lnTo>
                      <a:pt x="44" y="561"/>
                    </a:lnTo>
                    <a:lnTo>
                      <a:pt x="43" y="558"/>
                    </a:lnTo>
                    <a:lnTo>
                      <a:pt x="42" y="557"/>
                    </a:lnTo>
                    <a:lnTo>
                      <a:pt x="39" y="557"/>
                    </a:lnTo>
                    <a:lnTo>
                      <a:pt x="43" y="554"/>
                    </a:lnTo>
                    <a:lnTo>
                      <a:pt x="45" y="550"/>
                    </a:lnTo>
                    <a:lnTo>
                      <a:pt x="49" y="546"/>
                    </a:lnTo>
                    <a:lnTo>
                      <a:pt x="52" y="542"/>
                    </a:lnTo>
                    <a:lnTo>
                      <a:pt x="53" y="542"/>
                    </a:lnTo>
                    <a:lnTo>
                      <a:pt x="56" y="543"/>
                    </a:lnTo>
                    <a:lnTo>
                      <a:pt x="58" y="546"/>
                    </a:lnTo>
                    <a:lnTo>
                      <a:pt x="63" y="546"/>
                    </a:lnTo>
                    <a:lnTo>
                      <a:pt x="63" y="551"/>
                    </a:lnTo>
                    <a:lnTo>
                      <a:pt x="60" y="554"/>
                    </a:lnTo>
                    <a:lnTo>
                      <a:pt x="59" y="556"/>
                    </a:lnTo>
                    <a:lnTo>
                      <a:pt x="58" y="557"/>
                    </a:lnTo>
                    <a:lnTo>
                      <a:pt x="61" y="557"/>
                    </a:lnTo>
                    <a:lnTo>
                      <a:pt x="64" y="556"/>
                    </a:lnTo>
                    <a:lnTo>
                      <a:pt x="68" y="551"/>
                    </a:lnTo>
                    <a:lnTo>
                      <a:pt x="71" y="550"/>
                    </a:lnTo>
                    <a:lnTo>
                      <a:pt x="73" y="550"/>
                    </a:lnTo>
                    <a:lnTo>
                      <a:pt x="73" y="555"/>
                    </a:lnTo>
                    <a:lnTo>
                      <a:pt x="74" y="556"/>
                    </a:lnTo>
                    <a:lnTo>
                      <a:pt x="74" y="557"/>
                    </a:lnTo>
                    <a:lnTo>
                      <a:pt x="75" y="558"/>
                    </a:lnTo>
                    <a:lnTo>
                      <a:pt x="82" y="556"/>
                    </a:lnTo>
                    <a:lnTo>
                      <a:pt x="85" y="553"/>
                    </a:lnTo>
                    <a:lnTo>
                      <a:pt x="84" y="548"/>
                    </a:lnTo>
                    <a:lnTo>
                      <a:pt x="82" y="541"/>
                    </a:lnTo>
                    <a:lnTo>
                      <a:pt x="80" y="535"/>
                    </a:lnTo>
                    <a:lnTo>
                      <a:pt x="72" y="540"/>
                    </a:lnTo>
                    <a:lnTo>
                      <a:pt x="64" y="540"/>
                    </a:lnTo>
                    <a:lnTo>
                      <a:pt x="56" y="536"/>
                    </a:lnTo>
                    <a:lnTo>
                      <a:pt x="45" y="535"/>
                    </a:lnTo>
                    <a:lnTo>
                      <a:pt x="47" y="533"/>
                    </a:lnTo>
                    <a:lnTo>
                      <a:pt x="51" y="533"/>
                    </a:lnTo>
                    <a:lnTo>
                      <a:pt x="53" y="532"/>
                    </a:lnTo>
                    <a:lnTo>
                      <a:pt x="54" y="532"/>
                    </a:lnTo>
                    <a:lnTo>
                      <a:pt x="54" y="529"/>
                    </a:lnTo>
                    <a:lnTo>
                      <a:pt x="52" y="527"/>
                    </a:lnTo>
                    <a:lnTo>
                      <a:pt x="45" y="527"/>
                    </a:lnTo>
                    <a:lnTo>
                      <a:pt x="46" y="526"/>
                    </a:lnTo>
                    <a:lnTo>
                      <a:pt x="46" y="521"/>
                    </a:lnTo>
                    <a:lnTo>
                      <a:pt x="45" y="522"/>
                    </a:lnTo>
                    <a:lnTo>
                      <a:pt x="43" y="518"/>
                    </a:lnTo>
                    <a:lnTo>
                      <a:pt x="45" y="514"/>
                    </a:lnTo>
                    <a:lnTo>
                      <a:pt x="50" y="512"/>
                    </a:lnTo>
                    <a:lnTo>
                      <a:pt x="54" y="507"/>
                    </a:lnTo>
                    <a:lnTo>
                      <a:pt x="56" y="502"/>
                    </a:lnTo>
                    <a:lnTo>
                      <a:pt x="54" y="501"/>
                    </a:lnTo>
                    <a:lnTo>
                      <a:pt x="53" y="502"/>
                    </a:lnTo>
                    <a:lnTo>
                      <a:pt x="51" y="504"/>
                    </a:lnTo>
                    <a:lnTo>
                      <a:pt x="50" y="506"/>
                    </a:lnTo>
                    <a:lnTo>
                      <a:pt x="47" y="507"/>
                    </a:lnTo>
                    <a:lnTo>
                      <a:pt x="45" y="509"/>
                    </a:lnTo>
                    <a:lnTo>
                      <a:pt x="40" y="512"/>
                    </a:lnTo>
                    <a:lnTo>
                      <a:pt x="40" y="516"/>
                    </a:lnTo>
                    <a:lnTo>
                      <a:pt x="39" y="518"/>
                    </a:lnTo>
                    <a:lnTo>
                      <a:pt x="38" y="520"/>
                    </a:lnTo>
                    <a:lnTo>
                      <a:pt x="37" y="521"/>
                    </a:lnTo>
                    <a:lnTo>
                      <a:pt x="37" y="527"/>
                    </a:lnTo>
                    <a:lnTo>
                      <a:pt x="35" y="525"/>
                    </a:lnTo>
                    <a:lnTo>
                      <a:pt x="35" y="520"/>
                    </a:lnTo>
                    <a:lnTo>
                      <a:pt x="33" y="519"/>
                    </a:lnTo>
                    <a:lnTo>
                      <a:pt x="33" y="516"/>
                    </a:lnTo>
                    <a:lnTo>
                      <a:pt x="32" y="515"/>
                    </a:lnTo>
                    <a:lnTo>
                      <a:pt x="28" y="515"/>
                    </a:lnTo>
                    <a:lnTo>
                      <a:pt x="28" y="511"/>
                    </a:lnTo>
                    <a:lnTo>
                      <a:pt x="32" y="506"/>
                    </a:lnTo>
                    <a:lnTo>
                      <a:pt x="31" y="505"/>
                    </a:lnTo>
                    <a:lnTo>
                      <a:pt x="30" y="502"/>
                    </a:lnTo>
                    <a:lnTo>
                      <a:pt x="32" y="499"/>
                    </a:lnTo>
                    <a:lnTo>
                      <a:pt x="31" y="495"/>
                    </a:lnTo>
                    <a:lnTo>
                      <a:pt x="29" y="493"/>
                    </a:lnTo>
                    <a:lnTo>
                      <a:pt x="26" y="492"/>
                    </a:lnTo>
                    <a:lnTo>
                      <a:pt x="26" y="491"/>
                    </a:lnTo>
                    <a:lnTo>
                      <a:pt x="30" y="491"/>
                    </a:lnTo>
                    <a:lnTo>
                      <a:pt x="32" y="490"/>
                    </a:lnTo>
                    <a:lnTo>
                      <a:pt x="35" y="490"/>
                    </a:lnTo>
                    <a:lnTo>
                      <a:pt x="35" y="480"/>
                    </a:lnTo>
                    <a:lnTo>
                      <a:pt x="37" y="472"/>
                    </a:lnTo>
                    <a:lnTo>
                      <a:pt x="42" y="466"/>
                    </a:lnTo>
                    <a:lnTo>
                      <a:pt x="46" y="462"/>
                    </a:lnTo>
                    <a:lnTo>
                      <a:pt x="50" y="456"/>
                    </a:lnTo>
                    <a:lnTo>
                      <a:pt x="54" y="456"/>
                    </a:lnTo>
                    <a:lnTo>
                      <a:pt x="56" y="457"/>
                    </a:lnTo>
                    <a:lnTo>
                      <a:pt x="58" y="458"/>
                    </a:lnTo>
                    <a:lnTo>
                      <a:pt x="59" y="459"/>
                    </a:lnTo>
                    <a:lnTo>
                      <a:pt x="61" y="460"/>
                    </a:lnTo>
                    <a:lnTo>
                      <a:pt x="64" y="460"/>
                    </a:lnTo>
                    <a:lnTo>
                      <a:pt x="67" y="459"/>
                    </a:lnTo>
                    <a:lnTo>
                      <a:pt x="65" y="458"/>
                    </a:lnTo>
                    <a:lnTo>
                      <a:pt x="64" y="457"/>
                    </a:lnTo>
                    <a:lnTo>
                      <a:pt x="61" y="456"/>
                    </a:lnTo>
                    <a:lnTo>
                      <a:pt x="58" y="456"/>
                    </a:lnTo>
                    <a:lnTo>
                      <a:pt x="58" y="453"/>
                    </a:lnTo>
                    <a:lnTo>
                      <a:pt x="59" y="451"/>
                    </a:lnTo>
                    <a:lnTo>
                      <a:pt x="61" y="450"/>
                    </a:lnTo>
                    <a:lnTo>
                      <a:pt x="63" y="450"/>
                    </a:lnTo>
                    <a:lnTo>
                      <a:pt x="65" y="449"/>
                    </a:lnTo>
                    <a:lnTo>
                      <a:pt x="67" y="444"/>
                    </a:lnTo>
                    <a:lnTo>
                      <a:pt x="66" y="443"/>
                    </a:lnTo>
                    <a:lnTo>
                      <a:pt x="63" y="443"/>
                    </a:lnTo>
                    <a:lnTo>
                      <a:pt x="63" y="444"/>
                    </a:lnTo>
                    <a:lnTo>
                      <a:pt x="61" y="443"/>
                    </a:lnTo>
                    <a:lnTo>
                      <a:pt x="60" y="441"/>
                    </a:lnTo>
                    <a:lnTo>
                      <a:pt x="60" y="432"/>
                    </a:lnTo>
                    <a:lnTo>
                      <a:pt x="61" y="430"/>
                    </a:lnTo>
                    <a:lnTo>
                      <a:pt x="63" y="429"/>
                    </a:lnTo>
                    <a:lnTo>
                      <a:pt x="65" y="429"/>
                    </a:lnTo>
                    <a:lnTo>
                      <a:pt x="70" y="431"/>
                    </a:lnTo>
                    <a:lnTo>
                      <a:pt x="72" y="431"/>
                    </a:lnTo>
                    <a:lnTo>
                      <a:pt x="72" y="429"/>
                    </a:lnTo>
                    <a:lnTo>
                      <a:pt x="68" y="425"/>
                    </a:lnTo>
                    <a:lnTo>
                      <a:pt x="68" y="423"/>
                    </a:lnTo>
                    <a:lnTo>
                      <a:pt x="70" y="421"/>
                    </a:lnTo>
                    <a:lnTo>
                      <a:pt x="72" y="420"/>
                    </a:lnTo>
                    <a:lnTo>
                      <a:pt x="75" y="418"/>
                    </a:lnTo>
                    <a:lnTo>
                      <a:pt x="78" y="420"/>
                    </a:lnTo>
                    <a:lnTo>
                      <a:pt x="81" y="421"/>
                    </a:lnTo>
                    <a:lnTo>
                      <a:pt x="86" y="423"/>
                    </a:lnTo>
                    <a:lnTo>
                      <a:pt x="84" y="428"/>
                    </a:lnTo>
                    <a:lnTo>
                      <a:pt x="82" y="431"/>
                    </a:lnTo>
                    <a:lnTo>
                      <a:pt x="88" y="430"/>
                    </a:lnTo>
                    <a:lnTo>
                      <a:pt x="95" y="430"/>
                    </a:lnTo>
                    <a:lnTo>
                      <a:pt x="101" y="429"/>
                    </a:lnTo>
                    <a:lnTo>
                      <a:pt x="108" y="425"/>
                    </a:lnTo>
                    <a:lnTo>
                      <a:pt x="113" y="420"/>
                    </a:lnTo>
                    <a:lnTo>
                      <a:pt x="116" y="414"/>
                    </a:lnTo>
                    <a:lnTo>
                      <a:pt x="121" y="408"/>
                    </a:lnTo>
                    <a:lnTo>
                      <a:pt x="131" y="410"/>
                    </a:lnTo>
                    <a:lnTo>
                      <a:pt x="142" y="410"/>
                    </a:lnTo>
                    <a:lnTo>
                      <a:pt x="144" y="409"/>
                    </a:lnTo>
                    <a:lnTo>
                      <a:pt x="148" y="407"/>
                    </a:lnTo>
                    <a:lnTo>
                      <a:pt x="150" y="404"/>
                    </a:lnTo>
                    <a:lnTo>
                      <a:pt x="155" y="397"/>
                    </a:lnTo>
                    <a:lnTo>
                      <a:pt x="157" y="395"/>
                    </a:lnTo>
                    <a:lnTo>
                      <a:pt x="157" y="392"/>
                    </a:lnTo>
                    <a:lnTo>
                      <a:pt x="156" y="389"/>
                    </a:lnTo>
                    <a:lnTo>
                      <a:pt x="155" y="386"/>
                    </a:lnTo>
                    <a:lnTo>
                      <a:pt x="153" y="383"/>
                    </a:lnTo>
                    <a:lnTo>
                      <a:pt x="153" y="369"/>
                    </a:lnTo>
                    <a:lnTo>
                      <a:pt x="151" y="365"/>
                    </a:lnTo>
                    <a:lnTo>
                      <a:pt x="149" y="362"/>
                    </a:lnTo>
                    <a:lnTo>
                      <a:pt x="146" y="359"/>
                    </a:lnTo>
                    <a:lnTo>
                      <a:pt x="142" y="354"/>
                    </a:lnTo>
                    <a:lnTo>
                      <a:pt x="145" y="355"/>
                    </a:lnTo>
                    <a:lnTo>
                      <a:pt x="149" y="354"/>
                    </a:lnTo>
                    <a:lnTo>
                      <a:pt x="151" y="353"/>
                    </a:lnTo>
                    <a:lnTo>
                      <a:pt x="155" y="351"/>
                    </a:lnTo>
                    <a:lnTo>
                      <a:pt x="156" y="348"/>
                    </a:lnTo>
                    <a:lnTo>
                      <a:pt x="157" y="345"/>
                    </a:lnTo>
                    <a:lnTo>
                      <a:pt x="157" y="343"/>
                    </a:lnTo>
                    <a:lnTo>
                      <a:pt x="156" y="339"/>
                    </a:lnTo>
                    <a:lnTo>
                      <a:pt x="152" y="336"/>
                    </a:lnTo>
                    <a:lnTo>
                      <a:pt x="152" y="332"/>
                    </a:lnTo>
                    <a:lnTo>
                      <a:pt x="153" y="330"/>
                    </a:lnTo>
                    <a:lnTo>
                      <a:pt x="148" y="330"/>
                    </a:lnTo>
                    <a:lnTo>
                      <a:pt x="145" y="331"/>
                    </a:lnTo>
                    <a:lnTo>
                      <a:pt x="144" y="333"/>
                    </a:lnTo>
                    <a:lnTo>
                      <a:pt x="143" y="334"/>
                    </a:lnTo>
                    <a:lnTo>
                      <a:pt x="141" y="339"/>
                    </a:lnTo>
                    <a:lnTo>
                      <a:pt x="137" y="336"/>
                    </a:lnTo>
                    <a:lnTo>
                      <a:pt x="132" y="337"/>
                    </a:lnTo>
                    <a:lnTo>
                      <a:pt x="127" y="340"/>
                    </a:lnTo>
                    <a:lnTo>
                      <a:pt x="121" y="346"/>
                    </a:lnTo>
                    <a:lnTo>
                      <a:pt x="115" y="351"/>
                    </a:lnTo>
                    <a:lnTo>
                      <a:pt x="111" y="357"/>
                    </a:lnTo>
                    <a:lnTo>
                      <a:pt x="110" y="355"/>
                    </a:lnTo>
                    <a:lnTo>
                      <a:pt x="109" y="353"/>
                    </a:lnTo>
                    <a:lnTo>
                      <a:pt x="108" y="352"/>
                    </a:lnTo>
                    <a:lnTo>
                      <a:pt x="106" y="347"/>
                    </a:lnTo>
                    <a:lnTo>
                      <a:pt x="105" y="346"/>
                    </a:lnTo>
                    <a:lnTo>
                      <a:pt x="102" y="345"/>
                    </a:lnTo>
                    <a:lnTo>
                      <a:pt x="99" y="345"/>
                    </a:lnTo>
                    <a:lnTo>
                      <a:pt x="98" y="346"/>
                    </a:lnTo>
                    <a:lnTo>
                      <a:pt x="98" y="350"/>
                    </a:lnTo>
                    <a:lnTo>
                      <a:pt x="99" y="350"/>
                    </a:lnTo>
                    <a:lnTo>
                      <a:pt x="98" y="351"/>
                    </a:lnTo>
                    <a:lnTo>
                      <a:pt x="96" y="351"/>
                    </a:lnTo>
                    <a:lnTo>
                      <a:pt x="96" y="348"/>
                    </a:lnTo>
                    <a:lnTo>
                      <a:pt x="95" y="347"/>
                    </a:lnTo>
                    <a:lnTo>
                      <a:pt x="84" y="347"/>
                    </a:lnTo>
                    <a:lnTo>
                      <a:pt x="58" y="350"/>
                    </a:lnTo>
                    <a:lnTo>
                      <a:pt x="49" y="347"/>
                    </a:lnTo>
                    <a:lnTo>
                      <a:pt x="40" y="344"/>
                    </a:lnTo>
                    <a:lnTo>
                      <a:pt x="32" y="341"/>
                    </a:lnTo>
                    <a:lnTo>
                      <a:pt x="32" y="334"/>
                    </a:lnTo>
                    <a:lnTo>
                      <a:pt x="31" y="329"/>
                    </a:lnTo>
                    <a:lnTo>
                      <a:pt x="30" y="322"/>
                    </a:lnTo>
                    <a:lnTo>
                      <a:pt x="26" y="317"/>
                    </a:lnTo>
                    <a:lnTo>
                      <a:pt x="29" y="316"/>
                    </a:lnTo>
                    <a:lnTo>
                      <a:pt x="33" y="311"/>
                    </a:lnTo>
                    <a:lnTo>
                      <a:pt x="40" y="311"/>
                    </a:lnTo>
                    <a:lnTo>
                      <a:pt x="38" y="305"/>
                    </a:lnTo>
                    <a:lnTo>
                      <a:pt x="32" y="302"/>
                    </a:lnTo>
                    <a:lnTo>
                      <a:pt x="18" y="299"/>
                    </a:lnTo>
                    <a:lnTo>
                      <a:pt x="11" y="296"/>
                    </a:lnTo>
                    <a:lnTo>
                      <a:pt x="6" y="290"/>
                    </a:lnTo>
                    <a:lnTo>
                      <a:pt x="4" y="288"/>
                    </a:lnTo>
                    <a:lnTo>
                      <a:pt x="0" y="285"/>
                    </a:lnTo>
                    <a:lnTo>
                      <a:pt x="4" y="283"/>
                    </a:lnTo>
                    <a:lnTo>
                      <a:pt x="7" y="283"/>
                    </a:lnTo>
                    <a:lnTo>
                      <a:pt x="14" y="280"/>
                    </a:lnTo>
                    <a:lnTo>
                      <a:pt x="15" y="277"/>
                    </a:lnTo>
                    <a:lnTo>
                      <a:pt x="15" y="274"/>
                    </a:lnTo>
                    <a:lnTo>
                      <a:pt x="21" y="275"/>
                    </a:lnTo>
                    <a:lnTo>
                      <a:pt x="25" y="274"/>
                    </a:lnTo>
                    <a:lnTo>
                      <a:pt x="33" y="266"/>
                    </a:lnTo>
                    <a:lnTo>
                      <a:pt x="39" y="263"/>
                    </a:lnTo>
                    <a:lnTo>
                      <a:pt x="44" y="263"/>
                    </a:lnTo>
                    <a:lnTo>
                      <a:pt x="49" y="266"/>
                    </a:lnTo>
                    <a:lnTo>
                      <a:pt x="56" y="266"/>
                    </a:lnTo>
                    <a:lnTo>
                      <a:pt x="56" y="263"/>
                    </a:lnTo>
                    <a:lnTo>
                      <a:pt x="54" y="261"/>
                    </a:lnTo>
                    <a:lnTo>
                      <a:pt x="53" y="260"/>
                    </a:lnTo>
                    <a:lnTo>
                      <a:pt x="53" y="257"/>
                    </a:lnTo>
                    <a:lnTo>
                      <a:pt x="54" y="255"/>
                    </a:lnTo>
                    <a:lnTo>
                      <a:pt x="59" y="253"/>
                    </a:lnTo>
                    <a:lnTo>
                      <a:pt x="60" y="252"/>
                    </a:lnTo>
                    <a:lnTo>
                      <a:pt x="63" y="250"/>
                    </a:lnTo>
                    <a:lnTo>
                      <a:pt x="70" y="250"/>
                    </a:lnTo>
                    <a:lnTo>
                      <a:pt x="73" y="247"/>
                    </a:lnTo>
                    <a:lnTo>
                      <a:pt x="79" y="245"/>
                    </a:lnTo>
                    <a:lnTo>
                      <a:pt x="86" y="243"/>
                    </a:lnTo>
                    <a:lnTo>
                      <a:pt x="93" y="246"/>
                    </a:lnTo>
                    <a:lnTo>
                      <a:pt x="92" y="248"/>
                    </a:lnTo>
                    <a:lnTo>
                      <a:pt x="92" y="252"/>
                    </a:lnTo>
                    <a:lnTo>
                      <a:pt x="87" y="261"/>
                    </a:lnTo>
                    <a:lnTo>
                      <a:pt x="84" y="261"/>
                    </a:lnTo>
                    <a:lnTo>
                      <a:pt x="86" y="263"/>
                    </a:lnTo>
                    <a:lnTo>
                      <a:pt x="89" y="266"/>
                    </a:lnTo>
                    <a:lnTo>
                      <a:pt x="92" y="268"/>
                    </a:lnTo>
                    <a:lnTo>
                      <a:pt x="93" y="271"/>
                    </a:lnTo>
                    <a:lnTo>
                      <a:pt x="98" y="273"/>
                    </a:lnTo>
                    <a:lnTo>
                      <a:pt x="105" y="271"/>
                    </a:lnTo>
                    <a:lnTo>
                      <a:pt x="110" y="270"/>
                    </a:lnTo>
                    <a:lnTo>
                      <a:pt x="114" y="271"/>
                    </a:lnTo>
                    <a:lnTo>
                      <a:pt x="114" y="276"/>
                    </a:lnTo>
                    <a:lnTo>
                      <a:pt x="117" y="276"/>
                    </a:lnTo>
                    <a:lnTo>
                      <a:pt x="120" y="275"/>
                    </a:lnTo>
                    <a:lnTo>
                      <a:pt x="122" y="275"/>
                    </a:lnTo>
                    <a:lnTo>
                      <a:pt x="124" y="274"/>
                    </a:lnTo>
                    <a:lnTo>
                      <a:pt x="127" y="274"/>
                    </a:lnTo>
                    <a:lnTo>
                      <a:pt x="129" y="275"/>
                    </a:lnTo>
                    <a:lnTo>
                      <a:pt x="130" y="276"/>
                    </a:lnTo>
                    <a:lnTo>
                      <a:pt x="131" y="278"/>
                    </a:lnTo>
                    <a:lnTo>
                      <a:pt x="134" y="277"/>
                    </a:lnTo>
                    <a:lnTo>
                      <a:pt x="136" y="275"/>
                    </a:lnTo>
                    <a:lnTo>
                      <a:pt x="142" y="263"/>
                    </a:lnTo>
                    <a:lnTo>
                      <a:pt x="144" y="262"/>
                    </a:lnTo>
                    <a:lnTo>
                      <a:pt x="145" y="263"/>
                    </a:lnTo>
                    <a:lnTo>
                      <a:pt x="146" y="263"/>
                    </a:lnTo>
                    <a:lnTo>
                      <a:pt x="146" y="269"/>
                    </a:lnTo>
                    <a:lnTo>
                      <a:pt x="148" y="270"/>
                    </a:lnTo>
                    <a:lnTo>
                      <a:pt x="149" y="270"/>
                    </a:lnTo>
                    <a:lnTo>
                      <a:pt x="151" y="268"/>
                    </a:lnTo>
                    <a:lnTo>
                      <a:pt x="152" y="266"/>
                    </a:lnTo>
                    <a:lnTo>
                      <a:pt x="152" y="261"/>
                    </a:lnTo>
                    <a:lnTo>
                      <a:pt x="151" y="259"/>
                    </a:lnTo>
                    <a:lnTo>
                      <a:pt x="153" y="256"/>
                    </a:lnTo>
                    <a:lnTo>
                      <a:pt x="167" y="256"/>
                    </a:lnTo>
                    <a:lnTo>
                      <a:pt x="170" y="255"/>
                    </a:lnTo>
                    <a:lnTo>
                      <a:pt x="170" y="248"/>
                    </a:lnTo>
                    <a:lnTo>
                      <a:pt x="169" y="246"/>
                    </a:lnTo>
                    <a:lnTo>
                      <a:pt x="167" y="245"/>
                    </a:lnTo>
                    <a:lnTo>
                      <a:pt x="166" y="242"/>
                    </a:lnTo>
                    <a:lnTo>
                      <a:pt x="158" y="242"/>
                    </a:lnTo>
                    <a:lnTo>
                      <a:pt x="153" y="240"/>
                    </a:lnTo>
                    <a:lnTo>
                      <a:pt x="151" y="240"/>
                    </a:lnTo>
                    <a:lnTo>
                      <a:pt x="149" y="241"/>
                    </a:lnTo>
                    <a:lnTo>
                      <a:pt x="148" y="241"/>
                    </a:lnTo>
                    <a:lnTo>
                      <a:pt x="146" y="243"/>
                    </a:lnTo>
                    <a:lnTo>
                      <a:pt x="144" y="246"/>
                    </a:lnTo>
                    <a:lnTo>
                      <a:pt x="141" y="246"/>
                    </a:lnTo>
                    <a:lnTo>
                      <a:pt x="141" y="242"/>
                    </a:lnTo>
                    <a:lnTo>
                      <a:pt x="138" y="240"/>
                    </a:lnTo>
                    <a:lnTo>
                      <a:pt x="137" y="240"/>
                    </a:lnTo>
                    <a:lnTo>
                      <a:pt x="136" y="239"/>
                    </a:lnTo>
                    <a:lnTo>
                      <a:pt x="136" y="232"/>
                    </a:lnTo>
                    <a:lnTo>
                      <a:pt x="137" y="229"/>
                    </a:lnTo>
                    <a:lnTo>
                      <a:pt x="138" y="228"/>
                    </a:lnTo>
                    <a:lnTo>
                      <a:pt x="139" y="226"/>
                    </a:lnTo>
                    <a:lnTo>
                      <a:pt x="139" y="225"/>
                    </a:lnTo>
                    <a:lnTo>
                      <a:pt x="138" y="222"/>
                    </a:lnTo>
                    <a:lnTo>
                      <a:pt x="134" y="220"/>
                    </a:lnTo>
                    <a:lnTo>
                      <a:pt x="131" y="220"/>
                    </a:lnTo>
                    <a:lnTo>
                      <a:pt x="129" y="219"/>
                    </a:lnTo>
                    <a:lnTo>
                      <a:pt x="128" y="219"/>
                    </a:lnTo>
                    <a:lnTo>
                      <a:pt x="125" y="217"/>
                    </a:lnTo>
                    <a:lnTo>
                      <a:pt x="125" y="212"/>
                    </a:lnTo>
                    <a:lnTo>
                      <a:pt x="121" y="217"/>
                    </a:lnTo>
                    <a:lnTo>
                      <a:pt x="114" y="218"/>
                    </a:lnTo>
                    <a:lnTo>
                      <a:pt x="106" y="218"/>
                    </a:lnTo>
                    <a:lnTo>
                      <a:pt x="99" y="215"/>
                    </a:lnTo>
                    <a:lnTo>
                      <a:pt x="95" y="199"/>
                    </a:lnTo>
                    <a:lnTo>
                      <a:pt x="89" y="186"/>
                    </a:lnTo>
                    <a:lnTo>
                      <a:pt x="80" y="176"/>
                    </a:lnTo>
                    <a:lnTo>
                      <a:pt x="71" y="166"/>
                    </a:lnTo>
                    <a:lnTo>
                      <a:pt x="60" y="158"/>
                    </a:lnTo>
                    <a:lnTo>
                      <a:pt x="50" y="149"/>
                    </a:lnTo>
                    <a:lnTo>
                      <a:pt x="54" y="136"/>
                    </a:lnTo>
                    <a:lnTo>
                      <a:pt x="58" y="123"/>
                    </a:lnTo>
                    <a:lnTo>
                      <a:pt x="74" y="124"/>
                    </a:lnTo>
                    <a:lnTo>
                      <a:pt x="87" y="122"/>
                    </a:lnTo>
                    <a:lnTo>
                      <a:pt x="98" y="119"/>
                    </a:lnTo>
                    <a:lnTo>
                      <a:pt x="105" y="113"/>
                    </a:lnTo>
                    <a:lnTo>
                      <a:pt x="111" y="103"/>
                    </a:lnTo>
                    <a:lnTo>
                      <a:pt x="116" y="99"/>
                    </a:lnTo>
                    <a:lnTo>
                      <a:pt x="116" y="94"/>
                    </a:lnTo>
                    <a:lnTo>
                      <a:pt x="117" y="91"/>
                    </a:lnTo>
                    <a:lnTo>
                      <a:pt x="117" y="86"/>
                    </a:lnTo>
                    <a:lnTo>
                      <a:pt x="118" y="82"/>
                    </a:lnTo>
                    <a:lnTo>
                      <a:pt x="124" y="73"/>
                    </a:lnTo>
                    <a:lnTo>
                      <a:pt x="130" y="66"/>
                    </a:lnTo>
                    <a:lnTo>
                      <a:pt x="134" y="58"/>
                    </a:lnTo>
                    <a:lnTo>
                      <a:pt x="145" y="57"/>
                    </a:lnTo>
                    <a:lnTo>
                      <a:pt x="155" y="53"/>
                    </a:lnTo>
                    <a:lnTo>
                      <a:pt x="162" y="47"/>
                    </a:lnTo>
                    <a:lnTo>
                      <a:pt x="169" y="40"/>
                    </a:lnTo>
                    <a:lnTo>
                      <a:pt x="171" y="43"/>
                    </a:lnTo>
                    <a:lnTo>
                      <a:pt x="171" y="47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69" y="52"/>
                    </a:lnTo>
                    <a:lnTo>
                      <a:pt x="171" y="52"/>
                    </a:lnTo>
                    <a:lnTo>
                      <a:pt x="172" y="53"/>
                    </a:lnTo>
                    <a:lnTo>
                      <a:pt x="173" y="53"/>
                    </a:lnTo>
                    <a:lnTo>
                      <a:pt x="174" y="54"/>
                    </a:lnTo>
                    <a:lnTo>
                      <a:pt x="177" y="50"/>
                    </a:lnTo>
                    <a:lnTo>
                      <a:pt x="181" y="43"/>
                    </a:lnTo>
                    <a:lnTo>
                      <a:pt x="185" y="40"/>
                    </a:lnTo>
                    <a:lnTo>
                      <a:pt x="184" y="39"/>
                    </a:lnTo>
                    <a:lnTo>
                      <a:pt x="177" y="39"/>
                    </a:lnTo>
                    <a:lnTo>
                      <a:pt x="174" y="37"/>
                    </a:lnTo>
                    <a:lnTo>
                      <a:pt x="174" y="35"/>
                    </a:lnTo>
                    <a:lnTo>
                      <a:pt x="176" y="32"/>
                    </a:lnTo>
                    <a:lnTo>
                      <a:pt x="181" y="26"/>
                    </a:lnTo>
                    <a:lnTo>
                      <a:pt x="183" y="26"/>
                    </a:lnTo>
                    <a:lnTo>
                      <a:pt x="183" y="29"/>
                    </a:lnTo>
                    <a:lnTo>
                      <a:pt x="184" y="31"/>
                    </a:lnTo>
                    <a:lnTo>
                      <a:pt x="184" y="32"/>
                    </a:lnTo>
                    <a:lnTo>
                      <a:pt x="192" y="30"/>
                    </a:lnTo>
                    <a:lnTo>
                      <a:pt x="199" y="29"/>
                    </a:lnTo>
                    <a:lnTo>
                      <a:pt x="207" y="26"/>
                    </a:lnTo>
                    <a:lnTo>
                      <a:pt x="216" y="19"/>
                    </a:lnTo>
                    <a:lnTo>
                      <a:pt x="223" y="10"/>
                    </a:lnTo>
                    <a:lnTo>
                      <a:pt x="22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75"/>
              <p:cNvSpPr>
                <a:spLocks noEditPoints="1"/>
              </p:cNvSpPr>
              <p:nvPr/>
            </p:nvSpPr>
            <p:spPr bwMode="auto">
              <a:xfrm>
                <a:off x="5159375" y="5314951"/>
                <a:ext cx="266700" cy="131763"/>
              </a:xfrm>
              <a:custGeom>
                <a:avLst/>
                <a:gdLst/>
                <a:ahLst/>
                <a:cxnLst>
                  <a:cxn ang="0">
                    <a:pos x="44" y="39"/>
                  </a:cxn>
                  <a:cxn ang="0">
                    <a:pos x="62" y="52"/>
                  </a:cxn>
                  <a:cxn ang="0">
                    <a:pos x="69" y="61"/>
                  </a:cxn>
                  <a:cxn ang="0">
                    <a:pos x="71" y="55"/>
                  </a:cxn>
                  <a:cxn ang="0">
                    <a:pos x="78" y="48"/>
                  </a:cxn>
                  <a:cxn ang="0">
                    <a:pos x="77" y="55"/>
                  </a:cxn>
                  <a:cxn ang="0">
                    <a:pos x="80" y="59"/>
                  </a:cxn>
                  <a:cxn ang="0">
                    <a:pos x="92" y="56"/>
                  </a:cxn>
                  <a:cxn ang="0">
                    <a:pos x="102" y="64"/>
                  </a:cxn>
                  <a:cxn ang="0">
                    <a:pos x="108" y="68"/>
                  </a:cxn>
                  <a:cxn ang="0">
                    <a:pos x="112" y="71"/>
                  </a:cxn>
                  <a:cxn ang="0">
                    <a:pos x="105" y="73"/>
                  </a:cxn>
                  <a:cxn ang="0">
                    <a:pos x="100" y="74"/>
                  </a:cxn>
                  <a:cxn ang="0">
                    <a:pos x="94" y="81"/>
                  </a:cxn>
                  <a:cxn ang="0">
                    <a:pos x="73" y="76"/>
                  </a:cxn>
                  <a:cxn ang="0">
                    <a:pos x="74" y="70"/>
                  </a:cxn>
                  <a:cxn ang="0">
                    <a:pos x="67" y="71"/>
                  </a:cxn>
                  <a:cxn ang="0">
                    <a:pos x="58" y="64"/>
                  </a:cxn>
                  <a:cxn ang="0">
                    <a:pos x="44" y="57"/>
                  </a:cxn>
                  <a:cxn ang="0">
                    <a:pos x="22" y="53"/>
                  </a:cxn>
                  <a:cxn ang="0">
                    <a:pos x="2" y="45"/>
                  </a:cxn>
                  <a:cxn ang="0">
                    <a:pos x="0" y="40"/>
                  </a:cxn>
                  <a:cxn ang="0">
                    <a:pos x="5" y="36"/>
                  </a:cxn>
                  <a:cxn ang="0">
                    <a:pos x="3" y="32"/>
                  </a:cxn>
                  <a:cxn ang="0">
                    <a:pos x="6" y="35"/>
                  </a:cxn>
                  <a:cxn ang="0">
                    <a:pos x="8" y="40"/>
                  </a:cxn>
                  <a:cxn ang="0">
                    <a:pos x="10" y="32"/>
                  </a:cxn>
                  <a:cxn ang="0">
                    <a:pos x="8" y="29"/>
                  </a:cxn>
                  <a:cxn ang="0">
                    <a:pos x="13" y="29"/>
                  </a:cxn>
                  <a:cxn ang="0">
                    <a:pos x="17" y="25"/>
                  </a:cxn>
                  <a:cxn ang="0">
                    <a:pos x="17" y="25"/>
                  </a:cxn>
                  <a:cxn ang="0">
                    <a:pos x="118" y="13"/>
                  </a:cxn>
                  <a:cxn ang="0">
                    <a:pos x="127" y="19"/>
                  </a:cxn>
                  <a:cxn ang="0">
                    <a:pos x="138" y="22"/>
                  </a:cxn>
                  <a:cxn ang="0">
                    <a:pos x="152" y="34"/>
                  </a:cxn>
                  <a:cxn ang="0">
                    <a:pos x="168" y="40"/>
                  </a:cxn>
                  <a:cxn ang="0">
                    <a:pos x="162" y="57"/>
                  </a:cxn>
                  <a:cxn ang="0">
                    <a:pos x="154" y="57"/>
                  </a:cxn>
                  <a:cxn ang="0">
                    <a:pos x="145" y="54"/>
                  </a:cxn>
                  <a:cxn ang="0">
                    <a:pos x="137" y="48"/>
                  </a:cxn>
                  <a:cxn ang="0">
                    <a:pos x="137" y="42"/>
                  </a:cxn>
                  <a:cxn ang="0">
                    <a:pos x="130" y="40"/>
                  </a:cxn>
                  <a:cxn ang="0">
                    <a:pos x="116" y="21"/>
                  </a:cxn>
                  <a:cxn ang="0">
                    <a:pos x="108" y="0"/>
                  </a:cxn>
                  <a:cxn ang="0">
                    <a:pos x="116" y="10"/>
                  </a:cxn>
                  <a:cxn ang="0">
                    <a:pos x="114" y="12"/>
                  </a:cxn>
                  <a:cxn ang="0">
                    <a:pos x="112" y="12"/>
                  </a:cxn>
                  <a:cxn ang="0">
                    <a:pos x="108" y="20"/>
                  </a:cxn>
                  <a:cxn ang="0">
                    <a:pos x="140" y="68"/>
                  </a:cxn>
                  <a:cxn ang="0">
                    <a:pos x="129" y="63"/>
                  </a:cxn>
                  <a:cxn ang="0">
                    <a:pos x="116" y="68"/>
                  </a:cxn>
                  <a:cxn ang="0">
                    <a:pos x="112" y="56"/>
                  </a:cxn>
                  <a:cxn ang="0">
                    <a:pos x="112" y="46"/>
                  </a:cxn>
                  <a:cxn ang="0">
                    <a:pos x="106" y="43"/>
                  </a:cxn>
                  <a:cxn ang="0">
                    <a:pos x="100" y="43"/>
                  </a:cxn>
                  <a:cxn ang="0">
                    <a:pos x="101" y="47"/>
                  </a:cxn>
                  <a:cxn ang="0">
                    <a:pos x="104" y="53"/>
                  </a:cxn>
                  <a:cxn ang="0">
                    <a:pos x="90" y="48"/>
                  </a:cxn>
                  <a:cxn ang="0">
                    <a:pos x="79" y="46"/>
                  </a:cxn>
                  <a:cxn ang="0">
                    <a:pos x="88" y="35"/>
                  </a:cxn>
                  <a:cxn ang="0">
                    <a:pos x="87" y="18"/>
                  </a:cxn>
                  <a:cxn ang="0">
                    <a:pos x="93" y="5"/>
                  </a:cxn>
                </a:cxnLst>
                <a:rect l="0" t="0" r="r" b="b"/>
                <a:pathLst>
                  <a:path w="168" h="83">
                    <a:moveTo>
                      <a:pt x="17" y="25"/>
                    </a:moveTo>
                    <a:lnTo>
                      <a:pt x="19" y="25"/>
                    </a:lnTo>
                    <a:lnTo>
                      <a:pt x="44" y="39"/>
                    </a:lnTo>
                    <a:lnTo>
                      <a:pt x="58" y="43"/>
                    </a:lnTo>
                    <a:lnTo>
                      <a:pt x="60" y="48"/>
                    </a:lnTo>
                    <a:lnTo>
                      <a:pt x="62" y="52"/>
                    </a:lnTo>
                    <a:lnTo>
                      <a:pt x="65" y="54"/>
                    </a:lnTo>
                    <a:lnTo>
                      <a:pt x="66" y="57"/>
                    </a:lnTo>
                    <a:lnTo>
                      <a:pt x="69" y="61"/>
                    </a:lnTo>
                    <a:lnTo>
                      <a:pt x="70" y="61"/>
                    </a:lnTo>
                    <a:lnTo>
                      <a:pt x="71" y="60"/>
                    </a:lnTo>
                    <a:lnTo>
                      <a:pt x="71" y="55"/>
                    </a:lnTo>
                    <a:lnTo>
                      <a:pt x="73" y="53"/>
                    </a:lnTo>
                    <a:lnTo>
                      <a:pt x="76" y="53"/>
                    </a:lnTo>
                    <a:lnTo>
                      <a:pt x="78" y="48"/>
                    </a:lnTo>
                    <a:lnTo>
                      <a:pt x="80" y="47"/>
                    </a:lnTo>
                    <a:lnTo>
                      <a:pt x="76" y="54"/>
                    </a:lnTo>
                    <a:lnTo>
                      <a:pt x="77" y="55"/>
                    </a:lnTo>
                    <a:lnTo>
                      <a:pt x="77" y="56"/>
                    </a:lnTo>
                    <a:lnTo>
                      <a:pt x="79" y="57"/>
                    </a:lnTo>
                    <a:lnTo>
                      <a:pt x="80" y="59"/>
                    </a:lnTo>
                    <a:lnTo>
                      <a:pt x="83" y="57"/>
                    </a:lnTo>
                    <a:lnTo>
                      <a:pt x="86" y="56"/>
                    </a:lnTo>
                    <a:lnTo>
                      <a:pt x="92" y="56"/>
                    </a:lnTo>
                    <a:lnTo>
                      <a:pt x="93" y="60"/>
                    </a:lnTo>
                    <a:lnTo>
                      <a:pt x="98" y="64"/>
                    </a:lnTo>
                    <a:lnTo>
                      <a:pt x="102" y="64"/>
                    </a:lnTo>
                    <a:lnTo>
                      <a:pt x="107" y="63"/>
                    </a:lnTo>
                    <a:lnTo>
                      <a:pt x="107" y="66"/>
                    </a:lnTo>
                    <a:lnTo>
                      <a:pt x="108" y="68"/>
                    </a:lnTo>
                    <a:lnTo>
                      <a:pt x="111" y="69"/>
                    </a:lnTo>
                    <a:lnTo>
                      <a:pt x="111" y="70"/>
                    </a:lnTo>
                    <a:lnTo>
                      <a:pt x="112" y="71"/>
                    </a:lnTo>
                    <a:lnTo>
                      <a:pt x="112" y="74"/>
                    </a:lnTo>
                    <a:lnTo>
                      <a:pt x="108" y="74"/>
                    </a:lnTo>
                    <a:lnTo>
                      <a:pt x="105" y="73"/>
                    </a:lnTo>
                    <a:lnTo>
                      <a:pt x="102" y="73"/>
                    </a:lnTo>
                    <a:lnTo>
                      <a:pt x="101" y="74"/>
                    </a:lnTo>
                    <a:lnTo>
                      <a:pt x="100" y="74"/>
                    </a:lnTo>
                    <a:lnTo>
                      <a:pt x="100" y="78"/>
                    </a:lnTo>
                    <a:lnTo>
                      <a:pt x="101" y="83"/>
                    </a:lnTo>
                    <a:lnTo>
                      <a:pt x="94" y="81"/>
                    </a:lnTo>
                    <a:lnTo>
                      <a:pt x="87" y="80"/>
                    </a:lnTo>
                    <a:lnTo>
                      <a:pt x="79" y="78"/>
                    </a:lnTo>
                    <a:lnTo>
                      <a:pt x="73" y="76"/>
                    </a:lnTo>
                    <a:lnTo>
                      <a:pt x="73" y="75"/>
                    </a:lnTo>
                    <a:lnTo>
                      <a:pt x="74" y="74"/>
                    </a:lnTo>
                    <a:lnTo>
                      <a:pt x="74" y="70"/>
                    </a:lnTo>
                    <a:lnTo>
                      <a:pt x="73" y="70"/>
                    </a:lnTo>
                    <a:lnTo>
                      <a:pt x="69" y="73"/>
                    </a:lnTo>
                    <a:lnTo>
                      <a:pt x="67" y="71"/>
                    </a:lnTo>
                    <a:lnTo>
                      <a:pt x="65" y="70"/>
                    </a:lnTo>
                    <a:lnTo>
                      <a:pt x="60" y="70"/>
                    </a:lnTo>
                    <a:lnTo>
                      <a:pt x="58" y="64"/>
                    </a:lnTo>
                    <a:lnTo>
                      <a:pt x="55" y="61"/>
                    </a:lnTo>
                    <a:lnTo>
                      <a:pt x="49" y="60"/>
                    </a:lnTo>
                    <a:lnTo>
                      <a:pt x="44" y="57"/>
                    </a:lnTo>
                    <a:lnTo>
                      <a:pt x="41" y="53"/>
                    </a:lnTo>
                    <a:lnTo>
                      <a:pt x="31" y="54"/>
                    </a:lnTo>
                    <a:lnTo>
                      <a:pt x="22" y="53"/>
                    </a:lnTo>
                    <a:lnTo>
                      <a:pt x="13" y="49"/>
                    </a:lnTo>
                    <a:lnTo>
                      <a:pt x="2" y="48"/>
                    </a:lnTo>
                    <a:lnTo>
                      <a:pt x="2" y="45"/>
                    </a:lnTo>
                    <a:lnTo>
                      <a:pt x="1" y="43"/>
                    </a:lnTo>
                    <a:lnTo>
                      <a:pt x="0" y="41"/>
                    </a:lnTo>
                    <a:lnTo>
                      <a:pt x="0" y="40"/>
                    </a:lnTo>
                    <a:lnTo>
                      <a:pt x="1" y="38"/>
                    </a:lnTo>
                    <a:lnTo>
                      <a:pt x="6" y="38"/>
                    </a:lnTo>
                    <a:lnTo>
                      <a:pt x="5" y="36"/>
                    </a:lnTo>
                    <a:lnTo>
                      <a:pt x="5" y="35"/>
                    </a:lnTo>
                    <a:lnTo>
                      <a:pt x="3" y="34"/>
                    </a:lnTo>
                    <a:lnTo>
                      <a:pt x="3" y="32"/>
                    </a:lnTo>
                    <a:lnTo>
                      <a:pt x="5" y="31"/>
                    </a:lnTo>
                    <a:lnTo>
                      <a:pt x="6" y="31"/>
                    </a:lnTo>
                    <a:lnTo>
                      <a:pt x="6" y="35"/>
                    </a:lnTo>
                    <a:lnTo>
                      <a:pt x="7" y="35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9" y="40"/>
                    </a:lnTo>
                    <a:lnTo>
                      <a:pt x="10" y="39"/>
                    </a:lnTo>
                    <a:lnTo>
                      <a:pt x="10" y="32"/>
                    </a:lnTo>
                    <a:lnTo>
                      <a:pt x="9" y="31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9" y="29"/>
                    </a:lnTo>
                    <a:lnTo>
                      <a:pt x="12" y="28"/>
                    </a:lnTo>
                    <a:lnTo>
                      <a:pt x="13" y="29"/>
                    </a:lnTo>
                    <a:lnTo>
                      <a:pt x="16" y="29"/>
                    </a:lnTo>
                    <a:lnTo>
                      <a:pt x="17" y="28"/>
                    </a:lnTo>
                    <a:lnTo>
                      <a:pt x="17" y="25"/>
                    </a:lnTo>
                    <a:close/>
                    <a:moveTo>
                      <a:pt x="12" y="22"/>
                    </a:moveTo>
                    <a:lnTo>
                      <a:pt x="15" y="22"/>
                    </a:lnTo>
                    <a:lnTo>
                      <a:pt x="17" y="25"/>
                    </a:lnTo>
                    <a:lnTo>
                      <a:pt x="12" y="22"/>
                    </a:lnTo>
                    <a:close/>
                    <a:moveTo>
                      <a:pt x="114" y="13"/>
                    </a:moveTo>
                    <a:lnTo>
                      <a:pt x="118" y="13"/>
                    </a:lnTo>
                    <a:lnTo>
                      <a:pt x="120" y="15"/>
                    </a:lnTo>
                    <a:lnTo>
                      <a:pt x="123" y="17"/>
                    </a:lnTo>
                    <a:lnTo>
                      <a:pt x="127" y="19"/>
                    </a:lnTo>
                    <a:lnTo>
                      <a:pt x="132" y="20"/>
                    </a:lnTo>
                    <a:lnTo>
                      <a:pt x="135" y="20"/>
                    </a:lnTo>
                    <a:lnTo>
                      <a:pt x="138" y="22"/>
                    </a:lnTo>
                    <a:lnTo>
                      <a:pt x="147" y="31"/>
                    </a:lnTo>
                    <a:lnTo>
                      <a:pt x="150" y="33"/>
                    </a:lnTo>
                    <a:lnTo>
                      <a:pt x="152" y="34"/>
                    </a:lnTo>
                    <a:lnTo>
                      <a:pt x="162" y="34"/>
                    </a:lnTo>
                    <a:lnTo>
                      <a:pt x="166" y="36"/>
                    </a:lnTo>
                    <a:lnTo>
                      <a:pt x="168" y="40"/>
                    </a:lnTo>
                    <a:lnTo>
                      <a:pt x="163" y="45"/>
                    </a:lnTo>
                    <a:lnTo>
                      <a:pt x="163" y="55"/>
                    </a:lnTo>
                    <a:lnTo>
                      <a:pt x="162" y="57"/>
                    </a:lnTo>
                    <a:lnTo>
                      <a:pt x="161" y="59"/>
                    </a:lnTo>
                    <a:lnTo>
                      <a:pt x="156" y="59"/>
                    </a:lnTo>
                    <a:lnTo>
                      <a:pt x="154" y="57"/>
                    </a:lnTo>
                    <a:lnTo>
                      <a:pt x="152" y="56"/>
                    </a:lnTo>
                    <a:lnTo>
                      <a:pt x="147" y="56"/>
                    </a:lnTo>
                    <a:lnTo>
                      <a:pt x="145" y="54"/>
                    </a:lnTo>
                    <a:lnTo>
                      <a:pt x="143" y="53"/>
                    </a:lnTo>
                    <a:lnTo>
                      <a:pt x="142" y="50"/>
                    </a:lnTo>
                    <a:lnTo>
                      <a:pt x="137" y="48"/>
                    </a:lnTo>
                    <a:lnTo>
                      <a:pt x="136" y="46"/>
                    </a:lnTo>
                    <a:lnTo>
                      <a:pt x="136" y="45"/>
                    </a:lnTo>
                    <a:lnTo>
                      <a:pt x="137" y="42"/>
                    </a:lnTo>
                    <a:lnTo>
                      <a:pt x="134" y="42"/>
                    </a:lnTo>
                    <a:lnTo>
                      <a:pt x="133" y="41"/>
                    </a:lnTo>
                    <a:lnTo>
                      <a:pt x="130" y="40"/>
                    </a:lnTo>
                    <a:lnTo>
                      <a:pt x="129" y="40"/>
                    </a:lnTo>
                    <a:lnTo>
                      <a:pt x="126" y="33"/>
                    </a:lnTo>
                    <a:lnTo>
                      <a:pt x="116" y="21"/>
                    </a:lnTo>
                    <a:lnTo>
                      <a:pt x="114" y="13"/>
                    </a:lnTo>
                    <a:close/>
                    <a:moveTo>
                      <a:pt x="100" y="0"/>
                    </a:moveTo>
                    <a:lnTo>
                      <a:pt x="108" y="0"/>
                    </a:lnTo>
                    <a:lnTo>
                      <a:pt x="111" y="1"/>
                    </a:lnTo>
                    <a:lnTo>
                      <a:pt x="115" y="6"/>
                    </a:lnTo>
                    <a:lnTo>
                      <a:pt x="116" y="10"/>
                    </a:lnTo>
                    <a:lnTo>
                      <a:pt x="115" y="12"/>
                    </a:lnTo>
                    <a:lnTo>
                      <a:pt x="115" y="13"/>
                    </a:lnTo>
                    <a:lnTo>
                      <a:pt x="114" y="12"/>
                    </a:lnTo>
                    <a:lnTo>
                      <a:pt x="114" y="13"/>
                    </a:lnTo>
                    <a:lnTo>
                      <a:pt x="112" y="13"/>
                    </a:lnTo>
                    <a:lnTo>
                      <a:pt x="112" y="12"/>
                    </a:lnTo>
                    <a:lnTo>
                      <a:pt x="109" y="12"/>
                    </a:lnTo>
                    <a:lnTo>
                      <a:pt x="109" y="19"/>
                    </a:lnTo>
                    <a:lnTo>
                      <a:pt x="108" y="20"/>
                    </a:lnTo>
                    <a:lnTo>
                      <a:pt x="107" y="20"/>
                    </a:lnTo>
                    <a:lnTo>
                      <a:pt x="123" y="43"/>
                    </a:lnTo>
                    <a:lnTo>
                      <a:pt x="140" y="68"/>
                    </a:lnTo>
                    <a:lnTo>
                      <a:pt x="137" y="70"/>
                    </a:lnTo>
                    <a:lnTo>
                      <a:pt x="135" y="69"/>
                    </a:lnTo>
                    <a:lnTo>
                      <a:pt x="129" y="63"/>
                    </a:lnTo>
                    <a:lnTo>
                      <a:pt x="125" y="63"/>
                    </a:lnTo>
                    <a:lnTo>
                      <a:pt x="120" y="68"/>
                    </a:lnTo>
                    <a:lnTo>
                      <a:pt x="116" y="68"/>
                    </a:lnTo>
                    <a:lnTo>
                      <a:pt x="118" y="64"/>
                    </a:lnTo>
                    <a:lnTo>
                      <a:pt x="116" y="60"/>
                    </a:lnTo>
                    <a:lnTo>
                      <a:pt x="112" y="56"/>
                    </a:lnTo>
                    <a:lnTo>
                      <a:pt x="109" y="53"/>
                    </a:lnTo>
                    <a:lnTo>
                      <a:pt x="108" y="49"/>
                    </a:lnTo>
                    <a:lnTo>
                      <a:pt x="112" y="46"/>
                    </a:lnTo>
                    <a:lnTo>
                      <a:pt x="111" y="45"/>
                    </a:lnTo>
                    <a:lnTo>
                      <a:pt x="108" y="43"/>
                    </a:lnTo>
                    <a:lnTo>
                      <a:pt x="106" y="43"/>
                    </a:lnTo>
                    <a:lnTo>
                      <a:pt x="104" y="42"/>
                    </a:lnTo>
                    <a:lnTo>
                      <a:pt x="101" y="42"/>
                    </a:lnTo>
                    <a:lnTo>
                      <a:pt x="100" y="43"/>
                    </a:lnTo>
                    <a:lnTo>
                      <a:pt x="99" y="43"/>
                    </a:lnTo>
                    <a:lnTo>
                      <a:pt x="100" y="45"/>
                    </a:lnTo>
                    <a:lnTo>
                      <a:pt x="101" y="47"/>
                    </a:lnTo>
                    <a:lnTo>
                      <a:pt x="102" y="48"/>
                    </a:lnTo>
                    <a:lnTo>
                      <a:pt x="104" y="50"/>
                    </a:lnTo>
                    <a:lnTo>
                      <a:pt x="104" y="53"/>
                    </a:lnTo>
                    <a:lnTo>
                      <a:pt x="98" y="52"/>
                    </a:lnTo>
                    <a:lnTo>
                      <a:pt x="93" y="50"/>
                    </a:lnTo>
                    <a:lnTo>
                      <a:pt x="90" y="48"/>
                    </a:lnTo>
                    <a:lnTo>
                      <a:pt x="86" y="47"/>
                    </a:lnTo>
                    <a:lnTo>
                      <a:pt x="81" y="48"/>
                    </a:lnTo>
                    <a:lnTo>
                      <a:pt x="79" y="46"/>
                    </a:lnTo>
                    <a:lnTo>
                      <a:pt x="80" y="45"/>
                    </a:lnTo>
                    <a:lnTo>
                      <a:pt x="81" y="42"/>
                    </a:lnTo>
                    <a:lnTo>
                      <a:pt x="88" y="35"/>
                    </a:lnTo>
                    <a:lnTo>
                      <a:pt x="88" y="31"/>
                    </a:lnTo>
                    <a:lnTo>
                      <a:pt x="87" y="25"/>
                    </a:lnTo>
                    <a:lnTo>
                      <a:pt x="87" y="18"/>
                    </a:lnTo>
                    <a:lnTo>
                      <a:pt x="88" y="12"/>
                    </a:lnTo>
                    <a:lnTo>
                      <a:pt x="91" y="7"/>
                    </a:lnTo>
                    <a:lnTo>
                      <a:pt x="93" y="5"/>
                    </a:lnTo>
                    <a:lnTo>
                      <a:pt x="97" y="4"/>
                    </a:lnTo>
                    <a:lnTo>
                      <a:pt x="10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76"/>
              <p:cNvSpPr>
                <a:spLocks/>
              </p:cNvSpPr>
              <p:nvPr/>
            </p:nvSpPr>
            <p:spPr bwMode="auto">
              <a:xfrm>
                <a:off x="5422900" y="5381626"/>
                <a:ext cx="266700" cy="222250"/>
              </a:xfrm>
              <a:custGeom>
                <a:avLst/>
                <a:gdLst/>
                <a:ahLst/>
                <a:cxnLst>
                  <a:cxn ang="0">
                    <a:pos x="12" y="4"/>
                  </a:cxn>
                  <a:cxn ang="0">
                    <a:pos x="26" y="14"/>
                  </a:cxn>
                  <a:cxn ang="0">
                    <a:pos x="50" y="36"/>
                  </a:cxn>
                  <a:cxn ang="0">
                    <a:pos x="60" y="41"/>
                  </a:cxn>
                  <a:cxn ang="0">
                    <a:pos x="66" y="54"/>
                  </a:cxn>
                  <a:cxn ang="0">
                    <a:pos x="80" y="61"/>
                  </a:cxn>
                  <a:cxn ang="0">
                    <a:pos x="90" y="69"/>
                  </a:cxn>
                  <a:cxn ang="0">
                    <a:pos x="108" y="71"/>
                  </a:cxn>
                  <a:cxn ang="0">
                    <a:pos x="139" y="77"/>
                  </a:cxn>
                  <a:cxn ang="0">
                    <a:pos x="146" y="75"/>
                  </a:cxn>
                  <a:cxn ang="0">
                    <a:pos x="167" y="110"/>
                  </a:cxn>
                  <a:cxn ang="0">
                    <a:pos x="161" y="140"/>
                  </a:cxn>
                  <a:cxn ang="0">
                    <a:pos x="159" y="134"/>
                  </a:cxn>
                  <a:cxn ang="0">
                    <a:pos x="158" y="125"/>
                  </a:cxn>
                  <a:cxn ang="0">
                    <a:pos x="154" y="116"/>
                  </a:cxn>
                  <a:cxn ang="0">
                    <a:pos x="144" y="129"/>
                  </a:cxn>
                  <a:cxn ang="0">
                    <a:pos x="148" y="122"/>
                  </a:cxn>
                  <a:cxn ang="0">
                    <a:pos x="138" y="103"/>
                  </a:cxn>
                  <a:cxn ang="0">
                    <a:pos x="129" y="95"/>
                  </a:cxn>
                  <a:cxn ang="0">
                    <a:pos x="122" y="85"/>
                  </a:cxn>
                  <a:cxn ang="0">
                    <a:pos x="118" y="95"/>
                  </a:cxn>
                  <a:cxn ang="0">
                    <a:pos x="111" y="97"/>
                  </a:cxn>
                  <a:cxn ang="0">
                    <a:pos x="106" y="103"/>
                  </a:cxn>
                  <a:cxn ang="0">
                    <a:pos x="108" y="110"/>
                  </a:cxn>
                  <a:cxn ang="0">
                    <a:pos x="101" y="115"/>
                  </a:cxn>
                  <a:cxn ang="0">
                    <a:pos x="103" y="106"/>
                  </a:cxn>
                  <a:cxn ang="0">
                    <a:pos x="101" y="98"/>
                  </a:cxn>
                  <a:cxn ang="0">
                    <a:pos x="108" y="88"/>
                  </a:cxn>
                  <a:cxn ang="0">
                    <a:pos x="103" y="87"/>
                  </a:cxn>
                  <a:cxn ang="0">
                    <a:pos x="98" y="87"/>
                  </a:cxn>
                  <a:cxn ang="0">
                    <a:pos x="87" y="80"/>
                  </a:cxn>
                  <a:cxn ang="0">
                    <a:pos x="78" y="75"/>
                  </a:cxn>
                  <a:cxn ang="0">
                    <a:pos x="73" y="73"/>
                  </a:cxn>
                  <a:cxn ang="0">
                    <a:pos x="69" y="69"/>
                  </a:cxn>
                  <a:cxn ang="0">
                    <a:pos x="57" y="56"/>
                  </a:cxn>
                  <a:cxn ang="0">
                    <a:pos x="53" y="62"/>
                  </a:cxn>
                  <a:cxn ang="0">
                    <a:pos x="40" y="61"/>
                  </a:cxn>
                  <a:cxn ang="0">
                    <a:pos x="40" y="56"/>
                  </a:cxn>
                  <a:cxn ang="0">
                    <a:pos x="45" y="50"/>
                  </a:cxn>
                  <a:cxn ang="0">
                    <a:pos x="39" y="50"/>
                  </a:cxn>
                  <a:cxn ang="0">
                    <a:pos x="38" y="45"/>
                  </a:cxn>
                  <a:cxn ang="0">
                    <a:pos x="39" y="39"/>
                  </a:cxn>
                  <a:cxn ang="0">
                    <a:pos x="31" y="34"/>
                  </a:cxn>
                  <a:cxn ang="0">
                    <a:pos x="23" y="29"/>
                  </a:cxn>
                  <a:cxn ang="0">
                    <a:pos x="30" y="26"/>
                  </a:cxn>
                  <a:cxn ang="0">
                    <a:pos x="20" y="27"/>
                  </a:cxn>
                  <a:cxn ang="0">
                    <a:pos x="14" y="17"/>
                  </a:cxn>
                  <a:cxn ang="0">
                    <a:pos x="10" y="20"/>
                  </a:cxn>
                  <a:cxn ang="0">
                    <a:pos x="0" y="13"/>
                  </a:cxn>
                </a:cxnLst>
                <a:rect l="0" t="0" r="r" b="b"/>
                <a:pathLst>
                  <a:path w="168" h="140">
                    <a:moveTo>
                      <a:pt x="4" y="0"/>
                    </a:moveTo>
                    <a:lnTo>
                      <a:pt x="11" y="0"/>
                    </a:lnTo>
                    <a:lnTo>
                      <a:pt x="12" y="1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4" y="8"/>
                    </a:lnTo>
                    <a:lnTo>
                      <a:pt x="26" y="14"/>
                    </a:lnTo>
                    <a:lnTo>
                      <a:pt x="38" y="24"/>
                    </a:lnTo>
                    <a:lnTo>
                      <a:pt x="49" y="34"/>
                    </a:lnTo>
                    <a:lnTo>
                      <a:pt x="50" y="35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40"/>
                    </a:lnTo>
                    <a:lnTo>
                      <a:pt x="60" y="41"/>
                    </a:lnTo>
                    <a:lnTo>
                      <a:pt x="62" y="43"/>
                    </a:lnTo>
                    <a:lnTo>
                      <a:pt x="64" y="47"/>
                    </a:lnTo>
                    <a:lnTo>
                      <a:pt x="66" y="49"/>
                    </a:lnTo>
                    <a:lnTo>
                      <a:pt x="66" y="54"/>
                    </a:lnTo>
                    <a:lnTo>
                      <a:pt x="67" y="55"/>
                    </a:lnTo>
                    <a:lnTo>
                      <a:pt x="74" y="55"/>
                    </a:lnTo>
                    <a:lnTo>
                      <a:pt x="77" y="56"/>
                    </a:lnTo>
                    <a:lnTo>
                      <a:pt x="80" y="61"/>
                    </a:lnTo>
                    <a:lnTo>
                      <a:pt x="82" y="62"/>
                    </a:lnTo>
                    <a:lnTo>
                      <a:pt x="84" y="64"/>
                    </a:lnTo>
                    <a:lnTo>
                      <a:pt x="87" y="66"/>
                    </a:lnTo>
                    <a:lnTo>
                      <a:pt x="90" y="69"/>
                    </a:lnTo>
                    <a:lnTo>
                      <a:pt x="90" y="73"/>
                    </a:lnTo>
                    <a:lnTo>
                      <a:pt x="95" y="69"/>
                    </a:lnTo>
                    <a:lnTo>
                      <a:pt x="101" y="70"/>
                    </a:lnTo>
                    <a:lnTo>
                      <a:pt x="108" y="71"/>
                    </a:lnTo>
                    <a:lnTo>
                      <a:pt x="113" y="73"/>
                    </a:lnTo>
                    <a:lnTo>
                      <a:pt x="126" y="73"/>
                    </a:lnTo>
                    <a:lnTo>
                      <a:pt x="133" y="74"/>
                    </a:lnTo>
                    <a:lnTo>
                      <a:pt x="139" y="77"/>
                    </a:lnTo>
                    <a:lnTo>
                      <a:pt x="142" y="77"/>
                    </a:lnTo>
                    <a:lnTo>
                      <a:pt x="144" y="76"/>
                    </a:lnTo>
                    <a:lnTo>
                      <a:pt x="145" y="76"/>
                    </a:lnTo>
                    <a:lnTo>
                      <a:pt x="146" y="75"/>
                    </a:lnTo>
                    <a:lnTo>
                      <a:pt x="151" y="75"/>
                    </a:lnTo>
                    <a:lnTo>
                      <a:pt x="155" y="96"/>
                    </a:lnTo>
                    <a:lnTo>
                      <a:pt x="160" y="104"/>
                    </a:lnTo>
                    <a:lnTo>
                      <a:pt x="167" y="110"/>
                    </a:lnTo>
                    <a:lnTo>
                      <a:pt x="168" y="122"/>
                    </a:lnTo>
                    <a:lnTo>
                      <a:pt x="167" y="132"/>
                    </a:lnTo>
                    <a:lnTo>
                      <a:pt x="163" y="140"/>
                    </a:lnTo>
                    <a:lnTo>
                      <a:pt x="161" y="140"/>
                    </a:lnTo>
                    <a:lnTo>
                      <a:pt x="160" y="139"/>
                    </a:lnTo>
                    <a:lnTo>
                      <a:pt x="160" y="138"/>
                    </a:lnTo>
                    <a:lnTo>
                      <a:pt x="159" y="136"/>
                    </a:lnTo>
                    <a:lnTo>
                      <a:pt x="159" y="134"/>
                    </a:lnTo>
                    <a:lnTo>
                      <a:pt x="158" y="133"/>
                    </a:lnTo>
                    <a:lnTo>
                      <a:pt x="156" y="133"/>
                    </a:lnTo>
                    <a:lnTo>
                      <a:pt x="156" y="129"/>
                    </a:lnTo>
                    <a:lnTo>
                      <a:pt x="158" y="125"/>
                    </a:lnTo>
                    <a:lnTo>
                      <a:pt x="158" y="122"/>
                    </a:lnTo>
                    <a:lnTo>
                      <a:pt x="156" y="118"/>
                    </a:lnTo>
                    <a:lnTo>
                      <a:pt x="156" y="115"/>
                    </a:lnTo>
                    <a:lnTo>
                      <a:pt x="154" y="116"/>
                    </a:lnTo>
                    <a:lnTo>
                      <a:pt x="153" y="117"/>
                    </a:lnTo>
                    <a:lnTo>
                      <a:pt x="152" y="120"/>
                    </a:lnTo>
                    <a:lnTo>
                      <a:pt x="152" y="129"/>
                    </a:lnTo>
                    <a:lnTo>
                      <a:pt x="144" y="129"/>
                    </a:lnTo>
                    <a:lnTo>
                      <a:pt x="144" y="126"/>
                    </a:lnTo>
                    <a:lnTo>
                      <a:pt x="145" y="124"/>
                    </a:lnTo>
                    <a:lnTo>
                      <a:pt x="147" y="123"/>
                    </a:lnTo>
                    <a:lnTo>
                      <a:pt x="148" y="122"/>
                    </a:lnTo>
                    <a:lnTo>
                      <a:pt x="151" y="120"/>
                    </a:lnTo>
                    <a:lnTo>
                      <a:pt x="145" y="116"/>
                    </a:lnTo>
                    <a:lnTo>
                      <a:pt x="141" y="110"/>
                    </a:lnTo>
                    <a:lnTo>
                      <a:pt x="138" y="103"/>
                    </a:lnTo>
                    <a:lnTo>
                      <a:pt x="133" y="97"/>
                    </a:lnTo>
                    <a:lnTo>
                      <a:pt x="132" y="96"/>
                    </a:lnTo>
                    <a:lnTo>
                      <a:pt x="130" y="96"/>
                    </a:lnTo>
                    <a:lnTo>
                      <a:pt x="129" y="95"/>
                    </a:lnTo>
                    <a:lnTo>
                      <a:pt x="126" y="94"/>
                    </a:lnTo>
                    <a:lnTo>
                      <a:pt x="124" y="89"/>
                    </a:lnTo>
                    <a:lnTo>
                      <a:pt x="124" y="85"/>
                    </a:lnTo>
                    <a:lnTo>
                      <a:pt x="122" y="85"/>
                    </a:lnTo>
                    <a:lnTo>
                      <a:pt x="119" y="88"/>
                    </a:lnTo>
                    <a:lnTo>
                      <a:pt x="119" y="91"/>
                    </a:lnTo>
                    <a:lnTo>
                      <a:pt x="118" y="94"/>
                    </a:lnTo>
                    <a:lnTo>
                      <a:pt x="118" y="95"/>
                    </a:lnTo>
                    <a:lnTo>
                      <a:pt x="117" y="96"/>
                    </a:lnTo>
                    <a:lnTo>
                      <a:pt x="115" y="96"/>
                    </a:lnTo>
                    <a:lnTo>
                      <a:pt x="113" y="97"/>
                    </a:lnTo>
                    <a:lnTo>
                      <a:pt x="111" y="97"/>
                    </a:lnTo>
                    <a:lnTo>
                      <a:pt x="109" y="98"/>
                    </a:lnTo>
                    <a:lnTo>
                      <a:pt x="108" y="99"/>
                    </a:lnTo>
                    <a:lnTo>
                      <a:pt x="108" y="101"/>
                    </a:lnTo>
                    <a:lnTo>
                      <a:pt x="106" y="103"/>
                    </a:lnTo>
                    <a:lnTo>
                      <a:pt x="106" y="105"/>
                    </a:lnTo>
                    <a:lnTo>
                      <a:pt x="105" y="106"/>
                    </a:lnTo>
                    <a:lnTo>
                      <a:pt x="106" y="109"/>
                    </a:lnTo>
                    <a:lnTo>
                      <a:pt x="108" y="110"/>
                    </a:lnTo>
                    <a:lnTo>
                      <a:pt x="108" y="112"/>
                    </a:lnTo>
                    <a:lnTo>
                      <a:pt x="105" y="117"/>
                    </a:lnTo>
                    <a:lnTo>
                      <a:pt x="103" y="117"/>
                    </a:lnTo>
                    <a:lnTo>
                      <a:pt x="101" y="115"/>
                    </a:lnTo>
                    <a:lnTo>
                      <a:pt x="101" y="112"/>
                    </a:lnTo>
                    <a:lnTo>
                      <a:pt x="102" y="110"/>
                    </a:lnTo>
                    <a:lnTo>
                      <a:pt x="103" y="109"/>
                    </a:lnTo>
                    <a:lnTo>
                      <a:pt x="103" y="106"/>
                    </a:lnTo>
                    <a:lnTo>
                      <a:pt x="104" y="105"/>
                    </a:lnTo>
                    <a:lnTo>
                      <a:pt x="103" y="103"/>
                    </a:lnTo>
                    <a:lnTo>
                      <a:pt x="103" y="101"/>
                    </a:lnTo>
                    <a:lnTo>
                      <a:pt x="101" y="98"/>
                    </a:lnTo>
                    <a:lnTo>
                      <a:pt x="101" y="96"/>
                    </a:lnTo>
                    <a:lnTo>
                      <a:pt x="103" y="91"/>
                    </a:lnTo>
                    <a:lnTo>
                      <a:pt x="105" y="89"/>
                    </a:lnTo>
                    <a:lnTo>
                      <a:pt x="108" y="88"/>
                    </a:lnTo>
                    <a:lnTo>
                      <a:pt x="108" y="87"/>
                    </a:lnTo>
                    <a:lnTo>
                      <a:pt x="106" y="85"/>
                    </a:lnTo>
                    <a:lnTo>
                      <a:pt x="105" y="85"/>
                    </a:lnTo>
                    <a:lnTo>
                      <a:pt x="103" y="87"/>
                    </a:lnTo>
                    <a:lnTo>
                      <a:pt x="102" y="87"/>
                    </a:lnTo>
                    <a:lnTo>
                      <a:pt x="101" y="88"/>
                    </a:lnTo>
                    <a:lnTo>
                      <a:pt x="99" y="88"/>
                    </a:lnTo>
                    <a:lnTo>
                      <a:pt x="98" y="87"/>
                    </a:lnTo>
                    <a:lnTo>
                      <a:pt x="97" y="84"/>
                    </a:lnTo>
                    <a:lnTo>
                      <a:pt x="88" y="84"/>
                    </a:lnTo>
                    <a:lnTo>
                      <a:pt x="87" y="83"/>
                    </a:lnTo>
                    <a:lnTo>
                      <a:pt x="87" y="80"/>
                    </a:lnTo>
                    <a:lnTo>
                      <a:pt x="81" y="80"/>
                    </a:lnTo>
                    <a:lnTo>
                      <a:pt x="80" y="78"/>
                    </a:lnTo>
                    <a:lnTo>
                      <a:pt x="80" y="76"/>
                    </a:lnTo>
                    <a:lnTo>
                      <a:pt x="78" y="75"/>
                    </a:lnTo>
                    <a:lnTo>
                      <a:pt x="78" y="74"/>
                    </a:lnTo>
                    <a:lnTo>
                      <a:pt x="75" y="74"/>
                    </a:lnTo>
                    <a:lnTo>
                      <a:pt x="73" y="75"/>
                    </a:lnTo>
                    <a:lnTo>
                      <a:pt x="73" y="73"/>
                    </a:lnTo>
                    <a:lnTo>
                      <a:pt x="75" y="70"/>
                    </a:lnTo>
                    <a:lnTo>
                      <a:pt x="75" y="68"/>
                    </a:lnTo>
                    <a:lnTo>
                      <a:pt x="71" y="68"/>
                    </a:lnTo>
                    <a:lnTo>
                      <a:pt x="69" y="69"/>
                    </a:lnTo>
                    <a:lnTo>
                      <a:pt x="62" y="69"/>
                    </a:lnTo>
                    <a:lnTo>
                      <a:pt x="60" y="64"/>
                    </a:lnTo>
                    <a:lnTo>
                      <a:pt x="59" y="61"/>
                    </a:lnTo>
                    <a:lnTo>
                      <a:pt x="57" y="56"/>
                    </a:lnTo>
                    <a:lnTo>
                      <a:pt x="56" y="56"/>
                    </a:lnTo>
                    <a:lnTo>
                      <a:pt x="54" y="57"/>
                    </a:lnTo>
                    <a:lnTo>
                      <a:pt x="53" y="60"/>
                    </a:lnTo>
                    <a:lnTo>
                      <a:pt x="53" y="62"/>
                    </a:lnTo>
                    <a:lnTo>
                      <a:pt x="49" y="61"/>
                    </a:lnTo>
                    <a:lnTo>
                      <a:pt x="47" y="60"/>
                    </a:lnTo>
                    <a:lnTo>
                      <a:pt x="42" y="60"/>
                    </a:lnTo>
                    <a:lnTo>
                      <a:pt x="40" y="61"/>
                    </a:lnTo>
                    <a:lnTo>
                      <a:pt x="37" y="62"/>
                    </a:lnTo>
                    <a:lnTo>
                      <a:pt x="37" y="57"/>
                    </a:lnTo>
                    <a:lnTo>
                      <a:pt x="38" y="56"/>
                    </a:lnTo>
                    <a:lnTo>
                      <a:pt x="40" y="56"/>
                    </a:lnTo>
                    <a:lnTo>
                      <a:pt x="41" y="55"/>
                    </a:lnTo>
                    <a:lnTo>
                      <a:pt x="44" y="55"/>
                    </a:lnTo>
                    <a:lnTo>
                      <a:pt x="45" y="54"/>
                    </a:lnTo>
                    <a:lnTo>
                      <a:pt x="45" y="50"/>
                    </a:lnTo>
                    <a:lnTo>
                      <a:pt x="44" y="49"/>
                    </a:lnTo>
                    <a:lnTo>
                      <a:pt x="42" y="49"/>
                    </a:lnTo>
                    <a:lnTo>
                      <a:pt x="41" y="50"/>
                    </a:lnTo>
                    <a:lnTo>
                      <a:pt x="39" y="50"/>
                    </a:lnTo>
                    <a:lnTo>
                      <a:pt x="38" y="52"/>
                    </a:lnTo>
                    <a:lnTo>
                      <a:pt x="37" y="52"/>
                    </a:lnTo>
                    <a:lnTo>
                      <a:pt x="37" y="47"/>
                    </a:lnTo>
                    <a:lnTo>
                      <a:pt x="38" y="45"/>
                    </a:lnTo>
                    <a:lnTo>
                      <a:pt x="37" y="43"/>
                    </a:lnTo>
                    <a:lnTo>
                      <a:pt x="40" y="43"/>
                    </a:lnTo>
                    <a:lnTo>
                      <a:pt x="40" y="40"/>
                    </a:lnTo>
                    <a:lnTo>
                      <a:pt x="39" y="39"/>
                    </a:lnTo>
                    <a:lnTo>
                      <a:pt x="38" y="36"/>
                    </a:lnTo>
                    <a:lnTo>
                      <a:pt x="35" y="35"/>
                    </a:lnTo>
                    <a:lnTo>
                      <a:pt x="33" y="35"/>
                    </a:lnTo>
                    <a:lnTo>
                      <a:pt x="31" y="34"/>
                    </a:lnTo>
                    <a:lnTo>
                      <a:pt x="27" y="34"/>
                    </a:lnTo>
                    <a:lnTo>
                      <a:pt x="26" y="33"/>
                    </a:lnTo>
                    <a:lnTo>
                      <a:pt x="24" y="32"/>
                    </a:lnTo>
                    <a:lnTo>
                      <a:pt x="23" y="29"/>
                    </a:lnTo>
                    <a:lnTo>
                      <a:pt x="24" y="28"/>
                    </a:lnTo>
                    <a:lnTo>
                      <a:pt x="28" y="28"/>
                    </a:lnTo>
                    <a:lnTo>
                      <a:pt x="30" y="27"/>
                    </a:lnTo>
                    <a:lnTo>
                      <a:pt x="30" y="26"/>
                    </a:lnTo>
                    <a:lnTo>
                      <a:pt x="27" y="24"/>
                    </a:lnTo>
                    <a:lnTo>
                      <a:pt x="24" y="24"/>
                    </a:lnTo>
                    <a:lnTo>
                      <a:pt x="21" y="25"/>
                    </a:lnTo>
                    <a:lnTo>
                      <a:pt x="20" y="27"/>
                    </a:lnTo>
                    <a:lnTo>
                      <a:pt x="18" y="28"/>
                    </a:lnTo>
                    <a:lnTo>
                      <a:pt x="17" y="29"/>
                    </a:lnTo>
                    <a:lnTo>
                      <a:pt x="14" y="29"/>
                    </a:lnTo>
                    <a:lnTo>
                      <a:pt x="14" y="17"/>
                    </a:lnTo>
                    <a:lnTo>
                      <a:pt x="12" y="17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5"/>
                    </a:lnTo>
                    <a:lnTo>
                      <a:pt x="9" y="26"/>
                    </a:lnTo>
                    <a:lnTo>
                      <a:pt x="4" y="20"/>
                    </a:lnTo>
                    <a:lnTo>
                      <a:pt x="0" y="13"/>
                    </a:lnTo>
                    <a:lnTo>
                      <a:pt x="0" y="6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77"/>
              <p:cNvSpPr>
                <a:spLocks noEditPoints="1"/>
              </p:cNvSpPr>
              <p:nvPr/>
            </p:nvSpPr>
            <p:spPr bwMode="auto">
              <a:xfrm>
                <a:off x="4835525" y="5430838"/>
                <a:ext cx="4763" cy="3175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1" y="1"/>
                    </a:lnTo>
                    <a:close/>
                    <a:moveTo>
                      <a:pt x="3" y="0"/>
                    </a:move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78"/>
              <p:cNvSpPr>
                <a:spLocks/>
              </p:cNvSpPr>
              <p:nvPr/>
            </p:nvSpPr>
            <p:spPr bwMode="auto">
              <a:xfrm>
                <a:off x="5470525" y="5494338"/>
                <a:ext cx="42863" cy="412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7" y="2"/>
                  </a:cxn>
                  <a:cxn ang="0">
                    <a:pos x="17" y="6"/>
                  </a:cxn>
                  <a:cxn ang="0">
                    <a:pos x="19" y="11"/>
                  </a:cxn>
                  <a:cxn ang="0">
                    <a:pos x="23" y="14"/>
                  </a:cxn>
                  <a:cxn ang="0">
                    <a:pos x="27" y="17"/>
                  </a:cxn>
                  <a:cxn ang="0">
                    <a:pos x="27" y="19"/>
                  </a:cxn>
                  <a:cxn ang="0">
                    <a:pos x="26" y="20"/>
                  </a:cxn>
                  <a:cxn ang="0">
                    <a:pos x="24" y="21"/>
                  </a:cxn>
                  <a:cxn ang="0">
                    <a:pos x="23" y="21"/>
                  </a:cxn>
                  <a:cxn ang="0">
                    <a:pos x="20" y="23"/>
                  </a:cxn>
                  <a:cxn ang="0">
                    <a:pos x="19" y="24"/>
                  </a:cxn>
                  <a:cxn ang="0">
                    <a:pos x="19" y="26"/>
                  </a:cxn>
                  <a:cxn ang="0">
                    <a:pos x="14" y="17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7" h="26">
                    <a:moveTo>
                      <a:pt x="0" y="0"/>
                    </a:moveTo>
                    <a:lnTo>
                      <a:pt x="15" y="0"/>
                    </a:lnTo>
                    <a:lnTo>
                      <a:pt x="17" y="2"/>
                    </a:lnTo>
                    <a:lnTo>
                      <a:pt x="17" y="6"/>
                    </a:lnTo>
                    <a:lnTo>
                      <a:pt x="19" y="11"/>
                    </a:lnTo>
                    <a:lnTo>
                      <a:pt x="23" y="14"/>
                    </a:lnTo>
                    <a:lnTo>
                      <a:pt x="27" y="17"/>
                    </a:lnTo>
                    <a:lnTo>
                      <a:pt x="27" y="19"/>
                    </a:lnTo>
                    <a:lnTo>
                      <a:pt x="26" y="20"/>
                    </a:lnTo>
                    <a:lnTo>
                      <a:pt x="24" y="21"/>
                    </a:lnTo>
                    <a:lnTo>
                      <a:pt x="23" y="21"/>
                    </a:lnTo>
                    <a:lnTo>
                      <a:pt x="20" y="23"/>
                    </a:lnTo>
                    <a:lnTo>
                      <a:pt x="19" y="24"/>
                    </a:lnTo>
                    <a:lnTo>
                      <a:pt x="19" y="26"/>
                    </a:lnTo>
                    <a:lnTo>
                      <a:pt x="14" y="17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79"/>
              <p:cNvSpPr>
                <a:spLocks/>
              </p:cNvSpPr>
              <p:nvPr/>
            </p:nvSpPr>
            <p:spPr bwMode="auto">
              <a:xfrm>
                <a:off x="5384800" y="5511801"/>
                <a:ext cx="9525" cy="1428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5" y="3"/>
                  </a:cxn>
                  <a:cxn ang="0">
                    <a:pos x="6" y="3"/>
                  </a:cxn>
                  <a:cxn ang="0">
                    <a:pos x="6" y="9"/>
                  </a:cxn>
                  <a:cxn ang="0">
                    <a:pos x="5" y="9"/>
                  </a:cxn>
                  <a:cxn ang="0">
                    <a:pos x="5" y="8"/>
                  </a:cxn>
                  <a:cxn ang="0">
                    <a:pos x="3" y="7"/>
                  </a:cxn>
                  <a:cxn ang="0">
                    <a:pos x="3" y="5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6" h="9">
                    <a:moveTo>
                      <a:pt x="1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80"/>
              <p:cNvSpPr>
                <a:spLocks/>
              </p:cNvSpPr>
              <p:nvPr/>
            </p:nvSpPr>
            <p:spPr bwMode="auto">
              <a:xfrm>
                <a:off x="5607050" y="5535613"/>
                <a:ext cx="36513" cy="476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1" y="4"/>
                  </a:cxn>
                  <a:cxn ang="0">
                    <a:pos x="17" y="9"/>
                  </a:cxn>
                  <a:cxn ang="0">
                    <a:pos x="22" y="19"/>
                  </a:cxn>
                  <a:cxn ang="0">
                    <a:pos x="23" y="30"/>
                  </a:cxn>
                  <a:cxn ang="0">
                    <a:pos x="21" y="29"/>
                  </a:cxn>
                  <a:cxn ang="0">
                    <a:pos x="19" y="28"/>
                  </a:cxn>
                  <a:cxn ang="0">
                    <a:pos x="15" y="19"/>
                  </a:cxn>
                  <a:cxn ang="0">
                    <a:pos x="13" y="18"/>
                  </a:cxn>
                  <a:cxn ang="0">
                    <a:pos x="11" y="18"/>
                  </a:cxn>
                  <a:cxn ang="0">
                    <a:pos x="11" y="21"/>
                  </a:cxn>
                  <a:cxn ang="0">
                    <a:pos x="13" y="21"/>
                  </a:cxn>
                  <a:cxn ang="0">
                    <a:pos x="13" y="22"/>
                  </a:cxn>
                  <a:cxn ang="0">
                    <a:pos x="9" y="22"/>
                  </a:cxn>
                  <a:cxn ang="0">
                    <a:pos x="9" y="23"/>
                  </a:cxn>
                  <a:cxn ang="0">
                    <a:pos x="8" y="23"/>
                  </a:cxn>
                  <a:cxn ang="0">
                    <a:pos x="8" y="30"/>
                  </a:cxn>
                  <a:cxn ang="0">
                    <a:pos x="3" y="26"/>
                  </a:cxn>
                  <a:cxn ang="0">
                    <a:pos x="3" y="8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2" y="0"/>
                  </a:cxn>
                </a:cxnLst>
                <a:rect l="0" t="0" r="r" b="b"/>
                <a:pathLst>
                  <a:path w="23" h="30">
                    <a:moveTo>
                      <a:pt x="2" y="0"/>
                    </a:moveTo>
                    <a:lnTo>
                      <a:pt x="11" y="4"/>
                    </a:lnTo>
                    <a:lnTo>
                      <a:pt x="17" y="9"/>
                    </a:lnTo>
                    <a:lnTo>
                      <a:pt x="22" y="19"/>
                    </a:lnTo>
                    <a:lnTo>
                      <a:pt x="23" y="30"/>
                    </a:lnTo>
                    <a:lnTo>
                      <a:pt x="21" y="29"/>
                    </a:lnTo>
                    <a:lnTo>
                      <a:pt x="19" y="28"/>
                    </a:lnTo>
                    <a:lnTo>
                      <a:pt x="15" y="19"/>
                    </a:lnTo>
                    <a:lnTo>
                      <a:pt x="13" y="18"/>
                    </a:lnTo>
                    <a:lnTo>
                      <a:pt x="11" y="18"/>
                    </a:lnTo>
                    <a:lnTo>
                      <a:pt x="11" y="21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9" y="22"/>
                    </a:lnTo>
                    <a:lnTo>
                      <a:pt x="9" y="23"/>
                    </a:lnTo>
                    <a:lnTo>
                      <a:pt x="8" y="23"/>
                    </a:lnTo>
                    <a:lnTo>
                      <a:pt x="8" y="30"/>
                    </a:lnTo>
                    <a:lnTo>
                      <a:pt x="3" y="26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81"/>
              <p:cNvSpPr>
                <a:spLocks/>
              </p:cNvSpPr>
              <p:nvPr/>
            </p:nvSpPr>
            <p:spPr bwMode="auto">
              <a:xfrm>
                <a:off x="5519738" y="5548313"/>
                <a:ext cx="90488" cy="793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7" y="6"/>
                  </a:cxn>
                  <a:cxn ang="0">
                    <a:pos x="9" y="7"/>
                  </a:cxn>
                  <a:cxn ang="0">
                    <a:pos x="21" y="8"/>
                  </a:cxn>
                  <a:cxn ang="0">
                    <a:pos x="30" y="13"/>
                  </a:cxn>
                  <a:cxn ang="0">
                    <a:pos x="35" y="20"/>
                  </a:cxn>
                  <a:cxn ang="0">
                    <a:pos x="34" y="31"/>
                  </a:cxn>
                  <a:cxn ang="0">
                    <a:pos x="35" y="32"/>
                  </a:cxn>
                  <a:cxn ang="0">
                    <a:pos x="36" y="32"/>
                  </a:cxn>
                  <a:cxn ang="0">
                    <a:pos x="37" y="31"/>
                  </a:cxn>
                  <a:cxn ang="0">
                    <a:pos x="40" y="31"/>
                  </a:cxn>
                  <a:cxn ang="0">
                    <a:pos x="41" y="29"/>
                  </a:cxn>
                  <a:cxn ang="0">
                    <a:pos x="44" y="29"/>
                  </a:cxn>
                  <a:cxn ang="0">
                    <a:pos x="48" y="31"/>
                  </a:cxn>
                  <a:cxn ang="0">
                    <a:pos x="55" y="42"/>
                  </a:cxn>
                  <a:cxn ang="0">
                    <a:pos x="57" y="50"/>
                  </a:cxn>
                  <a:cxn ang="0">
                    <a:pos x="55" y="49"/>
                  </a:cxn>
                  <a:cxn ang="0">
                    <a:pos x="52" y="50"/>
                  </a:cxn>
                  <a:cxn ang="0">
                    <a:pos x="48" y="48"/>
                  </a:cxn>
                  <a:cxn ang="0">
                    <a:pos x="45" y="46"/>
                  </a:cxn>
                  <a:cxn ang="0">
                    <a:pos x="44" y="42"/>
                  </a:cxn>
                  <a:cxn ang="0">
                    <a:pos x="42" y="40"/>
                  </a:cxn>
                  <a:cxn ang="0">
                    <a:pos x="40" y="39"/>
                  </a:cxn>
                  <a:cxn ang="0">
                    <a:pos x="38" y="39"/>
                  </a:cxn>
                  <a:cxn ang="0">
                    <a:pos x="36" y="40"/>
                  </a:cxn>
                  <a:cxn ang="0">
                    <a:pos x="35" y="41"/>
                  </a:cxn>
                  <a:cxn ang="0">
                    <a:pos x="31" y="39"/>
                  </a:cxn>
                  <a:cxn ang="0">
                    <a:pos x="29" y="36"/>
                  </a:cxn>
                  <a:cxn ang="0">
                    <a:pos x="26" y="34"/>
                  </a:cxn>
                  <a:cxn ang="0">
                    <a:pos x="23" y="32"/>
                  </a:cxn>
                  <a:cxn ang="0">
                    <a:pos x="21" y="28"/>
                  </a:cxn>
                  <a:cxn ang="0">
                    <a:pos x="20" y="24"/>
                  </a:cxn>
                  <a:cxn ang="0">
                    <a:pos x="17" y="26"/>
                  </a:cxn>
                  <a:cxn ang="0">
                    <a:pos x="17" y="27"/>
                  </a:cxn>
                  <a:cxn ang="0">
                    <a:pos x="16" y="28"/>
                  </a:cxn>
                  <a:cxn ang="0">
                    <a:pos x="12" y="28"/>
                  </a:cxn>
                  <a:cxn ang="0">
                    <a:pos x="13" y="22"/>
                  </a:cxn>
                  <a:cxn ang="0">
                    <a:pos x="12" y="18"/>
                  </a:cxn>
                  <a:cxn ang="0">
                    <a:pos x="9" y="14"/>
                  </a:cxn>
                  <a:cxn ang="0">
                    <a:pos x="7" y="10"/>
                  </a:cxn>
                  <a:cxn ang="0">
                    <a:pos x="0" y="0"/>
                  </a:cxn>
                </a:cxnLst>
                <a:rect l="0" t="0" r="r" b="b"/>
                <a:pathLst>
                  <a:path w="57" h="50">
                    <a:moveTo>
                      <a:pt x="0" y="0"/>
                    </a:moveTo>
                    <a:lnTo>
                      <a:pt x="3" y="0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7" y="6"/>
                    </a:lnTo>
                    <a:lnTo>
                      <a:pt x="9" y="7"/>
                    </a:lnTo>
                    <a:lnTo>
                      <a:pt x="21" y="8"/>
                    </a:lnTo>
                    <a:lnTo>
                      <a:pt x="30" y="13"/>
                    </a:lnTo>
                    <a:lnTo>
                      <a:pt x="35" y="20"/>
                    </a:lnTo>
                    <a:lnTo>
                      <a:pt x="34" y="31"/>
                    </a:lnTo>
                    <a:lnTo>
                      <a:pt x="35" y="32"/>
                    </a:lnTo>
                    <a:lnTo>
                      <a:pt x="36" y="32"/>
                    </a:lnTo>
                    <a:lnTo>
                      <a:pt x="37" y="31"/>
                    </a:lnTo>
                    <a:lnTo>
                      <a:pt x="40" y="31"/>
                    </a:lnTo>
                    <a:lnTo>
                      <a:pt x="41" y="29"/>
                    </a:lnTo>
                    <a:lnTo>
                      <a:pt x="44" y="29"/>
                    </a:lnTo>
                    <a:lnTo>
                      <a:pt x="48" y="31"/>
                    </a:lnTo>
                    <a:lnTo>
                      <a:pt x="55" y="42"/>
                    </a:lnTo>
                    <a:lnTo>
                      <a:pt x="57" y="50"/>
                    </a:lnTo>
                    <a:lnTo>
                      <a:pt x="55" y="49"/>
                    </a:lnTo>
                    <a:lnTo>
                      <a:pt x="52" y="50"/>
                    </a:lnTo>
                    <a:lnTo>
                      <a:pt x="48" y="48"/>
                    </a:lnTo>
                    <a:lnTo>
                      <a:pt x="45" y="46"/>
                    </a:lnTo>
                    <a:lnTo>
                      <a:pt x="44" y="42"/>
                    </a:lnTo>
                    <a:lnTo>
                      <a:pt x="42" y="40"/>
                    </a:lnTo>
                    <a:lnTo>
                      <a:pt x="40" y="39"/>
                    </a:lnTo>
                    <a:lnTo>
                      <a:pt x="38" y="39"/>
                    </a:lnTo>
                    <a:lnTo>
                      <a:pt x="36" y="40"/>
                    </a:lnTo>
                    <a:lnTo>
                      <a:pt x="35" y="41"/>
                    </a:lnTo>
                    <a:lnTo>
                      <a:pt x="31" y="39"/>
                    </a:lnTo>
                    <a:lnTo>
                      <a:pt x="29" y="36"/>
                    </a:lnTo>
                    <a:lnTo>
                      <a:pt x="26" y="34"/>
                    </a:lnTo>
                    <a:lnTo>
                      <a:pt x="23" y="32"/>
                    </a:lnTo>
                    <a:lnTo>
                      <a:pt x="21" y="28"/>
                    </a:lnTo>
                    <a:lnTo>
                      <a:pt x="20" y="24"/>
                    </a:lnTo>
                    <a:lnTo>
                      <a:pt x="17" y="26"/>
                    </a:lnTo>
                    <a:lnTo>
                      <a:pt x="17" y="27"/>
                    </a:lnTo>
                    <a:lnTo>
                      <a:pt x="16" y="28"/>
                    </a:lnTo>
                    <a:lnTo>
                      <a:pt x="12" y="28"/>
                    </a:lnTo>
                    <a:lnTo>
                      <a:pt x="13" y="22"/>
                    </a:lnTo>
                    <a:lnTo>
                      <a:pt x="12" y="18"/>
                    </a:lnTo>
                    <a:lnTo>
                      <a:pt x="9" y="14"/>
                    </a:lnTo>
                    <a:lnTo>
                      <a:pt x="7" y="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82"/>
              <p:cNvSpPr>
                <a:spLocks/>
              </p:cNvSpPr>
              <p:nvPr/>
            </p:nvSpPr>
            <p:spPr bwMode="auto">
              <a:xfrm>
                <a:off x="4564063" y="5637213"/>
                <a:ext cx="104775" cy="7620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48" y="6"/>
                  </a:cxn>
                  <a:cxn ang="0">
                    <a:pos x="50" y="8"/>
                  </a:cxn>
                  <a:cxn ang="0">
                    <a:pos x="52" y="5"/>
                  </a:cxn>
                  <a:cxn ang="0">
                    <a:pos x="54" y="1"/>
                  </a:cxn>
                  <a:cxn ang="0">
                    <a:pos x="58" y="0"/>
                  </a:cxn>
                  <a:cxn ang="0">
                    <a:pos x="59" y="4"/>
                  </a:cxn>
                  <a:cxn ang="0">
                    <a:pos x="58" y="8"/>
                  </a:cxn>
                  <a:cxn ang="0">
                    <a:pos x="59" y="11"/>
                  </a:cxn>
                  <a:cxn ang="0">
                    <a:pos x="63" y="13"/>
                  </a:cxn>
                  <a:cxn ang="0">
                    <a:pos x="66" y="14"/>
                  </a:cxn>
                  <a:cxn ang="0">
                    <a:pos x="63" y="22"/>
                  </a:cxn>
                  <a:cxn ang="0">
                    <a:pos x="57" y="20"/>
                  </a:cxn>
                  <a:cxn ang="0">
                    <a:pos x="47" y="22"/>
                  </a:cxn>
                  <a:cxn ang="0">
                    <a:pos x="45" y="28"/>
                  </a:cxn>
                  <a:cxn ang="0">
                    <a:pos x="42" y="31"/>
                  </a:cxn>
                  <a:cxn ang="0">
                    <a:pos x="41" y="38"/>
                  </a:cxn>
                  <a:cxn ang="0">
                    <a:pos x="35" y="39"/>
                  </a:cxn>
                  <a:cxn ang="0">
                    <a:pos x="31" y="43"/>
                  </a:cxn>
                  <a:cxn ang="0">
                    <a:pos x="28" y="48"/>
                  </a:cxn>
                  <a:cxn ang="0">
                    <a:pos x="27" y="45"/>
                  </a:cxn>
                  <a:cxn ang="0">
                    <a:pos x="28" y="41"/>
                  </a:cxn>
                  <a:cxn ang="0">
                    <a:pos x="21" y="46"/>
                  </a:cxn>
                  <a:cxn ang="0">
                    <a:pos x="20" y="45"/>
                  </a:cxn>
                  <a:cxn ang="0">
                    <a:pos x="13" y="40"/>
                  </a:cxn>
                  <a:cxn ang="0">
                    <a:pos x="8" y="43"/>
                  </a:cxn>
                  <a:cxn ang="0">
                    <a:pos x="7" y="45"/>
                  </a:cxn>
                  <a:cxn ang="0">
                    <a:pos x="5" y="39"/>
                  </a:cxn>
                  <a:cxn ang="0">
                    <a:pos x="0" y="33"/>
                  </a:cxn>
                  <a:cxn ang="0">
                    <a:pos x="6" y="22"/>
                  </a:cxn>
                  <a:cxn ang="0">
                    <a:pos x="16" y="22"/>
                  </a:cxn>
                  <a:cxn ang="0">
                    <a:pos x="22" y="31"/>
                  </a:cxn>
                  <a:cxn ang="0">
                    <a:pos x="28" y="35"/>
                  </a:cxn>
                  <a:cxn ang="0">
                    <a:pos x="27" y="27"/>
                  </a:cxn>
                  <a:cxn ang="0">
                    <a:pos x="28" y="15"/>
                  </a:cxn>
                  <a:cxn ang="0">
                    <a:pos x="22" y="7"/>
                  </a:cxn>
                  <a:cxn ang="0">
                    <a:pos x="26" y="5"/>
                  </a:cxn>
                  <a:cxn ang="0">
                    <a:pos x="28" y="8"/>
                  </a:cxn>
                  <a:cxn ang="0">
                    <a:pos x="31" y="13"/>
                  </a:cxn>
                  <a:cxn ang="0">
                    <a:pos x="34" y="12"/>
                  </a:cxn>
                  <a:cxn ang="0">
                    <a:pos x="35" y="12"/>
                  </a:cxn>
                  <a:cxn ang="0">
                    <a:pos x="38" y="13"/>
                  </a:cxn>
                  <a:cxn ang="0">
                    <a:pos x="41" y="10"/>
                  </a:cxn>
                </a:cxnLst>
                <a:rect l="0" t="0" r="r" b="b"/>
                <a:pathLst>
                  <a:path w="66" h="48">
                    <a:moveTo>
                      <a:pt x="41" y="0"/>
                    </a:moveTo>
                    <a:lnTo>
                      <a:pt x="44" y="0"/>
                    </a:lnTo>
                    <a:lnTo>
                      <a:pt x="45" y="1"/>
                    </a:lnTo>
                    <a:lnTo>
                      <a:pt x="48" y="6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2" y="5"/>
                    </a:lnTo>
                    <a:lnTo>
                      <a:pt x="54" y="4"/>
                    </a:lnTo>
                    <a:lnTo>
                      <a:pt x="54" y="1"/>
                    </a:lnTo>
                    <a:lnTo>
                      <a:pt x="56" y="0"/>
                    </a:lnTo>
                    <a:lnTo>
                      <a:pt x="58" y="0"/>
                    </a:lnTo>
                    <a:lnTo>
                      <a:pt x="58" y="1"/>
                    </a:lnTo>
                    <a:lnTo>
                      <a:pt x="59" y="4"/>
                    </a:lnTo>
                    <a:lnTo>
                      <a:pt x="58" y="6"/>
                    </a:lnTo>
                    <a:lnTo>
                      <a:pt x="58" y="8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61" y="12"/>
                    </a:lnTo>
                    <a:lnTo>
                      <a:pt x="63" y="13"/>
                    </a:lnTo>
                    <a:lnTo>
                      <a:pt x="66" y="13"/>
                    </a:lnTo>
                    <a:lnTo>
                      <a:pt x="66" y="14"/>
                    </a:lnTo>
                    <a:lnTo>
                      <a:pt x="63" y="18"/>
                    </a:lnTo>
                    <a:lnTo>
                      <a:pt x="63" y="22"/>
                    </a:lnTo>
                    <a:lnTo>
                      <a:pt x="61" y="21"/>
                    </a:lnTo>
                    <a:lnTo>
                      <a:pt x="57" y="20"/>
                    </a:lnTo>
                    <a:lnTo>
                      <a:pt x="51" y="20"/>
                    </a:lnTo>
                    <a:lnTo>
                      <a:pt x="47" y="22"/>
                    </a:lnTo>
                    <a:lnTo>
                      <a:pt x="45" y="25"/>
                    </a:lnTo>
                    <a:lnTo>
                      <a:pt x="45" y="28"/>
                    </a:lnTo>
                    <a:lnTo>
                      <a:pt x="43" y="29"/>
                    </a:lnTo>
                    <a:lnTo>
                      <a:pt x="42" y="31"/>
                    </a:lnTo>
                    <a:lnTo>
                      <a:pt x="42" y="35"/>
                    </a:lnTo>
                    <a:lnTo>
                      <a:pt x="41" y="38"/>
                    </a:lnTo>
                    <a:lnTo>
                      <a:pt x="37" y="38"/>
                    </a:lnTo>
                    <a:lnTo>
                      <a:pt x="35" y="39"/>
                    </a:lnTo>
                    <a:lnTo>
                      <a:pt x="33" y="41"/>
                    </a:lnTo>
                    <a:lnTo>
                      <a:pt x="31" y="43"/>
                    </a:lnTo>
                    <a:lnTo>
                      <a:pt x="29" y="46"/>
                    </a:lnTo>
                    <a:lnTo>
                      <a:pt x="28" y="48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8" y="43"/>
                    </a:lnTo>
                    <a:lnTo>
                      <a:pt x="28" y="41"/>
                    </a:lnTo>
                    <a:lnTo>
                      <a:pt x="26" y="41"/>
                    </a:lnTo>
                    <a:lnTo>
                      <a:pt x="21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15" y="40"/>
                    </a:lnTo>
                    <a:lnTo>
                      <a:pt x="13" y="40"/>
                    </a:lnTo>
                    <a:lnTo>
                      <a:pt x="11" y="41"/>
                    </a:lnTo>
                    <a:lnTo>
                      <a:pt x="8" y="43"/>
                    </a:lnTo>
                    <a:lnTo>
                      <a:pt x="8" y="45"/>
                    </a:lnTo>
                    <a:lnTo>
                      <a:pt x="7" y="45"/>
                    </a:lnTo>
                    <a:lnTo>
                      <a:pt x="7" y="43"/>
                    </a:lnTo>
                    <a:lnTo>
                      <a:pt x="5" y="39"/>
                    </a:lnTo>
                    <a:lnTo>
                      <a:pt x="1" y="35"/>
                    </a:lnTo>
                    <a:lnTo>
                      <a:pt x="0" y="33"/>
                    </a:lnTo>
                    <a:lnTo>
                      <a:pt x="1" y="29"/>
                    </a:lnTo>
                    <a:lnTo>
                      <a:pt x="6" y="22"/>
                    </a:lnTo>
                    <a:lnTo>
                      <a:pt x="15" y="18"/>
                    </a:lnTo>
                    <a:lnTo>
                      <a:pt x="16" y="22"/>
                    </a:lnTo>
                    <a:lnTo>
                      <a:pt x="18" y="26"/>
                    </a:lnTo>
                    <a:lnTo>
                      <a:pt x="22" y="31"/>
                    </a:lnTo>
                    <a:lnTo>
                      <a:pt x="26" y="33"/>
                    </a:lnTo>
                    <a:lnTo>
                      <a:pt x="28" y="35"/>
                    </a:lnTo>
                    <a:lnTo>
                      <a:pt x="27" y="33"/>
                    </a:lnTo>
                    <a:lnTo>
                      <a:pt x="27" y="27"/>
                    </a:lnTo>
                    <a:lnTo>
                      <a:pt x="28" y="25"/>
                    </a:lnTo>
                    <a:lnTo>
                      <a:pt x="28" y="15"/>
                    </a:lnTo>
                    <a:lnTo>
                      <a:pt x="21" y="8"/>
                    </a:lnTo>
                    <a:lnTo>
                      <a:pt x="22" y="7"/>
                    </a:lnTo>
                    <a:lnTo>
                      <a:pt x="23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28" y="13"/>
                    </a:lnTo>
                    <a:lnTo>
                      <a:pt x="31" y="13"/>
                    </a:lnTo>
                    <a:lnTo>
                      <a:pt x="33" y="12"/>
                    </a:lnTo>
                    <a:lnTo>
                      <a:pt x="34" y="12"/>
                    </a:lnTo>
                    <a:lnTo>
                      <a:pt x="35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3"/>
                    </a:lnTo>
                    <a:lnTo>
                      <a:pt x="40" y="12"/>
                    </a:lnTo>
                    <a:lnTo>
                      <a:pt x="41" y="10"/>
                    </a:lnTo>
                    <a:lnTo>
                      <a:pt x="4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83"/>
              <p:cNvSpPr>
                <a:spLocks/>
              </p:cNvSpPr>
              <p:nvPr/>
            </p:nvSpPr>
            <p:spPr bwMode="auto">
              <a:xfrm>
                <a:off x="4629150" y="5700713"/>
                <a:ext cx="11113" cy="95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2" y="6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6">
                    <a:moveTo>
                      <a:pt x="3" y="0"/>
                    </a:moveTo>
                    <a:lnTo>
                      <a:pt x="7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6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84"/>
              <p:cNvSpPr>
                <a:spLocks noEditPoints="1"/>
              </p:cNvSpPr>
              <p:nvPr/>
            </p:nvSpPr>
            <p:spPr bwMode="auto">
              <a:xfrm>
                <a:off x="4595813" y="5716588"/>
                <a:ext cx="14288" cy="20638"/>
              </a:xfrm>
              <a:custGeom>
                <a:avLst/>
                <a:gdLst/>
                <a:ahLst/>
                <a:cxnLst>
                  <a:cxn ang="0">
                    <a:pos x="6" y="5"/>
                  </a:cxn>
                  <a:cxn ang="0">
                    <a:pos x="6" y="9"/>
                  </a:cxn>
                  <a:cxn ang="0">
                    <a:pos x="1" y="13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2" y="9"/>
                  </a:cxn>
                  <a:cxn ang="0">
                    <a:pos x="6" y="5"/>
                  </a:cxn>
                  <a:cxn ang="0">
                    <a:pos x="7" y="3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7" y="3"/>
                  </a:cxn>
                  <a:cxn ang="0">
                    <a:pos x="8" y="0"/>
                  </a:cxn>
                  <a:cxn ang="0">
                    <a:pos x="9" y="2"/>
                  </a:cxn>
                  <a:cxn ang="0">
                    <a:pos x="8" y="3"/>
                  </a:cxn>
                  <a:cxn ang="0">
                    <a:pos x="7" y="3"/>
                  </a:cxn>
                  <a:cxn ang="0">
                    <a:pos x="8" y="0"/>
                  </a:cxn>
                </a:cxnLst>
                <a:rect l="0" t="0" r="r" b="b"/>
                <a:pathLst>
                  <a:path w="9" h="13">
                    <a:moveTo>
                      <a:pt x="6" y="5"/>
                    </a:moveTo>
                    <a:lnTo>
                      <a:pt x="6" y="9"/>
                    </a:lnTo>
                    <a:lnTo>
                      <a:pt x="1" y="13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2" y="9"/>
                    </a:lnTo>
                    <a:lnTo>
                      <a:pt x="6" y="5"/>
                    </a:lnTo>
                    <a:close/>
                    <a:moveTo>
                      <a:pt x="7" y="3"/>
                    </a:moveTo>
                    <a:lnTo>
                      <a:pt x="6" y="5"/>
                    </a:lnTo>
                    <a:lnTo>
                      <a:pt x="6" y="4"/>
                    </a:lnTo>
                    <a:lnTo>
                      <a:pt x="7" y="3"/>
                    </a:lnTo>
                    <a:close/>
                    <a:moveTo>
                      <a:pt x="8" y="0"/>
                    </a:moveTo>
                    <a:lnTo>
                      <a:pt x="9" y="2"/>
                    </a:lnTo>
                    <a:lnTo>
                      <a:pt x="8" y="3"/>
                    </a:lnTo>
                    <a:lnTo>
                      <a:pt x="7" y="3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85"/>
              <p:cNvSpPr>
                <a:spLocks noEditPoints="1"/>
              </p:cNvSpPr>
              <p:nvPr/>
            </p:nvSpPr>
            <p:spPr bwMode="auto">
              <a:xfrm>
                <a:off x="4178300" y="5867401"/>
                <a:ext cx="23813" cy="269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6" y="7"/>
                  </a:cxn>
                  <a:cxn ang="0">
                    <a:pos x="6" y="9"/>
                  </a:cxn>
                  <a:cxn ang="0">
                    <a:pos x="0" y="9"/>
                  </a:cxn>
                  <a:cxn ang="0">
                    <a:pos x="0" y="7"/>
                  </a:cxn>
                  <a:cxn ang="0">
                    <a:pos x="13" y="0"/>
                  </a:cxn>
                  <a:cxn ang="0">
                    <a:pos x="14" y="1"/>
                  </a:cxn>
                  <a:cxn ang="0">
                    <a:pos x="14" y="7"/>
                  </a:cxn>
                  <a:cxn ang="0">
                    <a:pos x="15" y="12"/>
                  </a:cxn>
                  <a:cxn ang="0">
                    <a:pos x="14" y="15"/>
                  </a:cxn>
                  <a:cxn ang="0">
                    <a:pos x="13" y="17"/>
                  </a:cxn>
                  <a:cxn ang="0">
                    <a:pos x="10" y="17"/>
                  </a:cxn>
                  <a:cxn ang="0">
                    <a:pos x="9" y="16"/>
                  </a:cxn>
                  <a:cxn ang="0">
                    <a:pos x="9" y="14"/>
                  </a:cxn>
                  <a:cxn ang="0">
                    <a:pos x="8" y="13"/>
                  </a:cxn>
                  <a:cxn ang="0">
                    <a:pos x="8" y="10"/>
                  </a:cxn>
                  <a:cxn ang="0">
                    <a:pos x="7" y="9"/>
                  </a:cxn>
                  <a:cxn ang="0">
                    <a:pos x="6" y="9"/>
                  </a:cxn>
                  <a:cxn ang="0">
                    <a:pos x="8" y="8"/>
                  </a:cxn>
                  <a:cxn ang="0">
                    <a:pos x="9" y="7"/>
                  </a:cxn>
                  <a:cxn ang="0">
                    <a:pos x="13" y="0"/>
                  </a:cxn>
                </a:cxnLst>
                <a:rect l="0" t="0" r="r" b="b"/>
                <a:pathLst>
                  <a:path w="15" h="17">
                    <a:moveTo>
                      <a:pt x="0" y="7"/>
                    </a:moveTo>
                    <a:lnTo>
                      <a:pt x="6" y="7"/>
                    </a:lnTo>
                    <a:lnTo>
                      <a:pt x="6" y="9"/>
                    </a:lnTo>
                    <a:lnTo>
                      <a:pt x="0" y="9"/>
                    </a:lnTo>
                    <a:lnTo>
                      <a:pt x="0" y="7"/>
                    </a:lnTo>
                    <a:close/>
                    <a:moveTo>
                      <a:pt x="13" y="0"/>
                    </a:moveTo>
                    <a:lnTo>
                      <a:pt x="14" y="1"/>
                    </a:lnTo>
                    <a:lnTo>
                      <a:pt x="14" y="7"/>
                    </a:lnTo>
                    <a:lnTo>
                      <a:pt x="15" y="12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0" y="17"/>
                    </a:lnTo>
                    <a:lnTo>
                      <a:pt x="9" y="16"/>
                    </a:lnTo>
                    <a:lnTo>
                      <a:pt x="9" y="14"/>
                    </a:lnTo>
                    <a:lnTo>
                      <a:pt x="8" y="13"/>
                    </a:lnTo>
                    <a:lnTo>
                      <a:pt x="8" y="10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86"/>
              <p:cNvSpPr>
                <a:spLocks/>
              </p:cNvSpPr>
              <p:nvPr/>
            </p:nvSpPr>
            <p:spPr bwMode="auto">
              <a:xfrm>
                <a:off x="3981450" y="5964238"/>
                <a:ext cx="38100" cy="2698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4" y="2"/>
                  </a:cxn>
                  <a:cxn ang="0">
                    <a:pos x="15" y="4"/>
                  </a:cxn>
                  <a:cxn ang="0">
                    <a:pos x="17" y="5"/>
                  </a:cxn>
                  <a:cxn ang="0">
                    <a:pos x="21" y="5"/>
                  </a:cxn>
                  <a:cxn ang="0">
                    <a:pos x="24" y="3"/>
                  </a:cxn>
                  <a:cxn ang="0">
                    <a:pos x="18" y="9"/>
                  </a:cxn>
                  <a:cxn ang="0">
                    <a:pos x="17" y="9"/>
                  </a:cxn>
                  <a:cxn ang="0">
                    <a:pos x="15" y="10"/>
                  </a:cxn>
                  <a:cxn ang="0">
                    <a:pos x="14" y="10"/>
                  </a:cxn>
                  <a:cxn ang="0">
                    <a:pos x="13" y="14"/>
                  </a:cxn>
                  <a:cxn ang="0">
                    <a:pos x="12" y="16"/>
                  </a:cxn>
                  <a:cxn ang="0">
                    <a:pos x="10" y="17"/>
                  </a:cxn>
                  <a:cxn ang="0">
                    <a:pos x="6" y="17"/>
                  </a:cxn>
                  <a:cxn ang="0">
                    <a:pos x="13" y="10"/>
                  </a:cxn>
                  <a:cxn ang="0">
                    <a:pos x="8" y="10"/>
                  </a:cxn>
                  <a:cxn ang="0">
                    <a:pos x="6" y="9"/>
                  </a:cxn>
                  <a:cxn ang="0">
                    <a:pos x="5" y="8"/>
                  </a:cxn>
                  <a:cxn ang="0">
                    <a:pos x="3" y="7"/>
                  </a:cxn>
                  <a:cxn ang="0">
                    <a:pos x="0" y="7"/>
                  </a:cxn>
                  <a:cxn ang="0">
                    <a:pos x="1" y="4"/>
                  </a:cxn>
                  <a:cxn ang="0">
                    <a:pos x="4" y="2"/>
                  </a:cxn>
                  <a:cxn ang="0">
                    <a:pos x="6" y="1"/>
                  </a:cxn>
                  <a:cxn ang="0">
                    <a:pos x="10" y="0"/>
                  </a:cxn>
                </a:cxnLst>
                <a:rect l="0" t="0" r="r" b="b"/>
                <a:pathLst>
                  <a:path w="24" h="17">
                    <a:moveTo>
                      <a:pt x="10" y="0"/>
                    </a:moveTo>
                    <a:lnTo>
                      <a:pt x="14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7" y="5"/>
                    </a:lnTo>
                    <a:lnTo>
                      <a:pt x="21" y="5"/>
                    </a:lnTo>
                    <a:lnTo>
                      <a:pt x="24" y="3"/>
                    </a:lnTo>
                    <a:lnTo>
                      <a:pt x="18" y="9"/>
                    </a:lnTo>
                    <a:lnTo>
                      <a:pt x="17" y="9"/>
                    </a:lnTo>
                    <a:lnTo>
                      <a:pt x="15" y="10"/>
                    </a:lnTo>
                    <a:lnTo>
                      <a:pt x="14" y="10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0" y="17"/>
                    </a:lnTo>
                    <a:lnTo>
                      <a:pt x="6" y="17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2"/>
                    </a:lnTo>
                    <a:lnTo>
                      <a:pt x="6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87"/>
              <p:cNvSpPr>
                <a:spLocks/>
              </p:cNvSpPr>
              <p:nvPr/>
            </p:nvSpPr>
            <p:spPr bwMode="auto">
              <a:xfrm>
                <a:off x="3968750" y="6000751"/>
                <a:ext cx="12700" cy="793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8" y="0"/>
                  </a:cxn>
                  <a:cxn ang="0">
                    <a:pos x="7" y="2"/>
                  </a:cxn>
                  <a:cxn ang="0">
                    <a:pos x="2" y="5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7" y="0"/>
                  </a:cxn>
                </a:cxnLst>
                <a:rect l="0" t="0" r="r" b="b"/>
                <a:pathLst>
                  <a:path w="8" h="5">
                    <a:moveTo>
                      <a:pt x="7" y="0"/>
                    </a:moveTo>
                    <a:lnTo>
                      <a:pt x="8" y="0"/>
                    </a:lnTo>
                    <a:lnTo>
                      <a:pt x="7" y="2"/>
                    </a:lnTo>
                    <a:lnTo>
                      <a:pt x="2" y="5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88"/>
              <p:cNvSpPr>
                <a:spLocks/>
              </p:cNvSpPr>
              <p:nvPr/>
            </p:nvSpPr>
            <p:spPr bwMode="auto">
              <a:xfrm>
                <a:off x="3413125" y="6024563"/>
                <a:ext cx="11113" cy="206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4" y="4"/>
                  </a:cxn>
                  <a:cxn ang="0">
                    <a:pos x="7" y="6"/>
                  </a:cxn>
                  <a:cxn ang="0">
                    <a:pos x="7" y="8"/>
                  </a:cxn>
                  <a:cxn ang="0">
                    <a:pos x="6" y="11"/>
                  </a:cxn>
                  <a:cxn ang="0">
                    <a:pos x="3" y="13"/>
                  </a:cxn>
                  <a:cxn ang="0">
                    <a:pos x="2" y="13"/>
                  </a:cxn>
                  <a:cxn ang="0">
                    <a:pos x="2" y="11"/>
                  </a:cxn>
                  <a:cxn ang="0">
                    <a:pos x="3" y="11"/>
                  </a:cxn>
                  <a:cxn ang="0">
                    <a:pos x="3" y="7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7" h="13">
                    <a:moveTo>
                      <a:pt x="0" y="0"/>
                    </a:moveTo>
                    <a:lnTo>
                      <a:pt x="2" y="2"/>
                    </a:lnTo>
                    <a:lnTo>
                      <a:pt x="4" y="4"/>
                    </a:lnTo>
                    <a:lnTo>
                      <a:pt x="7" y="6"/>
                    </a:lnTo>
                    <a:lnTo>
                      <a:pt x="7" y="8"/>
                    </a:lnTo>
                    <a:lnTo>
                      <a:pt x="6" y="11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89"/>
              <p:cNvSpPr>
                <a:spLocks/>
              </p:cNvSpPr>
              <p:nvPr/>
            </p:nvSpPr>
            <p:spPr bwMode="auto">
              <a:xfrm>
                <a:off x="3640138" y="6064251"/>
                <a:ext cx="11113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7" y="1"/>
                  </a:cxn>
                  <a:cxn ang="0">
                    <a:pos x="5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8" name="Group 109"/>
            <p:cNvGrpSpPr/>
            <p:nvPr/>
          </p:nvGrpSpPr>
          <p:grpSpPr>
            <a:xfrm>
              <a:off x="7560786" y="5288208"/>
              <a:ext cx="580959" cy="407020"/>
              <a:chOff x="7127875" y="5226051"/>
              <a:chExt cx="530225" cy="371475"/>
            </a:xfr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grpSpPr>
          <p:sp>
            <p:nvSpPr>
              <p:cNvPr id="62" name="Freeform 90"/>
              <p:cNvSpPr>
                <a:spLocks/>
              </p:cNvSpPr>
              <p:nvPr/>
            </p:nvSpPr>
            <p:spPr bwMode="auto">
              <a:xfrm>
                <a:off x="7127875" y="5226051"/>
                <a:ext cx="44450" cy="34925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8" y="3"/>
                  </a:cxn>
                  <a:cxn ang="0">
                    <a:pos x="28" y="11"/>
                  </a:cxn>
                  <a:cxn ang="0">
                    <a:pos x="24" y="17"/>
                  </a:cxn>
                  <a:cxn ang="0">
                    <a:pos x="22" y="22"/>
                  </a:cxn>
                  <a:cxn ang="0">
                    <a:pos x="15" y="22"/>
                  </a:cxn>
                  <a:cxn ang="0">
                    <a:pos x="10" y="20"/>
                  </a:cxn>
                  <a:cxn ang="0">
                    <a:pos x="6" y="17"/>
                  </a:cxn>
                  <a:cxn ang="0">
                    <a:pos x="0" y="14"/>
                  </a:cxn>
                  <a:cxn ang="0">
                    <a:pos x="3" y="7"/>
                  </a:cxn>
                  <a:cxn ang="0">
                    <a:pos x="10" y="1"/>
                  </a:cxn>
                  <a:cxn ang="0">
                    <a:pos x="20" y="0"/>
                  </a:cxn>
                </a:cxnLst>
                <a:rect l="0" t="0" r="r" b="b"/>
                <a:pathLst>
                  <a:path w="28" h="22">
                    <a:moveTo>
                      <a:pt x="20" y="0"/>
                    </a:moveTo>
                    <a:lnTo>
                      <a:pt x="28" y="3"/>
                    </a:lnTo>
                    <a:lnTo>
                      <a:pt x="28" y="11"/>
                    </a:lnTo>
                    <a:lnTo>
                      <a:pt x="24" y="17"/>
                    </a:lnTo>
                    <a:lnTo>
                      <a:pt x="22" y="22"/>
                    </a:lnTo>
                    <a:lnTo>
                      <a:pt x="15" y="22"/>
                    </a:lnTo>
                    <a:lnTo>
                      <a:pt x="10" y="20"/>
                    </a:lnTo>
                    <a:lnTo>
                      <a:pt x="6" y="17"/>
                    </a:lnTo>
                    <a:lnTo>
                      <a:pt x="0" y="14"/>
                    </a:lnTo>
                    <a:lnTo>
                      <a:pt x="3" y="7"/>
                    </a:lnTo>
                    <a:lnTo>
                      <a:pt x="10" y="1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91"/>
              <p:cNvSpPr>
                <a:spLocks/>
              </p:cNvSpPr>
              <p:nvPr/>
            </p:nvSpPr>
            <p:spPr bwMode="auto">
              <a:xfrm>
                <a:off x="7292975" y="5292726"/>
                <a:ext cx="52388" cy="4286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9" y="0"/>
                  </a:cxn>
                  <a:cxn ang="0">
                    <a:pos x="22" y="6"/>
                  </a:cxn>
                  <a:cxn ang="0">
                    <a:pos x="32" y="20"/>
                  </a:cxn>
                  <a:cxn ang="0">
                    <a:pos x="33" y="26"/>
                  </a:cxn>
                  <a:cxn ang="0">
                    <a:pos x="31" y="27"/>
                  </a:cxn>
                  <a:cxn ang="0">
                    <a:pos x="29" y="26"/>
                  </a:cxn>
                  <a:cxn ang="0">
                    <a:pos x="25" y="25"/>
                  </a:cxn>
                  <a:cxn ang="0">
                    <a:pos x="17" y="17"/>
                  </a:cxn>
                  <a:cxn ang="0">
                    <a:pos x="16" y="17"/>
                  </a:cxn>
                  <a:cxn ang="0">
                    <a:pos x="16" y="18"/>
                  </a:cxn>
                  <a:cxn ang="0">
                    <a:pos x="15" y="20"/>
                  </a:cxn>
                  <a:cxn ang="0">
                    <a:pos x="13" y="21"/>
                  </a:cxn>
                  <a:cxn ang="0">
                    <a:pos x="13" y="22"/>
                  </a:cxn>
                  <a:cxn ang="0">
                    <a:pos x="10" y="21"/>
                  </a:cxn>
                  <a:cxn ang="0">
                    <a:pos x="6" y="19"/>
                  </a:cxn>
                  <a:cxn ang="0">
                    <a:pos x="2" y="12"/>
                  </a:cxn>
                  <a:cxn ang="0">
                    <a:pos x="0" y="6"/>
                  </a:cxn>
                  <a:cxn ang="0">
                    <a:pos x="5" y="6"/>
                  </a:cxn>
                  <a:cxn ang="0">
                    <a:pos x="9" y="5"/>
                  </a:cxn>
                  <a:cxn ang="0">
                    <a:pos x="11" y="1"/>
                  </a:cxn>
                  <a:cxn ang="0">
                    <a:pos x="15" y="0"/>
                  </a:cxn>
                </a:cxnLst>
                <a:rect l="0" t="0" r="r" b="b"/>
                <a:pathLst>
                  <a:path w="33" h="27">
                    <a:moveTo>
                      <a:pt x="15" y="0"/>
                    </a:moveTo>
                    <a:lnTo>
                      <a:pt x="19" y="0"/>
                    </a:lnTo>
                    <a:lnTo>
                      <a:pt x="22" y="6"/>
                    </a:lnTo>
                    <a:lnTo>
                      <a:pt x="32" y="20"/>
                    </a:lnTo>
                    <a:lnTo>
                      <a:pt x="33" y="26"/>
                    </a:lnTo>
                    <a:lnTo>
                      <a:pt x="31" y="27"/>
                    </a:lnTo>
                    <a:lnTo>
                      <a:pt x="29" y="26"/>
                    </a:lnTo>
                    <a:lnTo>
                      <a:pt x="25" y="25"/>
                    </a:lnTo>
                    <a:lnTo>
                      <a:pt x="17" y="17"/>
                    </a:lnTo>
                    <a:lnTo>
                      <a:pt x="16" y="17"/>
                    </a:lnTo>
                    <a:lnTo>
                      <a:pt x="16" y="18"/>
                    </a:lnTo>
                    <a:lnTo>
                      <a:pt x="15" y="20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10" y="21"/>
                    </a:lnTo>
                    <a:lnTo>
                      <a:pt x="6" y="19"/>
                    </a:lnTo>
                    <a:lnTo>
                      <a:pt x="2" y="12"/>
                    </a:lnTo>
                    <a:lnTo>
                      <a:pt x="0" y="6"/>
                    </a:lnTo>
                    <a:lnTo>
                      <a:pt x="5" y="6"/>
                    </a:lnTo>
                    <a:lnTo>
                      <a:pt x="9" y="5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92"/>
              <p:cNvSpPr>
                <a:spLocks/>
              </p:cNvSpPr>
              <p:nvPr/>
            </p:nvSpPr>
            <p:spPr bwMode="auto">
              <a:xfrm>
                <a:off x="7475538" y="5378451"/>
                <a:ext cx="49213" cy="317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0"/>
                  </a:cxn>
                  <a:cxn ang="0">
                    <a:pos x="21" y="2"/>
                  </a:cxn>
                  <a:cxn ang="0">
                    <a:pos x="28" y="6"/>
                  </a:cxn>
                  <a:cxn ang="0">
                    <a:pos x="31" y="14"/>
                  </a:cxn>
                  <a:cxn ang="0">
                    <a:pos x="21" y="17"/>
                  </a:cxn>
                  <a:cxn ang="0">
                    <a:pos x="9" y="20"/>
                  </a:cxn>
                  <a:cxn ang="0">
                    <a:pos x="7" y="15"/>
                  </a:cxn>
                  <a:cxn ang="0">
                    <a:pos x="6" y="12"/>
                  </a:cxn>
                  <a:cxn ang="0">
                    <a:pos x="3" y="8"/>
                  </a:cxn>
                  <a:cxn ang="0">
                    <a:pos x="0" y="6"/>
                  </a:cxn>
                  <a:cxn ang="0">
                    <a:pos x="0" y="0"/>
                  </a:cxn>
                </a:cxnLst>
                <a:rect l="0" t="0" r="r" b="b"/>
                <a:pathLst>
                  <a:path w="31" h="20">
                    <a:moveTo>
                      <a:pt x="0" y="0"/>
                    </a:moveTo>
                    <a:lnTo>
                      <a:pt x="11" y="0"/>
                    </a:lnTo>
                    <a:lnTo>
                      <a:pt x="21" y="2"/>
                    </a:lnTo>
                    <a:lnTo>
                      <a:pt x="28" y="6"/>
                    </a:lnTo>
                    <a:lnTo>
                      <a:pt x="31" y="14"/>
                    </a:lnTo>
                    <a:lnTo>
                      <a:pt x="21" y="17"/>
                    </a:lnTo>
                    <a:lnTo>
                      <a:pt x="9" y="20"/>
                    </a:lnTo>
                    <a:lnTo>
                      <a:pt x="7" y="15"/>
                    </a:lnTo>
                    <a:lnTo>
                      <a:pt x="6" y="12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93"/>
              <p:cNvSpPr>
                <a:spLocks/>
              </p:cNvSpPr>
              <p:nvPr/>
            </p:nvSpPr>
            <p:spPr bwMode="auto">
              <a:xfrm>
                <a:off x="7421563" y="5378451"/>
                <a:ext cx="14288" cy="1270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6" y="0"/>
                  </a:cxn>
                  <a:cxn ang="0">
                    <a:pos x="9" y="3"/>
                  </a:cxn>
                  <a:cxn ang="0">
                    <a:pos x="9" y="8"/>
                  </a:cxn>
                  <a:cxn ang="0">
                    <a:pos x="7" y="7"/>
                  </a:cxn>
                  <a:cxn ang="0">
                    <a:pos x="6" y="6"/>
                  </a:cxn>
                  <a:cxn ang="0">
                    <a:pos x="3" y="5"/>
                  </a:cxn>
                  <a:cxn ang="0">
                    <a:pos x="2" y="3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9" h="8">
                    <a:moveTo>
                      <a:pt x="1" y="0"/>
                    </a:moveTo>
                    <a:lnTo>
                      <a:pt x="6" y="0"/>
                    </a:lnTo>
                    <a:lnTo>
                      <a:pt x="9" y="3"/>
                    </a:lnTo>
                    <a:lnTo>
                      <a:pt x="9" y="8"/>
                    </a:lnTo>
                    <a:lnTo>
                      <a:pt x="7" y="7"/>
                    </a:lnTo>
                    <a:lnTo>
                      <a:pt x="6" y="6"/>
                    </a:lnTo>
                    <a:lnTo>
                      <a:pt x="3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94"/>
              <p:cNvSpPr>
                <a:spLocks/>
              </p:cNvSpPr>
              <p:nvPr/>
            </p:nvSpPr>
            <p:spPr bwMode="auto">
              <a:xfrm>
                <a:off x="7537450" y="5454651"/>
                <a:ext cx="120650" cy="14287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34" y="11"/>
                  </a:cxn>
                  <a:cxn ang="0">
                    <a:pos x="46" y="16"/>
                  </a:cxn>
                  <a:cxn ang="0">
                    <a:pos x="55" y="22"/>
                  </a:cxn>
                  <a:cxn ang="0">
                    <a:pos x="62" y="31"/>
                  </a:cxn>
                  <a:cxn ang="0">
                    <a:pos x="64" y="34"/>
                  </a:cxn>
                  <a:cxn ang="0">
                    <a:pos x="64" y="35"/>
                  </a:cxn>
                  <a:cxn ang="0">
                    <a:pos x="66" y="36"/>
                  </a:cxn>
                  <a:cxn ang="0">
                    <a:pos x="67" y="38"/>
                  </a:cxn>
                  <a:cxn ang="0">
                    <a:pos x="69" y="41"/>
                  </a:cxn>
                  <a:cxn ang="0">
                    <a:pos x="71" y="45"/>
                  </a:cxn>
                  <a:cxn ang="0">
                    <a:pos x="71" y="46"/>
                  </a:cxn>
                  <a:cxn ang="0">
                    <a:pos x="75" y="50"/>
                  </a:cxn>
                  <a:cxn ang="0">
                    <a:pos x="76" y="52"/>
                  </a:cxn>
                  <a:cxn ang="0">
                    <a:pos x="76" y="56"/>
                  </a:cxn>
                  <a:cxn ang="0">
                    <a:pos x="74" y="56"/>
                  </a:cxn>
                  <a:cxn ang="0">
                    <a:pos x="69" y="58"/>
                  </a:cxn>
                  <a:cxn ang="0">
                    <a:pos x="67" y="63"/>
                  </a:cxn>
                  <a:cxn ang="0">
                    <a:pos x="64" y="64"/>
                  </a:cxn>
                  <a:cxn ang="0">
                    <a:pos x="62" y="66"/>
                  </a:cxn>
                  <a:cxn ang="0">
                    <a:pos x="60" y="67"/>
                  </a:cxn>
                  <a:cxn ang="0">
                    <a:pos x="54" y="67"/>
                  </a:cxn>
                  <a:cxn ang="0">
                    <a:pos x="52" y="66"/>
                  </a:cxn>
                  <a:cxn ang="0">
                    <a:pos x="48" y="66"/>
                  </a:cxn>
                  <a:cxn ang="0">
                    <a:pos x="46" y="67"/>
                  </a:cxn>
                  <a:cxn ang="0">
                    <a:pos x="36" y="73"/>
                  </a:cxn>
                  <a:cxn ang="0">
                    <a:pos x="29" y="80"/>
                  </a:cxn>
                  <a:cxn ang="0">
                    <a:pos x="26" y="90"/>
                  </a:cxn>
                  <a:cxn ang="0">
                    <a:pos x="22" y="90"/>
                  </a:cxn>
                  <a:cxn ang="0">
                    <a:pos x="18" y="87"/>
                  </a:cxn>
                  <a:cxn ang="0">
                    <a:pos x="17" y="86"/>
                  </a:cxn>
                  <a:cxn ang="0">
                    <a:pos x="12" y="84"/>
                  </a:cxn>
                  <a:cxn ang="0">
                    <a:pos x="9" y="84"/>
                  </a:cxn>
                  <a:cxn ang="0">
                    <a:pos x="9" y="66"/>
                  </a:cxn>
                  <a:cxn ang="0">
                    <a:pos x="6" y="51"/>
                  </a:cxn>
                  <a:cxn ang="0">
                    <a:pos x="0" y="39"/>
                  </a:cxn>
                  <a:cxn ang="0">
                    <a:pos x="4" y="30"/>
                  </a:cxn>
                  <a:cxn ang="0">
                    <a:pos x="10" y="23"/>
                  </a:cxn>
                  <a:cxn ang="0">
                    <a:pos x="14" y="16"/>
                  </a:cxn>
                  <a:cxn ang="0">
                    <a:pos x="12" y="11"/>
                  </a:cxn>
                  <a:cxn ang="0">
                    <a:pos x="11" y="10"/>
                  </a:cxn>
                  <a:cxn ang="0">
                    <a:pos x="9" y="6"/>
                  </a:cxn>
                  <a:cxn ang="0">
                    <a:pos x="9" y="0"/>
                  </a:cxn>
                </a:cxnLst>
                <a:rect l="0" t="0" r="r" b="b"/>
                <a:pathLst>
                  <a:path w="76" h="90">
                    <a:moveTo>
                      <a:pt x="9" y="0"/>
                    </a:moveTo>
                    <a:lnTo>
                      <a:pt x="34" y="11"/>
                    </a:lnTo>
                    <a:lnTo>
                      <a:pt x="46" y="16"/>
                    </a:lnTo>
                    <a:lnTo>
                      <a:pt x="55" y="22"/>
                    </a:lnTo>
                    <a:lnTo>
                      <a:pt x="62" y="31"/>
                    </a:lnTo>
                    <a:lnTo>
                      <a:pt x="64" y="34"/>
                    </a:lnTo>
                    <a:lnTo>
                      <a:pt x="64" y="35"/>
                    </a:lnTo>
                    <a:lnTo>
                      <a:pt x="66" y="36"/>
                    </a:lnTo>
                    <a:lnTo>
                      <a:pt x="67" y="38"/>
                    </a:lnTo>
                    <a:lnTo>
                      <a:pt x="69" y="41"/>
                    </a:lnTo>
                    <a:lnTo>
                      <a:pt x="71" y="45"/>
                    </a:lnTo>
                    <a:lnTo>
                      <a:pt x="71" y="46"/>
                    </a:lnTo>
                    <a:lnTo>
                      <a:pt x="75" y="50"/>
                    </a:lnTo>
                    <a:lnTo>
                      <a:pt x="76" y="52"/>
                    </a:lnTo>
                    <a:lnTo>
                      <a:pt x="76" y="56"/>
                    </a:lnTo>
                    <a:lnTo>
                      <a:pt x="74" y="56"/>
                    </a:lnTo>
                    <a:lnTo>
                      <a:pt x="69" y="58"/>
                    </a:lnTo>
                    <a:lnTo>
                      <a:pt x="67" y="63"/>
                    </a:lnTo>
                    <a:lnTo>
                      <a:pt x="64" y="64"/>
                    </a:lnTo>
                    <a:lnTo>
                      <a:pt x="62" y="66"/>
                    </a:lnTo>
                    <a:lnTo>
                      <a:pt x="60" y="67"/>
                    </a:lnTo>
                    <a:lnTo>
                      <a:pt x="54" y="67"/>
                    </a:lnTo>
                    <a:lnTo>
                      <a:pt x="52" y="66"/>
                    </a:lnTo>
                    <a:lnTo>
                      <a:pt x="48" y="66"/>
                    </a:lnTo>
                    <a:lnTo>
                      <a:pt x="46" y="67"/>
                    </a:lnTo>
                    <a:lnTo>
                      <a:pt x="36" y="73"/>
                    </a:lnTo>
                    <a:lnTo>
                      <a:pt x="29" y="80"/>
                    </a:lnTo>
                    <a:lnTo>
                      <a:pt x="26" y="90"/>
                    </a:lnTo>
                    <a:lnTo>
                      <a:pt x="22" y="90"/>
                    </a:lnTo>
                    <a:lnTo>
                      <a:pt x="18" y="87"/>
                    </a:lnTo>
                    <a:lnTo>
                      <a:pt x="17" y="86"/>
                    </a:lnTo>
                    <a:lnTo>
                      <a:pt x="12" y="84"/>
                    </a:lnTo>
                    <a:lnTo>
                      <a:pt x="9" y="84"/>
                    </a:lnTo>
                    <a:lnTo>
                      <a:pt x="9" y="66"/>
                    </a:lnTo>
                    <a:lnTo>
                      <a:pt x="6" y="51"/>
                    </a:lnTo>
                    <a:lnTo>
                      <a:pt x="0" y="39"/>
                    </a:lnTo>
                    <a:lnTo>
                      <a:pt x="4" y="30"/>
                    </a:lnTo>
                    <a:lnTo>
                      <a:pt x="10" y="23"/>
                    </a:lnTo>
                    <a:lnTo>
                      <a:pt x="14" y="16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9" y="6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9" name="Freeform 95"/>
            <p:cNvSpPr>
              <a:spLocks/>
            </p:cNvSpPr>
            <p:nvPr/>
          </p:nvSpPr>
          <p:spPr bwMode="auto">
            <a:xfrm>
              <a:off x="9305433" y="1610141"/>
              <a:ext cx="462681" cy="732289"/>
            </a:xfrm>
            <a:custGeom>
              <a:avLst/>
              <a:gdLst/>
              <a:ahLst/>
              <a:cxnLst>
                <a:cxn ang="0">
                  <a:pos x="138" y="3"/>
                </a:cxn>
                <a:cxn ang="0">
                  <a:pos x="146" y="13"/>
                </a:cxn>
                <a:cxn ang="0">
                  <a:pos x="155" y="15"/>
                </a:cxn>
                <a:cxn ang="0">
                  <a:pos x="173" y="69"/>
                </a:cxn>
                <a:cxn ang="0">
                  <a:pos x="191" y="133"/>
                </a:cxn>
                <a:cxn ang="0">
                  <a:pos x="221" y="151"/>
                </a:cxn>
                <a:cxn ang="0">
                  <a:pos x="243" y="172"/>
                </a:cxn>
                <a:cxn ang="0">
                  <a:pos x="252" y="175"/>
                </a:cxn>
                <a:cxn ang="0">
                  <a:pos x="254" y="188"/>
                </a:cxn>
                <a:cxn ang="0">
                  <a:pos x="258" y="198"/>
                </a:cxn>
                <a:cxn ang="0">
                  <a:pos x="266" y="197"/>
                </a:cxn>
                <a:cxn ang="0">
                  <a:pos x="260" y="212"/>
                </a:cxn>
                <a:cxn ang="0">
                  <a:pos x="248" y="212"/>
                </a:cxn>
                <a:cxn ang="0">
                  <a:pos x="229" y="232"/>
                </a:cxn>
                <a:cxn ang="0">
                  <a:pos x="223" y="230"/>
                </a:cxn>
                <a:cxn ang="0">
                  <a:pos x="221" y="242"/>
                </a:cxn>
                <a:cxn ang="0">
                  <a:pos x="215" y="245"/>
                </a:cxn>
                <a:cxn ang="0">
                  <a:pos x="211" y="251"/>
                </a:cxn>
                <a:cxn ang="0">
                  <a:pos x="200" y="248"/>
                </a:cxn>
                <a:cxn ang="0">
                  <a:pos x="193" y="253"/>
                </a:cxn>
                <a:cxn ang="0">
                  <a:pos x="183" y="252"/>
                </a:cxn>
                <a:cxn ang="0">
                  <a:pos x="169" y="258"/>
                </a:cxn>
                <a:cxn ang="0">
                  <a:pos x="161" y="266"/>
                </a:cxn>
                <a:cxn ang="0">
                  <a:pos x="158" y="280"/>
                </a:cxn>
                <a:cxn ang="0">
                  <a:pos x="152" y="312"/>
                </a:cxn>
                <a:cxn ang="0">
                  <a:pos x="136" y="318"/>
                </a:cxn>
                <a:cxn ang="0">
                  <a:pos x="133" y="325"/>
                </a:cxn>
                <a:cxn ang="0">
                  <a:pos x="119" y="323"/>
                </a:cxn>
                <a:cxn ang="0">
                  <a:pos x="112" y="337"/>
                </a:cxn>
                <a:cxn ang="0">
                  <a:pos x="108" y="336"/>
                </a:cxn>
                <a:cxn ang="0">
                  <a:pos x="98" y="343"/>
                </a:cxn>
                <a:cxn ang="0">
                  <a:pos x="91" y="372"/>
                </a:cxn>
                <a:cxn ang="0">
                  <a:pos x="89" y="381"/>
                </a:cxn>
                <a:cxn ang="0">
                  <a:pos x="83" y="395"/>
                </a:cxn>
                <a:cxn ang="0">
                  <a:pos x="80" y="421"/>
                </a:cxn>
                <a:cxn ang="0">
                  <a:pos x="71" y="415"/>
                </a:cxn>
                <a:cxn ang="0">
                  <a:pos x="63" y="408"/>
                </a:cxn>
                <a:cxn ang="0">
                  <a:pos x="54" y="386"/>
                </a:cxn>
                <a:cxn ang="0">
                  <a:pos x="37" y="335"/>
                </a:cxn>
                <a:cxn ang="0">
                  <a:pos x="31" y="321"/>
                </a:cxn>
                <a:cxn ang="0">
                  <a:pos x="33" y="317"/>
                </a:cxn>
                <a:cxn ang="0">
                  <a:pos x="25" y="309"/>
                </a:cxn>
                <a:cxn ang="0">
                  <a:pos x="23" y="301"/>
                </a:cxn>
                <a:cxn ang="0">
                  <a:pos x="0" y="232"/>
                </a:cxn>
                <a:cxn ang="0">
                  <a:pos x="12" y="228"/>
                </a:cxn>
                <a:cxn ang="0">
                  <a:pos x="18" y="220"/>
                </a:cxn>
                <a:cxn ang="0">
                  <a:pos x="20" y="200"/>
                </a:cxn>
                <a:cxn ang="0">
                  <a:pos x="32" y="174"/>
                </a:cxn>
                <a:cxn ang="0">
                  <a:pos x="37" y="164"/>
                </a:cxn>
                <a:cxn ang="0">
                  <a:pos x="28" y="133"/>
                </a:cxn>
                <a:cxn ang="0">
                  <a:pos x="31" y="120"/>
                </a:cxn>
                <a:cxn ang="0">
                  <a:pos x="34" y="116"/>
                </a:cxn>
                <a:cxn ang="0">
                  <a:pos x="34" y="85"/>
                </a:cxn>
                <a:cxn ang="0">
                  <a:pos x="45" y="56"/>
                </a:cxn>
                <a:cxn ang="0">
                  <a:pos x="56" y="17"/>
                </a:cxn>
                <a:cxn ang="0">
                  <a:pos x="60" y="9"/>
                </a:cxn>
                <a:cxn ang="0">
                  <a:pos x="69" y="7"/>
                </a:cxn>
                <a:cxn ang="0">
                  <a:pos x="77" y="21"/>
                </a:cxn>
                <a:cxn ang="0">
                  <a:pos x="118" y="0"/>
                </a:cxn>
              </a:cxnLst>
              <a:rect l="0" t="0" r="r" b="b"/>
              <a:pathLst>
                <a:path w="266" h="421">
                  <a:moveTo>
                    <a:pt x="118" y="0"/>
                  </a:moveTo>
                  <a:lnTo>
                    <a:pt x="125" y="1"/>
                  </a:lnTo>
                  <a:lnTo>
                    <a:pt x="131" y="1"/>
                  </a:lnTo>
                  <a:lnTo>
                    <a:pt x="138" y="3"/>
                  </a:lnTo>
                  <a:lnTo>
                    <a:pt x="141" y="7"/>
                  </a:lnTo>
                  <a:lnTo>
                    <a:pt x="143" y="10"/>
                  </a:lnTo>
                  <a:lnTo>
                    <a:pt x="144" y="11"/>
                  </a:lnTo>
                  <a:lnTo>
                    <a:pt x="146" y="13"/>
                  </a:lnTo>
                  <a:lnTo>
                    <a:pt x="148" y="13"/>
                  </a:lnTo>
                  <a:lnTo>
                    <a:pt x="151" y="14"/>
                  </a:lnTo>
                  <a:lnTo>
                    <a:pt x="153" y="14"/>
                  </a:lnTo>
                  <a:lnTo>
                    <a:pt x="155" y="15"/>
                  </a:lnTo>
                  <a:lnTo>
                    <a:pt x="158" y="21"/>
                  </a:lnTo>
                  <a:lnTo>
                    <a:pt x="160" y="29"/>
                  </a:lnTo>
                  <a:lnTo>
                    <a:pt x="163" y="39"/>
                  </a:lnTo>
                  <a:lnTo>
                    <a:pt x="173" y="69"/>
                  </a:lnTo>
                  <a:lnTo>
                    <a:pt x="183" y="101"/>
                  </a:lnTo>
                  <a:lnTo>
                    <a:pt x="187" y="109"/>
                  </a:lnTo>
                  <a:lnTo>
                    <a:pt x="190" y="120"/>
                  </a:lnTo>
                  <a:lnTo>
                    <a:pt x="191" y="133"/>
                  </a:lnTo>
                  <a:lnTo>
                    <a:pt x="198" y="137"/>
                  </a:lnTo>
                  <a:lnTo>
                    <a:pt x="208" y="139"/>
                  </a:lnTo>
                  <a:lnTo>
                    <a:pt x="219" y="139"/>
                  </a:lnTo>
                  <a:lnTo>
                    <a:pt x="221" y="151"/>
                  </a:lnTo>
                  <a:lnTo>
                    <a:pt x="225" y="162"/>
                  </a:lnTo>
                  <a:lnTo>
                    <a:pt x="237" y="178"/>
                  </a:lnTo>
                  <a:lnTo>
                    <a:pt x="239" y="175"/>
                  </a:lnTo>
                  <a:lnTo>
                    <a:pt x="243" y="172"/>
                  </a:lnTo>
                  <a:lnTo>
                    <a:pt x="245" y="169"/>
                  </a:lnTo>
                  <a:lnTo>
                    <a:pt x="248" y="170"/>
                  </a:lnTo>
                  <a:lnTo>
                    <a:pt x="251" y="172"/>
                  </a:lnTo>
                  <a:lnTo>
                    <a:pt x="252" y="175"/>
                  </a:lnTo>
                  <a:lnTo>
                    <a:pt x="257" y="179"/>
                  </a:lnTo>
                  <a:lnTo>
                    <a:pt x="259" y="181"/>
                  </a:lnTo>
                  <a:lnTo>
                    <a:pt x="259" y="183"/>
                  </a:lnTo>
                  <a:lnTo>
                    <a:pt x="254" y="188"/>
                  </a:lnTo>
                  <a:lnTo>
                    <a:pt x="253" y="190"/>
                  </a:lnTo>
                  <a:lnTo>
                    <a:pt x="253" y="192"/>
                  </a:lnTo>
                  <a:lnTo>
                    <a:pt x="255" y="197"/>
                  </a:lnTo>
                  <a:lnTo>
                    <a:pt x="258" y="198"/>
                  </a:lnTo>
                  <a:lnTo>
                    <a:pt x="259" y="199"/>
                  </a:lnTo>
                  <a:lnTo>
                    <a:pt x="262" y="199"/>
                  </a:lnTo>
                  <a:lnTo>
                    <a:pt x="265" y="195"/>
                  </a:lnTo>
                  <a:lnTo>
                    <a:pt x="266" y="197"/>
                  </a:lnTo>
                  <a:lnTo>
                    <a:pt x="266" y="203"/>
                  </a:lnTo>
                  <a:lnTo>
                    <a:pt x="265" y="206"/>
                  </a:lnTo>
                  <a:lnTo>
                    <a:pt x="262" y="209"/>
                  </a:lnTo>
                  <a:lnTo>
                    <a:pt x="260" y="212"/>
                  </a:lnTo>
                  <a:lnTo>
                    <a:pt x="257" y="213"/>
                  </a:lnTo>
                  <a:lnTo>
                    <a:pt x="254" y="214"/>
                  </a:lnTo>
                  <a:lnTo>
                    <a:pt x="251" y="214"/>
                  </a:lnTo>
                  <a:lnTo>
                    <a:pt x="248" y="212"/>
                  </a:lnTo>
                  <a:lnTo>
                    <a:pt x="244" y="221"/>
                  </a:lnTo>
                  <a:lnTo>
                    <a:pt x="238" y="228"/>
                  </a:lnTo>
                  <a:lnTo>
                    <a:pt x="231" y="234"/>
                  </a:lnTo>
                  <a:lnTo>
                    <a:pt x="229" y="232"/>
                  </a:lnTo>
                  <a:lnTo>
                    <a:pt x="228" y="230"/>
                  </a:lnTo>
                  <a:lnTo>
                    <a:pt x="226" y="228"/>
                  </a:lnTo>
                  <a:lnTo>
                    <a:pt x="225" y="228"/>
                  </a:lnTo>
                  <a:lnTo>
                    <a:pt x="223" y="230"/>
                  </a:lnTo>
                  <a:lnTo>
                    <a:pt x="222" y="231"/>
                  </a:lnTo>
                  <a:lnTo>
                    <a:pt x="222" y="239"/>
                  </a:lnTo>
                  <a:lnTo>
                    <a:pt x="223" y="240"/>
                  </a:lnTo>
                  <a:lnTo>
                    <a:pt x="221" y="242"/>
                  </a:lnTo>
                  <a:lnTo>
                    <a:pt x="218" y="242"/>
                  </a:lnTo>
                  <a:lnTo>
                    <a:pt x="217" y="244"/>
                  </a:lnTo>
                  <a:lnTo>
                    <a:pt x="216" y="244"/>
                  </a:lnTo>
                  <a:lnTo>
                    <a:pt x="215" y="245"/>
                  </a:lnTo>
                  <a:lnTo>
                    <a:pt x="214" y="247"/>
                  </a:lnTo>
                  <a:lnTo>
                    <a:pt x="214" y="248"/>
                  </a:lnTo>
                  <a:lnTo>
                    <a:pt x="215" y="252"/>
                  </a:lnTo>
                  <a:lnTo>
                    <a:pt x="211" y="251"/>
                  </a:lnTo>
                  <a:lnTo>
                    <a:pt x="209" y="249"/>
                  </a:lnTo>
                  <a:lnTo>
                    <a:pt x="205" y="249"/>
                  </a:lnTo>
                  <a:lnTo>
                    <a:pt x="202" y="248"/>
                  </a:lnTo>
                  <a:lnTo>
                    <a:pt x="200" y="248"/>
                  </a:lnTo>
                  <a:lnTo>
                    <a:pt x="197" y="246"/>
                  </a:lnTo>
                  <a:lnTo>
                    <a:pt x="196" y="248"/>
                  </a:lnTo>
                  <a:lnTo>
                    <a:pt x="194" y="251"/>
                  </a:lnTo>
                  <a:lnTo>
                    <a:pt x="193" y="253"/>
                  </a:lnTo>
                  <a:lnTo>
                    <a:pt x="190" y="255"/>
                  </a:lnTo>
                  <a:lnTo>
                    <a:pt x="188" y="255"/>
                  </a:lnTo>
                  <a:lnTo>
                    <a:pt x="186" y="254"/>
                  </a:lnTo>
                  <a:lnTo>
                    <a:pt x="183" y="252"/>
                  </a:lnTo>
                  <a:lnTo>
                    <a:pt x="183" y="274"/>
                  </a:lnTo>
                  <a:lnTo>
                    <a:pt x="176" y="274"/>
                  </a:lnTo>
                  <a:lnTo>
                    <a:pt x="173" y="272"/>
                  </a:lnTo>
                  <a:lnTo>
                    <a:pt x="169" y="258"/>
                  </a:lnTo>
                  <a:lnTo>
                    <a:pt x="166" y="254"/>
                  </a:lnTo>
                  <a:lnTo>
                    <a:pt x="163" y="253"/>
                  </a:lnTo>
                  <a:lnTo>
                    <a:pt x="161" y="253"/>
                  </a:lnTo>
                  <a:lnTo>
                    <a:pt x="161" y="266"/>
                  </a:lnTo>
                  <a:lnTo>
                    <a:pt x="155" y="266"/>
                  </a:lnTo>
                  <a:lnTo>
                    <a:pt x="155" y="269"/>
                  </a:lnTo>
                  <a:lnTo>
                    <a:pt x="158" y="276"/>
                  </a:lnTo>
                  <a:lnTo>
                    <a:pt x="158" y="280"/>
                  </a:lnTo>
                  <a:lnTo>
                    <a:pt x="156" y="289"/>
                  </a:lnTo>
                  <a:lnTo>
                    <a:pt x="154" y="300"/>
                  </a:lnTo>
                  <a:lnTo>
                    <a:pt x="155" y="310"/>
                  </a:lnTo>
                  <a:lnTo>
                    <a:pt x="152" y="312"/>
                  </a:lnTo>
                  <a:lnTo>
                    <a:pt x="146" y="312"/>
                  </a:lnTo>
                  <a:lnTo>
                    <a:pt x="141" y="314"/>
                  </a:lnTo>
                  <a:lnTo>
                    <a:pt x="138" y="315"/>
                  </a:lnTo>
                  <a:lnTo>
                    <a:pt x="136" y="318"/>
                  </a:lnTo>
                  <a:lnTo>
                    <a:pt x="136" y="324"/>
                  </a:lnTo>
                  <a:lnTo>
                    <a:pt x="134" y="326"/>
                  </a:lnTo>
                  <a:lnTo>
                    <a:pt x="133" y="326"/>
                  </a:lnTo>
                  <a:lnTo>
                    <a:pt x="133" y="325"/>
                  </a:lnTo>
                  <a:lnTo>
                    <a:pt x="132" y="323"/>
                  </a:lnTo>
                  <a:lnTo>
                    <a:pt x="132" y="314"/>
                  </a:lnTo>
                  <a:lnTo>
                    <a:pt x="123" y="321"/>
                  </a:lnTo>
                  <a:lnTo>
                    <a:pt x="119" y="323"/>
                  </a:lnTo>
                  <a:lnTo>
                    <a:pt x="116" y="322"/>
                  </a:lnTo>
                  <a:lnTo>
                    <a:pt x="113" y="316"/>
                  </a:lnTo>
                  <a:lnTo>
                    <a:pt x="110" y="323"/>
                  </a:lnTo>
                  <a:lnTo>
                    <a:pt x="112" y="337"/>
                  </a:lnTo>
                  <a:lnTo>
                    <a:pt x="110" y="344"/>
                  </a:lnTo>
                  <a:lnTo>
                    <a:pt x="109" y="344"/>
                  </a:lnTo>
                  <a:lnTo>
                    <a:pt x="108" y="343"/>
                  </a:lnTo>
                  <a:lnTo>
                    <a:pt x="108" y="336"/>
                  </a:lnTo>
                  <a:lnTo>
                    <a:pt x="106" y="336"/>
                  </a:lnTo>
                  <a:lnTo>
                    <a:pt x="103" y="338"/>
                  </a:lnTo>
                  <a:lnTo>
                    <a:pt x="101" y="339"/>
                  </a:lnTo>
                  <a:lnTo>
                    <a:pt x="98" y="343"/>
                  </a:lnTo>
                  <a:lnTo>
                    <a:pt x="95" y="346"/>
                  </a:lnTo>
                  <a:lnTo>
                    <a:pt x="94" y="350"/>
                  </a:lnTo>
                  <a:lnTo>
                    <a:pt x="94" y="367"/>
                  </a:lnTo>
                  <a:lnTo>
                    <a:pt x="91" y="372"/>
                  </a:lnTo>
                  <a:lnTo>
                    <a:pt x="89" y="373"/>
                  </a:lnTo>
                  <a:lnTo>
                    <a:pt x="88" y="374"/>
                  </a:lnTo>
                  <a:lnTo>
                    <a:pt x="88" y="379"/>
                  </a:lnTo>
                  <a:lnTo>
                    <a:pt x="89" y="381"/>
                  </a:lnTo>
                  <a:lnTo>
                    <a:pt x="90" y="382"/>
                  </a:lnTo>
                  <a:lnTo>
                    <a:pt x="90" y="387"/>
                  </a:lnTo>
                  <a:lnTo>
                    <a:pt x="89" y="389"/>
                  </a:lnTo>
                  <a:lnTo>
                    <a:pt x="83" y="395"/>
                  </a:lnTo>
                  <a:lnTo>
                    <a:pt x="82" y="398"/>
                  </a:lnTo>
                  <a:lnTo>
                    <a:pt x="81" y="405"/>
                  </a:lnTo>
                  <a:lnTo>
                    <a:pt x="81" y="417"/>
                  </a:lnTo>
                  <a:lnTo>
                    <a:pt x="80" y="421"/>
                  </a:lnTo>
                  <a:lnTo>
                    <a:pt x="76" y="421"/>
                  </a:lnTo>
                  <a:lnTo>
                    <a:pt x="74" y="420"/>
                  </a:lnTo>
                  <a:lnTo>
                    <a:pt x="71" y="417"/>
                  </a:lnTo>
                  <a:lnTo>
                    <a:pt x="71" y="415"/>
                  </a:lnTo>
                  <a:lnTo>
                    <a:pt x="70" y="413"/>
                  </a:lnTo>
                  <a:lnTo>
                    <a:pt x="70" y="409"/>
                  </a:lnTo>
                  <a:lnTo>
                    <a:pt x="67" y="409"/>
                  </a:lnTo>
                  <a:lnTo>
                    <a:pt x="63" y="408"/>
                  </a:lnTo>
                  <a:lnTo>
                    <a:pt x="58" y="402"/>
                  </a:lnTo>
                  <a:lnTo>
                    <a:pt x="56" y="400"/>
                  </a:lnTo>
                  <a:lnTo>
                    <a:pt x="54" y="398"/>
                  </a:lnTo>
                  <a:lnTo>
                    <a:pt x="54" y="386"/>
                  </a:lnTo>
                  <a:lnTo>
                    <a:pt x="49" y="374"/>
                  </a:lnTo>
                  <a:lnTo>
                    <a:pt x="40" y="353"/>
                  </a:lnTo>
                  <a:lnTo>
                    <a:pt x="38" y="344"/>
                  </a:lnTo>
                  <a:lnTo>
                    <a:pt x="37" y="335"/>
                  </a:lnTo>
                  <a:lnTo>
                    <a:pt x="34" y="324"/>
                  </a:lnTo>
                  <a:lnTo>
                    <a:pt x="33" y="324"/>
                  </a:lnTo>
                  <a:lnTo>
                    <a:pt x="31" y="323"/>
                  </a:lnTo>
                  <a:lnTo>
                    <a:pt x="31" y="321"/>
                  </a:lnTo>
                  <a:lnTo>
                    <a:pt x="32" y="321"/>
                  </a:lnTo>
                  <a:lnTo>
                    <a:pt x="33" y="319"/>
                  </a:lnTo>
                  <a:lnTo>
                    <a:pt x="34" y="319"/>
                  </a:lnTo>
                  <a:lnTo>
                    <a:pt x="33" y="317"/>
                  </a:lnTo>
                  <a:lnTo>
                    <a:pt x="30" y="314"/>
                  </a:lnTo>
                  <a:lnTo>
                    <a:pt x="27" y="312"/>
                  </a:lnTo>
                  <a:lnTo>
                    <a:pt x="26" y="310"/>
                  </a:lnTo>
                  <a:lnTo>
                    <a:pt x="25" y="309"/>
                  </a:lnTo>
                  <a:lnTo>
                    <a:pt x="25" y="307"/>
                  </a:lnTo>
                  <a:lnTo>
                    <a:pt x="24" y="304"/>
                  </a:lnTo>
                  <a:lnTo>
                    <a:pt x="24" y="302"/>
                  </a:lnTo>
                  <a:lnTo>
                    <a:pt x="23" y="301"/>
                  </a:lnTo>
                  <a:lnTo>
                    <a:pt x="23" y="300"/>
                  </a:lnTo>
                  <a:lnTo>
                    <a:pt x="17" y="277"/>
                  </a:lnTo>
                  <a:lnTo>
                    <a:pt x="10" y="254"/>
                  </a:lnTo>
                  <a:lnTo>
                    <a:pt x="0" y="232"/>
                  </a:lnTo>
                  <a:lnTo>
                    <a:pt x="0" y="231"/>
                  </a:lnTo>
                  <a:lnTo>
                    <a:pt x="2" y="230"/>
                  </a:lnTo>
                  <a:lnTo>
                    <a:pt x="10" y="230"/>
                  </a:lnTo>
                  <a:lnTo>
                    <a:pt x="12" y="228"/>
                  </a:lnTo>
                  <a:lnTo>
                    <a:pt x="14" y="226"/>
                  </a:lnTo>
                  <a:lnTo>
                    <a:pt x="16" y="224"/>
                  </a:lnTo>
                  <a:lnTo>
                    <a:pt x="17" y="223"/>
                  </a:lnTo>
                  <a:lnTo>
                    <a:pt x="18" y="220"/>
                  </a:lnTo>
                  <a:lnTo>
                    <a:pt x="20" y="218"/>
                  </a:lnTo>
                  <a:lnTo>
                    <a:pt x="26" y="218"/>
                  </a:lnTo>
                  <a:lnTo>
                    <a:pt x="20" y="206"/>
                  </a:lnTo>
                  <a:lnTo>
                    <a:pt x="20" y="200"/>
                  </a:lnTo>
                  <a:lnTo>
                    <a:pt x="26" y="189"/>
                  </a:lnTo>
                  <a:lnTo>
                    <a:pt x="34" y="181"/>
                  </a:lnTo>
                  <a:lnTo>
                    <a:pt x="32" y="178"/>
                  </a:lnTo>
                  <a:lnTo>
                    <a:pt x="32" y="174"/>
                  </a:lnTo>
                  <a:lnTo>
                    <a:pt x="33" y="172"/>
                  </a:lnTo>
                  <a:lnTo>
                    <a:pt x="35" y="168"/>
                  </a:lnTo>
                  <a:lnTo>
                    <a:pt x="37" y="167"/>
                  </a:lnTo>
                  <a:lnTo>
                    <a:pt x="37" y="164"/>
                  </a:lnTo>
                  <a:lnTo>
                    <a:pt x="35" y="156"/>
                  </a:lnTo>
                  <a:lnTo>
                    <a:pt x="32" y="148"/>
                  </a:lnTo>
                  <a:lnTo>
                    <a:pt x="30" y="141"/>
                  </a:lnTo>
                  <a:lnTo>
                    <a:pt x="28" y="133"/>
                  </a:lnTo>
                  <a:lnTo>
                    <a:pt x="28" y="128"/>
                  </a:lnTo>
                  <a:lnTo>
                    <a:pt x="30" y="126"/>
                  </a:lnTo>
                  <a:lnTo>
                    <a:pt x="30" y="122"/>
                  </a:lnTo>
                  <a:lnTo>
                    <a:pt x="31" y="120"/>
                  </a:lnTo>
                  <a:lnTo>
                    <a:pt x="31" y="119"/>
                  </a:lnTo>
                  <a:lnTo>
                    <a:pt x="32" y="118"/>
                  </a:lnTo>
                  <a:lnTo>
                    <a:pt x="33" y="118"/>
                  </a:lnTo>
                  <a:lnTo>
                    <a:pt x="34" y="116"/>
                  </a:lnTo>
                  <a:lnTo>
                    <a:pt x="35" y="116"/>
                  </a:lnTo>
                  <a:lnTo>
                    <a:pt x="37" y="115"/>
                  </a:lnTo>
                  <a:lnTo>
                    <a:pt x="37" y="113"/>
                  </a:lnTo>
                  <a:lnTo>
                    <a:pt x="34" y="85"/>
                  </a:lnTo>
                  <a:lnTo>
                    <a:pt x="35" y="78"/>
                  </a:lnTo>
                  <a:lnTo>
                    <a:pt x="39" y="72"/>
                  </a:lnTo>
                  <a:lnTo>
                    <a:pt x="42" y="65"/>
                  </a:lnTo>
                  <a:lnTo>
                    <a:pt x="45" y="56"/>
                  </a:lnTo>
                  <a:lnTo>
                    <a:pt x="46" y="45"/>
                  </a:lnTo>
                  <a:lnTo>
                    <a:pt x="52" y="28"/>
                  </a:lnTo>
                  <a:lnTo>
                    <a:pt x="54" y="24"/>
                  </a:lnTo>
                  <a:lnTo>
                    <a:pt x="56" y="17"/>
                  </a:lnTo>
                  <a:lnTo>
                    <a:pt x="58" y="15"/>
                  </a:lnTo>
                  <a:lnTo>
                    <a:pt x="58" y="14"/>
                  </a:lnTo>
                  <a:lnTo>
                    <a:pt x="59" y="10"/>
                  </a:lnTo>
                  <a:lnTo>
                    <a:pt x="60" y="9"/>
                  </a:lnTo>
                  <a:lnTo>
                    <a:pt x="61" y="7"/>
                  </a:lnTo>
                  <a:lnTo>
                    <a:pt x="62" y="6"/>
                  </a:lnTo>
                  <a:lnTo>
                    <a:pt x="69" y="6"/>
                  </a:lnTo>
                  <a:lnTo>
                    <a:pt x="69" y="7"/>
                  </a:lnTo>
                  <a:lnTo>
                    <a:pt x="70" y="8"/>
                  </a:lnTo>
                  <a:lnTo>
                    <a:pt x="70" y="15"/>
                  </a:lnTo>
                  <a:lnTo>
                    <a:pt x="75" y="20"/>
                  </a:lnTo>
                  <a:lnTo>
                    <a:pt x="77" y="21"/>
                  </a:lnTo>
                  <a:lnTo>
                    <a:pt x="82" y="25"/>
                  </a:lnTo>
                  <a:lnTo>
                    <a:pt x="96" y="18"/>
                  </a:lnTo>
                  <a:lnTo>
                    <a:pt x="108" y="10"/>
                  </a:lnTo>
                  <a:lnTo>
                    <a:pt x="118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96"/>
            <p:cNvSpPr>
              <a:spLocks/>
            </p:cNvSpPr>
            <p:nvPr/>
          </p:nvSpPr>
          <p:spPr bwMode="auto">
            <a:xfrm>
              <a:off x="8136555" y="3146033"/>
              <a:ext cx="930581" cy="551391"/>
            </a:xfrm>
            <a:custGeom>
              <a:avLst/>
              <a:gdLst/>
              <a:ahLst/>
              <a:cxnLst>
                <a:cxn ang="0">
                  <a:pos x="349" y="15"/>
                </a:cxn>
                <a:cxn ang="0">
                  <a:pos x="366" y="0"/>
                </a:cxn>
                <a:cxn ang="0">
                  <a:pos x="372" y="7"/>
                </a:cxn>
                <a:cxn ang="0">
                  <a:pos x="401" y="26"/>
                </a:cxn>
                <a:cxn ang="0">
                  <a:pos x="411" y="27"/>
                </a:cxn>
                <a:cxn ang="0">
                  <a:pos x="413" y="49"/>
                </a:cxn>
                <a:cxn ang="0">
                  <a:pos x="405" y="85"/>
                </a:cxn>
                <a:cxn ang="0">
                  <a:pos x="434" y="87"/>
                </a:cxn>
                <a:cxn ang="0">
                  <a:pos x="465" y="96"/>
                </a:cxn>
                <a:cxn ang="0">
                  <a:pos x="486" y="128"/>
                </a:cxn>
                <a:cxn ang="0">
                  <a:pos x="472" y="122"/>
                </a:cxn>
                <a:cxn ang="0">
                  <a:pos x="456" y="111"/>
                </a:cxn>
                <a:cxn ang="0">
                  <a:pos x="443" y="100"/>
                </a:cxn>
                <a:cxn ang="0">
                  <a:pos x="426" y="94"/>
                </a:cxn>
                <a:cxn ang="0">
                  <a:pos x="433" y="104"/>
                </a:cxn>
                <a:cxn ang="0">
                  <a:pos x="435" y="105"/>
                </a:cxn>
                <a:cxn ang="0">
                  <a:pos x="464" y="129"/>
                </a:cxn>
                <a:cxn ang="0">
                  <a:pos x="486" y="143"/>
                </a:cxn>
                <a:cxn ang="0">
                  <a:pos x="486" y="157"/>
                </a:cxn>
                <a:cxn ang="0">
                  <a:pos x="480" y="163"/>
                </a:cxn>
                <a:cxn ang="0">
                  <a:pos x="476" y="157"/>
                </a:cxn>
                <a:cxn ang="0">
                  <a:pos x="463" y="148"/>
                </a:cxn>
                <a:cxn ang="0">
                  <a:pos x="476" y="169"/>
                </a:cxn>
                <a:cxn ang="0">
                  <a:pos x="506" y="185"/>
                </a:cxn>
                <a:cxn ang="0">
                  <a:pos x="472" y="177"/>
                </a:cxn>
                <a:cxn ang="0">
                  <a:pos x="457" y="170"/>
                </a:cxn>
                <a:cxn ang="0">
                  <a:pos x="434" y="178"/>
                </a:cxn>
                <a:cxn ang="0">
                  <a:pos x="480" y="192"/>
                </a:cxn>
                <a:cxn ang="0">
                  <a:pos x="478" y="195"/>
                </a:cxn>
                <a:cxn ang="0">
                  <a:pos x="484" y="199"/>
                </a:cxn>
                <a:cxn ang="0">
                  <a:pos x="494" y="211"/>
                </a:cxn>
                <a:cxn ang="0">
                  <a:pos x="512" y="209"/>
                </a:cxn>
                <a:cxn ang="0">
                  <a:pos x="511" y="204"/>
                </a:cxn>
                <a:cxn ang="0">
                  <a:pos x="532" y="204"/>
                </a:cxn>
                <a:cxn ang="0">
                  <a:pos x="534" y="212"/>
                </a:cxn>
                <a:cxn ang="0">
                  <a:pos x="530" y="223"/>
                </a:cxn>
                <a:cxn ang="0">
                  <a:pos x="508" y="232"/>
                </a:cxn>
                <a:cxn ang="0">
                  <a:pos x="490" y="237"/>
                </a:cxn>
                <a:cxn ang="0">
                  <a:pos x="349" y="265"/>
                </a:cxn>
                <a:cxn ang="0">
                  <a:pos x="214" y="289"/>
                </a:cxn>
                <a:cxn ang="0">
                  <a:pos x="123" y="294"/>
                </a:cxn>
                <a:cxn ang="0">
                  <a:pos x="54" y="311"/>
                </a:cxn>
                <a:cxn ang="0">
                  <a:pos x="9" y="310"/>
                </a:cxn>
                <a:cxn ang="0">
                  <a:pos x="26" y="300"/>
                </a:cxn>
                <a:cxn ang="0">
                  <a:pos x="44" y="272"/>
                </a:cxn>
                <a:cxn ang="0">
                  <a:pos x="75" y="240"/>
                </a:cxn>
                <a:cxn ang="0">
                  <a:pos x="96" y="237"/>
                </a:cxn>
                <a:cxn ang="0">
                  <a:pos x="112" y="245"/>
                </a:cxn>
                <a:cxn ang="0">
                  <a:pos x="131" y="240"/>
                </a:cxn>
                <a:cxn ang="0">
                  <a:pos x="165" y="231"/>
                </a:cxn>
                <a:cxn ang="0">
                  <a:pos x="183" y="217"/>
                </a:cxn>
                <a:cxn ang="0">
                  <a:pos x="213" y="204"/>
                </a:cxn>
                <a:cxn ang="0">
                  <a:pos x="217" y="192"/>
                </a:cxn>
                <a:cxn ang="0">
                  <a:pos x="216" y="168"/>
                </a:cxn>
                <a:cxn ang="0">
                  <a:pos x="224" y="156"/>
                </a:cxn>
                <a:cxn ang="0">
                  <a:pos x="243" y="111"/>
                </a:cxn>
                <a:cxn ang="0">
                  <a:pos x="265" y="105"/>
                </a:cxn>
                <a:cxn ang="0">
                  <a:pos x="280" y="69"/>
                </a:cxn>
                <a:cxn ang="0">
                  <a:pos x="300" y="49"/>
                </a:cxn>
                <a:cxn ang="0">
                  <a:pos x="310" y="31"/>
                </a:cxn>
                <a:cxn ang="0">
                  <a:pos x="319" y="0"/>
                </a:cxn>
              </a:cxnLst>
              <a:rect l="0" t="0" r="r" b="b"/>
              <a:pathLst>
                <a:path w="535" h="317">
                  <a:moveTo>
                    <a:pt x="319" y="0"/>
                  </a:moveTo>
                  <a:lnTo>
                    <a:pt x="329" y="6"/>
                  </a:lnTo>
                  <a:lnTo>
                    <a:pt x="338" y="9"/>
                  </a:lnTo>
                  <a:lnTo>
                    <a:pt x="344" y="12"/>
                  </a:lnTo>
                  <a:lnTo>
                    <a:pt x="344" y="13"/>
                  </a:lnTo>
                  <a:lnTo>
                    <a:pt x="342" y="15"/>
                  </a:lnTo>
                  <a:lnTo>
                    <a:pt x="349" y="15"/>
                  </a:lnTo>
                  <a:lnTo>
                    <a:pt x="351" y="16"/>
                  </a:lnTo>
                  <a:lnTo>
                    <a:pt x="352" y="17"/>
                  </a:lnTo>
                  <a:lnTo>
                    <a:pt x="352" y="20"/>
                  </a:lnTo>
                  <a:lnTo>
                    <a:pt x="356" y="16"/>
                  </a:lnTo>
                  <a:lnTo>
                    <a:pt x="360" y="5"/>
                  </a:lnTo>
                  <a:lnTo>
                    <a:pt x="364" y="0"/>
                  </a:lnTo>
                  <a:lnTo>
                    <a:pt x="366" y="0"/>
                  </a:lnTo>
                  <a:lnTo>
                    <a:pt x="369" y="2"/>
                  </a:lnTo>
                  <a:lnTo>
                    <a:pt x="367" y="3"/>
                  </a:lnTo>
                  <a:lnTo>
                    <a:pt x="367" y="5"/>
                  </a:lnTo>
                  <a:lnTo>
                    <a:pt x="371" y="5"/>
                  </a:lnTo>
                  <a:lnTo>
                    <a:pt x="374" y="3"/>
                  </a:lnTo>
                  <a:lnTo>
                    <a:pt x="373" y="6"/>
                  </a:lnTo>
                  <a:lnTo>
                    <a:pt x="372" y="7"/>
                  </a:lnTo>
                  <a:lnTo>
                    <a:pt x="373" y="8"/>
                  </a:lnTo>
                  <a:lnTo>
                    <a:pt x="374" y="6"/>
                  </a:lnTo>
                  <a:lnTo>
                    <a:pt x="378" y="14"/>
                  </a:lnTo>
                  <a:lnTo>
                    <a:pt x="383" y="19"/>
                  </a:lnTo>
                  <a:lnTo>
                    <a:pt x="390" y="21"/>
                  </a:lnTo>
                  <a:lnTo>
                    <a:pt x="404" y="23"/>
                  </a:lnTo>
                  <a:lnTo>
                    <a:pt x="401" y="26"/>
                  </a:lnTo>
                  <a:lnTo>
                    <a:pt x="400" y="28"/>
                  </a:lnTo>
                  <a:lnTo>
                    <a:pt x="398" y="29"/>
                  </a:lnTo>
                  <a:lnTo>
                    <a:pt x="399" y="30"/>
                  </a:lnTo>
                  <a:lnTo>
                    <a:pt x="400" y="30"/>
                  </a:lnTo>
                  <a:lnTo>
                    <a:pt x="401" y="29"/>
                  </a:lnTo>
                  <a:lnTo>
                    <a:pt x="406" y="27"/>
                  </a:lnTo>
                  <a:lnTo>
                    <a:pt x="411" y="27"/>
                  </a:lnTo>
                  <a:lnTo>
                    <a:pt x="414" y="29"/>
                  </a:lnTo>
                  <a:lnTo>
                    <a:pt x="414" y="37"/>
                  </a:lnTo>
                  <a:lnTo>
                    <a:pt x="415" y="38"/>
                  </a:lnTo>
                  <a:lnTo>
                    <a:pt x="418" y="43"/>
                  </a:lnTo>
                  <a:lnTo>
                    <a:pt x="418" y="45"/>
                  </a:lnTo>
                  <a:lnTo>
                    <a:pt x="415" y="47"/>
                  </a:lnTo>
                  <a:lnTo>
                    <a:pt x="413" y="49"/>
                  </a:lnTo>
                  <a:lnTo>
                    <a:pt x="411" y="50"/>
                  </a:lnTo>
                  <a:lnTo>
                    <a:pt x="408" y="50"/>
                  </a:lnTo>
                  <a:lnTo>
                    <a:pt x="406" y="49"/>
                  </a:lnTo>
                  <a:lnTo>
                    <a:pt x="405" y="56"/>
                  </a:lnTo>
                  <a:lnTo>
                    <a:pt x="402" y="72"/>
                  </a:lnTo>
                  <a:lnTo>
                    <a:pt x="400" y="79"/>
                  </a:lnTo>
                  <a:lnTo>
                    <a:pt x="405" y="85"/>
                  </a:lnTo>
                  <a:lnTo>
                    <a:pt x="409" y="86"/>
                  </a:lnTo>
                  <a:lnTo>
                    <a:pt x="415" y="85"/>
                  </a:lnTo>
                  <a:lnTo>
                    <a:pt x="422" y="82"/>
                  </a:lnTo>
                  <a:lnTo>
                    <a:pt x="428" y="79"/>
                  </a:lnTo>
                  <a:lnTo>
                    <a:pt x="428" y="83"/>
                  </a:lnTo>
                  <a:lnTo>
                    <a:pt x="431" y="86"/>
                  </a:lnTo>
                  <a:lnTo>
                    <a:pt x="434" y="87"/>
                  </a:lnTo>
                  <a:lnTo>
                    <a:pt x="436" y="90"/>
                  </a:lnTo>
                  <a:lnTo>
                    <a:pt x="437" y="92"/>
                  </a:lnTo>
                  <a:lnTo>
                    <a:pt x="442" y="90"/>
                  </a:lnTo>
                  <a:lnTo>
                    <a:pt x="450" y="87"/>
                  </a:lnTo>
                  <a:lnTo>
                    <a:pt x="456" y="89"/>
                  </a:lnTo>
                  <a:lnTo>
                    <a:pt x="462" y="91"/>
                  </a:lnTo>
                  <a:lnTo>
                    <a:pt x="465" y="96"/>
                  </a:lnTo>
                  <a:lnTo>
                    <a:pt x="470" y="100"/>
                  </a:lnTo>
                  <a:lnTo>
                    <a:pt x="476" y="104"/>
                  </a:lnTo>
                  <a:lnTo>
                    <a:pt x="482" y="104"/>
                  </a:lnTo>
                  <a:lnTo>
                    <a:pt x="485" y="111"/>
                  </a:lnTo>
                  <a:lnTo>
                    <a:pt x="487" y="118"/>
                  </a:lnTo>
                  <a:lnTo>
                    <a:pt x="487" y="128"/>
                  </a:lnTo>
                  <a:lnTo>
                    <a:pt x="486" y="128"/>
                  </a:lnTo>
                  <a:lnTo>
                    <a:pt x="485" y="127"/>
                  </a:lnTo>
                  <a:lnTo>
                    <a:pt x="483" y="127"/>
                  </a:lnTo>
                  <a:lnTo>
                    <a:pt x="480" y="126"/>
                  </a:lnTo>
                  <a:lnTo>
                    <a:pt x="478" y="126"/>
                  </a:lnTo>
                  <a:lnTo>
                    <a:pt x="476" y="125"/>
                  </a:lnTo>
                  <a:lnTo>
                    <a:pt x="476" y="126"/>
                  </a:lnTo>
                  <a:lnTo>
                    <a:pt x="472" y="122"/>
                  </a:lnTo>
                  <a:lnTo>
                    <a:pt x="469" y="120"/>
                  </a:lnTo>
                  <a:lnTo>
                    <a:pt x="466" y="115"/>
                  </a:lnTo>
                  <a:lnTo>
                    <a:pt x="465" y="114"/>
                  </a:lnTo>
                  <a:lnTo>
                    <a:pt x="464" y="112"/>
                  </a:lnTo>
                  <a:lnTo>
                    <a:pt x="458" y="112"/>
                  </a:lnTo>
                  <a:lnTo>
                    <a:pt x="457" y="111"/>
                  </a:lnTo>
                  <a:lnTo>
                    <a:pt x="456" y="111"/>
                  </a:lnTo>
                  <a:lnTo>
                    <a:pt x="456" y="110"/>
                  </a:lnTo>
                  <a:lnTo>
                    <a:pt x="452" y="106"/>
                  </a:lnTo>
                  <a:lnTo>
                    <a:pt x="448" y="108"/>
                  </a:lnTo>
                  <a:lnTo>
                    <a:pt x="448" y="105"/>
                  </a:lnTo>
                  <a:lnTo>
                    <a:pt x="447" y="104"/>
                  </a:lnTo>
                  <a:lnTo>
                    <a:pt x="445" y="101"/>
                  </a:lnTo>
                  <a:lnTo>
                    <a:pt x="443" y="100"/>
                  </a:lnTo>
                  <a:lnTo>
                    <a:pt x="442" y="99"/>
                  </a:lnTo>
                  <a:lnTo>
                    <a:pt x="440" y="94"/>
                  </a:lnTo>
                  <a:lnTo>
                    <a:pt x="437" y="94"/>
                  </a:lnTo>
                  <a:lnTo>
                    <a:pt x="434" y="97"/>
                  </a:lnTo>
                  <a:lnTo>
                    <a:pt x="431" y="96"/>
                  </a:lnTo>
                  <a:lnTo>
                    <a:pt x="428" y="94"/>
                  </a:lnTo>
                  <a:lnTo>
                    <a:pt x="426" y="94"/>
                  </a:lnTo>
                  <a:lnTo>
                    <a:pt x="422" y="96"/>
                  </a:lnTo>
                  <a:lnTo>
                    <a:pt x="420" y="97"/>
                  </a:lnTo>
                  <a:lnTo>
                    <a:pt x="424" y="99"/>
                  </a:lnTo>
                  <a:lnTo>
                    <a:pt x="428" y="100"/>
                  </a:lnTo>
                  <a:lnTo>
                    <a:pt x="430" y="100"/>
                  </a:lnTo>
                  <a:lnTo>
                    <a:pt x="434" y="101"/>
                  </a:lnTo>
                  <a:lnTo>
                    <a:pt x="433" y="104"/>
                  </a:lnTo>
                  <a:lnTo>
                    <a:pt x="430" y="106"/>
                  </a:lnTo>
                  <a:lnTo>
                    <a:pt x="429" y="108"/>
                  </a:lnTo>
                  <a:lnTo>
                    <a:pt x="429" y="111"/>
                  </a:lnTo>
                  <a:lnTo>
                    <a:pt x="431" y="113"/>
                  </a:lnTo>
                  <a:lnTo>
                    <a:pt x="433" y="112"/>
                  </a:lnTo>
                  <a:lnTo>
                    <a:pt x="433" y="107"/>
                  </a:lnTo>
                  <a:lnTo>
                    <a:pt x="435" y="105"/>
                  </a:lnTo>
                  <a:lnTo>
                    <a:pt x="440" y="105"/>
                  </a:lnTo>
                  <a:lnTo>
                    <a:pt x="438" y="107"/>
                  </a:lnTo>
                  <a:lnTo>
                    <a:pt x="437" y="108"/>
                  </a:lnTo>
                  <a:lnTo>
                    <a:pt x="440" y="108"/>
                  </a:lnTo>
                  <a:lnTo>
                    <a:pt x="440" y="107"/>
                  </a:lnTo>
                  <a:lnTo>
                    <a:pt x="459" y="127"/>
                  </a:lnTo>
                  <a:lnTo>
                    <a:pt x="464" y="129"/>
                  </a:lnTo>
                  <a:lnTo>
                    <a:pt x="468" y="129"/>
                  </a:lnTo>
                  <a:lnTo>
                    <a:pt x="471" y="133"/>
                  </a:lnTo>
                  <a:lnTo>
                    <a:pt x="472" y="135"/>
                  </a:lnTo>
                  <a:lnTo>
                    <a:pt x="473" y="139"/>
                  </a:lnTo>
                  <a:lnTo>
                    <a:pt x="485" y="139"/>
                  </a:lnTo>
                  <a:lnTo>
                    <a:pt x="485" y="142"/>
                  </a:lnTo>
                  <a:lnTo>
                    <a:pt x="486" y="143"/>
                  </a:lnTo>
                  <a:lnTo>
                    <a:pt x="487" y="146"/>
                  </a:lnTo>
                  <a:lnTo>
                    <a:pt x="487" y="147"/>
                  </a:lnTo>
                  <a:lnTo>
                    <a:pt x="490" y="153"/>
                  </a:lnTo>
                  <a:lnTo>
                    <a:pt x="489" y="153"/>
                  </a:lnTo>
                  <a:lnTo>
                    <a:pt x="486" y="155"/>
                  </a:lnTo>
                  <a:lnTo>
                    <a:pt x="485" y="155"/>
                  </a:lnTo>
                  <a:lnTo>
                    <a:pt x="486" y="157"/>
                  </a:lnTo>
                  <a:lnTo>
                    <a:pt x="489" y="160"/>
                  </a:lnTo>
                  <a:lnTo>
                    <a:pt x="490" y="162"/>
                  </a:lnTo>
                  <a:lnTo>
                    <a:pt x="490" y="164"/>
                  </a:lnTo>
                  <a:lnTo>
                    <a:pt x="487" y="167"/>
                  </a:lnTo>
                  <a:lnTo>
                    <a:pt x="485" y="162"/>
                  </a:lnTo>
                  <a:lnTo>
                    <a:pt x="483" y="162"/>
                  </a:lnTo>
                  <a:lnTo>
                    <a:pt x="480" y="163"/>
                  </a:lnTo>
                  <a:lnTo>
                    <a:pt x="478" y="163"/>
                  </a:lnTo>
                  <a:lnTo>
                    <a:pt x="476" y="161"/>
                  </a:lnTo>
                  <a:lnTo>
                    <a:pt x="476" y="160"/>
                  </a:lnTo>
                  <a:lnTo>
                    <a:pt x="477" y="159"/>
                  </a:lnTo>
                  <a:lnTo>
                    <a:pt x="479" y="159"/>
                  </a:lnTo>
                  <a:lnTo>
                    <a:pt x="478" y="157"/>
                  </a:lnTo>
                  <a:lnTo>
                    <a:pt x="476" y="157"/>
                  </a:lnTo>
                  <a:lnTo>
                    <a:pt x="473" y="156"/>
                  </a:lnTo>
                  <a:lnTo>
                    <a:pt x="472" y="156"/>
                  </a:lnTo>
                  <a:lnTo>
                    <a:pt x="470" y="155"/>
                  </a:lnTo>
                  <a:lnTo>
                    <a:pt x="468" y="153"/>
                  </a:lnTo>
                  <a:lnTo>
                    <a:pt x="466" y="150"/>
                  </a:lnTo>
                  <a:lnTo>
                    <a:pt x="465" y="147"/>
                  </a:lnTo>
                  <a:lnTo>
                    <a:pt x="463" y="148"/>
                  </a:lnTo>
                  <a:lnTo>
                    <a:pt x="461" y="150"/>
                  </a:lnTo>
                  <a:lnTo>
                    <a:pt x="458" y="152"/>
                  </a:lnTo>
                  <a:lnTo>
                    <a:pt x="456" y="152"/>
                  </a:lnTo>
                  <a:lnTo>
                    <a:pt x="454" y="150"/>
                  </a:lnTo>
                  <a:lnTo>
                    <a:pt x="461" y="157"/>
                  </a:lnTo>
                  <a:lnTo>
                    <a:pt x="469" y="162"/>
                  </a:lnTo>
                  <a:lnTo>
                    <a:pt x="476" y="169"/>
                  </a:lnTo>
                  <a:lnTo>
                    <a:pt x="483" y="171"/>
                  </a:lnTo>
                  <a:lnTo>
                    <a:pt x="490" y="176"/>
                  </a:lnTo>
                  <a:lnTo>
                    <a:pt x="496" y="176"/>
                  </a:lnTo>
                  <a:lnTo>
                    <a:pt x="499" y="177"/>
                  </a:lnTo>
                  <a:lnTo>
                    <a:pt x="501" y="178"/>
                  </a:lnTo>
                  <a:lnTo>
                    <a:pt x="505" y="182"/>
                  </a:lnTo>
                  <a:lnTo>
                    <a:pt x="506" y="185"/>
                  </a:lnTo>
                  <a:lnTo>
                    <a:pt x="505" y="189"/>
                  </a:lnTo>
                  <a:lnTo>
                    <a:pt x="499" y="191"/>
                  </a:lnTo>
                  <a:lnTo>
                    <a:pt x="494" y="190"/>
                  </a:lnTo>
                  <a:lnTo>
                    <a:pt x="490" y="188"/>
                  </a:lnTo>
                  <a:lnTo>
                    <a:pt x="486" y="184"/>
                  </a:lnTo>
                  <a:lnTo>
                    <a:pt x="476" y="177"/>
                  </a:lnTo>
                  <a:lnTo>
                    <a:pt x="472" y="177"/>
                  </a:lnTo>
                  <a:lnTo>
                    <a:pt x="469" y="176"/>
                  </a:lnTo>
                  <a:lnTo>
                    <a:pt x="465" y="174"/>
                  </a:lnTo>
                  <a:lnTo>
                    <a:pt x="461" y="169"/>
                  </a:lnTo>
                  <a:lnTo>
                    <a:pt x="459" y="167"/>
                  </a:lnTo>
                  <a:lnTo>
                    <a:pt x="458" y="167"/>
                  </a:lnTo>
                  <a:lnTo>
                    <a:pt x="457" y="169"/>
                  </a:lnTo>
                  <a:lnTo>
                    <a:pt x="457" y="170"/>
                  </a:lnTo>
                  <a:lnTo>
                    <a:pt x="456" y="173"/>
                  </a:lnTo>
                  <a:lnTo>
                    <a:pt x="456" y="175"/>
                  </a:lnTo>
                  <a:lnTo>
                    <a:pt x="451" y="171"/>
                  </a:lnTo>
                  <a:lnTo>
                    <a:pt x="444" y="171"/>
                  </a:lnTo>
                  <a:lnTo>
                    <a:pt x="436" y="173"/>
                  </a:lnTo>
                  <a:lnTo>
                    <a:pt x="428" y="175"/>
                  </a:lnTo>
                  <a:lnTo>
                    <a:pt x="434" y="178"/>
                  </a:lnTo>
                  <a:lnTo>
                    <a:pt x="448" y="178"/>
                  </a:lnTo>
                  <a:lnTo>
                    <a:pt x="448" y="184"/>
                  </a:lnTo>
                  <a:lnTo>
                    <a:pt x="476" y="184"/>
                  </a:lnTo>
                  <a:lnTo>
                    <a:pt x="476" y="188"/>
                  </a:lnTo>
                  <a:lnTo>
                    <a:pt x="477" y="190"/>
                  </a:lnTo>
                  <a:lnTo>
                    <a:pt x="479" y="191"/>
                  </a:lnTo>
                  <a:lnTo>
                    <a:pt x="480" y="192"/>
                  </a:lnTo>
                  <a:lnTo>
                    <a:pt x="485" y="195"/>
                  </a:lnTo>
                  <a:lnTo>
                    <a:pt x="484" y="196"/>
                  </a:lnTo>
                  <a:lnTo>
                    <a:pt x="483" y="196"/>
                  </a:lnTo>
                  <a:lnTo>
                    <a:pt x="482" y="197"/>
                  </a:lnTo>
                  <a:lnTo>
                    <a:pt x="477" y="197"/>
                  </a:lnTo>
                  <a:lnTo>
                    <a:pt x="477" y="196"/>
                  </a:lnTo>
                  <a:lnTo>
                    <a:pt x="478" y="195"/>
                  </a:lnTo>
                  <a:lnTo>
                    <a:pt x="479" y="192"/>
                  </a:lnTo>
                  <a:lnTo>
                    <a:pt x="478" y="192"/>
                  </a:lnTo>
                  <a:lnTo>
                    <a:pt x="477" y="194"/>
                  </a:lnTo>
                  <a:lnTo>
                    <a:pt x="475" y="195"/>
                  </a:lnTo>
                  <a:lnTo>
                    <a:pt x="473" y="195"/>
                  </a:lnTo>
                  <a:lnTo>
                    <a:pt x="477" y="199"/>
                  </a:lnTo>
                  <a:lnTo>
                    <a:pt x="484" y="199"/>
                  </a:lnTo>
                  <a:lnTo>
                    <a:pt x="489" y="198"/>
                  </a:lnTo>
                  <a:lnTo>
                    <a:pt x="493" y="201"/>
                  </a:lnTo>
                  <a:lnTo>
                    <a:pt x="489" y="205"/>
                  </a:lnTo>
                  <a:lnTo>
                    <a:pt x="489" y="209"/>
                  </a:lnTo>
                  <a:lnTo>
                    <a:pt x="490" y="212"/>
                  </a:lnTo>
                  <a:lnTo>
                    <a:pt x="492" y="212"/>
                  </a:lnTo>
                  <a:lnTo>
                    <a:pt x="494" y="211"/>
                  </a:lnTo>
                  <a:lnTo>
                    <a:pt x="496" y="209"/>
                  </a:lnTo>
                  <a:lnTo>
                    <a:pt x="497" y="208"/>
                  </a:lnTo>
                  <a:lnTo>
                    <a:pt x="498" y="205"/>
                  </a:lnTo>
                  <a:lnTo>
                    <a:pt x="500" y="204"/>
                  </a:lnTo>
                  <a:lnTo>
                    <a:pt x="501" y="203"/>
                  </a:lnTo>
                  <a:lnTo>
                    <a:pt x="506" y="205"/>
                  </a:lnTo>
                  <a:lnTo>
                    <a:pt x="512" y="209"/>
                  </a:lnTo>
                  <a:lnTo>
                    <a:pt x="516" y="211"/>
                  </a:lnTo>
                  <a:lnTo>
                    <a:pt x="521" y="209"/>
                  </a:lnTo>
                  <a:lnTo>
                    <a:pt x="520" y="208"/>
                  </a:lnTo>
                  <a:lnTo>
                    <a:pt x="515" y="208"/>
                  </a:lnTo>
                  <a:lnTo>
                    <a:pt x="514" y="206"/>
                  </a:lnTo>
                  <a:lnTo>
                    <a:pt x="512" y="205"/>
                  </a:lnTo>
                  <a:lnTo>
                    <a:pt x="511" y="204"/>
                  </a:lnTo>
                  <a:lnTo>
                    <a:pt x="509" y="202"/>
                  </a:lnTo>
                  <a:lnTo>
                    <a:pt x="509" y="198"/>
                  </a:lnTo>
                  <a:lnTo>
                    <a:pt x="513" y="199"/>
                  </a:lnTo>
                  <a:lnTo>
                    <a:pt x="522" y="197"/>
                  </a:lnTo>
                  <a:lnTo>
                    <a:pt x="529" y="198"/>
                  </a:lnTo>
                  <a:lnTo>
                    <a:pt x="532" y="199"/>
                  </a:lnTo>
                  <a:lnTo>
                    <a:pt x="532" y="204"/>
                  </a:lnTo>
                  <a:lnTo>
                    <a:pt x="529" y="206"/>
                  </a:lnTo>
                  <a:lnTo>
                    <a:pt x="529" y="209"/>
                  </a:lnTo>
                  <a:lnTo>
                    <a:pt x="530" y="209"/>
                  </a:lnTo>
                  <a:lnTo>
                    <a:pt x="532" y="208"/>
                  </a:lnTo>
                  <a:lnTo>
                    <a:pt x="533" y="208"/>
                  </a:lnTo>
                  <a:lnTo>
                    <a:pt x="534" y="210"/>
                  </a:lnTo>
                  <a:lnTo>
                    <a:pt x="534" y="212"/>
                  </a:lnTo>
                  <a:lnTo>
                    <a:pt x="535" y="215"/>
                  </a:lnTo>
                  <a:lnTo>
                    <a:pt x="535" y="218"/>
                  </a:lnTo>
                  <a:lnTo>
                    <a:pt x="534" y="219"/>
                  </a:lnTo>
                  <a:lnTo>
                    <a:pt x="530" y="219"/>
                  </a:lnTo>
                  <a:lnTo>
                    <a:pt x="529" y="220"/>
                  </a:lnTo>
                  <a:lnTo>
                    <a:pt x="529" y="222"/>
                  </a:lnTo>
                  <a:lnTo>
                    <a:pt x="530" y="223"/>
                  </a:lnTo>
                  <a:lnTo>
                    <a:pt x="533" y="223"/>
                  </a:lnTo>
                  <a:lnTo>
                    <a:pt x="530" y="225"/>
                  </a:lnTo>
                  <a:lnTo>
                    <a:pt x="526" y="227"/>
                  </a:lnTo>
                  <a:lnTo>
                    <a:pt x="520" y="227"/>
                  </a:lnTo>
                  <a:lnTo>
                    <a:pt x="515" y="229"/>
                  </a:lnTo>
                  <a:lnTo>
                    <a:pt x="512" y="230"/>
                  </a:lnTo>
                  <a:lnTo>
                    <a:pt x="508" y="232"/>
                  </a:lnTo>
                  <a:lnTo>
                    <a:pt x="501" y="234"/>
                  </a:lnTo>
                  <a:lnTo>
                    <a:pt x="499" y="234"/>
                  </a:lnTo>
                  <a:lnTo>
                    <a:pt x="497" y="232"/>
                  </a:lnTo>
                  <a:lnTo>
                    <a:pt x="496" y="232"/>
                  </a:lnTo>
                  <a:lnTo>
                    <a:pt x="493" y="234"/>
                  </a:lnTo>
                  <a:lnTo>
                    <a:pt x="491" y="236"/>
                  </a:lnTo>
                  <a:lnTo>
                    <a:pt x="490" y="237"/>
                  </a:lnTo>
                  <a:lnTo>
                    <a:pt x="483" y="238"/>
                  </a:lnTo>
                  <a:lnTo>
                    <a:pt x="473" y="239"/>
                  </a:lnTo>
                  <a:lnTo>
                    <a:pt x="465" y="240"/>
                  </a:lnTo>
                  <a:lnTo>
                    <a:pt x="434" y="247"/>
                  </a:lnTo>
                  <a:lnTo>
                    <a:pt x="399" y="255"/>
                  </a:lnTo>
                  <a:lnTo>
                    <a:pt x="364" y="262"/>
                  </a:lnTo>
                  <a:lnTo>
                    <a:pt x="349" y="265"/>
                  </a:lnTo>
                  <a:lnTo>
                    <a:pt x="334" y="266"/>
                  </a:lnTo>
                  <a:lnTo>
                    <a:pt x="316" y="268"/>
                  </a:lnTo>
                  <a:lnTo>
                    <a:pt x="310" y="271"/>
                  </a:lnTo>
                  <a:lnTo>
                    <a:pt x="303" y="272"/>
                  </a:lnTo>
                  <a:lnTo>
                    <a:pt x="293" y="274"/>
                  </a:lnTo>
                  <a:lnTo>
                    <a:pt x="253" y="281"/>
                  </a:lnTo>
                  <a:lnTo>
                    <a:pt x="214" y="289"/>
                  </a:lnTo>
                  <a:lnTo>
                    <a:pt x="172" y="296"/>
                  </a:lnTo>
                  <a:lnTo>
                    <a:pt x="133" y="300"/>
                  </a:lnTo>
                  <a:lnTo>
                    <a:pt x="131" y="299"/>
                  </a:lnTo>
                  <a:lnTo>
                    <a:pt x="130" y="297"/>
                  </a:lnTo>
                  <a:lnTo>
                    <a:pt x="125" y="295"/>
                  </a:lnTo>
                  <a:lnTo>
                    <a:pt x="124" y="294"/>
                  </a:lnTo>
                  <a:lnTo>
                    <a:pt x="123" y="294"/>
                  </a:lnTo>
                  <a:lnTo>
                    <a:pt x="122" y="295"/>
                  </a:lnTo>
                  <a:lnTo>
                    <a:pt x="123" y="296"/>
                  </a:lnTo>
                  <a:lnTo>
                    <a:pt x="124" y="296"/>
                  </a:lnTo>
                  <a:lnTo>
                    <a:pt x="111" y="301"/>
                  </a:lnTo>
                  <a:lnTo>
                    <a:pt x="94" y="306"/>
                  </a:lnTo>
                  <a:lnTo>
                    <a:pt x="74" y="308"/>
                  </a:lnTo>
                  <a:lnTo>
                    <a:pt x="54" y="311"/>
                  </a:lnTo>
                  <a:lnTo>
                    <a:pt x="34" y="314"/>
                  </a:lnTo>
                  <a:lnTo>
                    <a:pt x="27" y="315"/>
                  </a:lnTo>
                  <a:lnTo>
                    <a:pt x="19" y="316"/>
                  </a:lnTo>
                  <a:lnTo>
                    <a:pt x="9" y="316"/>
                  </a:lnTo>
                  <a:lnTo>
                    <a:pt x="0" y="317"/>
                  </a:lnTo>
                  <a:lnTo>
                    <a:pt x="10" y="314"/>
                  </a:lnTo>
                  <a:lnTo>
                    <a:pt x="9" y="310"/>
                  </a:lnTo>
                  <a:lnTo>
                    <a:pt x="15" y="307"/>
                  </a:lnTo>
                  <a:lnTo>
                    <a:pt x="19" y="302"/>
                  </a:lnTo>
                  <a:lnTo>
                    <a:pt x="23" y="296"/>
                  </a:lnTo>
                  <a:lnTo>
                    <a:pt x="29" y="294"/>
                  </a:lnTo>
                  <a:lnTo>
                    <a:pt x="29" y="295"/>
                  </a:lnTo>
                  <a:lnTo>
                    <a:pt x="26" y="297"/>
                  </a:lnTo>
                  <a:lnTo>
                    <a:pt x="26" y="300"/>
                  </a:lnTo>
                  <a:lnTo>
                    <a:pt x="30" y="296"/>
                  </a:lnTo>
                  <a:lnTo>
                    <a:pt x="31" y="292"/>
                  </a:lnTo>
                  <a:lnTo>
                    <a:pt x="33" y="287"/>
                  </a:lnTo>
                  <a:lnTo>
                    <a:pt x="34" y="281"/>
                  </a:lnTo>
                  <a:lnTo>
                    <a:pt x="39" y="276"/>
                  </a:lnTo>
                  <a:lnTo>
                    <a:pt x="46" y="274"/>
                  </a:lnTo>
                  <a:lnTo>
                    <a:pt x="44" y="272"/>
                  </a:lnTo>
                  <a:lnTo>
                    <a:pt x="43" y="269"/>
                  </a:lnTo>
                  <a:lnTo>
                    <a:pt x="43" y="266"/>
                  </a:lnTo>
                  <a:lnTo>
                    <a:pt x="51" y="260"/>
                  </a:lnTo>
                  <a:lnTo>
                    <a:pt x="58" y="253"/>
                  </a:lnTo>
                  <a:lnTo>
                    <a:pt x="66" y="248"/>
                  </a:lnTo>
                  <a:lnTo>
                    <a:pt x="71" y="243"/>
                  </a:lnTo>
                  <a:lnTo>
                    <a:pt x="75" y="240"/>
                  </a:lnTo>
                  <a:lnTo>
                    <a:pt x="81" y="229"/>
                  </a:lnTo>
                  <a:lnTo>
                    <a:pt x="82" y="227"/>
                  </a:lnTo>
                  <a:lnTo>
                    <a:pt x="85" y="226"/>
                  </a:lnTo>
                  <a:lnTo>
                    <a:pt x="88" y="226"/>
                  </a:lnTo>
                  <a:lnTo>
                    <a:pt x="90" y="233"/>
                  </a:lnTo>
                  <a:lnTo>
                    <a:pt x="94" y="236"/>
                  </a:lnTo>
                  <a:lnTo>
                    <a:pt x="96" y="237"/>
                  </a:lnTo>
                  <a:lnTo>
                    <a:pt x="100" y="239"/>
                  </a:lnTo>
                  <a:lnTo>
                    <a:pt x="102" y="239"/>
                  </a:lnTo>
                  <a:lnTo>
                    <a:pt x="104" y="240"/>
                  </a:lnTo>
                  <a:lnTo>
                    <a:pt x="104" y="245"/>
                  </a:lnTo>
                  <a:lnTo>
                    <a:pt x="105" y="246"/>
                  </a:lnTo>
                  <a:lnTo>
                    <a:pt x="110" y="246"/>
                  </a:lnTo>
                  <a:lnTo>
                    <a:pt x="112" y="245"/>
                  </a:lnTo>
                  <a:lnTo>
                    <a:pt x="117" y="245"/>
                  </a:lnTo>
                  <a:lnTo>
                    <a:pt x="119" y="246"/>
                  </a:lnTo>
                  <a:lnTo>
                    <a:pt x="122" y="248"/>
                  </a:lnTo>
                  <a:lnTo>
                    <a:pt x="123" y="246"/>
                  </a:lnTo>
                  <a:lnTo>
                    <a:pt x="125" y="245"/>
                  </a:lnTo>
                  <a:lnTo>
                    <a:pt x="126" y="243"/>
                  </a:lnTo>
                  <a:lnTo>
                    <a:pt x="131" y="240"/>
                  </a:lnTo>
                  <a:lnTo>
                    <a:pt x="132" y="238"/>
                  </a:lnTo>
                  <a:lnTo>
                    <a:pt x="133" y="234"/>
                  </a:lnTo>
                  <a:lnTo>
                    <a:pt x="144" y="237"/>
                  </a:lnTo>
                  <a:lnTo>
                    <a:pt x="156" y="234"/>
                  </a:lnTo>
                  <a:lnTo>
                    <a:pt x="158" y="233"/>
                  </a:lnTo>
                  <a:lnTo>
                    <a:pt x="160" y="233"/>
                  </a:lnTo>
                  <a:lnTo>
                    <a:pt x="165" y="231"/>
                  </a:lnTo>
                  <a:lnTo>
                    <a:pt x="168" y="229"/>
                  </a:lnTo>
                  <a:lnTo>
                    <a:pt x="170" y="225"/>
                  </a:lnTo>
                  <a:lnTo>
                    <a:pt x="172" y="220"/>
                  </a:lnTo>
                  <a:lnTo>
                    <a:pt x="175" y="222"/>
                  </a:lnTo>
                  <a:lnTo>
                    <a:pt x="180" y="222"/>
                  </a:lnTo>
                  <a:lnTo>
                    <a:pt x="182" y="219"/>
                  </a:lnTo>
                  <a:lnTo>
                    <a:pt x="183" y="217"/>
                  </a:lnTo>
                  <a:lnTo>
                    <a:pt x="186" y="216"/>
                  </a:lnTo>
                  <a:lnTo>
                    <a:pt x="187" y="213"/>
                  </a:lnTo>
                  <a:lnTo>
                    <a:pt x="189" y="212"/>
                  </a:lnTo>
                  <a:lnTo>
                    <a:pt x="197" y="212"/>
                  </a:lnTo>
                  <a:lnTo>
                    <a:pt x="202" y="209"/>
                  </a:lnTo>
                  <a:lnTo>
                    <a:pt x="208" y="205"/>
                  </a:lnTo>
                  <a:lnTo>
                    <a:pt x="213" y="204"/>
                  </a:lnTo>
                  <a:lnTo>
                    <a:pt x="217" y="206"/>
                  </a:lnTo>
                  <a:lnTo>
                    <a:pt x="215" y="204"/>
                  </a:lnTo>
                  <a:lnTo>
                    <a:pt x="213" y="201"/>
                  </a:lnTo>
                  <a:lnTo>
                    <a:pt x="211" y="197"/>
                  </a:lnTo>
                  <a:lnTo>
                    <a:pt x="210" y="195"/>
                  </a:lnTo>
                  <a:lnTo>
                    <a:pt x="211" y="192"/>
                  </a:lnTo>
                  <a:lnTo>
                    <a:pt x="217" y="192"/>
                  </a:lnTo>
                  <a:lnTo>
                    <a:pt x="217" y="190"/>
                  </a:lnTo>
                  <a:lnTo>
                    <a:pt x="214" y="187"/>
                  </a:lnTo>
                  <a:lnTo>
                    <a:pt x="211" y="182"/>
                  </a:lnTo>
                  <a:lnTo>
                    <a:pt x="211" y="175"/>
                  </a:lnTo>
                  <a:lnTo>
                    <a:pt x="213" y="174"/>
                  </a:lnTo>
                  <a:lnTo>
                    <a:pt x="215" y="169"/>
                  </a:lnTo>
                  <a:lnTo>
                    <a:pt x="216" y="168"/>
                  </a:lnTo>
                  <a:lnTo>
                    <a:pt x="216" y="167"/>
                  </a:lnTo>
                  <a:lnTo>
                    <a:pt x="217" y="164"/>
                  </a:lnTo>
                  <a:lnTo>
                    <a:pt x="220" y="162"/>
                  </a:lnTo>
                  <a:lnTo>
                    <a:pt x="220" y="164"/>
                  </a:lnTo>
                  <a:lnTo>
                    <a:pt x="221" y="162"/>
                  </a:lnTo>
                  <a:lnTo>
                    <a:pt x="223" y="159"/>
                  </a:lnTo>
                  <a:lnTo>
                    <a:pt x="224" y="156"/>
                  </a:lnTo>
                  <a:lnTo>
                    <a:pt x="225" y="153"/>
                  </a:lnTo>
                  <a:lnTo>
                    <a:pt x="225" y="141"/>
                  </a:lnTo>
                  <a:lnTo>
                    <a:pt x="231" y="141"/>
                  </a:lnTo>
                  <a:lnTo>
                    <a:pt x="231" y="133"/>
                  </a:lnTo>
                  <a:lnTo>
                    <a:pt x="234" y="119"/>
                  </a:lnTo>
                  <a:lnTo>
                    <a:pt x="237" y="113"/>
                  </a:lnTo>
                  <a:lnTo>
                    <a:pt x="243" y="111"/>
                  </a:lnTo>
                  <a:lnTo>
                    <a:pt x="241" y="107"/>
                  </a:lnTo>
                  <a:lnTo>
                    <a:pt x="239" y="103"/>
                  </a:lnTo>
                  <a:lnTo>
                    <a:pt x="239" y="97"/>
                  </a:lnTo>
                  <a:lnTo>
                    <a:pt x="244" y="100"/>
                  </a:lnTo>
                  <a:lnTo>
                    <a:pt x="250" y="104"/>
                  </a:lnTo>
                  <a:lnTo>
                    <a:pt x="256" y="105"/>
                  </a:lnTo>
                  <a:lnTo>
                    <a:pt x="265" y="105"/>
                  </a:lnTo>
                  <a:lnTo>
                    <a:pt x="272" y="97"/>
                  </a:lnTo>
                  <a:lnTo>
                    <a:pt x="275" y="85"/>
                  </a:lnTo>
                  <a:lnTo>
                    <a:pt x="277" y="71"/>
                  </a:lnTo>
                  <a:lnTo>
                    <a:pt x="281" y="73"/>
                  </a:lnTo>
                  <a:lnTo>
                    <a:pt x="281" y="72"/>
                  </a:lnTo>
                  <a:lnTo>
                    <a:pt x="280" y="71"/>
                  </a:lnTo>
                  <a:lnTo>
                    <a:pt x="280" y="69"/>
                  </a:lnTo>
                  <a:lnTo>
                    <a:pt x="279" y="65"/>
                  </a:lnTo>
                  <a:lnTo>
                    <a:pt x="282" y="66"/>
                  </a:lnTo>
                  <a:lnTo>
                    <a:pt x="288" y="66"/>
                  </a:lnTo>
                  <a:lnTo>
                    <a:pt x="289" y="65"/>
                  </a:lnTo>
                  <a:lnTo>
                    <a:pt x="296" y="51"/>
                  </a:lnTo>
                  <a:lnTo>
                    <a:pt x="299" y="50"/>
                  </a:lnTo>
                  <a:lnTo>
                    <a:pt x="300" y="49"/>
                  </a:lnTo>
                  <a:lnTo>
                    <a:pt x="303" y="48"/>
                  </a:lnTo>
                  <a:lnTo>
                    <a:pt x="305" y="47"/>
                  </a:lnTo>
                  <a:lnTo>
                    <a:pt x="307" y="45"/>
                  </a:lnTo>
                  <a:lnTo>
                    <a:pt x="308" y="44"/>
                  </a:lnTo>
                  <a:lnTo>
                    <a:pt x="308" y="37"/>
                  </a:lnTo>
                  <a:lnTo>
                    <a:pt x="309" y="34"/>
                  </a:lnTo>
                  <a:lnTo>
                    <a:pt x="310" y="31"/>
                  </a:lnTo>
                  <a:lnTo>
                    <a:pt x="312" y="30"/>
                  </a:lnTo>
                  <a:lnTo>
                    <a:pt x="313" y="30"/>
                  </a:lnTo>
                  <a:lnTo>
                    <a:pt x="315" y="29"/>
                  </a:lnTo>
                  <a:lnTo>
                    <a:pt x="316" y="29"/>
                  </a:lnTo>
                  <a:lnTo>
                    <a:pt x="317" y="19"/>
                  </a:lnTo>
                  <a:lnTo>
                    <a:pt x="316" y="9"/>
                  </a:lnTo>
                  <a:lnTo>
                    <a:pt x="31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97"/>
            <p:cNvSpPr>
              <a:spLocks/>
            </p:cNvSpPr>
            <p:nvPr/>
          </p:nvSpPr>
          <p:spPr bwMode="auto">
            <a:xfrm>
              <a:off x="8540096" y="3034711"/>
              <a:ext cx="575742" cy="273086"/>
            </a:xfrm>
            <a:custGeom>
              <a:avLst/>
              <a:gdLst/>
              <a:ahLst/>
              <a:cxnLst>
                <a:cxn ang="0">
                  <a:pos x="258" y="14"/>
                </a:cxn>
                <a:cxn ang="0">
                  <a:pos x="287" y="115"/>
                </a:cxn>
                <a:cxn ang="0">
                  <a:pos x="324" y="108"/>
                </a:cxn>
                <a:cxn ang="0">
                  <a:pos x="317" y="147"/>
                </a:cxn>
                <a:cxn ang="0">
                  <a:pos x="289" y="151"/>
                </a:cxn>
                <a:cxn ang="0">
                  <a:pos x="288" y="143"/>
                </a:cxn>
                <a:cxn ang="0">
                  <a:pos x="281" y="143"/>
                </a:cxn>
                <a:cxn ang="0">
                  <a:pos x="281" y="137"/>
                </a:cxn>
                <a:cxn ang="0">
                  <a:pos x="277" y="128"/>
                </a:cxn>
                <a:cxn ang="0">
                  <a:pos x="276" y="121"/>
                </a:cxn>
                <a:cxn ang="0">
                  <a:pos x="273" y="129"/>
                </a:cxn>
                <a:cxn ang="0">
                  <a:pos x="266" y="125"/>
                </a:cxn>
                <a:cxn ang="0">
                  <a:pos x="257" y="127"/>
                </a:cxn>
                <a:cxn ang="0">
                  <a:pos x="251" y="116"/>
                </a:cxn>
                <a:cxn ang="0">
                  <a:pos x="253" y="107"/>
                </a:cxn>
                <a:cxn ang="0">
                  <a:pos x="267" y="104"/>
                </a:cxn>
                <a:cxn ang="0">
                  <a:pos x="261" y="100"/>
                </a:cxn>
                <a:cxn ang="0">
                  <a:pos x="250" y="92"/>
                </a:cxn>
                <a:cxn ang="0">
                  <a:pos x="252" y="79"/>
                </a:cxn>
                <a:cxn ang="0">
                  <a:pos x="243" y="77"/>
                </a:cxn>
                <a:cxn ang="0">
                  <a:pos x="245" y="63"/>
                </a:cxn>
                <a:cxn ang="0">
                  <a:pos x="239" y="58"/>
                </a:cxn>
                <a:cxn ang="0">
                  <a:pos x="245" y="35"/>
                </a:cxn>
                <a:cxn ang="0">
                  <a:pos x="251" y="27"/>
                </a:cxn>
                <a:cxn ang="0">
                  <a:pos x="253" y="16"/>
                </a:cxn>
                <a:cxn ang="0">
                  <a:pos x="241" y="14"/>
                </a:cxn>
                <a:cxn ang="0">
                  <a:pos x="237" y="21"/>
                </a:cxn>
                <a:cxn ang="0">
                  <a:pos x="239" y="30"/>
                </a:cxn>
                <a:cxn ang="0">
                  <a:pos x="231" y="28"/>
                </a:cxn>
                <a:cxn ang="0">
                  <a:pos x="225" y="35"/>
                </a:cxn>
                <a:cxn ang="0">
                  <a:pos x="220" y="42"/>
                </a:cxn>
                <a:cxn ang="0">
                  <a:pos x="219" y="48"/>
                </a:cxn>
                <a:cxn ang="0">
                  <a:pos x="211" y="48"/>
                </a:cxn>
                <a:cxn ang="0">
                  <a:pos x="208" y="50"/>
                </a:cxn>
                <a:cxn ang="0">
                  <a:pos x="213" y="59"/>
                </a:cxn>
                <a:cxn ang="0">
                  <a:pos x="217" y="74"/>
                </a:cxn>
                <a:cxn ang="0">
                  <a:pos x="219" y="113"/>
                </a:cxn>
                <a:cxn ang="0">
                  <a:pos x="216" y="107"/>
                </a:cxn>
                <a:cxn ang="0">
                  <a:pos x="227" y="134"/>
                </a:cxn>
                <a:cxn ang="0">
                  <a:pos x="240" y="150"/>
                </a:cxn>
                <a:cxn ang="0">
                  <a:pos x="210" y="135"/>
                </a:cxn>
                <a:cxn ang="0">
                  <a:pos x="201" y="139"/>
                </a:cxn>
                <a:cxn ang="0">
                  <a:pos x="190" y="129"/>
                </a:cxn>
                <a:cxn ang="0">
                  <a:pos x="186" y="141"/>
                </a:cxn>
                <a:cxn ang="0">
                  <a:pos x="189" y="108"/>
                </a:cxn>
                <a:cxn ang="0">
                  <a:pos x="190" y="85"/>
                </a:cxn>
                <a:cxn ang="0">
                  <a:pos x="173" y="86"/>
                </a:cxn>
                <a:cxn ang="0">
                  <a:pos x="162" y="79"/>
                </a:cxn>
                <a:cxn ang="0">
                  <a:pos x="148" y="79"/>
                </a:cxn>
                <a:cxn ang="0">
                  <a:pos x="128" y="62"/>
                </a:cxn>
                <a:cxn ang="0">
                  <a:pos x="111" y="38"/>
                </a:cxn>
                <a:cxn ang="0">
                  <a:pos x="97" y="36"/>
                </a:cxn>
                <a:cxn ang="0">
                  <a:pos x="74" y="45"/>
                </a:cxn>
                <a:cxn ang="0">
                  <a:pos x="67" y="55"/>
                </a:cxn>
                <a:cxn ang="0">
                  <a:pos x="55" y="50"/>
                </a:cxn>
                <a:cxn ang="0">
                  <a:pos x="48" y="50"/>
                </a:cxn>
                <a:cxn ang="0">
                  <a:pos x="45" y="58"/>
                </a:cxn>
                <a:cxn ang="0">
                  <a:pos x="34" y="66"/>
                </a:cxn>
                <a:cxn ang="0">
                  <a:pos x="23" y="78"/>
                </a:cxn>
                <a:cxn ang="0">
                  <a:pos x="7" y="94"/>
                </a:cxn>
                <a:cxn ang="0">
                  <a:pos x="170" y="18"/>
                </a:cxn>
                <a:cxn ang="0">
                  <a:pos x="239" y="2"/>
                </a:cxn>
              </a:cxnLst>
              <a:rect l="0" t="0" r="r" b="b"/>
              <a:pathLst>
                <a:path w="331" h="157">
                  <a:moveTo>
                    <a:pt x="255" y="0"/>
                  </a:moveTo>
                  <a:lnTo>
                    <a:pt x="255" y="7"/>
                  </a:lnTo>
                  <a:lnTo>
                    <a:pt x="258" y="9"/>
                  </a:lnTo>
                  <a:lnTo>
                    <a:pt x="258" y="14"/>
                  </a:lnTo>
                  <a:lnTo>
                    <a:pt x="259" y="16"/>
                  </a:lnTo>
                  <a:lnTo>
                    <a:pt x="268" y="49"/>
                  </a:lnTo>
                  <a:lnTo>
                    <a:pt x="276" y="83"/>
                  </a:lnTo>
                  <a:lnTo>
                    <a:pt x="287" y="115"/>
                  </a:lnTo>
                  <a:lnTo>
                    <a:pt x="295" y="113"/>
                  </a:lnTo>
                  <a:lnTo>
                    <a:pt x="305" y="109"/>
                  </a:lnTo>
                  <a:lnTo>
                    <a:pt x="315" y="108"/>
                  </a:lnTo>
                  <a:lnTo>
                    <a:pt x="324" y="108"/>
                  </a:lnTo>
                  <a:lnTo>
                    <a:pt x="331" y="113"/>
                  </a:lnTo>
                  <a:lnTo>
                    <a:pt x="326" y="123"/>
                  </a:lnTo>
                  <a:lnTo>
                    <a:pt x="321" y="134"/>
                  </a:lnTo>
                  <a:lnTo>
                    <a:pt x="317" y="147"/>
                  </a:lnTo>
                  <a:lnTo>
                    <a:pt x="309" y="149"/>
                  </a:lnTo>
                  <a:lnTo>
                    <a:pt x="295" y="156"/>
                  </a:lnTo>
                  <a:lnTo>
                    <a:pt x="287" y="157"/>
                  </a:lnTo>
                  <a:lnTo>
                    <a:pt x="289" y="151"/>
                  </a:lnTo>
                  <a:lnTo>
                    <a:pt x="291" y="147"/>
                  </a:lnTo>
                  <a:lnTo>
                    <a:pt x="291" y="146"/>
                  </a:lnTo>
                  <a:lnTo>
                    <a:pt x="289" y="144"/>
                  </a:lnTo>
                  <a:lnTo>
                    <a:pt x="288" y="143"/>
                  </a:lnTo>
                  <a:lnTo>
                    <a:pt x="283" y="141"/>
                  </a:lnTo>
                  <a:lnTo>
                    <a:pt x="282" y="141"/>
                  </a:lnTo>
                  <a:lnTo>
                    <a:pt x="281" y="142"/>
                  </a:lnTo>
                  <a:lnTo>
                    <a:pt x="281" y="143"/>
                  </a:lnTo>
                  <a:lnTo>
                    <a:pt x="277" y="143"/>
                  </a:lnTo>
                  <a:lnTo>
                    <a:pt x="277" y="142"/>
                  </a:lnTo>
                  <a:lnTo>
                    <a:pt x="280" y="140"/>
                  </a:lnTo>
                  <a:lnTo>
                    <a:pt x="281" y="137"/>
                  </a:lnTo>
                  <a:lnTo>
                    <a:pt x="282" y="136"/>
                  </a:lnTo>
                  <a:lnTo>
                    <a:pt x="283" y="136"/>
                  </a:lnTo>
                  <a:lnTo>
                    <a:pt x="283" y="134"/>
                  </a:lnTo>
                  <a:lnTo>
                    <a:pt x="277" y="128"/>
                  </a:lnTo>
                  <a:lnTo>
                    <a:pt x="276" y="126"/>
                  </a:lnTo>
                  <a:lnTo>
                    <a:pt x="276" y="123"/>
                  </a:lnTo>
                  <a:lnTo>
                    <a:pt x="277" y="121"/>
                  </a:lnTo>
                  <a:lnTo>
                    <a:pt x="276" y="121"/>
                  </a:lnTo>
                  <a:lnTo>
                    <a:pt x="274" y="123"/>
                  </a:lnTo>
                  <a:lnTo>
                    <a:pt x="274" y="127"/>
                  </a:lnTo>
                  <a:lnTo>
                    <a:pt x="273" y="128"/>
                  </a:lnTo>
                  <a:lnTo>
                    <a:pt x="273" y="129"/>
                  </a:lnTo>
                  <a:lnTo>
                    <a:pt x="272" y="128"/>
                  </a:lnTo>
                  <a:lnTo>
                    <a:pt x="270" y="128"/>
                  </a:lnTo>
                  <a:lnTo>
                    <a:pt x="267" y="125"/>
                  </a:lnTo>
                  <a:lnTo>
                    <a:pt x="266" y="125"/>
                  </a:lnTo>
                  <a:lnTo>
                    <a:pt x="265" y="126"/>
                  </a:lnTo>
                  <a:lnTo>
                    <a:pt x="264" y="128"/>
                  </a:lnTo>
                  <a:lnTo>
                    <a:pt x="264" y="132"/>
                  </a:lnTo>
                  <a:lnTo>
                    <a:pt x="257" y="127"/>
                  </a:lnTo>
                  <a:lnTo>
                    <a:pt x="253" y="126"/>
                  </a:lnTo>
                  <a:lnTo>
                    <a:pt x="250" y="123"/>
                  </a:lnTo>
                  <a:lnTo>
                    <a:pt x="250" y="118"/>
                  </a:lnTo>
                  <a:lnTo>
                    <a:pt x="251" y="116"/>
                  </a:lnTo>
                  <a:lnTo>
                    <a:pt x="252" y="114"/>
                  </a:lnTo>
                  <a:lnTo>
                    <a:pt x="252" y="113"/>
                  </a:lnTo>
                  <a:lnTo>
                    <a:pt x="253" y="111"/>
                  </a:lnTo>
                  <a:lnTo>
                    <a:pt x="253" y="107"/>
                  </a:lnTo>
                  <a:lnTo>
                    <a:pt x="257" y="108"/>
                  </a:lnTo>
                  <a:lnTo>
                    <a:pt x="260" y="108"/>
                  </a:lnTo>
                  <a:lnTo>
                    <a:pt x="265" y="106"/>
                  </a:lnTo>
                  <a:lnTo>
                    <a:pt x="267" y="104"/>
                  </a:lnTo>
                  <a:lnTo>
                    <a:pt x="267" y="102"/>
                  </a:lnTo>
                  <a:lnTo>
                    <a:pt x="266" y="101"/>
                  </a:lnTo>
                  <a:lnTo>
                    <a:pt x="264" y="100"/>
                  </a:lnTo>
                  <a:lnTo>
                    <a:pt x="261" y="100"/>
                  </a:lnTo>
                  <a:lnTo>
                    <a:pt x="259" y="101"/>
                  </a:lnTo>
                  <a:lnTo>
                    <a:pt x="253" y="101"/>
                  </a:lnTo>
                  <a:lnTo>
                    <a:pt x="252" y="97"/>
                  </a:lnTo>
                  <a:lnTo>
                    <a:pt x="250" y="92"/>
                  </a:lnTo>
                  <a:lnTo>
                    <a:pt x="248" y="87"/>
                  </a:lnTo>
                  <a:lnTo>
                    <a:pt x="248" y="84"/>
                  </a:lnTo>
                  <a:lnTo>
                    <a:pt x="253" y="81"/>
                  </a:lnTo>
                  <a:lnTo>
                    <a:pt x="252" y="79"/>
                  </a:lnTo>
                  <a:lnTo>
                    <a:pt x="251" y="78"/>
                  </a:lnTo>
                  <a:lnTo>
                    <a:pt x="246" y="78"/>
                  </a:lnTo>
                  <a:lnTo>
                    <a:pt x="244" y="77"/>
                  </a:lnTo>
                  <a:lnTo>
                    <a:pt x="243" y="77"/>
                  </a:lnTo>
                  <a:lnTo>
                    <a:pt x="241" y="76"/>
                  </a:lnTo>
                  <a:lnTo>
                    <a:pt x="241" y="71"/>
                  </a:lnTo>
                  <a:lnTo>
                    <a:pt x="244" y="66"/>
                  </a:lnTo>
                  <a:lnTo>
                    <a:pt x="245" y="63"/>
                  </a:lnTo>
                  <a:lnTo>
                    <a:pt x="244" y="59"/>
                  </a:lnTo>
                  <a:lnTo>
                    <a:pt x="241" y="57"/>
                  </a:lnTo>
                  <a:lnTo>
                    <a:pt x="240" y="57"/>
                  </a:lnTo>
                  <a:lnTo>
                    <a:pt x="239" y="58"/>
                  </a:lnTo>
                  <a:lnTo>
                    <a:pt x="239" y="59"/>
                  </a:lnTo>
                  <a:lnTo>
                    <a:pt x="238" y="48"/>
                  </a:lnTo>
                  <a:lnTo>
                    <a:pt x="239" y="41"/>
                  </a:lnTo>
                  <a:lnTo>
                    <a:pt x="245" y="35"/>
                  </a:lnTo>
                  <a:lnTo>
                    <a:pt x="258" y="30"/>
                  </a:lnTo>
                  <a:lnTo>
                    <a:pt x="254" y="29"/>
                  </a:lnTo>
                  <a:lnTo>
                    <a:pt x="252" y="28"/>
                  </a:lnTo>
                  <a:lnTo>
                    <a:pt x="251" y="27"/>
                  </a:lnTo>
                  <a:lnTo>
                    <a:pt x="250" y="24"/>
                  </a:lnTo>
                  <a:lnTo>
                    <a:pt x="250" y="22"/>
                  </a:lnTo>
                  <a:lnTo>
                    <a:pt x="251" y="20"/>
                  </a:lnTo>
                  <a:lnTo>
                    <a:pt x="253" y="16"/>
                  </a:lnTo>
                  <a:lnTo>
                    <a:pt x="253" y="14"/>
                  </a:lnTo>
                  <a:lnTo>
                    <a:pt x="251" y="13"/>
                  </a:lnTo>
                  <a:lnTo>
                    <a:pt x="245" y="13"/>
                  </a:lnTo>
                  <a:lnTo>
                    <a:pt x="241" y="14"/>
                  </a:lnTo>
                  <a:lnTo>
                    <a:pt x="239" y="15"/>
                  </a:lnTo>
                  <a:lnTo>
                    <a:pt x="236" y="16"/>
                  </a:lnTo>
                  <a:lnTo>
                    <a:pt x="236" y="18"/>
                  </a:lnTo>
                  <a:lnTo>
                    <a:pt x="237" y="21"/>
                  </a:lnTo>
                  <a:lnTo>
                    <a:pt x="237" y="22"/>
                  </a:lnTo>
                  <a:lnTo>
                    <a:pt x="238" y="24"/>
                  </a:lnTo>
                  <a:lnTo>
                    <a:pt x="239" y="25"/>
                  </a:lnTo>
                  <a:lnTo>
                    <a:pt x="239" y="30"/>
                  </a:lnTo>
                  <a:lnTo>
                    <a:pt x="234" y="30"/>
                  </a:lnTo>
                  <a:lnTo>
                    <a:pt x="233" y="29"/>
                  </a:lnTo>
                  <a:lnTo>
                    <a:pt x="233" y="25"/>
                  </a:lnTo>
                  <a:lnTo>
                    <a:pt x="231" y="28"/>
                  </a:lnTo>
                  <a:lnTo>
                    <a:pt x="229" y="29"/>
                  </a:lnTo>
                  <a:lnTo>
                    <a:pt x="227" y="31"/>
                  </a:lnTo>
                  <a:lnTo>
                    <a:pt x="226" y="32"/>
                  </a:lnTo>
                  <a:lnTo>
                    <a:pt x="225" y="35"/>
                  </a:lnTo>
                  <a:lnTo>
                    <a:pt x="224" y="36"/>
                  </a:lnTo>
                  <a:lnTo>
                    <a:pt x="219" y="36"/>
                  </a:lnTo>
                  <a:lnTo>
                    <a:pt x="219" y="41"/>
                  </a:lnTo>
                  <a:lnTo>
                    <a:pt x="220" y="42"/>
                  </a:lnTo>
                  <a:lnTo>
                    <a:pt x="220" y="43"/>
                  </a:lnTo>
                  <a:lnTo>
                    <a:pt x="222" y="44"/>
                  </a:lnTo>
                  <a:lnTo>
                    <a:pt x="220" y="45"/>
                  </a:lnTo>
                  <a:lnTo>
                    <a:pt x="219" y="48"/>
                  </a:lnTo>
                  <a:lnTo>
                    <a:pt x="217" y="46"/>
                  </a:lnTo>
                  <a:lnTo>
                    <a:pt x="216" y="45"/>
                  </a:lnTo>
                  <a:lnTo>
                    <a:pt x="210" y="45"/>
                  </a:lnTo>
                  <a:lnTo>
                    <a:pt x="211" y="48"/>
                  </a:lnTo>
                  <a:lnTo>
                    <a:pt x="212" y="49"/>
                  </a:lnTo>
                  <a:lnTo>
                    <a:pt x="211" y="49"/>
                  </a:lnTo>
                  <a:lnTo>
                    <a:pt x="210" y="50"/>
                  </a:lnTo>
                  <a:lnTo>
                    <a:pt x="208" y="50"/>
                  </a:lnTo>
                  <a:lnTo>
                    <a:pt x="208" y="53"/>
                  </a:lnTo>
                  <a:lnTo>
                    <a:pt x="209" y="56"/>
                  </a:lnTo>
                  <a:lnTo>
                    <a:pt x="211" y="58"/>
                  </a:lnTo>
                  <a:lnTo>
                    <a:pt x="213" y="59"/>
                  </a:lnTo>
                  <a:lnTo>
                    <a:pt x="216" y="59"/>
                  </a:lnTo>
                  <a:lnTo>
                    <a:pt x="217" y="60"/>
                  </a:lnTo>
                  <a:lnTo>
                    <a:pt x="219" y="62"/>
                  </a:lnTo>
                  <a:lnTo>
                    <a:pt x="217" y="74"/>
                  </a:lnTo>
                  <a:lnTo>
                    <a:pt x="219" y="86"/>
                  </a:lnTo>
                  <a:lnTo>
                    <a:pt x="222" y="99"/>
                  </a:lnTo>
                  <a:lnTo>
                    <a:pt x="224" y="113"/>
                  </a:lnTo>
                  <a:lnTo>
                    <a:pt x="219" y="113"/>
                  </a:lnTo>
                  <a:lnTo>
                    <a:pt x="217" y="112"/>
                  </a:lnTo>
                  <a:lnTo>
                    <a:pt x="217" y="111"/>
                  </a:lnTo>
                  <a:lnTo>
                    <a:pt x="216" y="108"/>
                  </a:lnTo>
                  <a:lnTo>
                    <a:pt x="216" y="107"/>
                  </a:lnTo>
                  <a:lnTo>
                    <a:pt x="213" y="116"/>
                  </a:lnTo>
                  <a:lnTo>
                    <a:pt x="216" y="123"/>
                  </a:lnTo>
                  <a:lnTo>
                    <a:pt x="220" y="129"/>
                  </a:lnTo>
                  <a:lnTo>
                    <a:pt x="227" y="134"/>
                  </a:lnTo>
                  <a:lnTo>
                    <a:pt x="236" y="139"/>
                  </a:lnTo>
                  <a:lnTo>
                    <a:pt x="243" y="143"/>
                  </a:lnTo>
                  <a:lnTo>
                    <a:pt x="247" y="149"/>
                  </a:lnTo>
                  <a:lnTo>
                    <a:pt x="240" y="150"/>
                  </a:lnTo>
                  <a:lnTo>
                    <a:pt x="231" y="149"/>
                  </a:lnTo>
                  <a:lnTo>
                    <a:pt x="222" y="147"/>
                  </a:lnTo>
                  <a:lnTo>
                    <a:pt x="213" y="142"/>
                  </a:lnTo>
                  <a:lnTo>
                    <a:pt x="210" y="135"/>
                  </a:lnTo>
                  <a:lnTo>
                    <a:pt x="209" y="135"/>
                  </a:lnTo>
                  <a:lnTo>
                    <a:pt x="208" y="137"/>
                  </a:lnTo>
                  <a:lnTo>
                    <a:pt x="208" y="143"/>
                  </a:lnTo>
                  <a:lnTo>
                    <a:pt x="201" y="139"/>
                  </a:lnTo>
                  <a:lnTo>
                    <a:pt x="198" y="135"/>
                  </a:lnTo>
                  <a:lnTo>
                    <a:pt x="196" y="133"/>
                  </a:lnTo>
                  <a:lnTo>
                    <a:pt x="194" y="129"/>
                  </a:lnTo>
                  <a:lnTo>
                    <a:pt x="190" y="129"/>
                  </a:lnTo>
                  <a:lnTo>
                    <a:pt x="188" y="130"/>
                  </a:lnTo>
                  <a:lnTo>
                    <a:pt x="187" y="132"/>
                  </a:lnTo>
                  <a:lnTo>
                    <a:pt x="186" y="134"/>
                  </a:lnTo>
                  <a:lnTo>
                    <a:pt x="186" y="141"/>
                  </a:lnTo>
                  <a:lnTo>
                    <a:pt x="181" y="134"/>
                  </a:lnTo>
                  <a:lnTo>
                    <a:pt x="181" y="126"/>
                  </a:lnTo>
                  <a:lnTo>
                    <a:pt x="184" y="118"/>
                  </a:lnTo>
                  <a:lnTo>
                    <a:pt x="189" y="108"/>
                  </a:lnTo>
                  <a:lnTo>
                    <a:pt x="192" y="99"/>
                  </a:lnTo>
                  <a:lnTo>
                    <a:pt x="194" y="90"/>
                  </a:lnTo>
                  <a:lnTo>
                    <a:pt x="192" y="87"/>
                  </a:lnTo>
                  <a:lnTo>
                    <a:pt x="190" y="85"/>
                  </a:lnTo>
                  <a:lnTo>
                    <a:pt x="186" y="85"/>
                  </a:lnTo>
                  <a:lnTo>
                    <a:pt x="181" y="87"/>
                  </a:lnTo>
                  <a:lnTo>
                    <a:pt x="176" y="87"/>
                  </a:lnTo>
                  <a:lnTo>
                    <a:pt x="173" y="86"/>
                  </a:lnTo>
                  <a:lnTo>
                    <a:pt x="170" y="84"/>
                  </a:lnTo>
                  <a:lnTo>
                    <a:pt x="168" y="83"/>
                  </a:lnTo>
                  <a:lnTo>
                    <a:pt x="166" y="80"/>
                  </a:lnTo>
                  <a:lnTo>
                    <a:pt x="162" y="79"/>
                  </a:lnTo>
                  <a:lnTo>
                    <a:pt x="156" y="79"/>
                  </a:lnTo>
                  <a:lnTo>
                    <a:pt x="154" y="80"/>
                  </a:lnTo>
                  <a:lnTo>
                    <a:pt x="151" y="80"/>
                  </a:lnTo>
                  <a:lnTo>
                    <a:pt x="148" y="79"/>
                  </a:lnTo>
                  <a:lnTo>
                    <a:pt x="148" y="70"/>
                  </a:lnTo>
                  <a:lnTo>
                    <a:pt x="145" y="64"/>
                  </a:lnTo>
                  <a:lnTo>
                    <a:pt x="138" y="62"/>
                  </a:lnTo>
                  <a:lnTo>
                    <a:pt x="128" y="62"/>
                  </a:lnTo>
                  <a:lnTo>
                    <a:pt x="118" y="48"/>
                  </a:lnTo>
                  <a:lnTo>
                    <a:pt x="117" y="41"/>
                  </a:lnTo>
                  <a:lnTo>
                    <a:pt x="114" y="39"/>
                  </a:lnTo>
                  <a:lnTo>
                    <a:pt x="111" y="38"/>
                  </a:lnTo>
                  <a:lnTo>
                    <a:pt x="106" y="37"/>
                  </a:lnTo>
                  <a:lnTo>
                    <a:pt x="103" y="37"/>
                  </a:lnTo>
                  <a:lnTo>
                    <a:pt x="99" y="36"/>
                  </a:lnTo>
                  <a:lnTo>
                    <a:pt x="97" y="36"/>
                  </a:lnTo>
                  <a:lnTo>
                    <a:pt x="94" y="35"/>
                  </a:lnTo>
                  <a:lnTo>
                    <a:pt x="91" y="35"/>
                  </a:lnTo>
                  <a:lnTo>
                    <a:pt x="75" y="43"/>
                  </a:lnTo>
                  <a:lnTo>
                    <a:pt x="74" y="45"/>
                  </a:lnTo>
                  <a:lnTo>
                    <a:pt x="71" y="48"/>
                  </a:lnTo>
                  <a:lnTo>
                    <a:pt x="70" y="50"/>
                  </a:lnTo>
                  <a:lnTo>
                    <a:pt x="68" y="52"/>
                  </a:lnTo>
                  <a:lnTo>
                    <a:pt x="67" y="55"/>
                  </a:lnTo>
                  <a:lnTo>
                    <a:pt x="64" y="55"/>
                  </a:lnTo>
                  <a:lnTo>
                    <a:pt x="61" y="53"/>
                  </a:lnTo>
                  <a:lnTo>
                    <a:pt x="59" y="52"/>
                  </a:lnTo>
                  <a:lnTo>
                    <a:pt x="55" y="50"/>
                  </a:lnTo>
                  <a:lnTo>
                    <a:pt x="53" y="49"/>
                  </a:lnTo>
                  <a:lnTo>
                    <a:pt x="50" y="49"/>
                  </a:lnTo>
                  <a:lnTo>
                    <a:pt x="49" y="50"/>
                  </a:lnTo>
                  <a:lnTo>
                    <a:pt x="48" y="50"/>
                  </a:lnTo>
                  <a:lnTo>
                    <a:pt x="48" y="51"/>
                  </a:lnTo>
                  <a:lnTo>
                    <a:pt x="47" y="52"/>
                  </a:lnTo>
                  <a:lnTo>
                    <a:pt x="46" y="55"/>
                  </a:lnTo>
                  <a:lnTo>
                    <a:pt x="45" y="58"/>
                  </a:lnTo>
                  <a:lnTo>
                    <a:pt x="42" y="60"/>
                  </a:lnTo>
                  <a:lnTo>
                    <a:pt x="40" y="64"/>
                  </a:lnTo>
                  <a:lnTo>
                    <a:pt x="38" y="65"/>
                  </a:lnTo>
                  <a:lnTo>
                    <a:pt x="34" y="66"/>
                  </a:lnTo>
                  <a:lnTo>
                    <a:pt x="31" y="66"/>
                  </a:lnTo>
                  <a:lnTo>
                    <a:pt x="28" y="67"/>
                  </a:lnTo>
                  <a:lnTo>
                    <a:pt x="25" y="71"/>
                  </a:lnTo>
                  <a:lnTo>
                    <a:pt x="23" y="78"/>
                  </a:lnTo>
                  <a:lnTo>
                    <a:pt x="20" y="81"/>
                  </a:lnTo>
                  <a:lnTo>
                    <a:pt x="16" y="86"/>
                  </a:lnTo>
                  <a:lnTo>
                    <a:pt x="12" y="87"/>
                  </a:lnTo>
                  <a:lnTo>
                    <a:pt x="7" y="94"/>
                  </a:lnTo>
                  <a:lnTo>
                    <a:pt x="0" y="51"/>
                  </a:lnTo>
                  <a:lnTo>
                    <a:pt x="126" y="28"/>
                  </a:lnTo>
                  <a:lnTo>
                    <a:pt x="146" y="23"/>
                  </a:lnTo>
                  <a:lnTo>
                    <a:pt x="170" y="18"/>
                  </a:lnTo>
                  <a:lnTo>
                    <a:pt x="194" y="14"/>
                  </a:lnTo>
                  <a:lnTo>
                    <a:pt x="206" y="10"/>
                  </a:lnTo>
                  <a:lnTo>
                    <a:pt x="222" y="7"/>
                  </a:lnTo>
                  <a:lnTo>
                    <a:pt x="239" y="2"/>
                  </a:lnTo>
                  <a:lnTo>
                    <a:pt x="25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98"/>
            <p:cNvSpPr>
              <a:spLocks/>
            </p:cNvSpPr>
            <p:nvPr/>
          </p:nvSpPr>
          <p:spPr bwMode="auto">
            <a:xfrm>
              <a:off x="9046262" y="3293882"/>
              <a:ext cx="43486" cy="9740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4"/>
                </a:cxn>
                <a:cxn ang="0">
                  <a:pos x="25" y="8"/>
                </a:cxn>
                <a:cxn ang="0">
                  <a:pos x="24" y="14"/>
                </a:cxn>
                <a:cxn ang="0">
                  <a:pos x="21" y="20"/>
                </a:cxn>
                <a:cxn ang="0">
                  <a:pos x="19" y="27"/>
                </a:cxn>
                <a:cxn ang="0">
                  <a:pos x="18" y="34"/>
                </a:cxn>
                <a:cxn ang="0">
                  <a:pos x="20" y="40"/>
                </a:cxn>
                <a:cxn ang="0">
                  <a:pos x="6" y="56"/>
                </a:cxn>
                <a:cxn ang="0">
                  <a:pos x="0" y="56"/>
                </a:cxn>
                <a:cxn ang="0">
                  <a:pos x="2" y="44"/>
                </a:cxn>
                <a:cxn ang="0">
                  <a:pos x="6" y="32"/>
                </a:cxn>
                <a:cxn ang="0">
                  <a:pos x="12" y="22"/>
                </a:cxn>
                <a:cxn ang="0">
                  <a:pos x="12" y="16"/>
                </a:cxn>
                <a:cxn ang="0">
                  <a:pos x="10" y="14"/>
                </a:cxn>
                <a:cxn ang="0">
                  <a:pos x="6" y="14"/>
                </a:cxn>
                <a:cxn ang="0">
                  <a:pos x="7" y="11"/>
                </a:cxn>
                <a:cxn ang="0">
                  <a:pos x="10" y="8"/>
                </a:cxn>
                <a:cxn ang="0">
                  <a:pos x="13" y="6"/>
                </a:cxn>
                <a:cxn ang="0">
                  <a:pos x="16" y="5"/>
                </a:cxn>
                <a:cxn ang="0">
                  <a:pos x="20" y="0"/>
                </a:cxn>
              </a:cxnLst>
              <a:rect l="0" t="0" r="r" b="b"/>
              <a:pathLst>
                <a:path w="25" h="56">
                  <a:moveTo>
                    <a:pt x="20" y="0"/>
                  </a:moveTo>
                  <a:lnTo>
                    <a:pt x="25" y="4"/>
                  </a:lnTo>
                  <a:lnTo>
                    <a:pt x="25" y="8"/>
                  </a:lnTo>
                  <a:lnTo>
                    <a:pt x="24" y="14"/>
                  </a:lnTo>
                  <a:lnTo>
                    <a:pt x="21" y="20"/>
                  </a:lnTo>
                  <a:lnTo>
                    <a:pt x="19" y="27"/>
                  </a:lnTo>
                  <a:lnTo>
                    <a:pt x="18" y="34"/>
                  </a:lnTo>
                  <a:lnTo>
                    <a:pt x="20" y="40"/>
                  </a:lnTo>
                  <a:lnTo>
                    <a:pt x="6" y="56"/>
                  </a:lnTo>
                  <a:lnTo>
                    <a:pt x="0" y="56"/>
                  </a:lnTo>
                  <a:lnTo>
                    <a:pt x="2" y="44"/>
                  </a:lnTo>
                  <a:lnTo>
                    <a:pt x="6" y="32"/>
                  </a:lnTo>
                  <a:lnTo>
                    <a:pt x="12" y="22"/>
                  </a:lnTo>
                  <a:lnTo>
                    <a:pt x="12" y="16"/>
                  </a:lnTo>
                  <a:lnTo>
                    <a:pt x="10" y="14"/>
                  </a:lnTo>
                  <a:lnTo>
                    <a:pt x="6" y="14"/>
                  </a:lnTo>
                  <a:lnTo>
                    <a:pt x="7" y="11"/>
                  </a:lnTo>
                  <a:lnTo>
                    <a:pt x="10" y="8"/>
                  </a:lnTo>
                  <a:lnTo>
                    <a:pt x="13" y="6"/>
                  </a:lnTo>
                  <a:lnTo>
                    <a:pt x="16" y="5"/>
                  </a:lnTo>
                  <a:lnTo>
                    <a:pt x="2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99"/>
            <p:cNvSpPr>
              <a:spLocks/>
            </p:cNvSpPr>
            <p:nvPr/>
          </p:nvSpPr>
          <p:spPr bwMode="auto">
            <a:xfrm>
              <a:off x="7277291" y="3671332"/>
              <a:ext cx="1069732" cy="380930"/>
            </a:xfrm>
            <a:custGeom>
              <a:avLst/>
              <a:gdLst/>
              <a:ahLst/>
              <a:cxnLst>
                <a:cxn ang="0">
                  <a:pos x="615" y="2"/>
                </a:cxn>
                <a:cxn ang="0">
                  <a:pos x="612" y="11"/>
                </a:cxn>
                <a:cxn ang="0">
                  <a:pos x="612" y="22"/>
                </a:cxn>
                <a:cxn ang="0">
                  <a:pos x="601" y="32"/>
                </a:cxn>
                <a:cxn ang="0">
                  <a:pos x="587" y="47"/>
                </a:cxn>
                <a:cxn ang="0">
                  <a:pos x="572" y="54"/>
                </a:cxn>
                <a:cxn ang="0">
                  <a:pos x="558" y="65"/>
                </a:cxn>
                <a:cxn ang="0">
                  <a:pos x="556" y="62"/>
                </a:cxn>
                <a:cxn ang="0">
                  <a:pos x="555" y="60"/>
                </a:cxn>
                <a:cxn ang="0">
                  <a:pos x="549" y="61"/>
                </a:cxn>
                <a:cxn ang="0">
                  <a:pos x="547" y="64"/>
                </a:cxn>
                <a:cxn ang="0">
                  <a:pos x="544" y="69"/>
                </a:cxn>
                <a:cxn ang="0">
                  <a:pos x="539" y="71"/>
                </a:cxn>
                <a:cxn ang="0">
                  <a:pos x="534" y="79"/>
                </a:cxn>
                <a:cxn ang="0">
                  <a:pos x="521" y="91"/>
                </a:cxn>
                <a:cxn ang="0">
                  <a:pos x="504" y="107"/>
                </a:cxn>
                <a:cxn ang="0">
                  <a:pos x="481" y="117"/>
                </a:cxn>
                <a:cxn ang="0">
                  <a:pos x="462" y="133"/>
                </a:cxn>
                <a:cxn ang="0">
                  <a:pos x="447" y="153"/>
                </a:cxn>
                <a:cxn ang="0">
                  <a:pos x="441" y="177"/>
                </a:cxn>
                <a:cxn ang="0">
                  <a:pos x="219" y="201"/>
                </a:cxn>
                <a:cxn ang="0">
                  <a:pos x="114" y="212"/>
                </a:cxn>
                <a:cxn ang="0">
                  <a:pos x="31" y="218"/>
                </a:cxn>
                <a:cxn ang="0">
                  <a:pos x="0" y="217"/>
                </a:cxn>
                <a:cxn ang="0">
                  <a:pos x="3" y="215"/>
                </a:cxn>
                <a:cxn ang="0">
                  <a:pos x="7" y="200"/>
                </a:cxn>
                <a:cxn ang="0">
                  <a:pos x="12" y="181"/>
                </a:cxn>
                <a:cxn ang="0">
                  <a:pos x="8" y="175"/>
                </a:cxn>
                <a:cxn ang="0">
                  <a:pos x="15" y="170"/>
                </a:cxn>
                <a:cxn ang="0">
                  <a:pos x="20" y="167"/>
                </a:cxn>
                <a:cxn ang="0">
                  <a:pos x="20" y="160"/>
                </a:cxn>
                <a:cxn ang="0">
                  <a:pos x="19" y="155"/>
                </a:cxn>
                <a:cxn ang="0">
                  <a:pos x="21" y="152"/>
                </a:cxn>
                <a:cxn ang="0">
                  <a:pos x="24" y="151"/>
                </a:cxn>
                <a:cxn ang="0">
                  <a:pos x="28" y="149"/>
                </a:cxn>
                <a:cxn ang="0">
                  <a:pos x="31" y="141"/>
                </a:cxn>
                <a:cxn ang="0">
                  <a:pos x="35" y="135"/>
                </a:cxn>
                <a:cxn ang="0">
                  <a:pos x="36" y="133"/>
                </a:cxn>
                <a:cxn ang="0">
                  <a:pos x="34" y="132"/>
                </a:cxn>
                <a:cxn ang="0">
                  <a:pos x="30" y="127"/>
                </a:cxn>
                <a:cxn ang="0">
                  <a:pos x="36" y="117"/>
                </a:cxn>
                <a:cxn ang="0">
                  <a:pos x="38" y="107"/>
                </a:cxn>
                <a:cxn ang="0">
                  <a:pos x="38" y="104"/>
                </a:cxn>
                <a:cxn ang="0">
                  <a:pos x="41" y="100"/>
                </a:cxn>
                <a:cxn ang="0">
                  <a:pos x="39" y="95"/>
                </a:cxn>
                <a:cxn ang="0">
                  <a:pos x="44" y="93"/>
                </a:cxn>
                <a:cxn ang="0">
                  <a:pos x="48" y="79"/>
                </a:cxn>
                <a:cxn ang="0">
                  <a:pos x="151" y="70"/>
                </a:cxn>
                <a:cxn ang="0">
                  <a:pos x="152" y="62"/>
                </a:cxn>
                <a:cxn ang="0">
                  <a:pos x="151" y="57"/>
                </a:cxn>
                <a:cxn ang="0">
                  <a:pos x="149" y="56"/>
                </a:cxn>
                <a:cxn ang="0">
                  <a:pos x="179" y="53"/>
                </a:cxn>
                <a:cxn ang="0">
                  <a:pos x="251" y="47"/>
                </a:cxn>
                <a:cxn ang="0">
                  <a:pos x="340" y="37"/>
                </a:cxn>
                <a:cxn ang="0">
                  <a:pos x="411" y="32"/>
                </a:cxn>
                <a:cxn ang="0">
                  <a:pos x="471" y="23"/>
                </a:cxn>
                <a:cxn ang="0">
                  <a:pos x="524" y="16"/>
                </a:cxn>
                <a:cxn ang="0">
                  <a:pos x="584" y="7"/>
                </a:cxn>
              </a:cxnLst>
              <a:rect l="0" t="0" r="r" b="b"/>
              <a:pathLst>
                <a:path w="615" h="219">
                  <a:moveTo>
                    <a:pt x="612" y="0"/>
                  </a:moveTo>
                  <a:lnTo>
                    <a:pt x="615" y="2"/>
                  </a:lnTo>
                  <a:lnTo>
                    <a:pt x="615" y="6"/>
                  </a:lnTo>
                  <a:lnTo>
                    <a:pt x="612" y="11"/>
                  </a:lnTo>
                  <a:lnTo>
                    <a:pt x="611" y="16"/>
                  </a:lnTo>
                  <a:lnTo>
                    <a:pt x="612" y="22"/>
                  </a:lnTo>
                  <a:lnTo>
                    <a:pt x="605" y="26"/>
                  </a:lnTo>
                  <a:lnTo>
                    <a:pt x="601" y="32"/>
                  </a:lnTo>
                  <a:lnTo>
                    <a:pt x="596" y="48"/>
                  </a:lnTo>
                  <a:lnTo>
                    <a:pt x="587" y="47"/>
                  </a:lnTo>
                  <a:lnTo>
                    <a:pt x="579" y="49"/>
                  </a:lnTo>
                  <a:lnTo>
                    <a:pt x="572" y="54"/>
                  </a:lnTo>
                  <a:lnTo>
                    <a:pt x="562" y="68"/>
                  </a:lnTo>
                  <a:lnTo>
                    <a:pt x="558" y="65"/>
                  </a:lnTo>
                  <a:lnTo>
                    <a:pt x="556" y="64"/>
                  </a:lnTo>
                  <a:lnTo>
                    <a:pt x="556" y="62"/>
                  </a:lnTo>
                  <a:lnTo>
                    <a:pt x="555" y="61"/>
                  </a:lnTo>
                  <a:lnTo>
                    <a:pt x="555" y="60"/>
                  </a:lnTo>
                  <a:lnTo>
                    <a:pt x="552" y="60"/>
                  </a:lnTo>
                  <a:lnTo>
                    <a:pt x="549" y="61"/>
                  </a:lnTo>
                  <a:lnTo>
                    <a:pt x="548" y="63"/>
                  </a:lnTo>
                  <a:lnTo>
                    <a:pt x="547" y="64"/>
                  </a:lnTo>
                  <a:lnTo>
                    <a:pt x="546" y="67"/>
                  </a:lnTo>
                  <a:lnTo>
                    <a:pt x="544" y="69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7" y="70"/>
                  </a:lnTo>
                  <a:lnTo>
                    <a:pt x="534" y="79"/>
                  </a:lnTo>
                  <a:lnTo>
                    <a:pt x="531" y="90"/>
                  </a:lnTo>
                  <a:lnTo>
                    <a:pt x="521" y="91"/>
                  </a:lnTo>
                  <a:lnTo>
                    <a:pt x="512" y="98"/>
                  </a:lnTo>
                  <a:lnTo>
                    <a:pt x="504" y="107"/>
                  </a:lnTo>
                  <a:lnTo>
                    <a:pt x="497" y="116"/>
                  </a:lnTo>
                  <a:lnTo>
                    <a:pt x="481" y="117"/>
                  </a:lnTo>
                  <a:lnTo>
                    <a:pt x="469" y="123"/>
                  </a:lnTo>
                  <a:lnTo>
                    <a:pt x="462" y="133"/>
                  </a:lnTo>
                  <a:lnTo>
                    <a:pt x="459" y="147"/>
                  </a:lnTo>
                  <a:lnTo>
                    <a:pt x="447" y="153"/>
                  </a:lnTo>
                  <a:lnTo>
                    <a:pt x="441" y="153"/>
                  </a:lnTo>
                  <a:lnTo>
                    <a:pt x="441" y="177"/>
                  </a:lnTo>
                  <a:lnTo>
                    <a:pt x="331" y="189"/>
                  </a:lnTo>
                  <a:lnTo>
                    <a:pt x="219" y="201"/>
                  </a:lnTo>
                  <a:lnTo>
                    <a:pt x="166" y="205"/>
                  </a:lnTo>
                  <a:lnTo>
                    <a:pt x="114" y="212"/>
                  </a:lnTo>
                  <a:lnTo>
                    <a:pt x="62" y="217"/>
                  </a:lnTo>
                  <a:lnTo>
                    <a:pt x="31" y="218"/>
                  </a:lnTo>
                  <a:lnTo>
                    <a:pt x="0" y="219"/>
                  </a:lnTo>
                  <a:lnTo>
                    <a:pt x="0" y="217"/>
                  </a:lnTo>
                  <a:lnTo>
                    <a:pt x="2" y="216"/>
                  </a:lnTo>
                  <a:lnTo>
                    <a:pt x="3" y="215"/>
                  </a:lnTo>
                  <a:lnTo>
                    <a:pt x="10" y="211"/>
                  </a:lnTo>
                  <a:lnTo>
                    <a:pt x="7" y="200"/>
                  </a:lnTo>
                  <a:lnTo>
                    <a:pt x="8" y="190"/>
                  </a:lnTo>
                  <a:lnTo>
                    <a:pt x="12" y="181"/>
                  </a:lnTo>
                  <a:lnTo>
                    <a:pt x="8" y="177"/>
                  </a:lnTo>
                  <a:lnTo>
                    <a:pt x="8" y="175"/>
                  </a:lnTo>
                  <a:lnTo>
                    <a:pt x="10" y="173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20" y="167"/>
                  </a:lnTo>
                  <a:lnTo>
                    <a:pt x="21" y="163"/>
                  </a:lnTo>
                  <a:lnTo>
                    <a:pt x="20" y="160"/>
                  </a:lnTo>
                  <a:lnTo>
                    <a:pt x="20" y="158"/>
                  </a:lnTo>
                  <a:lnTo>
                    <a:pt x="19" y="155"/>
                  </a:lnTo>
                  <a:lnTo>
                    <a:pt x="20" y="153"/>
                  </a:lnTo>
                  <a:lnTo>
                    <a:pt x="21" y="152"/>
                  </a:lnTo>
                  <a:lnTo>
                    <a:pt x="22" y="152"/>
                  </a:lnTo>
                  <a:lnTo>
                    <a:pt x="24" y="151"/>
                  </a:lnTo>
                  <a:lnTo>
                    <a:pt x="27" y="151"/>
                  </a:lnTo>
                  <a:lnTo>
                    <a:pt x="28" y="149"/>
                  </a:lnTo>
                  <a:lnTo>
                    <a:pt x="30" y="145"/>
                  </a:lnTo>
                  <a:lnTo>
                    <a:pt x="31" y="141"/>
                  </a:lnTo>
                  <a:lnTo>
                    <a:pt x="34" y="138"/>
                  </a:lnTo>
                  <a:lnTo>
                    <a:pt x="35" y="135"/>
                  </a:lnTo>
                  <a:lnTo>
                    <a:pt x="36" y="134"/>
                  </a:lnTo>
                  <a:lnTo>
                    <a:pt x="36" y="133"/>
                  </a:lnTo>
                  <a:lnTo>
                    <a:pt x="35" y="132"/>
                  </a:lnTo>
                  <a:lnTo>
                    <a:pt x="34" y="132"/>
                  </a:lnTo>
                  <a:lnTo>
                    <a:pt x="31" y="130"/>
                  </a:lnTo>
                  <a:lnTo>
                    <a:pt x="30" y="127"/>
                  </a:lnTo>
                  <a:lnTo>
                    <a:pt x="32" y="121"/>
                  </a:lnTo>
                  <a:lnTo>
                    <a:pt x="36" y="117"/>
                  </a:lnTo>
                  <a:lnTo>
                    <a:pt x="38" y="112"/>
                  </a:lnTo>
                  <a:lnTo>
                    <a:pt x="38" y="107"/>
                  </a:lnTo>
                  <a:lnTo>
                    <a:pt x="36" y="104"/>
                  </a:lnTo>
                  <a:lnTo>
                    <a:pt x="38" y="104"/>
                  </a:lnTo>
                  <a:lnTo>
                    <a:pt x="41" y="102"/>
                  </a:lnTo>
                  <a:lnTo>
                    <a:pt x="41" y="100"/>
                  </a:lnTo>
                  <a:lnTo>
                    <a:pt x="39" y="98"/>
                  </a:lnTo>
                  <a:lnTo>
                    <a:pt x="39" y="95"/>
                  </a:lnTo>
                  <a:lnTo>
                    <a:pt x="38" y="93"/>
                  </a:lnTo>
                  <a:lnTo>
                    <a:pt x="44" y="93"/>
                  </a:lnTo>
                  <a:lnTo>
                    <a:pt x="44" y="83"/>
                  </a:lnTo>
                  <a:lnTo>
                    <a:pt x="48" y="79"/>
                  </a:lnTo>
                  <a:lnTo>
                    <a:pt x="100" y="76"/>
                  </a:lnTo>
                  <a:lnTo>
                    <a:pt x="151" y="70"/>
                  </a:lnTo>
                  <a:lnTo>
                    <a:pt x="151" y="64"/>
                  </a:lnTo>
                  <a:lnTo>
                    <a:pt x="152" y="62"/>
                  </a:lnTo>
                  <a:lnTo>
                    <a:pt x="152" y="60"/>
                  </a:lnTo>
                  <a:lnTo>
                    <a:pt x="151" y="57"/>
                  </a:lnTo>
                  <a:lnTo>
                    <a:pt x="150" y="56"/>
                  </a:lnTo>
                  <a:lnTo>
                    <a:pt x="149" y="56"/>
                  </a:lnTo>
                  <a:lnTo>
                    <a:pt x="163" y="55"/>
                  </a:lnTo>
                  <a:lnTo>
                    <a:pt x="179" y="53"/>
                  </a:lnTo>
                  <a:lnTo>
                    <a:pt x="197" y="51"/>
                  </a:lnTo>
                  <a:lnTo>
                    <a:pt x="251" y="47"/>
                  </a:lnTo>
                  <a:lnTo>
                    <a:pt x="308" y="42"/>
                  </a:lnTo>
                  <a:lnTo>
                    <a:pt x="340" y="37"/>
                  </a:lnTo>
                  <a:lnTo>
                    <a:pt x="371" y="34"/>
                  </a:lnTo>
                  <a:lnTo>
                    <a:pt x="411" y="32"/>
                  </a:lnTo>
                  <a:lnTo>
                    <a:pt x="449" y="28"/>
                  </a:lnTo>
                  <a:lnTo>
                    <a:pt x="471" y="23"/>
                  </a:lnTo>
                  <a:lnTo>
                    <a:pt x="492" y="20"/>
                  </a:lnTo>
                  <a:lnTo>
                    <a:pt x="524" y="16"/>
                  </a:lnTo>
                  <a:lnTo>
                    <a:pt x="554" y="13"/>
                  </a:lnTo>
                  <a:lnTo>
                    <a:pt x="584" y="7"/>
                  </a:lnTo>
                  <a:lnTo>
                    <a:pt x="61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00"/>
            <p:cNvSpPr>
              <a:spLocks/>
            </p:cNvSpPr>
            <p:nvPr/>
          </p:nvSpPr>
          <p:spPr bwMode="auto">
            <a:xfrm>
              <a:off x="8047845" y="3549574"/>
              <a:ext cx="1083648" cy="485294"/>
            </a:xfrm>
            <a:custGeom>
              <a:avLst/>
              <a:gdLst/>
              <a:ahLst/>
              <a:cxnLst>
                <a:cxn ang="0">
                  <a:pos x="598" y="21"/>
                </a:cxn>
                <a:cxn ang="0">
                  <a:pos x="598" y="25"/>
                </a:cxn>
                <a:cxn ang="0">
                  <a:pos x="574" y="22"/>
                </a:cxn>
                <a:cxn ang="0">
                  <a:pos x="586" y="34"/>
                </a:cxn>
                <a:cxn ang="0">
                  <a:pos x="570" y="39"/>
                </a:cxn>
                <a:cxn ang="0">
                  <a:pos x="556" y="50"/>
                </a:cxn>
                <a:cxn ang="0">
                  <a:pos x="537" y="36"/>
                </a:cxn>
                <a:cxn ang="0">
                  <a:pos x="558" y="63"/>
                </a:cxn>
                <a:cxn ang="0">
                  <a:pos x="567" y="57"/>
                </a:cxn>
                <a:cxn ang="0">
                  <a:pos x="574" y="58"/>
                </a:cxn>
                <a:cxn ang="0">
                  <a:pos x="592" y="68"/>
                </a:cxn>
                <a:cxn ang="0">
                  <a:pos x="604" y="78"/>
                </a:cxn>
                <a:cxn ang="0">
                  <a:pos x="614" y="55"/>
                </a:cxn>
                <a:cxn ang="0">
                  <a:pos x="623" y="78"/>
                </a:cxn>
                <a:cxn ang="0">
                  <a:pos x="604" y="106"/>
                </a:cxn>
                <a:cxn ang="0">
                  <a:pos x="580" y="98"/>
                </a:cxn>
                <a:cxn ang="0">
                  <a:pos x="571" y="104"/>
                </a:cxn>
                <a:cxn ang="0">
                  <a:pos x="564" y="98"/>
                </a:cxn>
                <a:cxn ang="0">
                  <a:pos x="560" y="110"/>
                </a:cxn>
                <a:cxn ang="0">
                  <a:pos x="545" y="114"/>
                </a:cxn>
                <a:cxn ang="0">
                  <a:pos x="569" y="127"/>
                </a:cxn>
                <a:cxn ang="0">
                  <a:pos x="567" y="135"/>
                </a:cxn>
                <a:cxn ang="0">
                  <a:pos x="560" y="152"/>
                </a:cxn>
                <a:cxn ang="0">
                  <a:pos x="540" y="148"/>
                </a:cxn>
                <a:cxn ang="0">
                  <a:pos x="569" y="154"/>
                </a:cxn>
                <a:cxn ang="0">
                  <a:pos x="585" y="148"/>
                </a:cxn>
                <a:cxn ang="0">
                  <a:pos x="588" y="162"/>
                </a:cxn>
                <a:cxn ang="0">
                  <a:pos x="581" y="168"/>
                </a:cxn>
                <a:cxn ang="0">
                  <a:pos x="564" y="174"/>
                </a:cxn>
                <a:cxn ang="0">
                  <a:pos x="530" y="197"/>
                </a:cxn>
                <a:cxn ang="0">
                  <a:pos x="522" y="187"/>
                </a:cxn>
                <a:cxn ang="0">
                  <a:pos x="509" y="218"/>
                </a:cxn>
                <a:cxn ang="0">
                  <a:pos x="493" y="244"/>
                </a:cxn>
                <a:cxn ang="0">
                  <a:pos x="462" y="274"/>
                </a:cxn>
                <a:cxn ang="0">
                  <a:pos x="435" y="266"/>
                </a:cxn>
                <a:cxn ang="0">
                  <a:pos x="415" y="253"/>
                </a:cxn>
                <a:cxn ang="0">
                  <a:pos x="403" y="247"/>
                </a:cxn>
                <a:cxn ang="0">
                  <a:pos x="396" y="240"/>
                </a:cxn>
                <a:cxn ang="0">
                  <a:pos x="368" y="221"/>
                </a:cxn>
                <a:cxn ang="0">
                  <a:pos x="333" y="210"/>
                </a:cxn>
                <a:cxn ang="0">
                  <a:pos x="266" y="214"/>
                </a:cxn>
                <a:cxn ang="0">
                  <a:pos x="179" y="203"/>
                </a:cxn>
                <a:cxn ang="0">
                  <a:pos x="129" y="215"/>
                </a:cxn>
                <a:cxn ang="0">
                  <a:pos x="106" y="225"/>
                </a:cxn>
                <a:cxn ang="0">
                  <a:pos x="83" y="236"/>
                </a:cxn>
                <a:cxn ang="0">
                  <a:pos x="0" y="247"/>
                </a:cxn>
                <a:cxn ang="0">
                  <a:pos x="18" y="219"/>
                </a:cxn>
                <a:cxn ang="0">
                  <a:pos x="20" y="203"/>
                </a:cxn>
                <a:cxn ang="0">
                  <a:pos x="61" y="183"/>
                </a:cxn>
                <a:cxn ang="0">
                  <a:pos x="88" y="163"/>
                </a:cxn>
                <a:cxn ang="0">
                  <a:pos x="112" y="139"/>
                </a:cxn>
                <a:cxn ang="0">
                  <a:pos x="132" y="126"/>
                </a:cxn>
                <a:cxn ang="0">
                  <a:pos x="158" y="112"/>
                </a:cxn>
                <a:cxn ang="0">
                  <a:pos x="175" y="70"/>
                </a:cxn>
                <a:cxn ang="0">
                  <a:pos x="347" y="48"/>
                </a:cxn>
                <a:cxn ang="0">
                  <a:pos x="494" y="18"/>
                </a:cxn>
                <a:cxn ang="0">
                  <a:pos x="576" y="0"/>
                </a:cxn>
              </a:cxnLst>
              <a:rect l="0" t="0" r="r" b="b"/>
              <a:pathLst>
                <a:path w="623" h="279">
                  <a:moveTo>
                    <a:pt x="576" y="0"/>
                  </a:moveTo>
                  <a:lnTo>
                    <a:pt x="586" y="2"/>
                  </a:lnTo>
                  <a:lnTo>
                    <a:pt x="593" y="9"/>
                  </a:lnTo>
                  <a:lnTo>
                    <a:pt x="600" y="22"/>
                  </a:lnTo>
                  <a:lnTo>
                    <a:pt x="598" y="21"/>
                  </a:lnTo>
                  <a:lnTo>
                    <a:pt x="597" y="19"/>
                  </a:lnTo>
                  <a:lnTo>
                    <a:pt x="592" y="16"/>
                  </a:lnTo>
                  <a:lnTo>
                    <a:pt x="592" y="20"/>
                  </a:lnTo>
                  <a:lnTo>
                    <a:pt x="593" y="22"/>
                  </a:lnTo>
                  <a:lnTo>
                    <a:pt x="598" y="25"/>
                  </a:lnTo>
                  <a:lnTo>
                    <a:pt x="593" y="27"/>
                  </a:lnTo>
                  <a:lnTo>
                    <a:pt x="590" y="25"/>
                  </a:lnTo>
                  <a:lnTo>
                    <a:pt x="585" y="21"/>
                  </a:lnTo>
                  <a:lnTo>
                    <a:pt x="580" y="20"/>
                  </a:lnTo>
                  <a:lnTo>
                    <a:pt x="574" y="22"/>
                  </a:lnTo>
                  <a:lnTo>
                    <a:pt x="578" y="26"/>
                  </a:lnTo>
                  <a:lnTo>
                    <a:pt x="580" y="27"/>
                  </a:lnTo>
                  <a:lnTo>
                    <a:pt x="584" y="27"/>
                  </a:lnTo>
                  <a:lnTo>
                    <a:pt x="586" y="29"/>
                  </a:lnTo>
                  <a:lnTo>
                    <a:pt x="586" y="34"/>
                  </a:lnTo>
                  <a:lnTo>
                    <a:pt x="583" y="34"/>
                  </a:lnTo>
                  <a:lnTo>
                    <a:pt x="580" y="35"/>
                  </a:lnTo>
                  <a:lnTo>
                    <a:pt x="576" y="35"/>
                  </a:lnTo>
                  <a:lnTo>
                    <a:pt x="573" y="36"/>
                  </a:lnTo>
                  <a:lnTo>
                    <a:pt x="570" y="39"/>
                  </a:lnTo>
                  <a:lnTo>
                    <a:pt x="569" y="41"/>
                  </a:lnTo>
                  <a:lnTo>
                    <a:pt x="567" y="44"/>
                  </a:lnTo>
                  <a:lnTo>
                    <a:pt x="560" y="54"/>
                  </a:lnTo>
                  <a:lnTo>
                    <a:pt x="558" y="51"/>
                  </a:lnTo>
                  <a:lnTo>
                    <a:pt x="556" y="50"/>
                  </a:lnTo>
                  <a:lnTo>
                    <a:pt x="547" y="50"/>
                  </a:lnTo>
                  <a:lnTo>
                    <a:pt x="545" y="43"/>
                  </a:lnTo>
                  <a:lnTo>
                    <a:pt x="544" y="35"/>
                  </a:lnTo>
                  <a:lnTo>
                    <a:pt x="541" y="28"/>
                  </a:lnTo>
                  <a:lnTo>
                    <a:pt x="537" y="36"/>
                  </a:lnTo>
                  <a:lnTo>
                    <a:pt x="538" y="43"/>
                  </a:lnTo>
                  <a:lnTo>
                    <a:pt x="545" y="57"/>
                  </a:lnTo>
                  <a:lnTo>
                    <a:pt x="547" y="64"/>
                  </a:lnTo>
                  <a:lnTo>
                    <a:pt x="556" y="64"/>
                  </a:lnTo>
                  <a:lnTo>
                    <a:pt x="558" y="63"/>
                  </a:lnTo>
                  <a:lnTo>
                    <a:pt x="562" y="61"/>
                  </a:lnTo>
                  <a:lnTo>
                    <a:pt x="564" y="58"/>
                  </a:lnTo>
                  <a:lnTo>
                    <a:pt x="566" y="57"/>
                  </a:lnTo>
                  <a:lnTo>
                    <a:pt x="567" y="56"/>
                  </a:lnTo>
                  <a:lnTo>
                    <a:pt x="567" y="57"/>
                  </a:lnTo>
                  <a:lnTo>
                    <a:pt x="569" y="57"/>
                  </a:lnTo>
                  <a:lnTo>
                    <a:pt x="569" y="58"/>
                  </a:lnTo>
                  <a:lnTo>
                    <a:pt x="570" y="60"/>
                  </a:lnTo>
                  <a:lnTo>
                    <a:pt x="572" y="60"/>
                  </a:lnTo>
                  <a:lnTo>
                    <a:pt x="574" y="58"/>
                  </a:lnTo>
                  <a:lnTo>
                    <a:pt x="584" y="55"/>
                  </a:lnTo>
                  <a:lnTo>
                    <a:pt x="594" y="50"/>
                  </a:lnTo>
                  <a:lnTo>
                    <a:pt x="597" y="57"/>
                  </a:lnTo>
                  <a:lnTo>
                    <a:pt x="597" y="63"/>
                  </a:lnTo>
                  <a:lnTo>
                    <a:pt x="592" y="68"/>
                  </a:lnTo>
                  <a:lnTo>
                    <a:pt x="594" y="69"/>
                  </a:lnTo>
                  <a:lnTo>
                    <a:pt x="595" y="71"/>
                  </a:lnTo>
                  <a:lnTo>
                    <a:pt x="595" y="77"/>
                  </a:lnTo>
                  <a:lnTo>
                    <a:pt x="598" y="82"/>
                  </a:lnTo>
                  <a:lnTo>
                    <a:pt x="604" y="78"/>
                  </a:lnTo>
                  <a:lnTo>
                    <a:pt x="605" y="74"/>
                  </a:lnTo>
                  <a:lnTo>
                    <a:pt x="605" y="61"/>
                  </a:lnTo>
                  <a:lnTo>
                    <a:pt x="606" y="56"/>
                  </a:lnTo>
                  <a:lnTo>
                    <a:pt x="612" y="56"/>
                  </a:lnTo>
                  <a:lnTo>
                    <a:pt x="614" y="55"/>
                  </a:lnTo>
                  <a:lnTo>
                    <a:pt x="614" y="54"/>
                  </a:lnTo>
                  <a:lnTo>
                    <a:pt x="619" y="57"/>
                  </a:lnTo>
                  <a:lnTo>
                    <a:pt x="622" y="63"/>
                  </a:lnTo>
                  <a:lnTo>
                    <a:pt x="623" y="70"/>
                  </a:lnTo>
                  <a:lnTo>
                    <a:pt x="623" y="78"/>
                  </a:lnTo>
                  <a:lnTo>
                    <a:pt x="614" y="78"/>
                  </a:lnTo>
                  <a:lnTo>
                    <a:pt x="613" y="83"/>
                  </a:lnTo>
                  <a:lnTo>
                    <a:pt x="611" y="91"/>
                  </a:lnTo>
                  <a:lnTo>
                    <a:pt x="607" y="99"/>
                  </a:lnTo>
                  <a:lnTo>
                    <a:pt x="604" y="106"/>
                  </a:lnTo>
                  <a:lnTo>
                    <a:pt x="597" y="106"/>
                  </a:lnTo>
                  <a:lnTo>
                    <a:pt x="591" y="107"/>
                  </a:lnTo>
                  <a:lnTo>
                    <a:pt x="585" y="106"/>
                  </a:lnTo>
                  <a:lnTo>
                    <a:pt x="581" y="104"/>
                  </a:lnTo>
                  <a:lnTo>
                    <a:pt x="580" y="98"/>
                  </a:lnTo>
                  <a:lnTo>
                    <a:pt x="578" y="100"/>
                  </a:lnTo>
                  <a:lnTo>
                    <a:pt x="578" y="106"/>
                  </a:lnTo>
                  <a:lnTo>
                    <a:pt x="574" y="106"/>
                  </a:lnTo>
                  <a:lnTo>
                    <a:pt x="572" y="105"/>
                  </a:lnTo>
                  <a:lnTo>
                    <a:pt x="571" y="104"/>
                  </a:lnTo>
                  <a:lnTo>
                    <a:pt x="571" y="97"/>
                  </a:lnTo>
                  <a:lnTo>
                    <a:pt x="570" y="96"/>
                  </a:lnTo>
                  <a:lnTo>
                    <a:pt x="567" y="96"/>
                  </a:lnTo>
                  <a:lnTo>
                    <a:pt x="565" y="97"/>
                  </a:lnTo>
                  <a:lnTo>
                    <a:pt x="564" y="98"/>
                  </a:lnTo>
                  <a:lnTo>
                    <a:pt x="564" y="100"/>
                  </a:lnTo>
                  <a:lnTo>
                    <a:pt x="563" y="103"/>
                  </a:lnTo>
                  <a:lnTo>
                    <a:pt x="563" y="106"/>
                  </a:lnTo>
                  <a:lnTo>
                    <a:pt x="562" y="109"/>
                  </a:lnTo>
                  <a:lnTo>
                    <a:pt x="560" y="110"/>
                  </a:lnTo>
                  <a:lnTo>
                    <a:pt x="550" y="110"/>
                  </a:lnTo>
                  <a:lnTo>
                    <a:pt x="536" y="105"/>
                  </a:lnTo>
                  <a:lnTo>
                    <a:pt x="530" y="106"/>
                  </a:lnTo>
                  <a:lnTo>
                    <a:pt x="537" y="112"/>
                  </a:lnTo>
                  <a:lnTo>
                    <a:pt x="545" y="114"/>
                  </a:lnTo>
                  <a:lnTo>
                    <a:pt x="556" y="117"/>
                  </a:lnTo>
                  <a:lnTo>
                    <a:pt x="574" y="121"/>
                  </a:lnTo>
                  <a:lnTo>
                    <a:pt x="574" y="125"/>
                  </a:lnTo>
                  <a:lnTo>
                    <a:pt x="572" y="127"/>
                  </a:lnTo>
                  <a:lnTo>
                    <a:pt x="569" y="127"/>
                  </a:lnTo>
                  <a:lnTo>
                    <a:pt x="566" y="130"/>
                  </a:lnTo>
                  <a:lnTo>
                    <a:pt x="565" y="132"/>
                  </a:lnTo>
                  <a:lnTo>
                    <a:pt x="566" y="133"/>
                  </a:lnTo>
                  <a:lnTo>
                    <a:pt x="566" y="134"/>
                  </a:lnTo>
                  <a:lnTo>
                    <a:pt x="567" y="135"/>
                  </a:lnTo>
                  <a:lnTo>
                    <a:pt x="572" y="135"/>
                  </a:lnTo>
                  <a:lnTo>
                    <a:pt x="572" y="137"/>
                  </a:lnTo>
                  <a:lnTo>
                    <a:pt x="573" y="138"/>
                  </a:lnTo>
                  <a:lnTo>
                    <a:pt x="572" y="140"/>
                  </a:lnTo>
                  <a:lnTo>
                    <a:pt x="560" y="152"/>
                  </a:lnTo>
                  <a:lnTo>
                    <a:pt x="550" y="146"/>
                  </a:lnTo>
                  <a:lnTo>
                    <a:pt x="538" y="140"/>
                  </a:lnTo>
                  <a:lnTo>
                    <a:pt x="537" y="142"/>
                  </a:lnTo>
                  <a:lnTo>
                    <a:pt x="537" y="146"/>
                  </a:lnTo>
                  <a:lnTo>
                    <a:pt x="540" y="148"/>
                  </a:lnTo>
                  <a:lnTo>
                    <a:pt x="542" y="152"/>
                  </a:lnTo>
                  <a:lnTo>
                    <a:pt x="549" y="156"/>
                  </a:lnTo>
                  <a:lnTo>
                    <a:pt x="552" y="158"/>
                  </a:lnTo>
                  <a:lnTo>
                    <a:pt x="560" y="158"/>
                  </a:lnTo>
                  <a:lnTo>
                    <a:pt x="569" y="154"/>
                  </a:lnTo>
                  <a:lnTo>
                    <a:pt x="577" y="153"/>
                  </a:lnTo>
                  <a:lnTo>
                    <a:pt x="584" y="155"/>
                  </a:lnTo>
                  <a:lnTo>
                    <a:pt x="583" y="152"/>
                  </a:lnTo>
                  <a:lnTo>
                    <a:pt x="583" y="148"/>
                  </a:lnTo>
                  <a:lnTo>
                    <a:pt x="585" y="148"/>
                  </a:lnTo>
                  <a:lnTo>
                    <a:pt x="586" y="149"/>
                  </a:lnTo>
                  <a:lnTo>
                    <a:pt x="586" y="152"/>
                  </a:lnTo>
                  <a:lnTo>
                    <a:pt x="590" y="158"/>
                  </a:lnTo>
                  <a:lnTo>
                    <a:pt x="590" y="160"/>
                  </a:lnTo>
                  <a:lnTo>
                    <a:pt x="588" y="162"/>
                  </a:lnTo>
                  <a:lnTo>
                    <a:pt x="587" y="163"/>
                  </a:lnTo>
                  <a:lnTo>
                    <a:pt x="586" y="166"/>
                  </a:lnTo>
                  <a:lnTo>
                    <a:pt x="586" y="169"/>
                  </a:lnTo>
                  <a:lnTo>
                    <a:pt x="584" y="169"/>
                  </a:lnTo>
                  <a:lnTo>
                    <a:pt x="581" y="168"/>
                  </a:lnTo>
                  <a:lnTo>
                    <a:pt x="580" y="168"/>
                  </a:lnTo>
                  <a:lnTo>
                    <a:pt x="579" y="167"/>
                  </a:lnTo>
                  <a:lnTo>
                    <a:pt x="577" y="166"/>
                  </a:lnTo>
                  <a:lnTo>
                    <a:pt x="572" y="166"/>
                  </a:lnTo>
                  <a:lnTo>
                    <a:pt x="564" y="174"/>
                  </a:lnTo>
                  <a:lnTo>
                    <a:pt x="553" y="179"/>
                  </a:lnTo>
                  <a:lnTo>
                    <a:pt x="541" y="180"/>
                  </a:lnTo>
                  <a:lnTo>
                    <a:pt x="536" y="187"/>
                  </a:lnTo>
                  <a:lnTo>
                    <a:pt x="535" y="190"/>
                  </a:lnTo>
                  <a:lnTo>
                    <a:pt x="530" y="197"/>
                  </a:lnTo>
                  <a:lnTo>
                    <a:pt x="529" y="195"/>
                  </a:lnTo>
                  <a:lnTo>
                    <a:pt x="529" y="194"/>
                  </a:lnTo>
                  <a:lnTo>
                    <a:pt x="528" y="191"/>
                  </a:lnTo>
                  <a:lnTo>
                    <a:pt x="526" y="189"/>
                  </a:lnTo>
                  <a:lnTo>
                    <a:pt x="522" y="187"/>
                  </a:lnTo>
                  <a:lnTo>
                    <a:pt x="519" y="186"/>
                  </a:lnTo>
                  <a:lnTo>
                    <a:pt x="521" y="195"/>
                  </a:lnTo>
                  <a:lnTo>
                    <a:pt x="520" y="204"/>
                  </a:lnTo>
                  <a:lnTo>
                    <a:pt x="515" y="211"/>
                  </a:lnTo>
                  <a:lnTo>
                    <a:pt x="509" y="218"/>
                  </a:lnTo>
                  <a:lnTo>
                    <a:pt x="502" y="226"/>
                  </a:lnTo>
                  <a:lnTo>
                    <a:pt x="498" y="236"/>
                  </a:lnTo>
                  <a:lnTo>
                    <a:pt x="496" y="247"/>
                  </a:lnTo>
                  <a:lnTo>
                    <a:pt x="494" y="246"/>
                  </a:lnTo>
                  <a:lnTo>
                    <a:pt x="493" y="244"/>
                  </a:lnTo>
                  <a:lnTo>
                    <a:pt x="488" y="242"/>
                  </a:lnTo>
                  <a:lnTo>
                    <a:pt x="492" y="259"/>
                  </a:lnTo>
                  <a:lnTo>
                    <a:pt x="491" y="267"/>
                  </a:lnTo>
                  <a:lnTo>
                    <a:pt x="477" y="271"/>
                  </a:lnTo>
                  <a:lnTo>
                    <a:pt x="462" y="274"/>
                  </a:lnTo>
                  <a:lnTo>
                    <a:pt x="449" y="279"/>
                  </a:lnTo>
                  <a:lnTo>
                    <a:pt x="445" y="277"/>
                  </a:lnTo>
                  <a:lnTo>
                    <a:pt x="443" y="273"/>
                  </a:lnTo>
                  <a:lnTo>
                    <a:pt x="437" y="267"/>
                  </a:lnTo>
                  <a:lnTo>
                    <a:pt x="435" y="266"/>
                  </a:lnTo>
                  <a:lnTo>
                    <a:pt x="431" y="265"/>
                  </a:lnTo>
                  <a:lnTo>
                    <a:pt x="429" y="264"/>
                  </a:lnTo>
                  <a:lnTo>
                    <a:pt x="425" y="263"/>
                  </a:lnTo>
                  <a:lnTo>
                    <a:pt x="423" y="261"/>
                  </a:lnTo>
                  <a:lnTo>
                    <a:pt x="415" y="253"/>
                  </a:lnTo>
                  <a:lnTo>
                    <a:pt x="411" y="251"/>
                  </a:lnTo>
                  <a:lnTo>
                    <a:pt x="409" y="250"/>
                  </a:lnTo>
                  <a:lnTo>
                    <a:pt x="408" y="249"/>
                  </a:lnTo>
                  <a:lnTo>
                    <a:pt x="406" y="249"/>
                  </a:lnTo>
                  <a:lnTo>
                    <a:pt x="403" y="247"/>
                  </a:lnTo>
                  <a:lnTo>
                    <a:pt x="402" y="246"/>
                  </a:lnTo>
                  <a:lnTo>
                    <a:pt x="402" y="243"/>
                  </a:lnTo>
                  <a:lnTo>
                    <a:pt x="401" y="242"/>
                  </a:lnTo>
                  <a:lnTo>
                    <a:pt x="399" y="242"/>
                  </a:lnTo>
                  <a:lnTo>
                    <a:pt x="396" y="240"/>
                  </a:lnTo>
                  <a:lnTo>
                    <a:pt x="394" y="240"/>
                  </a:lnTo>
                  <a:lnTo>
                    <a:pt x="392" y="239"/>
                  </a:lnTo>
                  <a:lnTo>
                    <a:pt x="385" y="232"/>
                  </a:lnTo>
                  <a:lnTo>
                    <a:pt x="375" y="225"/>
                  </a:lnTo>
                  <a:lnTo>
                    <a:pt x="368" y="221"/>
                  </a:lnTo>
                  <a:lnTo>
                    <a:pt x="361" y="215"/>
                  </a:lnTo>
                  <a:lnTo>
                    <a:pt x="354" y="210"/>
                  </a:lnTo>
                  <a:lnTo>
                    <a:pt x="350" y="208"/>
                  </a:lnTo>
                  <a:lnTo>
                    <a:pt x="343" y="209"/>
                  </a:lnTo>
                  <a:lnTo>
                    <a:pt x="333" y="210"/>
                  </a:lnTo>
                  <a:lnTo>
                    <a:pt x="323" y="212"/>
                  </a:lnTo>
                  <a:lnTo>
                    <a:pt x="314" y="214"/>
                  </a:lnTo>
                  <a:lnTo>
                    <a:pt x="292" y="218"/>
                  </a:lnTo>
                  <a:lnTo>
                    <a:pt x="268" y="223"/>
                  </a:lnTo>
                  <a:lnTo>
                    <a:pt x="266" y="214"/>
                  </a:lnTo>
                  <a:lnTo>
                    <a:pt x="257" y="200"/>
                  </a:lnTo>
                  <a:lnTo>
                    <a:pt x="237" y="197"/>
                  </a:lnTo>
                  <a:lnTo>
                    <a:pt x="217" y="197"/>
                  </a:lnTo>
                  <a:lnTo>
                    <a:pt x="198" y="200"/>
                  </a:lnTo>
                  <a:lnTo>
                    <a:pt x="179" y="203"/>
                  </a:lnTo>
                  <a:lnTo>
                    <a:pt x="155" y="203"/>
                  </a:lnTo>
                  <a:lnTo>
                    <a:pt x="145" y="205"/>
                  </a:lnTo>
                  <a:lnTo>
                    <a:pt x="141" y="207"/>
                  </a:lnTo>
                  <a:lnTo>
                    <a:pt x="131" y="214"/>
                  </a:lnTo>
                  <a:lnTo>
                    <a:pt x="129" y="215"/>
                  </a:lnTo>
                  <a:lnTo>
                    <a:pt x="126" y="215"/>
                  </a:lnTo>
                  <a:lnTo>
                    <a:pt x="122" y="217"/>
                  </a:lnTo>
                  <a:lnTo>
                    <a:pt x="119" y="219"/>
                  </a:lnTo>
                  <a:lnTo>
                    <a:pt x="108" y="225"/>
                  </a:lnTo>
                  <a:lnTo>
                    <a:pt x="106" y="225"/>
                  </a:lnTo>
                  <a:lnTo>
                    <a:pt x="105" y="226"/>
                  </a:lnTo>
                  <a:lnTo>
                    <a:pt x="103" y="226"/>
                  </a:lnTo>
                  <a:lnTo>
                    <a:pt x="102" y="228"/>
                  </a:lnTo>
                  <a:lnTo>
                    <a:pt x="95" y="232"/>
                  </a:lnTo>
                  <a:lnTo>
                    <a:pt x="83" y="236"/>
                  </a:lnTo>
                  <a:lnTo>
                    <a:pt x="70" y="238"/>
                  </a:lnTo>
                  <a:lnTo>
                    <a:pt x="42" y="240"/>
                  </a:lnTo>
                  <a:lnTo>
                    <a:pt x="30" y="242"/>
                  </a:lnTo>
                  <a:lnTo>
                    <a:pt x="16" y="244"/>
                  </a:lnTo>
                  <a:lnTo>
                    <a:pt x="0" y="247"/>
                  </a:lnTo>
                  <a:lnTo>
                    <a:pt x="0" y="225"/>
                  </a:lnTo>
                  <a:lnTo>
                    <a:pt x="7" y="225"/>
                  </a:lnTo>
                  <a:lnTo>
                    <a:pt x="12" y="223"/>
                  </a:lnTo>
                  <a:lnTo>
                    <a:pt x="13" y="222"/>
                  </a:lnTo>
                  <a:lnTo>
                    <a:pt x="18" y="219"/>
                  </a:lnTo>
                  <a:lnTo>
                    <a:pt x="18" y="214"/>
                  </a:lnTo>
                  <a:lnTo>
                    <a:pt x="19" y="212"/>
                  </a:lnTo>
                  <a:lnTo>
                    <a:pt x="19" y="210"/>
                  </a:lnTo>
                  <a:lnTo>
                    <a:pt x="20" y="209"/>
                  </a:lnTo>
                  <a:lnTo>
                    <a:pt x="20" y="203"/>
                  </a:lnTo>
                  <a:lnTo>
                    <a:pt x="27" y="196"/>
                  </a:lnTo>
                  <a:lnTo>
                    <a:pt x="37" y="193"/>
                  </a:lnTo>
                  <a:lnTo>
                    <a:pt x="47" y="190"/>
                  </a:lnTo>
                  <a:lnTo>
                    <a:pt x="58" y="186"/>
                  </a:lnTo>
                  <a:lnTo>
                    <a:pt x="61" y="183"/>
                  </a:lnTo>
                  <a:lnTo>
                    <a:pt x="63" y="180"/>
                  </a:lnTo>
                  <a:lnTo>
                    <a:pt x="77" y="166"/>
                  </a:lnTo>
                  <a:lnTo>
                    <a:pt x="80" y="165"/>
                  </a:lnTo>
                  <a:lnTo>
                    <a:pt x="81" y="163"/>
                  </a:lnTo>
                  <a:lnTo>
                    <a:pt x="88" y="163"/>
                  </a:lnTo>
                  <a:lnTo>
                    <a:pt x="97" y="148"/>
                  </a:lnTo>
                  <a:lnTo>
                    <a:pt x="108" y="135"/>
                  </a:lnTo>
                  <a:lnTo>
                    <a:pt x="110" y="135"/>
                  </a:lnTo>
                  <a:lnTo>
                    <a:pt x="112" y="138"/>
                  </a:lnTo>
                  <a:lnTo>
                    <a:pt x="112" y="139"/>
                  </a:lnTo>
                  <a:lnTo>
                    <a:pt x="113" y="140"/>
                  </a:lnTo>
                  <a:lnTo>
                    <a:pt x="119" y="140"/>
                  </a:lnTo>
                  <a:lnTo>
                    <a:pt x="124" y="137"/>
                  </a:lnTo>
                  <a:lnTo>
                    <a:pt x="127" y="132"/>
                  </a:lnTo>
                  <a:lnTo>
                    <a:pt x="132" y="126"/>
                  </a:lnTo>
                  <a:lnTo>
                    <a:pt x="138" y="123"/>
                  </a:lnTo>
                  <a:lnTo>
                    <a:pt x="144" y="121"/>
                  </a:lnTo>
                  <a:lnTo>
                    <a:pt x="151" y="124"/>
                  </a:lnTo>
                  <a:lnTo>
                    <a:pt x="155" y="118"/>
                  </a:lnTo>
                  <a:lnTo>
                    <a:pt x="158" y="112"/>
                  </a:lnTo>
                  <a:lnTo>
                    <a:pt x="161" y="105"/>
                  </a:lnTo>
                  <a:lnTo>
                    <a:pt x="166" y="99"/>
                  </a:lnTo>
                  <a:lnTo>
                    <a:pt x="173" y="96"/>
                  </a:lnTo>
                  <a:lnTo>
                    <a:pt x="176" y="78"/>
                  </a:lnTo>
                  <a:lnTo>
                    <a:pt x="175" y="70"/>
                  </a:lnTo>
                  <a:lnTo>
                    <a:pt x="205" y="69"/>
                  </a:lnTo>
                  <a:lnTo>
                    <a:pt x="236" y="67"/>
                  </a:lnTo>
                  <a:lnTo>
                    <a:pt x="266" y="62"/>
                  </a:lnTo>
                  <a:lnTo>
                    <a:pt x="304" y="55"/>
                  </a:lnTo>
                  <a:lnTo>
                    <a:pt x="347" y="48"/>
                  </a:lnTo>
                  <a:lnTo>
                    <a:pt x="392" y="39"/>
                  </a:lnTo>
                  <a:lnTo>
                    <a:pt x="415" y="34"/>
                  </a:lnTo>
                  <a:lnTo>
                    <a:pt x="441" y="28"/>
                  </a:lnTo>
                  <a:lnTo>
                    <a:pt x="469" y="22"/>
                  </a:lnTo>
                  <a:lnTo>
                    <a:pt x="494" y="18"/>
                  </a:lnTo>
                  <a:lnTo>
                    <a:pt x="519" y="14"/>
                  </a:lnTo>
                  <a:lnTo>
                    <a:pt x="533" y="11"/>
                  </a:lnTo>
                  <a:lnTo>
                    <a:pt x="545" y="6"/>
                  </a:lnTo>
                  <a:lnTo>
                    <a:pt x="560" y="2"/>
                  </a:lnTo>
                  <a:lnTo>
                    <a:pt x="57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01"/>
            <p:cNvSpPr>
              <a:spLocks/>
            </p:cNvSpPr>
            <p:nvPr/>
          </p:nvSpPr>
          <p:spPr bwMode="auto">
            <a:xfrm>
              <a:off x="7886082" y="3961812"/>
              <a:ext cx="687065" cy="720112"/>
            </a:xfrm>
            <a:custGeom>
              <a:avLst/>
              <a:gdLst/>
              <a:ahLst/>
              <a:cxnLst>
                <a:cxn ang="0">
                  <a:pos x="167" y="22"/>
                </a:cxn>
                <a:cxn ang="0">
                  <a:pos x="190" y="42"/>
                </a:cxn>
                <a:cxn ang="0">
                  <a:pos x="206" y="47"/>
                </a:cxn>
                <a:cxn ang="0">
                  <a:pos x="224" y="71"/>
                </a:cxn>
                <a:cxn ang="0">
                  <a:pos x="242" y="93"/>
                </a:cxn>
                <a:cxn ang="0">
                  <a:pos x="248" y="96"/>
                </a:cxn>
                <a:cxn ang="0">
                  <a:pos x="254" y="99"/>
                </a:cxn>
                <a:cxn ang="0">
                  <a:pos x="259" y="101"/>
                </a:cxn>
                <a:cxn ang="0">
                  <a:pos x="265" y="106"/>
                </a:cxn>
                <a:cxn ang="0">
                  <a:pos x="263" y="110"/>
                </a:cxn>
                <a:cxn ang="0">
                  <a:pos x="268" y="112"/>
                </a:cxn>
                <a:cxn ang="0">
                  <a:pos x="291" y="126"/>
                </a:cxn>
                <a:cxn ang="0">
                  <a:pos x="319" y="159"/>
                </a:cxn>
                <a:cxn ang="0">
                  <a:pos x="339" y="181"/>
                </a:cxn>
                <a:cxn ang="0">
                  <a:pos x="347" y="202"/>
                </a:cxn>
                <a:cxn ang="0">
                  <a:pos x="355" y="205"/>
                </a:cxn>
                <a:cxn ang="0">
                  <a:pos x="360" y="210"/>
                </a:cxn>
                <a:cxn ang="0">
                  <a:pos x="361" y="212"/>
                </a:cxn>
                <a:cxn ang="0">
                  <a:pos x="372" y="232"/>
                </a:cxn>
                <a:cxn ang="0">
                  <a:pos x="389" y="246"/>
                </a:cxn>
                <a:cxn ang="0">
                  <a:pos x="387" y="260"/>
                </a:cxn>
                <a:cxn ang="0">
                  <a:pos x="379" y="255"/>
                </a:cxn>
                <a:cxn ang="0">
                  <a:pos x="381" y="275"/>
                </a:cxn>
                <a:cxn ang="0">
                  <a:pos x="372" y="284"/>
                </a:cxn>
                <a:cxn ang="0">
                  <a:pos x="375" y="309"/>
                </a:cxn>
                <a:cxn ang="0">
                  <a:pos x="367" y="314"/>
                </a:cxn>
                <a:cxn ang="0">
                  <a:pos x="360" y="314"/>
                </a:cxn>
                <a:cxn ang="0">
                  <a:pos x="355" y="315"/>
                </a:cxn>
                <a:cxn ang="0">
                  <a:pos x="361" y="318"/>
                </a:cxn>
                <a:cxn ang="0">
                  <a:pos x="369" y="321"/>
                </a:cxn>
                <a:cxn ang="0">
                  <a:pos x="372" y="326"/>
                </a:cxn>
                <a:cxn ang="0">
                  <a:pos x="368" y="331"/>
                </a:cxn>
                <a:cxn ang="0">
                  <a:pos x="361" y="329"/>
                </a:cxn>
                <a:cxn ang="0">
                  <a:pos x="364" y="365"/>
                </a:cxn>
                <a:cxn ang="0">
                  <a:pos x="348" y="373"/>
                </a:cxn>
                <a:cxn ang="0">
                  <a:pos x="322" y="380"/>
                </a:cxn>
                <a:cxn ang="0">
                  <a:pos x="327" y="406"/>
                </a:cxn>
                <a:cxn ang="0">
                  <a:pos x="318" y="410"/>
                </a:cxn>
                <a:cxn ang="0">
                  <a:pos x="316" y="403"/>
                </a:cxn>
                <a:cxn ang="0">
                  <a:pos x="314" y="398"/>
                </a:cxn>
                <a:cxn ang="0">
                  <a:pos x="132" y="407"/>
                </a:cxn>
                <a:cxn ang="0">
                  <a:pos x="112" y="412"/>
                </a:cxn>
                <a:cxn ang="0">
                  <a:pos x="92" y="388"/>
                </a:cxn>
                <a:cxn ang="0">
                  <a:pos x="81" y="371"/>
                </a:cxn>
                <a:cxn ang="0">
                  <a:pos x="81" y="349"/>
                </a:cxn>
                <a:cxn ang="0">
                  <a:pos x="74" y="324"/>
                </a:cxn>
                <a:cxn ang="0">
                  <a:pos x="76" y="286"/>
                </a:cxn>
                <a:cxn ang="0">
                  <a:pos x="77" y="255"/>
                </a:cxn>
                <a:cxn ang="0">
                  <a:pos x="67" y="242"/>
                </a:cxn>
                <a:cxn ang="0">
                  <a:pos x="61" y="231"/>
                </a:cxn>
                <a:cxn ang="0">
                  <a:pos x="47" y="190"/>
                </a:cxn>
                <a:cxn ang="0">
                  <a:pos x="15" y="76"/>
                </a:cxn>
                <a:cxn ang="0">
                  <a:pos x="92" y="13"/>
                </a:cxn>
              </a:cxnLst>
              <a:rect l="0" t="0" r="r" b="b"/>
              <a:pathLst>
                <a:path w="395" h="414">
                  <a:moveTo>
                    <a:pt x="181" y="0"/>
                  </a:moveTo>
                  <a:lnTo>
                    <a:pt x="175" y="12"/>
                  </a:lnTo>
                  <a:lnTo>
                    <a:pt x="167" y="22"/>
                  </a:lnTo>
                  <a:lnTo>
                    <a:pt x="170" y="30"/>
                  </a:lnTo>
                  <a:lnTo>
                    <a:pt x="176" y="35"/>
                  </a:lnTo>
                  <a:lnTo>
                    <a:pt x="190" y="42"/>
                  </a:lnTo>
                  <a:lnTo>
                    <a:pt x="195" y="48"/>
                  </a:lnTo>
                  <a:lnTo>
                    <a:pt x="198" y="47"/>
                  </a:lnTo>
                  <a:lnTo>
                    <a:pt x="206" y="47"/>
                  </a:lnTo>
                  <a:lnTo>
                    <a:pt x="210" y="48"/>
                  </a:lnTo>
                  <a:lnTo>
                    <a:pt x="217" y="58"/>
                  </a:lnTo>
                  <a:lnTo>
                    <a:pt x="224" y="71"/>
                  </a:lnTo>
                  <a:lnTo>
                    <a:pt x="232" y="83"/>
                  </a:lnTo>
                  <a:lnTo>
                    <a:pt x="240" y="92"/>
                  </a:lnTo>
                  <a:lnTo>
                    <a:pt x="242" y="93"/>
                  </a:lnTo>
                  <a:lnTo>
                    <a:pt x="245" y="93"/>
                  </a:lnTo>
                  <a:lnTo>
                    <a:pt x="246" y="94"/>
                  </a:lnTo>
                  <a:lnTo>
                    <a:pt x="248" y="96"/>
                  </a:lnTo>
                  <a:lnTo>
                    <a:pt x="251" y="98"/>
                  </a:lnTo>
                  <a:lnTo>
                    <a:pt x="251" y="99"/>
                  </a:lnTo>
                  <a:lnTo>
                    <a:pt x="254" y="99"/>
                  </a:lnTo>
                  <a:lnTo>
                    <a:pt x="258" y="98"/>
                  </a:lnTo>
                  <a:lnTo>
                    <a:pt x="258" y="100"/>
                  </a:lnTo>
                  <a:lnTo>
                    <a:pt x="259" y="101"/>
                  </a:lnTo>
                  <a:lnTo>
                    <a:pt x="261" y="103"/>
                  </a:lnTo>
                  <a:lnTo>
                    <a:pt x="262" y="105"/>
                  </a:lnTo>
                  <a:lnTo>
                    <a:pt x="265" y="106"/>
                  </a:lnTo>
                  <a:lnTo>
                    <a:pt x="266" y="107"/>
                  </a:lnTo>
                  <a:lnTo>
                    <a:pt x="266" y="110"/>
                  </a:lnTo>
                  <a:lnTo>
                    <a:pt x="263" y="110"/>
                  </a:lnTo>
                  <a:lnTo>
                    <a:pt x="262" y="111"/>
                  </a:lnTo>
                  <a:lnTo>
                    <a:pt x="262" y="112"/>
                  </a:lnTo>
                  <a:lnTo>
                    <a:pt x="268" y="112"/>
                  </a:lnTo>
                  <a:lnTo>
                    <a:pt x="274" y="118"/>
                  </a:lnTo>
                  <a:lnTo>
                    <a:pt x="281" y="121"/>
                  </a:lnTo>
                  <a:lnTo>
                    <a:pt x="291" y="126"/>
                  </a:lnTo>
                  <a:lnTo>
                    <a:pt x="297" y="140"/>
                  </a:lnTo>
                  <a:lnTo>
                    <a:pt x="308" y="150"/>
                  </a:lnTo>
                  <a:lnTo>
                    <a:pt x="319" y="159"/>
                  </a:lnTo>
                  <a:lnTo>
                    <a:pt x="333" y="166"/>
                  </a:lnTo>
                  <a:lnTo>
                    <a:pt x="336" y="174"/>
                  </a:lnTo>
                  <a:lnTo>
                    <a:pt x="339" y="181"/>
                  </a:lnTo>
                  <a:lnTo>
                    <a:pt x="344" y="188"/>
                  </a:lnTo>
                  <a:lnTo>
                    <a:pt x="345" y="197"/>
                  </a:lnTo>
                  <a:lnTo>
                    <a:pt x="347" y="202"/>
                  </a:lnTo>
                  <a:lnTo>
                    <a:pt x="350" y="203"/>
                  </a:lnTo>
                  <a:lnTo>
                    <a:pt x="353" y="204"/>
                  </a:lnTo>
                  <a:lnTo>
                    <a:pt x="355" y="205"/>
                  </a:lnTo>
                  <a:lnTo>
                    <a:pt x="359" y="206"/>
                  </a:lnTo>
                  <a:lnTo>
                    <a:pt x="361" y="208"/>
                  </a:lnTo>
                  <a:lnTo>
                    <a:pt x="360" y="210"/>
                  </a:lnTo>
                  <a:lnTo>
                    <a:pt x="359" y="211"/>
                  </a:lnTo>
                  <a:lnTo>
                    <a:pt x="360" y="212"/>
                  </a:lnTo>
                  <a:lnTo>
                    <a:pt x="361" y="212"/>
                  </a:lnTo>
                  <a:lnTo>
                    <a:pt x="361" y="211"/>
                  </a:lnTo>
                  <a:lnTo>
                    <a:pt x="368" y="221"/>
                  </a:lnTo>
                  <a:lnTo>
                    <a:pt x="372" y="232"/>
                  </a:lnTo>
                  <a:lnTo>
                    <a:pt x="375" y="245"/>
                  </a:lnTo>
                  <a:lnTo>
                    <a:pt x="383" y="244"/>
                  </a:lnTo>
                  <a:lnTo>
                    <a:pt x="389" y="246"/>
                  </a:lnTo>
                  <a:lnTo>
                    <a:pt x="395" y="247"/>
                  </a:lnTo>
                  <a:lnTo>
                    <a:pt x="392" y="258"/>
                  </a:lnTo>
                  <a:lnTo>
                    <a:pt x="387" y="260"/>
                  </a:lnTo>
                  <a:lnTo>
                    <a:pt x="385" y="260"/>
                  </a:lnTo>
                  <a:lnTo>
                    <a:pt x="381" y="259"/>
                  </a:lnTo>
                  <a:lnTo>
                    <a:pt x="379" y="255"/>
                  </a:lnTo>
                  <a:lnTo>
                    <a:pt x="378" y="263"/>
                  </a:lnTo>
                  <a:lnTo>
                    <a:pt x="380" y="269"/>
                  </a:lnTo>
                  <a:lnTo>
                    <a:pt x="381" y="275"/>
                  </a:lnTo>
                  <a:lnTo>
                    <a:pt x="375" y="275"/>
                  </a:lnTo>
                  <a:lnTo>
                    <a:pt x="373" y="279"/>
                  </a:lnTo>
                  <a:lnTo>
                    <a:pt x="372" y="284"/>
                  </a:lnTo>
                  <a:lnTo>
                    <a:pt x="372" y="300"/>
                  </a:lnTo>
                  <a:lnTo>
                    <a:pt x="374" y="305"/>
                  </a:lnTo>
                  <a:lnTo>
                    <a:pt x="375" y="309"/>
                  </a:lnTo>
                  <a:lnTo>
                    <a:pt x="372" y="310"/>
                  </a:lnTo>
                  <a:lnTo>
                    <a:pt x="369" y="312"/>
                  </a:lnTo>
                  <a:lnTo>
                    <a:pt x="367" y="314"/>
                  </a:lnTo>
                  <a:lnTo>
                    <a:pt x="364" y="315"/>
                  </a:lnTo>
                  <a:lnTo>
                    <a:pt x="362" y="314"/>
                  </a:lnTo>
                  <a:lnTo>
                    <a:pt x="360" y="314"/>
                  </a:lnTo>
                  <a:lnTo>
                    <a:pt x="359" y="312"/>
                  </a:lnTo>
                  <a:lnTo>
                    <a:pt x="357" y="314"/>
                  </a:lnTo>
                  <a:lnTo>
                    <a:pt x="355" y="315"/>
                  </a:lnTo>
                  <a:lnTo>
                    <a:pt x="357" y="317"/>
                  </a:lnTo>
                  <a:lnTo>
                    <a:pt x="359" y="318"/>
                  </a:lnTo>
                  <a:lnTo>
                    <a:pt x="361" y="318"/>
                  </a:lnTo>
                  <a:lnTo>
                    <a:pt x="365" y="319"/>
                  </a:lnTo>
                  <a:lnTo>
                    <a:pt x="367" y="319"/>
                  </a:lnTo>
                  <a:lnTo>
                    <a:pt x="369" y="321"/>
                  </a:lnTo>
                  <a:lnTo>
                    <a:pt x="372" y="321"/>
                  </a:lnTo>
                  <a:lnTo>
                    <a:pt x="373" y="323"/>
                  </a:lnTo>
                  <a:lnTo>
                    <a:pt x="372" y="326"/>
                  </a:lnTo>
                  <a:lnTo>
                    <a:pt x="372" y="329"/>
                  </a:lnTo>
                  <a:lnTo>
                    <a:pt x="371" y="330"/>
                  </a:lnTo>
                  <a:lnTo>
                    <a:pt x="368" y="331"/>
                  </a:lnTo>
                  <a:lnTo>
                    <a:pt x="366" y="330"/>
                  </a:lnTo>
                  <a:lnTo>
                    <a:pt x="364" y="330"/>
                  </a:lnTo>
                  <a:lnTo>
                    <a:pt x="361" y="329"/>
                  </a:lnTo>
                  <a:lnTo>
                    <a:pt x="362" y="340"/>
                  </a:lnTo>
                  <a:lnTo>
                    <a:pt x="362" y="358"/>
                  </a:lnTo>
                  <a:lnTo>
                    <a:pt x="364" y="365"/>
                  </a:lnTo>
                  <a:lnTo>
                    <a:pt x="367" y="374"/>
                  </a:lnTo>
                  <a:lnTo>
                    <a:pt x="358" y="374"/>
                  </a:lnTo>
                  <a:lnTo>
                    <a:pt x="348" y="373"/>
                  </a:lnTo>
                  <a:lnTo>
                    <a:pt x="340" y="371"/>
                  </a:lnTo>
                  <a:lnTo>
                    <a:pt x="336" y="366"/>
                  </a:lnTo>
                  <a:lnTo>
                    <a:pt x="322" y="380"/>
                  </a:lnTo>
                  <a:lnTo>
                    <a:pt x="325" y="387"/>
                  </a:lnTo>
                  <a:lnTo>
                    <a:pt x="327" y="396"/>
                  </a:lnTo>
                  <a:lnTo>
                    <a:pt x="327" y="406"/>
                  </a:lnTo>
                  <a:lnTo>
                    <a:pt x="325" y="414"/>
                  </a:lnTo>
                  <a:lnTo>
                    <a:pt x="322" y="414"/>
                  </a:lnTo>
                  <a:lnTo>
                    <a:pt x="318" y="410"/>
                  </a:lnTo>
                  <a:lnTo>
                    <a:pt x="317" y="408"/>
                  </a:lnTo>
                  <a:lnTo>
                    <a:pt x="317" y="406"/>
                  </a:lnTo>
                  <a:lnTo>
                    <a:pt x="316" y="403"/>
                  </a:lnTo>
                  <a:lnTo>
                    <a:pt x="316" y="401"/>
                  </a:lnTo>
                  <a:lnTo>
                    <a:pt x="315" y="399"/>
                  </a:lnTo>
                  <a:lnTo>
                    <a:pt x="314" y="398"/>
                  </a:lnTo>
                  <a:lnTo>
                    <a:pt x="311" y="396"/>
                  </a:lnTo>
                  <a:lnTo>
                    <a:pt x="222" y="402"/>
                  </a:lnTo>
                  <a:lnTo>
                    <a:pt x="132" y="407"/>
                  </a:lnTo>
                  <a:lnTo>
                    <a:pt x="126" y="408"/>
                  </a:lnTo>
                  <a:lnTo>
                    <a:pt x="120" y="410"/>
                  </a:lnTo>
                  <a:lnTo>
                    <a:pt x="112" y="412"/>
                  </a:lnTo>
                  <a:lnTo>
                    <a:pt x="103" y="410"/>
                  </a:lnTo>
                  <a:lnTo>
                    <a:pt x="98" y="400"/>
                  </a:lnTo>
                  <a:lnTo>
                    <a:pt x="92" y="388"/>
                  </a:lnTo>
                  <a:lnTo>
                    <a:pt x="85" y="377"/>
                  </a:lnTo>
                  <a:lnTo>
                    <a:pt x="84" y="374"/>
                  </a:lnTo>
                  <a:lnTo>
                    <a:pt x="81" y="371"/>
                  </a:lnTo>
                  <a:lnTo>
                    <a:pt x="80" y="368"/>
                  </a:lnTo>
                  <a:lnTo>
                    <a:pt x="80" y="359"/>
                  </a:lnTo>
                  <a:lnTo>
                    <a:pt x="81" y="349"/>
                  </a:lnTo>
                  <a:lnTo>
                    <a:pt x="80" y="338"/>
                  </a:lnTo>
                  <a:lnTo>
                    <a:pt x="77" y="330"/>
                  </a:lnTo>
                  <a:lnTo>
                    <a:pt x="74" y="324"/>
                  </a:lnTo>
                  <a:lnTo>
                    <a:pt x="71" y="318"/>
                  </a:lnTo>
                  <a:lnTo>
                    <a:pt x="71" y="302"/>
                  </a:lnTo>
                  <a:lnTo>
                    <a:pt x="76" y="286"/>
                  </a:lnTo>
                  <a:lnTo>
                    <a:pt x="83" y="273"/>
                  </a:lnTo>
                  <a:lnTo>
                    <a:pt x="80" y="265"/>
                  </a:lnTo>
                  <a:lnTo>
                    <a:pt x="77" y="255"/>
                  </a:lnTo>
                  <a:lnTo>
                    <a:pt x="75" y="247"/>
                  </a:lnTo>
                  <a:lnTo>
                    <a:pt x="74" y="246"/>
                  </a:lnTo>
                  <a:lnTo>
                    <a:pt x="67" y="242"/>
                  </a:lnTo>
                  <a:lnTo>
                    <a:pt x="66" y="241"/>
                  </a:lnTo>
                  <a:lnTo>
                    <a:pt x="63" y="238"/>
                  </a:lnTo>
                  <a:lnTo>
                    <a:pt x="61" y="231"/>
                  </a:lnTo>
                  <a:lnTo>
                    <a:pt x="57" y="223"/>
                  </a:lnTo>
                  <a:lnTo>
                    <a:pt x="55" y="217"/>
                  </a:lnTo>
                  <a:lnTo>
                    <a:pt x="47" y="190"/>
                  </a:lnTo>
                  <a:lnTo>
                    <a:pt x="40" y="161"/>
                  </a:lnTo>
                  <a:lnTo>
                    <a:pt x="32" y="132"/>
                  </a:lnTo>
                  <a:lnTo>
                    <a:pt x="15" y="76"/>
                  </a:lnTo>
                  <a:lnTo>
                    <a:pt x="0" y="23"/>
                  </a:lnTo>
                  <a:lnTo>
                    <a:pt x="46" y="17"/>
                  </a:lnTo>
                  <a:lnTo>
                    <a:pt x="92" y="13"/>
                  </a:lnTo>
                  <a:lnTo>
                    <a:pt x="138" y="7"/>
                  </a:lnTo>
                  <a:lnTo>
                    <a:pt x="1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02"/>
            <p:cNvSpPr>
              <a:spLocks/>
            </p:cNvSpPr>
            <p:nvPr/>
          </p:nvSpPr>
          <p:spPr bwMode="auto">
            <a:xfrm>
              <a:off x="7548637" y="4003557"/>
              <a:ext cx="485294" cy="796646"/>
            </a:xfrm>
            <a:custGeom>
              <a:avLst/>
              <a:gdLst/>
              <a:ahLst/>
              <a:cxnLst>
                <a:cxn ang="0">
                  <a:pos x="202" y="46"/>
                </a:cxn>
                <a:cxn ang="0">
                  <a:pos x="232" y="142"/>
                </a:cxn>
                <a:cxn ang="0">
                  <a:pos x="243" y="189"/>
                </a:cxn>
                <a:cxn ang="0">
                  <a:pos x="254" y="215"/>
                </a:cxn>
                <a:cxn ang="0">
                  <a:pos x="263" y="223"/>
                </a:cxn>
                <a:cxn ang="0">
                  <a:pos x="267" y="231"/>
                </a:cxn>
                <a:cxn ang="0">
                  <a:pos x="267" y="243"/>
                </a:cxn>
                <a:cxn ang="0">
                  <a:pos x="267" y="255"/>
                </a:cxn>
                <a:cxn ang="0">
                  <a:pos x="263" y="274"/>
                </a:cxn>
                <a:cxn ang="0">
                  <a:pos x="262" y="294"/>
                </a:cxn>
                <a:cxn ang="0">
                  <a:pos x="271" y="314"/>
                </a:cxn>
                <a:cxn ang="0">
                  <a:pos x="269" y="339"/>
                </a:cxn>
                <a:cxn ang="0">
                  <a:pos x="275" y="351"/>
                </a:cxn>
                <a:cxn ang="0">
                  <a:pos x="279" y="364"/>
                </a:cxn>
                <a:cxn ang="0">
                  <a:pos x="209" y="371"/>
                </a:cxn>
                <a:cxn ang="0">
                  <a:pos x="136" y="382"/>
                </a:cxn>
                <a:cxn ang="0">
                  <a:pos x="100" y="383"/>
                </a:cxn>
                <a:cxn ang="0">
                  <a:pos x="80" y="389"/>
                </a:cxn>
                <a:cxn ang="0">
                  <a:pos x="77" y="404"/>
                </a:cxn>
                <a:cxn ang="0">
                  <a:pos x="88" y="414"/>
                </a:cxn>
                <a:cxn ang="0">
                  <a:pos x="92" y="426"/>
                </a:cxn>
                <a:cxn ang="0">
                  <a:pos x="94" y="444"/>
                </a:cxn>
                <a:cxn ang="0">
                  <a:pos x="91" y="446"/>
                </a:cxn>
                <a:cxn ang="0">
                  <a:pos x="86" y="449"/>
                </a:cxn>
                <a:cxn ang="0">
                  <a:pos x="84" y="448"/>
                </a:cxn>
                <a:cxn ang="0">
                  <a:pos x="79" y="446"/>
                </a:cxn>
                <a:cxn ang="0">
                  <a:pos x="80" y="452"/>
                </a:cxn>
                <a:cxn ang="0">
                  <a:pos x="77" y="458"/>
                </a:cxn>
                <a:cxn ang="0">
                  <a:pos x="70" y="451"/>
                </a:cxn>
                <a:cxn ang="0">
                  <a:pos x="64" y="444"/>
                </a:cxn>
                <a:cxn ang="0">
                  <a:pos x="57" y="431"/>
                </a:cxn>
                <a:cxn ang="0">
                  <a:pos x="46" y="416"/>
                </a:cxn>
                <a:cxn ang="0">
                  <a:pos x="41" y="435"/>
                </a:cxn>
                <a:cxn ang="0">
                  <a:pos x="21" y="449"/>
                </a:cxn>
                <a:cxn ang="0">
                  <a:pos x="15" y="400"/>
                </a:cxn>
                <a:cxn ang="0">
                  <a:pos x="2" y="320"/>
                </a:cxn>
                <a:cxn ang="0">
                  <a:pos x="1" y="277"/>
                </a:cxn>
                <a:cxn ang="0">
                  <a:pos x="5" y="184"/>
                </a:cxn>
                <a:cxn ang="0">
                  <a:pos x="6" y="83"/>
                </a:cxn>
                <a:cxn ang="0">
                  <a:pos x="8" y="31"/>
                </a:cxn>
                <a:cxn ang="0">
                  <a:pos x="2" y="23"/>
                </a:cxn>
                <a:cxn ang="0">
                  <a:pos x="0" y="19"/>
                </a:cxn>
                <a:cxn ang="0">
                  <a:pos x="66" y="14"/>
                </a:cxn>
              </a:cxnLst>
              <a:rect l="0" t="0" r="r" b="b"/>
              <a:pathLst>
                <a:path w="279" h="458">
                  <a:moveTo>
                    <a:pt x="190" y="0"/>
                  </a:moveTo>
                  <a:lnTo>
                    <a:pt x="202" y="46"/>
                  </a:lnTo>
                  <a:lnTo>
                    <a:pt x="218" y="94"/>
                  </a:lnTo>
                  <a:lnTo>
                    <a:pt x="232" y="142"/>
                  </a:lnTo>
                  <a:lnTo>
                    <a:pt x="239" y="174"/>
                  </a:lnTo>
                  <a:lnTo>
                    <a:pt x="243" y="189"/>
                  </a:lnTo>
                  <a:lnTo>
                    <a:pt x="248" y="202"/>
                  </a:lnTo>
                  <a:lnTo>
                    <a:pt x="254" y="215"/>
                  </a:lnTo>
                  <a:lnTo>
                    <a:pt x="260" y="221"/>
                  </a:lnTo>
                  <a:lnTo>
                    <a:pt x="263" y="223"/>
                  </a:lnTo>
                  <a:lnTo>
                    <a:pt x="265" y="227"/>
                  </a:lnTo>
                  <a:lnTo>
                    <a:pt x="267" y="231"/>
                  </a:lnTo>
                  <a:lnTo>
                    <a:pt x="265" y="237"/>
                  </a:lnTo>
                  <a:lnTo>
                    <a:pt x="267" y="243"/>
                  </a:lnTo>
                  <a:lnTo>
                    <a:pt x="271" y="246"/>
                  </a:lnTo>
                  <a:lnTo>
                    <a:pt x="267" y="255"/>
                  </a:lnTo>
                  <a:lnTo>
                    <a:pt x="265" y="263"/>
                  </a:lnTo>
                  <a:lnTo>
                    <a:pt x="263" y="274"/>
                  </a:lnTo>
                  <a:lnTo>
                    <a:pt x="262" y="285"/>
                  </a:lnTo>
                  <a:lnTo>
                    <a:pt x="262" y="294"/>
                  </a:lnTo>
                  <a:lnTo>
                    <a:pt x="265" y="304"/>
                  </a:lnTo>
                  <a:lnTo>
                    <a:pt x="271" y="314"/>
                  </a:lnTo>
                  <a:lnTo>
                    <a:pt x="271" y="334"/>
                  </a:lnTo>
                  <a:lnTo>
                    <a:pt x="269" y="339"/>
                  </a:lnTo>
                  <a:lnTo>
                    <a:pt x="270" y="346"/>
                  </a:lnTo>
                  <a:lnTo>
                    <a:pt x="275" y="351"/>
                  </a:lnTo>
                  <a:lnTo>
                    <a:pt x="278" y="357"/>
                  </a:lnTo>
                  <a:lnTo>
                    <a:pt x="279" y="364"/>
                  </a:lnTo>
                  <a:lnTo>
                    <a:pt x="246" y="367"/>
                  </a:lnTo>
                  <a:lnTo>
                    <a:pt x="209" y="371"/>
                  </a:lnTo>
                  <a:lnTo>
                    <a:pt x="172" y="377"/>
                  </a:lnTo>
                  <a:lnTo>
                    <a:pt x="136" y="382"/>
                  </a:lnTo>
                  <a:lnTo>
                    <a:pt x="112" y="382"/>
                  </a:lnTo>
                  <a:lnTo>
                    <a:pt x="100" y="383"/>
                  </a:lnTo>
                  <a:lnTo>
                    <a:pt x="90" y="384"/>
                  </a:lnTo>
                  <a:lnTo>
                    <a:pt x="80" y="389"/>
                  </a:lnTo>
                  <a:lnTo>
                    <a:pt x="74" y="396"/>
                  </a:lnTo>
                  <a:lnTo>
                    <a:pt x="77" y="404"/>
                  </a:lnTo>
                  <a:lnTo>
                    <a:pt x="83" y="410"/>
                  </a:lnTo>
                  <a:lnTo>
                    <a:pt x="88" y="414"/>
                  </a:lnTo>
                  <a:lnTo>
                    <a:pt x="94" y="420"/>
                  </a:lnTo>
                  <a:lnTo>
                    <a:pt x="92" y="426"/>
                  </a:lnTo>
                  <a:lnTo>
                    <a:pt x="94" y="435"/>
                  </a:lnTo>
                  <a:lnTo>
                    <a:pt x="94" y="444"/>
                  </a:lnTo>
                  <a:lnTo>
                    <a:pt x="93" y="444"/>
                  </a:lnTo>
                  <a:lnTo>
                    <a:pt x="91" y="446"/>
                  </a:lnTo>
                  <a:lnTo>
                    <a:pt x="88" y="447"/>
                  </a:lnTo>
                  <a:lnTo>
                    <a:pt x="86" y="449"/>
                  </a:lnTo>
                  <a:lnTo>
                    <a:pt x="85" y="449"/>
                  </a:lnTo>
                  <a:lnTo>
                    <a:pt x="84" y="448"/>
                  </a:lnTo>
                  <a:lnTo>
                    <a:pt x="83" y="446"/>
                  </a:lnTo>
                  <a:lnTo>
                    <a:pt x="79" y="446"/>
                  </a:lnTo>
                  <a:lnTo>
                    <a:pt x="79" y="449"/>
                  </a:lnTo>
                  <a:lnTo>
                    <a:pt x="80" y="452"/>
                  </a:lnTo>
                  <a:lnTo>
                    <a:pt x="80" y="458"/>
                  </a:lnTo>
                  <a:lnTo>
                    <a:pt x="77" y="458"/>
                  </a:lnTo>
                  <a:lnTo>
                    <a:pt x="72" y="455"/>
                  </a:lnTo>
                  <a:lnTo>
                    <a:pt x="70" y="451"/>
                  </a:lnTo>
                  <a:lnTo>
                    <a:pt x="67" y="447"/>
                  </a:lnTo>
                  <a:lnTo>
                    <a:pt x="64" y="444"/>
                  </a:lnTo>
                  <a:lnTo>
                    <a:pt x="57" y="444"/>
                  </a:lnTo>
                  <a:lnTo>
                    <a:pt x="57" y="431"/>
                  </a:lnTo>
                  <a:lnTo>
                    <a:pt x="53" y="421"/>
                  </a:lnTo>
                  <a:lnTo>
                    <a:pt x="46" y="416"/>
                  </a:lnTo>
                  <a:lnTo>
                    <a:pt x="42" y="425"/>
                  </a:lnTo>
                  <a:lnTo>
                    <a:pt x="41" y="435"/>
                  </a:lnTo>
                  <a:lnTo>
                    <a:pt x="41" y="449"/>
                  </a:lnTo>
                  <a:lnTo>
                    <a:pt x="21" y="449"/>
                  </a:lnTo>
                  <a:lnTo>
                    <a:pt x="16" y="425"/>
                  </a:lnTo>
                  <a:lnTo>
                    <a:pt x="15" y="400"/>
                  </a:lnTo>
                  <a:lnTo>
                    <a:pt x="13" y="376"/>
                  </a:lnTo>
                  <a:lnTo>
                    <a:pt x="2" y="320"/>
                  </a:lnTo>
                  <a:lnTo>
                    <a:pt x="1" y="299"/>
                  </a:lnTo>
                  <a:lnTo>
                    <a:pt x="1" y="277"/>
                  </a:lnTo>
                  <a:lnTo>
                    <a:pt x="5" y="232"/>
                  </a:lnTo>
                  <a:lnTo>
                    <a:pt x="5" y="184"/>
                  </a:lnTo>
                  <a:lnTo>
                    <a:pt x="6" y="133"/>
                  </a:lnTo>
                  <a:lnTo>
                    <a:pt x="6" y="83"/>
                  </a:lnTo>
                  <a:lnTo>
                    <a:pt x="7" y="34"/>
                  </a:lnTo>
                  <a:lnTo>
                    <a:pt x="8" y="31"/>
                  </a:lnTo>
                  <a:lnTo>
                    <a:pt x="5" y="24"/>
                  </a:lnTo>
                  <a:lnTo>
                    <a:pt x="2" y="23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1" y="18"/>
                  </a:lnTo>
                  <a:lnTo>
                    <a:pt x="66" y="14"/>
                  </a:lnTo>
                  <a:lnTo>
                    <a:pt x="19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03"/>
            <p:cNvSpPr>
              <a:spLocks/>
            </p:cNvSpPr>
            <p:nvPr/>
          </p:nvSpPr>
          <p:spPr bwMode="auto">
            <a:xfrm>
              <a:off x="7127702" y="4040085"/>
              <a:ext cx="448766" cy="789688"/>
            </a:xfrm>
            <a:custGeom>
              <a:avLst/>
              <a:gdLst/>
              <a:ahLst/>
              <a:cxnLst>
                <a:cxn ang="0">
                  <a:pos x="238" y="6"/>
                </a:cxn>
                <a:cxn ang="0">
                  <a:pos x="238" y="221"/>
                </a:cxn>
                <a:cxn ang="0">
                  <a:pos x="251" y="374"/>
                </a:cxn>
                <a:cxn ang="0">
                  <a:pos x="256" y="426"/>
                </a:cxn>
                <a:cxn ang="0">
                  <a:pos x="257" y="433"/>
                </a:cxn>
                <a:cxn ang="0">
                  <a:pos x="244" y="430"/>
                </a:cxn>
                <a:cxn ang="0">
                  <a:pos x="235" y="433"/>
                </a:cxn>
                <a:cxn ang="0">
                  <a:pos x="224" y="428"/>
                </a:cxn>
                <a:cxn ang="0">
                  <a:pos x="203" y="434"/>
                </a:cxn>
                <a:cxn ang="0">
                  <a:pos x="183" y="442"/>
                </a:cxn>
                <a:cxn ang="0">
                  <a:pos x="177" y="452"/>
                </a:cxn>
                <a:cxn ang="0">
                  <a:pos x="165" y="449"/>
                </a:cxn>
                <a:cxn ang="0">
                  <a:pos x="159" y="434"/>
                </a:cxn>
                <a:cxn ang="0">
                  <a:pos x="152" y="425"/>
                </a:cxn>
                <a:cxn ang="0">
                  <a:pos x="148" y="399"/>
                </a:cxn>
                <a:cxn ang="0">
                  <a:pos x="123" y="382"/>
                </a:cxn>
                <a:cxn ang="0">
                  <a:pos x="35" y="389"/>
                </a:cxn>
                <a:cxn ang="0">
                  <a:pos x="0" y="376"/>
                </a:cxn>
                <a:cxn ang="0">
                  <a:pos x="10" y="367"/>
                </a:cxn>
                <a:cxn ang="0">
                  <a:pos x="10" y="339"/>
                </a:cxn>
                <a:cxn ang="0">
                  <a:pos x="14" y="337"/>
                </a:cxn>
                <a:cxn ang="0">
                  <a:pos x="15" y="328"/>
                </a:cxn>
                <a:cxn ang="0">
                  <a:pos x="18" y="313"/>
                </a:cxn>
                <a:cxn ang="0">
                  <a:pos x="38" y="288"/>
                </a:cxn>
                <a:cxn ang="0">
                  <a:pos x="39" y="279"/>
                </a:cxn>
                <a:cxn ang="0">
                  <a:pos x="40" y="273"/>
                </a:cxn>
                <a:cxn ang="0">
                  <a:pos x="47" y="263"/>
                </a:cxn>
                <a:cxn ang="0">
                  <a:pos x="38" y="257"/>
                </a:cxn>
                <a:cxn ang="0">
                  <a:pos x="38" y="248"/>
                </a:cxn>
                <a:cxn ang="0">
                  <a:pos x="38" y="239"/>
                </a:cxn>
                <a:cxn ang="0">
                  <a:pos x="28" y="237"/>
                </a:cxn>
                <a:cxn ang="0">
                  <a:pos x="36" y="229"/>
                </a:cxn>
                <a:cxn ang="0">
                  <a:pos x="32" y="227"/>
                </a:cxn>
                <a:cxn ang="0">
                  <a:pos x="28" y="218"/>
                </a:cxn>
                <a:cxn ang="0">
                  <a:pos x="33" y="213"/>
                </a:cxn>
                <a:cxn ang="0">
                  <a:pos x="33" y="208"/>
                </a:cxn>
                <a:cxn ang="0">
                  <a:pos x="27" y="207"/>
                </a:cxn>
                <a:cxn ang="0">
                  <a:pos x="24" y="197"/>
                </a:cxn>
                <a:cxn ang="0">
                  <a:pos x="30" y="178"/>
                </a:cxn>
                <a:cxn ang="0">
                  <a:pos x="27" y="164"/>
                </a:cxn>
                <a:cxn ang="0">
                  <a:pos x="27" y="158"/>
                </a:cxn>
                <a:cxn ang="0">
                  <a:pos x="18" y="150"/>
                </a:cxn>
                <a:cxn ang="0">
                  <a:pos x="25" y="137"/>
                </a:cxn>
                <a:cxn ang="0">
                  <a:pos x="30" y="135"/>
                </a:cxn>
                <a:cxn ang="0">
                  <a:pos x="22" y="131"/>
                </a:cxn>
                <a:cxn ang="0">
                  <a:pos x="27" y="129"/>
                </a:cxn>
                <a:cxn ang="0">
                  <a:pos x="30" y="115"/>
                </a:cxn>
                <a:cxn ang="0">
                  <a:pos x="29" y="111"/>
                </a:cxn>
                <a:cxn ang="0">
                  <a:pos x="37" y="107"/>
                </a:cxn>
                <a:cxn ang="0">
                  <a:pos x="43" y="88"/>
                </a:cxn>
                <a:cxn ang="0">
                  <a:pos x="60" y="67"/>
                </a:cxn>
                <a:cxn ang="0">
                  <a:pos x="64" y="48"/>
                </a:cxn>
                <a:cxn ang="0">
                  <a:pos x="72" y="31"/>
                </a:cxn>
                <a:cxn ang="0">
                  <a:pos x="75" y="26"/>
                </a:cxn>
                <a:cxn ang="0">
                  <a:pos x="81" y="14"/>
                </a:cxn>
                <a:cxn ang="0">
                  <a:pos x="236" y="0"/>
                </a:cxn>
              </a:cxnLst>
              <a:rect l="0" t="0" r="r" b="b"/>
              <a:pathLst>
                <a:path w="258" h="454">
                  <a:moveTo>
                    <a:pt x="236" y="0"/>
                  </a:moveTo>
                  <a:lnTo>
                    <a:pt x="236" y="4"/>
                  </a:lnTo>
                  <a:lnTo>
                    <a:pt x="238" y="6"/>
                  </a:lnTo>
                  <a:lnTo>
                    <a:pt x="244" y="6"/>
                  </a:lnTo>
                  <a:lnTo>
                    <a:pt x="242" y="114"/>
                  </a:lnTo>
                  <a:lnTo>
                    <a:pt x="238" y="221"/>
                  </a:lnTo>
                  <a:lnTo>
                    <a:pt x="240" y="273"/>
                  </a:lnTo>
                  <a:lnTo>
                    <a:pt x="244" y="325"/>
                  </a:lnTo>
                  <a:lnTo>
                    <a:pt x="251" y="374"/>
                  </a:lnTo>
                  <a:lnTo>
                    <a:pt x="258" y="421"/>
                  </a:lnTo>
                  <a:lnTo>
                    <a:pt x="258" y="426"/>
                  </a:lnTo>
                  <a:lnTo>
                    <a:pt x="256" y="426"/>
                  </a:lnTo>
                  <a:lnTo>
                    <a:pt x="256" y="428"/>
                  </a:lnTo>
                  <a:lnTo>
                    <a:pt x="257" y="430"/>
                  </a:lnTo>
                  <a:lnTo>
                    <a:pt x="257" y="433"/>
                  </a:lnTo>
                  <a:lnTo>
                    <a:pt x="255" y="434"/>
                  </a:lnTo>
                  <a:lnTo>
                    <a:pt x="251" y="433"/>
                  </a:lnTo>
                  <a:lnTo>
                    <a:pt x="244" y="430"/>
                  </a:lnTo>
                  <a:lnTo>
                    <a:pt x="240" y="432"/>
                  </a:lnTo>
                  <a:lnTo>
                    <a:pt x="238" y="434"/>
                  </a:lnTo>
                  <a:lnTo>
                    <a:pt x="235" y="433"/>
                  </a:lnTo>
                  <a:lnTo>
                    <a:pt x="230" y="431"/>
                  </a:lnTo>
                  <a:lnTo>
                    <a:pt x="227" y="430"/>
                  </a:lnTo>
                  <a:lnTo>
                    <a:pt x="224" y="428"/>
                  </a:lnTo>
                  <a:lnTo>
                    <a:pt x="221" y="428"/>
                  </a:lnTo>
                  <a:lnTo>
                    <a:pt x="212" y="431"/>
                  </a:lnTo>
                  <a:lnTo>
                    <a:pt x="203" y="434"/>
                  </a:lnTo>
                  <a:lnTo>
                    <a:pt x="194" y="439"/>
                  </a:lnTo>
                  <a:lnTo>
                    <a:pt x="185" y="440"/>
                  </a:lnTo>
                  <a:lnTo>
                    <a:pt x="183" y="442"/>
                  </a:lnTo>
                  <a:lnTo>
                    <a:pt x="180" y="446"/>
                  </a:lnTo>
                  <a:lnTo>
                    <a:pt x="179" y="448"/>
                  </a:lnTo>
                  <a:lnTo>
                    <a:pt x="177" y="452"/>
                  </a:lnTo>
                  <a:lnTo>
                    <a:pt x="173" y="454"/>
                  </a:lnTo>
                  <a:lnTo>
                    <a:pt x="167" y="453"/>
                  </a:lnTo>
                  <a:lnTo>
                    <a:pt x="165" y="449"/>
                  </a:lnTo>
                  <a:lnTo>
                    <a:pt x="163" y="445"/>
                  </a:lnTo>
                  <a:lnTo>
                    <a:pt x="162" y="439"/>
                  </a:lnTo>
                  <a:lnTo>
                    <a:pt x="159" y="434"/>
                  </a:lnTo>
                  <a:lnTo>
                    <a:pt x="158" y="431"/>
                  </a:lnTo>
                  <a:lnTo>
                    <a:pt x="156" y="427"/>
                  </a:lnTo>
                  <a:lnTo>
                    <a:pt x="152" y="425"/>
                  </a:lnTo>
                  <a:lnTo>
                    <a:pt x="145" y="418"/>
                  </a:lnTo>
                  <a:lnTo>
                    <a:pt x="145" y="407"/>
                  </a:lnTo>
                  <a:lnTo>
                    <a:pt x="148" y="399"/>
                  </a:lnTo>
                  <a:lnTo>
                    <a:pt x="150" y="392"/>
                  </a:lnTo>
                  <a:lnTo>
                    <a:pt x="151" y="384"/>
                  </a:lnTo>
                  <a:lnTo>
                    <a:pt x="123" y="382"/>
                  </a:lnTo>
                  <a:lnTo>
                    <a:pt x="94" y="383"/>
                  </a:lnTo>
                  <a:lnTo>
                    <a:pt x="65" y="386"/>
                  </a:lnTo>
                  <a:lnTo>
                    <a:pt x="35" y="389"/>
                  </a:lnTo>
                  <a:lnTo>
                    <a:pt x="4" y="390"/>
                  </a:lnTo>
                  <a:lnTo>
                    <a:pt x="1" y="383"/>
                  </a:lnTo>
                  <a:lnTo>
                    <a:pt x="0" y="376"/>
                  </a:lnTo>
                  <a:lnTo>
                    <a:pt x="1" y="370"/>
                  </a:lnTo>
                  <a:lnTo>
                    <a:pt x="4" y="367"/>
                  </a:lnTo>
                  <a:lnTo>
                    <a:pt x="10" y="367"/>
                  </a:lnTo>
                  <a:lnTo>
                    <a:pt x="8" y="362"/>
                  </a:lnTo>
                  <a:lnTo>
                    <a:pt x="8" y="346"/>
                  </a:lnTo>
                  <a:lnTo>
                    <a:pt x="10" y="339"/>
                  </a:lnTo>
                  <a:lnTo>
                    <a:pt x="11" y="339"/>
                  </a:lnTo>
                  <a:lnTo>
                    <a:pt x="13" y="337"/>
                  </a:lnTo>
                  <a:lnTo>
                    <a:pt x="14" y="337"/>
                  </a:lnTo>
                  <a:lnTo>
                    <a:pt x="14" y="336"/>
                  </a:lnTo>
                  <a:lnTo>
                    <a:pt x="11" y="333"/>
                  </a:lnTo>
                  <a:lnTo>
                    <a:pt x="15" y="328"/>
                  </a:lnTo>
                  <a:lnTo>
                    <a:pt x="18" y="325"/>
                  </a:lnTo>
                  <a:lnTo>
                    <a:pt x="21" y="319"/>
                  </a:lnTo>
                  <a:lnTo>
                    <a:pt x="18" y="313"/>
                  </a:lnTo>
                  <a:lnTo>
                    <a:pt x="30" y="305"/>
                  </a:lnTo>
                  <a:lnTo>
                    <a:pt x="38" y="293"/>
                  </a:lnTo>
                  <a:lnTo>
                    <a:pt x="38" y="288"/>
                  </a:lnTo>
                  <a:lnTo>
                    <a:pt x="40" y="284"/>
                  </a:lnTo>
                  <a:lnTo>
                    <a:pt x="40" y="280"/>
                  </a:lnTo>
                  <a:lnTo>
                    <a:pt x="39" y="279"/>
                  </a:lnTo>
                  <a:lnTo>
                    <a:pt x="33" y="279"/>
                  </a:lnTo>
                  <a:lnTo>
                    <a:pt x="37" y="277"/>
                  </a:lnTo>
                  <a:lnTo>
                    <a:pt x="40" y="273"/>
                  </a:lnTo>
                  <a:lnTo>
                    <a:pt x="50" y="269"/>
                  </a:lnTo>
                  <a:lnTo>
                    <a:pt x="49" y="265"/>
                  </a:lnTo>
                  <a:lnTo>
                    <a:pt x="47" y="263"/>
                  </a:lnTo>
                  <a:lnTo>
                    <a:pt x="45" y="262"/>
                  </a:lnTo>
                  <a:lnTo>
                    <a:pt x="43" y="259"/>
                  </a:lnTo>
                  <a:lnTo>
                    <a:pt x="38" y="257"/>
                  </a:lnTo>
                  <a:lnTo>
                    <a:pt x="36" y="255"/>
                  </a:lnTo>
                  <a:lnTo>
                    <a:pt x="38" y="250"/>
                  </a:lnTo>
                  <a:lnTo>
                    <a:pt x="38" y="248"/>
                  </a:lnTo>
                  <a:lnTo>
                    <a:pt x="37" y="246"/>
                  </a:lnTo>
                  <a:lnTo>
                    <a:pt x="37" y="242"/>
                  </a:lnTo>
                  <a:lnTo>
                    <a:pt x="38" y="239"/>
                  </a:lnTo>
                  <a:lnTo>
                    <a:pt x="38" y="238"/>
                  </a:lnTo>
                  <a:lnTo>
                    <a:pt x="36" y="237"/>
                  </a:lnTo>
                  <a:lnTo>
                    <a:pt x="28" y="237"/>
                  </a:lnTo>
                  <a:lnTo>
                    <a:pt x="30" y="235"/>
                  </a:lnTo>
                  <a:lnTo>
                    <a:pt x="32" y="231"/>
                  </a:lnTo>
                  <a:lnTo>
                    <a:pt x="36" y="229"/>
                  </a:lnTo>
                  <a:lnTo>
                    <a:pt x="36" y="228"/>
                  </a:lnTo>
                  <a:lnTo>
                    <a:pt x="33" y="227"/>
                  </a:lnTo>
                  <a:lnTo>
                    <a:pt x="32" y="227"/>
                  </a:lnTo>
                  <a:lnTo>
                    <a:pt x="30" y="225"/>
                  </a:lnTo>
                  <a:lnTo>
                    <a:pt x="28" y="225"/>
                  </a:lnTo>
                  <a:lnTo>
                    <a:pt x="28" y="218"/>
                  </a:lnTo>
                  <a:lnTo>
                    <a:pt x="30" y="217"/>
                  </a:lnTo>
                  <a:lnTo>
                    <a:pt x="31" y="215"/>
                  </a:lnTo>
                  <a:lnTo>
                    <a:pt x="33" y="213"/>
                  </a:lnTo>
                  <a:lnTo>
                    <a:pt x="36" y="211"/>
                  </a:lnTo>
                  <a:lnTo>
                    <a:pt x="35" y="209"/>
                  </a:lnTo>
                  <a:lnTo>
                    <a:pt x="33" y="208"/>
                  </a:lnTo>
                  <a:lnTo>
                    <a:pt x="31" y="208"/>
                  </a:lnTo>
                  <a:lnTo>
                    <a:pt x="29" y="207"/>
                  </a:lnTo>
                  <a:lnTo>
                    <a:pt x="27" y="207"/>
                  </a:lnTo>
                  <a:lnTo>
                    <a:pt x="25" y="206"/>
                  </a:lnTo>
                  <a:lnTo>
                    <a:pt x="24" y="203"/>
                  </a:lnTo>
                  <a:lnTo>
                    <a:pt x="24" y="197"/>
                  </a:lnTo>
                  <a:lnTo>
                    <a:pt x="27" y="194"/>
                  </a:lnTo>
                  <a:lnTo>
                    <a:pt x="31" y="185"/>
                  </a:lnTo>
                  <a:lnTo>
                    <a:pt x="30" y="178"/>
                  </a:lnTo>
                  <a:lnTo>
                    <a:pt x="24" y="172"/>
                  </a:lnTo>
                  <a:lnTo>
                    <a:pt x="24" y="168"/>
                  </a:lnTo>
                  <a:lnTo>
                    <a:pt x="27" y="164"/>
                  </a:lnTo>
                  <a:lnTo>
                    <a:pt x="28" y="163"/>
                  </a:lnTo>
                  <a:lnTo>
                    <a:pt x="28" y="161"/>
                  </a:lnTo>
                  <a:lnTo>
                    <a:pt x="27" y="158"/>
                  </a:lnTo>
                  <a:lnTo>
                    <a:pt x="24" y="157"/>
                  </a:lnTo>
                  <a:lnTo>
                    <a:pt x="20" y="152"/>
                  </a:lnTo>
                  <a:lnTo>
                    <a:pt x="18" y="150"/>
                  </a:lnTo>
                  <a:lnTo>
                    <a:pt x="18" y="147"/>
                  </a:lnTo>
                  <a:lnTo>
                    <a:pt x="22" y="144"/>
                  </a:lnTo>
                  <a:lnTo>
                    <a:pt x="25" y="137"/>
                  </a:lnTo>
                  <a:lnTo>
                    <a:pt x="28" y="136"/>
                  </a:lnTo>
                  <a:lnTo>
                    <a:pt x="30" y="136"/>
                  </a:lnTo>
                  <a:lnTo>
                    <a:pt x="30" y="135"/>
                  </a:lnTo>
                  <a:lnTo>
                    <a:pt x="28" y="133"/>
                  </a:lnTo>
                  <a:lnTo>
                    <a:pt x="22" y="133"/>
                  </a:lnTo>
                  <a:lnTo>
                    <a:pt x="22" y="131"/>
                  </a:lnTo>
                  <a:lnTo>
                    <a:pt x="23" y="130"/>
                  </a:lnTo>
                  <a:lnTo>
                    <a:pt x="24" y="130"/>
                  </a:lnTo>
                  <a:lnTo>
                    <a:pt x="27" y="129"/>
                  </a:lnTo>
                  <a:lnTo>
                    <a:pt x="28" y="129"/>
                  </a:lnTo>
                  <a:lnTo>
                    <a:pt x="30" y="126"/>
                  </a:lnTo>
                  <a:lnTo>
                    <a:pt x="30" y="115"/>
                  </a:lnTo>
                  <a:lnTo>
                    <a:pt x="29" y="114"/>
                  </a:lnTo>
                  <a:lnTo>
                    <a:pt x="28" y="114"/>
                  </a:lnTo>
                  <a:lnTo>
                    <a:pt x="29" y="111"/>
                  </a:lnTo>
                  <a:lnTo>
                    <a:pt x="31" y="109"/>
                  </a:lnTo>
                  <a:lnTo>
                    <a:pt x="33" y="108"/>
                  </a:lnTo>
                  <a:lnTo>
                    <a:pt x="37" y="107"/>
                  </a:lnTo>
                  <a:lnTo>
                    <a:pt x="42" y="104"/>
                  </a:lnTo>
                  <a:lnTo>
                    <a:pt x="40" y="95"/>
                  </a:lnTo>
                  <a:lnTo>
                    <a:pt x="43" y="88"/>
                  </a:lnTo>
                  <a:lnTo>
                    <a:pt x="47" y="81"/>
                  </a:lnTo>
                  <a:lnTo>
                    <a:pt x="54" y="74"/>
                  </a:lnTo>
                  <a:lnTo>
                    <a:pt x="60" y="67"/>
                  </a:lnTo>
                  <a:lnTo>
                    <a:pt x="63" y="60"/>
                  </a:lnTo>
                  <a:lnTo>
                    <a:pt x="61" y="52"/>
                  </a:lnTo>
                  <a:lnTo>
                    <a:pt x="64" y="48"/>
                  </a:lnTo>
                  <a:lnTo>
                    <a:pt x="70" y="42"/>
                  </a:lnTo>
                  <a:lnTo>
                    <a:pt x="70" y="35"/>
                  </a:lnTo>
                  <a:lnTo>
                    <a:pt x="72" y="31"/>
                  </a:lnTo>
                  <a:lnTo>
                    <a:pt x="72" y="30"/>
                  </a:lnTo>
                  <a:lnTo>
                    <a:pt x="74" y="28"/>
                  </a:lnTo>
                  <a:lnTo>
                    <a:pt x="75" y="26"/>
                  </a:lnTo>
                  <a:lnTo>
                    <a:pt x="78" y="23"/>
                  </a:lnTo>
                  <a:lnTo>
                    <a:pt x="81" y="19"/>
                  </a:lnTo>
                  <a:lnTo>
                    <a:pt x="81" y="14"/>
                  </a:lnTo>
                  <a:lnTo>
                    <a:pt x="132" y="10"/>
                  </a:lnTo>
                  <a:lnTo>
                    <a:pt x="185" y="6"/>
                  </a:lnTo>
                  <a:lnTo>
                    <a:pt x="23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04"/>
            <p:cNvSpPr>
              <a:spLocks/>
            </p:cNvSpPr>
            <p:nvPr/>
          </p:nvSpPr>
          <p:spPr bwMode="auto">
            <a:xfrm>
              <a:off x="8684466" y="4916745"/>
              <a:ext cx="15655" cy="139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1"/>
                </a:cxn>
                <a:cxn ang="0">
                  <a:pos x="5" y="3"/>
                </a:cxn>
                <a:cxn ang="0">
                  <a:pos x="7" y="5"/>
                </a:cxn>
                <a:cxn ang="0">
                  <a:pos x="9" y="6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1" y="0"/>
                </a:cxn>
              </a:cxnLst>
              <a:rect l="0" t="0" r="r" b="b"/>
              <a:pathLst>
                <a:path w="9" h="8">
                  <a:moveTo>
                    <a:pt x="1" y="0"/>
                  </a:moveTo>
                  <a:lnTo>
                    <a:pt x="2" y="1"/>
                  </a:lnTo>
                  <a:lnTo>
                    <a:pt x="5" y="3"/>
                  </a:lnTo>
                  <a:lnTo>
                    <a:pt x="7" y="5"/>
                  </a:lnTo>
                  <a:lnTo>
                    <a:pt x="9" y="6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05"/>
            <p:cNvSpPr>
              <a:spLocks noEditPoints="1"/>
            </p:cNvSpPr>
            <p:nvPr/>
          </p:nvSpPr>
          <p:spPr bwMode="auto">
            <a:xfrm>
              <a:off x="7687790" y="4612347"/>
              <a:ext cx="1156703" cy="869701"/>
            </a:xfrm>
            <a:custGeom>
              <a:avLst/>
              <a:gdLst/>
              <a:ahLst/>
              <a:cxnLst>
                <a:cxn ang="0">
                  <a:pos x="451" y="0"/>
                </a:cxn>
                <a:cxn ang="0">
                  <a:pos x="486" y="18"/>
                </a:cxn>
                <a:cxn ang="0">
                  <a:pos x="511" y="76"/>
                </a:cxn>
                <a:cxn ang="0">
                  <a:pos x="573" y="171"/>
                </a:cxn>
                <a:cxn ang="0">
                  <a:pos x="566" y="182"/>
                </a:cxn>
                <a:cxn ang="0">
                  <a:pos x="602" y="248"/>
                </a:cxn>
                <a:cxn ang="0">
                  <a:pos x="636" y="304"/>
                </a:cxn>
                <a:cxn ang="0">
                  <a:pos x="649" y="319"/>
                </a:cxn>
                <a:cxn ang="0">
                  <a:pos x="665" y="395"/>
                </a:cxn>
                <a:cxn ang="0">
                  <a:pos x="656" y="452"/>
                </a:cxn>
                <a:cxn ang="0">
                  <a:pos x="655" y="479"/>
                </a:cxn>
                <a:cxn ang="0">
                  <a:pos x="635" y="496"/>
                </a:cxn>
                <a:cxn ang="0">
                  <a:pos x="613" y="496"/>
                </a:cxn>
                <a:cxn ang="0">
                  <a:pos x="596" y="486"/>
                </a:cxn>
                <a:cxn ang="0">
                  <a:pos x="567" y="447"/>
                </a:cxn>
                <a:cxn ang="0">
                  <a:pos x="542" y="440"/>
                </a:cxn>
                <a:cxn ang="0">
                  <a:pos x="509" y="395"/>
                </a:cxn>
                <a:cxn ang="0">
                  <a:pos x="511" y="374"/>
                </a:cxn>
                <a:cxn ang="0">
                  <a:pos x="496" y="377"/>
                </a:cxn>
                <a:cxn ang="0">
                  <a:pos x="489" y="354"/>
                </a:cxn>
                <a:cxn ang="0">
                  <a:pos x="479" y="357"/>
                </a:cxn>
                <a:cxn ang="0">
                  <a:pos x="473" y="362"/>
                </a:cxn>
                <a:cxn ang="0">
                  <a:pos x="447" y="322"/>
                </a:cxn>
                <a:cxn ang="0">
                  <a:pos x="436" y="311"/>
                </a:cxn>
                <a:cxn ang="0">
                  <a:pos x="444" y="300"/>
                </a:cxn>
                <a:cxn ang="0">
                  <a:pos x="452" y="286"/>
                </a:cxn>
                <a:cxn ang="0">
                  <a:pos x="440" y="270"/>
                </a:cxn>
                <a:cxn ang="0">
                  <a:pos x="428" y="270"/>
                </a:cxn>
                <a:cxn ang="0">
                  <a:pos x="431" y="278"/>
                </a:cxn>
                <a:cxn ang="0">
                  <a:pos x="430" y="288"/>
                </a:cxn>
                <a:cxn ang="0">
                  <a:pos x="421" y="283"/>
                </a:cxn>
                <a:cxn ang="0">
                  <a:pos x="419" y="271"/>
                </a:cxn>
                <a:cxn ang="0">
                  <a:pos x="424" y="204"/>
                </a:cxn>
                <a:cxn ang="0">
                  <a:pos x="400" y="158"/>
                </a:cxn>
                <a:cxn ang="0">
                  <a:pos x="386" y="160"/>
                </a:cxn>
                <a:cxn ang="0">
                  <a:pos x="350" y="126"/>
                </a:cxn>
                <a:cxn ang="0">
                  <a:pos x="330" y="110"/>
                </a:cxn>
                <a:cxn ang="0">
                  <a:pos x="319" y="97"/>
                </a:cxn>
                <a:cxn ang="0">
                  <a:pos x="280" y="87"/>
                </a:cxn>
                <a:cxn ang="0">
                  <a:pos x="262" y="98"/>
                </a:cxn>
                <a:cxn ang="0">
                  <a:pos x="258" y="103"/>
                </a:cxn>
                <a:cxn ang="0">
                  <a:pos x="251" y="110"/>
                </a:cxn>
                <a:cxn ang="0">
                  <a:pos x="232" y="129"/>
                </a:cxn>
                <a:cxn ang="0">
                  <a:pos x="221" y="127"/>
                </a:cxn>
                <a:cxn ang="0">
                  <a:pos x="197" y="138"/>
                </a:cxn>
                <a:cxn ang="0">
                  <a:pos x="176" y="111"/>
                </a:cxn>
                <a:cxn ang="0">
                  <a:pos x="160" y="92"/>
                </a:cxn>
                <a:cxn ang="0">
                  <a:pos x="157" y="88"/>
                </a:cxn>
                <a:cxn ang="0">
                  <a:pos x="147" y="85"/>
                </a:cxn>
                <a:cxn ang="0">
                  <a:pos x="126" y="88"/>
                </a:cxn>
                <a:cxn ang="0">
                  <a:pos x="113" y="74"/>
                </a:cxn>
                <a:cxn ang="0">
                  <a:pos x="78" y="82"/>
                </a:cxn>
                <a:cxn ang="0">
                  <a:pos x="50" y="68"/>
                </a:cxn>
                <a:cxn ang="0">
                  <a:pos x="39" y="74"/>
                </a:cxn>
                <a:cxn ang="0">
                  <a:pos x="34" y="81"/>
                </a:cxn>
                <a:cxn ang="0">
                  <a:pos x="22" y="87"/>
                </a:cxn>
                <a:cxn ang="0">
                  <a:pos x="11" y="62"/>
                </a:cxn>
                <a:cxn ang="0">
                  <a:pos x="14" y="36"/>
                </a:cxn>
                <a:cxn ang="0">
                  <a:pos x="203" y="17"/>
                </a:cxn>
                <a:cxn ang="0">
                  <a:pos x="428" y="28"/>
                </a:cxn>
                <a:cxn ang="0">
                  <a:pos x="444" y="38"/>
                </a:cxn>
                <a:cxn ang="0">
                  <a:pos x="444" y="0"/>
                </a:cxn>
              </a:cxnLst>
              <a:rect l="0" t="0" r="r" b="b"/>
              <a:pathLst>
                <a:path w="665" h="500">
                  <a:moveTo>
                    <a:pt x="265" y="104"/>
                  </a:moveTo>
                  <a:lnTo>
                    <a:pt x="263" y="105"/>
                  </a:lnTo>
                  <a:lnTo>
                    <a:pt x="265" y="104"/>
                  </a:lnTo>
                  <a:close/>
                  <a:moveTo>
                    <a:pt x="444" y="0"/>
                  </a:moveTo>
                  <a:lnTo>
                    <a:pt x="451" y="0"/>
                  </a:lnTo>
                  <a:lnTo>
                    <a:pt x="460" y="1"/>
                  </a:lnTo>
                  <a:lnTo>
                    <a:pt x="472" y="4"/>
                  </a:lnTo>
                  <a:lnTo>
                    <a:pt x="483" y="3"/>
                  </a:lnTo>
                  <a:lnTo>
                    <a:pt x="485" y="10"/>
                  </a:lnTo>
                  <a:lnTo>
                    <a:pt x="486" y="18"/>
                  </a:lnTo>
                  <a:lnTo>
                    <a:pt x="488" y="24"/>
                  </a:lnTo>
                  <a:lnTo>
                    <a:pt x="495" y="28"/>
                  </a:lnTo>
                  <a:lnTo>
                    <a:pt x="499" y="45"/>
                  </a:lnTo>
                  <a:lnTo>
                    <a:pt x="504" y="61"/>
                  </a:lnTo>
                  <a:lnTo>
                    <a:pt x="511" y="76"/>
                  </a:lnTo>
                  <a:lnTo>
                    <a:pt x="524" y="102"/>
                  </a:lnTo>
                  <a:lnTo>
                    <a:pt x="538" y="126"/>
                  </a:lnTo>
                  <a:lnTo>
                    <a:pt x="556" y="150"/>
                  </a:lnTo>
                  <a:lnTo>
                    <a:pt x="574" y="169"/>
                  </a:lnTo>
                  <a:lnTo>
                    <a:pt x="573" y="171"/>
                  </a:lnTo>
                  <a:lnTo>
                    <a:pt x="573" y="172"/>
                  </a:lnTo>
                  <a:lnTo>
                    <a:pt x="572" y="171"/>
                  </a:lnTo>
                  <a:lnTo>
                    <a:pt x="570" y="169"/>
                  </a:lnTo>
                  <a:lnTo>
                    <a:pt x="565" y="169"/>
                  </a:lnTo>
                  <a:lnTo>
                    <a:pt x="566" y="182"/>
                  </a:lnTo>
                  <a:lnTo>
                    <a:pt x="571" y="194"/>
                  </a:lnTo>
                  <a:lnTo>
                    <a:pt x="577" y="206"/>
                  </a:lnTo>
                  <a:lnTo>
                    <a:pt x="586" y="222"/>
                  </a:lnTo>
                  <a:lnTo>
                    <a:pt x="596" y="237"/>
                  </a:lnTo>
                  <a:lnTo>
                    <a:pt x="602" y="248"/>
                  </a:lnTo>
                  <a:lnTo>
                    <a:pt x="610" y="257"/>
                  </a:lnTo>
                  <a:lnTo>
                    <a:pt x="616" y="266"/>
                  </a:lnTo>
                  <a:lnTo>
                    <a:pt x="628" y="290"/>
                  </a:lnTo>
                  <a:lnTo>
                    <a:pt x="636" y="299"/>
                  </a:lnTo>
                  <a:lnTo>
                    <a:pt x="636" y="304"/>
                  </a:lnTo>
                  <a:lnTo>
                    <a:pt x="635" y="306"/>
                  </a:lnTo>
                  <a:lnTo>
                    <a:pt x="634" y="307"/>
                  </a:lnTo>
                  <a:lnTo>
                    <a:pt x="632" y="307"/>
                  </a:lnTo>
                  <a:lnTo>
                    <a:pt x="642" y="312"/>
                  </a:lnTo>
                  <a:lnTo>
                    <a:pt x="649" y="319"/>
                  </a:lnTo>
                  <a:lnTo>
                    <a:pt x="653" y="327"/>
                  </a:lnTo>
                  <a:lnTo>
                    <a:pt x="658" y="341"/>
                  </a:lnTo>
                  <a:lnTo>
                    <a:pt x="662" y="355"/>
                  </a:lnTo>
                  <a:lnTo>
                    <a:pt x="664" y="374"/>
                  </a:lnTo>
                  <a:lnTo>
                    <a:pt x="665" y="395"/>
                  </a:lnTo>
                  <a:lnTo>
                    <a:pt x="665" y="416"/>
                  </a:lnTo>
                  <a:lnTo>
                    <a:pt x="664" y="432"/>
                  </a:lnTo>
                  <a:lnTo>
                    <a:pt x="662" y="439"/>
                  </a:lnTo>
                  <a:lnTo>
                    <a:pt x="658" y="445"/>
                  </a:lnTo>
                  <a:lnTo>
                    <a:pt x="656" y="452"/>
                  </a:lnTo>
                  <a:lnTo>
                    <a:pt x="656" y="458"/>
                  </a:lnTo>
                  <a:lnTo>
                    <a:pt x="658" y="465"/>
                  </a:lnTo>
                  <a:lnTo>
                    <a:pt x="658" y="474"/>
                  </a:lnTo>
                  <a:lnTo>
                    <a:pt x="657" y="476"/>
                  </a:lnTo>
                  <a:lnTo>
                    <a:pt x="655" y="479"/>
                  </a:lnTo>
                  <a:lnTo>
                    <a:pt x="652" y="483"/>
                  </a:lnTo>
                  <a:lnTo>
                    <a:pt x="652" y="488"/>
                  </a:lnTo>
                  <a:lnTo>
                    <a:pt x="645" y="489"/>
                  </a:lnTo>
                  <a:lnTo>
                    <a:pt x="639" y="491"/>
                  </a:lnTo>
                  <a:lnTo>
                    <a:pt x="635" y="496"/>
                  </a:lnTo>
                  <a:lnTo>
                    <a:pt x="629" y="498"/>
                  </a:lnTo>
                  <a:lnTo>
                    <a:pt x="623" y="500"/>
                  </a:lnTo>
                  <a:lnTo>
                    <a:pt x="616" y="496"/>
                  </a:lnTo>
                  <a:lnTo>
                    <a:pt x="615" y="495"/>
                  </a:lnTo>
                  <a:lnTo>
                    <a:pt x="613" y="496"/>
                  </a:lnTo>
                  <a:lnTo>
                    <a:pt x="613" y="493"/>
                  </a:lnTo>
                  <a:lnTo>
                    <a:pt x="610" y="489"/>
                  </a:lnTo>
                  <a:lnTo>
                    <a:pt x="608" y="488"/>
                  </a:lnTo>
                  <a:lnTo>
                    <a:pt x="606" y="486"/>
                  </a:lnTo>
                  <a:lnTo>
                    <a:pt x="596" y="486"/>
                  </a:lnTo>
                  <a:lnTo>
                    <a:pt x="586" y="472"/>
                  </a:lnTo>
                  <a:lnTo>
                    <a:pt x="574" y="456"/>
                  </a:lnTo>
                  <a:lnTo>
                    <a:pt x="571" y="453"/>
                  </a:lnTo>
                  <a:lnTo>
                    <a:pt x="568" y="449"/>
                  </a:lnTo>
                  <a:lnTo>
                    <a:pt x="567" y="447"/>
                  </a:lnTo>
                  <a:lnTo>
                    <a:pt x="565" y="445"/>
                  </a:lnTo>
                  <a:lnTo>
                    <a:pt x="561" y="442"/>
                  </a:lnTo>
                  <a:lnTo>
                    <a:pt x="557" y="440"/>
                  </a:lnTo>
                  <a:lnTo>
                    <a:pt x="549" y="439"/>
                  </a:lnTo>
                  <a:lnTo>
                    <a:pt x="542" y="440"/>
                  </a:lnTo>
                  <a:lnTo>
                    <a:pt x="535" y="438"/>
                  </a:lnTo>
                  <a:lnTo>
                    <a:pt x="523" y="417"/>
                  </a:lnTo>
                  <a:lnTo>
                    <a:pt x="521" y="404"/>
                  </a:lnTo>
                  <a:lnTo>
                    <a:pt x="518" y="399"/>
                  </a:lnTo>
                  <a:lnTo>
                    <a:pt x="509" y="395"/>
                  </a:lnTo>
                  <a:lnTo>
                    <a:pt x="511" y="385"/>
                  </a:lnTo>
                  <a:lnTo>
                    <a:pt x="516" y="379"/>
                  </a:lnTo>
                  <a:lnTo>
                    <a:pt x="521" y="372"/>
                  </a:lnTo>
                  <a:lnTo>
                    <a:pt x="514" y="372"/>
                  </a:lnTo>
                  <a:lnTo>
                    <a:pt x="511" y="374"/>
                  </a:lnTo>
                  <a:lnTo>
                    <a:pt x="510" y="376"/>
                  </a:lnTo>
                  <a:lnTo>
                    <a:pt x="509" y="377"/>
                  </a:lnTo>
                  <a:lnTo>
                    <a:pt x="503" y="389"/>
                  </a:lnTo>
                  <a:lnTo>
                    <a:pt x="499" y="384"/>
                  </a:lnTo>
                  <a:lnTo>
                    <a:pt x="496" y="377"/>
                  </a:lnTo>
                  <a:lnTo>
                    <a:pt x="495" y="369"/>
                  </a:lnTo>
                  <a:lnTo>
                    <a:pt x="495" y="360"/>
                  </a:lnTo>
                  <a:lnTo>
                    <a:pt x="497" y="353"/>
                  </a:lnTo>
                  <a:lnTo>
                    <a:pt x="494" y="351"/>
                  </a:lnTo>
                  <a:lnTo>
                    <a:pt x="489" y="354"/>
                  </a:lnTo>
                  <a:lnTo>
                    <a:pt x="483" y="355"/>
                  </a:lnTo>
                  <a:lnTo>
                    <a:pt x="478" y="353"/>
                  </a:lnTo>
                  <a:lnTo>
                    <a:pt x="476" y="354"/>
                  </a:lnTo>
                  <a:lnTo>
                    <a:pt x="476" y="356"/>
                  </a:lnTo>
                  <a:lnTo>
                    <a:pt x="479" y="357"/>
                  </a:lnTo>
                  <a:lnTo>
                    <a:pt x="480" y="358"/>
                  </a:lnTo>
                  <a:lnTo>
                    <a:pt x="482" y="360"/>
                  </a:lnTo>
                  <a:lnTo>
                    <a:pt x="483" y="362"/>
                  </a:lnTo>
                  <a:lnTo>
                    <a:pt x="483" y="367"/>
                  </a:lnTo>
                  <a:lnTo>
                    <a:pt x="473" y="362"/>
                  </a:lnTo>
                  <a:lnTo>
                    <a:pt x="465" y="356"/>
                  </a:lnTo>
                  <a:lnTo>
                    <a:pt x="459" y="347"/>
                  </a:lnTo>
                  <a:lnTo>
                    <a:pt x="454" y="337"/>
                  </a:lnTo>
                  <a:lnTo>
                    <a:pt x="450" y="327"/>
                  </a:lnTo>
                  <a:lnTo>
                    <a:pt x="447" y="322"/>
                  </a:lnTo>
                  <a:lnTo>
                    <a:pt x="445" y="321"/>
                  </a:lnTo>
                  <a:lnTo>
                    <a:pt x="443" y="319"/>
                  </a:lnTo>
                  <a:lnTo>
                    <a:pt x="438" y="316"/>
                  </a:lnTo>
                  <a:lnTo>
                    <a:pt x="437" y="314"/>
                  </a:lnTo>
                  <a:lnTo>
                    <a:pt x="436" y="311"/>
                  </a:lnTo>
                  <a:lnTo>
                    <a:pt x="438" y="311"/>
                  </a:lnTo>
                  <a:lnTo>
                    <a:pt x="440" y="309"/>
                  </a:lnTo>
                  <a:lnTo>
                    <a:pt x="443" y="305"/>
                  </a:lnTo>
                  <a:lnTo>
                    <a:pt x="443" y="302"/>
                  </a:lnTo>
                  <a:lnTo>
                    <a:pt x="444" y="300"/>
                  </a:lnTo>
                  <a:lnTo>
                    <a:pt x="444" y="293"/>
                  </a:lnTo>
                  <a:lnTo>
                    <a:pt x="445" y="291"/>
                  </a:lnTo>
                  <a:lnTo>
                    <a:pt x="447" y="290"/>
                  </a:lnTo>
                  <a:lnTo>
                    <a:pt x="450" y="287"/>
                  </a:lnTo>
                  <a:lnTo>
                    <a:pt x="452" y="286"/>
                  </a:lnTo>
                  <a:lnTo>
                    <a:pt x="453" y="284"/>
                  </a:lnTo>
                  <a:lnTo>
                    <a:pt x="453" y="279"/>
                  </a:lnTo>
                  <a:lnTo>
                    <a:pt x="451" y="272"/>
                  </a:lnTo>
                  <a:lnTo>
                    <a:pt x="446" y="270"/>
                  </a:lnTo>
                  <a:lnTo>
                    <a:pt x="440" y="270"/>
                  </a:lnTo>
                  <a:lnTo>
                    <a:pt x="433" y="269"/>
                  </a:lnTo>
                  <a:lnTo>
                    <a:pt x="426" y="265"/>
                  </a:lnTo>
                  <a:lnTo>
                    <a:pt x="425" y="269"/>
                  </a:lnTo>
                  <a:lnTo>
                    <a:pt x="426" y="270"/>
                  </a:lnTo>
                  <a:lnTo>
                    <a:pt x="428" y="270"/>
                  </a:lnTo>
                  <a:lnTo>
                    <a:pt x="428" y="273"/>
                  </a:lnTo>
                  <a:lnTo>
                    <a:pt x="429" y="274"/>
                  </a:lnTo>
                  <a:lnTo>
                    <a:pt x="429" y="277"/>
                  </a:lnTo>
                  <a:lnTo>
                    <a:pt x="430" y="277"/>
                  </a:lnTo>
                  <a:lnTo>
                    <a:pt x="431" y="278"/>
                  </a:lnTo>
                  <a:lnTo>
                    <a:pt x="433" y="278"/>
                  </a:lnTo>
                  <a:lnTo>
                    <a:pt x="436" y="277"/>
                  </a:lnTo>
                  <a:lnTo>
                    <a:pt x="433" y="281"/>
                  </a:lnTo>
                  <a:lnTo>
                    <a:pt x="433" y="287"/>
                  </a:lnTo>
                  <a:lnTo>
                    <a:pt x="430" y="288"/>
                  </a:lnTo>
                  <a:lnTo>
                    <a:pt x="428" y="287"/>
                  </a:lnTo>
                  <a:lnTo>
                    <a:pt x="426" y="287"/>
                  </a:lnTo>
                  <a:lnTo>
                    <a:pt x="424" y="285"/>
                  </a:lnTo>
                  <a:lnTo>
                    <a:pt x="422" y="284"/>
                  </a:lnTo>
                  <a:lnTo>
                    <a:pt x="421" y="283"/>
                  </a:lnTo>
                  <a:lnTo>
                    <a:pt x="416" y="283"/>
                  </a:lnTo>
                  <a:lnTo>
                    <a:pt x="416" y="277"/>
                  </a:lnTo>
                  <a:lnTo>
                    <a:pt x="418" y="274"/>
                  </a:lnTo>
                  <a:lnTo>
                    <a:pt x="418" y="272"/>
                  </a:lnTo>
                  <a:lnTo>
                    <a:pt x="419" y="271"/>
                  </a:lnTo>
                  <a:lnTo>
                    <a:pt x="419" y="269"/>
                  </a:lnTo>
                  <a:lnTo>
                    <a:pt x="421" y="265"/>
                  </a:lnTo>
                  <a:lnTo>
                    <a:pt x="421" y="246"/>
                  </a:lnTo>
                  <a:lnTo>
                    <a:pt x="423" y="227"/>
                  </a:lnTo>
                  <a:lnTo>
                    <a:pt x="424" y="204"/>
                  </a:lnTo>
                  <a:lnTo>
                    <a:pt x="419" y="183"/>
                  </a:lnTo>
                  <a:lnTo>
                    <a:pt x="412" y="179"/>
                  </a:lnTo>
                  <a:lnTo>
                    <a:pt x="408" y="172"/>
                  </a:lnTo>
                  <a:lnTo>
                    <a:pt x="404" y="165"/>
                  </a:lnTo>
                  <a:lnTo>
                    <a:pt x="400" y="158"/>
                  </a:lnTo>
                  <a:lnTo>
                    <a:pt x="397" y="157"/>
                  </a:lnTo>
                  <a:lnTo>
                    <a:pt x="395" y="158"/>
                  </a:lnTo>
                  <a:lnTo>
                    <a:pt x="393" y="158"/>
                  </a:lnTo>
                  <a:lnTo>
                    <a:pt x="388" y="160"/>
                  </a:lnTo>
                  <a:lnTo>
                    <a:pt x="386" y="160"/>
                  </a:lnTo>
                  <a:lnTo>
                    <a:pt x="386" y="158"/>
                  </a:lnTo>
                  <a:lnTo>
                    <a:pt x="376" y="152"/>
                  </a:lnTo>
                  <a:lnTo>
                    <a:pt x="360" y="138"/>
                  </a:lnTo>
                  <a:lnTo>
                    <a:pt x="348" y="133"/>
                  </a:lnTo>
                  <a:lnTo>
                    <a:pt x="350" y="126"/>
                  </a:lnTo>
                  <a:lnTo>
                    <a:pt x="347" y="122"/>
                  </a:lnTo>
                  <a:lnTo>
                    <a:pt x="343" y="118"/>
                  </a:lnTo>
                  <a:lnTo>
                    <a:pt x="338" y="116"/>
                  </a:lnTo>
                  <a:lnTo>
                    <a:pt x="332" y="113"/>
                  </a:lnTo>
                  <a:lnTo>
                    <a:pt x="330" y="110"/>
                  </a:lnTo>
                  <a:lnTo>
                    <a:pt x="329" y="108"/>
                  </a:lnTo>
                  <a:lnTo>
                    <a:pt x="327" y="104"/>
                  </a:lnTo>
                  <a:lnTo>
                    <a:pt x="325" y="102"/>
                  </a:lnTo>
                  <a:lnTo>
                    <a:pt x="324" y="99"/>
                  </a:lnTo>
                  <a:lnTo>
                    <a:pt x="319" y="97"/>
                  </a:lnTo>
                  <a:lnTo>
                    <a:pt x="311" y="94"/>
                  </a:lnTo>
                  <a:lnTo>
                    <a:pt x="302" y="90"/>
                  </a:lnTo>
                  <a:lnTo>
                    <a:pt x="295" y="88"/>
                  </a:lnTo>
                  <a:lnTo>
                    <a:pt x="288" y="87"/>
                  </a:lnTo>
                  <a:lnTo>
                    <a:pt x="280" y="87"/>
                  </a:lnTo>
                  <a:lnTo>
                    <a:pt x="273" y="88"/>
                  </a:lnTo>
                  <a:lnTo>
                    <a:pt x="270" y="89"/>
                  </a:lnTo>
                  <a:lnTo>
                    <a:pt x="267" y="92"/>
                  </a:lnTo>
                  <a:lnTo>
                    <a:pt x="265" y="96"/>
                  </a:lnTo>
                  <a:lnTo>
                    <a:pt x="262" y="98"/>
                  </a:lnTo>
                  <a:lnTo>
                    <a:pt x="260" y="99"/>
                  </a:lnTo>
                  <a:lnTo>
                    <a:pt x="258" y="102"/>
                  </a:lnTo>
                  <a:lnTo>
                    <a:pt x="256" y="102"/>
                  </a:lnTo>
                  <a:lnTo>
                    <a:pt x="256" y="103"/>
                  </a:lnTo>
                  <a:lnTo>
                    <a:pt x="258" y="103"/>
                  </a:lnTo>
                  <a:lnTo>
                    <a:pt x="259" y="104"/>
                  </a:lnTo>
                  <a:lnTo>
                    <a:pt x="261" y="105"/>
                  </a:lnTo>
                  <a:lnTo>
                    <a:pt x="263" y="105"/>
                  </a:lnTo>
                  <a:lnTo>
                    <a:pt x="261" y="106"/>
                  </a:lnTo>
                  <a:lnTo>
                    <a:pt x="251" y="110"/>
                  </a:lnTo>
                  <a:lnTo>
                    <a:pt x="241" y="117"/>
                  </a:lnTo>
                  <a:lnTo>
                    <a:pt x="239" y="120"/>
                  </a:lnTo>
                  <a:lnTo>
                    <a:pt x="235" y="124"/>
                  </a:lnTo>
                  <a:lnTo>
                    <a:pt x="233" y="127"/>
                  </a:lnTo>
                  <a:lnTo>
                    <a:pt x="232" y="129"/>
                  </a:lnTo>
                  <a:lnTo>
                    <a:pt x="227" y="124"/>
                  </a:lnTo>
                  <a:lnTo>
                    <a:pt x="227" y="122"/>
                  </a:lnTo>
                  <a:lnTo>
                    <a:pt x="225" y="123"/>
                  </a:lnTo>
                  <a:lnTo>
                    <a:pt x="223" y="125"/>
                  </a:lnTo>
                  <a:lnTo>
                    <a:pt x="221" y="127"/>
                  </a:lnTo>
                  <a:lnTo>
                    <a:pt x="219" y="131"/>
                  </a:lnTo>
                  <a:lnTo>
                    <a:pt x="217" y="133"/>
                  </a:lnTo>
                  <a:lnTo>
                    <a:pt x="211" y="134"/>
                  </a:lnTo>
                  <a:lnTo>
                    <a:pt x="200" y="134"/>
                  </a:lnTo>
                  <a:lnTo>
                    <a:pt x="197" y="138"/>
                  </a:lnTo>
                  <a:lnTo>
                    <a:pt x="194" y="130"/>
                  </a:lnTo>
                  <a:lnTo>
                    <a:pt x="189" y="122"/>
                  </a:lnTo>
                  <a:lnTo>
                    <a:pt x="183" y="116"/>
                  </a:lnTo>
                  <a:lnTo>
                    <a:pt x="174" y="113"/>
                  </a:lnTo>
                  <a:lnTo>
                    <a:pt x="176" y="111"/>
                  </a:lnTo>
                  <a:lnTo>
                    <a:pt x="180" y="111"/>
                  </a:lnTo>
                  <a:lnTo>
                    <a:pt x="183" y="108"/>
                  </a:lnTo>
                  <a:lnTo>
                    <a:pt x="171" y="101"/>
                  </a:lnTo>
                  <a:lnTo>
                    <a:pt x="157" y="96"/>
                  </a:lnTo>
                  <a:lnTo>
                    <a:pt x="160" y="92"/>
                  </a:lnTo>
                  <a:lnTo>
                    <a:pt x="167" y="85"/>
                  </a:lnTo>
                  <a:lnTo>
                    <a:pt x="169" y="82"/>
                  </a:lnTo>
                  <a:lnTo>
                    <a:pt x="168" y="80"/>
                  </a:lnTo>
                  <a:lnTo>
                    <a:pt x="166" y="80"/>
                  </a:lnTo>
                  <a:lnTo>
                    <a:pt x="157" y="88"/>
                  </a:lnTo>
                  <a:lnTo>
                    <a:pt x="154" y="88"/>
                  </a:lnTo>
                  <a:lnTo>
                    <a:pt x="153" y="87"/>
                  </a:lnTo>
                  <a:lnTo>
                    <a:pt x="150" y="87"/>
                  </a:lnTo>
                  <a:lnTo>
                    <a:pt x="149" y="85"/>
                  </a:lnTo>
                  <a:lnTo>
                    <a:pt x="147" y="85"/>
                  </a:lnTo>
                  <a:lnTo>
                    <a:pt x="145" y="88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38" y="92"/>
                  </a:lnTo>
                  <a:lnTo>
                    <a:pt x="126" y="88"/>
                  </a:lnTo>
                  <a:lnTo>
                    <a:pt x="118" y="88"/>
                  </a:lnTo>
                  <a:lnTo>
                    <a:pt x="121" y="82"/>
                  </a:lnTo>
                  <a:lnTo>
                    <a:pt x="121" y="78"/>
                  </a:lnTo>
                  <a:lnTo>
                    <a:pt x="118" y="76"/>
                  </a:lnTo>
                  <a:lnTo>
                    <a:pt x="113" y="74"/>
                  </a:lnTo>
                  <a:lnTo>
                    <a:pt x="106" y="73"/>
                  </a:lnTo>
                  <a:lnTo>
                    <a:pt x="100" y="71"/>
                  </a:lnTo>
                  <a:lnTo>
                    <a:pt x="96" y="70"/>
                  </a:lnTo>
                  <a:lnTo>
                    <a:pt x="88" y="77"/>
                  </a:lnTo>
                  <a:lnTo>
                    <a:pt x="78" y="82"/>
                  </a:lnTo>
                  <a:lnTo>
                    <a:pt x="67" y="84"/>
                  </a:lnTo>
                  <a:lnTo>
                    <a:pt x="56" y="88"/>
                  </a:lnTo>
                  <a:lnTo>
                    <a:pt x="55" y="83"/>
                  </a:lnTo>
                  <a:lnTo>
                    <a:pt x="53" y="77"/>
                  </a:lnTo>
                  <a:lnTo>
                    <a:pt x="50" y="68"/>
                  </a:lnTo>
                  <a:lnTo>
                    <a:pt x="47" y="68"/>
                  </a:lnTo>
                  <a:lnTo>
                    <a:pt x="46" y="69"/>
                  </a:lnTo>
                  <a:lnTo>
                    <a:pt x="46" y="78"/>
                  </a:lnTo>
                  <a:lnTo>
                    <a:pt x="44" y="80"/>
                  </a:lnTo>
                  <a:lnTo>
                    <a:pt x="39" y="74"/>
                  </a:lnTo>
                  <a:lnTo>
                    <a:pt x="36" y="74"/>
                  </a:lnTo>
                  <a:lnTo>
                    <a:pt x="36" y="75"/>
                  </a:lnTo>
                  <a:lnTo>
                    <a:pt x="35" y="76"/>
                  </a:lnTo>
                  <a:lnTo>
                    <a:pt x="35" y="78"/>
                  </a:lnTo>
                  <a:lnTo>
                    <a:pt x="34" y="81"/>
                  </a:lnTo>
                  <a:lnTo>
                    <a:pt x="34" y="84"/>
                  </a:lnTo>
                  <a:lnTo>
                    <a:pt x="33" y="87"/>
                  </a:lnTo>
                  <a:lnTo>
                    <a:pt x="31" y="90"/>
                  </a:lnTo>
                  <a:lnTo>
                    <a:pt x="25" y="90"/>
                  </a:lnTo>
                  <a:lnTo>
                    <a:pt x="22" y="87"/>
                  </a:lnTo>
                  <a:lnTo>
                    <a:pt x="19" y="81"/>
                  </a:lnTo>
                  <a:lnTo>
                    <a:pt x="17" y="76"/>
                  </a:lnTo>
                  <a:lnTo>
                    <a:pt x="20" y="70"/>
                  </a:lnTo>
                  <a:lnTo>
                    <a:pt x="17" y="66"/>
                  </a:lnTo>
                  <a:lnTo>
                    <a:pt x="11" y="62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3" y="41"/>
                  </a:lnTo>
                  <a:lnTo>
                    <a:pt x="8" y="38"/>
                  </a:lnTo>
                  <a:lnTo>
                    <a:pt x="14" y="36"/>
                  </a:lnTo>
                  <a:lnTo>
                    <a:pt x="34" y="36"/>
                  </a:lnTo>
                  <a:lnTo>
                    <a:pt x="75" y="32"/>
                  </a:lnTo>
                  <a:lnTo>
                    <a:pt x="118" y="27"/>
                  </a:lnTo>
                  <a:lnTo>
                    <a:pt x="161" y="21"/>
                  </a:lnTo>
                  <a:lnTo>
                    <a:pt x="203" y="17"/>
                  </a:lnTo>
                  <a:lnTo>
                    <a:pt x="213" y="40"/>
                  </a:lnTo>
                  <a:lnTo>
                    <a:pt x="268" y="38"/>
                  </a:lnTo>
                  <a:lnTo>
                    <a:pt x="323" y="33"/>
                  </a:lnTo>
                  <a:lnTo>
                    <a:pt x="376" y="29"/>
                  </a:lnTo>
                  <a:lnTo>
                    <a:pt x="428" y="28"/>
                  </a:lnTo>
                  <a:lnTo>
                    <a:pt x="428" y="33"/>
                  </a:lnTo>
                  <a:lnTo>
                    <a:pt x="429" y="38"/>
                  </a:lnTo>
                  <a:lnTo>
                    <a:pt x="433" y="42"/>
                  </a:lnTo>
                  <a:lnTo>
                    <a:pt x="440" y="41"/>
                  </a:lnTo>
                  <a:lnTo>
                    <a:pt x="444" y="38"/>
                  </a:lnTo>
                  <a:lnTo>
                    <a:pt x="445" y="32"/>
                  </a:lnTo>
                  <a:lnTo>
                    <a:pt x="445" y="25"/>
                  </a:lnTo>
                  <a:lnTo>
                    <a:pt x="443" y="11"/>
                  </a:lnTo>
                  <a:lnTo>
                    <a:pt x="441" y="5"/>
                  </a:lnTo>
                  <a:lnTo>
                    <a:pt x="44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06"/>
            <p:cNvSpPr>
              <a:spLocks/>
            </p:cNvSpPr>
            <p:nvPr/>
          </p:nvSpPr>
          <p:spPr bwMode="auto">
            <a:xfrm>
              <a:off x="6786780" y="4394923"/>
              <a:ext cx="713154" cy="619227"/>
            </a:xfrm>
            <a:custGeom>
              <a:avLst/>
              <a:gdLst/>
              <a:ahLst/>
              <a:cxnLst>
                <a:cxn ang="0">
                  <a:pos x="217" y="9"/>
                </a:cxn>
                <a:cxn ang="0">
                  <a:pos x="224" y="11"/>
                </a:cxn>
                <a:cxn ang="0">
                  <a:pos x="225" y="28"/>
                </a:cxn>
                <a:cxn ang="0">
                  <a:pos x="228" y="46"/>
                </a:cxn>
                <a:cxn ang="0">
                  <a:pos x="226" y="72"/>
                </a:cxn>
                <a:cxn ang="0">
                  <a:pos x="226" y="87"/>
                </a:cxn>
                <a:cxn ang="0">
                  <a:pos x="212" y="116"/>
                </a:cxn>
                <a:cxn ang="0">
                  <a:pos x="203" y="144"/>
                </a:cxn>
                <a:cxn ang="0">
                  <a:pos x="200" y="159"/>
                </a:cxn>
                <a:cxn ang="0">
                  <a:pos x="196" y="185"/>
                </a:cxn>
                <a:cxn ang="0">
                  <a:pos x="338" y="205"/>
                </a:cxn>
                <a:cxn ang="0">
                  <a:pos x="361" y="254"/>
                </a:cxn>
                <a:cxn ang="0">
                  <a:pos x="327" y="240"/>
                </a:cxn>
                <a:cxn ang="0">
                  <a:pos x="304" y="268"/>
                </a:cxn>
                <a:cxn ang="0">
                  <a:pos x="352" y="262"/>
                </a:cxn>
                <a:cxn ang="0">
                  <a:pos x="344" y="270"/>
                </a:cxn>
                <a:cxn ang="0">
                  <a:pos x="367" y="280"/>
                </a:cxn>
                <a:cxn ang="0">
                  <a:pos x="372" y="266"/>
                </a:cxn>
                <a:cxn ang="0">
                  <a:pos x="383" y="286"/>
                </a:cxn>
                <a:cxn ang="0">
                  <a:pos x="367" y="297"/>
                </a:cxn>
                <a:cxn ang="0">
                  <a:pos x="361" y="306"/>
                </a:cxn>
                <a:cxn ang="0">
                  <a:pos x="365" y="317"/>
                </a:cxn>
                <a:cxn ang="0">
                  <a:pos x="376" y="325"/>
                </a:cxn>
                <a:cxn ang="0">
                  <a:pos x="383" y="325"/>
                </a:cxn>
                <a:cxn ang="0">
                  <a:pos x="392" y="331"/>
                </a:cxn>
                <a:cxn ang="0">
                  <a:pos x="410" y="347"/>
                </a:cxn>
                <a:cxn ang="0">
                  <a:pos x="394" y="342"/>
                </a:cxn>
                <a:cxn ang="0">
                  <a:pos x="384" y="343"/>
                </a:cxn>
                <a:cxn ang="0">
                  <a:pos x="368" y="332"/>
                </a:cxn>
                <a:cxn ang="0">
                  <a:pos x="356" y="326"/>
                </a:cxn>
                <a:cxn ang="0">
                  <a:pos x="333" y="318"/>
                </a:cxn>
                <a:cxn ang="0">
                  <a:pos x="320" y="321"/>
                </a:cxn>
                <a:cxn ang="0">
                  <a:pos x="333" y="332"/>
                </a:cxn>
                <a:cxn ang="0">
                  <a:pos x="326" y="336"/>
                </a:cxn>
                <a:cxn ang="0">
                  <a:pos x="324" y="354"/>
                </a:cxn>
                <a:cxn ang="0">
                  <a:pos x="312" y="340"/>
                </a:cxn>
                <a:cxn ang="0">
                  <a:pos x="299" y="335"/>
                </a:cxn>
                <a:cxn ang="0">
                  <a:pos x="262" y="350"/>
                </a:cxn>
                <a:cxn ang="0">
                  <a:pos x="236" y="314"/>
                </a:cxn>
                <a:cxn ang="0">
                  <a:pos x="217" y="320"/>
                </a:cxn>
                <a:cxn ang="0">
                  <a:pos x="185" y="294"/>
                </a:cxn>
                <a:cxn ang="0">
                  <a:pos x="158" y="311"/>
                </a:cxn>
                <a:cxn ang="0">
                  <a:pos x="158" y="319"/>
                </a:cxn>
                <a:cxn ang="0">
                  <a:pos x="127" y="320"/>
                </a:cxn>
                <a:cxn ang="0">
                  <a:pos x="77" y="305"/>
                </a:cxn>
                <a:cxn ang="0">
                  <a:pos x="58" y="294"/>
                </a:cxn>
                <a:cxn ang="0">
                  <a:pos x="22" y="311"/>
                </a:cxn>
                <a:cxn ang="0">
                  <a:pos x="32" y="300"/>
                </a:cxn>
                <a:cxn ang="0">
                  <a:pos x="35" y="271"/>
                </a:cxn>
                <a:cxn ang="0">
                  <a:pos x="37" y="229"/>
                </a:cxn>
                <a:cxn ang="0">
                  <a:pos x="44" y="173"/>
                </a:cxn>
                <a:cxn ang="0">
                  <a:pos x="27" y="144"/>
                </a:cxn>
                <a:cxn ang="0">
                  <a:pos x="0" y="10"/>
                </a:cxn>
              </a:cxnLst>
              <a:rect l="0" t="0" r="r" b="b"/>
              <a:pathLst>
                <a:path w="410" h="356">
                  <a:moveTo>
                    <a:pt x="191" y="0"/>
                  </a:moveTo>
                  <a:lnTo>
                    <a:pt x="217" y="2"/>
                  </a:lnTo>
                  <a:lnTo>
                    <a:pt x="216" y="5"/>
                  </a:lnTo>
                  <a:lnTo>
                    <a:pt x="214" y="7"/>
                  </a:lnTo>
                  <a:lnTo>
                    <a:pt x="216" y="9"/>
                  </a:lnTo>
                  <a:lnTo>
                    <a:pt x="217" y="9"/>
                  </a:lnTo>
                  <a:lnTo>
                    <a:pt x="219" y="7"/>
                  </a:lnTo>
                  <a:lnTo>
                    <a:pt x="223" y="4"/>
                  </a:lnTo>
                  <a:lnTo>
                    <a:pt x="225" y="5"/>
                  </a:lnTo>
                  <a:lnTo>
                    <a:pt x="225" y="7"/>
                  </a:lnTo>
                  <a:lnTo>
                    <a:pt x="224" y="9"/>
                  </a:lnTo>
                  <a:lnTo>
                    <a:pt x="224" y="11"/>
                  </a:lnTo>
                  <a:lnTo>
                    <a:pt x="223" y="13"/>
                  </a:lnTo>
                  <a:lnTo>
                    <a:pt x="223" y="18"/>
                  </a:lnTo>
                  <a:lnTo>
                    <a:pt x="228" y="24"/>
                  </a:lnTo>
                  <a:lnTo>
                    <a:pt x="228" y="25"/>
                  </a:lnTo>
                  <a:lnTo>
                    <a:pt x="226" y="26"/>
                  </a:lnTo>
                  <a:lnTo>
                    <a:pt x="225" y="28"/>
                  </a:lnTo>
                  <a:lnTo>
                    <a:pt x="223" y="31"/>
                  </a:lnTo>
                  <a:lnTo>
                    <a:pt x="223" y="32"/>
                  </a:lnTo>
                  <a:lnTo>
                    <a:pt x="224" y="34"/>
                  </a:lnTo>
                  <a:lnTo>
                    <a:pt x="226" y="35"/>
                  </a:lnTo>
                  <a:lnTo>
                    <a:pt x="228" y="38"/>
                  </a:lnTo>
                  <a:lnTo>
                    <a:pt x="228" y="46"/>
                  </a:lnTo>
                  <a:lnTo>
                    <a:pt x="233" y="53"/>
                  </a:lnTo>
                  <a:lnTo>
                    <a:pt x="236" y="56"/>
                  </a:lnTo>
                  <a:lnTo>
                    <a:pt x="239" y="60"/>
                  </a:lnTo>
                  <a:lnTo>
                    <a:pt x="236" y="65"/>
                  </a:lnTo>
                  <a:lnTo>
                    <a:pt x="229" y="68"/>
                  </a:lnTo>
                  <a:lnTo>
                    <a:pt x="226" y="72"/>
                  </a:lnTo>
                  <a:lnTo>
                    <a:pt x="225" y="74"/>
                  </a:lnTo>
                  <a:lnTo>
                    <a:pt x="227" y="76"/>
                  </a:lnTo>
                  <a:lnTo>
                    <a:pt x="234" y="80"/>
                  </a:lnTo>
                  <a:lnTo>
                    <a:pt x="231" y="83"/>
                  </a:lnTo>
                  <a:lnTo>
                    <a:pt x="228" y="84"/>
                  </a:lnTo>
                  <a:lnTo>
                    <a:pt x="226" y="87"/>
                  </a:lnTo>
                  <a:lnTo>
                    <a:pt x="226" y="88"/>
                  </a:lnTo>
                  <a:lnTo>
                    <a:pt x="227" y="89"/>
                  </a:lnTo>
                  <a:lnTo>
                    <a:pt x="231" y="89"/>
                  </a:lnTo>
                  <a:lnTo>
                    <a:pt x="223" y="100"/>
                  </a:lnTo>
                  <a:lnTo>
                    <a:pt x="211" y="108"/>
                  </a:lnTo>
                  <a:lnTo>
                    <a:pt x="212" y="116"/>
                  </a:lnTo>
                  <a:lnTo>
                    <a:pt x="207" y="124"/>
                  </a:lnTo>
                  <a:lnTo>
                    <a:pt x="203" y="131"/>
                  </a:lnTo>
                  <a:lnTo>
                    <a:pt x="200" y="137"/>
                  </a:lnTo>
                  <a:lnTo>
                    <a:pt x="200" y="140"/>
                  </a:lnTo>
                  <a:lnTo>
                    <a:pt x="202" y="143"/>
                  </a:lnTo>
                  <a:lnTo>
                    <a:pt x="203" y="144"/>
                  </a:lnTo>
                  <a:lnTo>
                    <a:pt x="203" y="147"/>
                  </a:lnTo>
                  <a:lnTo>
                    <a:pt x="197" y="147"/>
                  </a:lnTo>
                  <a:lnTo>
                    <a:pt x="197" y="151"/>
                  </a:lnTo>
                  <a:lnTo>
                    <a:pt x="199" y="153"/>
                  </a:lnTo>
                  <a:lnTo>
                    <a:pt x="200" y="156"/>
                  </a:lnTo>
                  <a:lnTo>
                    <a:pt x="200" y="159"/>
                  </a:lnTo>
                  <a:lnTo>
                    <a:pt x="198" y="160"/>
                  </a:lnTo>
                  <a:lnTo>
                    <a:pt x="197" y="160"/>
                  </a:lnTo>
                  <a:lnTo>
                    <a:pt x="195" y="161"/>
                  </a:lnTo>
                  <a:lnTo>
                    <a:pt x="191" y="161"/>
                  </a:lnTo>
                  <a:lnTo>
                    <a:pt x="196" y="178"/>
                  </a:lnTo>
                  <a:lnTo>
                    <a:pt x="196" y="185"/>
                  </a:lnTo>
                  <a:lnTo>
                    <a:pt x="191" y="191"/>
                  </a:lnTo>
                  <a:lnTo>
                    <a:pt x="269" y="185"/>
                  </a:lnTo>
                  <a:lnTo>
                    <a:pt x="346" y="179"/>
                  </a:lnTo>
                  <a:lnTo>
                    <a:pt x="344" y="187"/>
                  </a:lnTo>
                  <a:lnTo>
                    <a:pt x="341" y="196"/>
                  </a:lnTo>
                  <a:lnTo>
                    <a:pt x="338" y="205"/>
                  </a:lnTo>
                  <a:lnTo>
                    <a:pt x="342" y="216"/>
                  </a:lnTo>
                  <a:lnTo>
                    <a:pt x="349" y="227"/>
                  </a:lnTo>
                  <a:lnTo>
                    <a:pt x="356" y="236"/>
                  </a:lnTo>
                  <a:lnTo>
                    <a:pt x="363" y="249"/>
                  </a:lnTo>
                  <a:lnTo>
                    <a:pt x="362" y="252"/>
                  </a:lnTo>
                  <a:lnTo>
                    <a:pt x="361" y="254"/>
                  </a:lnTo>
                  <a:lnTo>
                    <a:pt x="359" y="254"/>
                  </a:lnTo>
                  <a:lnTo>
                    <a:pt x="354" y="249"/>
                  </a:lnTo>
                  <a:lnTo>
                    <a:pt x="349" y="247"/>
                  </a:lnTo>
                  <a:lnTo>
                    <a:pt x="335" y="247"/>
                  </a:lnTo>
                  <a:lnTo>
                    <a:pt x="332" y="244"/>
                  </a:lnTo>
                  <a:lnTo>
                    <a:pt x="327" y="240"/>
                  </a:lnTo>
                  <a:lnTo>
                    <a:pt x="323" y="236"/>
                  </a:lnTo>
                  <a:lnTo>
                    <a:pt x="316" y="235"/>
                  </a:lnTo>
                  <a:lnTo>
                    <a:pt x="306" y="242"/>
                  </a:lnTo>
                  <a:lnTo>
                    <a:pt x="299" y="251"/>
                  </a:lnTo>
                  <a:lnTo>
                    <a:pt x="296" y="263"/>
                  </a:lnTo>
                  <a:lnTo>
                    <a:pt x="304" y="268"/>
                  </a:lnTo>
                  <a:lnTo>
                    <a:pt x="313" y="269"/>
                  </a:lnTo>
                  <a:lnTo>
                    <a:pt x="325" y="268"/>
                  </a:lnTo>
                  <a:lnTo>
                    <a:pt x="335" y="265"/>
                  </a:lnTo>
                  <a:lnTo>
                    <a:pt x="344" y="262"/>
                  </a:lnTo>
                  <a:lnTo>
                    <a:pt x="349" y="261"/>
                  </a:lnTo>
                  <a:lnTo>
                    <a:pt x="352" y="262"/>
                  </a:lnTo>
                  <a:lnTo>
                    <a:pt x="352" y="264"/>
                  </a:lnTo>
                  <a:lnTo>
                    <a:pt x="351" y="265"/>
                  </a:lnTo>
                  <a:lnTo>
                    <a:pt x="348" y="266"/>
                  </a:lnTo>
                  <a:lnTo>
                    <a:pt x="347" y="268"/>
                  </a:lnTo>
                  <a:lnTo>
                    <a:pt x="345" y="269"/>
                  </a:lnTo>
                  <a:lnTo>
                    <a:pt x="344" y="270"/>
                  </a:lnTo>
                  <a:lnTo>
                    <a:pt x="344" y="272"/>
                  </a:lnTo>
                  <a:lnTo>
                    <a:pt x="348" y="277"/>
                  </a:lnTo>
                  <a:lnTo>
                    <a:pt x="356" y="280"/>
                  </a:lnTo>
                  <a:lnTo>
                    <a:pt x="363" y="283"/>
                  </a:lnTo>
                  <a:lnTo>
                    <a:pt x="366" y="282"/>
                  </a:lnTo>
                  <a:lnTo>
                    <a:pt x="367" y="280"/>
                  </a:lnTo>
                  <a:lnTo>
                    <a:pt x="368" y="278"/>
                  </a:lnTo>
                  <a:lnTo>
                    <a:pt x="368" y="276"/>
                  </a:lnTo>
                  <a:lnTo>
                    <a:pt x="369" y="273"/>
                  </a:lnTo>
                  <a:lnTo>
                    <a:pt x="369" y="270"/>
                  </a:lnTo>
                  <a:lnTo>
                    <a:pt x="370" y="269"/>
                  </a:lnTo>
                  <a:lnTo>
                    <a:pt x="372" y="266"/>
                  </a:lnTo>
                  <a:lnTo>
                    <a:pt x="377" y="266"/>
                  </a:lnTo>
                  <a:lnTo>
                    <a:pt x="376" y="272"/>
                  </a:lnTo>
                  <a:lnTo>
                    <a:pt x="377" y="276"/>
                  </a:lnTo>
                  <a:lnTo>
                    <a:pt x="380" y="278"/>
                  </a:lnTo>
                  <a:lnTo>
                    <a:pt x="382" y="282"/>
                  </a:lnTo>
                  <a:lnTo>
                    <a:pt x="383" y="286"/>
                  </a:lnTo>
                  <a:lnTo>
                    <a:pt x="377" y="286"/>
                  </a:lnTo>
                  <a:lnTo>
                    <a:pt x="373" y="287"/>
                  </a:lnTo>
                  <a:lnTo>
                    <a:pt x="370" y="289"/>
                  </a:lnTo>
                  <a:lnTo>
                    <a:pt x="368" y="291"/>
                  </a:lnTo>
                  <a:lnTo>
                    <a:pt x="367" y="293"/>
                  </a:lnTo>
                  <a:lnTo>
                    <a:pt x="367" y="297"/>
                  </a:lnTo>
                  <a:lnTo>
                    <a:pt x="369" y="300"/>
                  </a:lnTo>
                  <a:lnTo>
                    <a:pt x="363" y="300"/>
                  </a:lnTo>
                  <a:lnTo>
                    <a:pt x="362" y="301"/>
                  </a:lnTo>
                  <a:lnTo>
                    <a:pt x="362" y="304"/>
                  </a:lnTo>
                  <a:lnTo>
                    <a:pt x="361" y="305"/>
                  </a:lnTo>
                  <a:lnTo>
                    <a:pt x="361" y="306"/>
                  </a:lnTo>
                  <a:lnTo>
                    <a:pt x="360" y="307"/>
                  </a:lnTo>
                  <a:lnTo>
                    <a:pt x="358" y="308"/>
                  </a:lnTo>
                  <a:lnTo>
                    <a:pt x="358" y="313"/>
                  </a:lnTo>
                  <a:lnTo>
                    <a:pt x="360" y="315"/>
                  </a:lnTo>
                  <a:lnTo>
                    <a:pt x="362" y="317"/>
                  </a:lnTo>
                  <a:lnTo>
                    <a:pt x="365" y="317"/>
                  </a:lnTo>
                  <a:lnTo>
                    <a:pt x="368" y="318"/>
                  </a:lnTo>
                  <a:lnTo>
                    <a:pt x="370" y="318"/>
                  </a:lnTo>
                  <a:lnTo>
                    <a:pt x="373" y="319"/>
                  </a:lnTo>
                  <a:lnTo>
                    <a:pt x="375" y="321"/>
                  </a:lnTo>
                  <a:lnTo>
                    <a:pt x="375" y="324"/>
                  </a:lnTo>
                  <a:lnTo>
                    <a:pt x="376" y="325"/>
                  </a:lnTo>
                  <a:lnTo>
                    <a:pt x="376" y="327"/>
                  </a:lnTo>
                  <a:lnTo>
                    <a:pt x="377" y="328"/>
                  </a:lnTo>
                  <a:lnTo>
                    <a:pt x="379" y="328"/>
                  </a:lnTo>
                  <a:lnTo>
                    <a:pt x="380" y="327"/>
                  </a:lnTo>
                  <a:lnTo>
                    <a:pt x="382" y="326"/>
                  </a:lnTo>
                  <a:lnTo>
                    <a:pt x="383" y="325"/>
                  </a:lnTo>
                  <a:lnTo>
                    <a:pt x="386" y="326"/>
                  </a:lnTo>
                  <a:lnTo>
                    <a:pt x="387" y="326"/>
                  </a:lnTo>
                  <a:lnTo>
                    <a:pt x="387" y="327"/>
                  </a:lnTo>
                  <a:lnTo>
                    <a:pt x="389" y="328"/>
                  </a:lnTo>
                  <a:lnTo>
                    <a:pt x="390" y="331"/>
                  </a:lnTo>
                  <a:lnTo>
                    <a:pt x="392" y="331"/>
                  </a:lnTo>
                  <a:lnTo>
                    <a:pt x="396" y="332"/>
                  </a:lnTo>
                  <a:lnTo>
                    <a:pt x="399" y="332"/>
                  </a:lnTo>
                  <a:lnTo>
                    <a:pt x="403" y="331"/>
                  </a:lnTo>
                  <a:lnTo>
                    <a:pt x="406" y="335"/>
                  </a:lnTo>
                  <a:lnTo>
                    <a:pt x="410" y="341"/>
                  </a:lnTo>
                  <a:lnTo>
                    <a:pt x="410" y="347"/>
                  </a:lnTo>
                  <a:lnTo>
                    <a:pt x="408" y="354"/>
                  </a:lnTo>
                  <a:lnTo>
                    <a:pt x="404" y="353"/>
                  </a:lnTo>
                  <a:lnTo>
                    <a:pt x="401" y="350"/>
                  </a:lnTo>
                  <a:lnTo>
                    <a:pt x="398" y="348"/>
                  </a:lnTo>
                  <a:lnTo>
                    <a:pt x="396" y="345"/>
                  </a:lnTo>
                  <a:lnTo>
                    <a:pt x="394" y="342"/>
                  </a:lnTo>
                  <a:lnTo>
                    <a:pt x="391" y="345"/>
                  </a:lnTo>
                  <a:lnTo>
                    <a:pt x="391" y="347"/>
                  </a:lnTo>
                  <a:lnTo>
                    <a:pt x="390" y="348"/>
                  </a:lnTo>
                  <a:lnTo>
                    <a:pt x="386" y="348"/>
                  </a:lnTo>
                  <a:lnTo>
                    <a:pt x="386" y="346"/>
                  </a:lnTo>
                  <a:lnTo>
                    <a:pt x="384" y="343"/>
                  </a:lnTo>
                  <a:lnTo>
                    <a:pt x="383" y="342"/>
                  </a:lnTo>
                  <a:lnTo>
                    <a:pt x="383" y="336"/>
                  </a:lnTo>
                  <a:lnTo>
                    <a:pt x="380" y="338"/>
                  </a:lnTo>
                  <a:lnTo>
                    <a:pt x="376" y="338"/>
                  </a:lnTo>
                  <a:lnTo>
                    <a:pt x="369" y="334"/>
                  </a:lnTo>
                  <a:lnTo>
                    <a:pt x="368" y="332"/>
                  </a:lnTo>
                  <a:lnTo>
                    <a:pt x="366" y="331"/>
                  </a:lnTo>
                  <a:lnTo>
                    <a:pt x="365" y="331"/>
                  </a:lnTo>
                  <a:lnTo>
                    <a:pt x="362" y="332"/>
                  </a:lnTo>
                  <a:lnTo>
                    <a:pt x="359" y="332"/>
                  </a:lnTo>
                  <a:lnTo>
                    <a:pt x="356" y="329"/>
                  </a:lnTo>
                  <a:lnTo>
                    <a:pt x="356" y="326"/>
                  </a:lnTo>
                  <a:lnTo>
                    <a:pt x="355" y="324"/>
                  </a:lnTo>
                  <a:lnTo>
                    <a:pt x="354" y="322"/>
                  </a:lnTo>
                  <a:lnTo>
                    <a:pt x="352" y="321"/>
                  </a:lnTo>
                  <a:lnTo>
                    <a:pt x="341" y="321"/>
                  </a:lnTo>
                  <a:lnTo>
                    <a:pt x="338" y="320"/>
                  </a:lnTo>
                  <a:lnTo>
                    <a:pt x="333" y="318"/>
                  </a:lnTo>
                  <a:lnTo>
                    <a:pt x="330" y="314"/>
                  </a:lnTo>
                  <a:lnTo>
                    <a:pt x="324" y="312"/>
                  </a:lnTo>
                  <a:lnTo>
                    <a:pt x="318" y="311"/>
                  </a:lnTo>
                  <a:lnTo>
                    <a:pt x="318" y="318"/>
                  </a:lnTo>
                  <a:lnTo>
                    <a:pt x="319" y="319"/>
                  </a:lnTo>
                  <a:lnTo>
                    <a:pt x="320" y="321"/>
                  </a:lnTo>
                  <a:lnTo>
                    <a:pt x="325" y="324"/>
                  </a:lnTo>
                  <a:lnTo>
                    <a:pt x="327" y="324"/>
                  </a:lnTo>
                  <a:lnTo>
                    <a:pt x="328" y="325"/>
                  </a:lnTo>
                  <a:lnTo>
                    <a:pt x="331" y="326"/>
                  </a:lnTo>
                  <a:lnTo>
                    <a:pt x="333" y="331"/>
                  </a:lnTo>
                  <a:lnTo>
                    <a:pt x="333" y="332"/>
                  </a:lnTo>
                  <a:lnTo>
                    <a:pt x="332" y="334"/>
                  </a:lnTo>
                  <a:lnTo>
                    <a:pt x="331" y="334"/>
                  </a:lnTo>
                  <a:lnTo>
                    <a:pt x="330" y="335"/>
                  </a:lnTo>
                  <a:lnTo>
                    <a:pt x="328" y="335"/>
                  </a:lnTo>
                  <a:lnTo>
                    <a:pt x="327" y="336"/>
                  </a:lnTo>
                  <a:lnTo>
                    <a:pt x="326" y="336"/>
                  </a:lnTo>
                  <a:lnTo>
                    <a:pt x="326" y="340"/>
                  </a:lnTo>
                  <a:lnTo>
                    <a:pt x="330" y="347"/>
                  </a:lnTo>
                  <a:lnTo>
                    <a:pt x="330" y="349"/>
                  </a:lnTo>
                  <a:lnTo>
                    <a:pt x="328" y="352"/>
                  </a:lnTo>
                  <a:lnTo>
                    <a:pt x="327" y="353"/>
                  </a:lnTo>
                  <a:lnTo>
                    <a:pt x="324" y="354"/>
                  </a:lnTo>
                  <a:lnTo>
                    <a:pt x="319" y="354"/>
                  </a:lnTo>
                  <a:lnTo>
                    <a:pt x="318" y="353"/>
                  </a:lnTo>
                  <a:lnTo>
                    <a:pt x="318" y="340"/>
                  </a:lnTo>
                  <a:lnTo>
                    <a:pt x="317" y="339"/>
                  </a:lnTo>
                  <a:lnTo>
                    <a:pt x="314" y="339"/>
                  </a:lnTo>
                  <a:lnTo>
                    <a:pt x="312" y="340"/>
                  </a:lnTo>
                  <a:lnTo>
                    <a:pt x="310" y="340"/>
                  </a:lnTo>
                  <a:lnTo>
                    <a:pt x="308" y="341"/>
                  </a:lnTo>
                  <a:lnTo>
                    <a:pt x="305" y="341"/>
                  </a:lnTo>
                  <a:lnTo>
                    <a:pt x="303" y="339"/>
                  </a:lnTo>
                  <a:lnTo>
                    <a:pt x="303" y="335"/>
                  </a:lnTo>
                  <a:lnTo>
                    <a:pt x="299" y="335"/>
                  </a:lnTo>
                  <a:lnTo>
                    <a:pt x="296" y="336"/>
                  </a:lnTo>
                  <a:lnTo>
                    <a:pt x="289" y="340"/>
                  </a:lnTo>
                  <a:lnTo>
                    <a:pt x="284" y="346"/>
                  </a:lnTo>
                  <a:lnTo>
                    <a:pt x="282" y="356"/>
                  </a:lnTo>
                  <a:lnTo>
                    <a:pt x="276" y="355"/>
                  </a:lnTo>
                  <a:lnTo>
                    <a:pt x="262" y="350"/>
                  </a:lnTo>
                  <a:lnTo>
                    <a:pt x="255" y="349"/>
                  </a:lnTo>
                  <a:lnTo>
                    <a:pt x="250" y="350"/>
                  </a:lnTo>
                  <a:lnTo>
                    <a:pt x="248" y="343"/>
                  </a:lnTo>
                  <a:lnTo>
                    <a:pt x="239" y="332"/>
                  </a:lnTo>
                  <a:lnTo>
                    <a:pt x="236" y="325"/>
                  </a:lnTo>
                  <a:lnTo>
                    <a:pt x="236" y="314"/>
                  </a:lnTo>
                  <a:lnTo>
                    <a:pt x="232" y="314"/>
                  </a:lnTo>
                  <a:lnTo>
                    <a:pt x="232" y="317"/>
                  </a:lnTo>
                  <a:lnTo>
                    <a:pt x="231" y="318"/>
                  </a:lnTo>
                  <a:lnTo>
                    <a:pt x="231" y="322"/>
                  </a:lnTo>
                  <a:lnTo>
                    <a:pt x="226" y="322"/>
                  </a:lnTo>
                  <a:lnTo>
                    <a:pt x="217" y="320"/>
                  </a:lnTo>
                  <a:lnTo>
                    <a:pt x="211" y="320"/>
                  </a:lnTo>
                  <a:lnTo>
                    <a:pt x="209" y="312"/>
                  </a:lnTo>
                  <a:lnTo>
                    <a:pt x="204" y="306"/>
                  </a:lnTo>
                  <a:lnTo>
                    <a:pt x="196" y="303"/>
                  </a:lnTo>
                  <a:lnTo>
                    <a:pt x="185" y="303"/>
                  </a:lnTo>
                  <a:lnTo>
                    <a:pt x="185" y="294"/>
                  </a:lnTo>
                  <a:lnTo>
                    <a:pt x="176" y="298"/>
                  </a:lnTo>
                  <a:lnTo>
                    <a:pt x="168" y="303"/>
                  </a:lnTo>
                  <a:lnTo>
                    <a:pt x="157" y="306"/>
                  </a:lnTo>
                  <a:lnTo>
                    <a:pt x="156" y="307"/>
                  </a:lnTo>
                  <a:lnTo>
                    <a:pt x="156" y="310"/>
                  </a:lnTo>
                  <a:lnTo>
                    <a:pt x="158" y="311"/>
                  </a:lnTo>
                  <a:lnTo>
                    <a:pt x="160" y="312"/>
                  </a:lnTo>
                  <a:lnTo>
                    <a:pt x="162" y="313"/>
                  </a:lnTo>
                  <a:lnTo>
                    <a:pt x="163" y="315"/>
                  </a:lnTo>
                  <a:lnTo>
                    <a:pt x="163" y="320"/>
                  </a:lnTo>
                  <a:lnTo>
                    <a:pt x="161" y="319"/>
                  </a:lnTo>
                  <a:lnTo>
                    <a:pt x="158" y="319"/>
                  </a:lnTo>
                  <a:lnTo>
                    <a:pt x="156" y="320"/>
                  </a:lnTo>
                  <a:lnTo>
                    <a:pt x="151" y="325"/>
                  </a:lnTo>
                  <a:lnTo>
                    <a:pt x="149" y="326"/>
                  </a:lnTo>
                  <a:lnTo>
                    <a:pt x="143" y="325"/>
                  </a:lnTo>
                  <a:lnTo>
                    <a:pt x="135" y="321"/>
                  </a:lnTo>
                  <a:lnTo>
                    <a:pt x="127" y="320"/>
                  </a:lnTo>
                  <a:lnTo>
                    <a:pt x="115" y="318"/>
                  </a:lnTo>
                  <a:lnTo>
                    <a:pt x="105" y="314"/>
                  </a:lnTo>
                  <a:lnTo>
                    <a:pt x="93" y="311"/>
                  </a:lnTo>
                  <a:lnTo>
                    <a:pt x="87" y="308"/>
                  </a:lnTo>
                  <a:lnTo>
                    <a:pt x="83" y="306"/>
                  </a:lnTo>
                  <a:lnTo>
                    <a:pt x="77" y="305"/>
                  </a:lnTo>
                  <a:lnTo>
                    <a:pt x="70" y="306"/>
                  </a:lnTo>
                  <a:lnTo>
                    <a:pt x="73" y="298"/>
                  </a:lnTo>
                  <a:lnTo>
                    <a:pt x="72" y="290"/>
                  </a:lnTo>
                  <a:lnTo>
                    <a:pt x="70" y="283"/>
                  </a:lnTo>
                  <a:lnTo>
                    <a:pt x="65" y="277"/>
                  </a:lnTo>
                  <a:lnTo>
                    <a:pt x="58" y="294"/>
                  </a:lnTo>
                  <a:lnTo>
                    <a:pt x="58" y="300"/>
                  </a:lnTo>
                  <a:lnTo>
                    <a:pt x="60" y="303"/>
                  </a:lnTo>
                  <a:lnTo>
                    <a:pt x="55" y="307"/>
                  </a:lnTo>
                  <a:lnTo>
                    <a:pt x="39" y="310"/>
                  </a:lnTo>
                  <a:lnTo>
                    <a:pt x="29" y="310"/>
                  </a:lnTo>
                  <a:lnTo>
                    <a:pt x="22" y="311"/>
                  </a:lnTo>
                  <a:lnTo>
                    <a:pt x="21" y="308"/>
                  </a:lnTo>
                  <a:lnTo>
                    <a:pt x="25" y="305"/>
                  </a:lnTo>
                  <a:lnTo>
                    <a:pt x="27" y="304"/>
                  </a:lnTo>
                  <a:lnTo>
                    <a:pt x="28" y="303"/>
                  </a:lnTo>
                  <a:lnTo>
                    <a:pt x="30" y="301"/>
                  </a:lnTo>
                  <a:lnTo>
                    <a:pt x="32" y="300"/>
                  </a:lnTo>
                  <a:lnTo>
                    <a:pt x="32" y="284"/>
                  </a:lnTo>
                  <a:lnTo>
                    <a:pt x="33" y="283"/>
                  </a:lnTo>
                  <a:lnTo>
                    <a:pt x="35" y="282"/>
                  </a:lnTo>
                  <a:lnTo>
                    <a:pt x="36" y="279"/>
                  </a:lnTo>
                  <a:lnTo>
                    <a:pt x="36" y="277"/>
                  </a:lnTo>
                  <a:lnTo>
                    <a:pt x="35" y="271"/>
                  </a:lnTo>
                  <a:lnTo>
                    <a:pt x="33" y="264"/>
                  </a:lnTo>
                  <a:lnTo>
                    <a:pt x="32" y="258"/>
                  </a:lnTo>
                  <a:lnTo>
                    <a:pt x="32" y="250"/>
                  </a:lnTo>
                  <a:lnTo>
                    <a:pt x="33" y="242"/>
                  </a:lnTo>
                  <a:lnTo>
                    <a:pt x="34" y="235"/>
                  </a:lnTo>
                  <a:lnTo>
                    <a:pt x="37" y="229"/>
                  </a:lnTo>
                  <a:lnTo>
                    <a:pt x="42" y="222"/>
                  </a:lnTo>
                  <a:lnTo>
                    <a:pt x="46" y="215"/>
                  </a:lnTo>
                  <a:lnTo>
                    <a:pt x="47" y="201"/>
                  </a:lnTo>
                  <a:lnTo>
                    <a:pt x="47" y="186"/>
                  </a:lnTo>
                  <a:lnTo>
                    <a:pt x="46" y="175"/>
                  </a:lnTo>
                  <a:lnTo>
                    <a:pt x="44" y="173"/>
                  </a:lnTo>
                  <a:lnTo>
                    <a:pt x="42" y="171"/>
                  </a:lnTo>
                  <a:lnTo>
                    <a:pt x="39" y="170"/>
                  </a:lnTo>
                  <a:lnTo>
                    <a:pt x="34" y="165"/>
                  </a:lnTo>
                  <a:lnTo>
                    <a:pt x="33" y="160"/>
                  </a:lnTo>
                  <a:lnTo>
                    <a:pt x="30" y="149"/>
                  </a:lnTo>
                  <a:lnTo>
                    <a:pt x="27" y="144"/>
                  </a:lnTo>
                  <a:lnTo>
                    <a:pt x="22" y="142"/>
                  </a:lnTo>
                  <a:lnTo>
                    <a:pt x="22" y="130"/>
                  </a:lnTo>
                  <a:lnTo>
                    <a:pt x="20" y="121"/>
                  </a:lnTo>
                  <a:lnTo>
                    <a:pt x="2" y="100"/>
                  </a:lnTo>
                  <a:lnTo>
                    <a:pt x="4" y="76"/>
                  </a:lnTo>
                  <a:lnTo>
                    <a:pt x="0" y="10"/>
                  </a:lnTo>
                  <a:lnTo>
                    <a:pt x="54" y="7"/>
                  </a:lnTo>
                  <a:lnTo>
                    <a:pt x="108" y="4"/>
                  </a:lnTo>
                  <a:lnTo>
                    <a:pt x="163" y="2"/>
                  </a:lnTo>
                  <a:lnTo>
                    <a:pt x="19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07"/>
            <p:cNvSpPr>
              <a:spLocks noEditPoints="1"/>
            </p:cNvSpPr>
            <p:nvPr/>
          </p:nvSpPr>
          <p:spPr bwMode="auto">
            <a:xfrm>
              <a:off x="5073469" y="3824399"/>
              <a:ext cx="1786367" cy="1744621"/>
            </a:xfrm>
            <a:custGeom>
              <a:avLst/>
              <a:gdLst/>
              <a:ahLst/>
              <a:cxnLst>
                <a:cxn ang="0">
                  <a:pos x="310" y="0"/>
                </a:cxn>
                <a:cxn ang="0">
                  <a:pos x="532" y="192"/>
                </a:cxn>
                <a:cxn ang="0">
                  <a:pos x="585" y="212"/>
                </a:cxn>
                <a:cxn ang="0">
                  <a:pos x="642" y="242"/>
                </a:cxn>
                <a:cxn ang="0">
                  <a:pos x="677" y="248"/>
                </a:cxn>
                <a:cxn ang="0">
                  <a:pos x="699" y="254"/>
                </a:cxn>
                <a:cxn ang="0">
                  <a:pos x="730" y="263"/>
                </a:cxn>
                <a:cxn ang="0">
                  <a:pos x="745" y="273"/>
                </a:cxn>
                <a:cxn ang="0">
                  <a:pos x="757" y="253"/>
                </a:cxn>
                <a:cxn ang="0">
                  <a:pos x="802" y="271"/>
                </a:cxn>
                <a:cxn ang="0">
                  <a:pos x="841" y="261"/>
                </a:cxn>
                <a:cxn ang="0">
                  <a:pos x="878" y="260"/>
                </a:cxn>
                <a:cxn ang="0">
                  <a:pos x="926" y="270"/>
                </a:cxn>
                <a:cxn ang="0">
                  <a:pos x="951" y="281"/>
                </a:cxn>
                <a:cxn ang="0">
                  <a:pos x="989" y="436"/>
                </a:cxn>
                <a:cxn ang="0">
                  <a:pos x="1005" y="460"/>
                </a:cxn>
                <a:cxn ang="0">
                  <a:pos x="1024" y="503"/>
                </a:cxn>
                <a:cxn ang="0">
                  <a:pos x="1027" y="536"/>
                </a:cxn>
                <a:cxn ang="0">
                  <a:pos x="1010" y="617"/>
                </a:cxn>
                <a:cxn ang="0">
                  <a:pos x="985" y="648"/>
                </a:cxn>
                <a:cxn ang="0">
                  <a:pos x="957" y="656"/>
                </a:cxn>
                <a:cxn ang="0">
                  <a:pos x="934" y="636"/>
                </a:cxn>
                <a:cxn ang="0">
                  <a:pos x="918" y="643"/>
                </a:cxn>
                <a:cxn ang="0">
                  <a:pos x="923" y="682"/>
                </a:cxn>
                <a:cxn ang="0">
                  <a:pos x="890" y="719"/>
                </a:cxn>
                <a:cxn ang="0">
                  <a:pos x="844" y="738"/>
                </a:cxn>
                <a:cxn ang="0">
                  <a:pos x="835" y="744"/>
                </a:cxn>
                <a:cxn ang="0">
                  <a:pos x="819" y="746"/>
                </a:cxn>
                <a:cxn ang="0">
                  <a:pos x="804" y="739"/>
                </a:cxn>
                <a:cxn ang="0">
                  <a:pos x="802" y="747"/>
                </a:cxn>
                <a:cxn ang="0">
                  <a:pos x="781" y="743"/>
                </a:cxn>
                <a:cxn ang="0">
                  <a:pos x="793" y="771"/>
                </a:cxn>
                <a:cxn ang="0">
                  <a:pos x="770" y="785"/>
                </a:cxn>
                <a:cxn ang="0">
                  <a:pos x="738" y="795"/>
                </a:cxn>
                <a:cxn ang="0">
                  <a:pos x="719" y="817"/>
                </a:cxn>
                <a:cxn ang="0">
                  <a:pos x="724" y="830"/>
                </a:cxn>
                <a:cxn ang="0">
                  <a:pos x="700" y="862"/>
                </a:cxn>
                <a:cxn ang="0">
                  <a:pos x="703" y="877"/>
                </a:cxn>
                <a:cxn ang="0">
                  <a:pos x="706" y="906"/>
                </a:cxn>
                <a:cxn ang="0">
                  <a:pos x="717" y="949"/>
                </a:cxn>
                <a:cxn ang="0">
                  <a:pos x="732" y="995"/>
                </a:cxn>
                <a:cxn ang="0">
                  <a:pos x="715" y="1000"/>
                </a:cxn>
                <a:cxn ang="0">
                  <a:pos x="632" y="969"/>
                </a:cxn>
                <a:cxn ang="0">
                  <a:pos x="581" y="951"/>
                </a:cxn>
                <a:cxn ang="0">
                  <a:pos x="574" y="941"/>
                </a:cxn>
                <a:cxn ang="0">
                  <a:pos x="552" y="886"/>
                </a:cxn>
                <a:cxn ang="0">
                  <a:pos x="549" y="867"/>
                </a:cxn>
                <a:cxn ang="0">
                  <a:pos x="512" y="803"/>
                </a:cxn>
                <a:cxn ang="0">
                  <a:pos x="486" y="767"/>
                </a:cxn>
                <a:cxn ang="0">
                  <a:pos x="475" y="741"/>
                </a:cxn>
                <a:cxn ang="0">
                  <a:pos x="459" y="702"/>
                </a:cxn>
                <a:cxn ang="0">
                  <a:pos x="412" y="649"/>
                </a:cxn>
                <a:cxn ang="0">
                  <a:pos x="346" y="625"/>
                </a:cxn>
                <a:cxn ang="0">
                  <a:pos x="294" y="636"/>
                </a:cxn>
                <a:cxn ang="0">
                  <a:pos x="242" y="694"/>
                </a:cxn>
                <a:cxn ang="0">
                  <a:pos x="196" y="666"/>
                </a:cxn>
                <a:cxn ang="0">
                  <a:pos x="150" y="625"/>
                </a:cxn>
                <a:cxn ang="0">
                  <a:pos x="135" y="565"/>
                </a:cxn>
                <a:cxn ang="0">
                  <a:pos x="127" y="555"/>
                </a:cxn>
                <a:cxn ang="0">
                  <a:pos x="94" y="514"/>
                </a:cxn>
                <a:cxn ang="0">
                  <a:pos x="51" y="464"/>
                </a:cxn>
                <a:cxn ang="0">
                  <a:pos x="14" y="419"/>
                </a:cxn>
                <a:cxn ang="0">
                  <a:pos x="274" y="419"/>
                </a:cxn>
              </a:cxnLst>
              <a:rect l="0" t="0" r="r" b="b"/>
              <a:pathLst>
                <a:path w="1027" h="1003">
                  <a:moveTo>
                    <a:pt x="749" y="800"/>
                  </a:moveTo>
                  <a:lnTo>
                    <a:pt x="750" y="804"/>
                  </a:lnTo>
                  <a:lnTo>
                    <a:pt x="746" y="808"/>
                  </a:lnTo>
                  <a:lnTo>
                    <a:pt x="746" y="804"/>
                  </a:lnTo>
                  <a:lnTo>
                    <a:pt x="749" y="802"/>
                  </a:lnTo>
                  <a:lnTo>
                    <a:pt x="749" y="800"/>
                  </a:lnTo>
                  <a:close/>
                  <a:moveTo>
                    <a:pt x="310" y="0"/>
                  </a:moveTo>
                  <a:lnTo>
                    <a:pt x="382" y="4"/>
                  </a:lnTo>
                  <a:lnTo>
                    <a:pt x="457" y="7"/>
                  </a:lnTo>
                  <a:lnTo>
                    <a:pt x="530" y="11"/>
                  </a:lnTo>
                  <a:lnTo>
                    <a:pt x="530" y="72"/>
                  </a:lnTo>
                  <a:lnTo>
                    <a:pt x="528" y="131"/>
                  </a:lnTo>
                  <a:lnTo>
                    <a:pt x="524" y="189"/>
                  </a:lnTo>
                  <a:lnTo>
                    <a:pt x="532" y="192"/>
                  </a:lnTo>
                  <a:lnTo>
                    <a:pt x="539" y="197"/>
                  </a:lnTo>
                  <a:lnTo>
                    <a:pt x="545" y="203"/>
                  </a:lnTo>
                  <a:lnTo>
                    <a:pt x="552" y="208"/>
                  </a:lnTo>
                  <a:lnTo>
                    <a:pt x="565" y="208"/>
                  </a:lnTo>
                  <a:lnTo>
                    <a:pt x="574" y="207"/>
                  </a:lnTo>
                  <a:lnTo>
                    <a:pt x="582" y="208"/>
                  </a:lnTo>
                  <a:lnTo>
                    <a:pt x="585" y="212"/>
                  </a:lnTo>
                  <a:lnTo>
                    <a:pt x="585" y="218"/>
                  </a:lnTo>
                  <a:lnTo>
                    <a:pt x="586" y="224"/>
                  </a:lnTo>
                  <a:lnTo>
                    <a:pt x="588" y="228"/>
                  </a:lnTo>
                  <a:lnTo>
                    <a:pt x="604" y="229"/>
                  </a:lnTo>
                  <a:lnTo>
                    <a:pt x="618" y="232"/>
                  </a:lnTo>
                  <a:lnTo>
                    <a:pt x="631" y="235"/>
                  </a:lnTo>
                  <a:lnTo>
                    <a:pt x="642" y="242"/>
                  </a:lnTo>
                  <a:lnTo>
                    <a:pt x="649" y="238"/>
                  </a:lnTo>
                  <a:lnTo>
                    <a:pt x="653" y="235"/>
                  </a:lnTo>
                  <a:lnTo>
                    <a:pt x="660" y="235"/>
                  </a:lnTo>
                  <a:lnTo>
                    <a:pt x="670" y="236"/>
                  </a:lnTo>
                  <a:lnTo>
                    <a:pt x="670" y="243"/>
                  </a:lnTo>
                  <a:lnTo>
                    <a:pt x="672" y="246"/>
                  </a:lnTo>
                  <a:lnTo>
                    <a:pt x="677" y="248"/>
                  </a:lnTo>
                  <a:lnTo>
                    <a:pt x="681" y="248"/>
                  </a:lnTo>
                  <a:lnTo>
                    <a:pt x="681" y="256"/>
                  </a:lnTo>
                  <a:lnTo>
                    <a:pt x="682" y="260"/>
                  </a:lnTo>
                  <a:lnTo>
                    <a:pt x="684" y="262"/>
                  </a:lnTo>
                  <a:lnTo>
                    <a:pt x="691" y="261"/>
                  </a:lnTo>
                  <a:lnTo>
                    <a:pt x="695" y="257"/>
                  </a:lnTo>
                  <a:lnTo>
                    <a:pt x="699" y="254"/>
                  </a:lnTo>
                  <a:lnTo>
                    <a:pt x="703" y="250"/>
                  </a:lnTo>
                  <a:lnTo>
                    <a:pt x="708" y="253"/>
                  </a:lnTo>
                  <a:lnTo>
                    <a:pt x="712" y="255"/>
                  </a:lnTo>
                  <a:lnTo>
                    <a:pt x="715" y="260"/>
                  </a:lnTo>
                  <a:lnTo>
                    <a:pt x="717" y="264"/>
                  </a:lnTo>
                  <a:lnTo>
                    <a:pt x="727" y="264"/>
                  </a:lnTo>
                  <a:lnTo>
                    <a:pt x="730" y="263"/>
                  </a:lnTo>
                  <a:lnTo>
                    <a:pt x="735" y="259"/>
                  </a:lnTo>
                  <a:lnTo>
                    <a:pt x="737" y="261"/>
                  </a:lnTo>
                  <a:lnTo>
                    <a:pt x="737" y="263"/>
                  </a:lnTo>
                  <a:lnTo>
                    <a:pt x="738" y="266"/>
                  </a:lnTo>
                  <a:lnTo>
                    <a:pt x="738" y="270"/>
                  </a:lnTo>
                  <a:lnTo>
                    <a:pt x="741" y="273"/>
                  </a:lnTo>
                  <a:lnTo>
                    <a:pt x="745" y="273"/>
                  </a:lnTo>
                  <a:lnTo>
                    <a:pt x="748" y="271"/>
                  </a:lnTo>
                  <a:lnTo>
                    <a:pt x="750" y="269"/>
                  </a:lnTo>
                  <a:lnTo>
                    <a:pt x="752" y="264"/>
                  </a:lnTo>
                  <a:lnTo>
                    <a:pt x="753" y="261"/>
                  </a:lnTo>
                  <a:lnTo>
                    <a:pt x="755" y="259"/>
                  </a:lnTo>
                  <a:lnTo>
                    <a:pt x="757" y="256"/>
                  </a:lnTo>
                  <a:lnTo>
                    <a:pt x="757" y="253"/>
                  </a:lnTo>
                  <a:lnTo>
                    <a:pt x="764" y="256"/>
                  </a:lnTo>
                  <a:lnTo>
                    <a:pt x="770" y="260"/>
                  </a:lnTo>
                  <a:lnTo>
                    <a:pt x="777" y="261"/>
                  </a:lnTo>
                  <a:lnTo>
                    <a:pt x="785" y="259"/>
                  </a:lnTo>
                  <a:lnTo>
                    <a:pt x="790" y="264"/>
                  </a:lnTo>
                  <a:lnTo>
                    <a:pt x="795" y="268"/>
                  </a:lnTo>
                  <a:lnTo>
                    <a:pt x="802" y="271"/>
                  </a:lnTo>
                  <a:lnTo>
                    <a:pt x="808" y="276"/>
                  </a:lnTo>
                  <a:lnTo>
                    <a:pt x="814" y="271"/>
                  </a:lnTo>
                  <a:lnTo>
                    <a:pt x="828" y="262"/>
                  </a:lnTo>
                  <a:lnTo>
                    <a:pt x="831" y="261"/>
                  </a:lnTo>
                  <a:lnTo>
                    <a:pt x="834" y="260"/>
                  </a:lnTo>
                  <a:lnTo>
                    <a:pt x="838" y="260"/>
                  </a:lnTo>
                  <a:lnTo>
                    <a:pt x="841" y="261"/>
                  </a:lnTo>
                  <a:lnTo>
                    <a:pt x="844" y="262"/>
                  </a:lnTo>
                  <a:lnTo>
                    <a:pt x="854" y="257"/>
                  </a:lnTo>
                  <a:lnTo>
                    <a:pt x="857" y="255"/>
                  </a:lnTo>
                  <a:lnTo>
                    <a:pt x="862" y="253"/>
                  </a:lnTo>
                  <a:lnTo>
                    <a:pt x="865" y="255"/>
                  </a:lnTo>
                  <a:lnTo>
                    <a:pt x="871" y="257"/>
                  </a:lnTo>
                  <a:lnTo>
                    <a:pt x="878" y="260"/>
                  </a:lnTo>
                  <a:lnTo>
                    <a:pt x="885" y="259"/>
                  </a:lnTo>
                  <a:lnTo>
                    <a:pt x="890" y="253"/>
                  </a:lnTo>
                  <a:lnTo>
                    <a:pt x="898" y="254"/>
                  </a:lnTo>
                  <a:lnTo>
                    <a:pt x="906" y="259"/>
                  </a:lnTo>
                  <a:lnTo>
                    <a:pt x="912" y="266"/>
                  </a:lnTo>
                  <a:lnTo>
                    <a:pt x="918" y="270"/>
                  </a:lnTo>
                  <a:lnTo>
                    <a:pt x="926" y="270"/>
                  </a:lnTo>
                  <a:lnTo>
                    <a:pt x="928" y="273"/>
                  </a:lnTo>
                  <a:lnTo>
                    <a:pt x="928" y="275"/>
                  </a:lnTo>
                  <a:lnTo>
                    <a:pt x="929" y="276"/>
                  </a:lnTo>
                  <a:lnTo>
                    <a:pt x="935" y="277"/>
                  </a:lnTo>
                  <a:lnTo>
                    <a:pt x="941" y="277"/>
                  </a:lnTo>
                  <a:lnTo>
                    <a:pt x="947" y="278"/>
                  </a:lnTo>
                  <a:lnTo>
                    <a:pt x="951" y="281"/>
                  </a:lnTo>
                  <a:lnTo>
                    <a:pt x="954" y="287"/>
                  </a:lnTo>
                  <a:lnTo>
                    <a:pt x="967" y="284"/>
                  </a:lnTo>
                  <a:lnTo>
                    <a:pt x="979" y="287"/>
                  </a:lnTo>
                  <a:lnTo>
                    <a:pt x="982" y="334"/>
                  </a:lnTo>
                  <a:lnTo>
                    <a:pt x="983" y="383"/>
                  </a:lnTo>
                  <a:lnTo>
                    <a:pt x="985" y="431"/>
                  </a:lnTo>
                  <a:lnTo>
                    <a:pt x="989" y="436"/>
                  </a:lnTo>
                  <a:lnTo>
                    <a:pt x="993" y="439"/>
                  </a:lnTo>
                  <a:lnTo>
                    <a:pt x="998" y="444"/>
                  </a:lnTo>
                  <a:lnTo>
                    <a:pt x="1003" y="447"/>
                  </a:lnTo>
                  <a:lnTo>
                    <a:pt x="1003" y="454"/>
                  </a:lnTo>
                  <a:lnTo>
                    <a:pt x="1004" y="457"/>
                  </a:lnTo>
                  <a:lnTo>
                    <a:pt x="1004" y="459"/>
                  </a:lnTo>
                  <a:lnTo>
                    <a:pt x="1005" y="460"/>
                  </a:lnTo>
                  <a:lnTo>
                    <a:pt x="1003" y="465"/>
                  </a:lnTo>
                  <a:lnTo>
                    <a:pt x="1005" y="472"/>
                  </a:lnTo>
                  <a:lnTo>
                    <a:pt x="1007" y="475"/>
                  </a:lnTo>
                  <a:lnTo>
                    <a:pt x="1017" y="485"/>
                  </a:lnTo>
                  <a:lnTo>
                    <a:pt x="1017" y="493"/>
                  </a:lnTo>
                  <a:lnTo>
                    <a:pt x="1020" y="499"/>
                  </a:lnTo>
                  <a:lnTo>
                    <a:pt x="1024" y="503"/>
                  </a:lnTo>
                  <a:lnTo>
                    <a:pt x="1027" y="510"/>
                  </a:lnTo>
                  <a:lnTo>
                    <a:pt x="1027" y="521"/>
                  </a:lnTo>
                  <a:lnTo>
                    <a:pt x="1025" y="521"/>
                  </a:lnTo>
                  <a:lnTo>
                    <a:pt x="1025" y="526"/>
                  </a:lnTo>
                  <a:lnTo>
                    <a:pt x="1026" y="528"/>
                  </a:lnTo>
                  <a:lnTo>
                    <a:pt x="1026" y="533"/>
                  </a:lnTo>
                  <a:lnTo>
                    <a:pt x="1027" y="536"/>
                  </a:lnTo>
                  <a:lnTo>
                    <a:pt x="1027" y="541"/>
                  </a:lnTo>
                  <a:lnTo>
                    <a:pt x="1020" y="551"/>
                  </a:lnTo>
                  <a:lnTo>
                    <a:pt x="1017" y="564"/>
                  </a:lnTo>
                  <a:lnTo>
                    <a:pt x="1014" y="578"/>
                  </a:lnTo>
                  <a:lnTo>
                    <a:pt x="1015" y="592"/>
                  </a:lnTo>
                  <a:lnTo>
                    <a:pt x="1019" y="605"/>
                  </a:lnTo>
                  <a:lnTo>
                    <a:pt x="1010" y="617"/>
                  </a:lnTo>
                  <a:lnTo>
                    <a:pt x="1004" y="622"/>
                  </a:lnTo>
                  <a:lnTo>
                    <a:pt x="1000" y="628"/>
                  </a:lnTo>
                  <a:lnTo>
                    <a:pt x="1000" y="635"/>
                  </a:lnTo>
                  <a:lnTo>
                    <a:pt x="1005" y="642"/>
                  </a:lnTo>
                  <a:lnTo>
                    <a:pt x="998" y="646"/>
                  </a:lnTo>
                  <a:lnTo>
                    <a:pt x="992" y="647"/>
                  </a:lnTo>
                  <a:lnTo>
                    <a:pt x="985" y="648"/>
                  </a:lnTo>
                  <a:lnTo>
                    <a:pt x="978" y="652"/>
                  </a:lnTo>
                  <a:lnTo>
                    <a:pt x="971" y="656"/>
                  </a:lnTo>
                  <a:lnTo>
                    <a:pt x="965" y="659"/>
                  </a:lnTo>
                  <a:lnTo>
                    <a:pt x="962" y="659"/>
                  </a:lnTo>
                  <a:lnTo>
                    <a:pt x="961" y="657"/>
                  </a:lnTo>
                  <a:lnTo>
                    <a:pt x="958" y="656"/>
                  </a:lnTo>
                  <a:lnTo>
                    <a:pt x="957" y="656"/>
                  </a:lnTo>
                  <a:lnTo>
                    <a:pt x="953" y="657"/>
                  </a:lnTo>
                  <a:lnTo>
                    <a:pt x="946" y="659"/>
                  </a:lnTo>
                  <a:lnTo>
                    <a:pt x="937" y="659"/>
                  </a:lnTo>
                  <a:lnTo>
                    <a:pt x="940" y="654"/>
                  </a:lnTo>
                  <a:lnTo>
                    <a:pt x="940" y="639"/>
                  </a:lnTo>
                  <a:lnTo>
                    <a:pt x="937" y="638"/>
                  </a:lnTo>
                  <a:lnTo>
                    <a:pt x="934" y="636"/>
                  </a:lnTo>
                  <a:lnTo>
                    <a:pt x="929" y="641"/>
                  </a:lnTo>
                  <a:lnTo>
                    <a:pt x="928" y="643"/>
                  </a:lnTo>
                  <a:lnTo>
                    <a:pt x="923" y="648"/>
                  </a:lnTo>
                  <a:lnTo>
                    <a:pt x="922" y="648"/>
                  </a:lnTo>
                  <a:lnTo>
                    <a:pt x="920" y="647"/>
                  </a:lnTo>
                  <a:lnTo>
                    <a:pt x="918" y="645"/>
                  </a:lnTo>
                  <a:lnTo>
                    <a:pt x="918" y="643"/>
                  </a:lnTo>
                  <a:lnTo>
                    <a:pt x="916" y="642"/>
                  </a:lnTo>
                  <a:lnTo>
                    <a:pt x="913" y="642"/>
                  </a:lnTo>
                  <a:lnTo>
                    <a:pt x="912" y="645"/>
                  </a:lnTo>
                  <a:lnTo>
                    <a:pt x="913" y="655"/>
                  </a:lnTo>
                  <a:lnTo>
                    <a:pt x="915" y="663"/>
                  </a:lnTo>
                  <a:lnTo>
                    <a:pt x="919" y="671"/>
                  </a:lnTo>
                  <a:lnTo>
                    <a:pt x="923" y="682"/>
                  </a:lnTo>
                  <a:lnTo>
                    <a:pt x="918" y="684"/>
                  </a:lnTo>
                  <a:lnTo>
                    <a:pt x="914" y="689"/>
                  </a:lnTo>
                  <a:lnTo>
                    <a:pt x="909" y="694"/>
                  </a:lnTo>
                  <a:lnTo>
                    <a:pt x="904" y="696"/>
                  </a:lnTo>
                  <a:lnTo>
                    <a:pt x="901" y="706"/>
                  </a:lnTo>
                  <a:lnTo>
                    <a:pt x="897" y="713"/>
                  </a:lnTo>
                  <a:lnTo>
                    <a:pt x="890" y="719"/>
                  </a:lnTo>
                  <a:lnTo>
                    <a:pt x="882" y="725"/>
                  </a:lnTo>
                  <a:lnTo>
                    <a:pt x="873" y="730"/>
                  </a:lnTo>
                  <a:lnTo>
                    <a:pt x="868" y="736"/>
                  </a:lnTo>
                  <a:lnTo>
                    <a:pt x="861" y="736"/>
                  </a:lnTo>
                  <a:lnTo>
                    <a:pt x="855" y="737"/>
                  </a:lnTo>
                  <a:lnTo>
                    <a:pt x="850" y="738"/>
                  </a:lnTo>
                  <a:lnTo>
                    <a:pt x="844" y="738"/>
                  </a:lnTo>
                  <a:lnTo>
                    <a:pt x="843" y="739"/>
                  </a:lnTo>
                  <a:lnTo>
                    <a:pt x="842" y="741"/>
                  </a:lnTo>
                  <a:lnTo>
                    <a:pt x="842" y="750"/>
                  </a:lnTo>
                  <a:lnTo>
                    <a:pt x="840" y="750"/>
                  </a:lnTo>
                  <a:lnTo>
                    <a:pt x="836" y="746"/>
                  </a:lnTo>
                  <a:lnTo>
                    <a:pt x="836" y="745"/>
                  </a:lnTo>
                  <a:lnTo>
                    <a:pt x="835" y="744"/>
                  </a:lnTo>
                  <a:lnTo>
                    <a:pt x="834" y="744"/>
                  </a:lnTo>
                  <a:lnTo>
                    <a:pt x="833" y="745"/>
                  </a:lnTo>
                  <a:lnTo>
                    <a:pt x="831" y="745"/>
                  </a:lnTo>
                  <a:lnTo>
                    <a:pt x="828" y="746"/>
                  </a:lnTo>
                  <a:lnTo>
                    <a:pt x="826" y="747"/>
                  </a:lnTo>
                  <a:lnTo>
                    <a:pt x="821" y="747"/>
                  </a:lnTo>
                  <a:lnTo>
                    <a:pt x="819" y="746"/>
                  </a:lnTo>
                  <a:lnTo>
                    <a:pt x="819" y="740"/>
                  </a:lnTo>
                  <a:lnTo>
                    <a:pt x="815" y="740"/>
                  </a:lnTo>
                  <a:lnTo>
                    <a:pt x="813" y="741"/>
                  </a:lnTo>
                  <a:lnTo>
                    <a:pt x="812" y="743"/>
                  </a:lnTo>
                  <a:lnTo>
                    <a:pt x="806" y="743"/>
                  </a:lnTo>
                  <a:lnTo>
                    <a:pt x="804" y="741"/>
                  </a:lnTo>
                  <a:lnTo>
                    <a:pt x="804" y="739"/>
                  </a:lnTo>
                  <a:lnTo>
                    <a:pt x="802" y="736"/>
                  </a:lnTo>
                  <a:lnTo>
                    <a:pt x="800" y="737"/>
                  </a:lnTo>
                  <a:lnTo>
                    <a:pt x="799" y="738"/>
                  </a:lnTo>
                  <a:lnTo>
                    <a:pt x="799" y="739"/>
                  </a:lnTo>
                  <a:lnTo>
                    <a:pt x="801" y="744"/>
                  </a:lnTo>
                  <a:lnTo>
                    <a:pt x="801" y="745"/>
                  </a:lnTo>
                  <a:lnTo>
                    <a:pt x="802" y="747"/>
                  </a:lnTo>
                  <a:lnTo>
                    <a:pt x="802" y="750"/>
                  </a:lnTo>
                  <a:lnTo>
                    <a:pt x="797" y="748"/>
                  </a:lnTo>
                  <a:lnTo>
                    <a:pt x="793" y="745"/>
                  </a:lnTo>
                  <a:lnTo>
                    <a:pt x="792" y="741"/>
                  </a:lnTo>
                  <a:lnTo>
                    <a:pt x="788" y="738"/>
                  </a:lnTo>
                  <a:lnTo>
                    <a:pt x="783" y="738"/>
                  </a:lnTo>
                  <a:lnTo>
                    <a:pt x="781" y="743"/>
                  </a:lnTo>
                  <a:lnTo>
                    <a:pt x="785" y="747"/>
                  </a:lnTo>
                  <a:lnTo>
                    <a:pt x="788" y="753"/>
                  </a:lnTo>
                  <a:lnTo>
                    <a:pt x="791" y="760"/>
                  </a:lnTo>
                  <a:lnTo>
                    <a:pt x="788" y="766"/>
                  </a:lnTo>
                  <a:lnTo>
                    <a:pt x="793" y="764"/>
                  </a:lnTo>
                  <a:lnTo>
                    <a:pt x="800" y="764"/>
                  </a:lnTo>
                  <a:lnTo>
                    <a:pt x="793" y="771"/>
                  </a:lnTo>
                  <a:lnTo>
                    <a:pt x="785" y="773"/>
                  </a:lnTo>
                  <a:lnTo>
                    <a:pt x="778" y="769"/>
                  </a:lnTo>
                  <a:lnTo>
                    <a:pt x="771" y="764"/>
                  </a:lnTo>
                  <a:lnTo>
                    <a:pt x="770" y="768"/>
                  </a:lnTo>
                  <a:lnTo>
                    <a:pt x="770" y="774"/>
                  </a:lnTo>
                  <a:lnTo>
                    <a:pt x="771" y="780"/>
                  </a:lnTo>
                  <a:lnTo>
                    <a:pt x="770" y="785"/>
                  </a:lnTo>
                  <a:lnTo>
                    <a:pt x="766" y="789"/>
                  </a:lnTo>
                  <a:lnTo>
                    <a:pt x="763" y="786"/>
                  </a:lnTo>
                  <a:lnTo>
                    <a:pt x="759" y="786"/>
                  </a:lnTo>
                  <a:lnTo>
                    <a:pt x="748" y="790"/>
                  </a:lnTo>
                  <a:lnTo>
                    <a:pt x="742" y="792"/>
                  </a:lnTo>
                  <a:lnTo>
                    <a:pt x="737" y="789"/>
                  </a:lnTo>
                  <a:lnTo>
                    <a:pt x="738" y="795"/>
                  </a:lnTo>
                  <a:lnTo>
                    <a:pt x="738" y="801"/>
                  </a:lnTo>
                  <a:lnTo>
                    <a:pt x="741" y="804"/>
                  </a:lnTo>
                  <a:lnTo>
                    <a:pt x="746" y="808"/>
                  </a:lnTo>
                  <a:lnTo>
                    <a:pt x="743" y="814"/>
                  </a:lnTo>
                  <a:lnTo>
                    <a:pt x="741" y="820"/>
                  </a:lnTo>
                  <a:lnTo>
                    <a:pt x="730" y="817"/>
                  </a:lnTo>
                  <a:lnTo>
                    <a:pt x="719" y="817"/>
                  </a:lnTo>
                  <a:lnTo>
                    <a:pt x="709" y="820"/>
                  </a:lnTo>
                  <a:lnTo>
                    <a:pt x="713" y="823"/>
                  </a:lnTo>
                  <a:lnTo>
                    <a:pt x="715" y="824"/>
                  </a:lnTo>
                  <a:lnTo>
                    <a:pt x="719" y="824"/>
                  </a:lnTo>
                  <a:lnTo>
                    <a:pt x="721" y="825"/>
                  </a:lnTo>
                  <a:lnTo>
                    <a:pt x="723" y="828"/>
                  </a:lnTo>
                  <a:lnTo>
                    <a:pt x="724" y="830"/>
                  </a:lnTo>
                  <a:lnTo>
                    <a:pt x="729" y="837"/>
                  </a:lnTo>
                  <a:lnTo>
                    <a:pt x="728" y="844"/>
                  </a:lnTo>
                  <a:lnTo>
                    <a:pt x="724" y="851"/>
                  </a:lnTo>
                  <a:lnTo>
                    <a:pt x="722" y="857"/>
                  </a:lnTo>
                  <a:lnTo>
                    <a:pt x="721" y="865"/>
                  </a:lnTo>
                  <a:lnTo>
                    <a:pt x="712" y="866"/>
                  </a:lnTo>
                  <a:lnTo>
                    <a:pt x="700" y="862"/>
                  </a:lnTo>
                  <a:lnTo>
                    <a:pt x="695" y="859"/>
                  </a:lnTo>
                  <a:lnTo>
                    <a:pt x="689" y="857"/>
                  </a:lnTo>
                  <a:lnTo>
                    <a:pt x="691" y="862"/>
                  </a:lnTo>
                  <a:lnTo>
                    <a:pt x="693" y="866"/>
                  </a:lnTo>
                  <a:lnTo>
                    <a:pt x="695" y="870"/>
                  </a:lnTo>
                  <a:lnTo>
                    <a:pt x="695" y="876"/>
                  </a:lnTo>
                  <a:lnTo>
                    <a:pt x="703" y="877"/>
                  </a:lnTo>
                  <a:lnTo>
                    <a:pt x="710" y="878"/>
                  </a:lnTo>
                  <a:lnTo>
                    <a:pt x="717" y="876"/>
                  </a:lnTo>
                  <a:lnTo>
                    <a:pt x="715" y="883"/>
                  </a:lnTo>
                  <a:lnTo>
                    <a:pt x="714" y="890"/>
                  </a:lnTo>
                  <a:lnTo>
                    <a:pt x="712" y="895"/>
                  </a:lnTo>
                  <a:lnTo>
                    <a:pt x="707" y="899"/>
                  </a:lnTo>
                  <a:lnTo>
                    <a:pt x="706" y="906"/>
                  </a:lnTo>
                  <a:lnTo>
                    <a:pt x="707" y="911"/>
                  </a:lnTo>
                  <a:lnTo>
                    <a:pt x="709" y="915"/>
                  </a:lnTo>
                  <a:lnTo>
                    <a:pt x="713" y="920"/>
                  </a:lnTo>
                  <a:lnTo>
                    <a:pt x="715" y="925"/>
                  </a:lnTo>
                  <a:lnTo>
                    <a:pt x="716" y="933"/>
                  </a:lnTo>
                  <a:lnTo>
                    <a:pt x="716" y="941"/>
                  </a:lnTo>
                  <a:lnTo>
                    <a:pt x="717" y="949"/>
                  </a:lnTo>
                  <a:lnTo>
                    <a:pt x="722" y="958"/>
                  </a:lnTo>
                  <a:lnTo>
                    <a:pt x="724" y="962"/>
                  </a:lnTo>
                  <a:lnTo>
                    <a:pt x="727" y="967"/>
                  </a:lnTo>
                  <a:lnTo>
                    <a:pt x="728" y="974"/>
                  </a:lnTo>
                  <a:lnTo>
                    <a:pt x="728" y="982"/>
                  </a:lnTo>
                  <a:lnTo>
                    <a:pt x="729" y="989"/>
                  </a:lnTo>
                  <a:lnTo>
                    <a:pt x="732" y="995"/>
                  </a:lnTo>
                  <a:lnTo>
                    <a:pt x="732" y="996"/>
                  </a:lnTo>
                  <a:lnTo>
                    <a:pt x="730" y="998"/>
                  </a:lnTo>
                  <a:lnTo>
                    <a:pt x="723" y="998"/>
                  </a:lnTo>
                  <a:lnTo>
                    <a:pt x="723" y="999"/>
                  </a:lnTo>
                  <a:lnTo>
                    <a:pt x="722" y="1000"/>
                  </a:lnTo>
                  <a:lnTo>
                    <a:pt x="723" y="1003"/>
                  </a:lnTo>
                  <a:lnTo>
                    <a:pt x="715" y="1000"/>
                  </a:lnTo>
                  <a:lnTo>
                    <a:pt x="708" y="995"/>
                  </a:lnTo>
                  <a:lnTo>
                    <a:pt x="701" y="988"/>
                  </a:lnTo>
                  <a:lnTo>
                    <a:pt x="693" y="983"/>
                  </a:lnTo>
                  <a:lnTo>
                    <a:pt x="650" y="983"/>
                  </a:lnTo>
                  <a:lnTo>
                    <a:pt x="644" y="978"/>
                  </a:lnTo>
                  <a:lnTo>
                    <a:pt x="639" y="972"/>
                  </a:lnTo>
                  <a:lnTo>
                    <a:pt x="632" y="969"/>
                  </a:lnTo>
                  <a:lnTo>
                    <a:pt x="624" y="967"/>
                  </a:lnTo>
                  <a:lnTo>
                    <a:pt x="614" y="967"/>
                  </a:lnTo>
                  <a:lnTo>
                    <a:pt x="609" y="960"/>
                  </a:lnTo>
                  <a:lnTo>
                    <a:pt x="602" y="955"/>
                  </a:lnTo>
                  <a:lnTo>
                    <a:pt x="593" y="953"/>
                  </a:lnTo>
                  <a:lnTo>
                    <a:pt x="582" y="953"/>
                  </a:lnTo>
                  <a:lnTo>
                    <a:pt x="581" y="951"/>
                  </a:lnTo>
                  <a:lnTo>
                    <a:pt x="581" y="946"/>
                  </a:lnTo>
                  <a:lnTo>
                    <a:pt x="580" y="943"/>
                  </a:lnTo>
                  <a:lnTo>
                    <a:pt x="579" y="943"/>
                  </a:lnTo>
                  <a:lnTo>
                    <a:pt x="578" y="942"/>
                  </a:lnTo>
                  <a:lnTo>
                    <a:pt x="576" y="942"/>
                  </a:lnTo>
                  <a:lnTo>
                    <a:pt x="575" y="941"/>
                  </a:lnTo>
                  <a:lnTo>
                    <a:pt x="574" y="941"/>
                  </a:lnTo>
                  <a:lnTo>
                    <a:pt x="573" y="932"/>
                  </a:lnTo>
                  <a:lnTo>
                    <a:pt x="572" y="921"/>
                  </a:lnTo>
                  <a:lnTo>
                    <a:pt x="566" y="909"/>
                  </a:lnTo>
                  <a:lnTo>
                    <a:pt x="559" y="899"/>
                  </a:lnTo>
                  <a:lnTo>
                    <a:pt x="552" y="891"/>
                  </a:lnTo>
                  <a:lnTo>
                    <a:pt x="551" y="888"/>
                  </a:lnTo>
                  <a:lnTo>
                    <a:pt x="552" y="886"/>
                  </a:lnTo>
                  <a:lnTo>
                    <a:pt x="552" y="884"/>
                  </a:lnTo>
                  <a:lnTo>
                    <a:pt x="553" y="883"/>
                  </a:lnTo>
                  <a:lnTo>
                    <a:pt x="554" y="880"/>
                  </a:lnTo>
                  <a:lnTo>
                    <a:pt x="554" y="876"/>
                  </a:lnTo>
                  <a:lnTo>
                    <a:pt x="553" y="873"/>
                  </a:lnTo>
                  <a:lnTo>
                    <a:pt x="551" y="872"/>
                  </a:lnTo>
                  <a:lnTo>
                    <a:pt x="549" y="867"/>
                  </a:lnTo>
                  <a:lnTo>
                    <a:pt x="551" y="853"/>
                  </a:lnTo>
                  <a:lnTo>
                    <a:pt x="549" y="845"/>
                  </a:lnTo>
                  <a:lnTo>
                    <a:pt x="545" y="838"/>
                  </a:lnTo>
                  <a:lnTo>
                    <a:pt x="538" y="834"/>
                  </a:lnTo>
                  <a:lnTo>
                    <a:pt x="530" y="831"/>
                  </a:lnTo>
                  <a:lnTo>
                    <a:pt x="522" y="817"/>
                  </a:lnTo>
                  <a:lnTo>
                    <a:pt x="512" y="803"/>
                  </a:lnTo>
                  <a:lnTo>
                    <a:pt x="504" y="789"/>
                  </a:lnTo>
                  <a:lnTo>
                    <a:pt x="503" y="787"/>
                  </a:lnTo>
                  <a:lnTo>
                    <a:pt x="501" y="785"/>
                  </a:lnTo>
                  <a:lnTo>
                    <a:pt x="497" y="783"/>
                  </a:lnTo>
                  <a:lnTo>
                    <a:pt x="490" y="780"/>
                  </a:lnTo>
                  <a:lnTo>
                    <a:pt x="488" y="774"/>
                  </a:lnTo>
                  <a:lnTo>
                    <a:pt x="486" y="767"/>
                  </a:lnTo>
                  <a:lnTo>
                    <a:pt x="485" y="758"/>
                  </a:lnTo>
                  <a:lnTo>
                    <a:pt x="485" y="757"/>
                  </a:lnTo>
                  <a:lnTo>
                    <a:pt x="483" y="754"/>
                  </a:lnTo>
                  <a:lnTo>
                    <a:pt x="481" y="747"/>
                  </a:lnTo>
                  <a:lnTo>
                    <a:pt x="479" y="744"/>
                  </a:lnTo>
                  <a:lnTo>
                    <a:pt x="476" y="743"/>
                  </a:lnTo>
                  <a:lnTo>
                    <a:pt x="475" y="741"/>
                  </a:lnTo>
                  <a:lnTo>
                    <a:pt x="473" y="740"/>
                  </a:lnTo>
                  <a:lnTo>
                    <a:pt x="473" y="736"/>
                  </a:lnTo>
                  <a:lnTo>
                    <a:pt x="472" y="732"/>
                  </a:lnTo>
                  <a:lnTo>
                    <a:pt x="465" y="722"/>
                  </a:lnTo>
                  <a:lnTo>
                    <a:pt x="462" y="717"/>
                  </a:lnTo>
                  <a:lnTo>
                    <a:pt x="461" y="709"/>
                  </a:lnTo>
                  <a:lnTo>
                    <a:pt x="459" y="702"/>
                  </a:lnTo>
                  <a:lnTo>
                    <a:pt x="452" y="690"/>
                  </a:lnTo>
                  <a:lnTo>
                    <a:pt x="443" y="681"/>
                  </a:lnTo>
                  <a:lnTo>
                    <a:pt x="433" y="670"/>
                  </a:lnTo>
                  <a:lnTo>
                    <a:pt x="429" y="664"/>
                  </a:lnTo>
                  <a:lnTo>
                    <a:pt x="422" y="657"/>
                  </a:lnTo>
                  <a:lnTo>
                    <a:pt x="413" y="650"/>
                  </a:lnTo>
                  <a:lnTo>
                    <a:pt x="412" y="649"/>
                  </a:lnTo>
                  <a:lnTo>
                    <a:pt x="411" y="649"/>
                  </a:lnTo>
                  <a:lnTo>
                    <a:pt x="411" y="650"/>
                  </a:lnTo>
                  <a:lnTo>
                    <a:pt x="404" y="642"/>
                  </a:lnTo>
                  <a:lnTo>
                    <a:pt x="395" y="628"/>
                  </a:lnTo>
                  <a:lnTo>
                    <a:pt x="381" y="629"/>
                  </a:lnTo>
                  <a:lnTo>
                    <a:pt x="365" y="628"/>
                  </a:lnTo>
                  <a:lnTo>
                    <a:pt x="346" y="625"/>
                  </a:lnTo>
                  <a:lnTo>
                    <a:pt x="334" y="620"/>
                  </a:lnTo>
                  <a:lnTo>
                    <a:pt x="328" y="620"/>
                  </a:lnTo>
                  <a:lnTo>
                    <a:pt x="323" y="622"/>
                  </a:lnTo>
                  <a:lnTo>
                    <a:pt x="318" y="628"/>
                  </a:lnTo>
                  <a:lnTo>
                    <a:pt x="309" y="627"/>
                  </a:lnTo>
                  <a:lnTo>
                    <a:pt x="299" y="631"/>
                  </a:lnTo>
                  <a:lnTo>
                    <a:pt x="294" y="636"/>
                  </a:lnTo>
                  <a:lnTo>
                    <a:pt x="289" y="645"/>
                  </a:lnTo>
                  <a:lnTo>
                    <a:pt x="284" y="655"/>
                  </a:lnTo>
                  <a:lnTo>
                    <a:pt x="278" y="668"/>
                  </a:lnTo>
                  <a:lnTo>
                    <a:pt x="273" y="678"/>
                  </a:lnTo>
                  <a:lnTo>
                    <a:pt x="263" y="688"/>
                  </a:lnTo>
                  <a:lnTo>
                    <a:pt x="254" y="696"/>
                  </a:lnTo>
                  <a:lnTo>
                    <a:pt x="242" y="694"/>
                  </a:lnTo>
                  <a:lnTo>
                    <a:pt x="232" y="689"/>
                  </a:lnTo>
                  <a:lnTo>
                    <a:pt x="224" y="683"/>
                  </a:lnTo>
                  <a:lnTo>
                    <a:pt x="214" y="676"/>
                  </a:lnTo>
                  <a:lnTo>
                    <a:pt x="210" y="671"/>
                  </a:lnTo>
                  <a:lnTo>
                    <a:pt x="209" y="669"/>
                  </a:lnTo>
                  <a:lnTo>
                    <a:pt x="206" y="668"/>
                  </a:lnTo>
                  <a:lnTo>
                    <a:pt x="196" y="666"/>
                  </a:lnTo>
                  <a:lnTo>
                    <a:pt x="186" y="662"/>
                  </a:lnTo>
                  <a:lnTo>
                    <a:pt x="179" y="656"/>
                  </a:lnTo>
                  <a:lnTo>
                    <a:pt x="175" y="649"/>
                  </a:lnTo>
                  <a:lnTo>
                    <a:pt x="168" y="642"/>
                  </a:lnTo>
                  <a:lnTo>
                    <a:pt x="161" y="638"/>
                  </a:lnTo>
                  <a:lnTo>
                    <a:pt x="153" y="634"/>
                  </a:lnTo>
                  <a:lnTo>
                    <a:pt x="150" y="625"/>
                  </a:lnTo>
                  <a:lnTo>
                    <a:pt x="141" y="608"/>
                  </a:lnTo>
                  <a:lnTo>
                    <a:pt x="138" y="600"/>
                  </a:lnTo>
                  <a:lnTo>
                    <a:pt x="139" y="589"/>
                  </a:lnTo>
                  <a:lnTo>
                    <a:pt x="140" y="582"/>
                  </a:lnTo>
                  <a:lnTo>
                    <a:pt x="139" y="575"/>
                  </a:lnTo>
                  <a:lnTo>
                    <a:pt x="135" y="566"/>
                  </a:lnTo>
                  <a:lnTo>
                    <a:pt x="135" y="565"/>
                  </a:lnTo>
                  <a:lnTo>
                    <a:pt x="134" y="562"/>
                  </a:lnTo>
                  <a:lnTo>
                    <a:pt x="134" y="559"/>
                  </a:lnTo>
                  <a:lnTo>
                    <a:pt x="133" y="557"/>
                  </a:lnTo>
                  <a:lnTo>
                    <a:pt x="132" y="557"/>
                  </a:lnTo>
                  <a:lnTo>
                    <a:pt x="129" y="556"/>
                  </a:lnTo>
                  <a:lnTo>
                    <a:pt x="128" y="556"/>
                  </a:lnTo>
                  <a:lnTo>
                    <a:pt x="127" y="555"/>
                  </a:lnTo>
                  <a:lnTo>
                    <a:pt x="127" y="543"/>
                  </a:lnTo>
                  <a:lnTo>
                    <a:pt x="125" y="540"/>
                  </a:lnTo>
                  <a:lnTo>
                    <a:pt x="122" y="537"/>
                  </a:lnTo>
                  <a:lnTo>
                    <a:pt x="121" y="535"/>
                  </a:lnTo>
                  <a:lnTo>
                    <a:pt x="105" y="519"/>
                  </a:lnTo>
                  <a:lnTo>
                    <a:pt x="101" y="516"/>
                  </a:lnTo>
                  <a:lnTo>
                    <a:pt x="94" y="514"/>
                  </a:lnTo>
                  <a:lnTo>
                    <a:pt x="87" y="509"/>
                  </a:lnTo>
                  <a:lnTo>
                    <a:pt x="83" y="502"/>
                  </a:lnTo>
                  <a:lnTo>
                    <a:pt x="82" y="499"/>
                  </a:lnTo>
                  <a:lnTo>
                    <a:pt x="77" y="492"/>
                  </a:lnTo>
                  <a:lnTo>
                    <a:pt x="70" y="487"/>
                  </a:lnTo>
                  <a:lnTo>
                    <a:pt x="68" y="485"/>
                  </a:lnTo>
                  <a:lnTo>
                    <a:pt x="51" y="464"/>
                  </a:lnTo>
                  <a:lnTo>
                    <a:pt x="41" y="454"/>
                  </a:lnTo>
                  <a:lnTo>
                    <a:pt x="28" y="447"/>
                  </a:lnTo>
                  <a:lnTo>
                    <a:pt x="27" y="440"/>
                  </a:lnTo>
                  <a:lnTo>
                    <a:pt x="25" y="435"/>
                  </a:lnTo>
                  <a:lnTo>
                    <a:pt x="23" y="428"/>
                  </a:lnTo>
                  <a:lnTo>
                    <a:pt x="19" y="423"/>
                  </a:lnTo>
                  <a:lnTo>
                    <a:pt x="14" y="419"/>
                  </a:lnTo>
                  <a:lnTo>
                    <a:pt x="8" y="416"/>
                  </a:lnTo>
                  <a:lnTo>
                    <a:pt x="4" y="411"/>
                  </a:lnTo>
                  <a:lnTo>
                    <a:pt x="0" y="405"/>
                  </a:lnTo>
                  <a:lnTo>
                    <a:pt x="0" y="397"/>
                  </a:lnTo>
                  <a:lnTo>
                    <a:pt x="90" y="407"/>
                  </a:lnTo>
                  <a:lnTo>
                    <a:pt x="181" y="414"/>
                  </a:lnTo>
                  <a:lnTo>
                    <a:pt x="274" y="419"/>
                  </a:lnTo>
                  <a:lnTo>
                    <a:pt x="275" y="418"/>
                  </a:lnTo>
                  <a:lnTo>
                    <a:pt x="277" y="417"/>
                  </a:lnTo>
                  <a:lnTo>
                    <a:pt x="280" y="415"/>
                  </a:lnTo>
                  <a:lnTo>
                    <a:pt x="282" y="414"/>
                  </a:lnTo>
                  <a:lnTo>
                    <a:pt x="296" y="206"/>
                  </a:lnTo>
                  <a:lnTo>
                    <a:pt x="31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Editable US Map with States</a:t>
            </a:r>
            <a:endParaRPr lang="en-US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989012" y="2743200"/>
            <a:ext cx="1877350" cy="2468364"/>
            <a:chOff x="7689849" y="2601913"/>
            <a:chExt cx="3000375" cy="3944937"/>
          </a:xfrm>
          <a:effectLst>
            <a:outerShdw blurRad="76200" dir="18900000" sy="23000" kx="-1200000" algn="bl" rotWithShape="0">
              <a:prstClr val="black">
                <a:alpha val="17000"/>
              </a:prstClr>
            </a:outerShdw>
          </a:effectLst>
        </p:grpSpPr>
        <p:sp>
          <p:nvSpPr>
            <p:cNvPr id="109" name="Freeform 14"/>
            <p:cNvSpPr>
              <a:spLocks/>
            </p:cNvSpPr>
            <p:nvPr/>
          </p:nvSpPr>
          <p:spPr bwMode="auto">
            <a:xfrm>
              <a:off x="7713662" y="3327400"/>
              <a:ext cx="723900" cy="224155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56" y="1397"/>
                </a:cxn>
                <a:cxn ang="0">
                  <a:pos x="407" y="1412"/>
                </a:cxn>
                <a:cxn ang="0">
                  <a:pos x="0" y="15"/>
                </a:cxn>
                <a:cxn ang="0">
                  <a:pos x="48" y="0"/>
                </a:cxn>
              </a:cxnLst>
              <a:rect l="0" t="0" r="r" b="b"/>
              <a:pathLst>
                <a:path w="456" h="1412">
                  <a:moveTo>
                    <a:pt x="48" y="0"/>
                  </a:moveTo>
                  <a:lnTo>
                    <a:pt x="456" y="1397"/>
                  </a:lnTo>
                  <a:lnTo>
                    <a:pt x="407" y="1412"/>
                  </a:lnTo>
                  <a:lnTo>
                    <a:pt x="0" y="15"/>
                  </a:lnTo>
                  <a:lnTo>
                    <a:pt x="48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5"/>
            <p:cNvSpPr>
              <a:spLocks/>
            </p:cNvSpPr>
            <p:nvPr/>
          </p:nvSpPr>
          <p:spPr bwMode="auto">
            <a:xfrm>
              <a:off x="8312149" y="5530850"/>
              <a:ext cx="455613" cy="1016000"/>
            </a:xfrm>
            <a:custGeom>
              <a:avLst/>
              <a:gdLst/>
              <a:ahLst/>
              <a:cxnLst>
                <a:cxn ang="0">
                  <a:pos x="110" y="0"/>
                </a:cxn>
                <a:cxn ang="0">
                  <a:pos x="287" y="609"/>
                </a:cxn>
                <a:cxn ang="0">
                  <a:pos x="177" y="640"/>
                </a:cxn>
                <a:cxn ang="0">
                  <a:pos x="0" y="31"/>
                </a:cxn>
                <a:cxn ang="0">
                  <a:pos x="110" y="0"/>
                </a:cxn>
              </a:cxnLst>
              <a:rect l="0" t="0" r="r" b="b"/>
              <a:pathLst>
                <a:path w="287" h="640">
                  <a:moveTo>
                    <a:pt x="110" y="0"/>
                  </a:moveTo>
                  <a:lnTo>
                    <a:pt x="287" y="609"/>
                  </a:lnTo>
                  <a:lnTo>
                    <a:pt x="177" y="640"/>
                  </a:lnTo>
                  <a:lnTo>
                    <a:pt x="0" y="31"/>
                  </a:lnTo>
                  <a:lnTo>
                    <a:pt x="11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  <a:shade val="30000"/>
                    <a:satMod val="115000"/>
                  </a:schemeClr>
                </a:gs>
                <a:gs pos="50000">
                  <a:schemeClr val="tx1">
                    <a:lumMod val="65000"/>
                    <a:lumOff val="35000"/>
                    <a:shade val="67500"/>
                    <a:satMod val="115000"/>
                  </a:schemeClr>
                </a:gs>
                <a:gs pos="100000">
                  <a:schemeClr val="tx1">
                    <a:lumMod val="65000"/>
                    <a:lumOff val="3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3"/>
            <p:cNvSpPr>
              <a:spLocks/>
            </p:cNvSpPr>
            <p:nvPr/>
          </p:nvSpPr>
          <p:spPr bwMode="auto">
            <a:xfrm>
              <a:off x="7689849" y="2601913"/>
              <a:ext cx="3000375" cy="2309813"/>
            </a:xfrm>
            <a:custGeom>
              <a:avLst/>
              <a:gdLst/>
              <a:ahLst/>
              <a:cxnLst>
                <a:cxn ang="0">
                  <a:pos x="1423" y="0"/>
                </a:cxn>
                <a:cxn ang="0">
                  <a:pos x="1427" y="16"/>
                </a:cxn>
                <a:cxn ang="0">
                  <a:pos x="1440" y="58"/>
                </a:cxn>
                <a:cxn ang="0">
                  <a:pos x="1464" y="122"/>
                </a:cxn>
                <a:cxn ang="0">
                  <a:pos x="1501" y="203"/>
                </a:cxn>
                <a:cxn ang="0">
                  <a:pos x="1550" y="298"/>
                </a:cxn>
                <a:cxn ang="0">
                  <a:pos x="1617" y="400"/>
                </a:cxn>
                <a:cxn ang="0">
                  <a:pos x="1671" y="482"/>
                </a:cxn>
                <a:cxn ang="0">
                  <a:pos x="1722" y="570"/>
                </a:cxn>
                <a:cxn ang="0">
                  <a:pos x="1768" y="659"/>
                </a:cxn>
                <a:cxn ang="0">
                  <a:pos x="1809" y="741"/>
                </a:cxn>
                <a:cxn ang="0">
                  <a:pos x="1843" y="815"/>
                </a:cxn>
                <a:cxn ang="0">
                  <a:pos x="1867" y="874"/>
                </a:cxn>
                <a:cxn ang="0">
                  <a:pos x="1885" y="912"/>
                </a:cxn>
                <a:cxn ang="0">
                  <a:pos x="1890" y="926"/>
                </a:cxn>
                <a:cxn ang="0">
                  <a:pos x="1820" y="942"/>
                </a:cxn>
                <a:cxn ang="0">
                  <a:pos x="1740" y="974"/>
                </a:cxn>
                <a:cxn ang="0">
                  <a:pos x="1602" y="1042"/>
                </a:cxn>
                <a:cxn ang="0">
                  <a:pos x="1501" y="1090"/>
                </a:cxn>
                <a:cxn ang="0">
                  <a:pos x="1396" y="1130"/>
                </a:cxn>
                <a:cxn ang="0">
                  <a:pos x="1288" y="1159"/>
                </a:cxn>
                <a:cxn ang="0">
                  <a:pos x="1182" y="1167"/>
                </a:cxn>
                <a:cxn ang="0">
                  <a:pos x="1067" y="1166"/>
                </a:cxn>
                <a:cxn ang="0">
                  <a:pos x="979" y="1171"/>
                </a:cxn>
                <a:cxn ang="0">
                  <a:pos x="915" y="1181"/>
                </a:cxn>
                <a:cxn ang="0">
                  <a:pos x="866" y="1198"/>
                </a:cxn>
                <a:cxn ang="0">
                  <a:pos x="831" y="1219"/>
                </a:cxn>
                <a:cxn ang="0">
                  <a:pos x="776" y="1262"/>
                </a:cxn>
                <a:cxn ang="0">
                  <a:pos x="733" y="1295"/>
                </a:cxn>
                <a:cxn ang="0">
                  <a:pos x="687" y="1324"/>
                </a:cxn>
                <a:cxn ang="0">
                  <a:pos x="624" y="1357"/>
                </a:cxn>
                <a:cxn ang="0">
                  <a:pos x="578" y="1375"/>
                </a:cxn>
                <a:cxn ang="0">
                  <a:pos x="519" y="1393"/>
                </a:cxn>
                <a:cxn ang="0">
                  <a:pos x="455" y="1413"/>
                </a:cxn>
                <a:cxn ang="0">
                  <a:pos x="394" y="1429"/>
                </a:cxn>
                <a:cxn ang="0">
                  <a:pos x="340" y="1443"/>
                </a:cxn>
                <a:cxn ang="0">
                  <a:pos x="293" y="1454"/>
                </a:cxn>
                <a:cxn ang="0">
                  <a:pos x="0" y="435"/>
                </a:cxn>
                <a:cxn ang="0">
                  <a:pos x="16" y="432"/>
                </a:cxn>
                <a:cxn ang="0">
                  <a:pos x="55" y="425"/>
                </a:cxn>
                <a:cxn ang="0">
                  <a:pos x="107" y="410"/>
                </a:cxn>
                <a:cxn ang="0">
                  <a:pos x="160" y="391"/>
                </a:cxn>
                <a:cxn ang="0">
                  <a:pos x="204" y="362"/>
                </a:cxn>
                <a:cxn ang="0">
                  <a:pos x="249" y="324"/>
                </a:cxn>
                <a:cxn ang="0">
                  <a:pos x="304" y="292"/>
                </a:cxn>
                <a:cxn ang="0">
                  <a:pos x="373" y="273"/>
                </a:cxn>
                <a:cxn ang="0">
                  <a:pos x="460" y="267"/>
                </a:cxn>
                <a:cxn ang="0">
                  <a:pos x="560" y="266"/>
                </a:cxn>
                <a:cxn ang="0">
                  <a:pos x="645" y="258"/>
                </a:cxn>
                <a:cxn ang="0">
                  <a:pos x="722" y="247"/>
                </a:cxn>
                <a:cxn ang="0">
                  <a:pos x="791" y="235"/>
                </a:cxn>
                <a:cxn ang="0">
                  <a:pos x="857" y="206"/>
                </a:cxn>
                <a:cxn ang="0">
                  <a:pos x="935" y="165"/>
                </a:cxn>
                <a:cxn ang="0">
                  <a:pos x="1017" y="118"/>
                </a:cxn>
                <a:cxn ang="0">
                  <a:pos x="1104" y="72"/>
                </a:cxn>
                <a:cxn ang="0">
                  <a:pos x="1195" y="37"/>
                </a:cxn>
                <a:cxn ang="0">
                  <a:pos x="1284" y="15"/>
                </a:cxn>
                <a:cxn ang="0">
                  <a:pos x="1357" y="4"/>
                </a:cxn>
                <a:cxn ang="0">
                  <a:pos x="1405" y="0"/>
                </a:cxn>
              </a:cxnLst>
              <a:rect l="0" t="0" r="r" b="b"/>
              <a:pathLst>
                <a:path w="1890" h="1455">
                  <a:moveTo>
                    <a:pt x="1405" y="0"/>
                  </a:moveTo>
                  <a:lnTo>
                    <a:pt x="1423" y="0"/>
                  </a:lnTo>
                  <a:lnTo>
                    <a:pt x="1425" y="4"/>
                  </a:lnTo>
                  <a:lnTo>
                    <a:pt x="1427" y="16"/>
                  </a:lnTo>
                  <a:lnTo>
                    <a:pt x="1432" y="33"/>
                  </a:lnTo>
                  <a:lnTo>
                    <a:pt x="1440" y="58"/>
                  </a:lnTo>
                  <a:lnTo>
                    <a:pt x="1451" y="87"/>
                  </a:lnTo>
                  <a:lnTo>
                    <a:pt x="1464" y="122"/>
                  </a:lnTo>
                  <a:lnTo>
                    <a:pt x="1481" y="161"/>
                  </a:lnTo>
                  <a:lnTo>
                    <a:pt x="1501" y="203"/>
                  </a:lnTo>
                  <a:lnTo>
                    <a:pt x="1524" y="249"/>
                  </a:lnTo>
                  <a:lnTo>
                    <a:pt x="1550" y="298"/>
                  </a:lnTo>
                  <a:lnTo>
                    <a:pt x="1582" y="349"/>
                  </a:lnTo>
                  <a:lnTo>
                    <a:pt x="1617" y="400"/>
                  </a:lnTo>
                  <a:lnTo>
                    <a:pt x="1645" y="440"/>
                  </a:lnTo>
                  <a:lnTo>
                    <a:pt x="1671" y="482"/>
                  </a:lnTo>
                  <a:lnTo>
                    <a:pt x="1697" y="527"/>
                  </a:lnTo>
                  <a:lnTo>
                    <a:pt x="1722" y="570"/>
                  </a:lnTo>
                  <a:lnTo>
                    <a:pt x="1746" y="614"/>
                  </a:lnTo>
                  <a:lnTo>
                    <a:pt x="1768" y="659"/>
                  </a:lnTo>
                  <a:lnTo>
                    <a:pt x="1790" y="701"/>
                  </a:lnTo>
                  <a:lnTo>
                    <a:pt x="1809" y="741"/>
                  </a:lnTo>
                  <a:lnTo>
                    <a:pt x="1827" y="779"/>
                  </a:lnTo>
                  <a:lnTo>
                    <a:pt x="1843" y="815"/>
                  </a:lnTo>
                  <a:lnTo>
                    <a:pt x="1857" y="846"/>
                  </a:lnTo>
                  <a:lnTo>
                    <a:pt x="1867" y="874"/>
                  </a:lnTo>
                  <a:lnTo>
                    <a:pt x="1877" y="896"/>
                  </a:lnTo>
                  <a:lnTo>
                    <a:pt x="1885" y="912"/>
                  </a:lnTo>
                  <a:lnTo>
                    <a:pt x="1888" y="922"/>
                  </a:lnTo>
                  <a:lnTo>
                    <a:pt x="1890" y="926"/>
                  </a:lnTo>
                  <a:lnTo>
                    <a:pt x="1857" y="931"/>
                  </a:lnTo>
                  <a:lnTo>
                    <a:pt x="1820" y="942"/>
                  </a:lnTo>
                  <a:lnTo>
                    <a:pt x="1781" y="956"/>
                  </a:lnTo>
                  <a:lnTo>
                    <a:pt x="1740" y="974"/>
                  </a:lnTo>
                  <a:lnTo>
                    <a:pt x="1696" y="995"/>
                  </a:lnTo>
                  <a:lnTo>
                    <a:pt x="1602" y="1042"/>
                  </a:lnTo>
                  <a:lnTo>
                    <a:pt x="1552" y="1066"/>
                  </a:lnTo>
                  <a:lnTo>
                    <a:pt x="1501" y="1090"/>
                  </a:lnTo>
                  <a:lnTo>
                    <a:pt x="1448" y="1111"/>
                  </a:lnTo>
                  <a:lnTo>
                    <a:pt x="1396" y="1130"/>
                  </a:lnTo>
                  <a:lnTo>
                    <a:pt x="1342" y="1146"/>
                  </a:lnTo>
                  <a:lnTo>
                    <a:pt x="1288" y="1159"/>
                  </a:lnTo>
                  <a:lnTo>
                    <a:pt x="1235" y="1166"/>
                  </a:lnTo>
                  <a:lnTo>
                    <a:pt x="1182" y="1167"/>
                  </a:lnTo>
                  <a:lnTo>
                    <a:pt x="1121" y="1166"/>
                  </a:lnTo>
                  <a:lnTo>
                    <a:pt x="1067" y="1166"/>
                  </a:lnTo>
                  <a:lnTo>
                    <a:pt x="1020" y="1167"/>
                  </a:lnTo>
                  <a:lnTo>
                    <a:pt x="979" y="1171"/>
                  </a:lnTo>
                  <a:lnTo>
                    <a:pt x="945" y="1176"/>
                  </a:lnTo>
                  <a:lnTo>
                    <a:pt x="915" y="1181"/>
                  </a:lnTo>
                  <a:lnTo>
                    <a:pt x="889" y="1189"/>
                  </a:lnTo>
                  <a:lnTo>
                    <a:pt x="866" y="1198"/>
                  </a:lnTo>
                  <a:lnTo>
                    <a:pt x="848" y="1207"/>
                  </a:lnTo>
                  <a:lnTo>
                    <a:pt x="831" y="1219"/>
                  </a:lnTo>
                  <a:lnTo>
                    <a:pt x="800" y="1243"/>
                  </a:lnTo>
                  <a:lnTo>
                    <a:pt x="776" y="1262"/>
                  </a:lnTo>
                  <a:lnTo>
                    <a:pt x="754" y="1279"/>
                  </a:lnTo>
                  <a:lnTo>
                    <a:pt x="733" y="1295"/>
                  </a:lnTo>
                  <a:lnTo>
                    <a:pt x="712" y="1310"/>
                  </a:lnTo>
                  <a:lnTo>
                    <a:pt x="687" y="1324"/>
                  </a:lnTo>
                  <a:lnTo>
                    <a:pt x="658" y="1340"/>
                  </a:lnTo>
                  <a:lnTo>
                    <a:pt x="624" y="1357"/>
                  </a:lnTo>
                  <a:lnTo>
                    <a:pt x="603" y="1366"/>
                  </a:lnTo>
                  <a:lnTo>
                    <a:pt x="578" y="1375"/>
                  </a:lnTo>
                  <a:lnTo>
                    <a:pt x="549" y="1384"/>
                  </a:lnTo>
                  <a:lnTo>
                    <a:pt x="519" y="1393"/>
                  </a:lnTo>
                  <a:lnTo>
                    <a:pt x="488" y="1404"/>
                  </a:lnTo>
                  <a:lnTo>
                    <a:pt x="455" y="1413"/>
                  </a:lnTo>
                  <a:lnTo>
                    <a:pt x="424" y="1421"/>
                  </a:lnTo>
                  <a:lnTo>
                    <a:pt x="394" y="1429"/>
                  </a:lnTo>
                  <a:lnTo>
                    <a:pt x="365" y="1437"/>
                  </a:lnTo>
                  <a:lnTo>
                    <a:pt x="340" y="1443"/>
                  </a:lnTo>
                  <a:lnTo>
                    <a:pt x="319" y="1447"/>
                  </a:lnTo>
                  <a:lnTo>
                    <a:pt x="293" y="1454"/>
                  </a:lnTo>
                  <a:lnTo>
                    <a:pt x="289" y="1455"/>
                  </a:lnTo>
                  <a:lnTo>
                    <a:pt x="0" y="435"/>
                  </a:lnTo>
                  <a:lnTo>
                    <a:pt x="4" y="435"/>
                  </a:lnTo>
                  <a:lnTo>
                    <a:pt x="16" y="432"/>
                  </a:lnTo>
                  <a:lnTo>
                    <a:pt x="33" y="430"/>
                  </a:lnTo>
                  <a:lnTo>
                    <a:pt x="55" y="425"/>
                  </a:lnTo>
                  <a:lnTo>
                    <a:pt x="80" y="418"/>
                  </a:lnTo>
                  <a:lnTo>
                    <a:pt x="107" y="410"/>
                  </a:lnTo>
                  <a:lnTo>
                    <a:pt x="134" y="401"/>
                  </a:lnTo>
                  <a:lnTo>
                    <a:pt x="160" y="391"/>
                  </a:lnTo>
                  <a:lnTo>
                    <a:pt x="184" y="377"/>
                  </a:lnTo>
                  <a:lnTo>
                    <a:pt x="204" y="362"/>
                  </a:lnTo>
                  <a:lnTo>
                    <a:pt x="226" y="342"/>
                  </a:lnTo>
                  <a:lnTo>
                    <a:pt x="249" y="324"/>
                  </a:lnTo>
                  <a:lnTo>
                    <a:pt x="276" y="307"/>
                  </a:lnTo>
                  <a:lnTo>
                    <a:pt x="304" y="292"/>
                  </a:lnTo>
                  <a:lnTo>
                    <a:pt x="336" y="282"/>
                  </a:lnTo>
                  <a:lnTo>
                    <a:pt x="373" y="273"/>
                  </a:lnTo>
                  <a:lnTo>
                    <a:pt x="414" y="269"/>
                  </a:lnTo>
                  <a:lnTo>
                    <a:pt x="460" y="267"/>
                  </a:lnTo>
                  <a:lnTo>
                    <a:pt x="513" y="267"/>
                  </a:lnTo>
                  <a:lnTo>
                    <a:pt x="560" y="266"/>
                  </a:lnTo>
                  <a:lnTo>
                    <a:pt x="604" y="262"/>
                  </a:lnTo>
                  <a:lnTo>
                    <a:pt x="645" y="258"/>
                  </a:lnTo>
                  <a:lnTo>
                    <a:pt x="684" y="253"/>
                  </a:lnTo>
                  <a:lnTo>
                    <a:pt x="722" y="247"/>
                  </a:lnTo>
                  <a:lnTo>
                    <a:pt x="762" y="241"/>
                  </a:lnTo>
                  <a:lnTo>
                    <a:pt x="791" y="235"/>
                  </a:lnTo>
                  <a:lnTo>
                    <a:pt x="823" y="223"/>
                  </a:lnTo>
                  <a:lnTo>
                    <a:pt x="857" y="206"/>
                  </a:lnTo>
                  <a:lnTo>
                    <a:pt x="895" y="186"/>
                  </a:lnTo>
                  <a:lnTo>
                    <a:pt x="935" y="165"/>
                  </a:lnTo>
                  <a:lnTo>
                    <a:pt x="975" y="142"/>
                  </a:lnTo>
                  <a:lnTo>
                    <a:pt x="1017" y="118"/>
                  </a:lnTo>
                  <a:lnTo>
                    <a:pt x="1060" y="95"/>
                  </a:lnTo>
                  <a:lnTo>
                    <a:pt x="1104" y="72"/>
                  </a:lnTo>
                  <a:lnTo>
                    <a:pt x="1148" y="54"/>
                  </a:lnTo>
                  <a:lnTo>
                    <a:pt x="1195" y="37"/>
                  </a:lnTo>
                  <a:lnTo>
                    <a:pt x="1241" y="24"/>
                  </a:lnTo>
                  <a:lnTo>
                    <a:pt x="1284" y="15"/>
                  </a:lnTo>
                  <a:lnTo>
                    <a:pt x="1322" y="8"/>
                  </a:lnTo>
                  <a:lnTo>
                    <a:pt x="1357" y="4"/>
                  </a:lnTo>
                  <a:lnTo>
                    <a:pt x="1384" y="2"/>
                  </a:lnTo>
                  <a:lnTo>
                    <a:pt x="1405" y="0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stretch>
                <a:fillRect/>
              </a:stretch>
            </a:blip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8535052" y="4410670"/>
            <a:ext cx="2969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</a:t>
            </a:r>
            <a:r>
              <a:rPr lang="en-US" sz="1800" ker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 Insert your desired text here.</a:t>
            </a:r>
            <a:endParaRPr lang="en-US" sz="1800" kern="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8535053" y="3979783"/>
            <a:ext cx="2935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Washington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3608832" y="1950720"/>
            <a:ext cx="6042596" cy="1719072"/>
            <a:chOff x="3608832" y="1950720"/>
            <a:chExt cx="6042596" cy="1719072"/>
          </a:xfrm>
        </p:grpSpPr>
        <p:sp>
          <p:nvSpPr>
            <p:cNvPr id="114" name="Oval 113"/>
            <p:cNvSpPr/>
            <p:nvPr/>
          </p:nvSpPr>
          <p:spPr>
            <a:xfrm>
              <a:off x="3608832" y="1950720"/>
              <a:ext cx="97536" cy="9753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>
              <a:stCxn id="114" idx="6"/>
            </p:cNvCxnSpPr>
            <p:nvPr/>
          </p:nvCxnSpPr>
          <p:spPr>
            <a:xfrm flipV="1">
              <a:off x="3706368" y="1981200"/>
              <a:ext cx="5893244" cy="182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8767508" y="2813304"/>
              <a:ext cx="166420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Oval 123"/>
            <p:cNvSpPr/>
            <p:nvPr/>
          </p:nvSpPr>
          <p:spPr>
            <a:xfrm>
              <a:off x="9553892" y="3572256"/>
              <a:ext cx="97536" cy="9753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Editable US Map with States</a:t>
            </a:r>
            <a:endParaRPr lang="en-US" dirty="0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4849821" y="3169466"/>
            <a:ext cx="11606" cy="7737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5" y="0"/>
              </a:cxn>
              <a:cxn ang="0">
                <a:pos x="6" y="1"/>
              </a:cxn>
              <a:cxn ang="0">
                <a:pos x="8" y="3"/>
              </a:cxn>
              <a:cxn ang="0">
                <a:pos x="9" y="3"/>
              </a:cxn>
              <a:cxn ang="0">
                <a:pos x="9" y="5"/>
              </a:cxn>
              <a:cxn ang="0">
                <a:pos x="8" y="6"/>
              </a:cxn>
              <a:cxn ang="0">
                <a:pos x="2" y="6"/>
              </a:cxn>
              <a:cxn ang="0">
                <a:pos x="1" y="5"/>
              </a:cxn>
              <a:cxn ang="0">
                <a:pos x="0" y="3"/>
              </a:cxn>
              <a:cxn ang="0">
                <a:pos x="1" y="0"/>
              </a:cxn>
            </a:cxnLst>
            <a:rect l="0" t="0" r="r" b="b"/>
            <a:pathLst>
              <a:path w="9" h="6">
                <a:moveTo>
                  <a:pt x="1" y="0"/>
                </a:moveTo>
                <a:lnTo>
                  <a:pt x="5" y="0"/>
                </a:lnTo>
                <a:lnTo>
                  <a:pt x="6" y="1"/>
                </a:lnTo>
                <a:lnTo>
                  <a:pt x="8" y="3"/>
                </a:lnTo>
                <a:lnTo>
                  <a:pt x="9" y="3"/>
                </a:lnTo>
                <a:lnTo>
                  <a:pt x="9" y="5"/>
                </a:lnTo>
                <a:lnTo>
                  <a:pt x="8" y="6"/>
                </a:lnTo>
                <a:lnTo>
                  <a:pt x="2" y="6"/>
                </a:lnTo>
                <a:lnTo>
                  <a:pt x="1" y="5"/>
                </a:lnTo>
                <a:lnTo>
                  <a:pt x="0" y="3"/>
                </a:lnTo>
                <a:lnTo>
                  <a:pt x="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" name="Freeform 7"/>
          <p:cNvSpPr>
            <a:spLocks noEditPoints="1"/>
          </p:cNvSpPr>
          <p:nvPr/>
        </p:nvSpPr>
        <p:spPr bwMode="auto">
          <a:xfrm>
            <a:off x="5348839" y="3417040"/>
            <a:ext cx="470651" cy="359758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172" y="3"/>
              </a:cxn>
              <a:cxn ang="0">
                <a:pos x="206" y="23"/>
              </a:cxn>
              <a:cxn ang="0">
                <a:pos x="220" y="19"/>
              </a:cxn>
              <a:cxn ang="0">
                <a:pos x="271" y="15"/>
              </a:cxn>
              <a:cxn ang="0">
                <a:pos x="272" y="19"/>
              </a:cxn>
              <a:cxn ang="0">
                <a:pos x="280" y="23"/>
              </a:cxn>
              <a:cxn ang="0">
                <a:pos x="300" y="35"/>
              </a:cxn>
              <a:cxn ang="0">
                <a:pos x="304" y="37"/>
              </a:cxn>
              <a:cxn ang="0">
                <a:pos x="315" y="45"/>
              </a:cxn>
              <a:cxn ang="0">
                <a:pos x="327" y="54"/>
              </a:cxn>
              <a:cxn ang="0">
                <a:pos x="337" y="65"/>
              </a:cxn>
              <a:cxn ang="0">
                <a:pos x="357" y="74"/>
              </a:cxn>
              <a:cxn ang="0">
                <a:pos x="365" y="79"/>
              </a:cxn>
              <a:cxn ang="0">
                <a:pos x="348" y="96"/>
              </a:cxn>
              <a:cxn ang="0">
                <a:pos x="337" y="123"/>
              </a:cxn>
              <a:cxn ang="0">
                <a:pos x="333" y="123"/>
              </a:cxn>
              <a:cxn ang="0">
                <a:pos x="323" y="130"/>
              </a:cxn>
              <a:cxn ang="0">
                <a:pos x="320" y="149"/>
              </a:cxn>
              <a:cxn ang="0">
                <a:pos x="331" y="152"/>
              </a:cxn>
              <a:cxn ang="0">
                <a:pos x="322" y="157"/>
              </a:cxn>
              <a:cxn ang="0">
                <a:pos x="320" y="163"/>
              </a:cxn>
              <a:cxn ang="0">
                <a:pos x="307" y="170"/>
              </a:cxn>
              <a:cxn ang="0">
                <a:pos x="306" y="175"/>
              </a:cxn>
              <a:cxn ang="0">
                <a:pos x="302" y="176"/>
              </a:cxn>
              <a:cxn ang="0">
                <a:pos x="299" y="190"/>
              </a:cxn>
              <a:cxn ang="0">
                <a:pos x="286" y="191"/>
              </a:cxn>
              <a:cxn ang="0">
                <a:pos x="283" y="211"/>
              </a:cxn>
              <a:cxn ang="0">
                <a:pos x="272" y="217"/>
              </a:cxn>
              <a:cxn ang="0">
                <a:pos x="262" y="228"/>
              </a:cxn>
              <a:cxn ang="0">
                <a:pos x="227" y="241"/>
              </a:cxn>
              <a:cxn ang="0">
                <a:pos x="228" y="260"/>
              </a:cxn>
              <a:cxn ang="0">
                <a:pos x="228" y="264"/>
              </a:cxn>
              <a:cxn ang="0">
                <a:pos x="220" y="270"/>
              </a:cxn>
              <a:cxn ang="0">
                <a:pos x="213" y="278"/>
              </a:cxn>
              <a:cxn ang="0">
                <a:pos x="195" y="250"/>
              </a:cxn>
              <a:cxn ang="0">
                <a:pos x="187" y="239"/>
              </a:cxn>
              <a:cxn ang="0">
                <a:pos x="174" y="229"/>
              </a:cxn>
              <a:cxn ang="0">
                <a:pos x="166" y="207"/>
              </a:cxn>
              <a:cxn ang="0">
                <a:pos x="152" y="193"/>
              </a:cxn>
              <a:cxn ang="0">
                <a:pos x="141" y="187"/>
              </a:cxn>
              <a:cxn ang="0">
                <a:pos x="134" y="180"/>
              </a:cxn>
              <a:cxn ang="0">
                <a:pos x="127" y="171"/>
              </a:cxn>
              <a:cxn ang="0">
                <a:pos x="127" y="168"/>
              </a:cxn>
              <a:cxn ang="0">
                <a:pos x="120" y="158"/>
              </a:cxn>
              <a:cxn ang="0">
                <a:pos x="118" y="156"/>
              </a:cxn>
              <a:cxn ang="0">
                <a:pos x="101" y="152"/>
              </a:cxn>
              <a:cxn ang="0">
                <a:pos x="88" y="134"/>
              </a:cxn>
              <a:cxn ang="0">
                <a:pos x="56" y="109"/>
              </a:cxn>
              <a:cxn ang="0">
                <a:pos x="49" y="100"/>
              </a:cxn>
              <a:cxn ang="0">
                <a:pos x="46" y="87"/>
              </a:cxn>
              <a:cxn ang="0">
                <a:pos x="44" y="82"/>
              </a:cxn>
              <a:cxn ang="0">
                <a:pos x="42" y="85"/>
              </a:cxn>
              <a:cxn ang="0">
                <a:pos x="14" y="67"/>
              </a:cxn>
              <a:cxn ang="0">
                <a:pos x="2" y="56"/>
              </a:cxn>
              <a:cxn ang="0">
                <a:pos x="16" y="36"/>
              </a:cxn>
              <a:cxn ang="0">
                <a:pos x="43" y="25"/>
              </a:cxn>
              <a:cxn ang="0">
                <a:pos x="56" y="18"/>
              </a:cxn>
              <a:cxn ang="0">
                <a:pos x="66" y="12"/>
              </a:cxn>
              <a:cxn ang="0">
                <a:pos x="129" y="2"/>
              </a:cxn>
            </a:cxnLst>
            <a:rect l="0" t="0" r="r" b="b"/>
            <a:pathLst>
              <a:path w="365" h="279">
                <a:moveTo>
                  <a:pt x="118" y="158"/>
                </a:moveTo>
                <a:lnTo>
                  <a:pt x="120" y="158"/>
                </a:lnTo>
                <a:lnTo>
                  <a:pt x="118" y="159"/>
                </a:lnTo>
                <a:lnTo>
                  <a:pt x="118" y="158"/>
                </a:lnTo>
                <a:close/>
                <a:moveTo>
                  <a:pt x="139" y="0"/>
                </a:moveTo>
                <a:lnTo>
                  <a:pt x="158" y="0"/>
                </a:lnTo>
                <a:lnTo>
                  <a:pt x="165" y="2"/>
                </a:lnTo>
                <a:lnTo>
                  <a:pt x="168" y="8"/>
                </a:lnTo>
                <a:lnTo>
                  <a:pt x="170" y="8"/>
                </a:lnTo>
                <a:lnTo>
                  <a:pt x="171" y="5"/>
                </a:lnTo>
                <a:lnTo>
                  <a:pt x="171" y="4"/>
                </a:lnTo>
                <a:lnTo>
                  <a:pt x="172" y="3"/>
                </a:lnTo>
                <a:lnTo>
                  <a:pt x="178" y="7"/>
                </a:lnTo>
                <a:lnTo>
                  <a:pt x="181" y="12"/>
                </a:lnTo>
                <a:lnTo>
                  <a:pt x="184" y="19"/>
                </a:lnTo>
                <a:lnTo>
                  <a:pt x="186" y="28"/>
                </a:lnTo>
                <a:lnTo>
                  <a:pt x="195" y="25"/>
                </a:lnTo>
                <a:lnTo>
                  <a:pt x="206" y="23"/>
                </a:lnTo>
                <a:lnTo>
                  <a:pt x="209" y="23"/>
                </a:lnTo>
                <a:lnTo>
                  <a:pt x="210" y="24"/>
                </a:lnTo>
                <a:lnTo>
                  <a:pt x="210" y="25"/>
                </a:lnTo>
                <a:lnTo>
                  <a:pt x="213" y="24"/>
                </a:lnTo>
                <a:lnTo>
                  <a:pt x="215" y="22"/>
                </a:lnTo>
                <a:lnTo>
                  <a:pt x="220" y="19"/>
                </a:lnTo>
                <a:lnTo>
                  <a:pt x="229" y="18"/>
                </a:lnTo>
                <a:lnTo>
                  <a:pt x="239" y="18"/>
                </a:lnTo>
                <a:lnTo>
                  <a:pt x="250" y="17"/>
                </a:lnTo>
                <a:lnTo>
                  <a:pt x="260" y="15"/>
                </a:lnTo>
                <a:lnTo>
                  <a:pt x="270" y="14"/>
                </a:lnTo>
                <a:lnTo>
                  <a:pt x="271" y="15"/>
                </a:lnTo>
                <a:lnTo>
                  <a:pt x="271" y="17"/>
                </a:lnTo>
                <a:lnTo>
                  <a:pt x="269" y="19"/>
                </a:lnTo>
                <a:lnTo>
                  <a:pt x="267" y="19"/>
                </a:lnTo>
                <a:lnTo>
                  <a:pt x="269" y="21"/>
                </a:lnTo>
                <a:lnTo>
                  <a:pt x="270" y="21"/>
                </a:lnTo>
                <a:lnTo>
                  <a:pt x="272" y="19"/>
                </a:lnTo>
                <a:lnTo>
                  <a:pt x="273" y="17"/>
                </a:lnTo>
                <a:lnTo>
                  <a:pt x="278" y="17"/>
                </a:lnTo>
                <a:lnTo>
                  <a:pt x="278" y="18"/>
                </a:lnTo>
                <a:lnTo>
                  <a:pt x="279" y="19"/>
                </a:lnTo>
                <a:lnTo>
                  <a:pt x="279" y="21"/>
                </a:lnTo>
                <a:lnTo>
                  <a:pt x="280" y="23"/>
                </a:lnTo>
                <a:lnTo>
                  <a:pt x="280" y="24"/>
                </a:lnTo>
                <a:lnTo>
                  <a:pt x="281" y="25"/>
                </a:lnTo>
                <a:lnTo>
                  <a:pt x="290" y="25"/>
                </a:lnTo>
                <a:lnTo>
                  <a:pt x="297" y="32"/>
                </a:lnTo>
                <a:lnTo>
                  <a:pt x="298" y="32"/>
                </a:lnTo>
                <a:lnTo>
                  <a:pt x="300" y="35"/>
                </a:lnTo>
                <a:lnTo>
                  <a:pt x="300" y="36"/>
                </a:lnTo>
                <a:lnTo>
                  <a:pt x="299" y="37"/>
                </a:lnTo>
                <a:lnTo>
                  <a:pt x="298" y="39"/>
                </a:lnTo>
                <a:lnTo>
                  <a:pt x="301" y="38"/>
                </a:lnTo>
                <a:lnTo>
                  <a:pt x="302" y="38"/>
                </a:lnTo>
                <a:lnTo>
                  <a:pt x="304" y="37"/>
                </a:lnTo>
                <a:lnTo>
                  <a:pt x="305" y="38"/>
                </a:lnTo>
                <a:lnTo>
                  <a:pt x="306" y="38"/>
                </a:lnTo>
                <a:lnTo>
                  <a:pt x="307" y="39"/>
                </a:lnTo>
                <a:lnTo>
                  <a:pt x="309" y="40"/>
                </a:lnTo>
                <a:lnTo>
                  <a:pt x="312" y="43"/>
                </a:lnTo>
                <a:lnTo>
                  <a:pt x="315" y="45"/>
                </a:lnTo>
                <a:lnTo>
                  <a:pt x="316" y="46"/>
                </a:lnTo>
                <a:lnTo>
                  <a:pt x="319" y="47"/>
                </a:lnTo>
                <a:lnTo>
                  <a:pt x="321" y="47"/>
                </a:lnTo>
                <a:lnTo>
                  <a:pt x="323" y="49"/>
                </a:lnTo>
                <a:lnTo>
                  <a:pt x="327" y="52"/>
                </a:lnTo>
                <a:lnTo>
                  <a:pt x="327" y="54"/>
                </a:lnTo>
                <a:lnTo>
                  <a:pt x="328" y="56"/>
                </a:lnTo>
                <a:lnTo>
                  <a:pt x="328" y="58"/>
                </a:lnTo>
                <a:lnTo>
                  <a:pt x="330" y="60"/>
                </a:lnTo>
                <a:lnTo>
                  <a:pt x="336" y="60"/>
                </a:lnTo>
                <a:lnTo>
                  <a:pt x="337" y="61"/>
                </a:lnTo>
                <a:lnTo>
                  <a:pt x="337" y="65"/>
                </a:lnTo>
                <a:lnTo>
                  <a:pt x="335" y="67"/>
                </a:lnTo>
                <a:lnTo>
                  <a:pt x="340" y="65"/>
                </a:lnTo>
                <a:lnTo>
                  <a:pt x="345" y="65"/>
                </a:lnTo>
                <a:lnTo>
                  <a:pt x="347" y="67"/>
                </a:lnTo>
                <a:lnTo>
                  <a:pt x="350" y="71"/>
                </a:lnTo>
                <a:lnTo>
                  <a:pt x="357" y="74"/>
                </a:lnTo>
                <a:lnTo>
                  <a:pt x="358" y="75"/>
                </a:lnTo>
                <a:lnTo>
                  <a:pt x="359" y="78"/>
                </a:lnTo>
                <a:lnTo>
                  <a:pt x="358" y="79"/>
                </a:lnTo>
                <a:lnTo>
                  <a:pt x="357" y="81"/>
                </a:lnTo>
                <a:lnTo>
                  <a:pt x="362" y="79"/>
                </a:lnTo>
                <a:lnTo>
                  <a:pt x="365" y="79"/>
                </a:lnTo>
                <a:lnTo>
                  <a:pt x="364" y="82"/>
                </a:lnTo>
                <a:lnTo>
                  <a:pt x="359" y="87"/>
                </a:lnTo>
                <a:lnTo>
                  <a:pt x="357" y="88"/>
                </a:lnTo>
                <a:lnTo>
                  <a:pt x="355" y="91"/>
                </a:lnTo>
                <a:lnTo>
                  <a:pt x="351" y="93"/>
                </a:lnTo>
                <a:lnTo>
                  <a:pt x="348" y="96"/>
                </a:lnTo>
                <a:lnTo>
                  <a:pt x="348" y="98"/>
                </a:lnTo>
                <a:lnTo>
                  <a:pt x="347" y="100"/>
                </a:lnTo>
                <a:lnTo>
                  <a:pt x="345" y="101"/>
                </a:lnTo>
                <a:lnTo>
                  <a:pt x="343" y="107"/>
                </a:lnTo>
                <a:lnTo>
                  <a:pt x="340" y="116"/>
                </a:lnTo>
                <a:lnTo>
                  <a:pt x="337" y="123"/>
                </a:lnTo>
                <a:lnTo>
                  <a:pt x="337" y="124"/>
                </a:lnTo>
                <a:lnTo>
                  <a:pt x="336" y="123"/>
                </a:lnTo>
                <a:lnTo>
                  <a:pt x="335" y="123"/>
                </a:lnTo>
                <a:lnTo>
                  <a:pt x="335" y="121"/>
                </a:lnTo>
                <a:lnTo>
                  <a:pt x="333" y="122"/>
                </a:lnTo>
                <a:lnTo>
                  <a:pt x="333" y="123"/>
                </a:lnTo>
                <a:lnTo>
                  <a:pt x="335" y="123"/>
                </a:lnTo>
                <a:lnTo>
                  <a:pt x="334" y="124"/>
                </a:lnTo>
                <a:lnTo>
                  <a:pt x="331" y="126"/>
                </a:lnTo>
                <a:lnTo>
                  <a:pt x="328" y="129"/>
                </a:lnTo>
                <a:lnTo>
                  <a:pt x="326" y="130"/>
                </a:lnTo>
                <a:lnTo>
                  <a:pt x="323" y="130"/>
                </a:lnTo>
                <a:lnTo>
                  <a:pt x="323" y="129"/>
                </a:lnTo>
                <a:lnTo>
                  <a:pt x="322" y="131"/>
                </a:lnTo>
                <a:lnTo>
                  <a:pt x="322" y="135"/>
                </a:lnTo>
                <a:lnTo>
                  <a:pt x="323" y="141"/>
                </a:lnTo>
                <a:lnTo>
                  <a:pt x="322" y="145"/>
                </a:lnTo>
                <a:lnTo>
                  <a:pt x="320" y="149"/>
                </a:lnTo>
                <a:lnTo>
                  <a:pt x="315" y="149"/>
                </a:lnTo>
                <a:lnTo>
                  <a:pt x="316" y="151"/>
                </a:lnTo>
                <a:lnTo>
                  <a:pt x="321" y="151"/>
                </a:lnTo>
                <a:lnTo>
                  <a:pt x="323" y="150"/>
                </a:lnTo>
                <a:lnTo>
                  <a:pt x="330" y="150"/>
                </a:lnTo>
                <a:lnTo>
                  <a:pt x="331" y="152"/>
                </a:lnTo>
                <a:lnTo>
                  <a:pt x="331" y="155"/>
                </a:lnTo>
                <a:lnTo>
                  <a:pt x="329" y="156"/>
                </a:lnTo>
                <a:lnTo>
                  <a:pt x="328" y="157"/>
                </a:lnTo>
                <a:lnTo>
                  <a:pt x="326" y="157"/>
                </a:lnTo>
                <a:lnTo>
                  <a:pt x="321" y="155"/>
                </a:lnTo>
                <a:lnTo>
                  <a:pt x="322" y="157"/>
                </a:lnTo>
                <a:lnTo>
                  <a:pt x="322" y="159"/>
                </a:lnTo>
                <a:lnTo>
                  <a:pt x="323" y="161"/>
                </a:lnTo>
                <a:lnTo>
                  <a:pt x="323" y="163"/>
                </a:lnTo>
                <a:lnTo>
                  <a:pt x="322" y="164"/>
                </a:lnTo>
                <a:lnTo>
                  <a:pt x="321" y="163"/>
                </a:lnTo>
                <a:lnTo>
                  <a:pt x="320" y="163"/>
                </a:lnTo>
                <a:lnTo>
                  <a:pt x="320" y="169"/>
                </a:lnTo>
                <a:lnTo>
                  <a:pt x="321" y="171"/>
                </a:lnTo>
                <a:lnTo>
                  <a:pt x="321" y="172"/>
                </a:lnTo>
                <a:lnTo>
                  <a:pt x="308" y="172"/>
                </a:lnTo>
                <a:lnTo>
                  <a:pt x="307" y="171"/>
                </a:lnTo>
                <a:lnTo>
                  <a:pt x="307" y="170"/>
                </a:lnTo>
                <a:lnTo>
                  <a:pt x="308" y="169"/>
                </a:lnTo>
                <a:lnTo>
                  <a:pt x="309" y="166"/>
                </a:lnTo>
                <a:lnTo>
                  <a:pt x="306" y="168"/>
                </a:lnTo>
                <a:lnTo>
                  <a:pt x="305" y="169"/>
                </a:lnTo>
                <a:lnTo>
                  <a:pt x="305" y="173"/>
                </a:lnTo>
                <a:lnTo>
                  <a:pt x="306" y="175"/>
                </a:lnTo>
                <a:lnTo>
                  <a:pt x="307" y="175"/>
                </a:lnTo>
                <a:lnTo>
                  <a:pt x="307" y="176"/>
                </a:lnTo>
                <a:lnTo>
                  <a:pt x="306" y="176"/>
                </a:lnTo>
                <a:lnTo>
                  <a:pt x="304" y="175"/>
                </a:lnTo>
                <a:lnTo>
                  <a:pt x="302" y="175"/>
                </a:lnTo>
                <a:lnTo>
                  <a:pt x="302" y="176"/>
                </a:lnTo>
                <a:lnTo>
                  <a:pt x="304" y="178"/>
                </a:lnTo>
                <a:lnTo>
                  <a:pt x="304" y="180"/>
                </a:lnTo>
                <a:lnTo>
                  <a:pt x="305" y="183"/>
                </a:lnTo>
                <a:lnTo>
                  <a:pt x="305" y="185"/>
                </a:lnTo>
                <a:lnTo>
                  <a:pt x="301" y="189"/>
                </a:lnTo>
                <a:lnTo>
                  <a:pt x="299" y="190"/>
                </a:lnTo>
                <a:lnTo>
                  <a:pt x="297" y="192"/>
                </a:lnTo>
                <a:lnTo>
                  <a:pt x="295" y="194"/>
                </a:lnTo>
                <a:lnTo>
                  <a:pt x="295" y="197"/>
                </a:lnTo>
                <a:lnTo>
                  <a:pt x="293" y="197"/>
                </a:lnTo>
                <a:lnTo>
                  <a:pt x="291" y="196"/>
                </a:lnTo>
                <a:lnTo>
                  <a:pt x="286" y="191"/>
                </a:lnTo>
                <a:lnTo>
                  <a:pt x="284" y="191"/>
                </a:lnTo>
                <a:lnTo>
                  <a:pt x="281" y="190"/>
                </a:lnTo>
                <a:lnTo>
                  <a:pt x="278" y="191"/>
                </a:lnTo>
                <a:lnTo>
                  <a:pt x="283" y="201"/>
                </a:lnTo>
                <a:lnTo>
                  <a:pt x="287" y="211"/>
                </a:lnTo>
                <a:lnTo>
                  <a:pt x="283" y="211"/>
                </a:lnTo>
                <a:lnTo>
                  <a:pt x="276" y="218"/>
                </a:lnTo>
                <a:lnTo>
                  <a:pt x="274" y="217"/>
                </a:lnTo>
                <a:lnTo>
                  <a:pt x="273" y="214"/>
                </a:lnTo>
                <a:lnTo>
                  <a:pt x="272" y="214"/>
                </a:lnTo>
                <a:lnTo>
                  <a:pt x="271" y="215"/>
                </a:lnTo>
                <a:lnTo>
                  <a:pt x="272" y="217"/>
                </a:lnTo>
                <a:lnTo>
                  <a:pt x="273" y="217"/>
                </a:lnTo>
                <a:lnTo>
                  <a:pt x="272" y="219"/>
                </a:lnTo>
                <a:lnTo>
                  <a:pt x="270" y="221"/>
                </a:lnTo>
                <a:lnTo>
                  <a:pt x="263" y="221"/>
                </a:lnTo>
                <a:lnTo>
                  <a:pt x="262" y="222"/>
                </a:lnTo>
                <a:lnTo>
                  <a:pt x="262" y="228"/>
                </a:lnTo>
                <a:lnTo>
                  <a:pt x="253" y="231"/>
                </a:lnTo>
                <a:lnTo>
                  <a:pt x="238" y="231"/>
                </a:lnTo>
                <a:lnTo>
                  <a:pt x="234" y="233"/>
                </a:lnTo>
                <a:lnTo>
                  <a:pt x="230" y="240"/>
                </a:lnTo>
                <a:lnTo>
                  <a:pt x="228" y="242"/>
                </a:lnTo>
                <a:lnTo>
                  <a:pt x="227" y="241"/>
                </a:lnTo>
                <a:lnTo>
                  <a:pt x="224" y="240"/>
                </a:lnTo>
                <a:lnTo>
                  <a:pt x="223" y="239"/>
                </a:lnTo>
                <a:lnTo>
                  <a:pt x="222" y="236"/>
                </a:lnTo>
                <a:lnTo>
                  <a:pt x="220" y="243"/>
                </a:lnTo>
                <a:lnTo>
                  <a:pt x="223" y="253"/>
                </a:lnTo>
                <a:lnTo>
                  <a:pt x="228" y="260"/>
                </a:lnTo>
                <a:lnTo>
                  <a:pt x="234" y="264"/>
                </a:lnTo>
                <a:lnTo>
                  <a:pt x="232" y="265"/>
                </a:lnTo>
                <a:lnTo>
                  <a:pt x="232" y="267"/>
                </a:lnTo>
                <a:lnTo>
                  <a:pt x="231" y="267"/>
                </a:lnTo>
                <a:lnTo>
                  <a:pt x="229" y="264"/>
                </a:lnTo>
                <a:lnTo>
                  <a:pt x="228" y="264"/>
                </a:lnTo>
                <a:lnTo>
                  <a:pt x="223" y="269"/>
                </a:lnTo>
                <a:lnTo>
                  <a:pt x="223" y="270"/>
                </a:lnTo>
                <a:lnTo>
                  <a:pt x="222" y="269"/>
                </a:lnTo>
                <a:lnTo>
                  <a:pt x="222" y="268"/>
                </a:lnTo>
                <a:lnTo>
                  <a:pt x="220" y="268"/>
                </a:lnTo>
                <a:lnTo>
                  <a:pt x="220" y="270"/>
                </a:lnTo>
                <a:lnTo>
                  <a:pt x="222" y="272"/>
                </a:lnTo>
                <a:lnTo>
                  <a:pt x="222" y="274"/>
                </a:lnTo>
                <a:lnTo>
                  <a:pt x="223" y="276"/>
                </a:lnTo>
                <a:lnTo>
                  <a:pt x="222" y="278"/>
                </a:lnTo>
                <a:lnTo>
                  <a:pt x="216" y="279"/>
                </a:lnTo>
                <a:lnTo>
                  <a:pt x="213" y="278"/>
                </a:lnTo>
                <a:lnTo>
                  <a:pt x="210" y="276"/>
                </a:lnTo>
                <a:lnTo>
                  <a:pt x="207" y="274"/>
                </a:lnTo>
                <a:lnTo>
                  <a:pt x="202" y="274"/>
                </a:lnTo>
                <a:lnTo>
                  <a:pt x="202" y="264"/>
                </a:lnTo>
                <a:lnTo>
                  <a:pt x="200" y="256"/>
                </a:lnTo>
                <a:lnTo>
                  <a:pt x="195" y="250"/>
                </a:lnTo>
                <a:lnTo>
                  <a:pt x="192" y="245"/>
                </a:lnTo>
                <a:lnTo>
                  <a:pt x="191" y="240"/>
                </a:lnTo>
                <a:lnTo>
                  <a:pt x="194" y="234"/>
                </a:lnTo>
                <a:lnTo>
                  <a:pt x="191" y="236"/>
                </a:lnTo>
                <a:lnTo>
                  <a:pt x="188" y="238"/>
                </a:lnTo>
                <a:lnTo>
                  <a:pt x="187" y="239"/>
                </a:lnTo>
                <a:lnTo>
                  <a:pt x="185" y="239"/>
                </a:lnTo>
                <a:lnTo>
                  <a:pt x="185" y="236"/>
                </a:lnTo>
                <a:lnTo>
                  <a:pt x="184" y="235"/>
                </a:lnTo>
                <a:lnTo>
                  <a:pt x="180" y="235"/>
                </a:lnTo>
                <a:lnTo>
                  <a:pt x="177" y="236"/>
                </a:lnTo>
                <a:lnTo>
                  <a:pt x="174" y="229"/>
                </a:lnTo>
                <a:lnTo>
                  <a:pt x="174" y="222"/>
                </a:lnTo>
                <a:lnTo>
                  <a:pt x="172" y="219"/>
                </a:lnTo>
                <a:lnTo>
                  <a:pt x="171" y="217"/>
                </a:lnTo>
                <a:lnTo>
                  <a:pt x="168" y="214"/>
                </a:lnTo>
                <a:lnTo>
                  <a:pt x="166" y="211"/>
                </a:lnTo>
                <a:lnTo>
                  <a:pt x="166" y="207"/>
                </a:lnTo>
                <a:lnTo>
                  <a:pt x="167" y="206"/>
                </a:lnTo>
                <a:lnTo>
                  <a:pt x="168" y="206"/>
                </a:lnTo>
                <a:lnTo>
                  <a:pt x="163" y="200"/>
                </a:lnTo>
                <a:lnTo>
                  <a:pt x="158" y="198"/>
                </a:lnTo>
                <a:lnTo>
                  <a:pt x="154" y="194"/>
                </a:lnTo>
                <a:lnTo>
                  <a:pt x="152" y="193"/>
                </a:lnTo>
                <a:lnTo>
                  <a:pt x="150" y="193"/>
                </a:lnTo>
                <a:lnTo>
                  <a:pt x="148" y="192"/>
                </a:lnTo>
                <a:lnTo>
                  <a:pt x="145" y="192"/>
                </a:lnTo>
                <a:lnTo>
                  <a:pt x="143" y="191"/>
                </a:lnTo>
                <a:lnTo>
                  <a:pt x="142" y="190"/>
                </a:lnTo>
                <a:lnTo>
                  <a:pt x="141" y="187"/>
                </a:lnTo>
                <a:lnTo>
                  <a:pt x="141" y="186"/>
                </a:lnTo>
                <a:lnTo>
                  <a:pt x="139" y="184"/>
                </a:lnTo>
                <a:lnTo>
                  <a:pt x="137" y="182"/>
                </a:lnTo>
                <a:lnTo>
                  <a:pt x="135" y="182"/>
                </a:lnTo>
                <a:lnTo>
                  <a:pt x="132" y="183"/>
                </a:lnTo>
                <a:lnTo>
                  <a:pt x="134" y="180"/>
                </a:lnTo>
                <a:lnTo>
                  <a:pt x="134" y="179"/>
                </a:lnTo>
                <a:lnTo>
                  <a:pt x="132" y="177"/>
                </a:lnTo>
                <a:lnTo>
                  <a:pt x="130" y="176"/>
                </a:lnTo>
                <a:lnTo>
                  <a:pt x="129" y="175"/>
                </a:lnTo>
                <a:lnTo>
                  <a:pt x="127" y="173"/>
                </a:lnTo>
                <a:lnTo>
                  <a:pt x="127" y="171"/>
                </a:lnTo>
                <a:lnTo>
                  <a:pt x="128" y="169"/>
                </a:lnTo>
                <a:lnTo>
                  <a:pt x="129" y="168"/>
                </a:lnTo>
                <a:lnTo>
                  <a:pt x="129" y="166"/>
                </a:lnTo>
                <a:lnTo>
                  <a:pt x="128" y="165"/>
                </a:lnTo>
                <a:lnTo>
                  <a:pt x="128" y="166"/>
                </a:lnTo>
                <a:lnTo>
                  <a:pt x="127" y="168"/>
                </a:lnTo>
                <a:lnTo>
                  <a:pt x="127" y="169"/>
                </a:lnTo>
                <a:lnTo>
                  <a:pt x="125" y="168"/>
                </a:lnTo>
                <a:lnTo>
                  <a:pt x="124" y="165"/>
                </a:lnTo>
                <a:lnTo>
                  <a:pt x="123" y="164"/>
                </a:lnTo>
                <a:lnTo>
                  <a:pt x="121" y="159"/>
                </a:lnTo>
                <a:lnTo>
                  <a:pt x="120" y="158"/>
                </a:lnTo>
                <a:lnTo>
                  <a:pt x="120" y="157"/>
                </a:lnTo>
                <a:lnTo>
                  <a:pt x="122" y="155"/>
                </a:lnTo>
                <a:lnTo>
                  <a:pt x="123" y="155"/>
                </a:lnTo>
                <a:lnTo>
                  <a:pt x="123" y="154"/>
                </a:lnTo>
                <a:lnTo>
                  <a:pt x="121" y="154"/>
                </a:lnTo>
                <a:lnTo>
                  <a:pt x="118" y="156"/>
                </a:lnTo>
                <a:lnTo>
                  <a:pt x="118" y="157"/>
                </a:lnTo>
                <a:lnTo>
                  <a:pt x="114" y="155"/>
                </a:lnTo>
                <a:lnTo>
                  <a:pt x="109" y="155"/>
                </a:lnTo>
                <a:lnTo>
                  <a:pt x="106" y="154"/>
                </a:lnTo>
                <a:lnTo>
                  <a:pt x="103" y="154"/>
                </a:lnTo>
                <a:lnTo>
                  <a:pt x="101" y="152"/>
                </a:lnTo>
                <a:lnTo>
                  <a:pt x="100" y="151"/>
                </a:lnTo>
                <a:lnTo>
                  <a:pt x="100" y="145"/>
                </a:lnTo>
                <a:lnTo>
                  <a:pt x="99" y="143"/>
                </a:lnTo>
                <a:lnTo>
                  <a:pt x="97" y="142"/>
                </a:lnTo>
                <a:lnTo>
                  <a:pt x="95" y="141"/>
                </a:lnTo>
                <a:lnTo>
                  <a:pt x="88" y="134"/>
                </a:lnTo>
                <a:lnTo>
                  <a:pt x="87" y="131"/>
                </a:lnTo>
                <a:lnTo>
                  <a:pt x="85" y="129"/>
                </a:lnTo>
                <a:lnTo>
                  <a:pt x="75" y="129"/>
                </a:lnTo>
                <a:lnTo>
                  <a:pt x="71" y="124"/>
                </a:lnTo>
                <a:lnTo>
                  <a:pt x="61" y="113"/>
                </a:lnTo>
                <a:lnTo>
                  <a:pt x="56" y="109"/>
                </a:lnTo>
                <a:lnTo>
                  <a:pt x="57" y="107"/>
                </a:lnTo>
                <a:lnTo>
                  <a:pt x="57" y="105"/>
                </a:lnTo>
                <a:lnTo>
                  <a:pt x="54" y="105"/>
                </a:lnTo>
                <a:lnTo>
                  <a:pt x="51" y="101"/>
                </a:lnTo>
                <a:lnTo>
                  <a:pt x="50" y="101"/>
                </a:lnTo>
                <a:lnTo>
                  <a:pt x="49" y="100"/>
                </a:lnTo>
                <a:lnTo>
                  <a:pt x="47" y="98"/>
                </a:lnTo>
                <a:lnTo>
                  <a:pt x="45" y="95"/>
                </a:lnTo>
                <a:lnTo>
                  <a:pt x="45" y="92"/>
                </a:lnTo>
                <a:lnTo>
                  <a:pt x="47" y="89"/>
                </a:lnTo>
                <a:lnTo>
                  <a:pt x="47" y="87"/>
                </a:lnTo>
                <a:lnTo>
                  <a:pt x="46" y="87"/>
                </a:lnTo>
                <a:lnTo>
                  <a:pt x="45" y="88"/>
                </a:lnTo>
                <a:lnTo>
                  <a:pt x="45" y="89"/>
                </a:lnTo>
                <a:lnTo>
                  <a:pt x="44" y="87"/>
                </a:lnTo>
                <a:lnTo>
                  <a:pt x="44" y="85"/>
                </a:lnTo>
                <a:lnTo>
                  <a:pt x="43" y="84"/>
                </a:lnTo>
                <a:lnTo>
                  <a:pt x="44" y="82"/>
                </a:lnTo>
                <a:lnTo>
                  <a:pt x="45" y="82"/>
                </a:lnTo>
                <a:lnTo>
                  <a:pt x="47" y="81"/>
                </a:lnTo>
                <a:lnTo>
                  <a:pt x="46" y="80"/>
                </a:lnTo>
                <a:lnTo>
                  <a:pt x="45" y="80"/>
                </a:lnTo>
                <a:lnTo>
                  <a:pt x="43" y="82"/>
                </a:lnTo>
                <a:lnTo>
                  <a:pt x="42" y="85"/>
                </a:lnTo>
                <a:lnTo>
                  <a:pt x="38" y="81"/>
                </a:lnTo>
                <a:lnTo>
                  <a:pt x="32" y="79"/>
                </a:lnTo>
                <a:lnTo>
                  <a:pt x="26" y="78"/>
                </a:lnTo>
                <a:lnTo>
                  <a:pt x="19" y="77"/>
                </a:lnTo>
                <a:lnTo>
                  <a:pt x="16" y="73"/>
                </a:lnTo>
                <a:lnTo>
                  <a:pt x="14" y="67"/>
                </a:lnTo>
                <a:lnTo>
                  <a:pt x="11" y="70"/>
                </a:lnTo>
                <a:lnTo>
                  <a:pt x="8" y="70"/>
                </a:lnTo>
                <a:lnTo>
                  <a:pt x="3" y="67"/>
                </a:lnTo>
                <a:lnTo>
                  <a:pt x="1" y="64"/>
                </a:lnTo>
                <a:lnTo>
                  <a:pt x="0" y="61"/>
                </a:lnTo>
                <a:lnTo>
                  <a:pt x="2" y="56"/>
                </a:lnTo>
                <a:lnTo>
                  <a:pt x="5" y="50"/>
                </a:lnTo>
                <a:lnTo>
                  <a:pt x="10" y="45"/>
                </a:lnTo>
                <a:lnTo>
                  <a:pt x="17" y="42"/>
                </a:lnTo>
                <a:lnTo>
                  <a:pt x="15" y="39"/>
                </a:lnTo>
                <a:lnTo>
                  <a:pt x="15" y="37"/>
                </a:lnTo>
                <a:lnTo>
                  <a:pt x="16" y="36"/>
                </a:lnTo>
                <a:lnTo>
                  <a:pt x="18" y="35"/>
                </a:lnTo>
                <a:lnTo>
                  <a:pt x="21" y="35"/>
                </a:lnTo>
                <a:lnTo>
                  <a:pt x="25" y="30"/>
                </a:lnTo>
                <a:lnTo>
                  <a:pt x="25" y="28"/>
                </a:lnTo>
                <a:lnTo>
                  <a:pt x="36" y="26"/>
                </a:lnTo>
                <a:lnTo>
                  <a:pt x="43" y="25"/>
                </a:lnTo>
                <a:lnTo>
                  <a:pt x="46" y="22"/>
                </a:lnTo>
                <a:lnTo>
                  <a:pt x="47" y="17"/>
                </a:lnTo>
                <a:lnTo>
                  <a:pt x="50" y="16"/>
                </a:lnTo>
                <a:lnTo>
                  <a:pt x="53" y="19"/>
                </a:lnTo>
                <a:lnTo>
                  <a:pt x="54" y="19"/>
                </a:lnTo>
                <a:lnTo>
                  <a:pt x="56" y="18"/>
                </a:lnTo>
                <a:lnTo>
                  <a:pt x="56" y="14"/>
                </a:lnTo>
                <a:lnTo>
                  <a:pt x="58" y="14"/>
                </a:lnTo>
                <a:lnTo>
                  <a:pt x="60" y="15"/>
                </a:lnTo>
                <a:lnTo>
                  <a:pt x="61" y="14"/>
                </a:lnTo>
                <a:lnTo>
                  <a:pt x="64" y="14"/>
                </a:lnTo>
                <a:lnTo>
                  <a:pt x="66" y="12"/>
                </a:lnTo>
                <a:lnTo>
                  <a:pt x="67" y="11"/>
                </a:lnTo>
                <a:lnTo>
                  <a:pt x="67" y="8"/>
                </a:lnTo>
                <a:lnTo>
                  <a:pt x="83" y="8"/>
                </a:lnTo>
                <a:lnTo>
                  <a:pt x="100" y="5"/>
                </a:lnTo>
                <a:lnTo>
                  <a:pt x="118" y="3"/>
                </a:lnTo>
                <a:lnTo>
                  <a:pt x="129" y="2"/>
                </a:lnTo>
                <a:lnTo>
                  <a:pt x="139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>
            <a:off x="6125090" y="2024430"/>
            <a:ext cx="152156" cy="323653"/>
          </a:xfrm>
          <a:custGeom>
            <a:avLst/>
            <a:gdLst/>
            <a:ahLst/>
            <a:cxnLst>
              <a:cxn ang="0">
                <a:pos x="39" y="0"/>
              </a:cxn>
              <a:cxn ang="0">
                <a:pos x="52" y="34"/>
              </a:cxn>
              <a:cxn ang="0">
                <a:pos x="64" y="72"/>
              </a:cxn>
              <a:cxn ang="0">
                <a:pos x="76" y="110"/>
              </a:cxn>
              <a:cxn ang="0">
                <a:pos x="81" y="130"/>
              </a:cxn>
              <a:cxn ang="0">
                <a:pos x="85" y="135"/>
              </a:cxn>
              <a:cxn ang="0">
                <a:pos x="87" y="139"/>
              </a:cxn>
              <a:cxn ang="0">
                <a:pos x="90" y="144"/>
              </a:cxn>
              <a:cxn ang="0">
                <a:pos x="92" y="153"/>
              </a:cxn>
              <a:cxn ang="0">
                <a:pos x="93" y="164"/>
              </a:cxn>
              <a:cxn ang="0">
                <a:pos x="97" y="171"/>
              </a:cxn>
              <a:cxn ang="0">
                <a:pos x="110" y="184"/>
              </a:cxn>
              <a:cxn ang="0">
                <a:pos x="116" y="191"/>
              </a:cxn>
              <a:cxn ang="0">
                <a:pos x="118" y="199"/>
              </a:cxn>
              <a:cxn ang="0">
                <a:pos x="118" y="208"/>
              </a:cxn>
              <a:cxn ang="0">
                <a:pos x="108" y="212"/>
              </a:cxn>
              <a:cxn ang="0">
                <a:pos x="101" y="219"/>
              </a:cxn>
              <a:cxn ang="0">
                <a:pos x="96" y="226"/>
              </a:cxn>
              <a:cxn ang="0">
                <a:pos x="90" y="234"/>
              </a:cxn>
              <a:cxn ang="0">
                <a:pos x="64" y="240"/>
              </a:cxn>
              <a:cxn ang="0">
                <a:pos x="39" y="245"/>
              </a:cxn>
              <a:cxn ang="0">
                <a:pos x="14" y="251"/>
              </a:cxn>
              <a:cxn ang="0">
                <a:pos x="9" y="243"/>
              </a:cxn>
              <a:cxn ang="0">
                <a:pos x="7" y="233"/>
              </a:cxn>
              <a:cxn ang="0">
                <a:pos x="7" y="208"/>
              </a:cxn>
              <a:cxn ang="0">
                <a:pos x="5" y="194"/>
              </a:cxn>
              <a:cxn ang="0">
                <a:pos x="3" y="187"/>
              </a:cxn>
              <a:cxn ang="0">
                <a:pos x="1" y="184"/>
              </a:cxn>
              <a:cxn ang="0">
                <a:pos x="0" y="180"/>
              </a:cxn>
              <a:cxn ang="0">
                <a:pos x="0" y="178"/>
              </a:cxn>
              <a:cxn ang="0">
                <a:pos x="3" y="160"/>
              </a:cxn>
              <a:cxn ang="0">
                <a:pos x="9" y="142"/>
              </a:cxn>
              <a:cxn ang="0">
                <a:pos x="11" y="124"/>
              </a:cxn>
              <a:cxn ang="0">
                <a:pos x="11" y="119"/>
              </a:cxn>
              <a:cxn ang="0">
                <a:pos x="10" y="115"/>
              </a:cxn>
              <a:cxn ang="0">
                <a:pos x="8" y="110"/>
              </a:cxn>
              <a:cxn ang="0">
                <a:pos x="5" y="107"/>
              </a:cxn>
              <a:cxn ang="0">
                <a:pos x="7" y="103"/>
              </a:cxn>
              <a:cxn ang="0">
                <a:pos x="11" y="98"/>
              </a:cxn>
              <a:cxn ang="0">
                <a:pos x="15" y="97"/>
              </a:cxn>
              <a:cxn ang="0">
                <a:pos x="23" y="89"/>
              </a:cxn>
              <a:cxn ang="0">
                <a:pos x="25" y="84"/>
              </a:cxn>
              <a:cxn ang="0">
                <a:pos x="28" y="81"/>
              </a:cxn>
              <a:cxn ang="0">
                <a:pos x="31" y="76"/>
              </a:cxn>
              <a:cxn ang="0">
                <a:pos x="25" y="60"/>
              </a:cxn>
              <a:cxn ang="0">
                <a:pos x="23" y="41"/>
              </a:cxn>
              <a:cxn ang="0">
                <a:pos x="23" y="21"/>
              </a:cxn>
              <a:cxn ang="0">
                <a:pos x="28" y="3"/>
              </a:cxn>
              <a:cxn ang="0">
                <a:pos x="30" y="3"/>
              </a:cxn>
              <a:cxn ang="0">
                <a:pos x="32" y="4"/>
              </a:cxn>
              <a:cxn ang="0">
                <a:pos x="34" y="4"/>
              </a:cxn>
              <a:cxn ang="0">
                <a:pos x="36" y="5"/>
              </a:cxn>
              <a:cxn ang="0">
                <a:pos x="38" y="3"/>
              </a:cxn>
              <a:cxn ang="0">
                <a:pos x="39" y="0"/>
              </a:cxn>
            </a:cxnLst>
            <a:rect l="0" t="0" r="r" b="b"/>
            <a:pathLst>
              <a:path w="118" h="251">
                <a:moveTo>
                  <a:pt x="39" y="0"/>
                </a:moveTo>
                <a:lnTo>
                  <a:pt x="52" y="34"/>
                </a:lnTo>
                <a:lnTo>
                  <a:pt x="64" y="72"/>
                </a:lnTo>
                <a:lnTo>
                  <a:pt x="76" y="110"/>
                </a:lnTo>
                <a:lnTo>
                  <a:pt x="81" y="130"/>
                </a:lnTo>
                <a:lnTo>
                  <a:pt x="85" y="135"/>
                </a:lnTo>
                <a:lnTo>
                  <a:pt x="87" y="139"/>
                </a:lnTo>
                <a:lnTo>
                  <a:pt x="90" y="144"/>
                </a:lnTo>
                <a:lnTo>
                  <a:pt x="92" y="153"/>
                </a:lnTo>
                <a:lnTo>
                  <a:pt x="93" y="164"/>
                </a:lnTo>
                <a:lnTo>
                  <a:pt x="97" y="171"/>
                </a:lnTo>
                <a:lnTo>
                  <a:pt x="110" y="184"/>
                </a:lnTo>
                <a:lnTo>
                  <a:pt x="116" y="191"/>
                </a:lnTo>
                <a:lnTo>
                  <a:pt x="118" y="199"/>
                </a:lnTo>
                <a:lnTo>
                  <a:pt x="118" y="208"/>
                </a:lnTo>
                <a:lnTo>
                  <a:pt x="108" y="212"/>
                </a:lnTo>
                <a:lnTo>
                  <a:pt x="101" y="219"/>
                </a:lnTo>
                <a:lnTo>
                  <a:pt x="96" y="226"/>
                </a:lnTo>
                <a:lnTo>
                  <a:pt x="90" y="234"/>
                </a:lnTo>
                <a:lnTo>
                  <a:pt x="64" y="240"/>
                </a:lnTo>
                <a:lnTo>
                  <a:pt x="39" y="245"/>
                </a:lnTo>
                <a:lnTo>
                  <a:pt x="14" y="251"/>
                </a:lnTo>
                <a:lnTo>
                  <a:pt x="9" y="243"/>
                </a:lnTo>
                <a:lnTo>
                  <a:pt x="7" y="233"/>
                </a:lnTo>
                <a:lnTo>
                  <a:pt x="7" y="208"/>
                </a:lnTo>
                <a:lnTo>
                  <a:pt x="5" y="194"/>
                </a:lnTo>
                <a:lnTo>
                  <a:pt x="3" y="187"/>
                </a:lnTo>
                <a:lnTo>
                  <a:pt x="1" y="184"/>
                </a:lnTo>
                <a:lnTo>
                  <a:pt x="0" y="180"/>
                </a:lnTo>
                <a:lnTo>
                  <a:pt x="0" y="178"/>
                </a:lnTo>
                <a:lnTo>
                  <a:pt x="3" y="160"/>
                </a:lnTo>
                <a:lnTo>
                  <a:pt x="9" y="142"/>
                </a:lnTo>
                <a:lnTo>
                  <a:pt x="11" y="124"/>
                </a:lnTo>
                <a:lnTo>
                  <a:pt x="11" y="119"/>
                </a:lnTo>
                <a:lnTo>
                  <a:pt x="10" y="115"/>
                </a:lnTo>
                <a:lnTo>
                  <a:pt x="8" y="110"/>
                </a:lnTo>
                <a:lnTo>
                  <a:pt x="5" y="107"/>
                </a:lnTo>
                <a:lnTo>
                  <a:pt x="7" y="103"/>
                </a:lnTo>
                <a:lnTo>
                  <a:pt x="11" y="98"/>
                </a:lnTo>
                <a:lnTo>
                  <a:pt x="15" y="97"/>
                </a:lnTo>
                <a:lnTo>
                  <a:pt x="23" y="89"/>
                </a:lnTo>
                <a:lnTo>
                  <a:pt x="25" y="84"/>
                </a:lnTo>
                <a:lnTo>
                  <a:pt x="28" y="81"/>
                </a:lnTo>
                <a:lnTo>
                  <a:pt x="31" y="76"/>
                </a:lnTo>
                <a:lnTo>
                  <a:pt x="25" y="60"/>
                </a:lnTo>
                <a:lnTo>
                  <a:pt x="23" y="41"/>
                </a:lnTo>
                <a:lnTo>
                  <a:pt x="23" y="21"/>
                </a:lnTo>
                <a:lnTo>
                  <a:pt x="28" y="3"/>
                </a:lnTo>
                <a:lnTo>
                  <a:pt x="30" y="3"/>
                </a:lnTo>
                <a:lnTo>
                  <a:pt x="32" y="4"/>
                </a:lnTo>
                <a:lnTo>
                  <a:pt x="34" y="4"/>
                </a:lnTo>
                <a:lnTo>
                  <a:pt x="36" y="5"/>
                </a:lnTo>
                <a:lnTo>
                  <a:pt x="38" y="3"/>
                </a:lnTo>
                <a:lnTo>
                  <a:pt x="39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>
            <a:off x="6006460" y="2068272"/>
            <a:ext cx="150867" cy="29399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4" y="5"/>
              </a:cxn>
              <a:cxn ang="0">
                <a:pos x="111" y="14"/>
              </a:cxn>
              <a:cxn ang="0">
                <a:pos x="111" y="22"/>
              </a:cxn>
              <a:cxn ang="0">
                <a:pos x="114" y="29"/>
              </a:cxn>
              <a:cxn ang="0">
                <a:pos x="115" y="32"/>
              </a:cxn>
              <a:cxn ang="0">
                <a:pos x="116" y="33"/>
              </a:cxn>
              <a:cxn ang="0">
                <a:pos x="117" y="35"/>
              </a:cxn>
              <a:cxn ang="0">
                <a:pos x="117" y="39"/>
              </a:cxn>
              <a:cxn ang="0">
                <a:pos x="115" y="47"/>
              </a:cxn>
              <a:cxn ang="0">
                <a:pos x="110" y="54"/>
              </a:cxn>
              <a:cxn ang="0">
                <a:pos x="104" y="59"/>
              </a:cxn>
              <a:cxn ang="0">
                <a:pos x="95" y="70"/>
              </a:cxn>
              <a:cxn ang="0">
                <a:pos x="99" y="85"/>
              </a:cxn>
              <a:cxn ang="0">
                <a:pos x="97" y="99"/>
              </a:cxn>
              <a:cxn ang="0">
                <a:pos x="90" y="130"/>
              </a:cxn>
              <a:cxn ang="0">
                <a:pos x="89" y="144"/>
              </a:cxn>
              <a:cxn ang="0">
                <a:pos x="90" y="153"/>
              </a:cxn>
              <a:cxn ang="0">
                <a:pos x="94" y="165"/>
              </a:cxn>
              <a:cxn ang="0">
                <a:pos x="96" y="176"/>
              </a:cxn>
              <a:cxn ang="0">
                <a:pos x="97" y="189"/>
              </a:cxn>
              <a:cxn ang="0">
                <a:pos x="96" y="197"/>
              </a:cxn>
              <a:cxn ang="0">
                <a:pos x="96" y="204"/>
              </a:cxn>
              <a:cxn ang="0">
                <a:pos x="97" y="211"/>
              </a:cxn>
              <a:cxn ang="0">
                <a:pos x="101" y="220"/>
              </a:cxn>
              <a:cxn ang="0">
                <a:pos x="87" y="221"/>
              </a:cxn>
              <a:cxn ang="0">
                <a:pos x="75" y="223"/>
              </a:cxn>
              <a:cxn ang="0">
                <a:pos x="65" y="225"/>
              </a:cxn>
              <a:cxn ang="0">
                <a:pos x="52" y="228"/>
              </a:cxn>
              <a:cxn ang="0">
                <a:pos x="50" y="215"/>
              </a:cxn>
              <a:cxn ang="0">
                <a:pos x="48" y="201"/>
              </a:cxn>
              <a:cxn ang="0">
                <a:pos x="46" y="187"/>
              </a:cxn>
              <a:cxn ang="0">
                <a:pos x="43" y="173"/>
              </a:cxn>
              <a:cxn ang="0">
                <a:pos x="38" y="162"/>
              </a:cxn>
              <a:cxn ang="0">
                <a:pos x="32" y="154"/>
              </a:cxn>
              <a:cxn ang="0">
                <a:pos x="24" y="150"/>
              </a:cxn>
              <a:cxn ang="0">
                <a:pos x="24" y="139"/>
              </a:cxn>
              <a:cxn ang="0">
                <a:pos x="21" y="129"/>
              </a:cxn>
              <a:cxn ang="0">
                <a:pos x="16" y="119"/>
              </a:cxn>
              <a:cxn ang="0">
                <a:pos x="14" y="110"/>
              </a:cxn>
              <a:cxn ang="0">
                <a:pos x="14" y="105"/>
              </a:cxn>
              <a:cxn ang="0">
                <a:pos x="16" y="96"/>
              </a:cxn>
              <a:cxn ang="0">
                <a:pos x="16" y="90"/>
              </a:cxn>
              <a:cxn ang="0">
                <a:pos x="15" y="87"/>
              </a:cxn>
              <a:cxn ang="0">
                <a:pos x="15" y="82"/>
              </a:cxn>
              <a:cxn ang="0">
                <a:pos x="14" y="78"/>
              </a:cxn>
              <a:cxn ang="0">
                <a:pos x="14" y="76"/>
              </a:cxn>
              <a:cxn ang="0">
                <a:pos x="4" y="62"/>
              </a:cxn>
              <a:cxn ang="0">
                <a:pos x="4" y="50"/>
              </a:cxn>
              <a:cxn ang="0">
                <a:pos x="1" y="39"/>
              </a:cxn>
              <a:cxn ang="0">
                <a:pos x="0" y="28"/>
              </a:cxn>
              <a:cxn ang="0">
                <a:pos x="36" y="18"/>
              </a:cxn>
              <a:cxn ang="0">
                <a:pos x="73" y="8"/>
              </a:cxn>
              <a:cxn ang="0">
                <a:pos x="111" y="0"/>
              </a:cxn>
            </a:cxnLst>
            <a:rect l="0" t="0" r="r" b="b"/>
            <a:pathLst>
              <a:path w="117" h="228">
                <a:moveTo>
                  <a:pt x="111" y="0"/>
                </a:moveTo>
                <a:lnTo>
                  <a:pt x="114" y="5"/>
                </a:lnTo>
                <a:lnTo>
                  <a:pt x="111" y="14"/>
                </a:lnTo>
                <a:lnTo>
                  <a:pt x="111" y="22"/>
                </a:lnTo>
                <a:lnTo>
                  <a:pt x="114" y="29"/>
                </a:lnTo>
                <a:lnTo>
                  <a:pt x="115" y="32"/>
                </a:lnTo>
                <a:lnTo>
                  <a:pt x="116" y="33"/>
                </a:lnTo>
                <a:lnTo>
                  <a:pt x="117" y="35"/>
                </a:lnTo>
                <a:lnTo>
                  <a:pt x="117" y="39"/>
                </a:lnTo>
                <a:lnTo>
                  <a:pt x="115" y="47"/>
                </a:lnTo>
                <a:lnTo>
                  <a:pt x="110" y="54"/>
                </a:lnTo>
                <a:lnTo>
                  <a:pt x="104" y="59"/>
                </a:lnTo>
                <a:lnTo>
                  <a:pt x="95" y="70"/>
                </a:lnTo>
                <a:lnTo>
                  <a:pt x="99" y="85"/>
                </a:lnTo>
                <a:lnTo>
                  <a:pt x="97" y="99"/>
                </a:lnTo>
                <a:lnTo>
                  <a:pt x="90" y="130"/>
                </a:lnTo>
                <a:lnTo>
                  <a:pt x="89" y="144"/>
                </a:lnTo>
                <a:lnTo>
                  <a:pt x="90" y="153"/>
                </a:lnTo>
                <a:lnTo>
                  <a:pt x="94" y="165"/>
                </a:lnTo>
                <a:lnTo>
                  <a:pt x="96" y="176"/>
                </a:lnTo>
                <a:lnTo>
                  <a:pt x="97" y="189"/>
                </a:lnTo>
                <a:lnTo>
                  <a:pt x="96" y="197"/>
                </a:lnTo>
                <a:lnTo>
                  <a:pt x="96" y="204"/>
                </a:lnTo>
                <a:lnTo>
                  <a:pt x="97" y="211"/>
                </a:lnTo>
                <a:lnTo>
                  <a:pt x="101" y="220"/>
                </a:lnTo>
                <a:lnTo>
                  <a:pt x="87" y="221"/>
                </a:lnTo>
                <a:lnTo>
                  <a:pt x="75" y="223"/>
                </a:lnTo>
                <a:lnTo>
                  <a:pt x="65" y="225"/>
                </a:lnTo>
                <a:lnTo>
                  <a:pt x="52" y="228"/>
                </a:lnTo>
                <a:lnTo>
                  <a:pt x="50" y="215"/>
                </a:lnTo>
                <a:lnTo>
                  <a:pt x="48" y="201"/>
                </a:lnTo>
                <a:lnTo>
                  <a:pt x="46" y="187"/>
                </a:lnTo>
                <a:lnTo>
                  <a:pt x="43" y="173"/>
                </a:lnTo>
                <a:lnTo>
                  <a:pt x="38" y="162"/>
                </a:lnTo>
                <a:lnTo>
                  <a:pt x="32" y="154"/>
                </a:lnTo>
                <a:lnTo>
                  <a:pt x="24" y="150"/>
                </a:lnTo>
                <a:lnTo>
                  <a:pt x="24" y="139"/>
                </a:lnTo>
                <a:lnTo>
                  <a:pt x="21" y="129"/>
                </a:lnTo>
                <a:lnTo>
                  <a:pt x="16" y="119"/>
                </a:lnTo>
                <a:lnTo>
                  <a:pt x="14" y="110"/>
                </a:lnTo>
                <a:lnTo>
                  <a:pt x="14" y="105"/>
                </a:lnTo>
                <a:lnTo>
                  <a:pt x="16" y="96"/>
                </a:lnTo>
                <a:lnTo>
                  <a:pt x="16" y="90"/>
                </a:lnTo>
                <a:lnTo>
                  <a:pt x="15" y="87"/>
                </a:lnTo>
                <a:lnTo>
                  <a:pt x="15" y="82"/>
                </a:lnTo>
                <a:lnTo>
                  <a:pt x="14" y="78"/>
                </a:lnTo>
                <a:lnTo>
                  <a:pt x="14" y="76"/>
                </a:lnTo>
                <a:lnTo>
                  <a:pt x="4" y="62"/>
                </a:lnTo>
                <a:lnTo>
                  <a:pt x="4" y="50"/>
                </a:lnTo>
                <a:lnTo>
                  <a:pt x="1" y="39"/>
                </a:lnTo>
                <a:lnTo>
                  <a:pt x="0" y="28"/>
                </a:lnTo>
                <a:lnTo>
                  <a:pt x="36" y="18"/>
                </a:lnTo>
                <a:lnTo>
                  <a:pt x="73" y="8"/>
                </a:lnTo>
                <a:lnTo>
                  <a:pt x="11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Freeform 10"/>
          <p:cNvSpPr>
            <a:spLocks/>
          </p:cNvSpPr>
          <p:nvPr/>
        </p:nvSpPr>
        <p:spPr bwMode="auto">
          <a:xfrm>
            <a:off x="6073511" y="2297794"/>
            <a:ext cx="275943" cy="156025"/>
          </a:xfrm>
          <a:custGeom>
            <a:avLst/>
            <a:gdLst/>
            <a:ahLst/>
            <a:cxnLst>
              <a:cxn ang="0">
                <a:pos x="152" y="0"/>
              </a:cxn>
              <a:cxn ang="0">
                <a:pos x="156" y="3"/>
              </a:cxn>
              <a:cxn ang="0">
                <a:pos x="159" y="9"/>
              </a:cxn>
              <a:cxn ang="0">
                <a:pos x="163" y="14"/>
              </a:cxn>
              <a:cxn ang="0">
                <a:pos x="166" y="17"/>
              </a:cxn>
              <a:cxn ang="0">
                <a:pos x="171" y="18"/>
              </a:cxn>
              <a:cxn ang="0">
                <a:pos x="178" y="16"/>
              </a:cxn>
              <a:cxn ang="0">
                <a:pos x="169" y="25"/>
              </a:cxn>
              <a:cxn ang="0">
                <a:pos x="161" y="36"/>
              </a:cxn>
              <a:cxn ang="0">
                <a:pos x="155" y="47"/>
              </a:cxn>
              <a:cxn ang="0">
                <a:pos x="158" y="51"/>
              </a:cxn>
              <a:cxn ang="0">
                <a:pos x="158" y="53"/>
              </a:cxn>
              <a:cxn ang="0">
                <a:pos x="162" y="57"/>
              </a:cxn>
              <a:cxn ang="0">
                <a:pos x="166" y="58"/>
              </a:cxn>
              <a:cxn ang="0">
                <a:pos x="178" y="56"/>
              </a:cxn>
              <a:cxn ang="0">
                <a:pos x="180" y="59"/>
              </a:cxn>
              <a:cxn ang="0">
                <a:pos x="184" y="61"/>
              </a:cxn>
              <a:cxn ang="0">
                <a:pos x="187" y="65"/>
              </a:cxn>
              <a:cxn ang="0">
                <a:pos x="190" y="70"/>
              </a:cxn>
              <a:cxn ang="0">
                <a:pos x="189" y="75"/>
              </a:cxn>
              <a:cxn ang="0">
                <a:pos x="194" y="78"/>
              </a:cxn>
              <a:cxn ang="0">
                <a:pos x="199" y="82"/>
              </a:cxn>
              <a:cxn ang="0">
                <a:pos x="204" y="88"/>
              </a:cxn>
              <a:cxn ang="0">
                <a:pos x="208" y="93"/>
              </a:cxn>
              <a:cxn ang="0">
                <a:pos x="214" y="95"/>
              </a:cxn>
              <a:cxn ang="0">
                <a:pos x="214" y="105"/>
              </a:cxn>
              <a:cxn ang="0">
                <a:pos x="212" y="108"/>
              </a:cxn>
              <a:cxn ang="0">
                <a:pos x="211" y="110"/>
              </a:cxn>
              <a:cxn ang="0">
                <a:pos x="207" y="112"/>
              </a:cxn>
              <a:cxn ang="0">
                <a:pos x="203" y="113"/>
              </a:cxn>
              <a:cxn ang="0">
                <a:pos x="203" y="107"/>
              </a:cxn>
              <a:cxn ang="0">
                <a:pos x="201" y="105"/>
              </a:cxn>
              <a:cxn ang="0">
                <a:pos x="201" y="102"/>
              </a:cxn>
              <a:cxn ang="0">
                <a:pos x="200" y="101"/>
              </a:cxn>
              <a:cxn ang="0">
                <a:pos x="200" y="95"/>
              </a:cxn>
              <a:cxn ang="0">
                <a:pos x="191" y="102"/>
              </a:cxn>
              <a:cxn ang="0">
                <a:pos x="184" y="112"/>
              </a:cxn>
              <a:cxn ang="0">
                <a:pos x="178" y="121"/>
              </a:cxn>
              <a:cxn ang="0">
                <a:pos x="172" y="120"/>
              </a:cxn>
              <a:cxn ang="0">
                <a:pos x="169" y="115"/>
              </a:cxn>
              <a:cxn ang="0">
                <a:pos x="166" y="108"/>
              </a:cxn>
              <a:cxn ang="0">
                <a:pos x="166" y="101"/>
              </a:cxn>
              <a:cxn ang="0">
                <a:pos x="162" y="106"/>
              </a:cxn>
              <a:cxn ang="0">
                <a:pos x="161" y="109"/>
              </a:cxn>
              <a:cxn ang="0">
                <a:pos x="154" y="103"/>
              </a:cxn>
              <a:cxn ang="0">
                <a:pos x="144" y="87"/>
              </a:cxn>
              <a:cxn ang="0">
                <a:pos x="114" y="92"/>
              </a:cxn>
              <a:cxn ang="0">
                <a:pos x="86" y="98"/>
              </a:cxn>
              <a:cxn ang="0">
                <a:pos x="59" y="105"/>
              </a:cxn>
              <a:cxn ang="0">
                <a:pos x="31" y="112"/>
              </a:cxn>
              <a:cxn ang="0">
                <a:pos x="0" y="115"/>
              </a:cxn>
              <a:cxn ang="0">
                <a:pos x="1" y="99"/>
              </a:cxn>
              <a:cxn ang="0">
                <a:pos x="3" y="71"/>
              </a:cxn>
              <a:cxn ang="0">
                <a:pos x="3" y="53"/>
              </a:cxn>
              <a:cxn ang="0">
                <a:pos x="33" y="47"/>
              </a:cxn>
              <a:cxn ang="0">
                <a:pos x="63" y="40"/>
              </a:cxn>
              <a:cxn ang="0">
                <a:pos x="94" y="35"/>
              </a:cxn>
              <a:cxn ang="0">
                <a:pos x="121" y="28"/>
              </a:cxn>
              <a:cxn ang="0">
                <a:pos x="132" y="23"/>
              </a:cxn>
              <a:cxn ang="0">
                <a:pos x="141" y="14"/>
              </a:cxn>
              <a:cxn ang="0">
                <a:pos x="147" y="2"/>
              </a:cxn>
              <a:cxn ang="0">
                <a:pos x="150" y="2"/>
              </a:cxn>
              <a:cxn ang="0">
                <a:pos x="152" y="0"/>
              </a:cxn>
            </a:cxnLst>
            <a:rect l="0" t="0" r="r" b="b"/>
            <a:pathLst>
              <a:path w="214" h="121">
                <a:moveTo>
                  <a:pt x="152" y="0"/>
                </a:moveTo>
                <a:lnTo>
                  <a:pt x="156" y="3"/>
                </a:lnTo>
                <a:lnTo>
                  <a:pt x="159" y="9"/>
                </a:lnTo>
                <a:lnTo>
                  <a:pt x="163" y="14"/>
                </a:lnTo>
                <a:lnTo>
                  <a:pt x="166" y="17"/>
                </a:lnTo>
                <a:lnTo>
                  <a:pt x="171" y="18"/>
                </a:lnTo>
                <a:lnTo>
                  <a:pt x="178" y="16"/>
                </a:lnTo>
                <a:lnTo>
                  <a:pt x="169" y="25"/>
                </a:lnTo>
                <a:lnTo>
                  <a:pt x="161" y="36"/>
                </a:lnTo>
                <a:lnTo>
                  <a:pt x="155" y="47"/>
                </a:lnTo>
                <a:lnTo>
                  <a:pt x="158" y="51"/>
                </a:lnTo>
                <a:lnTo>
                  <a:pt x="158" y="53"/>
                </a:lnTo>
                <a:lnTo>
                  <a:pt x="162" y="57"/>
                </a:lnTo>
                <a:lnTo>
                  <a:pt x="166" y="58"/>
                </a:lnTo>
                <a:lnTo>
                  <a:pt x="178" y="56"/>
                </a:lnTo>
                <a:lnTo>
                  <a:pt x="180" y="59"/>
                </a:lnTo>
                <a:lnTo>
                  <a:pt x="184" y="61"/>
                </a:lnTo>
                <a:lnTo>
                  <a:pt x="187" y="65"/>
                </a:lnTo>
                <a:lnTo>
                  <a:pt x="190" y="70"/>
                </a:lnTo>
                <a:lnTo>
                  <a:pt x="189" y="75"/>
                </a:lnTo>
                <a:lnTo>
                  <a:pt x="194" y="78"/>
                </a:lnTo>
                <a:lnTo>
                  <a:pt x="199" y="82"/>
                </a:lnTo>
                <a:lnTo>
                  <a:pt x="204" y="88"/>
                </a:lnTo>
                <a:lnTo>
                  <a:pt x="208" y="93"/>
                </a:lnTo>
                <a:lnTo>
                  <a:pt x="214" y="95"/>
                </a:lnTo>
                <a:lnTo>
                  <a:pt x="214" y="105"/>
                </a:lnTo>
                <a:lnTo>
                  <a:pt x="212" y="108"/>
                </a:lnTo>
                <a:lnTo>
                  <a:pt x="211" y="110"/>
                </a:lnTo>
                <a:lnTo>
                  <a:pt x="207" y="112"/>
                </a:lnTo>
                <a:lnTo>
                  <a:pt x="203" y="113"/>
                </a:lnTo>
                <a:lnTo>
                  <a:pt x="203" y="107"/>
                </a:lnTo>
                <a:lnTo>
                  <a:pt x="201" y="105"/>
                </a:lnTo>
                <a:lnTo>
                  <a:pt x="201" y="102"/>
                </a:lnTo>
                <a:lnTo>
                  <a:pt x="200" y="101"/>
                </a:lnTo>
                <a:lnTo>
                  <a:pt x="200" y="95"/>
                </a:lnTo>
                <a:lnTo>
                  <a:pt x="191" y="102"/>
                </a:lnTo>
                <a:lnTo>
                  <a:pt x="184" y="112"/>
                </a:lnTo>
                <a:lnTo>
                  <a:pt x="178" y="121"/>
                </a:lnTo>
                <a:lnTo>
                  <a:pt x="172" y="120"/>
                </a:lnTo>
                <a:lnTo>
                  <a:pt x="169" y="115"/>
                </a:lnTo>
                <a:lnTo>
                  <a:pt x="166" y="108"/>
                </a:lnTo>
                <a:lnTo>
                  <a:pt x="166" y="101"/>
                </a:lnTo>
                <a:lnTo>
                  <a:pt x="162" y="106"/>
                </a:lnTo>
                <a:lnTo>
                  <a:pt x="161" y="109"/>
                </a:lnTo>
                <a:lnTo>
                  <a:pt x="154" y="103"/>
                </a:lnTo>
                <a:lnTo>
                  <a:pt x="144" y="87"/>
                </a:lnTo>
                <a:lnTo>
                  <a:pt x="114" y="92"/>
                </a:lnTo>
                <a:lnTo>
                  <a:pt x="86" y="98"/>
                </a:lnTo>
                <a:lnTo>
                  <a:pt x="59" y="105"/>
                </a:lnTo>
                <a:lnTo>
                  <a:pt x="31" y="112"/>
                </a:lnTo>
                <a:lnTo>
                  <a:pt x="0" y="115"/>
                </a:lnTo>
                <a:lnTo>
                  <a:pt x="1" y="99"/>
                </a:lnTo>
                <a:lnTo>
                  <a:pt x="3" y="71"/>
                </a:lnTo>
                <a:lnTo>
                  <a:pt x="3" y="53"/>
                </a:lnTo>
                <a:lnTo>
                  <a:pt x="33" y="47"/>
                </a:lnTo>
                <a:lnTo>
                  <a:pt x="63" y="40"/>
                </a:lnTo>
                <a:lnTo>
                  <a:pt x="94" y="35"/>
                </a:lnTo>
                <a:lnTo>
                  <a:pt x="121" y="28"/>
                </a:lnTo>
                <a:lnTo>
                  <a:pt x="132" y="23"/>
                </a:lnTo>
                <a:lnTo>
                  <a:pt x="141" y="14"/>
                </a:lnTo>
                <a:lnTo>
                  <a:pt x="147" y="2"/>
                </a:lnTo>
                <a:lnTo>
                  <a:pt x="150" y="2"/>
                </a:lnTo>
                <a:lnTo>
                  <a:pt x="15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Freeform 11"/>
          <p:cNvSpPr>
            <a:spLocks/>
          </p:cNvSpPr>
          <p:nvPr/>
        </p:nvSpPr>
        <p:spPr bwMode="auto">
          <a:xfrm>
            <a:off x="6348165" y="2400951"/>
            <a:ext cx="43841" cy="23210"/>
          </a:xfrm>
          <a:custGeom>
            <a:avLst/>
            <a:gdLst/>
            <a:ahLst/>
            <a:cxnLst>
              <a:cxn ang="0">
                <a:pos x="29" y="0"/>
              </a:cxn>
              <a:cxn ang="0">
                <a:pos x="34" y="4"/>
              </a:cxn>
              <a:cxn ang="0">
                <a:pos x="27" y="11"/>
              </a:cxn>
              <a:cxn ang="0">
                <a:pos x="18" y="15"/>
              </a:cxn>
              <a:cxn ang="0">
                <a:pos x="8" y="18"/>
              </a:cxn>
              <a:cxn ang="0">
                <a:pos x="0" y="18"/>
              </a:cxn>
              <a:cxn ang="0">
                <a:pos x="1" y="15"/>
              </a:cxn>
              <a:cxn ang="0">
                <a:pos x="1" y="14"/>
              </a:cxn>
              <a:cxn ang="0">
                <a:pos x="2" y="13"/>
              </a:cxn>
              <a:cxn ang="0">
                <a:pos x="2" y="12"/>
              </a:cxn>
              <a:cxn ang="0">
                <a:pos x="6" y="12"/>
              </a:cxn>
              <a:cxn ang="0">
                <a:pos x="8" y="13"/>
              </a:cxn>
              <a:cxn ang="0">
                <a:pos x="11" y="12"/>
              </a:cxn>
              <a:cxn ang="0">
                <a:pos x="13" y="12"/>
              </a:cxn>
              <a:cxn ang="0">
                <a:pos x="16" y="11"/>
              </a:cxn>
              <a:cxn ang="0">
                <a:pos x="19" y="11"/>
              </a:cxn>
              <a:cxn ang="0">
                <a:pos x="20" y="9"/>
              </a:cxn>
              <a:cxn ang="0">
                <a:pos x="21" y="9"/>
              </a:cxn>
              <a:cxn ang="0">
                <a:pos x="21" y="6"/>
              </a:cxn>
              <a:cxn ang="0">
                <a:pos x="29" y="0"/>
              </a:cxn>
            </a:cxnLst>
            <a:rect l="0" t="0" r="r" b="b"/>
            <a:pathLst>
              <a:path w="34" h="18">
                <a:moveTo>
                  <a:pt x="29" y="0"/>
                </a:moveTo>
                <a:lnTo>
                  <a:pt x="34" y="4"/>
                </a:lnTo>
                <a:lnTo>
                  <a:pt x="27" y="11"/>
                </a:lnTo>
                <a:lnTo>
                  <a:pt x="18" y="15"/>
                </a:lnTo>
                <a:lnTo>
                  <a:pt x="8" y="18"/>
                </a:lnTo>
                <a:lnTo>
                  <a:pt x="0" y="18"/>
                </a:lnTo>
                <a:lnTo>
                  <a:pt x="1" y="15"/>
                </a:lnTo>
                <a:lnTo>
                  <a:pt x="1" y="14"/>
                </a:lnTo>
                <a:lnTo>
                  <a:pt x="2" y="13"/>
                </a:lnTo>
                <a:lnTo>
                  <a:pt x="2" y="12"/>
                </a:lnTo>
                <a:lnTo>
                  <a:pt x="6" y="12"/>
                </a:lnTo>
                <a:lnTo>
                  <a:pt x="8" y="13"/>
                </a:lnTo>
                <a:lnTo>
                  <a:pt x="11" y="12"/>
                </a:lnTo>
                <a:lnTo>
                  <a:pt x="13" y="12"/>
                </a:lnTo>
                <a:lnTo>
                  <a:pt x="16" y="11"/>
                </a:lnTo>
                <a:lnTo>
                  <a:pt x="19" y="11"/>
                </a:lnTo>
                <a:lnTo>
                  <a:pt x="20" y="9"/>
                </a:lnTo>
                <a:lnTo>
                  <a:pt x="21" y="9"/>
                </a:lnTo>
                <a:lnTo>
                  <a:pt x="21" y="6"/>
                </a:lnTo>
                <a:lnTo>
                  <a:pt x="29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Freeform 12"/>
          <p:cNvSpPr>
            <a:spLocks/>
          </p:cNvSpPr>
          <p:nvPr/>
        </p:nvSpPr>
        <p:spPr bwMode="auto">
          <a:xfrm>
            <a:off x="6226957" y="2412556"/>
            <a:ext cx="39974" cy="85104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7" y="9"/>
              </a:cxn>
              <a:cxn ang="0">
                <a:pos x="28" y="18"/>
              </a:cxn>
              <a:cxn ang="0">
                <a:pos x="25" y="26"/>
              </a:cxn>
              <a:cxn ang="0">
                <a:pos x="29" y="33"/>
              </a:cxn>
              <a:cxn ang="0">
                <a:pos x="31" y="42"/>
              </a:cxn>
              <a:cxn ang="0">
                <a:pos x="31" y="54"/>
              </a:cxn>
              <a:cxn ang="0">
                <a:pos x="24" y="58"/>
              </a:cxn>
              <a:cxn ang="0">
                <a:pos x="18" y="61"/>
              </a:cxn>
              <a:cxn ang="0">
                <a:pos x="14" y="66"/>
              </a:cxn>
              <a:cxn ang="0">
                <a:pos x="11" y="53"/>
              </a:cxn>
              <a:cxn ang="0">
                <a:pos x="8" y="38"/>
              </a:cxn>
              <a:cxn ang="0">
                <a:pos x="3" y="21"/>
              </a:cxn>
              <a:cxn ang="0">
                <a:pos x="0" y="6"/>
              </a:cxn>
              <a:cxn ang="0">
                <a:pos x="10" y="3"/>
              </a:cxn>
              <a:cxn ang="0">
                <a:pos x="22" y="0"/>
              </a:cxn>
            </a:cxnLst>
            <a:rect l="0" t="0" r="r" b="b"/>
            <a:pathLst>
              <a:path w="31" h="66">
                <a:moveTo>
                  <a:pt x="22" y="0"/>
                </a:moveTo>
                <a:lnTo>
                  <a:pt x="27" y="9"/>
                </a:lnTo>
                <a:lnTo>
                  <a:pt x="28" y="18"/>
                </a:lnTo>
                <a:lnTo>
                  <a:pt x="25" y="26"/>
                </a:lnTo>
                <a:lnTo>
                  <a:pt x="29" y="33"/>
                </a:lnTo>
                <a:lnTo>
                  <a:pt x="31" y="42"/>
                </a:lnTo>
                <a:lnTo>
                  <a:pt x="31" y="54"/>
                </a:lnTo>
                <a:lnTo>
                  <a:pt x="24" y="58"/>
                </a:lnTo>
                <a:lnTo>
                  <a:pt x="18" y="61"/>
                </a:lnTo>
                <a:lnTo>
                  <a:pt x="14" y="66"/>
                </a:lnTo>
                <a:lnTo>
                  <a:pt x="11" y="53"/>
                </a:lnTo>
                <a:lnTo>
                  <a:pt x="8" y="38"/>
                </a:lnTo>
                <a:lnTo>
                  <a:pt x="3" y="21"/>
                </a:lnTo>
                <a:lnTo>
                  <a:pt x="0" y="6"/>
                </a:lnTo>
                <a:lnTo>
                  <a:pt x="10" y="3"/>
                </a:lnTo>
                <a:lnTo>
                  <a:pt x="2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Freeform 13"/>
          <p:cNvSpPr>
            <a:spLocks/>
          </p:cNvSpPr>
          <p:nvPr/>
        </p:nvSpPr>
        <p:spPr bwMode="auto">
          <a:xfrm>
            <a:off x="5947145" y="2754261"/>
            <a:ext cx="90262" cy="163761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14" y="0"/>
              </a:cxn>
              <a:cxn ang="0">
                <a:pos x="13" y="7"/>
              </a:cxn>
              <a:cxn ang="0">
                <a:pos x="11" y="13"/>
              </a:cxn>
              <a:cxn ang="0">
                <a:pos x="8" y="20"/>
              </a:cxn>
              <a:cxn ang="0">
                <a:pos x="12" y="33"/>
              </a:cxn>
              <a:cxn ang="0">
                <a:pos x="19" y="43"/>
              </a:cxn>
              <a:cxn ang="0">
                <a:pos x="28" y="52"/>
              </a:cxn>
              <a:cxn ang="0">
                <a:pos x="29" y="61"/>
              </a:cxn>
              <a:cxn ang="0">
                <a:pos x="34" y="69"/>
              </a:cxn>
              <a:cxn ang="0">
                <a:pos x="40" y="77"/>
              </a:cxn>
              <a:cxn ang="0">
                <a:pos x="44" y="83"/>
              </a:cxn>
              <a:cxn ang="0">
                <a:pos x="48" y="88"/>
              </a:cxn>
              <a:cxn ang="0">
                <a:pos x="53" y="90"/>
              </a:cxn>
              <a:cxn ang="0">
                <a:pos x="62" y="91"/>
              </a:cxn>
              <a:cxn ang="0">
                <a:pos x="61" y="97"/>
              </a:cxn>
              <a:cxn ang="0">
                <a:pos x="58" y="103"/>
              </a:cxn>
              <a:cxn ang="0">
                <a:pos x="60" y="111"/>
              </a:cxn>
              <a:cxn ang="0">
                <a:pos x="60" y="112"/>
              </a:cxn>
              <a:cxn ang="0">
                <a:pos x="64" y="112"/>
              </a:cxn>
              <a:cxn ang="0">
                <a:pos x="65" y="111"/>
              </a:cxn>
              <a:cxn ang="0">
                <a:pos x="68" y="112"/>
              </a:cxn>
              <a:cxn ang="0">
                <a:pos x="69" y="112"/>
              </a:cxn>
              <a:cxn ang="0">
                <a:pos x="70" y="113"/>
              </a:cxn>
              <a:cxn ang="0">
                <a:pos x="70" y="119"/>
              </a:cxn>
              <a:cxn ang="0">
                <a:pos x="55" y="122"/>
              </a:cxn>
              <a:cxn ang="0">
                <a:pos x="41" y="125"/>
              </a:cxn>
              <a:cxn ang="0">
                <a:pos x="26" y="127"/>
              </a:cxn>
              <a:cxn ang="0">
                <a:pos x="22" y="103"/>
              </a:cxn>
              <a:cxn ang="0">
                <a:pos x="14" y="78"/>
              </a:cxn>
              <a:cxn ang="0">
                <a:pos x="6" y="53"/>
              </a:cxn>
              <a:cxn ang="0">
                <a:pos x="1" y="28"/>
              </a:cxn>
              <a:cxn ang="0">
                <a:pos x="0" y="4"/>
              </a:cxn>
              <a:cxn ang="0">
                <a:pos x="5" y="4"/>
              </a:cxn>
              <a:cxn ang="0">
                <a:pos x="7" y="3"/>
              </a:cxn>
              <a:cxn ang="0">
                <a:pos x="8" y="1"/>
              </a:cxn>
              <a:cxn ang="0">
                <a:pos x="9" y="1"/>
              </a:cxn>
              <a:cxn ang="0">
                <a:pos x="12" y="0"/>
              </a:cxn>
            </a:cxnLst>
            <a:rect l="0" t="0" r="r" b="b"/>
            <a:pathLst>
              <a:path w="70" h="127">
                <a:moveTo>
                  <a:pt x="12" y="0"/>
                </a:moveTo>
                <a:lnTo>
                  <a:pt x="14" y="0"/>
                </a:lnTo>
                <a:lnTo>
                  <a:pt x="13" y="7"/>
                </a:lnTo>
                <a:lnTo>
                  <a:pt x="11" y="13"/>
                </a:lnTo>
                <a:lnTo>
                  <a:pt x="8" y="20"/>
                </a:lnTo>
                <a:lnTo>
                  <a:pt x="12" y="33"/>
                </a:lnTo>
                <a:lnTo>
                  <a:pt x="19" y="43"/>
                </a:lnTo>
                <a:lnTo>
                  <a:pt x="28" y="52"/>
                </a:lnTo>
                <a:lnTo>
                  <a:pt x="29" y="61"/>
                </a:lnTo>
                <a:lnTo>
                  <a:pt x="34" y="69"/>
                </a:lnTo>
                <a:lnTo>
                  <a:pt x="40" y="77"/>
                </a:lnTo>
                <a:lnTo>
                  <a:pt x="44" y="83"/>
                </a:lnTo>
                <a:lnTo>
                  <a:pt x="48" y="88"/>
                </a:lnTo>
                <a:lnTo>
                  <a:pt x="53" y="90"/>
                </a:lnTo>
                <a:lnTo>
                  <a:pt x="62" y="91"/>
                </a:lnTo>
                <a:lnTo>
                  <a:pt x="61" y="97"/>
                </a:lnTo>
                <a:lnTo>
                  <a:pt x="58" y="103"/>
                </a:lnTo>
                <a:lnTo>
                  <a:pt x="60" y="111"/>
                </a:lnTo>
                <a:lnTo>
                  <a:pt x="60" y="112"/>
                </a:lnTo>
                <a:lnTo>
                  <a:pt x="64" y="112"/>
                </a:lnTo>
                <a:lnTo>
                  <a:pt x="65" y="111"/>
                </a:lnTo>
                <a:lnTo>
                  <a:pt x="68" y="112"/>
                </a:lnTo>
                <a:lnTo>
                  <a:pt x="69" y="112"/>
                </a:lnTo>
                <a:lnTo>
                  <a:pt x="70" y="113"/>
                </a:lnTo>
                <a:lnTo>
                  <a:pt x="70" y="119"/>
                </a:lnTo>
                <a:lnTo>
                  <a:pt x="55" y="122"/>
                </a:lnTo>
                <a:lnTo>
                  <a:pt x="41" y="125"/>
                </a:lnTo>
                <a:lnTo>
                  <a:pt x="26" y="127"/>
                </a:lnTo>
                <a:lnTo>
                  <a:pt x="22" y="103"/>
                </a:lnTo>
                <a:lnTo>
                  <a:pt x="14" y="78"/>
                </a:lnTo>
                <a:lnTo>
                  <a:pt x="6" y="53"/>
                </a:lnTo>
                <a:lnTo>
                  <a:pt x="1" y="28"/>
                </a:lnTo>
                <a:lnTo>
                  <a:pt x="0" y="4"/>
                </a:lnTo>
                <a:lnTo>
                  <a:pt x="5" y="4"/>
                </a:lnTo>
                <a:lnTo>
                  <a:pt x="7" y="3"/>
                </a:lnTo>
                <a:lnTo>
                  <a:pt x="8" y="1"/>
                </a:lnTo>
                <a:lnTo>
                  <a:pt x="9" y="1"/>
                </a:lnTo>
                <a:lnTo>
                  <a:pt x="1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Freeform 14"/>
          <p:cNvSpPr>
            <a:spLocks/>
          </p:cNvSpPr>
          <p:nvPr/>
        </p:nvSpPr>
        <p:spPr bwMode="auto">
          <a:xfrm>
            <a:off x="5471337" y="2500239"/>
            <a:ext cx="545439" cy="357179"/>
          </a:xfrm>
          <a:custGeom>
            <a:avLst/>
            <a:gdLst/>
            <a:ahLst/>
            <a:cxnLst>
              <a:cxn ang="0">
                <a:pos x="349" y="2"/>
              </a:cxn>
              <a:cxn ang="0">
                <a:pos x="358" y="9"/>
              </a:cxn>
              <a:cxn ang="0">
                <a:pos x="370" y="25"/>
              </a:cxn>
              <a:cxn ang="0">
                <a:pos x="381" y="37"/>
              </a:cxn>
              <a:cxn ang="0">
                <a:pos x="399" y="42"/>
              </a:cxn>
              <a:cxn ang="0">
                <a:pos x="391" y="64"/>
              </a:cxn>
              <a:cxn ang="0">
                <a:pos x="381" y="85"/>
              </a:cxn>
              <a:cxn ang="0">
                <a:pos x="385" y="95"/>
              </a:cxn>
              <a:cxn ang="0">
                <a:pos x="381" y="109"/>
              </a:cxn>
              <a:cxn ang="0">
                <a:pos x="382" y="114"/>
              </a:cxn>
              <a:cxn ang="0">
                <a:pos x="385" y="121"/>
              </a:cxn>
              <a:cxn ang="0">
                <a:pos x="394" y="132"/>
              </a:cxn>
              <a:cxn ang="0">
                <a:pos x="399" y="137"/>
              </a:cxn>
              <a:cxn ang="0">
                <a:pos x="408" y="144"/>
              </a:cxn>
              <a:cxn ang="0">
                <a:pos x="423" y="153"/>
              </a:cxn>
              <a:cxn ang="0">
                <a:pos x="420" y="160"/>
              </a:cxn>
              <a:cxn ang="0">
                <a:pos x="415" y="165"/>
              </a:cxn>
              <a:cxn ang="0">
                <a:pos x="409" y="169"/>
              </a:cxn>
              <a:cxn ang="0">
                <a:pos x="401" y="182"/>
              </a:cxn>
              <a:cxn ang="0">
                <a:pos x="394" y="189"/>
              </a:cxn>
              <a:cxn ang="0">
                <a:pos x="389" y="195"/>
              </a:cxn>
              <a:cxn ang="0">
                <a:pos x="368" y="198"/>
              </a:cxn>
              <a:cxn ang="0">
                <a:pos x="361" y="211"/>
              </a:cxn>
              <a:cxn ang="0">
                <a:pos x="32" y="251"/>
              </a:cxn>
              <a:cxn ang="0">
                <a:pos x="14" y="156"/>
              </a:cxn>
              <a:cxn ang="0">
                <a:pos x="6" y="110"/>
              </a:cxn>
              <a:cxn ang="0">
                <a:pos x="0" y="83"/>
              </a:cxn>
              <a:cxn ang="0">
                <a:pos x="1" y="70"/>
              </a:cxn>
              <a:cxn ang="0">
                <a:pos x="11" y="62"/>
              </a:cxn>
              <a:cxn ang="0">
                <a:pos x="15" y="61"/>
              </a:cxn>
              <a:cxn ang="0">
                <a:pos x="28" y="49"/>
              </a:cxn>
              <a:cxn ang="0">
                <a:pos x="43" y="40"/>
              </a:cxn>
              <a:cxn ang="0">
                <a:pos x="46" y="60"/>
              </a:cxn>
              <a:cxn ang="0">
                <a:pos x="148" y="42"/>
              </a:cxn>
              <a:cxn ang="0">
                <a:pos x="254" y="20"/>
              </a:cxn>
              <a:cxn ang="0">
                <a:pos x="262" y="16"/>
              </a:cxn>
              <a:cxn ang="0">
                <a:pos x="270" y="14"/>
              </a:cxn>
              <a:cxn ang="0">
                <a:pos x="310" y="8"/>
              </a:cxn>
              <a:cxn ang="0">
                <a:pos x="334" y="1"/>
              </a:cxn>
            </a:cxnLst>
            <a:rect l="0" t="0" r="r" b="b"/>
            <a:pathLst>
              <a:path w="423" h="277">
                <a:moveTo>
                  <a:pt x="344" y="0"/>
                </a:moveTo>
                <a:lnTo>
                  <a:pt x="349" y="2"/>
                </a:lnTo>
                <a:lnTo>
                  <a:pt x="354" y="6"/>
                </a:lnTo>
                <a:lnTo>
                  <a:pt x="358" y="9"/>
                </a:lnTo>
                <a:lnTo>
                  <a:pt x="363" y="8"/>
                </a:lnTo>
                <a:lnTo>
                  <a:pt x="370" y="25"/>
                </a:lnTo>
                <a:lnTo>
                  <a:pt x="375" y="32"/>
                </a:lnTo>
                <a:lnTo>
                  <a:pt x="381" y="37"/>
                </a:lnTo>
                <a:lnTo>
                  <a:pt x="389" y="42"/>
                </a:lnTo>
                <a:lnTo>
                  <a:pt x="399" y="42"/>
                </a:lnTo>
                <a:lnTo>
                  <a:pt x="395" y="53"/>
                </a:lnTo>
                <a:lnTo>
                  <a:pt x="391" y="64"/>
                </a:lnTo>
                <a:lnTo>
                  <a:pt x="387" y="76"/>
                </a:lnTo>
                <a:lnTo>
                  <a:pt x="381" y="85"/>
                </a:lnTo>
                <a:lnTo>
                  <a:pt x="381" y="90"/>
                </a:lnTo>
                <a:lnTo>
                  <a:pt x="385" y="95"/>
                </a:lnTo>
                <a:lnTo>
                  <a:pt x="385" y="99"/>
                </a:lnTo>
                <a:lnTo>
                  <a:pt x="381" y="109"/>
                </a:lnTo>
                <a:lnTo>
                  <a:pt x="381" y="110"/>
                </a:lnTo>
                <a:lnTo>
                  <a:pt x="382" y="114"/>
                </a:lnTo>
                <a:lnTo>
                  <a:pt x="383" y="118"/>
                </a:lnTo>
                <a:lnTo>
                  <a:pt x="385" y="121"/>
                </a:lnTo>
                <a:lnTo>
                  <a:pt x="394" y="130"/>
                </a:lnTo>
                <a:lnTo>
                  <a:pt x="394" y="132"/>
                </a:lnTo>
                <a:lnTo>
                  <a:pt x="397" y="135"/>
                </a:lnTo>
                <a:lnTo>
                  <a:pt x="399" y="137"/>
                </a:lnTo>
                <a:lnTo>
                  <a:pt x="403" y="139"/>
                </a:lnTo>
                <a:lnTo>
                  <a:pt x="408" y="144"/>
                </a:lnTo>
                <a:lnTo>
                  <a:pt x="415" y="148"/>
                </a:lnTo>
                <a:lnTo>
                  <a:pt x="423" y="153"/>
                </a:lnTo>
                <a:lnTo>
                  <a:pt x="422" y="158"/>
                </a:lnTo>
                <a:lnTo>
                  <a:pt x="420" y="160"/>
                </a:lnTo>
                <a:lnTo>
                  <a:pt x="418" y="162"/>
                </a:lnTo>
                <a:lnTo>
                  <a:pt x="415" y="165"/>
                </a:lnTo>
                <a:lnTo>
                  <a:pt x="412" y="167"/>
                </a:lnTo>
                <a:lnTo>
                  <a:pt x="409" y="169"/>
                </a:lnTo>
                <a:lnTo>
                  <a:pt x="404" y="176"/>
                </a:lnTo>
                <a:lnTo>
                  <a:pt x="401" y="182"/>
                </a:lnTo>
                <a:lnTo>
                  <a:pt x="397" y="189"/>
                </a:lnTo>
                <a:lnTo>
                  <a:pt x="394" y="189"/>
                </a:lnTo>
                <a:lnTo>
                  <a:pt x="391" y="190"/>
                </a:lnTo>
                <a:lnTo>
                  <a:pt x="389" y="195"/>
                </a:lnTo>
                <a:lnTo>
                  <a:pt x="372" y="195"/>
                </a:lnTo>
                <a:lnTo>
                  <a:pt x="368" y="198"/>
                </a:lnTo>
                <a:lnTo>
                  <a:pt x="366" y="202"/>
                </a:lnTo>
                <a:lnTo>
                  <a:pt x="361" y="211"/>
                </a:lnTo>
                <a:lnTo>
                  <a:pt x="37" y="277"/>
                </a:lnTo>
                <a:lnTo>
                  <a:pt x="32" y="251"/>
                </a:lnTo>
                <a:lnTo>
                  <a:pt x="26" y="222"/>
                </a:lnTo>
                <a:lnTo>
                  <a:pt x="14" y="156"/>
                </a:lnTo>
                <a:lnTo>
                  <a:pt x="9" y="125"/>
                </a:lnTo>
                <a:lnTo>
                  <a:pt x="6" y="110"/>
                </a:lnTo>
                <a:lnTo>
                  <a:pt x="2" y="96"/>
                </a:lnTo>
                <a:lnTo>
                  <a:pt x="0" y="83"/>
                </a:lnTo>
                <a:lnTo>
                  <a:pt x="0" y="74"/>
                </a:lnTo>
                <a:lnTo>
                  <a:pt x="1" y="70"/>
                </a:lnTo>
                <a:lnTo>
                  <a:pt x="9" y="62"/>
                </a:lnTo>
                <a:lnTo>
                  <a:pt x="11" y="62"/>
                </a:lnTo>
                <a:lnTo>
                  <a:pt x="13" y="61"/>
                </a:lnTo>
                <a:lnTo>
                  <a:pt x="15" y="61"/>
                </a:lnTo>
                <a:lnTo>
                  <a:pt x="18" y="60"/>
                </a:lnTo>
                <a:lnTo>
                  <a:pt x="28" y="49"/>
                </a:lnTo>
                <a:lnTo>
                  <a:pt x="35" y="43"/>
                </a:lnTo>
                <a:lnTo>
                  <a:pt x="43" y="40"/>
                </a:lnTo>
                <a:lnTo>
                  <a:pt x="46" y="51"/>
                </a:lnTo>
                <a:lnTo>
                  <a:pt x="46" y="60"/>
                </a:lnTo>
                <a:lnTo>
                  <a:pt x="96" y="51"/>
                </a:lnTo>
                <a:lnTo>
                  <a:pt x="148" y="42"/>
                </a:lnTo>
                <a:lnTo>
                  <a:pt x="200" y="32"/>
                </a:lnTo>
                <a:lnTo>
                  <a:pt x="254" y="20"/>
                </a:lnTo>
                <a:lnTo>
                  <a:pt x="259" y="19"/>
                </a:lnTo>
                <a:lnTo>
                  <a:pt x="262" y="16"/>
                </a:lnTo>
                <a:lnTo>
                  <a:pt x="266" y="15"/>
                </a:lnTo>
                <a:lnTo>
                  <a:pt x="270" y="14"/>
                </a:lnTo>
                <a:lnTo>
                  <a:pt x="290" y="12"/>
                </a:lnTo>
                <a:lnTo>
                  <a:pt x="310" y="8"/>
                </a:lnTo>
                <a:lnTo>
                  <a:pt x="323" y="5"/>
                </a:lnTo>
                <a:lnTo>
                  <a:pt x="334" y="1"/>
                </a:lnTo>
                <a:lnTo>
                  <a:pt x="34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" name="Freeform 15"/>
          <p:cNvSpPr>
            <a:spLocks/>
          </p:cNvSpPr>
          <p:nvPr/>
        </p:nvSpPr>
        <p:spPr bwMode="auto">
          <a:xfrm>
            <a:off x="5530652" y="2104377"/>
            <a:ext cx="564781" cy="501598"/>
          </a:xfrm>
          <a:custGeom>
            <a:avLst/>
            <a:gdLst/>
            <a:ahLst/>
            <a:cxnLst>
              <a:cxn ang="0">
                <a:pos x="366" y="6"/>
              </a:cxn>
              <a:cxn ang="0">
                <a:pos x="366" y="17"/>
              </a:cxn>
              <a:cxn ang="0">
                <a:pos x="371" y="34"/>
              </a:cxn>
              <a:cxn ang="0">
                <a:pos x="380" y="55"/>
              </a:cxn>
              <a:cxn ang="0">
                <a:pos x="379" y="78"/>
              </a:cxn>
              <a:cxn ang="0">
                <a:pos x="387" y="104"/>
              </a:cxn>
              <a:cxn ang="0">
                <a:pos x="393" y="131"/>
              </a:cxn>
              <a:cxn ang="0">
                <a:pos x="395" y="131"/>
              </a:cxn>
              <a:cxn ang="0">
                <a:pos x="398" y="127"/>
              </a:cxn>
              <a:cxn ang="0">
                <a:pos x="408" y="148"/>
              </a:cxn>
              <a:cxn ang="0">
                <a:pos x="419" y="197"/>
              </a:cxn>
              <a:cxn ang="0">
                <a:pos x="421" y="203"/>
              </a:cxn>
              <a:cxn ang="0">
                <a:pos x="419" y="263"/>
              </a:cxn>
              <a:cxn ang="0">
                <a:pos x="424" y="277"/>
              </a:cxn>
              <a:cxn ang="0">
                <a:pos x="433" y="330"/>
              </a:cxn>
              <a:cxn ang="0">
                <a:pos x="436" y="350"/>
              </a:cxn>
              <a:cxn ang="0">
                <a:pos x="438" y="371"/>
              </a:cxn>
              <a:cxn ang="0">
                <a:pos x="435" y="384"/>
              </a:cxn>
              <a:cxn ang="0">
                <a:pos x="424" y="389"/>
              </a:cxn>
              <a:cxn ang="0">
                <a:pos x="419" y="379"/>
              </a:cxn>
              <a:cxn ang="0">
                <a:pos x="416" y="369"/>
              </a:cxn>
              <a:cxn ang="0">
                <a:pos x="335" y="341"/>
              </a:cxn>
              <a:cxn ang="0">
                <a:pos x="319" y="313"/>
              </a:cxn>
              <a:cxn ang="0">
                <a:pos x="306" y="308"/>
              </a:cxn>
              <a:cxn ang="0">
                <a:pos x="301" y="301"/>
              </a:cxn>
              <a:cxn ang="0">
                <a:pos x="264" y="311"/>
              </a:cxn>
              <a:cxn ang="0">
                <a:pos x="185" y="328"/>
              </a:cxn>
              <a:cxn ang="0">
                <a:pos x="46" y="355"/>
              </a:cxn>
              <a:cxn ang="0">
                <a:pos x="3" y="356"/>
              </a:cxn>
              <a:cxn ang="0">
                <a:pos x="1" y="343"/>
              </a:cxn>
              <a:cxn ang="0">
                <a:pos x="10" y="334"/>
              </a:cxn>
              <a:cxn ang="0">
                <a:pos x="25" y="313"/>
              </a:cxn>
              <a:cxn ang="0">
                <a:pos x="40" y="295"/>
              </a:cxn>
              <a:cxn ang="0">
                <a:pos x="44" y="290"/>
              </a:cxn>
              <a:cxn ang="0">
                <a:pos x="50" y="281"/>
              </a:cxn>
              <a:cxn ang="0">
                <a:pos x="46" y="267"/>
              </a:cxn>
              <a:cxn ang="0">
                <a:pos x="41" y="256"/>
              </a:cxn>
              <a:cxn ang="0">
                <a:pos x="33" y="251"/>
              </a:cxn>
              <a:cxn ang="0">
                <a:pos x="31" y="239"/>
              </a:cxn>
              <a:cxn ang="0">
                <a:pos x="55" y="229"/>
              </a:cxn>
              <a:cxn ang="0">
                <a:pos x="93" y="217"/>
              </a:cxn>
              <a:cxn ang="0">
                <a:pos x="122" y="222"/>
              </a:cxn>
              <a:cxn ang="0">
                <a:pos x="156" y="214"/>
              </a:cxn>
              <a:cxn ang="0">
                <a:pos x="194" y="186"/>
              </a:cxn>
              <a:cxn ang="0">
                <a:pos x="210" y="178"/>
              </a:cxn>
              <a:cxn ang="0">
                <a:pos x="204" y="150"/>
              </a:cxn>
              <a:cxn ang="0">
                <a:pos x="213" y="136"/>
              </a:cxn>
              <a:cxn ang="0">
                <a:pos x="208" y="131"/>
              </a:cxn>
              <a:cxn ang="0">
                <a:pos x="202" y="125"/>
              </a:cxn>
              <a:cxn ang="0">
                <a:pos x="196" y="130"/>
              </a:cxn>
              <a:cxn ang="0">
                <a:pos x="208" y="108"/>
              </a:cxn>
              <a:cxn ang="0">
                <a:pos x="222" y="84"/>
              </a:cxn>
              <a:cxn ang="0">
                <a:pos x="231" y="67"/>
              </a:cxn>
              <a:cxn ang="0">
                <a:pos x="268" y="26"/>
              </a:cxn>
              <a:cxn ang="0">
                <a:pos x="324" y="12"/>
              </a:cxn>
            </a:cxnLst>
            <a:rect l="0" t="0" r="r" b="b"/>
            <a:pathLst>
              <a:path w="438" h="389">
                <a:moveTo>
                  <a:pt x="363" y="0"/>
                </a:moveTo>
                <a:lnTo>
                  <a:pt x="366" y="4"/>
                </a:lnTo>
                <a:lnTo>
                  <a:pt x="366" y="6"/>
                </a:lnTo>
                <a:lnTo>
                  <a:pt x="365" y="8"/>
                </a:lnTo>
                <a:lnTo>
                  <a:pt x="365" y="14"/>
                </a:lnTo>
                <a:lnTo>
                  <a:pt x="366" y="17"/>
                </a:lnTo>
                <a:lnTo>
                  <a:pt x="369" y="18"/>
                </a:lnTo>
                <a:lnTo>
                  <a:pt x="371" y="22"/>
                </a:lnTo>
                <a:lnTo>
                  <a:pt x="371" y="34"/>
                </a:lnTo>
                <a:lnTo>
                  <a:pt x="374" y="41"/>
                </a:lnTo>
                <a:lnTo>
                  <a:pt x="378" y="47"/>
                </a:lnTo>
                <a:lnTo>
                  <a:pt x="380" y="55"/>
                </a:lnTo>
                <a:lnTo>
                  <a:pt x="383" y="64"/>
                </a:lnTo>
                <a:lnTo>
                  <a:pt x="383" y="68"/>
                </a:lnTo>
                <a:lnTo>
                  <a:pt x="379" y="78"/>
                </a:lnTo>
                <a:lnTo>
                  <a:pt x="379" y="82"/>
                </a:lnTo>
                <a:lnTo>
                  <a:pt x="383" y="94"/>
                </a:lnTo>
                <a:lnTo>
                  <a:pt x="387" y="104"/>
                </a:lnTo>
                <a:lnTo>
                  <a:pt x="391" y="117"/>
                </a:lnTo>
                <a:lnTo>
                  <a:pt x="391" y="130"/>
                </a:lnTo>
                <a:lnTo>
                  <a:pt x="393" y="131"/>
                </a:lnTo>
                <a:lnTo>
                  <a:pt x="394" y="132"/>
                </a:lnTo>
                <a:lnTo>
                  <a:pt x="394" y="131"/>
                </a:lnTo>
                <a:lnTo>
                  <a:pt x="395" y="131"/>
                </a:lnTo>
                <a:lnTo>
                  <a:pt x="397" y="130"/>
                </a:lnTo>
                <a:lnTo>
                  <a:pt x="397" y="129"/>
                </a:lnTo>
                <a:lnTo>
                  <a:pt x="398" y="127"/>
                </a:lnTo>
                <a:lnTo>
                  <a:pt x="400" y="127"/>
                </a:lnTo>
                <a:lnTo>
                  <a:pt x="402" y="130"/>
                </a:lnTo>
                <a:lnTo>
                  <a:pt x="408" y="148"/>
                </a:lnTo>
                <a:lnTo>
                  <a:pt x="413" y="171"/>
                </a:lnTo>
                <a:lnTo>
                  <a:pt x="416" y="195"/>
                </a:lnTo>
                <a:lnTo>
                  <a:pt x="419" y="197"/>
                </a:lnTo>
                <a:lnTo>
                  <a:pt x="420" y="200"/>
                </a:lnTo>
                <a:lnTo>
                  <a:pt x="421" y="201"/>
                </a:lnTo>
                <a:lnTo>
                  <a:pt x="421" y="203"/>
                </a:lnTo>
                <a:lnTo>
                  <a:pt x="419" y="220"/>
                </a:lnTo>
                <a:lnTo>
                  <a:pt x="417" y="241"/>
                </a:lnTo>
                <a:lnTo>
                  <a:pt x="419" y="263"/>
                </a:lnTo>
                <a:lnTo>
                  <a:pt x="420" y="266"/>
                </a:lnTo>
                <a:lnTo>
                  <a:pt x="422" y="270"/>
                </a:lnTo>
                <a:lnTo>
                  <a:pt x="424" y="277"/>
                </a:lnTo>
                <a:lnTo>
                  <a:pt x="427" y="293"/>
                </a:lnTo>
                <a:lnTo>
                  <a:pt x="429" y="312"/>
                </a:lnTo>
                <a:lnTo>
                  <a:pt x="433" y="330"/>
                </a:lnTo>
                <a:lnTo>
                  <a:pt x="435" y="340"/>
                </a:lnTo>
                <a:lnTo>
                  <a:pt x="437" y="346"/>
                </a:lnTo>
                <a:lnTo>
                  <a:pt x="436" y="350"/>
                </a:lnTo>
                <a:lnTo>
                  <a:pt x="433" y="355"/>
                </a:lnTo>
                <a:lnTo>
                  <a:pt x="427" y="361"/>
                </a:lnTo>
                <a:lnTo>
                  <a:pt x="438" y="371"/>
                </a:lnTo>
                <a:lnTo>
                  <a:pt x="438" y="378"/>
                </a:lnTo>
                <a:lnTo>
                  <a:pt x="437" y="382"/>
                </a:lnTo>
                <a:lnTo>
                  <a:pt x="435" y="384"/>
                </a:lnTo>
                <a:lnTo>
                  <a:pt x="433" y="385"/>
                </a:lnTo>
                <a:lnTo>
                  <a:pt x="429" y="386"/>
                </a:lnTo>
                <a:lnTo>
                  <a:pt x="424" y="389"/>
                </a:lnTo>
                <a:lnTo>
                  <a:pt x="422" y="388"/>
                </a:lnTo>
                <a:lnTo>
                  <a:pt x="420" y="383"/>
                </a:lnTo>
                <a:lnTo>
                  <a:pt x="419" y="379"/>
                </a:lnTo>
                <a:lnTo>
                  <a:pt x="417" y="377"/>
                </a:lnTo>
                <a:lnTo>
                  <a:pt x="417" y="371"/>
                </a:lnTo>
                <a:lnTo>
                  <a:pt x="416" y="369"/>
                </a:lnTo>
                <a:lnTo>
                  <a:pt x="387" y="361"/>
                </a:lnTo>
                <a:lnTo>
                  <a:pt x="362" y="350"/>
                </a:lnTo>
                <a:lnTo>
                  <a:pt x="335" y="341"/>
                </a:lnTo>
                <a:lnTo>
                  <a:pt x="330" y="336"/>
                </a:lnTo>
                <a:lnTo>
                  <a:pt x="323" y="315"/>
                </a:lnTo>
                <a:lnTo>
                  <a:pt x="319" y="313"/>
                </a:lnTo>
                <a:lnTo>
                  <a:pt x="316" y="313"/>
                </a:lnTo>
                <a:lnTo>
                  <a:pt x="309" y="311"/>
                </a:lnTo>
                <a:lnTo>
                  <a:pt x="306" y="308"/>
                </a:lnTo>
                <a:lnTo>
                  <a:pt x="303" y="306"/>
                </a:lnTo>
                <a:lnTo>
                  <a:pt x="302" y="302"/>
                </a:lnTo>
                <a:lnTo>
                  <a:pt x="301" y="301"/>
                </a:lnTo>
                <a:lnTo>
                  <a:pt x="294" y="301"/>
                </a:lnTo>
                <a:lnTo>
                  <a:pt x="285" y="304"/>
                </a:lnTo>
                <a:lnTo>
                  <a:pt x="264" y="311"/>
                </a:lnTo>
                <a:lnTo>
                  <a:pt x="245" y="314"/>
                </a:lnTo>
                <a:lnTo>
                  <a:pt x="228" y="319"/>
                </a:lnTo>
                <a:lnTo>
                  <a:pt x="185" y="328"/>
                </a:lnTo>
                <a:lnTo>
                  <a:pt x="139" y="337"/>
                </a:lnTo>
                <a:lnTo>
                  <a:pt x="93" y="347"/>
                </a:lnTo>
                <a:lnTo>
                  <a:pt x="46" y="355"/>
                </a:lnTo>
                <a:lnTo>
                  <a:pt x="2" y="361"/>
                </a:lnTo>
                <a:lnTo>
                  <a:pt x="3" y="358"/>
                </a:lnTo>
                <a:lnTo>
                  <a:pt x="3" y="356"/>
                </a:lnTo>
                <a:lnTo>
                  <a:pt x="0" y="349"/>
                </a:lnTo>
                <a:lnTo>
                  <a:pt x="0" y="347"/>
                </a:lnTo>
                <a:lnTo>
                  <a:pt x="1" y="343"/>
                </a:lnTo>
                <a:lnTo>
                  <a:pt x="2" y="341"/>
                </a:lnTo>
                <a:lnTo>
                  <a:pt x="7" y="336"/>
                </a:lnTo>
                <a:lnTo>
                  <a:pt x="10" y="334"/>
                </a:lnTo>
                <a:lnTo>
                  <a:pt x="13" y="330"/>
                </a:lnTo>
                <a:lnTo>
                  <a:pt x="18" y="325"/>
                </a:lnTo>
                <a:lnTo>
                  <a:pt x="25" y="313"/>
                </a:lnTo>
                <a:lnTo>
                  <a:pt x="39" y="299"/>
                </a:lnTo>
                <a:lnTo>
                  <a:pt x="40" y="297"/>
                </a:lnTo>
                <a:lnTo>
                  <a:pt x="40" y="295"/>
                </a:lnTo>
                <a:lnTo>
                  <a:pt x="41" y="293"/>
                </a:lnTo>
                <a:lnTo>
                  <a:pt x="43" y="292"/>
                </a:lnTo>
                <a:lnTo>
                  <a:pt x="44" y="290"/>
                </a:lnTo>
                <a:lnTo>
                  <a:pt x="46" y="287"/>
                </a:lnTo>
                <a:lnTo>
                  <a:pt x="48" y="284"/>
                </a:lnTo>
                <a:lnTo>
                  <a:pt x="50" y="281"/>
                </a:lnTo>
                <a:lnTo>
                  <a:pt x="50" y="276"/>
                </a:lnTo>
                <a:lnTo>
                  <a:pt x="48" y="271"/>
                </a:lnTo>
                <a:lnTo>
                  <a:pt x="46" y="267"/>
                </a:lnTo>
                <a:lnTo>
                  <a:pt x="44" y="263"/>
                </a:lnTo>
                <a:lnTo>
                  <a:pt x="45" y="257"/>
                </a:lnTo>
                <a:lnTo>
                  <a:pt x="41" y="256"/>
                </a:lnTo>
                <a:lnTo>
                  <a:pt x="39" y="253"/>
                </a:lnTo>
                <a:lnTo>
                  <a:pt x="37" y="252"/>
                </a:lnTo>
                <a:lnTo>
                  <a:pt x="33" y="251"/>
                </a:lnTo>
                <a:lnTo>
                  <a:pt x="32" y="249"/>
                </a:lnTo>
                <a:lnTo>
                  <a:pt x="31" y="245"/>
                </a:lnTo>
                <a:lnTo>
                  <a:pt x="31" y="239"/>
                </a:lnTo>
                <a:lnTo>
                  <a:pt x="36" y="236"/>
                </a:lnTo>
                <a:lnTo>
                  <a:pt x="41" y="234"/>
                </a:lnTo>
                <a:lnTo>
                  <a:pt x="55" y="229"/>
                </a:lnTo>
                <a:lnTo>
                  <a:pt x="65" y="224"/>
                </a:lnTo>
                <a:lnTo>
                  <a:pt x="78" y="220"/>
                </a:lnTo>
                <a:lnTo>
                  <a:pt x="93" y="217"/>
                </a:lnTo>
                <a:lnTo>
                  <a:pt x="109" y="217"/>
                </a:lnTo>
                <a:lnTo>
                  <a:pt x="118" y="220"/>
                </a:lnTo>
                <a:lnTo>
                  <a:pt x="122" y="222"/>
                </a:lnTo>
                <a:lnTo>
                  <a:pt x="126" y="223"/>
                </a:lnTo>
                <a:lnTo>
                  <a:pt x="145" y="216"/>
                </a:lnTo>
                <a:lnTo>
                  <a:pt x="156" y="214"/>
                </a:lnTo>
                <a:lnTo>
                  <a:pt x="168" y="214"/>
                </a:lnTo>
                <a:lnTo>
                  <a:pt x="182" y="201"/>
                </a:lnTo>
                <a:lnTo>
                  <a:pt x="194" y="186"/>
                </a:lnTo>
                <a:lnTo>
                  <a:pt x="201" y="181"/>
                </a:lnTo>
                <a:lnTo>
                  <a:pt x="206" y="180"/>
                </a:lnTo>
                <a:lnTo>
                  <a:pt x="210" y="178"/>
                </a:lnTo>
                <a:lnTo>
                  <a:pt x="210" y="166"/>
                </a:lnTo>
                <a:lnTo>
                  <a:pt x="208" y="157"/>
                </a:lnTo>
                <a:lnTo>
                  <a:pt x="204" y="150"/>
                </a:lnTo>
                <a:lnTo>
                  <a:pt x="206" y="144"/>
                </a:lnTo>
                <a:lnTo>
                  <a:pt x="209" y="139"/>
                </a:lnTo>
                <a:lnTo>
                  <a:pt x="213" y="136"/>
                </a:lnTo>
                <a:lnTo>
                  <a:pt x="214" y="130"/>
                </a:lnTo>
                <a:lnTo>
                  <a:pt x="209" y="132"/>
                </a:lnTo>
                <a:lnTo>
                  <a:pt x="208" y="131"/>
                </a:lnTo>
                <a:lnTo>
                  <a:pt x="206" y="130"/>
                </a:lnTo>
                <a:lnTo>
                  <a:pt x="206" y="129"/>
                </a:lnTo>
                <a:lnTo>
                  <a:pt x="202" y="125"/>
                </a:lnTo>
                <a:lnTo>
                  <a:pt x="200" y="125"/>
                </a:lnTo>
                <a:lnTo>
                  <a:pt x="199" y="127"/>
                </a:lnTo>
                <a:lnTo>
                  <a:pt x="196" y="130"/>
                </a:lnTo>
                <a:lnTo>
                  <a:pt x="196" y="122"/>
                </a:lnTo>
                <a:lnTo>
                  <a:pt x="201" y="115"/>
                </a:lnTo>
                <a:lnTo>
                  <a:pt x="208" y="108"/>
                </a:lnTo>
                <a:lnTo>
                  <a:pt x="216" y="101"/>
                </a:lnTo>
                <a:lnTo>
                  <a:pt x="222" y="94"/>
                </a:lnTo>
                <a:lnTo>
                  <a:pt x="222" y="84"/>
                </a:lnTo>
                <a:lnTo>
                  <a:pt x="224" y="78"/>
                </a:lnTo>
                <a:lnTo>
                  <a:pt x="228" y="74"/>
                </a:lnTo>
                <a:lnTo>
                  <a:pt x="231" y="67"/>
                </a:lnTo>
                <a:lnTo>
                  <a:pt x="245" y="46"/>
                </a:lnTo>
                <a:lnTo>
                  <a:pt x="256" y="34"/>
                </a:lnTo>
                <a:lnTo>
                  <a:pt x="268" y="26"/>
                </a:lnTo>
                <a:lnTo>
                  <a:pt x="284" y="20"/>
                </a:lnTo>
                <a:lnTo>
                  <a:pt x="303" y="15"/>
                </a:lnTo>
                <a:lnTo>
                  <a:pt x="324" y="12"/>
                </a:lnTo>
                <a:lnTo>
                  <a:pt x="344" y="7"/>
                </a:lnTo>
                <a:lnTo>
                  <a:pt x="363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Freeform 16"/>
          <p:cNvSpPr>
            <a:spLocks/>
          </p:cNvSpPr>
          <p:nvPr/>
        </p:nvSpPr>
        <p:spPr bwMode="auto">
          <a:xfrm>
            <a:off x="6193431" y="2541501"/>
            <a:ext cx="41263" cy="20631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32" y="0"/>
              </a:cxn>
              <a:cxn ang="0">
                <a:pos x="27" y="3"/>
              </a:cxn>
              <a:cxn ang="0">
                <a:pos x="22" y="9"/>
              </a:cxn>
              <a:cxn ang="0">
                <a:pos x="18" y="14"/>
              </a:cxn>
              <a:cxn ang="0">
                <a:pos x="12" y="16"/>
              </a:cxn>
              <a:cxn ang="0">
                <a:pos x="9" y="16"/>
              </a:cxn>
              <a:cxn ang="0">
                <a:pos x="2" y="12"/>
              </a:cxn>
              <a:cxn ang="0">
                <a:pos x="0" y="10"/>
              </a:cxn>
              <a:cxn ang="0">
                <a:pos x="0" y="9"/>
              </a:cxn>
              <a:cxn ang="0">
                <a:pos x="1" y="8"/>
              </a:cxn>
              <a:cxn ang="0">
                <a:pos x="6" y="5"/>
              </a:cxn>
              <a:cxn ang="0">
                <a:pos x="7" y="4"/>
              </a:cxn>
              <a:cxn ang="0">
                <a:pos x="14" y="4"/>
              </a:cxn>
              <a:cxn ang="0">
                <a:pos x="23" y="0"/>
              </a:cxn>
            </a:cxnLst>
            <a:rect l="0" t="0" r="r" b="b"/>
            <a:pathLst>
              <a:path w="32" h="16">
                <a:moveTo>
                  <a:pt x="23" y="0"/>
                </a:moveTo>
                <a:lnTo>
                  <a:pt x="32" y="0"/>
                </a:lnTo>
                <a:lnTo>
                  <a:pt x="27" y="3"/>
                </a:lnTo>
                <a:lnTo>
                  <a:pt x="22" y="9"/>
                </a:lnTo>
                <a:lnTo>
                  <a:pt x="18" y="14"/>
                </a:lnTo>
                <a:lnTo>
                  <a:pt x="12" y="16"/>
                </a:lnTo>
                <a:lnTo>
                  <a:pt x="9" y="16"/>
                </a:lnTo>
                <a:lnTo>
                  <a:pt x="2" y="12"/>
                </a:lnTo>
                <a:lnTo>
                  <a:pt x="0" y="10"/>
                </a:lnTo>
                <a:lnTo>
                  <a:pt x="0" y="9"/>
                </a:lnTo>
                <a:lnTo>
                  <a:pt x="1" y="8"/>
                </a:lnTo>
                <a:lnTo>
                  <a:pt x="6" y="5"/>
                </a:lnTo>
                <a:lnTo>
                  <a:pt x="7" y="4"/>
                </a:lnTo>
                <a:lnTo>
                  <a:pt x="14" y="4"/>
                </a:lnTo>
                <a:lnTo>
                  <a:pt x="23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Freeform 17"/>
          <p:cNvSpPr>
            <a:spLocks/>
          </p:cNvSpPr>
          <p:nvPr/>
        </p:nvSpPr>
        <p:spPr bwMode="auto">
          <a:xfrm>
            <a:off x="6073511" y="2547949"/>
            <a:ext cx="121209" cy="81236"/>
          </a:xfrm>
          <a:custGeom>
            <a:avLst/>
            <a:gdLst/>
            <a:ahLst/>
            <a:cxnLst>
              <a:cxn ang="0">
                <a:pos x="87" y="0"/>
              </a:cxn>
              <a:cxn ang="0">
                <a:pos x="86" y="2"/>
              </a:cxn>
              <a:cxn ang="0">
                <a:pos x="86" y="4"/>
              </a:cxn>
              <a:cxn ang="0">
                <a:pos x="84" y="5"/>
              </a:cxn>
              <a:cxn ang="0">
                <a:pos x="83" y="7"/>
              </a:cxn>
              <a:cxn ang="0">
                <a:pos x="80" y="10"/>
              </a:cxn>
              <a:cxn ang="0">
                <a:pos x="80" y="12"/>
              </a:cxn>
              <a:cxn ang="0">
                <a:pos x="81" y="13"/>
              </a:cxn>
              <a:cxn ang="0">
                <a:pos x="83" y="13"/>
              </a:cxn>
              <a:cxn ang="0">
                <a:pos x="86" y="12"/>
              </a:cxn>
              <a:cxn ang="0">
                <a:pos x="94" y="14"/>
              </a:cxn>
              <a:cxn ang="0">
                <a:pos x="93" y="17"/>
              </a:cxn>
              <a:cxn ang="0">
                <a:pos x="93" y="19"/>
              </a:cxn>
              <a:cxn ang="0">
                <a:pos x="92" y="21"/>
              </a:cxn>
              <a:cxn ang="0">
                <a:pos x="90" y="23"/>
              </a:cxn>
              <a:cxn ang="0">
                <a:pos x="87" y="23"/>
              </a:cxn>
              <a:cxn ang="0">
                <a:pos x="85" y="24"/>
              </a:cxn>
              <a:cxn ang="0">
                <a:pos x="79" y="24"/>
              </a:cxn>
              <a:cxn ang="0">
                <a:pos x="77" y="25"/>
              </a:cxn>
              <a:cxn ang="0">
                <a:pos x="76" y="26"/>
              </a:cxn>
              <a:cxn ang="0">
                <a:pos x="74" y="28"/>
              </a:cxn>
              <a:cxn ang="0">
                <a:pos x="74" y="30"/>
              </a:cxn>
              <a:cxn ang="0">
                <a:pos x="73" y="31"/>
              </a:cxn>
              <a:cxn ang="0">
                <a:pos x="70" y="32"/>
              </a:cxn>
              <a:cxn ang="0">
                <a:pos x="66" y="32"/>
              </a:cxn>
              <a:cxn ang="0">
                <a:pos x="59" y="34"/>
              </a:cxn>
              <a:cxn ang="0">
                <a:pos x="57" y="35"/>
              </a:cxn>
              <a:cxn ang="0">
                <a:pos x="55" y="38"/>
              </a:cxn>
              <a:cxn ang="0">
                <a:pos x="54" y="41"/>
              </a:cxn>
              <a:cxn ang="0">
                <a:pos x="51" y="42"/>
              </a:cxn>
              <a:cxn ang="0">
                <a:pos x="26" y="54"/>
              </a:cxn>
              <a:cxn ang="0">
                <a:pos x="20" y="58"/>
              </a:cxn>
              <a:cxn ang="0">
                <a:pos x="15" y="61"/>
              </a:cxn>
              <a:cxn ang="0">
                <a:pos x="8" y="63"/>
              </a:cxn>
              <a:cxn ang="0">
                <a:pos x="0" y="62"/>
              </a:cxn>
              <a:cxn ang="0">
                <a:pos x="1" y="54"/>
              </a:cxn>
              <a:cxn ang="0">
                <a:pos x="6" y="49"/>
              </a:cxn>
              <a:cxn ang="0">
                <a:pos x="12" y="46"/>
              </a:cxn>
              <a:cxn ang="0">
                <a:pos x="16" y="42"/>
              </a:cxn>
              <a:cxn ang="0">
                <a:pos x="21" y="38"/>
              </a:cxn>
              <a:cxn ang="0">
                <a:pos x="23" y="31"/>
              </a:cxn>
              <a:cxn ang="0">
                <a:pos x="36" y="28"/>
              </a:cxn>
              <a:cxn ang="0">
                <a:pos x="47" y="24"/>
              </a:cxn>
              <a:cxn ang="0">
                <a:pos x="54" y="17"/>
              </a:cxn>
              <a:cxn ang="0">
                <a:pos x="64" y="16"/>
              </a:cxn>
              <a:cxn ang="0">
                <a:pos x="72" y="11"/>
              </a:cxn>
              <a:cxn ang="0">
                <a:pos x="80" y="5"/>
              </a:cxn>
              <a:cxn ang="0">
                <a:pos x="87" y="0"/>
              </a:cxn>
            </a:cxnLst>
            <a:rect l="0" t="0" r="r" b="b"/>
            <a:pathLst>
              <a:path w="94" h="63">
                <a:moveTo>
                  <a:pt x="87" y="0"/>
                </a:moveTo>
                <a:lnTo>
                  <a:pt x="86" y="2"/>
                </a:lnTo>
                <a:lnTo>
                  <a:pt x="86" y="4"/>
                </a:lnTo>
                <a:lnTo>
                  <a:pt x="84" y="5"/>
                </a:lnTo>
                <a:lnTo>
                  <a:pt x="83" y="7"/>
                </a:lnTo>
                <a:lnTo>
                  <a:pt x="80" y="10"/>
                </a:lnTo>
                <a:lnTo>
                  <a:pt x="80" y="12"/>
                </a:lnTo>
                <a:lnTo>
                  <a:pt x="81" y="13"/>
                </a:lnTo>
                <a:lnTo>
                  <a:pt x="83" y="13"/>
                </a:lnTo>
                <a:lnTo>
                  <a:pt x="86" y="12"/>
                </a:lnTo>
                <a:lnTo>
                  <a:pt x="94" y="14"/>
                </a:lnTo>
                <a:lnTo>
                  <a:pt x="93" y="17"/>
                </a:lnTo>
                <a:lnTo>
                  <a:pt x="93" y="19"/>
                </a:lnTo>
                <a:lnTo>
                  <a:pt x="92" y="21"/>
                </a:lnTo>
                <a:lnTo>
                  <a:pt x="90" y="23"/>
                </a:lnTo>
                <a:lnTo>
                  <a:pt x="87" y="23"/>
                </a:lnTo>
                <a:lnTo>
                  <a:pt x="85" y="24"/>
                </a:lnTo>
                <a:lnTo>
                  <a:pt x="79" y="24"/>
                </a:lnTo>
                <a:lnTo>
                  <a:pt x="77" y="25"/>
                </a:lnTo>
                <a:lnTo>
                  <a:pt x="76" y="26"/>
                </a:lnTo>
                <a:lnTo>
                  <a:pt x="74" y="28"/>
                </a:lnTo>
                <a:lnTo>
                  <a:pt x="74" y="30"/>
                </a:lnTo>
                <a:lnTo>
                  <a:pt x="73" y="31"/>
                </a:lnTo>
                <a:lnTo>
                  <a:pt x="70" y="32"/>
                </a:lnTo>
                <a:lnTo>
                  <a:pt x="66" y="32"/>
                </a:lnTo>
                <a:lnTo>
                  <a:pt x="59" y="34"/>
                </a:lnTo>
                <a:lnTo>
                  <a:pt x="57" y="35"/>
                </a:lnTo>
                <a:lnTo>
                  <a:pt x="55" y="38"/>
                </a:lnTo>
                <a:lnTo>
                  <a:pt x="54" y="41"/>
                </a:lnTo>
                <a:lnTo>
                  <a:pt x="51" y="42"/>
                </a:lnTo>
                <a:lnTo>
                  <a:pt x="26" y="54"/>
                </a:lnTo>
                <a:lnTo>
                  <a:pt x="20" y="58"/>
                </a:lnTo>
                <a:lnTo>
                  <a:pt x="15" y="61"/>
                </a:lnTo>
                <a:lnTo>
                  <a:pt x="8" y="63"/>
                </a:lnTo>
                <a:lnTo>
                  <a:pt x="0" y="62"/>
                </a:lnTo>
                <a:lnTo>
                  <a:pt x="1" y="54"/>
                </a:lnTo>
                <a:lnTo>
                  <a:pt x="6" y="49"/>
                </a:lnTo>
                <a:lnTo>
                  <a:pt x="12" y="46"/>
                </a:lnTo>
                <a:lnTo>
                  <a:pt x="16" y="42"/>
                </a:lnTo>
                <a:lnTo>
                  <a:pt x="21" y="38"/>
                </a:lnTo>
                <a:lnTo>
                  <a:pt x="23" y="31"/>
                </a:lnTo>
                <a:lnTo>
                  <a:pt x="36" y="28"/>
                </a:lnTo>
                <a:lnTo>
                  <a:pt x="47" y="24"/>
                </a:lnTo>
                <a:lnTo>
                  <a:pt x="54" y="17"/>
                </a:lnTo>
                <a:lnTo>
                  <a:pt x="64" y="16"/>
                </a:lnTo>
                <a:lnTo>
                  <a:pt x="72" y="11"/>
                </a:lnTo>
                <a:lnTo>
                  <a:pt x="80" y="5"/>
                </a:lnTo>
                <a:lnTo>
                  <a:pt x="87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Freeform 18"/>
          <p:cNvSpPr>
            <a:spLocks/>
          </p:cNvSpPr>
          <p:nvPr/>
        </p:nvSpPr>
        <p:spPr bwMode="auto">
          <a:xfrm>
            <a:off x="6081248" y="2420292"/>
            <a:ext cx="156025" cy="153446"/>
          </a:xfrm>
          <a:custGeom>
            <a:avLst/>
            <a:gdLst/>
            <a:ahLst/>
            <a:cxnLst>
              <a:cxn ang="0">
                <a:pos x="107" y="0"/>
              </a:cxn>
              <a:cxn ang="0">
                <a:pos x="110" y="14"/>
              </a:cxn>
              <a:cxn ang="0">
                <a:pos x="115" y="28"/>
              </a:cxn>
              <a:cxn ang="0">
                <a:pos x="119" y="43"/>
              </a:cxn>
              <a:cxn ang="0">
                <a:pos x="121" y="60"/>
              </a:cxn>
              <a:cxn ang="0">
                <a:pos x="113" y="61"/>
              </a:cxn>
              <a:cxn ang="0">
                <a:pos x="107" y="63"/>
              </a:cxn>
              <a:cxn ang="0">
                <a:pos x="101" y="67"/>
              </a:cxn>
              <a:cxn ang="0">
                <a:pos x="96" y="70"/>
              </a:cxn>
              <a:cxn ang="0">
                <a:pos x="91" y="70"/>
              </a:cxn>
              <a:cxn ang="0">
                <a:pos x="85" y="66"/>
              </a:cxn>
              <a:cxn ang="0">
                <a:pos x="85" y="68"/>
              </a:cxn>
              <a:cxn ang="0">
                <a:pos x="86" y="70"/>
              </a:cxn>
              <a:cxn ang="0">
                <a:pos x="87" y="71"/>
              </a:cxn>
              <a:cxn ang="0">
                <a:pos x="87" y="73"/>
              </a:cxn>
              <a:cxn ang="0">
                <a:pos x="86" y="74"/>
              </a:cxn>
              <a:cxn ang="0">
                <a:pos x="85" y="76"/>
              </a:cxn>
              <a:cxn ang="0">
                <a:pos x="71" y="80"/>
              </a:cxn>
              <a:cxn ang="0">
                <a:pos x="59" y="82"/>
              </a:cxn>
              <a:cxn ang="0">
                <a:pos x="48" y="88"/>
              </a:cxn>
              <a:cxn ang="0">
                <a:pos x="46" y="90"/>
              </a:cxn>
              <a:cxn ang="0">
                <a:pos x="45" y="91"/>
              </a:cxn>
              <a:cxn ang="0">
                <a:pos x="43" y="96"/>
              </a:cxn>
              <a:cxn ang="0">
                <a:pos x="34" y="96"/>
              </a:cxn>
              <a:cxn ang="0">
                <a:pos x="32" y="97"/>
              </a:cxn>
              <a:cxn ang="0">
                <a:pos x="32" y="103"/>
              </a:cxn>
              <a:cxn ang="0">
                <a:pos x="30" y="105"/>
              </a:cxn>
              <a:cxn ang="0">
                <a:pos x="28" y="105"/>
              </a:cxn>
              <a:cxn ang="0">
                <a:pos x="25" y="106"/>
              </a:cxn>
              <a:cxn ang="0">
                <a:pos x="24" y="106"/>
              </a:cxn>
              <a:cxn ang="0">
                <a:pos x="21" y="110"/>
              </a:cxn>
              <a:cxn ang="0">
                <a:pos x="20" y="112"/>
              </a:cxn>
              <a:cxn ang="0">
                <a:pos x="15" y="117"/>
              </a:cxn>
              <a:cxn ang="0">
                <a:pos x="11" y="119"/>
              </a:cxn>
              <a:cxn ang="0">
                <a:pos x="9" y="119"/>
              </a:cxn>
              <a:cxn ang="0">
                <a:pos x="6" y="116"/>
              </a:cxn>
              <a:cxn ang="0">
                <a:pos x="6" y="111"/>
              </a:cxn>
              <a:cxn ang="0">
                <a:pos x="7" y="110"/>
              </a:cxn>
              <a:cxn ang="0">
                <a:pos x="8" y="110"/>
              </a:cxn>
              <a:cxn ang="0">
                <a:pos x="10" y="109"/>
              </a:cxn>
              <a:cxn ang="0">
                <a:pos x="11" y="109"/>
              </a:cxn>
              <a:cxn ang="0">
                <a:pos x="14" y="106"/>
              </a:cxn>
              <a:cxn ang="0">
                <a:pos x="14" y="104"/>
              </a:cxn>
              <a:cxn ang="0">
                <a:pos x="8" y="78"/>
              </a:cxn>
              <a:cxn ang="0">
                <a:pos x="3" y="54"/>
              </a:cxn>
              <a:cxn ang="0">
                <a:pos x="0" y="26"/>
              </a:cxn>
              <a:cxn ang="0">
                <a:pos x="55" y="13"/>
              </a:cxn>
              <a:cxn ang="0">
                <a:pos x="107" y="0"/>
              </a:cxn>
            </a:cxnLst>
            <a:rect l="0" t="0" r="r" b="b"/>
            <a:pathLst>
              <a:path w="121" h="119">
                <a:moveTo>
                  <a:pt x="107" y="0"/>
                </a:moveTo>
                <a:lnTo>
                  <a:pt x="110" y="14"/>
                </a:lnTo>
                <a:lnTo>
                  <a:pt x="115" y="28"/>
                </a:lnTo>
                <a:lnTo>
                  <a:pt x="119" y="43"/>
                </a:lnTo>
                <a:lnTo>
                  <a:pt x="121" y="60"/>
                </a:lnTo>
                <a:lnTo>
                  <a:pt x="113" y="61"/>
                </a:lnTo>
                <a:lnTo>
                  <a:pt x="107" y="63"/>
                </a:lnTo>
                <a:lnTo>
                  <a:pt x="101" y="67"/>
                </a:lnTo>
                <a:lnTo>
                  <a:pt x="96" y="70"/>
                </a:lnTo>
                <a:lnTo>
                  <a:pt x="91" y="70"/>
                </a:lnTo>
                <a:lnTo>
                  <a:pt x="85" y="66"/>
                </a:lnTo>
                <a:lnTo>
                  <a:pt x="85" y="68"/>
                </a:lnTo>
                <a:lnTo>
                  <a:pt x="86" y="70"/>
                </a:lnTo>
                <a:lnTo>
                  <a:pt x="87" y="71"/>
                </a:lnTo>
                <a:lnTo>
                  <a:pt x="87" y="73"/>
                </a:lnTo>
                <a:lnTo>
                  <a:pt x="86" y="74"/>
                </a:lnTo>
                <a:lnTo>
                  <a:pt x="85" y="76"/>
                </a:lnTo>
                <a:lnTo>
                  <a:pt x="71" y="80"/>
                </a:lnTo>
                <a:lnTo>
                  <a:pt x="59" y="82"/>
                </a:lnTo>
                <a:lnTo>
                  <a:pt x="48" y="88"/>
                </a:lnTo>
                <a:lnTo>
                  <a:pt x="46" y="90"/>
                </a:lnTo>
                <a:lnTo>
                  <a:pt x="45" y="91"/>
                </a:lnTo>
                <a:lnTo>
                  <a:pt x="43" y="96"/>
                </a:lnTo>
                <a:lnTo>
                  <a:pt x="34" y="96"/>
                </a:lnTo>
                <a:lnTo>
                  <a:pt x="32" y="97"/>
                </a:lnTo>
                <a:lnTo>
                  <a:pt x="32" y="103"/>
                </a:lnTo>
                <a:lnTo>
                  <a:pt x="30" y="105"/>
                </a:lnTo>
                <a:lnTo>
                  <a:pt x="28" y="105"/>
                </a:lnTo>
                <a:lnTo>
                  <a:pt x="25" y="106"/>
                </a:lnTo>
                <a:lnTo>
                  <a:pt x="24" y="106"/>
                </a:lnTo>
                <a:lnTo>
                  <a:pt x="21" y="110"/>
                </a:lnTo>
                <a:lnTo>
                  <a:pt x="20" y="112"/>
                </a:lnTo>
                <a:lnTo>
                  <a:pt x="15" y="117"/>
                </a:lnTo>
                <a:lnTo>
                  <a:pt x="11" y="119"/>
                </a:lnTo>
                <a:lnTo>
                  <a:pt x="9" y="119"/>
                </a:lnTo>
                <a:lnTo>
                  <a:pt x="6" y="116"/>
                </a:lnTo>
                <a:lnTo>
                  <a:pt x="6" y="111"/>
                </a:lnTo>
                <a:lnTo>
                  <a:pt x="7" y="110"/>
                </a:lnTo>
                <a:lnTo>
                  <a:pt x="8" y="110"/>
                </a:lnTo>
                <a:lnTo>
                  <a:pt x="10" y="109"/>
                </a:lnTo>
                <a:lnTo>
                  <a:pt x="11" y="109"/>
                </a:lnTo>
                <a:lnTo>
                  <a:pt x="14" y="106"/>
                </a:lnTo>
                <a:lnTo>
                  <a:pt x="14" y="104"/>
                </a:lnTo>
                <a:lnTo>
                  <a:pt x="8" y="78"/>
                </a:lnTo>
                <a:lnTo>
                  <a:pt x="3" y="54"/>
                </a:lnTo>
                <a:lnTo>
                  <a:pt x="0" y="26"/>
                </a:lnTo>
                <a:lnTo>
                  <a:pt x="55" y="13"/>
                </a:lnTo>
                <a:lnTo>
                  <a:pt x="107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Freeform 19"/>
          <p:cNvSpPr>
            <a:spLocks/>
          </p:cNvSpPr>
          <p:nvPr/>
        </p:nvSpPr>
        <p:spPr bwMode="auto">
          <a:xfrm>
            <a:off x="5967776" y="2562133"/>
            <a:ext cx="114761" cy="261759"/>
          </a:xfrm>
          <a:custGeom>
            <a:avLst/>
            <a:gdLst/>
            <a:ahLst/>
            <a:cxnLst>
              <a:cxn ang="0">
                <a:pos x="19" y="1"/>
              </a:cxn>
              <a:cxn ang="0">
                <a:pos x="19" y="2"/>
              </a:cxn>
              <a:cxn ang="0">
                <a:pos x="28" y="3"/>
              </a:cxn>
              <a:cxn ang="0">
                <a:pos x="40" y="6"/>
              </a:cxn>
              <a:cxn ang="0">
                <a:pos x="42" y="7"/>
              </a:cxn>
              <a:cxn ang="0">
                <a:pos x="46" y="8"/>
              </a:cxn>
              <a:cxn ang="0">
                <a:pos x="48" y="9"/>
              </a:cxn>
              <a:cxn ang="0">
                <a:pos x="49" y="14"/>
              </a:cxn>
              <a:cxn ang="0">
                <a:pos x="53" y="13"/>
              </a:cxn>
              <a:cxn ang="0">
                <a:pos x="58" y="12"/>
              </a:cxn>
              <a:cxn ang="0">
                <a:pos x="66" y="15"/>
              </a:cxn>
              <a:cxn ang="0">
                <a:pos x="77" y="20"/>
              </a:cxn>
              <a:cxn ang="0">
                <a:pos x="74" y="40"/>
              </a:cxn>
              <a:cxn ang="0">
                <a:pos x="67" y="55"/>
              </a:cxn>
              <a:cxn ang="0">
                <a:pos x="66" y="77"/>
              </a:cxn>
              <a:cxn ang="0">
                <a:pos x="75" y="75"/>
              </a:cxn>
              <a:cxn ang="0">
                <a:pos x="85" y="73"/>
              </a:cxn>
              <a:cxn ang="0">
                <a:pos x="88" y="92"/>
              </a:cxn>
              <a:cxn ang="0">
                <a:pos x="85" y="119"/>
              </a:cxn>
              <a:cxn ang="0">
                <a:pos x="85" y="133"/>
              </a:cxn>
              <a:cxn ang="0">
                <a:pos x="84" y="139"/>
              </a:cxn>
              <a:cxn ang="0">
                <a:pos x="87" y="140"/>
              </a:cxn>
              <a:cxn ang="0">
                <a:pos x="88" y="143"/>
              </a:cxn>
              <a:cxn ang="0">
                <a:pos x="85" y="149"/>
              </a:cxn>
              <a:cxn ang="0">
                <a:pos x="75" y="163"/>
              </a:cxn>
              <a:cxn ang="0">
                <a:pos x="74" y="174"/>
              </a:cxn>
              <a:cxn ang="0">
                <a:pos x="66" y="181"/>
              </a:cxn>
              <a:cxn ang="0">
                <a:pos x="67" y="191"/>
              </a:cxn>
              <a:cxn ang="0">
                <a:pos x="66" y="203"/>
              </a:cxn>
              <a:cxn ang="0">
                <a:pos x="62" y="201"/>
              </a:cxn>
              <a:cxn ang="0">
                <a:pos x="54" y="197"/>
              </a:cxn>
              <a:cxn ang="0">
                <a:pos x="34" y="201"/>
              </a:cxn>
              <a:cxn ang="0">
                <a:pos x="21" y="192"/>
              </a:cxn>
              <a:cxn ang="0">
                <a:pos x="3" y="176"/>
              </a:cxn>
              <a:cxn ang="0">
                <a:pos x="2" y="160"/>
              </a:cxn>
              <a:cxn ang="0">
                <a:pos x="10" y="149"/>
              </a:cxn>
              <a:cxn ang="0">
                <a:pos x="24" y="141"/>
              </a:cxn>
              <a:cxn ang="0">
                <a:pos x="26" y="128"/>
              </a:cxn>
              <a:cxn ang="0">
                <a:pos x="32" y="119"/>
              </a:cxn>
              <a:cxn ang="0">
                <a:pos x="37" y="120"/>
              </a:cxn>
              <a:cxn ang="0">
                <a:pos x="40" y="121"/>
              </a:cxn>
              <a:cxn ang="0">
                <a:pos x="38" y="114"/>
              </a:cxn>
              <a:cxn ang="0">
                <a:pos x="40" y="111"/>
              </a:cxn>
              <a:cxn ang="0">
                <a:pos x="44" y="107"/>
              </a:cxn>
              <a:cxn ang="0">
                <a:pos x="42" y="104"/>
              </a:cxn>
              <a:cxn ang="0">
                <a:pos x="38" y="103"/>
              </a:cxn>
              <a:cxn ang="0">
                <a:pos x="32" y="99"/>
              </a:cxn>
              <a:cxn ang="0">
                <a:pos x="30" y="92"/>
              </a:cxn>
              <a:cxn ang="0">
                <a:pos x="26" y="91"/>
              </a:cxn>
              <a:cxn ang="0">
                <a:pos x="23" y="89"/>
              </a:cxn>
              <a:cxn ang="0">
                <a:pos x="18" y="87"/>
              </a:cxn>
              <a:cxn ang="0">
                <a:pos x="17" y="83"/>
              </a:cxn>
              <a:cxn ang="0">
                <a:pos x="14" y="79"/>
              </a:cxn>
              <a:cxn ang="0">
                <a:pos x="4" y="72"/>
              </a:cxn>
              <a:cxn ang="0">
                <a:pos x="0" y="68"/>
              </a:cxn>
              <a:cxn ang="0">
                <a:pos x="5" y="52"/>
              </a:cxn>
              <a:cxn ang="0">
                <a:pos x="0" y="40"/>
              </a:cxn>
              <a:cxn ang="0">
                <a:pos x="9" y="27"/>
              </a:cxn>
              <a:cxn ang="0">
                <a:pos x="13" y="14"/>
              </a:cxn>
              <a:cxn ang="0">
                <a:pos x="14" y="3"/>
              </a:cxn>
            </a:cxnLst>
            <a:rect l="0" t="0" r="r" b="b"/>
            <a:pathLst>
              <a:path w="89" h="203">
                <a:moveTo>
                  <a:pt x="18" y="0"/>
                </a:moveTo>
                <a:lnTo>
                  <a:pt x="19" y="1"/>
                </a:lnTo>
                <a:lnTo>
                  <a:pt x="20" y="1"/>
                </a:lnTo>
                <a:lnTo>
                  <a:pt x="19" y="2"/>
                </a:lnTo>
                <a:lnTo>
                  <a:pt x="19" y="3"/>
                </a:lnTo>
                <a:lnTo>
                  <a:pt x="28" y="3"/>
                </a:lnTo>
                <a:lnTo>
                  <a:pt x="33" y="5"/>
                </a:lnTo>
                <a:lnTo>
                  <a:pt x="40" y="6"/>
                </a:lnTo>
                <a:lnTo>
                  <a:pt x="41" y="6"/>
                </a:lnTo>
                <a:lnTo>
                  <a:pt x="42" y="7"/>
                </a:lnTo>
                <a:lnTo>
                  <a:pt x="45" y="7"/>
                </a:lnTo>
                <a:lnTo>
                  <a:pt x="46" y="8"/>
                </a:lnTo>
                <a:lnTo>
                  <a:pt x="47" y="8"/>
                </a:lnTo>
                <a:lnTo>
                  <a:pt x="48" y="9"/>
                </a:lnTo>
                <a:lnTo>
                  <a:pt x="48" y="14"/>
                </a:lnTo>
                <a:lnTo>
                  <a:pt x="49" y="14"/>
                </a:lnTo>
                <a:lnTo>
                  <a:pt x="52" y="13"/>
                </a:lnTo>
                <a:lnTo>
                  <a:pt x="53" y="13"/>
                </a:lnTo>
                <a:lnTo>
                  <a:pt x="55" y="12"/>
                </a:lnTo>
                <a:lnTo>
                  <a:pt x="58" y="12"/>
                </a:lnTo>
                <a:lnTo>
                  <a:pt x="61" y="13"/>
                </a:lnTo>
                <a:lnTo>
                  <a:pt x="66" y="15"/>
                </a:lnTo>
                <a:lnTo>
                  <a:pt x="73" y="17"/>
                </a:lnTo>
                <a:lnTo>
                  <a:pt x="77" y="20"/>
                </a:lnTo>
                <a:lnTo>
                  <a:pt x="77" y="31"/>
                </a:lnTo>
                <a:lnTo>
                  <a:pt x="74" y="40"/>
                </a:lnTo>
                <a:lnTo>
                  <a:pt x="70" y="47"/>
                </a:lnTo>
                <a:lnTo>
                  <a:pt x="67" y="55"/>
                </a:lnTo>
                <a:lnTo>
                  <a:pt x="65" y="64"/>
                </a:lnTo>
                <a:lnTo>
                  <a:pt x="66" y="77"/>
                </a:lnTo>
                <a:lnTo>
                  <a:pt x="72" y="77"/>
                </a:lnTo>
                <a:lnTo>
                  <a:pt x="75" y="75"/>
                </a:lnTo>
                <a:lnTo>
                  <a:pt x="80" y="73"/>
                </a:lnTo>
                <a:lnTo>
                  <a:pt x="85" y="73"/>
                </a:lnTo>
                <a:lnTo>
                  <a:pt x="89" y="82"/>
                </a:lnTo>
                <a:lnTo>
                  <a:pt x="88" y="92"/>
                </a:lnTo>
                <a:lnTo>
                  <a:pt x="85" y="111"/>
                </a:lnTo>
                <a:lnTo>
                  <a:pt x="85" y="119"/>
                </a:lnTo>
                <a:lnTo>
                  <a:pt x="87" y="126"/>
                </a:lnTo>
                <a:lnTo>
                  <a:pt x="85" y="133"/>
                </a:lnTo>
                <a:lnTo>
                  <a:pt x="82" y="139"/>
                </a:lnTo>
                <a:lnTo>
                  <a:pt x="84" y="139"/>
                </a:lnTo>
                <a:lnTo>
                  <a:pt x="85" y="140"/>
                </a:lnTo>
                <a:lnTo>
                  <a:pt x="87" y="140"/>
                </a:lnTo>
                <a:lnTo>
                  <a:pt x="88" y="141"/>
                </a:lnTo>
                <a:lnTo>
                  <a:pt x="88" y="143"/>
                </a:lnTo>
                <a:lnTo>
                  <a:pt x="87" y="146"/>
                </a:lnTo>
                <a:lnTo>
                  <a:pt x="85" y="149"/>
                </a:lnTo>
                <a:lnTo>
                  <a:pt x="78" y="156"/>
                </a:lnTo>
                <a:lnTo>
                  <a:pt x="75" y="163"/>
                </a:lnTo>
                <a:lnTo>
                  <a:pt x="75" y="169"/>
                </a:lnTo>
                <a:lnTo>
                  <a:pt x="74" y="174"/>
                </a:lnTo>
                <a:lnTo>
                  <a:pt x="70" y="178"/>
                </a:lnTo>
                <a:lnTo>
                  <a:pt x="66" y="181"/>
                </a:lnTo>
                <a:lnTo>
                  <a:pt x="67" y="188"/>
                </a:lnTo>
                <a:lnTo>
                  <a:pt x="67" y="191"/>
                </a:lnTo>
                <a:lnTo>
                  <a:pt x="66" y="196"/>
                </a:lnTo>
                <a:lnTo>
                  <a:pt x="66" y="203"/>
                </a:lnTo>
                <a:lnTo>
                  <a:pt x="65" y="203"/>
                </a:lnTo>
                <a:lnTo>
                  <a:pt x="62" y="201"/>
                </a:lnTo>
                <a:lnTo>
                  <a:pt x="54" y="201"/>
                </a:lnTo>
                <a:lnTo>
                  <a:pt x="54" y="197"/>
                </a:lnTo>
                <a:lnTo>
                  <a:pt x="37" y="197"/>
                </a:lnTo>
                <a:lnTo>
                  <a:pt x="34" y="201"/>
                </a:lnTo>
                <a:lnTo>
                  <a:pt x="28" y="196"/>
                </a:lnTo>
                <a:lnTo>
                  <a:pt x="21" y="192"/>
                </a:lnTo>
                <a:lnTo>
                  <a:pt x="14" y="188"/>
                </a:lnTo>
                <a:lnTo>
                  <a:pt x="3" y="176"/>
                </a:lnTo>
                <a:lnTo>
                  <a:pt x="0" y="169"/>
                </a:lnTo>
                <a:lnTo>
                  <a:pt x="2" y="160"/>
                </a:lnTo>
                <a:lnTo>
                  <a:pt x="6" y="149"/>
                </a:lnTo>
                <a:lnTo>
                  <a:pt x="10" y="149"/>
                </a:lnTo>
                <a:lnTo>
                  <a:pt x="17" y="146"/>
                </a:lnTo>
                <a:lnTo>
                  <a:pt x="24" y="141"/>
                </a:lnTo>
                <a:lnTo>
                  <a:pt x="24" y="133"/>
                </a:lnTo>
                <a:lnTo>
                  <a:pt x="26" y="128"/>
                </a:lnTo>
                <a:lnTo>
                  <a:pt x="30" y="124"/>
                </a:lnTo>
                <a:lnTo>
                  <a:pt x="32" y="119"/>
                </a:lnTo>
                <a:lnTo>
                  <a:pt x="35" y="119"/>
                </a:lnTo>
                <a:lnTo>
                  <a:pt x="37" y="120"/>
                </a:lnTo>
                <a:lnTo>
                  <a:pt x="39" y="121"/>
                </a:lnTo>
                <a:lnTo>
                  <a:pt x="40" y="121"/>
                </a:lnTo>
                <a:lnTo>
                  <a:pt x="38" y="119"/>
                </a:lnTo>
                <a:lnTo>
                  <a:pt x="38" y="114"/>
                </a:lnTo>
                <a:lnTo>
                  <a:pt x="39" y="113"/>
                </a:lnTo>
                <a:lnTo>
                  <a:pt x="40" y="111"/>
                </a:lnTo>
                <a:lnTo>
                  <a:pt x="42" y="110"/>
                </a:lnTo>
                <a:lnTo>
                  <a:pt x="44" y="107"/>
                </a:lnTo>
                <a:lnTo>
                  <a:pt x="44" y="105"/>
                </a:lnTo>
                <a:lnTo>
                  <a:pt x="42" y="104"/>
                </a:lnTo>
                <a:lnTo>
                  <a:pt x="40" y="103"/>
                </a:lnTo>
                <a:lnTo>
                  <a:pt x="38" y="103"/>
                </a:lnTo>
                <a:lnTo>
                  <a:pt x="33" y="100"/>
                </a:lnTo>
                <a:lnTo>
                  <a:pt x="32" y="99"/>
                </a:lnTo>
                <a:lnTo>
                  <a:pt x="30" y="94"/>
                </a:lnTo>
                <a:lnTo>
                  <a:pt x="30" y="92"/>
                </a:lnTo>
                <a:lnTo>
                  <a:pt x="28" y="92"/>
                </a:lnTo>
                <a:lnTo>
                  <a:pt x="26" y="91"/>
                </a:lnTo>
                <a:lnTo>
                  <a:pt x="25" y="90"/>
                </a:lnTo>
                <a:lnTo>
                  <a:pt x="23" y="89"/>
                </a:lnTo>
                <a:lnTo>
                  <a:pt x="19" y="89"/>
                </a:lnTo>
                <a:lnTo>
                  <a:pt x="18" y="87"/>
                </a:lnTo>
                <a:lnTo>
                  <a:pt x="17" y="85"/>
                </a:lnTo>
                <a:lnTo>
                  <a:pt x="17" y="83"/>
                </a:lnTo>
                <a:lnTo>
                  <a:pt x="16" y="82"/>
                </a:lnTo>
                <a:lnTo>
                  <a:pt x="14" y="79"/>
                </a:lnTo>
                <a:lnTo>
                  <a:pt x="11" y="76"/>
                </a:lnTo>
                <a:lnTo>
                  <a:pt x="4" y="72"/>
                </a:lnTo>
                <a:lnTo>
                  <a:pt x="2" y="70"/>
                </a:lnTo>
                <a:lnTo>
                  <a:pt x="0" y="68"/>
                </a:lnTo>
                <a:lnTo>
                  <a:pt x="3" y="59"/>
                </a:lnTo>
                <a:lnTo>
                  <a:pt x="5" y="52"/>
                </a:lnTo>
                <a:lnTo>
                  <a:pt x="5" y="45"/>
                </a:lnTo>
                <a:lnTo>
                  <a:pt x="0" y="40"/>
                </a:lnTo>
                <a:lnTo>
                  <a:pt x="4" y="33"/>
                </a:lnTo>
                <a:lnTo>
                  <a:pt x="9" y="27"/>
                </a:lnTo>
                <a:lnTo>
                  <a:pt x="12" y="20"/>
                </a:lnTo>
                <a:lnTo>
                  <a:pt x="13" y="14"/>
                </a:lnTo>
                <a:lnTo>
                  <a:pt x="13" y="9"/>
                </a:lnTo>
                <a:lnTo>
                  <a:pt x="14" y="3"/>
                </a:lnTo>
                <a:lnTo>
                  <a:pt x="18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Freeform 20"/>
          <p:cNvSpPr>
            <a:spLocks/>
          </p:cNvSpPr>
          <p:nvPr/>
        </p:nvSpPr>
        <p:spPr bwMode="auto">
          <a:xfrm>
            <a:off x="5845278" y="2889654"/>
            <a:ext cx="9027" cy="7737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5" y="0"/>
              </a:cxn>
              <a:cxn ang="0">
                <a:pos x="7" y="3"/>
              </a:cxn>
              <a:cxn ang="0">
                <a:pos x="7" y="5"/>
              </a:cxn>
              <a:cxn ang="0">
                <a:pos x="6" y="6"/>
              </a:cxn>
              <a:cxn ang="0">
                <a:pos x="5" y="6"/>
              </a:cxn>
              <a:cxn ang="0">
                <a:pos x="2" y="5"/>
              </a:cxn>
              <a:cxn ang="0">
                <a:pos x="0" y="3"/>
              </a:cxn>
              <a:cxn ang="0">
                <a:pos x="2" y="0"/>
              </a:cxn>
            </a:cxnLst>
            <a:rect l="0" t="0" r="r" b="b"/>
            <a:pathLst>
              <a:path w="7" h="6">
                <a:moveTo>
                  <a:pt x="2" y="0"/>
                </a:moveTo>
                <a:lnTo>
                  <a:pt x="5" y="0"/>
                </a:lnTo>
                <a:lnTo>
                  <a:pt x="7" y="3"/>
                </a:lnTo>
                <a:lnTo>
                  <a:pt x="7" y="5"/>
                </a:lnTo>
                <a:lnTo>
                  <a:pt x="6" y="6"/>
                </a:lnTo>
                <a:lnTo>
                  <a:pt x="5" y="6"/>
                </a:lnTo>
                <a:lnTo>
                  <a:pt x="2" y="5"/>
                </a:lnTo>
                <a:lnTo>
                  <a:pt x="0" y="3"/>
                </a:lnTo>
                <a:lnTo>
                  <a:pt x="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Freeform 21"/>
          <p:cNvSpPr>
            <a:spLocks/>
          </p:cNvSpPr>
          <p:nvPr/>
        </p:nvSpPr>
        <p:spPr bwMode="auto">
          <a:xfrm>
            <a:off x="5355286" y="2752971"/>
            <a:ext cx="415204" cy="420362"/>
          </a:xfrm>
          <a:custGeom>
            <a:avLst/>
            <a:gdLst/>
            <a:ahLst/>
            <a:cxnLst>
              <a:cxn ang="0">
                <a:pos x="111" y="27"/>
              </a:cxn>
              <a:cxn ang="0">
                <a:pos x="119" y="74"/>
              </a:cxn>
              <a:cxn ang="0">
                <a:pos x="169" y="76"/>
              </a:cxn>
              <a:cxn ang="0">
                <a:pos x="203" y="120"/>
              </a:cxn>
              <a:cxn ang="0">
                <a:pos x="208" y="117"/>
              </a:cxn>
              <a:cxn ang="0">
                <a:pos x="216" y="109"/>
              </a:cxn>
              <a:cxn ang="0">
                <a:pos x="229" y="89"/>
              </a:cxn>
              <a:cxn ang="0">
                <a:pos x="245" y="81"/>
              </a:cxn>
              <a:cxn ang="0">
                <a:pos x="255" y="77"/>
              </a:cxn>
              <a:cxn ang="0">
                <a:pos x="266" y="77"/>
              </a:cxn>
              <a:cxn ang="0">
                <a:pos x="272" y="71"/>
              </a:cxn>
              <a:cxn ang="0">
                <a:pos x="280" y="63"/>
              </a:cxn>
              <a:cxn ang="0">
                <a:pos x="286" y="61"/>
              </a:cxn>
              <a:cxn ang="0">
                <a:pos x="293" y="57"/>
              </a:cxn>
              <a:cxn ang="0">
                <a:pos x="316" y="67"/>
              </a:cxn>
              <a:cxn ang="0">
                <a:pos x="318" y="75"/>
              </a:cxn>
              <a:cxn ang="0">
                <a:pos x="321" y="95"/>
              </a:cxn>
              <a:cxn ang="0">
                <a:pos x="292" y="81"/>
              </a:cxn>
              <a:cxn ang="0">
                <a:pos x="278" y="96"/>
              </a:cxn>
              <a:cxn ang="0">
                <a:pos x="274" y="114"/>
              </a:cxn>
              <a:cxn ang="0">
                <a:pos x="271" y="126"/>
              </a:cxn>
              <a:cxn ang="0">
                <a:pos x="266" y="128"/>
              </a:cxn>
              <a:cxn ang="0">
                <a:pos x="257" y="135"/>
              </a:cxn>
              <a:cxn ang="0">
                <a:pos x="243" y="146"/>
              </a:cxn>
              <a:cxn ang="0">
                <a:pos x="237" y="167"/>
              </a:cxn>
              <a:cxn ang="0">
                <a:pos x="229" y="184"/>
              </a:cxn>
              <a:cxn ang="0">
                <a:pos x="209" y="174"/>
              </a:cxn>
              <a:cxn ang="0">
                <a:pos x="200" y="186"/>
              </a:cxn>
              <a:cxn ang="0">
                <a:pos x="197" y="203"/>
              </a:cxn>
              <a:cxn ang="0">
                <a:pos x="189" y="230"/>
              </a:cxn>
              <a:cxn ang="0">
                <a:pos x="175" y="252"/>
              </a:cxn>
              <a:cxn ang="0">
                <a:pos x="174" y="278"/>
              </a:cxn>
              <a:cxn ang="0">
                <a:pos x="158" y="291"/>
              </a:cxn>
              <a:cxn ang="0">
                <a:pos x="138" y="298"/>
              </a:cxn>
              <a:cxn ang="0">
                <a:pos x="133" y="306"/>
              </a:cxn>
              <a:cxn ang="0">
                <a:pos x="117" y="314"/>
              </a:cxn>
              <a:cxn ang="0">
                <a:pos x="98" y="314"/>
              </a:cxn>
              <a:cxn ang="0">
                <a:pos x="91" y="322"/>
              </a:cxn>
              <a:cxn ang="0">
                <a:pos x="75" y="322"/>
              </a:cxn>
              <a:cxn ang="0">
                <a:pos x="56" y="301"/>
              </a:cxn>
              <a:cxn ang="0">
                <a:pos x="26" y="284"/>
              </a:cxn>
              <a:cxn ang="0">
                <a:pos x="3" y="253"/>
              </a:cxn>
              <a:cxn ang="0">
                <a:pos x="2" y="238"/>
              </a:cxn>
              <a:cxn ang="0">
                <a:pos x="9" y="228"/>
              </a:cxn>
              <a:cxn ang="0">
                <a:pos x="26" y="208"/>
              </a:cxn>
              <a:cxn ang="0">
                <a:pos x="25" y="176"/>
              </a:cxn>
              <a:cxn ang="0">
                <a:pos x="34" y="169"/>
              </a:cxn>
              <a:cxn ang="0">
                <a:pos x="38" y="176"/>
              </a:cxn>
              <a:cxn ang="0">
                <a:pos x="46" y="174"/>
              </a:cxn>
              <a:cxn ang="0">
                <a:pos x="48" y="142"/>
              </a:cxn>
              <a:cxn ang="0">
                <a:pos x="59" y="135"/>
              </a:cxn>
              <a:cxn ang="0">
                <a:pos x="61" y="130"/>
              </a:cxn>
              <a:cxn ang="0">
                <a:pos x="70" y="127"/>
              </a:cxn>
              <a:cxn ang="0">
                <a:pos x="83" y="117"/>
              </a:cxn>
              <a:cxn ang="0">
                <a:pos x="97" y="102"/>
              </a:cxn>
              <a:cxn ang="0">
                <a:pos x="103" y="83"/>
              </a:cxn>
              <a:cxn ang="0">
                <a:pos x="108" y="36"/>
              </a:cxn>
              <a:cxn ang="0">
                <a:pos x="106" y="7"/>
              </a:cxn>
            </a:cxnLst>
            <a:rect l="0" t="0" r="r" b="b"/>
            <a:pathLst>
              <a:path w="322" h="326">
                <a:moveTo>
                  <a:pt x="106" y="0"/>
                </a:moveTo>
                <a:lnTo>
                  <a:pt x="109" y="12"/>
                </a:lnTo>
                <a:lnTo>
                  <a:pt x="111" y="27"/>
                </a:lnTo>
                <a:lnTo>
                  <a:pt x="115" y="43"/>
                </a:lnTo>
                <a:lnTo>
                  <a:pt x="117" y="60"/>
                </a:lnTo>
                <a:lnTo>
                  <a:pt x="119" y="74"/>
                </a:lnTo>
                <a:lnTo>
                  <a:pt x="122" y="83"/>
                </a:lnTo>
                <a:lnTo>
                  <a:pt x="146" y="79"/>
                </a:lnTo>
                <a:lnTo>
                  <a:pt x="169" y="76"/>
                </a:lnTo>
                <a:lnTo>
                  <a:pt x="195" y="72"/>
                </a:lnTo>
                <a:lnTo>
                  <a:pt x="200" y="96"/>
                </a:lnTo>
                <a:lnTo>
                  <a:pt x="203" y="120"/>
                </a:lnTo>
                <a:lnTo>
                  <a:pt x="204" y="119"/>
                </a:lnTo>
                <a:lnTo>
                  <a:pt x="207" y="118"/>
                </a:lnTo>
                <a:lnTo>
                  <a:pt x="208" y="117"/>
                </a:lnTo>
                <a:lnTo>
                  <a:pt x="209" y="114"/>
                </a:lnTo>
                <a:lnTo>
                  <a:pt x="209" y="112"/>
                </a:lnTo>
                <a:lnTo>
                  <a:pt x="216" y="109"/>
                </a:lnTo>
                <a:lnTo>
                  <a:pt x="221" y="102"/>
                </a:lnTo>
                <a:lnTo>
                  <a:pt x="225" y="96"/>
                </a:lnTo>
                <a:lnTo>
                  <a:pt x="229" y="89"/>
                </a:lnTo>
                <a:lnTo>
                  <a:pt x="234" y="88"/>
                </a:lnTo>
                <a:lnTo>
                  <a:pt x="240" y="85"/>
                </a:lnTo>
                <a:lnTo>
                  <a:pt x="245" y="81"/>
                </a:lnTo>
                <a:lnTo>
                  <a:pt x="248" y="72"/>
                </a:lnTo>
                <a:lnTo>
                  <a:pt x="253" y="75"/>
                </a:lnTo>
                <a:lnTo>
                  <a:pt x="255" y="77"/>
                </a:lnTo>
                <a:lnTo>
                  <a:pt x="259" y="78"/>
                </a:lnTo>
                <a:lnTo>
                  <a:pt x="262" y="78"/>
                </a:lnTo>
                <a:lnTo>
                  <a:pt x="266" y="77"/>
                </a:lnTo>
                <a:lnTo>
                  <a:pt x="268" y="76"/>
                </a:lnTo>
                <a:lnTo>
                  <a:pt x="269" y="74"/>
                </a:lnTo>
                <a:lnTo>
                  <a:pt x="272" y="71"/>
                </a:lnTo>
                <a:lnTo>
                  <a:pt x="274" y="67"/>
                </a:lnTo>
                <a:lnTo>
                  <a:pt x="278" y="63"/>
                </a:lnTo>
                <a:lnTo>
                  <a:pt x="280" y="63"/>
                </a:lnTo>
                <a:lnTo>
                  <a:pt x="282" y="62"/>
                </a:lnTo>
                <a:lnTo>
                  <a:pt x="283" y="62"/>
                </a:lnTo>
                <a:lnTo>
                  <a:pt x="286" y="61"/>
                </a:lnTo>
                <a:lnTo>
                  <a:pt x="287" y="60"/>
                </a:lnTo>
                <a:lnTo>
                  <a:pt x="287" y="55"/>
                </a:lnTo>
                <a:lnTo>
                  <a:pt x="293" y="57"/>
                </a:lnTo>
                <a:lnTo>
                  <a:pt x="310" y="61"/>
                </a:lnTo>
                <a:lnTo>
                  <a:pt x="310" y="67"/>
                </a:lnTo>
                <a:lnTo>
                  <a:pt x="316" y="67"/>
                </a:lnTo>
                <a:lnTo>
                  <a:pt x="317" y="69"/>
                </a:lnTo>
                <a:lnTo>
                  <a:pt x="317" y="74"/>
                </a:lnTo>
                <a:lnTo>
                  <a:pt x="318" y="75"/>
                </a:lnTo>
                <a:lnTo>
                  <a:pt x="321" y="81"/>
                </a:lnTo>
                <a:lnTo>
                  <a:pt x="322" y="86"/>
                </a:lnTo>
                <a:lnTo>
                  <a:pt x="321" y="95"/>
                </a:lnTo>
                <a:lnTo>
                  <a:pt x="310" y="92"/>
                </a:lnTo>
                <a:lnTo>
                  <a:pt x="300" y="85"/>
                </a:lnTo>
                <a:lnTo>
                  <a:pt x="292" y="81"/>
                </a:lnTo>
                <a:lnTo>
                  <a:pt x="282" y="81"/>
                </a:lnTo>
                <a:lnTo>
                  <a:pt x="279" y="88"/>
                </a:lnTo>
                <a:lnTo>
                  <a:pt x="278" y="96"/>
                </a:lnTo>
                <a:lnTo>
                  <a:pt x="278" y="105"/>
                </a:lnTo>
                <a:lnTo>
                  <a:pt x="276" y="112"/>
                </a:lnTo>
                <a:lnTo>
                  <a:pt x="274" y="114"/>
                </a:lnTo>
                <a:lnTo>
                  <a:pt x="272" y="116"/>
                </a:lnTo>
                <a:lnTo>
                  <a:pt x="271" y="117"/>
                </a:lnTo>
                <a:lnTo>
                  <a:pt x="271" y="126"/>
                </a:lnTo>
                <a:lnTo>
                  <a:pt x="269" y="127"/>
                </a:lnTo>
                <a:lnTo>
                  <a:pt x="267" y="128"/>
                </a:lnTo>
                <a:lnTo>
                  <a:pt x="266" y="128"/>
                </a:lnTo>
                <a:lnTo>
                  <a:pt x="259" y="132"/>
                </a:lnTo>
                <a:lnTo>
                  <a:pt x="258" y="133"/>
                </a:lnTo>
                <a:lnTo>
                  <a:pt x="257" y="135"/>
                </a:lnTo>
                <a:lnTo>
                  <a:pt x="257" y="142"/>
                </a:lnTo>
                <a:lnTo>
                  <a:pt x="248" y="142"/>
                </a:lnTo>
                <a:lnTo>
                  <a:pt x="243" y="146"/>
                </a:lnTo>
                <a:lnTo>
                  <a:pt x="239" y="152"/>
                </a:lnTo>
                <a:lnTo>
                  <a:pt x="238" y="159"/>
                </a:lnTo>
                <a:lnTo>
                  <a:pt x="237" y="167"/>
                </a:lnTo>
                <a:lnTo>
                  <a:pt x="234" y="174"/>
                </a:lnTo>
                <a:lnTo>
                  <a:pt x="232" y="180"/>
                </a:lnTo>
                <a:lnTo>
                  <a:pt x="229" y="184"/>
                </a:lnTo>
                <a:lnTo>
                  <a:pt x="222" y="183"/>
                </a:lnTo>
                <a:lnTo>
                  <a:pt x="212" y="176"/>
                </a:lnTo>
                <a:lnTo>
                  <a:pt x="209" y="174"/>
                </a:lnTo>
                <a:lnTo>
                  <a:pt x="203" y="176"/>
                </a:lnTo>
                <a:lnTo>
                  <a:pt x="200" y="181"/>
                </a:lnTo>
                <a:lnTo>
                  <a:pt x="200" y="186"/>
                </a:lnTo>
                <a:lnTo>
                  <a:pt x="201" y="191"/>
                </a:lnTo>
                <a:lnTo>
                  <a:pt x="201" y="196"/>
                </a:lnTo>
                <a:lnTo>
                  <a:pt x="197" y="203"/>
                </a:lnTo>
                <a:lnTo>
                  <a:pt x="193" y="209"/>
                </a:lnTo>
                <a:lnTo>
                  <a:pt x="189" y="216"/>
                </a:lnTo>
                <a:lnTo>
                  <a:pt x="189" y="230"/>
                </a:lnTo>
                <a:lnTo>
                  <a:pt x="186" y="237"/>
                </a:lnTo>
                <a:lnTo>
                  <a:pt x="181" y="244"/>
                </a:lnTo>
                <a:lnTo>
                  <a:pt x="175" y="252"/>
                </a:lnTo>
                <a:lnTo>
                  <a:pt x="172" y="261"/>
                </a:lnTo>
                <a:lnTo>
                  <a:pt x="172" y="270"/>
                </a:lnTo>
                <a:lnTo>
                  <a:pt x="174" y="278"/>
                </a:lnTo>
                <a:lnTo>
                  <a:pt x="172" y="286"/>
                </a:lnTo>
                <a:lnTo>
                  <a:pt x="163" y="287"/>
                </a:lnTo>
                <a:lnTo>
                  <a:pt x="158" y="291"/>
                </a:lnTo>
                <a:lnTo>
                  <a:pt x="153" y="294"/>
                </a:lnTo>
                <a:lnTo>
                  <a:pt x="146" y="296"/>
                </a:lnTo>
                <a:lnTo>
                  <a:pt x="138" y="298"/>
                </a:lnTo>
                <a:lnTo>
                  <a:pt x="136" y="300"/>
                </a:lnTo>
                <a:lnTo>
                  <a:pt x="134" y="302"/>
                </a:lnTo>
                <a:lnTo>
                  <a:pt x="133" y="306"/>
                </a:lnTo>
                <a:lnTo>
                  <a:pt x="133" y="309"/>
                </a:lnTo>
                <a:lnTo>
                  <a:pt x="125" y="310"/>
                </a:lnTo>
                <a:lnTo>
                  <a:pt x="117" y="314"/>
                </a:lnTo>
                <a:lnTo>
                  <a:pt x="109" y="315"/>
                </a:lnTo>
                <a:lnTo>
                  <a:pt x="102" y="312"/>
                </a:lnTo>
                <a:lnTo>
                  <a:pt x="98" y="314"/>
                </a:lnTo>
                <a:lnTo>
                  <a:pt x="96" y="316"/>
                </a:lnTo>
                <a:lnTo>
                  <a:pt x="94" y="320"/>
                </a:lnTo>
                <a:lnTo>
                  <a:pt x="91" y="322"/>
                </a:lnTo>
                <a:lnTo>
                  <a:pt x="88" y="324"/>
                </a:lnTo>
                <a:lnTo>
                  <a:pt x="84" y="326"/>
                </a:lnTo>
                <a:lnTo>
                  <a:pt x="75" y="322"/>
                </a:lnTo>
                <a:lnTo>
                  <a:pt x="67" y="317"/>
                </a:lnTo>
                <a:lnTo>
                  <a:pt x="60" y="312"/>
                </a:lnTo>
                <a:lnTo>
                  <a:pt x="56" y="301"/>
                </a:lnTo>
                <a:lnTo>
                  <a:pt x="44" y="299"/>
                </a:lnTo>
                <a:lnTo>
                  <a:pt x="34" y="292"/>
                </a:lnTo>
                <a:lnTo>
                  <a:pt x="26" y="284"/>
                </a:lnTo>
                <a:lnTo>
                  <a:pt x="17" y="272"/>
                </a:lnTo>
                <a:lnTo>
                  <a:pt x="12" y="265"/>
                </a:lnTo>
                <a:lnTo>
                  <a:pt x="3" y="253"/>
                </a:lnTo>
                <a:lnTo>
                  <a:pt x="0" y="250"/>
                </a:lnTo>
                <a:lnTo>
                  <a:pt x="0" y="244"/>
                </a:lnTo>
                <a:lnTo>
                  <a:pt x="2" y="238"/>
                </a:lnTo>
                <a:lnTo>
                  <a:pt x="2" y="232"/>
                </a:lnTo>
                <a:lnTo>
                  <a:pt x="0" y="228"/>
                </a:lnTo>
                <a:lnTo>
                  <a:pt x="9" y="228"/>
                </a:lnTo>
                <a:lnTo>
                  <a:pt x="13" y="224"/>
                </a:lnTo>
                <a:lnTo>
                  <a:pt x="20" y="210"/>
                </a:lnTo>
                <a:lnTo>
                  <a:pt x="26" y="208"/>
                </a:lnTo>
                <a:lnTo>
                  <a:pt x="23" y="198"/>
                </a:lnTo>
                <a:lnTo>
                  <a:pt x="23" y="187"/>
                </a:lnTo>
                <a:lnTo>
                  <a:pt x="25" y="176"/>
                </a:lnTo>
                <a:lnTo>
                  <a:pt x="28" y="168"/>
                </a:lnTo>
                <a:lnTo>
                  <a:pt x="32" y="168"/>
                </a:lnTo>
                <a:lnTo>
                  <a:pt x="34" y="169"/>
                </a:lnTo>
                <a:lnTo>
                  <a:pt x="37" y="172"/>
                </a:lnTo>
                <a:lnTo>
                  <a:pt x="38" y="174"/>
                </a:lnTo>
                <a:lnTo>
                  <a:pt x="38" y="176"/>
                </a:lnTo>
                <a:lnTo>
                  <a:pt x="39" y="177"/>
                </a:lnTo>
                <a:lnTo>
                  <a:pt x="40" y="180"/>
                </a:lnTo>
                <a:lnTo>
                  <a:pt x="46" y="174"/>
                </a:lnTo>
                <a:lnTo>
                  <a:pt x="47" y="166"/>
                </a:lnTo>
                <a:lnTo>
                  <a:pt x="47" y="149"/>
                </a:lnTo>
                <a:lnTo>
                  <a:pt x="48" y="142"/>
                </a:lnTo>
                <a:lnTo>
                  <a:pt x="51" y="140"/>
                </a:lnTo>
                <a:lnTo>
                  <a:pt x="58" y="137"/>
                </a:lnTo>
                <a:lnTo>
                  <a:pt x="59" y="135"/>
                </a:lnTo>
                <a:lnTo>
                  <a:pt x="60" y="133"/>
                </a:lnTo>
                <a:lnTo>
                  <a:pt x="61" y="132"/>
                </a:lnTo>
                <a:lnTo>
                  <a:pt x="61" y="130"/>
                </a:lnTo>
                <a:lnTo>
                  <a:pt x="60" y="126"/>
                </a:lnTo>
                <a:lnTo>
                  <a:pt x="69" y="126"/>
                </a:lnTo>
                <a:lnTo>
                  <a:pt x="70" y="127"/>
                </a:lnTo>
                <a:lnTo>
                  <a:pt x="70" y="128"/>
                </a:lnTo>
                <a:lnTo>
                  <a:pt x="80" y="121"/>
                </a:lnTo>
                <a:lnTo>
                  <a:pt x="83" y="117"/>
                </a:lnTo>
                <a:lnTo>
                  <a:pt x="88" y="112"/>
                </a:lnTo>
                <a:lnTo>
                  <a:pt x="90" y="109"/>
                </a:lnTo>
                <a:lnTo>
                  <a:pt x="97" y="102"/>
                </a:lnTo>
                <a:lnTo>
                  <a:pt x="102" y="95"/>
                </a:lnTo>
                <a:lnTo>
                  <a:pt x="103" y="91"/>
                </a:lnTo>
                <a:lnTo>
                  <a:pt x="103" y="83"/>
                </a:lnTo>
                <a:lnTo>
                  <a:pt x="104" y="79"/>
                </a:lnTo>
                <a:lnTo>
                  <a:pt x="104" y="53"/>
                </a:lnTo>
                <a:lnTo>
                  <a:pt x="108" y="36"/>
                </a:lnTo>
                <a:lnTo>
                  <a:pt x="109" y="25"/>
                </a:lnTo>
                <a:lnTo>
                  <a:pt x="108" y="14"/>
                </a:lnTo>
                <a:lnTo>
                  <a:pt x="106" y="7"/>
                </a:lnTo>
                <a:lnTo>
                  <a:pt x="105" y="2"/>
                </a:lnTo>
                <a:lnTo>
                  <a:pt x="106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Freeform 22"/>
          <p:cNvSpPr>
            <a:spLocks/>
          </p:cNvSpPr>
          <p:nvPr/>
        </p:nvSpPr>
        <p:spPr bwMode="auto">
          <a:xfrm>
            <a:off x="4759559" y="2990231"/>
            <a:ext cx="656332" cy="354600"/>
          </a:xfrm>
          <a:custGeom>
            <a:avLst/>
            <a:gdLst/>
            <a:ahLst/>
            <a:cxnLst>
              <a:cxn ang="0">
                <a:pos x="326" y="5"/>
              </a:cxn>
              <a:cxn ang="0">
                <a:pos x="341" y="26"/>
              </a:cxn>
              <a:cxn ang="0">
                <a:pos x="375" y="34"/>
              </a:cxn>
              <a:cxn ang="0">
                <a:pos x="382" y="34"/>
              </a:cxn>
              <a:cxn ang="0">
                <a:pos x="388" y="31"/>
              </a:cxn>
              <a:cxn ang="0">
                <a:pos x="402" y="34"/>
              </a:cxn>
              <a:cxn ang="0">
                <a:pos x="418" y="30"/>
              </a:cxn>
              <a:cxn ang="0">
                <a:pos x="429" y="18"/>
              </a:cxn>
              <a:cxn ang="0">
                <a:pos x="459" y="54"/>
              </a:cxn>
              <a:cxn ang="0">
                <a:pos x="466" y="77"/>
              </a:cxn>
              <a:cxn ang="0">
                <a:pos x="504" y="119"/>
              </a:cxn>
              <a:cxn ang="0">
                <a:pos x="509" y="122"/>
              </a:cxn>
              <a:cxn ang="0">
                <a:pos x="492" y="143"/>
              </a:cxn>
              <a:cxn ang="0">
                <a:pos x="462" y="173"/>
              </a:cxn>
              <a:cxn ang="0">
                <a:pos x="454" y="187"/>
              </a:cxn>
              <a:cxn ang="0">
                <a:pos x="442" y="201"/>
              </a:cxn>
              <a:cxn ang="0">
                <a:pos x="436" y="205"/>
              </a:cxn>
              <a:cxn ang="0">
                <a:pos x="426" y="207"/>
              </a:cxn>
              <a:cxn ang="0">
                <a:pos x="424" y="212"/>
              </a:cxn>
              <a:cxn ang="0">
                <a:pos x="407" y="220"/>
              </a:cxn>
              <a:cxn ang="0">
                <a:pos x="393" y="224"/>
              </a:cxn>
              <a:cxn ang="0">
                <a:pos x="352" y="228"/>
              </a:cxn>
              <a:cxn ang="0">
                <a:pos x="325" y="233"/>
              </a:cxn>
              <a:cxn ang="0">
                <a:pos x="255" y="238"/>
              </a:cxn>
              <a:cxn ang="0">
                <a:pos x="175" y="243"/>
              </a:cxn>
              <a:cxn ang="0">
                <a:pos x="79" y="249"/>
              </a:cxn>
              <a:cxn ang="0">
                <a:pos x="83" y="263"/>
              </a:cxn>
              <a:cxn ang="0">
                <a:pos x="29" y="273"/>
              </a:cxn>
              <a:cxn ang="0">
                <a:pos x="4" y="258"/>
              </a:cxn>
              <a:cxn ang="0">
                <a:pos x="0" y="229"/>
              </a:cxn>
              <a:cxn ang="0">
                <a:pos x="12" y="209"/>
              </a:cxn>
              <a:cxn ang="0">
                <a:pos x="35" y="219"/>
              </a:cxn>
              <a:cxn ang="0">
                <a:pos x="51" y="212"/>
              </a:cxn>
              <a:cxn ang="0">
                <a:pos x="46" y="189"/>
              </a:cxn>
              <a:cxn ang="0">
                <a:pos x="71" y="181"/>
              </a:cxn>
              <a:cxn ang="0">
                <a:pos x="70" y="166"/>
              </a:cxn>
              <a:cxn ang="0">
                <a:pos x="72" y="154"/>
              </a:cxn>
              <a:cxn ang="0">
                <a:pos x="84" y="146"/>
              </a:cxn>
              <a:cxn ang="0">
                <a:pos x="85" y="140"/>
              </a:cxn>
              <a:cxn ang="0">
                <a:pos x="97" y="143"/>
              </a:cxn>
              <a:cxn ang="0">
                <a:pos x="106" y="140"/>
              </a:cxn>
              <a:cxn ang="0">
                <a:pos x="110" y="135"/>
              </a:cxn>
              <a:cxn ang="0">
                <a:pos x="133" y="139"/>
              </a:cxn>
              <a:cxn ang="0">
                <a:pos x="150" y="129"/>
              </a:cxn>
              <a:cxn ang="0">
                <a:pos x="170" y="131"/>
              </a:cxn>
              <a:cxn ang="0">
                <a:pos x="182" y="122"/>
              </a:cxn>
              <a:cxn ang="0">
                <a:pos x="192" y="107"/>
              </a:cxn>
              <a:cxn ang="0">
                <a:pos x="198" y="111"/>
              </a:cxn>
              <a:cxn ang="0">
                <a:pos x="210" y="117"/>
              </a:cxn>
              <a:cxn ang="0">
                <a:pos x="226" y="114"/>
              </a:cxn>
              <a:cxn ang="0">
                <a:pos x="228" y="91"/>
              </a:cxn>
              <a:cxn ang="0">
                <a:pos x="237" y="87"/>
              </a:cxn>
              <a:cxn ang="0">
                <a:pos x="244" y="75"/>
              </a:cxn>
              <a:cxn ang="0">
                <a:pos x="254" y="62"/>
              </a:cxn>
              <a:cxn ang="0">
                <a:pos x="256" y="53"/>
              </a:cxn>
              <a:cxn ang="0">
                <a:pos x="254" y="48"/>
              </a:cxn>
              <a:cxn ang="0">
                <a:pos x="260" y="41"/>
              </a:cxn>
              <a:cxn ang="0">
                <a:pos x="268" y="46"/>
              </a:cxn>
              <a:cxn ang="0">
                <a:pos x="282" y="37"/>
              </a:cxn>
              <a:cxn ang="0">
                <a:pos x="296" y="21"/>
              </a:cxn>
              <a:cxn ang="0">
                <a:pos x="292" y="2"/>
              </a:cxn>
              <a:cxn ang="0">
                <a:pos x="309" y="4"/>
              </a:cxn>
            </a:cxnLst>
            <a:rect l="0" t="0" r="r" b="b"/>
            <a:pathLst>
              <a:path w="509" h="275">
                <a:moveTo>
                  <a:pt x="316" y="0"/>
                </a:moveTo>
                <a:lnTo>
                  <a:pt x="319" y="0"/>
                </a:lnTo>
                <a:lnTo>
                  <a:pt x="326" y="5"/>
                </a:lnTo>
                <a:lnTo>
                  <a:pt x="332" y="12"/>
                </a:lnTo>
                <a:lnTo>
                  <a:pt x="336" y="20"/>
                </a:lnTo>
                <a:lnTo>
                  <a:pt x="341" y="26"/>
                </a:lnTo>
                <a:lnTo>
                  <a:pt x="355" y="26"/>
                </a:lnTo>
                <a:lnTo>
                  <a:pt x="367" y="28"/>
                </a:lnTo>
                <a:lnTo>
                  <a:pt x="375" y="34"/>
                </a:lnTo>
                <a:lnTo>
                  <a:pt x="379" y="35"/>
                </a:lnTo>
                <a:lnTo>
                  <a:pt x="381" y="35"/>
                </a:lnTo>
                <a:lnTo>
                  <a:pt x="382" y="34"/>
                </a:lnTo>
                <a:lnTo>
                  <a:pt x="384" y="33"/>
                </a:lnTo>
                <a:lnTo>
                  <a:pt x="387" y="31"/>
                </a:lnTo>
                <a:lnTo>
                  <a:pt x="388" y="31"/>
                </a:lnTo>
                <a:lnTo>
                  <a:pt x="389" y="30"/>
                </a:lnTo>
                <a:lnTo>
                  <a:pt x="395" y="30"/>
                </a:lnTo>
                <a:lnTo>
                  <a:pt x="402" y="34"/>
                </a:lnTo>
                <a:lnTo>
                  <a:pt x="407" y="34"/>
                </a:lnTo>
                <a:lnTo>
                  <a:pt x="411" y="32"/>
                </a:lnTo>
                <a:lnTo>
                  <a:pt x="418" y="30"/>
                </a:lnTo>
                <a:lnTo>
                  <a:pt x="423" y="25"/>
                </a:lnTo>
                <a:lnTo>
                  <a:pt x="424" y="23"/>
                </a:lnTo>
                <a:lnTo>
                  <a:pt x="429" y="18"/>
                </a:lnTo>
                <a:lnTo>
                  <a:pt x="442" y="31"/>
                </a:lnTo>
                <a:lnTo>
                  <a:pt x="457" y="40"/>
                </a:lnTo>
                <a:lnTo>
                  <a:pt x="459" y="54"/>
                </a:lnTo>
                <a:lnTo>
                  <a:pt x="460" y="60"/>
                </a:lnTo>
                <a:lnTo>
                  <a:pt x="457" y="66"/>
                </a:lnTo>
                <a:lnTo>
                  <a:pt x="466" y="77"/>
                </a:lnTo>
                <a:lnTo>
                  <a:pt x="482" y="101"/>
                </a:lnTo>
                <a:lnTo>
                  <a:pt x="493" y="111"/>
                </a:lnTo>
                <a:lnTo>
                  <a:pt x="504" y="119"/>
                </a:lnTo>
                <a:lnTo>
                  <a:pt x="508" y="119"/>
                </a:lnTo>
                <a:lnTo>
                  <a:pt x="509" y="121"/>
                </a:lnTo>
                <a:lnTo>
                  <a:pt x="509" y="122"/>
                </a:lnTo>
                <a:lnTo>
                  <a:pt x="508" y="122"/>
                </a:lnTo>
                <a:lnTo>
                  <a:pt x="501" y="133"/>
                </a:lnTo>
                <a:lnTo>
                  <a:pt x="492" y="143"/>
                </a:lnTo>
                <a:lnTo>
                  <a:pt x="481" y="151"/>
                </a:lnTo>
                <a:lnTo>
                  <a:pt x="471" y="161"/>
                </a:lnTo>
                <a:lnTo>
                  <a:pt x="462" y="173"/>
                </a:lnTo>
                <a:lnTo>
                  <a:pt x="460" y="179"/>
                </a:lnTo>
                <a:lnTo>
                  <a:pt x="458" y="182"/>
                </a:lnTo>
                <a:lnTo>
                  <a:pt x="454" y="187"/>
                </a:lnTo>
                <a:lnTo>
                  <a:pt x="446" y="195"/>
                </a:lnTo>
                <a:lnTo>
                  <a:pt x="445" y="198"/>
                </a:lnTo>
                <a:lnTo>
                  <a:pt x="442" y="201"/>
                </a:lnTo>
                <a:lnTo>
                  <a:pt x="440" y="203"/>
                </a:lnTo>
                <a:lnTo>
                  <a:pt x="438" y="205"/>
                </a:lnTo>
                <a:lnTo>
                  <a:pt x="436" y="205"/>
                </a:lnTo>
                <a:lnTo>
                  <a:pt x="432" y="206"/>
                </a:lnTo>
                <a:lnTo>
                  <a:pt x="429" y="206"/>
                </a:lnTo>
                <a:lnTo>
                  <a:pt x="426" y="207"/>
                </a:lnTo>
                <a:lnTo>
                  <a:pt x="425" y="207"/>
                </a:lnTo>
                <a:lnTo>
                  <a:pt x="424" y="208"/>
                </a:lnTo>
                <a:lnTo>
                  <a:pt x="424" y="212"/>
                </a:lnTo>
                <a:lnTo>
                  <a:pt x="423" y="213"/>
                </a:lnTo>
                <a:lnTo>
                  <a:pt x="417" y="213"/>
                </a:lnTo>
                <a:lnTo>
                  <a:pt x="407" y="220"/>
                </a:lnTo>
                <a:lnTo>
                  <a:pt x="404" y="222"/>
                </a:lnTo>
                <a:lnTo>
                  <a:pt x="401" y="223"/>
                </a:lnTo>
                <a:lnTo>
                  <a:pt x="393" y="224"/>
                </a:lnTo>
                <a:lnTo>
                  <a:pt x="382" y="224"/>
                </a:lnTo>
                <a:lnTo>
                  <a:pt x="359" y="227"/>
                </a:lnTo>
                <a:lnTo>
                  <a:pt x="352" y="228"/>
                </a:lnTo>
                <a:lnTo>
                  <a:pt x="343" y="229"/>
                </a:lnTo>
                <a:lnTo>
                  <a:pt x="333" y="231"/>
                </a:lnTo>
                <a:lnTo>
                  <a:pt x="325" y="233"/>
                </a:lnTo>
                <a:lnTo>
                  <a:pt x="291" y="233"/>
                </a:lnTo>
                <a:lnTo>
                  <a:pt x="274" y="235"/>
                </a:lnTo>
                <a:lnTo>
                  <a:pt x="255" y="238"/>
                </a:lnTo>
                <a:lnTo>
                  <a:pt x="234" y="241"/>
                </a:lnTo>
                <a:lnTo>
                  <a:pt x="201" y="241"/>
                </a:lnTo>
                <a:lnTo>
                  <a:pt x="175" y="243"/>
                </a:lnTo>
                <a:lnTo>
                  <a:pt x="126" y="250"/>
                </a:lnTo>
                <a:lnTo>
                  <a:pt x="102" y="251"/>
                </a:lnTo>
                <a:lnTo>
                  <a:pt x="79" y="249"/>
                </a:lnTo>
                <a:lnTo>
                  <a:pt x="79" y="255"/>
                </a:lnTo>
                <a:lnTo>
                  <a:pt x="81" y="258"/>
                </a:lnTo>
                <a:lnTo>
                  <a:pt x="83" y="263"/>
                </a:lnTo>
                <a:lnTo>
                  <a:pt x="83" y="269"/>
                </a:lnTo>
                <a:lnTo>
                  <a:pt x="55" y="271"/>
                </a:lnTo>
                <a:lnTo>
                  <a:pt x="29" y="273"/>
                </a:lnTo>
                <a:lnTo>
                  <a:pt x="1" y="275"/>
                </a:lnTo>
                <a:lnTo>
                  <a:pt x="1" y="269"/>
                </a:lnTo>
                <a:lnTo>
                  <a:pt x="4" y="258"/>
                </a:lnTo>
                <a:lnTo>
                  <a:pt x="4" y="248"/>
                </a:lnTo>
                <a:lnTo>
                  <a:pt x="1" y="237"/>
                </a:lnTo>
                <a:lnTo>
                  <a:pt x="0" y="229"/>
                </a:lnTo>
                <a:lnTo>
                  <a:pt x="0" y="221"/>
                </a:lnTo>
                <a:lnTo>
                  <a:pt x="4" y="214"/>
                </a:lnTo>
                <a:lnTo>
                  <a:pt x="12" y="209"/>
                </a:lnTo>
                <a:lnTo>
                  <a:pt x="20" y="212"/>
                </a:lnTo>
                <a:lnTo>
                  <a:pt x="28" y="215"/>
                </a:lnTo>
                <a:lnTo>
                  <a:pt x="35" y="219"/>
                </a:lnTo>
                <a:lnTo>
                  <a:pt x="43" y="221"/>
                </a:lnTo>
                <a:lnTo>
                  <a:pt x="51" y="219"/>
                </a:lnTo>
                <a:lnTo>
                  <a:pt x="51" y="212"/>
                </a:lnTo>
                <a:lnTo>
                  <a:pt x="47" y="202"/>
                </a:lnTo>
                <a:lnTo>
                  <a:pt x="46" y="196"/>
                </a:lnTo>
                <a:lnTo>
                  <a:pt x="46" y="189"/>
                </a:lnTo>
                <a:lnTo>
                  <a:pt x="55" y="187"/>
                </a:lnTo>
                <a:lnTo>
                  <a:pt x="62" y="184"/>
                </a:lnTo>
                <a:lnTo>
                  <a:pt x="71" y="181"/>
                </a:lnTo>
                <a:lnTo>
                  <a:pt x="74" y="175"/>
                </a:lnTo>
                <a:lnTo>
                  <a:pt x="72" y="171"/>
                </a:lnTo>
                <a:lnTo>
                  <a:pt x="70" y="166"/>
                </a:lnTo>
                <a:lnTo>
                  <a:pt x="69" y="159"/>
                </a:lnTo>
                <a:lnTo>
                  <a:pt x="70" y="157"/>
                </a:lnTo>
                <a:lnTo>
                  <a:pt x="72" y="154"/>
                </a:lnTo>
                <a:lnTo>
                  <a:pt x="79" y="150"/>
                </a:lnTo>
                <a:lnTo>
                  <a:pt x="82" y="149"/>
                </a:lnTo>
                <a:lnTo>
                  <a:pt x="84" y="146"/>
                </a:lnTo>
                <a:lnTo>
                  <a:pt x="84" y="144"/>
                </a:lnTo>
                <a:lnTo>
                  <a:pt x="83" y="142"/>
                </a:lnTo>
                <a:lnTo>
                  <a:pt x="85" y="140"/>
                </a:lnTo>
                <a:lnTo>
                  <a:pt x="91" y="140"/>
                </a:lnTo>
                <a:lnTo>
                  <a:pt x="95" y="142"/>
                </a:lnTo>
                <a:lnTo>
                  <a:pt x="97" y="143"/>
                </a:lnTo>
                <a:lnTo>
                  <a:pt x="99" y="145"/>
                </a:lnTo>
                <a:lnTo>
                  <a:pt x="103" y="144"/>
                </a:lnTo>
                <a:lnTo>
                  <a:pt x="106" y="140"/>
                </a:lnTo>
                <a:lnTo>
                  <a:pt x="107" y="138"/>
                </a:lnTo>
                <a:lnTo>
                  <a:pt x="109" y="137"/>
                </a:lnTo>
                <a:lnTo>
                  <a:pt x="110" y="135"/>
                </a:lnTo>
                <a:lnTo>
                  <a:pt x="113" y="133"/>
                </a:lnTo>
                <a:lnTo>
                  <a:pt x="124" y="135"/>
                </a:lnTo>
                <a:lnTo>
                  <a:pt x="133" y="139"/>
                </a:lnTo>
                <a:lnTo>
                  <a:pt x="139" y="145"/>
                </a:lnTo>
                <a:lnTo>
                  <a:pt x="143" y="140"/>
                </a:lnTo>
                <a:lnTo>
                  <a:pt x="150" y="129"/>
                </a:lnTo>
                <a:lnTo>
                  <a:pt x="156" y="125"/>
                </a:lnTo>
                <a:lnTo>
                  <a:pt x="163" y="129"/>
                </a:lnTo>
                <a:lnTo>
                  <a:pt x="170" y="131"/>
                </a:lnTo>
                <a:lnTo>
                  <a:pt x="175" y="136"/>
                </a:lnTo>
                <a:lnTo>
                  <a:pt x="180" y="130"/>
                </a:lnTo>
                <a:lnTo>
                  <a:pt x="182" y="122"/>
                </a:lnTo>
                <a:lnTo>
                  <a:pt x="185" y="114"/>
                </a:lnTo>
                <a:lnTo>
                  <a:pt x="190" y="108"/>
                </a:lnTo>
                <a:lnTo>
                  <a:pt x="192" y="107"/>
                </a:lnTo>
                <a:lnTo>
                  <a:pt x="194" y="105"/>
                </a:lnTo>
                <a:lnTo>
                  <a:pt x="197" y="109"/>
                </a:lnTo>
                <a:lnTo>
                  <a:pt x="198" y="111"/>
                </a:lnTo>
                <a:lnTo>
                  <a:pt x="201" y="114"/>
                </a:lnTo>
                <a:lnTo>
                  <a:pt x="206" y="114"/>
                </a:lnTo>
                <a:lnTo>
                  <a:pt x="210" y="117"/>
                </a:lnTo>
                <a:lnTo>
                  <a:pt x="216" y="117"/>
                </a:lnTo>
                <a:lnTo>
                  <a:pt x="221" y="115"/>
                </a:lnTo>
                <a:lnTo>
                  <a:pt x="226" y="114"/>
                </a:lnTo>
                <a:lnTo>
                  <a:pt x="226" y="96"/>
                </a:lnTo>
                <a:lnTo>
                  <a:pt x="228" y="94"/>
                </a:lnTo>
                <a:lnTo>
                  <a:pt x="228" y="91"/>
                </a:lnTo>
                <a:lnTo>
                  <a:pt x="232" y="88"/>
                </a:lnTo>
                <a:lnTo>
                  <a:pt x="234" y="87"/>
                </a:lnTo>
                <a:lnTo>
                  <a:pt x="237" y="87"/>
                </a:lnTo>
                <a:lnTo>
                  <a:pt x="241" y="84"/>
                </a:lnTo>
                <a:lnTo>
                  <a:pt x="242" y="83"/>
                </a:lnTo>
                <a:lnTo>
                  <a:pt x="244" y="75"/>
                </a:lnTo>
                <a:lnTo>
                  <a:pt x="246" y="69"/>
                </a:lnTo>
                <a:lnTo>
                  <a:pt x="249" y="66"/>
                </a:lnTo>
                <a:lnTo>
                  <a:pt x="254" y="62"/>
                </a:lnTo>
                <a:lnTo>
                  <a:pt x="258" y="58"/>
                </a:lnTo>
                <a:lnTo>
                  <a:pt x="258" y="55"/>
                </a:lnTo>
                <a:lnTo>
                  <a:pt x="256" y="53"/>
                </a:lnTo>
                <a:lnTo>
                  <a:pt x="256" y="52"/>
                </a:lnTo>
                <a:lnTo>
                  <a:pt x="255" y="51"/>
                </a:lnTo>
                <a:lnTo>
                  <a:pt x="254" y="48"/>
                </a:lnTo>
                <a:lnTo>
                  <a:pt x="254" y="44"/>
                </a:lnTo>
                <a:lnTo>
                  <a:pt x="258" y="40"/>
                </a:lnTo>
                <a:lnTo>
                  <a:pt x="260" y="41"/>
                </a:lnTo>
                <a:lnTo>
                  <a:pt x="262" y="41"/>
                </a:lnTo>
                <a:lnTo>
                  <a:pt x="267" y="46"/>
                </a:lnTo>
                <a:lnTo>
                  <a:pt x="268" y="46"/>
                </a:lnTo>
                <a:lnTo>
                  <a:pt x="274" y="44"/>
                </a:lnTo>
                <a:lnTo>
                  <a:pt x="277" y="40"/>
                </a:lnTo>
                <a:lnTo>
                  <a:pt x="282" y="37"/>
                </a:lnTo>
                <a:lnTo>
                  <a:pt x="288" y="33"/>
                </a:lnTo>
                <a:lnTo>
                  <a:pt x="296" y="32"/>
                </a:lnTo>
                <a:lnTo>
                  <a:pt x="296" y="21"/>
                </a:lnTo>
                <a:lnTo>
                  <a:pt x="294" y="13"/>
                </a:lnTo>
                <a:lnTo>
                  <a:pt x="291" y="4"/>
                </a:lnTo>
                <a:lnTo>
                  <a:pt x="292" y="2"/>
                </a:lnTo>
                <a:lnTo>
                  <a:pt x="298" y="2"/>
                </a:lnTo>
                <a:lnTo>
                  <a:pt x="303" y="4"/>
                </a:lnTo>
                <a:lnTo>
                  <a:pt x="309" y="4"/>
                </a:lnTo>
                <a:lnTo>
                  <a:pt x="316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7" name="Freeform 23"/>
          <p:cNvSpPr>
            <a:spLocks/>
          </p:cNvSpPr>
          <p:nvPr/>
        </p:nvSpPr>
        <p:spPr bwMode="auto">
          <a:xfrm>
            <a:off x="5102553" y="2595658"/>
            <a:ext cx="391993" cy="446151"/>
          </a:xfrm>
          <a:custGeom>
            <a:avLst/>
            <a:gdLst/>
            <a:ahLst/>
            <a:cxnLst>
              <a:cxn ang="0">
                <a:pos x="295" y="78"/>
              </a:cxn>
              <a:cxn ang="0">
                <a:pos x="298" y="133"/>
              </a:cxn>
              <a:cxn ang="0">
                <a:pos x="299" y="162"/>
              </a:cxn>
              <a:cxn ang="0">
                <a:pos x="295" y="211"/>
              </a:cxn>
              <a:cxn ang="0">
                <a:pos x="270" y="245"/>
              </a:cxn>
              <a:cxn ang="0">
                <a:pos x="260" y="242"/>
              </a:cxn>
              <a:cxn ang="0">
                <a:pos x="252" y="242"/>
              </a:cxn>
              <a:cxn ang="0">
                <a:pos x="250" y="256"/>
              </a:cxn>
              <a:cxn ang="0">
                <a:pos x="244" y="259"/>
              </a:cxn>
              <a:cxn ang="0">
                <a:pos x="241" y="275"/>
              </a:cxn>
              <a:cxn ang="0">
                <a:pos x="236" y="278"/>
              </a:cxn>
              <a:cxn ang="0">
                <a:pos x="241" y="285"/>
              </a:cxn>
              <a:cxn ang="0">
                <a:pos x="238" y="290"/>
              </a:cxn>
              <a:cxn ang="0">
                <a:pos x="230" y="285"/>
              </a:cxn>
              <a:cxn ang="0">
                <a:pos x="221" y="290"/>
              </a:cxn>
              <a:cxn ang="0">
                <a:pos x="216" y="320"/>
              </a:cxn>
              <a:cxn ang="0">
                <a:pos x="210" y="332"/>
              </a:cxn>
              <a:cxn ang="0">
                <a:pos x="209" y="341"/>
              </a:cxn>
              <a:cxn ang="0">
                <a:pos x="202" y="341"/>
              </a:cxn>
              <a:cxn ang="0">
                <a:pos x="199" y="341"/>
              </a:cxn>
              <a:cxn ang="0">
                <a:pos x="201" y="346"/>
              </a:cxn>
              <a:cxn ang="0">
                <a:pos x="189" y="343"/>
              </a:cxn>
              <a:cxn ang="0">
                <a:pos x="172" y="327"/>
              </a:cxn>
              <a:cxn ang="0">
                <a:pos x="169" y="318"/>
              </a:cxn>
              <a:cxn ang="0">
                <a:pos x="145" y="336"/>
              </a:cxn>
              <a:cxn ang="0">
                <a:pos x="127" y="330"/>
              </a:cxn>
              <a:cxn ang="0">
                <a:pos x="117" y="336"/>
              </a:cxn>
              <a:cxn ang="0">
                <a:pos x="103" y="332"/>
              </a:cxn>
              <a:cxn ang="0">
                <a:pos x="78" y="330"/>
              </a:cxn>
              <a:cxn ang="0">
                <a:pos x="66" y="315"/>
              </a:cxn>
              <a:cxn ang="0">
                <a:pos x="37" y="303"/>
              </a:cxn>
              <a:cxn ang="0">
                <a:pos x="6" y="124"/>
              </a:cxn>
              <a:cxn ang="0">
                <a:pos x="64" y="56"/>
              </a:cxn>
              <a:cxn ang="0">
                <a:pos x="87" y="51"/>
              </a:cxn>
              <a:cxn ang="0">
                <a:pos x="89" y="54"/>
              </a:cxn>
              <a:cxn ang="0">
                <a:pos x="113" y="59"/>
              </a:cxn>
              <a:cxn ang="0">
                <a:pos x="124" y="68"/>
              </a:cxn>
              <a:cxn ang="0">
                <a:pos x="121" y="73"/>
              </a:cxn>
              <a:cxn ang="0">
                <a:pos x="135" y="72"/>
              </a:cxn>
              <a:cxn ang="0">
                <a:pos x="141" y="67"/>
              </a:cxn>
              <a:cxn ang="0">
                <a:pos x="157" y="73"/>
              </a:cxn>
              <a:cxn ang="0">
                <a:pos x="181" y="60"/>
              </a:cxn>
              <a:cxn ang="0">
                <a:pos x="207" y="56"/>
              </a:cxn>
              <a:cxn ang="0">
                <a:pos x="233" y="28"/>
              </a:cxn>
              <a:cxn ang="0">
                <a:pos x="258" y="14"/>
              </a:cxn>
              <a:cxn ang="0">
                <a:pos x="284" y="0"/>
              </a:cxn>
            </a:cxnLst>
            <a:rect l="0" t="0" r="r" b="b"/>
            <a:pathLst>
              <a:path w="304" h="346">
                <a:moveTo>
                  <a:pt x="284" y="0"/>
                </a:moveTo>
                <a:lnTo>
                  <a:pt x="288" y="39"/>
                </a:lnTo>
                <a:lnTo>
                  <a:pt x="295" y="78"/>
                </a:lnTo>
                <a:lnTo>
                  <a:pt x="304" y="115"/>
                </a:lnTo>
                <a:lnTo>
                  <a:pt x="292" y="127"/>
                </a:lnTo>
                <a:lnTo>
                  <a:pt x="298" y="133"/>
                </a:lnTo>
                <a:lnTo>
                  <a:pt x="300" y="141"/>
                </a:lnTo>
                <a:lnTo>
                  <a:pt x="301" y="150"/>
                </a:lnTo>
                <a:lnTo>
                  <a:pt x="299" y="162"/>
                </a:lnTo>
                <a:lnTo>
                  <a:pt x="297" y="175"/>
                </a:lnTo>
                <a:lnTo>
                  <a:pt x="295" y="189"/>
                </a:lnTo>
                <a:lnTo>
                  <a:pt x="295" y="211"/>
                </a:lnTo>
                <a:lnTo>
                  <a:pt x="290" y="222"/>
                </a:lnTo>
                <a:lnTo>
                  <a:pt x="274" y="238"/>
                </a:lnTo>
                <a:lnTo>
                  <a:pt x="270" y="245"/>
                </a:lnTo>
                <a:lnTo>
                  <a:pt x="266" y="243"/>
                </a:lnTo>
                <a:lnTo>
                  <a:pt x="264" y="242"/>
                </a:lnTo>
                <a:lnTo>
                  <a:pt x="260" y="242"/>
                </a:lnTo>
                <a:lnTo>
                  <a:pt x="258" y="243"/>
                </a:lnTo>
                <a:lnTo>
                  <a:pt x="254" y="243"/>
                </a:lnTo>
                <a:lnTo>
                  <a:pt x="252" y="242"/>
                </a:lnTo>
                <a:lnTo>
                  <a:pt x="251" y="243"/>
                </a:lnTo>
                <a:lnTo>
                  <a:pt x="251" y="253"/>
                </a:lnTo>
                <a:lnTo>
                  <a:pt x="250" y="256"/>
                </a:lnTo>
                <a:lnTo>
                  <a:pt x="249" y="257"/>
                </a:lnTo>
                <a:lnTo>
                  <a:pt x="247" y="257"/>
                </a:lnTo>
                <a:lnTo>
                  <a:pt x="244" y="259"/>
                </a:lnTo>
                <a:lnTo>
                  <a:pt x="242" y="259"/>
                </a:lnTo>
                <a:lnTo>
                  <a:pt x="241" y="261"/>
                </a:lnTo>
                <a:lnTo>
                  <a:pt x="241" y="275"/>
                </a:lnTo>
                <a:lnTo>
                  <a:pt x="238" y="276"/>
                </a:lnTo>
                <a:lnTo>
                  <a:pt x="236" y="276"/>
                </a:lnTo>
                <a:lnTo>
                  <a:pt x="236" y="278"/>
                </a:lnTo>
                <a:lnTo>
                  <a:pt x="237" y="281"/>
                </a:lnTo>
                <a:lnTo>
                  <a:pt x="237" y="282"/>
                </a:lnTo>
                <a:lnTo>
                  <a:pt x="241" y="285"/>
                </a:lnTo>
                <a:lnTo>
                  <a:pt x="241" y="287"/>
                </a:lnTo>
                <a:lnTo>
                  <a:pt x="240" y="288"/>
                </a:lnTo>
                <a:lnTo>
                  <a:pt x="238" y="290"/>
                </a:lnTo>
                <a:lnTo>
                  <a:pt x="234" y="290"/>
                </a:lnTo>
                <a:lnTo>
                  <a:pt x="231" y="288"/>
                </a:lnTo>
                <a:lnTo>
                  <a:pt x="230" y="285"/>
                </a:lnTo>
                <a:lnTo>
                  <a:pt x="229" y="284"/>
                </a:lnTo>
                <a:lnTo>
                  <a:pt x="228" y="284"/>
                </a:lnTo>
                <a:lnTo>
                  <a:pt x="221" y="290"/>
                </a:lnTo>
                <a:lnTo>
                  <a:pt x="215" y="298"/>
                </a:lnTo>
                <a:lnTo>
                  <a:pt x="213" y="310"/>
                </a:lnTo>
                <a:lnTo>
                  <a:pt x="216" y="320"/>
                </a:lnTo>
                <a:lnTo>
                  <a:pt x="216" y="324"/>
                </a:lnTo>
                <a:lnTo>
                  <a:pt x="214" y="329"/>
                </a:lnTo>
                <a:lnTo>
                  <a:pt x="210" y="332"/>
                </a:lnTo>
                <a:lnTo>
                  <a:pt x="210" y="334"/>
                </a:lnTo>
                <a:lnTo>
                  <a:pt x="209" y="337"/>
                </a:lnTo>
                <a:lnTo>
                  <a:pt x="209" y="341"/>
                </a:lnTo>
                <a:lnTo>
                  <a:pt x="208" y="344"/>
                </a:lnTo>
                <a:lnTo>
                  <a:pt x="205" y="344"/>
                </a:lnTo>
                <a:lnTo>
                  <a:pt x="202" y="341"/>
                </a:lnTo>
                <a:lnTo>
                  <a:pt x="200" y="340"/>
                </a:lnTo>
                <a:lnTo>
                  <a:pt x="199" y="340"/>
                </a:lnTo>
                <a:lnTo>
                  <a:pt x="199" y="341"/>
                </a:lnTo>
                <a:lnTo>
                  <a:pt x="200" y="341"/>
                </a:lnTo>
                <a:lnTo>
                  <a:pt x="201" y="343"/>
                </a:lnTo>
                <a:lnTo>
                  <a:pt x="201" y="346"/>
                </a:lnTo>
                <a:lnTo>
                  <a:pt x="199" y="346"/>
                </a:lnTo>
                <a:lnTo>
                  <a:pt x="193" y="345"/>
                </a:lnTo>
                <a:lnTo>
                  <a:pt x="189" y="343"/>
                </a:lnTo>
                <a:lnTo>
                  <a:pt x="181" y="334"/>
                </a:lnTo>
                <a:lnTo>
                  <a:pt x="174" y="332"/>
                </a:lnTo>
                <a:lnTo>
                  <a:pt x="172" y="327"/>
                </a:lnTo>
                <a:lnTo>
                  <a:pt x="171" y="326"/>
                </a:lnTo>
                <a:lnTo>
                  <a:pt x="169" y="322"/>
                </a:lnTo>
                <a:lnTo>
                  <a:pt x="169" y="318"/>
                </a:lnTo>
                <a:lnTo>
                  <a:pt x="159" y="322"/>
                </a:lnTo>
                <a:lnTo>
                  <a:pt x="151" y="327"/>
                </a:lnTo>
                <a:lnTo>
                  <a:pt x="145" y="336"/>
                </a:lnTo>
                <a:lnTo>
                  <a:pt x="137" y="336"/>
                </a:lnTo>
                <a:lnTo>
                  <a:pt x="132" y="332"/>
                </a:lnTo>
                <a:lnTo>
                  <a:pt x="127" y="330"/>
                </a:lnTo>
                <a:lnTo>
                  <a:pt x="123" y="331"/>
                </a:lnTo>
                <a:lnTo>
                  <a:pt x="118" y="333"/>
                </a:lnTo>
                <a:lnTo>
                  <a:pt x="117" y="336"/>
                </a:lnTo>
                <a:lnTo>
                  <a:pt x="113" y="338"/>
                </a:lnTo>
                <a:lnTo>
                  <a:pt x="109" y="338"/>
                </a:lnTo>
                <a:lnTo>
                  <a:pt x="103" y="332"/>
                </a:lnTo>
                <a:lnTo>
                  <a:pt x="96" y="329"/>
                </a:lnTo>
                <a:lnTo>
                  <a:pt x="88" y="327"/>
                </a:lnTo>
                <a:lnTo>
                  <a:pt x="78" y="330"/>
                </a:lnTo>
                <a:lnTo>
                  <a:pt x="74" y="324"/>
                </a:lnTo>
                <a:lnTo>
                  <a:pt x="70" y="319"/>
                </a:lnTo>
                <a:lnTo>
                  <a:pt x="66" y="315"/>
                </a:lnTo>
                <a:lnTo>
                  <a:pt x="64" y="306"/>
                </a:lnTo>
                <a:lnTo>
                  <a:pt x="50" y="304"/>
                </a:lnTo>
                <a:lnTo>
                  <a:pt x="37" y="303"/>
                </a:lnTo>
                <a:lnTo>
                  <a:pt x="25" y="302"/>
                </a:lnTo>
                <a:lnTo>
                  <a:pt x="19" y="241"/>
                </a:lnTo>
                <a:lnTo>
                  <a:pt x="6" y="124"/>
                </a:lnTo>
                <a:lnTo>
                  <a:pt x="0" y="65"/>
                </a:lnTo>
                <a:lnTo>
                  <a:pt x="33" y="61"/>
                </a:lnTo>
                <a:lnTo>
                  <a:pt x="64" y="56"/>
                </a:lnTo>
                <a:lnTo>
                  <a:pt x="72" y="53"/>
                </a:lnTo>
                <a:lnTo>
                  <a:pt x="79" y="51"/>
                </a:lnTo>
                <a:lnTo>
                  <a:pt x="87" y="51"/>
                </a:lnTo>
                <a:lnTo>
                  <a:pt x="87" y="56"/>
                </a:lnTo>
                <a:lnTo>
                  <a:pt x="88" y="54"/>
                </a:lnTo>
                <a:lnTo>
                  <a:pt x="89" y="54"/>
                </a:lnTo>
                <a:lnTo>
                  <a:pt x="92" y="53"/>
                </a:lnTo>
                <a:lnTo>
                  <a:pt x="98" y="53"/>
                </a:lnTo>
                <a:lnTo>
                  <a:pt x="113" y="59"/>
                </a:lnTo>
                <a:lnTo>
                  <a:pt x="127" y="65"/>
                </a:lnTo>
                <a:lnTo>
                  <a:pt x="125" y="66"/>
                </a:lnTo>
                <a:lnTo>
                  <a:pt x="124" y="68"/>
                </a:lnTo>
                <a:lnTo>
                  <a:pt x="122" y="70"/>
                </a:lnTo>
                <a:lnTo>
                  <a:pt x="121" y="71"/>
                </a:lnTo>
                <a:lnTo>
                  <a:pt x="121" y="73"/>
                </a:lnTo>
                <a:lnTo>
                  <a:pt x="124" y="73"/>
                </a:lnTo>
                <a:lnTo>
                  <a:pt x="128" y="72"/>
                </a:lnTo>
                <a:lnTo>
                  <a:pt x="135" y="72"/>
                </a:lnTo>
                <a:lnTo>
                  <a:pt x="136" y="71"/>
                </a:lnTo>
                <a:lnTo>
                  <a:pt x="135" y="70"/>
                </a:lnTo>
                <a:lnTo>
                  <a:pt x="141" y="67"/>
                </a:lnTo>
                <a:lnTo>
                  <a:pt x="146" y="70"/>
                </a:lnTo>
                <a:lnTo>
                  <a:pt x="151" y="72"/>
                </a:lnTo>
                <a:lnTo>
                  <a:pt x="157" y="73"/>
                </a:lnTo>
                <a:lnTo>
                  <a:pt x="166" y="71"/>
                </a:lnTo>
                <a:lnTo>
                  <a:pt x="173" y="66"/>
                </a:lnTo>
                <a:lnTo>
                  <a:pt x="181" y="60"/>
                </a:lnTo>
                <a:lnTo>
                  <a:pt x="188" y="56"/>
                </a:lnTo>
                <a:lnTo>
                  <a:pt x="199" y="58"/>
                </a:lnTo>
                <a:lnTo>
                  <a:pt x="207" y="56"/>
                </a:lnTo>
                <a:lnTo>
                  <a:pt x="215" y="50"/>
                </a:lnTo>
                <a:lnTo>
                  <a:pt x="222" y="42"/>
                </a:lnTo>
                <a:lnTo>
                  <a:pt x="233" y="28"/>
                </a:lnTo>
                <a:lnTo>
                  <a:pt x="241" y="22"/>
                </a:lnTo>
                <a:lnTo>
                  <a:pt x="250" y="18"/>
                </a:lnTo>
                <a:lnTo>
                  <a:pt x="258" y="14"/>
                </a:lnTo>
                <a:lnTo>
                  <a:pt x="266" y="8"/>
                </a:lnTo>
                <a:lnTo>
                  <a:pt x="274" y="3"/>
                </a:lnTo>
                <a:lnTo>
                  <a:pt x="28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" name="Freeform 24"/>
          <p:cNvSpPr>
            <a:spLocks/>
          </p:cNvSpPr>
          <p:nvPr/>
        </p:nvSpPr>
        <p:spPr bwMode="auto">
          <a:xfrm>
            <a:off x="4564851" y="2060535"/>
            <a:ext cx="537703" cy="232102"/>
          </a:xfrm>
          <a:custGeom>
            <a:avLst/>
            <a:gdLst/>
            <a:ahLst/>
            <a:cxnLst>
              <a:cxn ang="0">
                <a:pos x="113" y="10"/>
              </a:cxn>
              <a:cxn ang="0">
                <a:pos x="119" y="37"/>
              </a:cxn>
              <a:cxn ang="0">
                <a:pos x="123" y="28"/>
              </a:cxn>
              <a:cxn ang="0">
                <a:pos x="129" y="28"/>
              </a:cxn>
              <a:cxn ang="0">
                <a:pos x="141" y="23"/>
              </a:cxn>
              <a:cxn ang="0">
                <a:pos x="168" y="27"/>
              </a:cxn>
              <a:cxn ang="0">
                <a:pos x="189" y="54"/>
              </a:cxn>
              <a:cxn ang="0">
                <a:pos x="225" y="54"/>
              </a:cxn>
              <a:cxn ang="0">
                <a:pos x="243" y="55"/>
              </a:cxn>
              <a:cxn ang="0">
                <a:pos x="247" y="46"/>
              </a:cxn>
              <a:cxn ang="0">
                <a:pos x="258" y="40"/>
              </a:cxn>
              <a:cxn ang="0">
                <a:pos x="270" y="31"/>
              </a:cxn>
              <a:cxn ang="0">
                <a:pos x="296" y="27"/>
              </a:cxn>
              <a:cxn ang="0">
                <a:pos x="322" y="18"/>
              </a:cxn>
              <a:cxn ang="0">
                <a:pos x="338" y="28"/>
              </a:cxn>
              <a:cxn ang="0">
                <a:pos x="363" y="38"/>
              </a:cxn>
              <a:cxn ang="0">
                <a:pos x="375" y="41"/>
              </a:cxn>
              <a:cxn ang="0">
                <a:pos x="381" y="35"/>
              </a:cxn>
              <a:cxn ang="0">
                <a:pos x="393" y="45"/>
              </a:cxn>
              <a:cxn ang="0">
                <a:pos x="406" y="63"/>
              </a:cxn>
              <a:cxn ang="0">
                <a:pos x="381" y="76"/>
              </a:cxn>
              <a:cxn ang="0">
                <a:pos x="367" y="76"/>
              </a:cxn>
              <a:cxn ang="0">
                <a:pos x="365" y="90"/>
              </a:cxn>
              <a:cxn ang="0">
                <a:pos x="357" y="87"/>
              </a:cxn>
              <a:cxn ang="0">
                <a:pos x="352" y="79"/>
              </a:cxn>
              <a:cxn ang="0">
                <a:pos x="324" y="75"/>
              </a:cxn>
              <a:cxn ang="0">
                <a:pos x="310" y="80"/>
              </a:cxn>
              <a:cxn ang="0">
                <a:pos x="291" y="91"/>
              </a:cxn>
              <a:cxn ang="0">
                <a:pos x="268" y="96"/>
              </a:cxn>
              <a:cxn ang="0">
                <a:pos x="262" y="107"/>
              </a:cxn>
              <a:cxn ang="0">
                <a:pos x="250" y="107"/>
              </a:cxn>
              <a:cxn ang="0">
                <a:pos x="240" y="107"/>
              </a:cxn>
              <a:cxn ang="0">
                <a:pos x="230" y="117"/>
              </a:cxn>
              <a:cxn ang="0">
                <a:pos x="220" y="109"/>
              </a:cxn>
              <a:cxn ang="0">
                <a:pos x="204" y="144"/>
              </a:cxn>
              <a:cxn ang="0">
                <a:pos x="184" y="178"/>
              </a:cxn>
              <a:cxn ang="0">
                <a:pos x="186" y="161"/>
              </a:cxn>
              <a:cxn ang="0">
                <a:pos x="183" y="158"/>
              </a:cxn>
              <a:cxn ang="0">
                <a:pos x="175" y="160"/>
              </a:cxn>
              <a:cxn ang="0">
                <a:pos x="173" y="138"/>
              </a:cxn>
              <a:cxn ang="0">
                <a:pos x="163" y="122"/>
              </a:cxn>
              <a:cxn ang="0">
                <a:pos x="151" y="112"/>
              </a:cxn>
              <a:cxn ang="0">
                <a:pos x="133" y="104"/>
              </a:cxn>
              <a:cxn ang="0">
                <a:pos x="106" y="103"/>
              </a:cxn>
              <a:cxn ang="0">
                <a:pos x="92" y="97"/>
              </a:cxn>
              <a:cxn ang="0">
                <a:pos x="74" y="93"/>
              </a:cxn>
              <a:cxn ang="0">
                <a:pos x="17" y="82"/>
              </a:cxn>
              <a:cxn ang="0">
                <a:pos x="10" y="68"/>
              </a:cxn>
              <a:cxn ang="0">
                <a:pos x="3" y="60"/>
              </a:cxn>
              <a:cxn ang="0">
                <a:pos x="20" y="54"/>
              </a:cxn>
              <a:cxn ang="0">
                <a:pos x="37" y="37"/>
              </a:cxn>
              <a:cxn ang="0">
                <a:pos x="64" y="32"/>
              </a:cxn>
              <a:cxn ang="0">
                <a:pos x="85" y="20"/>
              </a:cxn>
            </a:cxnLst>
            <a:rect l="0" t="0" r="r" b="b"/>
            <a:pathLst>
              <a:path w="417" h="180">
                <a:moveTo>
                  <a:pt x="99" y="0"/>
                </a:moveTo>
                <a:lnTo>
                  <a:pt x="107" y="3"/>
                </a:lnTo>
                <a:lnTo>
                  <a:pt x="113" y="10"/>
                </a:lnTo>
                <a:lnTo>
                  <a:pt x="115" y="18"/>
                </a:lnTo>
                <a:lnTo>
                  <a:pt x="117" y="27"/>
                </a:lnTo>
                <a:lnTo>
                  <a:pt x="119" y="37"/>
                </a:lnTo>
                <a:lnTo>
                  <a:pt x="121" y="37"/>
                </a:lnTo>
                <a:lnTo>
                  <a:pt x="123" y="34"/>
                </a:lnTo>
                <a:lnTo>
                  <a:pt x="123" y="28"/>
                </a:lnTo>
                <a:lnTo>
                  <a:pt x="126" y="26"/>
                </a:lnTo>
                <a:lnTo>
                  <a:pt x="129" y="26"/>
                </a:lnTo>
                <a:lnTo>
                  <a:pt x="129" y="28"/>
                </a:lnTo>
                <a:lnTo>
                  <a:pt x="131" y="28"/>
                </a:lnTo>
                <a:lnTo>
                  <a:pt x="136" y="26"/>
                </a:lnTo>
                <a:lnTo>
                  <a:pt x="141" y="23"/>
                </a:lnTo>
                <a:lnTo>
                  <a:pt x="147" y="20"/>
                </a:lnTo>
                <a:lnTo>
                  <a:pt x="158" y="21"/>
                </a:lnTo>
                <a:lnTo>
                  <a:pt x="168" y="27"/>
                </a:lnTo>
                <a:lnTo>
                  <a:pt x="176" y="35"/>
                </a:lnTo>
                <a:lnTo>
                  <a:pt x="183" y="45"/>
                </a:lnTo>
                <a:lnTo>
                  <a:pt x="189" y="54"/>
                </a:lnTo>
                <a:lnTo>
                  <a:pt x="202" y="53"/>
                </a:lnTo>
                <a:lnTo>
                  <a:pt x="214" y="53"/>
                </a:lnTo>
                <a:lnTo>
                  <a:pt x="225" y="54"/>
                </a:lnTo>
                <a:lnTo>
                  <a:pt x="236" y="56"/>
                </a:lnTo>
                <a:lnTo>
                  <a:pt x="242" y="56"/>
                </a:lnTo>
                <a:lnTo>
                  <a:pt x="243" y="55"/>
                </a:lnTo>
                <a:lnTo>
                  <a:pt x="246" y="51"/>
                </a:lnTo>
                <a:lnTo>
                  <a:pt x="246" y="48"/>
                </a:lnTo>
                <a:lnTo>
                  <a:pt x="247" y="46"/>
                </a:lnTo>
                <a:lnTo>
                  <a:pt x="248" y="45"/>
                </a:lnTo>
                <a:lnTo>
                  <a:pt x="255" y="42"/>
                </a:lnTo>
                <a:lnTo>
                  <a:pt x="258" y="40"/>
                </a:lnTo>
                <a:lnTo>
                  <a:pt x="263" y="37"/>
                </a:lnTo>
                <a:lnTo>
                  <a:pt x="265" y="33"/>
                </a:lnTo>
                <a:lnTo>
                  <a:pt x="270" y="31"/>
                </a:lnTo>
                <a:lnTo>
                  <a:pt x="278" y="28"/>
                </a:lnTo>
                <a:lnTo>
                  <a:pt x="286" y="27"/>
                </a:lnTo>
                <a:lnTo>
                  <a:pt x="296" y="27"/>
                </a:lnTo>
                <a:lnTo>
                  <a:pt x="307" y="26"/>
                </a:lnTo>
                <a:lnTo>
                  <a:pt x="314" y="23"/>
                </a:lnTo>
                <a:lnTo>
                  <a:pt x="322" y="18"/>
                </a:lnTo>
                <a:lnTo>
                  <a:pt x="329" y="14"/>
                </a:lnTo>
                <a:lnTo>
                  <a:pt x="338" y="14"/>
                </a:lnTo>
                <a:lnTo>
                  <a:pt x="338" y="28"/>
                </a:lnTo>
                <a:lnTo>
                  <a:pt x="341" y="40"/>
                </a:lnTo>
                <a:lnTo>
                  <a:pt x="349" y="40"/>
                </a:lnTo>
                <a:lnTo>
                  <a:pt x="363" y="38"/>
                </a:lnTo>
                <a:lnTo>
                  <a:pt x="368" y="39"/>
                </a:lnTo>
                <a:lnTo>
                  <a:pt x="371" y="42"/>
                </a:lnTo>
                <a:lnTo>
                  <a:pt x="375" y="41"/>
                </a:lnTo>
                <a:lnTo>
                  <a:pt x="377" y="40"/>
                </a:lnTo>
                <a:lnTo>
                  <a:pt x="379" y="38"/>
                </a:lnTo>
                <a:lnTo>
                  <a:pt x="381" y="35"/>
                </a:lnTo>
                <a:lnTo>
                  <a:pt x="383" y="34"/>
                </a:lnTo>
                <a:lnTo>
                  <a:pt x="390" y="38"/>
                </a:lnTo>
                <a:lnTo>
                  <a:pt x="393" y="45"/>
                </a:lnTo>
                <a:lnTo>
                  <a:pt x="393" y="54"/>
                </a:lnTo>
                <a:lnTo>
                  <a:pt x="399" y="60"/>
                </a:lnTo>
                <a:lnTo>
                  <a:pt x="406" y="63"/>
                </a:lnTo>
                <a:lnTo>
                  <a:pt x="412" y="69"/>
                </a:lnTo>
                <a:lnTo>
                  <a:pt x="417" y="76"/>
                </a:lnTo>
                <a:lnTo>
                  <a:pt x="381" y="76"/>
                </a:lnTo>
                <a:lnTo>
                  <a:pt x="371" y="74"/>
                </a:lnTo>
                <a:lnTo>
                  <a:pt x="369" y="74"/>
                </a:lnTo>
                <a:lnTo>
                  <a:pt x="367" y="76"/>
                </a:lnTo>
                <a:lnTo>
                  <a:pt x="367" y="79"/>
                </a:lnTo>
                <a:lnTo>
                  <a:pt x="365" y="81"/>
                </a:lnTo>
                <a:lnTo>
                  <a:pt x="365" y="90"/>
                </a:lnTo>
                <a:lnTo>
                  <a:pt x="362" y="90"/>
                </a:lnTo>
                <a:lnTo>
                  <a:pt x="358" y="89"/>
                </a:lnTo>
                <a:lnTo>
                  <a:pt x="357" y="87"/>
                </a:lnTo>
                <a:lnTo>
                  <a:pt x="355" y="84"/>
                </a:lnTo>
                <a:lnTo>
                  <a:pt x="353" y="81"/>
                </a:lnTo>
                <a:lnTo>
                  <a:pt x="352" y="79"/>
                </a:lnTo>
                <a:lnTo>
                  <a:pt x="342" y="77"/>
                </a:lnTo>
                <a:lnTo>
                  <a:pt x="333" y="75"/>
                </a:lnTo>
                <a:lnTo>
                  <a:pt x="324" y="75"/>
                </a:lnTo>
                <a:lnTo>
                  <a:pt x="315" y="76"/>
                </a:lnTo>
                <a:lnTo>
                  <a:pt x="312" y="77"/>
                </a:lnTo>
                <a:lnTo>
                  <a:pt x="310" y="80"/>
                </a:lnTo>
                <a:lnTo>
                  <a:pt x="308" y="83"/>
                </a:lnTo>
                <a:lnTo>
                  <a:pt x="301" y="90"/>
                </a:lnTo>
                <a:lnTo>
                  <a:pt x="291" y="91"/>
                </a:lnTo>
                <a:lnTo>
                  <a:pt x="282" y="91"/>
                </a:lnTo>
                <a:lnTo>
                  <a:pt x="273" y="93"/>
                </a:lnTo>
                <a:lnTo>
                  <a:pt x="268" y="96"/>
                </a:lnTo>
                <a:lnTo>
                  <a:pt x="265" y="98"/>
                </a:lnTo>
                <a:lnTo>
                  <a:pt x="264" y="102"/>
                </a:lnTo>
                <a:lnTo>
                  <a:pt x="262" y="107"/>
                </a:lnTo>
                <a:lnTo>
                  <a:pt x="260" y="110"/>
                </a:lnTo>
                <a:lnTo>
                  <a:pt x="256" y="112"/>
                </a:lnTo>
                <a:lnTo>
                  <a:pt x="250" y="107"/>
                </a:lnTo>
                <a:lnTo>
                  <a:pt x="250" y="104"/>
                </a:lnTo>
                <a:lnTo>
                  <a:pt x="243" y="104"/>
                </a:lnTo>
                <a:lnTo>
                  <a:pt x="240" y="107"/>
                </a:lnTo>
                <a:lnTo>
                  <a:pt x="236" y="110"/>
                </a:lnTo>
                <a:lnTo>
                  <a:pt x="234" y="114"/>
                </a:lnTo>
                <a:lnTo>
                  <a:pt x="230" y="117"/>
                </a:lnTo>
                <a:lnTo>
                  <a:pt x="225" y="118"/>
                </a:lnTo>
                <a:lnTo>
                  <a:pt x="225" y="104"/>
                </a:lnTo>
                <a:lnTo>
                  <a:pt x="220" y="109"/>
                </a:lnTo>
                <a:lnTo>
                  <a:pt x="216" y="116"/>
                </a:lnTo>
                <a:lnTo>
                  <a:pt x="214" y="123"/>
                </a:lnTo>
                <a:lnTo>
                  <a:pt x="204" y="144"/>
                </a:lnTo>
                <a:lnTo>
                  <a:pt x="197" y="163"/>
                </a:lnTo>
                <a:lnTo>
                  <a:pt x="189" y="180"/>
                </a:lnTo>
                <a:lnTo>
                  <a:pt x="184" y="178"/>
                </a:lnTo>
                <a:lnTo>
                  <a:pt x="183" y="172"/>
                </a:lnTo>
                <a:lnTo>
                  <a:pt x="184" y="166"/>
                </a:lnTo>
                <a:lnTo>
                  <a:pt x="186" y="161"/>
                </a:lnTo>
                <a:lnTo>
                  <a:pt x="186" y="160"/>
                </a:lnTo>
                <a:lnTo>
                  <a:pt x="185" y="159"/>
                </a:lnTo>
                <a:lnTo>
                  <a:pt x="183" y="158"/>
                </a:lnTo>
                <a:lnTo>
                  <a:pt x="178" y="158"/>
                </a:lnTo>
                <a:lnTo>
                  <a:pt x="176" y="159"/>
                </a:lnTo>
                <a:lnTo>
                  <a:pt x="175" y="160"/>
                </a:lnTo>
                <a:lnTo>
                  <a:pt x="175" y="161"/>
                </a:lnTo>
                <a:lnTo>
                  <a:pt x="173" y="153"/>
                </a:lnTo>
                <a:lnTo>
                  <a:pt x="173" y="138"/>
                </a:lnTo>
                <a:lnTo>
                  <a:pt x="172" y="131"/>
                </a:lnTo>
                <a:lnTo>
                  <a:pt x="169" y="125"/>
                </a:lnTo>
                <a:lnTo>
                  <a:pt x="163" y="122"/>
                </a:lnTo>
                <a:lnTo>
                  <a:pt x="152" y="122"/>
                </a:lnTo>
                <a:lnTo>
                  <a:pt x="152" y="117"/>
                </a:lnTo>
                <a:lnTo>
                  <a:pt x="151" y="112"/>
                </a:lnTo>
                <a:lnTo>
                  <a:pt x="149" y="108"/>
                </a:lnTo>
                <a:lnTo>
                  <a:pt x="141" y="108"/>
                </a:lnTo>
                <a:lnTo>
                  <a:pt x="133" y="104"/>
                </a:lnTo>
                <a:lnTo>
                  <a:pt x="123" y="102"/>
                </a:lnTo>
                <a:lnTo>
                  <a:pt x="115" y="102"/>
                </a:lnTo>
                <a:lnTo>
                  <a:pt x="106" y="103"/>
                </a:lnTo>
                <a:lnTo>
                  <a:pt x="95" y="102"/>
                </a:lnTo>
                <a:lnTo>
                  <a:pt x="93" y="100"/>
                </a:lnTo>
                <a:lnTo>
                  <a:pt x="92" y="97"/>
                </a:lnTo>
                <a:lnTo>
                  <a:pt x="91" y="96"/>
                </a:lnTo>
                <a:lnTo>
                  <a:pt x="90" y="96"/>
                </a:lnTo>
                <a:lnTo>
                  <a:pt x="74" y="93"/>
                </a:lnTo>
                <a:lnTo>
                  <a:pt x="56" y="89"/>
                </a:lnTo>
                <a:lnTo>
                  <a:pt x="36" y="86"/>
                </a:lnTo>
                <a:lnTo>
                  <a:pt x="17" y="82"/>
                </a:lnTo>
                <a:lnTo>
                  <a:pt x="16" y="76"/>
                </a:lnTo>
                <a:lnTo>
                  <a:pt x="14" y="72"/>
                </a:lnTo>
                <a:lnTo>
                  <a:pt x="10" y="68"/>
                </a:lnTo>
                <a:lnTo>
                  <a:pt x="6" y="66"/>
                </a:lnTo>
                <a:lnTo>
                  <a:pt x="0" y="65"/>
                </a:lnTo>
                <a:lnTo>
                  <a:pt x="3" y="60"/>
                </a:lnTo>
                <a:lnTo>
                  <a:pt x="8" y="58"/>
                </a:lnTo>
                <a:lnTo>
                  <a:pt x="15" y="56"/>
                </a:lnTo>
                <a:lnTo>
                  <a:pt x="20" y="54"/>
                </a:lnTo>
                <a:lnTo>
                  <a:pt x="23" y="52"/>
                </a:lnTo>
                <a:lnTo>
                  <a:pt x="30" y="41"/>
                </a:lnTo>
                <a:lnTo>
                  <a:pt x="37" y="37"/>
                </a:lnTo>
                <a:lnTo>
                  <a:pt x="49" y="38"/>
                </a:lnTo>
                <a:lnTo>
                  <a:pt x="57" y="35"/>
                </a:lnTo>
                <a:lnTo>
                  <a:pt x="64" y="32"/>
                </a:lnTo>
                <a:lnTo>
                  <a:pt x="70" y="27"/>
                </a:lnTo>
                <a:lnTo>
                  <a:pt x="77" y="23"/>
                </a:lnTo>
                <a:lnTo>
                  <a:pt x="85" y="20"/>
                </a:lnTo>
                <a:lnTo>
                  <a:pt x="92" y="10"/>
                </a:lnTo>
                <a:lnTo>
                  <a:pt x="99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Freeform 25"/>
          <p:cNvSpPr>
            <a:spLocks/>
          </p:cNvSpPr>
          <p:nvPr/>
        </p:nvSpPr>
        <p:spPr bwMode="auto">
          <a:xfrm>
            <a:off x="4916872" y="2192059"/>
            <a:ext cx="367495" cy="497729"/>
          </a:xfrm>
          <a:custGeom>
            <a:avLst/>
            <a:gdLst/>
            <a:ahLst/>
            <a:cxnLst>
              <a:cxn ang="0">
                <a:pos x="99" y="1"/>
              </a:cxn>
              <a:cxn ang="0">
                <a:pos x="106" y="7"/>
              </a:cxn>
              <a:cxn ang="0">
                <a:pos x="124" y="9"/>
              </a:cxn>
              <a:cxn ang="0">
                <a:pos x="138" y="20"/>
              </a:cxn>
              <a:cxn ang="0">
                <a:pos x="183" y="35"/>
              </a:cxn>
              <a:cxn ang="0">
                <a:pos x="193" y="49"/>
              </a:cxn>
              <a:cxn ang="0">
                <a:pos x="186" y="59"/>
              </a:cxn>
              <a:cxn ang="0">
                <a:pos x="193" y="68"/>
              </a:cxn>
              <a:cxn ang="0">
                <a:pos x="202" y="94"/>
              </a:cxn>
              <a:cxn ang="0">
                <a:pos x="198" y="121"/>
              </a:cxn>
              <a:cxn ang="0">
                <a:pos x="189" y="143"/>
              </a:cxn>
              <a:cxn ang="0">
                <a:pos x="177" y="155"/>
              </a:cxn>
              <a:cxn ang="0">
                <a:pos x="174" y="183"/>
              </a:cxn>
              <a:cxn ang="0">
                <a:pos x="196" y="188"/>
              </a:cxn>
              <a:cxn ang="0">
                <a:pos x="210" y="168"/>
              </a:cxn>
              <a:cxn ang="0">
                <a:pos x="223" y="152"/>
              </a:cxn>
              <a:cxn ang="0">
                <a:pos x="242" y="143"/>
              </a:cxn>
              <a:cxn ang="0">
                <a:pos x="262" y="180"/>
              </a:cxn>
              <a:cxn ang="0">
                <a:pos x="276" y="223"/>
              </a:cxn>
              <a:cxn ang="0">
                <a:pos x="281" y="250"/>
              </a:cxn>
              <a:cxn ang="0">
                <a:pos x="278" y="271"/>
              </a:cxn>
              <a:cxn ang="0">
                <a:pos x="275" y="265"/>
              </a:cxn>
              <a:cxn ang="0">
                <a:pos x="271" y="265"/>
              </a:cxn>
              <a:cxn ang="0">
                <a:pos x="259" y="286"/>
              </a:cxn>
              <a:cxn ang="0">
                <a:pos x="251" y="301"/>
              </a:cxn>
              <a:cxn ang="0">
                <a:pos x="244" y="329"/>
              </a:cxn>
              <a:cxn ang="0">
                <a:pos x="233" y="351"/>
              </a:cxn>
              <a:cxn ang="0">
                <a:pos x="175" y="371"/>
              </a:cxn>
              <a:cxn ang="0">
                <a:pos x="102" y="373"/>
              </a:cxn>
              <a:cxn ang="0">
                <a:pos x="27" y="384"/>
              </a:cxn>
              <a:cxn ang="0">
                <a:pos x="6" y="384"/>
              </a:cxn>
              <a:cxn ang="0">
                <a:pos x="14" y="372"/>
              </a:cxn>
              <a:cxn ang="0">
                <a:pos x="28" y="336"/>
              </a:cxn>
              <a:cxn ang="0">
                <a:pos x="31" y="274"/>
              </a:cxn>
              <a:cxn ang="0">
                <a:pos x="19" y="241"/>
              </a:cxn>
              <a:cxn ang="0">
                <a:pos x="9" y="223"/>
              </a:cxn>
              <a:cxn ang="0">
                <a:pos x="3" y="213"/>
              </a:cxn>
              <a:cxn ang="0">
                <a:pos x="9" y="197"/>
              </a:cxn>
              <a:cxn ang="0">
                <a:pos x="7" y="159"/>
              </a:cxn>
              <a:cxn ang="0">
                <a:pos x="14" y="127"/>
              </a:cxn>
              <a:cxn ang="0">
                <a:pos x="11" y="115"/>
              </a:cxn>
              <a:cxn ang="0">
                <a:pos x="19" y="93"/>
              </a:cxn>
              <a:cxn ang="0">
                <a:pos x="42" y="73"/>
              </a:cxn>
              <a:cxn ang="0">
                <a:pos x="47" y="98"/>
              </a:cxn>
              <a:cxn ang="0">
                <a:pos x="52" y="93"/>
              </a:cxn>
              <a:cxn ang="0">
                <a:pos x="56" y="96"/>
              </a:cxn>
              <a:cxn ang="0">
                <a:pos x="63" y="83"/>
              </a:cxn>
              <a:cxn ang="0">
                <a:pos x="62" y="63"/>
              </a:cxn>
              <a:cxn ang="0">
                <a:pos x="74" y="42"/>
              </a:cxn>
              <a:cxn ang="0">
                <a:pos x="81" y="30"/>
              </a:cxn>
              <a:cxn ang="0">
                <a:pos x="76" y="22"/>
              </a:cxn>
              <a:cxn ang="0">
                <a:pos x="92" y="0"/>
              </a:cxn>
            </a:cxnLst>
            <a:rect l="0" t="0" r="r" b="b"/>
            <a:pathLst>
              <a:path w="285" h="386">
                <a:moveTo>
                  <a:pt x="92" y="0"/>
                </a:moveTo>
                <a:lnTo>
                  <a:pt x="97" y="0"/>
                </a:lnTo>
                <a:lnTo>
                  <a:pt x="99" y="1"/>
                </a:lnTo>
                <a:lnTo>
                  <a:pt x="102" y="3"/>
                </a:lnTo>
                <a:lnTo>
                  <a:pt x="104" y="5"/>
                </a:lnTo>
                <a:lnTo>
                  <a:pt x="106" y="7"/>
                </a:lnTo>
                <a:lnTo>
                  <a:pt x="110" y="8"/>
                </a:lnTo>
                <a:lnTo>
                  <a:pt x="117" y="9"/>
                </a:lnTo>
                <a:lnTo>
                  <a:pt x="124" y="9"/>
                </a:lnTo>
                <a:lnTo>
                  <a:pt x="130" y="10"/>
                </a:lnTo>
                <a:lnTo>
                  <a:pt x="136" y="14"/>
                </a:lnTo>
                <a:lnTo>
                  <a:pt x="138" y="20"/>
                </a:lnTo>
                <a:lnTo>
                  <a:pt x="155" y="22"/>
                </a:lnTo>
                <a:lnTo>
                  <a:pt x="172" y="27"/>
                </a:lnTo>
                <a:lnTo>
                  <a:pt x="183" y="35"/>
                </a:lnTo>
                <a:lnTo>
                  <a:pt x="194" y="44"/>
                </a:lnTo>
                <a:lnTo>
                  <a:pt x="194" y="47"/>
                </a:lnTo>
                <a:lnTo>
                  <a:pt x="193" y="49"/>
                </a:lnTo>
                <a:lnTo>
                  <a:pt x="187" y="55"/>
                </a:lnTo>
                <a:lnTo>
                  <a:pt x="186" y="57"/>
                </a:lnTo>
                <a:lnTo>
                  <a:pt x="186" y="59"/>
                </a:lnTo>
                <a:lnTo>
                  <a:pt x="187" y="63"/>
                </a:lnTo>
                <a:lnTo>
                  <a:pt x="189" y="65"/>
                </a:lnTo>
                <a:lnTo>
                  <a:pt x="193" y="68"/>
                </a:lnTo>
                <a:lnTo>
                  <a:pt x="197" y="72"/>
                </a:lnTo>
                <a:lnTo>
                  <a:pt x="200" y="76"/>
                </a:lnTo>
                <a:lnTo>
                  <a:pt x="202" y="94"/>
                </a:lnTo>
                <a:lnTo>
                  <a:pt x="203" y="105"/>
                </a:lnTo>
                <a:lnTo>
                  <a:pt x="202" y="113"/>
                </a:lnTo>
                <a:lnTo>
                  <a:pt x="198" y="121"/>
                </a:lnTo>
                <a:lnTo>
                  <a:pt x="191" y="127"/>
                </a:lnTo>
                <a:lnTo>
                  <a:pt x="191" y="134"/>
                </a:lnTo>
                <a:lnTo>
                  <a:pt x="189" y="143"/>
                </a:lnTo>
                <a:lnTo>
                  <a:pt x="188" y="149"/>
                </a:lnTo>
                <a:lnTo>
                  <a:pt x="183" y="152"/>
                </a:lnTo>
                <a:lnTo>
                  <a:pt x="177" y="155"/>
                </a:lnTo>
                <a:lnTo>
                  <a:pt x="172" y="157"/>
                </a:lnTo>
                <a:lnTo>
                  <a:pt x="172" y="173"/>
                </a:lnTo>
                <a:lnTo>
                  <a:pt x="174" y="183"/>
                </a:lnTo>
                <a:lnTo>
                  <a:pt x="180" y="191"/>
                </a:lnTo>
                <a:lnTo>
                  <a:pt x="191" y="195"/>
                </a:lnTo>
                <a:lnTo>
                  <a:pt x="196" y="188"/>
                </a:lnTo>
                <a:lnTo>
                  <a:pt x="202" y="182"/>
                </a:lnTo>
                <a:lnTo>
                  <a:pt x="207" y="175"/>
                </a:lnTo>
                <a:lnTo>
                  <a:pt x="210" y="168"/>
                </a:lnTo>
                <a:lnTo>
                  <a:pt x="211" y="157"/>
                </a:lnTo>
                <a:lnTo>
                  <a:pt x="218" y="155"/>
                </a:lnTo>
                <a:lnTo>
                  <a:pt x="223" y="152"/>
                </a:lnTo>
                <a:lnTo>
                  <a:pt x="228" y="147"/>
                </a:lnTo>
                <a:lnTo>
                  <a:pt x="233" y="145"/>
                </a:lnTo>
                <a:lnTo>
                  <a:pt x="242" y="143"/>
                </a:lnTo>
                <a:lnTo>
                  <a:pt x="251" y="154"/>
                </a:lnTo>
                <a:lnTo>
                  <a:pt x="258" y="166"/>
                </a:lnTo>
                <a:lnTo>
                  <a:pt x="262" y="180"/>
                </a:lnTo>
                <a:lnTo>
                  <a:pt x="266" y="195"/>
                </a:lnTo>
                <a:lnTo>
                  <a:pt x="271" y="209"/>
                </a:lnTo>
                <a:lnTo>
                  <a:pt x="276" y="223"/>
                </a:lnTo>
                <a:lnTo>
                  <a:pt x="285" y="233"/>
                </a:lnTo>
                <a:lnTo>
                  <a:pt x="282" y="240"/>
                </a:lnTo>
                <a:lnTo>
                  <a:pt x="281" y="250"/>
                </a:lnTo>
                <a:lnTo>
                  <a:pt x="281" y="271"/>
                </a:lnTo>
                <a:lnTo>
                  <a:pt x="279" y="272"/>
                </a:lnTo>
                <a:lnTo>
                  <a:pt x="278" y="271"/>
                </a:lnTo>
                <a:lnTo>
                  <a:pt x="276" y="271"/>
                </a:lnTo>
                <a:lnTo>
                  <a:pt x="275" y="269"/>
                </a:lnTo>
                <a:lnTo>
                  <a:pt x="275" y="265"/>
                </a:lnTo>
                <a:lnTo>
                  <a:pt x="274" y="265"/>
                </a:lnTo>
                <a:lnTo>
                  <a:pt x="273" y="264"/>
                </a:lnTo>
                <a:lnTo>
                  <a:pt x="271" y="265"/>
                </a:lnTo>
                <a:lnTo>
                  <a:pt x="265" y="269"/>
                </a:lnTo>
                <a:lnTo>
                  <a:pt x="260" y="276"/>
                </a:lnTo>
                <a:lnTo>
                  <a:pt x="259" y="286"/>
                </a:lnTo>
                <a:lnTo>
                  <a:pt x="259" y="296"/>
                </a:lnTo>
                <a:lnTo>
                  <a:pt x="254" y="299"/>
                </a:lnTo>
                <a:lnTo>
                  <a:pt x="251" y="301"/>
                </a:lnTo>
                <a:lnTo>
                  <a:pt x="245" y="307"/>
                </a:lnTo>
                <a:lnTo>
                  <a:pt x="246" y="318"/>
                </a:lnTo>
                <a:lnTo>
                  <a:pt x="244" y="329"/>
                </a:lnTo>
                <a:lnTo>
                  <a:pt x="240" y="336"/>
                </a:lnTo>
                <a:lnTo>
                  <a:pt x="236" y="343"/>
                </a:lnTo>
                <a:lnTo>
                  <a:pt x="233" y="351"/>
                </a:lnTo>
                <a:lnTo>
                  <a:pt x="231" y="360"/>
                </a:lnTo>
                <a:lnTo>
                  <a:pt x="203" y="365"/>
                </a:lnTo>
                <a:lnTo>
                  <a:pt x="175" y="371"/>
                </a:lnTo>
                <a:lnTo>
                  <a:pt x="146" y="374"/>
                </a:lnTo>
                <a:lnTo>
                  <a:pt x="120" y="372"/>
                </a:lnTo>
                <a:lnTo>
                  <a:pt x="102" y="373"/>
                </a:lnTo>
                <a:lnTo>
                  <a:pt x="62" y="380"/>
                </a:lnTo>
                <a:lnTo>
                  <a:pt x="42" y="383"/>
                </a:lnTo>
                <a:lnTo>
                  <a:pt x="27" y="384"/>
                </a:lnTo>
                <a:lnTo>
                  <a:pt x="11" y="386"/>
                </a:lnTo>
                <a:lnTo>
                  <a:pt x="6" y="386"/>
                </a:lnTo>
                <a:lnTo>
                  <a:pt x="6" y="384"/>
                </a:lnTo>
                <a:lnTo>
                  <a:pt x="10" y="380"/>
                </a:lnTo>
                <a:lnTo>
                  <a:pt x="11" y="380"/>
                </a:lnTo>
                <a:lnTo>
                  <a:pt x="14" y="372"/>
                </a:lnTo>
                <a:lnTo>
                  <a:pt x="19" y="364"/>
                </a:lnTo>
                <a:lnTo>
                  <a:pt x="23" y="352"/>
                </a:lnTo>
                <a:lnTo>
                  <a:pt x="28" y="336"/>
                </a:lnTo>
                <a:lnTo>
                  <a:pt x="33" y="314"/>
                </a:lnTo>
                <a:lnTo>
                  <a:pt x="34" y="290"/>
                </a:lnTo>
                <a:lnTo>
                  <a:pt x="31" y="274"/>
                </a:lnTo>
                <a:lnTo>
                  <a:pt x="26" y="259"/>
                </a:lnTo>
                <a:lnTo>
                  <a:pt x="25" y="245"/>
                </a:lnTo>
                <a:lnTo>
                  <a:pt x="19" y="241"/>
                </a:lnTo>
                <a:lnTo>
                  <a:pt x="16" y="237"/>
                </a:lnTo>
                <a:lnTo>
                  <a:pt x="12" y="231"/>
                </a:lnTo>
                <a:lnTo>
                  <a:pt x="9" y="223"/>
                </a:lnTo>
                <a:lnTo>
                  <a:pt x="6" y="218"/>
                </a:lnTo>
                <a:lnTo>
                  <a:pt x="4" y="217"/>
                </a:lnTo>
                <a:lnTo>
                  <a:pt x="3" y="213"/>
                </a:lnTo>
                <a:lnTo>
                  <a:pt x="3" y="211"/>
                </a:lnTo>
                <a:lnTo>
                  <a:pt x="6" y="204"/>
                </a:lnTo>
                <a:lnTo>
                  <a:pt x="9" y="197"/>
                </a:lnTo>
                <a:lnTo>
                  <a:pt x="6" y="184"/>
                </a:lnTo>
                <a:lnTo>
                  <a:pt x="0" y="175"/>
                </a:lnTo>
                <a:lnTo>
                  <a:pt x="7" y="159"/>
                </a:lnTo>
                <a:lnTo>
                  <a:pt x="12" y="150"/>
                </a:lnTo>
                <a:lnTo>
                  <a:pt x="14" y="140"/>
                </a:lnTo>
                <a:lnTo>
                  <a:pt x="14" y="127"/>
                </a:lnTo>
                <a:lnTo>
                  <a:pt x="12" y="120"/>
                </a:lnTo>
                <a:lnTo>
                  <a:pt x="11" y="118"/>
                </a:lnTo>
                <a:lnTo>
                  <a:pt x="11" y="115"/>
                </a:lnTo>
                <a:lnTo>
                  <a:pt x="18" y="104"/>
                </a:lnTo>
                <a:lnTo>
                  <a:pt x="20" y="99"/>
                </a:lnTo>
                <a:lnTo>
                  <a:pt x="19" y="93"/>
                </a:lnTo>
                <a:lnTo>
                  <a:pt x="28" y="89"/>
                </a:lnTo>
                <a:lnTo>
                  <a:pt x="37" y="82"/>
                </a:lnTo>
                <a:lnTo>
                  <a:pt x="42" y="73"/>
                </a:lnTo>
                <a:lnTo>
                  <a:pt x="45" y="76"/>
                </a:lnTo>
                <a:lnTo>
                  <a:pt x="45" y="98"/>
                </a:lnTo>
                <a:lnTo>
                  <a:pt x="47" y="98"/>
                </a:lnTo>
                <a:lnTo>
                  <a:pt x="47" y="97"/>
                </a:lnTo>
                <a:lnTo>
                  <a:pt x="49" y="94"/>
                </a:lnTo>
                <a:lnTo>
                  <a:pt x="52" y="93"/>
                </a:lnTo>
                <a:lnTo>
                  <a:pt x="53" y="93"/>
                </a:lnTo>
                <a:lnTo>
                  <a:pt x="55" y="96"/>
                </a:lnTo>
                <a:lnTo>
                  <a:pt x="56" y="96"/>
                </a:lnTo>
                <a:lnTo>
                  <a:pt x="59" y="92"/>
                </a:lnTo>
                <a:lnTo>
                  <a:pt x="62" y="89"/>
                </a:lnTo>
                <a:lnTo>
                  <a:pt x="63" y="83"/>
                </a:lnTo>
                <a:lnTo>
                  <a:pt x="65" y="78"/>
                </a:lnTo>
                <a:lnTo>
                  <a:pt x="63" y="71"/>
                </a:lnTo>
                <a:lnTo>
                  <a:pt x="62" y="63"/>
                </a:lnTo>
                <a:lnTo>
                  <a:pt x="62" y="56"/>
                </a:lnTo>
                <a:lnTo>
                  <a:pt x="67" y="47"/>
                </a:lnTo>
                <a:lnTo>
                  <a:pt x="74" y="42"/>
                </a:lnTo>
                <a:lnTo>
                  <a:pt x="84" y="40"/>
                </a:lnTo>
                <a:lnTo>
                  <a:pt x="84" y="34"/>
                </a:lnTo>
                <a:lnTo>
                  <a:pt x="81" y="30"/>
                </a:lnTo>
                <a:lnTo>
                  <a:pt x="79" y="29"/>
                </a:lnTo>
                <a:lnTo>
                  <a:pt x="76" y="27"/>
                </a:lnTo>
                <a:lnTo>
                  <a:pt x="76" y="22"/>
                </a:lnTo>
                <a:lnTo>
                  <a:pt x="79" y="15"/>
                </a:lnTo>
                <a:lnTo>
                  <a:pt x="83" y="9"/>
                </a:lnTo>
                <a:lnTo>
                  <a:pt x="9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0" name="Freeform 26"/>
          <p:cNvSpPr>
            <a:spLocks noEditPoints="1"/>
          </p:cNvSpPr>
          <p:nvPr/>
        </p:nvSpPr>
        <p:spPr bwMode="auto">
          <a:xfrm>
            <a:off x="4854978" y="2674315"/>
            <a:ext cx="283680" cy="495150"/>
          </a:xfrm>
          <a:custGeom>
            <a:avLst/>
            <a:gdLst/>
            <a:ahLst/>
            <a:cxnLst>
              <a:cxn ang="0">
                <a:pos x="3" y="28"/>
              </a:cxn>
              <a:cxn ang="0">
                <a:pos x="184" y="9"/>
              </a:cxn>
              <a:cxn ang="0">
                <a:pos x="188" y="16"/>
              </a:cxn>
              <a:cxn ang="0">
                <a:pos x="200" y="110"/>
              </a:cxn>
              <a:cxn ang="0">
                <a:pos x="214" y="235"/>
              </a:cxn>
              <a:cxn ang="0">
                <a:pos x="211" y="256"/>
              </a:cxn>
              <a:cxn ang="0">
                <a:pos x="213" y="261"/>
              </a:cxn>
              <a:cxn ang="0">
                <a:pos x="213" y="265"/>
              </a:cxn>
              <a:cxn ang="0">
                <a:pos x="213" y="268"/>
              </a:cxn>
              <a:cxn ang="0">
                <a:pos x="220" y="269"/>
              </a:cxn>
              <a:cxn ang="0">
                <a:pos x="215" y="275"/>
              </a:cxn>
              <a:cxn ang="0">
                <a:pos x="207" y="270"/>
              </a:cxn>
              <a:cxn ang="0">
                <a:pos x="201" y="278"/>
              </a:cxn>
              <a:cxn ang="0">
                <a:pos x="199" y="279"/>
              </a:cxn>
              <a:cxn ang="0">
                <a:pos x="195" y="285"/>
              </a:cxn>
              <a:cxn ang="0">
                <a:pos x="192" y="279"/>
              </a:cxn>
              <a:cxn ang="0">
                <a:pos x="186" y="283"/>
              </a:cxn>
              <a:cxn ang="0">
                <a:pos x="180" y="282"/>
              </a:cxn>
              <a:cxn ang="0">
                <a:pos x="178" y="297"/>
              </a:cxn>
              <a:cxn ang="0">
                <a:pos x="166" y="318"/>
              </a:cxn>
              <a:cxn ang="0">
                <a:pos x="152" y="328"/>
              </a:cxn>
              <a:cxn ang="0">
                <a:pos x="143" y="357"/>
              </a:cxn>
              <a:cxn ang="0">
                <a:pos x="135" y="350"/>
              </a:cxn>
              <a:cxn ang="0">
                <a:pos x="130" y="356"/>
              </a:cxn>
              <a:cxn ang="0">
                <a:pos x="123" y="347"/>
              </a:cxn>
              <a:cxn ang="0">
                <a:pos x="111" y="342"/>
              </a:cxn>
              <a:cxn ang="0">
                <a:pos x="115" y="348"/>
              </a:cxn>
              <a:cxn ang="0">
                <a:pos x="106" y="362"/>
              </a:cxn>
              <a:cxn ang="0">
                <a:pos x="102" y="368"/>
              </a:cxn>
              <a:cxn ang="0">
                <a:pos x="101" y="370"/>
              </a:cxn>
              <a:cxn ang="0">
                <a:pos x="88" y="367"/>
              </a:cxn>
              <a:cxn ang="0">
                <a:pos x="78" y="369"/>
              </a:cxn>
              <a:cxn ang="0">
                <a:pos x="72" y="368"/>
              </a:cxn>
              <a:cxn ang="0">
                <a:pos x="72" y="373"/>
              </a:cxn>
              <a:cxn ang="0">
                <a:pos x="62" y="377"/>
              </a:cxn>
              <a:cxn ang="0">
                <a:pos x="48" y="373"/>
              </a:cxn>
              <a:cxn ang="0">
                <a:pos x="29" y="376"/>
              </a:cxn>
              <a:cxn ang="0">
                <a:pos x="26" y="380"/>
              </a:cxn>
              <a:cxn ang="0">
                <a:pos x="10" y="382"/>
              </a:cxn>
              <a:cxn ang="0">
                <a:pos x="2" y="366"/>
              </a:cxn>
              <a:cxn ang="0">
                <a:pos x="8" y="347"/>
              </a:cxn>
              <a:cxn ang="0">
                <a:pos x="15" y="338"/>
              </a:cxn>
              <a:cxn ang="0">
                <a:pos x="32" y="308"/>
              </a:cxn>
              <a:cxn ang="0">
                <a:pos x="29" y="283"/>
              </a:cxn>
              <a:cxn ang="0">
                <a:pos x="23" y="275"/>
              </a:cxn>
              <a:cxn ang="0">
                <a:pos x="17" y="269"/>
              </a:cxn>
              <a:cxn ang="0">
                <a:pos x="25" y="245"/>
              </a:cxn>
              <a:cxn ang="0">
                <a:pos x="15" y="31"/>
              </a:cxn>
              <a:cxn ang="0">
                <a:pos x="16" y="34"/>
              </a:cxn>
              <a:cxn ang="0">
                <a:pos x="19" y="35"/>
              </a:cxn>
              <a:cxn ang="0">
                <a:pos x="31" y="28"/>
              </a:cxn>
              <a:cxn ang="0">
                <a:pos x="47" y="17"/>
              </a:cxn>
              <a:cxn ang="0">
                <a:pos x="52" y="18"/>
              </a:cxn>
              <a:cxn ang="0">
                <a:pos x="133" y="7"/>
              </a:cxn>
            </a:cxnLst>
            <a:rect l="0" t="0" r="r" b="b"/>
            <a:pathLst>
              <a:path w="220" h="384">
                <a:moveTo>
                  <a:pt x="3" y="28"/>
                </a:moveTo>
                <a:lnTo>
                  <a:pt x="3" y="31"/>
                </a:lnTo>
                <a:lnTo>
                  <a:pt x="2" y="30"/>
                </a:lnTo>
                <a:lnTo>
                  <a:pt x="3" y="28"/>
                </a:lnTo>
                <a:close/>
                <a:moveTo>
                  <a:pt x="184" y="0"/>
                </a:moveTo>
                <a:lnTo>
                  <a:pt x="185" y="3"/>
                </a:lnTo>
                <a:lnTo>
                  <a:pt x="185" y="7"/>
                </a:lnTo>
                <a:lnTo>
                  <a:pt x="184" y="9"/>
                </a:lnTo>
                <a:lnTo>
                  <a:pt x="185" y="11"/>
                </a:lnTo>
                <a:lnTo>
                  <a:pt x="186" y="12"/>
                </a:lnTo>
                <a:lnTo>
                  <a:pt x="187" y="14"/>
                </a:lnTo>
                <a:lnTo>
                  <a:pt x="188" y="16"/>
                </a:lnTo>
                <a:lnTo>
                  <a:pt x="188" y="34"/>
                </a:lnTo>
                <a:lnTo>
                  <a:pt x="192" y="59"/>
                </a:lnTo>
                <a:lnTo>
                  <a:pt x="196" y="83"/>
                </a:lnTo>
                <a:lnTo>
                  <a:pt x="200" y="110"/>
                </a:lnTo>
                <a:lnTo>
                  <a:pt x="203" y="144"/>
                </a:lnTo>
                <a:lnTo>
                  <a:pt x="206" y="178"/>
                </a:lnTo>
                <a:lnTo>
                  <a:pt x="213" y="217"/>
                </a:lnTo>
                <a:lnTo>
                  <a:pt x="214" y="235"/>
                </a:lnTo>
                <a:lnTo>
                  <a:pt x="213" y="243"/>
                </a:lnTo>
                <a:lnTo>
                  <a:pt x="213" y="249"/>
                </a:lnTo>
                <a:lnTo>
                  <a:pt x="214" y="257"/>
                </a:lnTo>
                <a:lnTo>
                  <a:pt x="211" y="256"/>
                </a:lnTo>
                <a:lnTo>
                  <a:pt x="210" y="255"/>
                </a:lnTo>
                <a:lnTo>
                  <a:pt x="209" y="255"/>
                </a:lnTo>
                <a:lnTo>
                  <a:pt x="209" y="257"/>
                </a:lnTo>
                <a:lnTo>
                  <a:pt x="213" y="261"/>
                </a:lnTo>
                <a:lnTo>
                  <a:pt x="213" y="263"/>
                </a:lnTo>
                <a:lnTo>
                  <a:pt x="214" y="264"/>
                </a:lnTo>
                <a:lnTo>
                  <a:pt x="213" y="264"/>
                </a:lnTo>
                <a:lnTo>
                  <a:pt x="213" y="265"/>
                </a:lnTo>
                <a:lnTo>
                  <a:pt x="208" y="263"/>
                </a:lnTo>
                <a:lnTo>
                  <a:pt x="209" y="265"/>
                </a:lnTo>
                <a:lnTo>
                  <a:pt x="211" y="268"/>
                </a:lnTo>
                <a:lnTo>
                  <a:pt x="213" y="268"/>
                </a:lnTo>
                <a:lnTo>
                  <a:pt x="215" y="266"/>
                </a:lnTo>
                <a:lnTo>
                  <a:pt x="216" y="266"/>
                </a:lnTo>
                <a:lnTo>
                  <a:pt x="218" y="268"/>
                </a:lnTo>
                <a:lnTo>
                  <a:pt x="220" y="269"/>
                </a:lnTo>
                <a:lnTo>
                  <a:pt x="220" y="270"/>
                </a:lnTo>
                <a:lnTo>
                  <a:pt x="218" y="272"/>
                </a:lnTo>
                <a:lnTo>
                  <a:pt x="217" y="273"/>
                </a:lnTo>
                <a:lnTo>
                  <a:pt x="215" y="275"/>
                </a:lnTo>
                <a:lnTo>
                  <a:pt x="210" y="275"/>
                </a:lnTo>
                <a:lnTo>
                  <a:pt x="209" y="273"/>
                </a:lnTo>
                <a:lnTo>
                  <a:pt x="208" y="271"/>
                </a:lnTo>
                <a:lnTo>
                  <a:pt x="207" y="270"/>
                </a:lnTo>
                <a:lnTo>
                  <a:pt x="207" y="278"/>
                </a:lnTo>
                <a:lnTo>
                  <a:pt x="206" y="279"/>
                </a:lnTo>
                <a:lnTo>
                  <a:pt x="202" y="279"/>
                </a:lnTo>
                <a:lnTo>
                  <a:pt x="201" y="278"/>
                </a:lnTo>
                <a:lnTo>
                  <a:pt x="200" y="278"/>
                </a:lnTo>
                <a:lnTo>
                  <a:pt x="200" y="277"/>
                </a:lnTo>
                <a:lnTo>
                  <a:pt x="199" y="278"/>
                </a:lnTo>
                <a:lnTo>
                  <a:pt x="199" y="279"/>
                </a:lnTo>
                <a:lnTo>
                  <a:pt x="200" y="280"/>
                </a:lnTo>
                <a:lnTo>
                  <a:pt x="200" y="284"/>
                </a:lnTo>
                <a:lnTo>
                  <a:pt x="198" y="285"/>
                </a:lnTo>
                <a:lnTo>
                  <a:pt x="195" y="285"/>
                </a:lnTo>
                <a:lnTo>
                  <a:pt x="194" y="284"/>
                </a:lnTo>
                <a:lnTo>
                  <a:pt x="193" y="282"/>
                </a:lnTo>
                <a:lnTo>
                  <a:pt x="193" y="280"/>
                </a:lnTo>
                <a:lnTo>
                  <a:pt x="192" y="279"/>
                </a:lnTo>
                <a:lnTo>
                  <a:pt x="191" y="279"/>
                </a:lnTo>
                <a:lnTo>
                  <a:pt x="189" y="280"/>
                </a:lnTo>
                <a:lnTo>
                  <a:pt x="187" y="282"/>
                </a:lnTo>
                <a:lnTo>
                  <a:pt x="186" y="283"/>
                </a:lnTo>
                <a:lnTo>
                  <a:pt x="184" y="283"/>
                </a:lnTo>
                <a:lnTo>
                  <a:pt x="182" y="284"/>
                </a:lnTo>
                <a:lnTo>
                  <a:pt x="181" y="284"/>
                </a:lnTo>
                <a:lnTo>
                  <a:pt x="180" y="282"/>
                </a:lnTo>
                <a:lnTo>
                  <a:pt x="180" y="279"/>
                </a:lnTo>
                <a:lnTo>
                  <a:pt x="175" y="284"/>
                </a:lnTo>
                <a:lnTo>
                  <a:pt x="175" y="290"/>
                </a:lnTo>
                <a:lnTo>
                  <a:pt x="178" y="297"/>
                </a:lnTo>
                <a:lnTo>
                  <a:pt x="178" y="305"/>
                </a:lnTo>
                <a:lnTo>
                  <a:pt x="172" y="307"/>
                </a:lnTo>
                <a:lnTo>
                  <a:pt x="168" y="312"/>
                </a:lnTo>
                <a:lnTo>
                  <a:pt x="166" y="318"/>
                </a:lnTo>
                <a:lnTo>
                  <a:pt x="165" y="324"/>
                </a:lnTo>
                <a:lnTo>
                  <a:pt x="161" y="328"/>
                </a:lnTo>
                <a:lnTo>
                  <a:pt x="158" y="329"/>
                </a:lnTo>
                <a:lnTo>
                  <a:pt x="152" y="328"/>
                </a:lnTo>
                <a:lnTo>
                  <a:pt x="150" y="338"/>
                </a:lnTo>
                <a:lnTo>
                  <a:pt x="149" y="347"/>
                </a:lnTo>
                <a:lnTo>
                  <a:pt x="146" y="356"/>
                </a:lnTo>
                <a:lnTo>
                  <a:pt x="143" y="357"/>
                </a:lnTo>
                <a:lnTo>
                  <a:pt x="140" y="357"/>
                </a:lnTo>
                <a:lnTo>
                  <a:pt x="138" y="356"/>
                </a:lnTo>
                <a:lnTo>
                  <a:pt x="135" y="353"/>
                </a:lnTo>
                <a:lnTo>
                  <a:pt x="135" y="350"/>
                </a:lnTo>
                <a:lnTo>
                  <a:pt x="133" y="350"/>
                </a:lnTo>
                <a:lnTo>
                  <a:pt x="133" y="352"/>
                </a:lnTo>
                <a:lnTo>
                  <a:pt x="132" y="354"/>
                </a:lnTo>
                <a:lnTo>
                  <a:pt x="130" y="356"/>
                </a:lnTo>
                <a:lnTo>
                  <a:pt x="127" y="356"/>
                </a:lnTo>
                <a:lnTo>
                  <a:pt x="127" y="352"/>
                </a:lnTo>
                <a:lnTo>
                  <a:pt x="125" y="349"/>
                </a:lnTo>
                <a:lnTo>
                  <a:pt x="123" y="347"/>
                </a:lnTo>
                <a:lnTo>
                  <a:pt x="122" y="345"/>
                </a:lnTo>
                <a:lnTo>
                  <a:pt x="118" y="343"/>
                </a:lnTo>
                <a:lnTo>
                  <a:pt x="116" y="342"/>
                </a:lnTo>
                <a:lnTo>
                  <a:pt x="111" y="342"/>
                </a:lnTo>
                <a:lnTo>
                  <a:pt x="111" y="346"/>
                </a:lnTo>
                <a:lnTo>
                  <a:pt x="113" y="347"/>
                </a:lnTo>
                <a:lnTo>
                  <a:pt x="113" y="348"/>
                </a:lnTo>
                <a:lnTo>
                  <a:pt x="115" y="348"/>
                </a:lnTo>
                <a:lnTo>
                  <a:pt x="114" y="349"/>
                </a:lnTo>
                <a:lnTo>
                  <a:pt x="107" y="353"/>
                </a:lnTo>
                <a:lnTo>
                  <a:pt x="106" y="356"/>
                </a:lnTo>
                <a:lnTo>
                  <a:pt x="106" y="362"/>
                </a:lnTo>
                <a:lnTo>
                  <a:pt x="104" y="366"/>
                </a:lnTo>
                <a:lnTo>
                  <a:pt x="104" y="367"/>
                </a:lnTo>
                <a:lnTo>
                  <a:pt x="103" y="367"/>
                </a:lnTo>
                <a:lnTo>
                  <a:pt x="102" y="368"/>
                </a:lnTo>
                <a:lnTo>
                  <a:pt x="100" y="368"/>
                </a:lnTo>
                <a:lnTo>
                  <a:pt x="99" y="369"/>
                </a:lnTo>
                <a:lnTo>
                  <a:pt x="100" y="369"/>
                </a:lnTo>
                <a:lnTo>
                  <a:pt x="101" y="370"/>
                </a:lnTo>
                <a:lnTo>
                  <a:pt x="99" y="373"/>
                </a:lnTo>
                <a:lnTo>
                  <a:pt x="96" y="373"/>
                </a:lnTo>
                <a:lnTo>
                  <a:pt x="92" y="370"/>
                </a:lnTo>
                <a:lnTo>
                  <a:pt x="88" y="367"/>
                </a:lnTo>
                <a:lnTo>
                  <a:pt x="87" y="364"/>
                </a:lnTo>
                <a:lnTo>
                  <a:pt x="83" y="364"/>
                </a:lnTo>
                <a:lnTo>
                  <a:pt x="81" y="366"/>
                </a:lnTo>
                <a:lnTo>
                  <a:pt x="78" y="369"/>
                </a:lnTo>
                <a:lnTo>
                  <a:pt x="75" y="370"/>
                </a:lnTo>
                <a:lnTo>
                  <a:pt x="74" y="369"/>
                </a:lnTo>
                <a:lnTo>
                  <a:pt x="73" y="367"/>
                </a:lnTo>
                <a:lnTo>
                  <a:pt x="72" y="368"/>
                </a:lnTo>
                <a:lnTo>
                  <a:pt x="72" y="369"/>
                </a:lnTo>
                <a:lnTo>
                  <a:pt x="73" y="370"/>
                </a:lnTo>
                <a:lnTo>
                  <a:pt x="73" y="371"/>
                </a:lnTo>
                <a:lnTo>
                  <a:pt x="72" y="373"/>
                </a:lnTo>
                <a:lnTo>
                  <a:pt x="67" y="373"/>
                </a:lnTo>
                <a:lnTo>
                  <a:pt x="66" y="374"/>
                </a:lnTo>
                <a:lnTo>
                  <a:pt x="64" y="375"/>
                </a:lnTo>
                <a:lnTo>
                  <a:pt x="62" y="377"/>
                </a:lnTo>
                <a:lnTo>
                  <a:pt x="61" y="378"/>
                </a:lnTo>
                <a:lnTo>
                  <a:pt x="55" y="378"/>
                </a:lnTo>
                <a:lnTo>
                  <a:pt x="51" y="374"/>
                </a:lnTo>
                <a:lnTo>
                  <a:pt x="48" y="373"/>
                </a:lnTo>
                <a:lnTo>
                  <a:pt x="44" y="373"/>
                </a:lnTo>
                <a:lnTo>
                  <a:pt x="37" y="374"/>
                </a:lnTo>
                <a:lnTo>
                  <a:pt x="31" y="375"/>
                </a:lnTo>
                <a:lnTo>
                  <a:pt x="29" y="376"/>
                </a:lnTo>
                <a:lnTo>
                  <a:pt x="29" y="384"/>
                </a:lnTo>
                <a:lnTo>
                  <a:pt x="28" y="384"/>
                </a:lnTo>
                <a:lnTo>
                  <a:pt x="26" y="383"/>
                </a:lnTo>
                <a:lnTo>
                  <a:pt x="26" y="380"/>
                </a:lnTo>
                <a:lnTo>
                  <a:pt x="25" y="378"/>
                </a:lnTo>
                <a:lnTo>
                  <a:pt x="22" y="378"/>
                </a:lnTo>
                <a:lnTo>
                  <a:pt x="17" y="380"/>
                </a:lnTo>
                <a:lnTo>
                  <a:pt x="10" y="382"/>
                </a:lnTo>
                <a:lnTo>
                  <a:pt x="4" y="382"/>
                </a:lnTo>
                <a:lnTo>
                  <a:pt x="0" y="381"/>
                </a:lnTo>
                <a:lnTo>
                  <a:pt x="0" y="373"/>
                </a:lnTo>
                <a:lnTo>
                  <a:pt x="2" y="366"/>
                </a:lnTo>
                <a:lnTo>
                  <a:pt x="3" y="359"/>
                </a:lnTo>
                <a:lnTo>
                  <a:pt x="3" y="350"/>
                </a:lnTo>
                <a:lnTo>
                  <a:pt x="5" y="349"/>
                </a:lnTo>
                <a:lnTo>
                  <a:pt x="8" y="347"/>
                </a:lnTo>
                <a:lnTo>
                  <a:pt x="10" y="346"/>
                </a:lnTo>
                <a:lnTo>
                  <a:pt x="12" y="346"/>
                </a:lnTo>
                <a:lnTo>
                  <a:pt x="15" y="347"/>
                </a:lnTo>
                <a:lnTo>
                  <a:pt x="15" y="338"/>
                </a:lnTo>
                <a:lnTo>
                  <a:pt x="19" y="327"/>
                </a:lnTo>
                <a:lnTo>
                  <a:pt x="25" y="317"/>
                </a:lnTo>
                <a:lnTo>
                  <a:pt x="29" y="305"/>
                </a:lnTo>
                <a:lnTo>
                  <a:pt x="32" y="308"/>
                </a:lnTo>
                <a:lnTo>
                  <a:pt x="33" y="308"/>
                </a:lnTo>
                <a:lnTo>
                  <a:pt x="32" y="301"/>
                </a:lnTo>
                <a:lnTo>
                  <a:pt x="30" y="292"/>
                </a:lnTo>
                <a:lnTo>
                  <a:pt x="29" y="283"/>
                </a:lnTo>
                <a:lnTo>
                  <a:pt x="25" y="279"/>
                </a:lnTo>
                <a:lnTo>
                  <a:pt x="24" y="277"/>
                </a:lnTo>
                <a:lnTo>
                  <a:pt x="23" y="276"/>
                </a:lnTo>
                <a:lnTo>
                  <a:pt x="23" y="275"/>
                </a:lnTo>
                <a:lnTo>
                  <a:pt x="24" y="273"/>
                </a:lnTo>
                <a:lnTo>
                  <a:pt x="24" y="272"/>
                </a:lnTo>
                <a:lnTo>
                  <a:pt x="21" y="272"/>
                </a:lnTo>
                <a:lnTo>
                  <a:pt x="17" y="269"/>
                </a:lnTo>
                <a:lnTo>
                  <a:pt x="19" y="263"/>
                </a:lnTo>
                <a:lnTo>
                  <a:pt x="19" y="255"/>
                </a:lnTo>
                <a:lnTo>
                  <a:pt x="22" y="249"/>
                </a:lnTo>
                <a:lnTo>
                  <a:pt x="25" y="245"/>
                </a:lnTo>
                <a:lnTo>
                  <a:pt x="17" y="174"/>
                </a:lnTo>
                <a:lnTo>
                  <a:pt x="11" y="101"/>
                </a:lnTo>
                <a:lnTo>
                  <a:pt x="3" y="31"/>
                </a:lnTo>
                <a:lnTo>
                  <a:pt x="15" y="31"/>
                </a:lnTo>
                <a:lnTo>
                  <a:pt x="16" y="32"/>
                </a:lnTo>
                <a:lnTo>
                  <a:pt x="17" y="32"/>
                </a:lnTo>
                <a:lnTo>
                  <a:pt x="16" y="33"/>
                </a:lnTo>
                <a:lnTo>
                  <a:pt x="16" y="34"/>
                </a:lnTo>
                <a:lnTo>
                  <a:pt x="15" y="37"/>
                </a:lnTo>
                <a:lnTo>
                  <a:pt x="15" y="38"/>
                </a:lnTo>
                <a:lnTo>
                  <a:pt x="16" y="37"/>
                </a:lnTo>
                <a:lnTo>
                  <a:pt x="19" y="35"/>
                </a:lnTo>
                <a:lnTo>
                  <a:pt x="22" y="34"/>
                </a:lnTo>
                <a:lnTo>
                  <a:pt x="25" y="32"/>
                </a:lnTo>
                <a:lnTo>
                  <a:pt x="29" y="31"/>
                </a:lnTo>
                <a:lnTo>
                  <a:pt x="31" y="28"/>
                </a:lnTo>
                <a:lnTo>
                  <a:pt x="35" y="26"/>
                </a:lnTo>
                <a:lnTo>
                  <a:pt x="38" y="23"/>
                </a:lnTo>
                <a:lnTo>
                  <a:pt x="45" y="18"/>
                </a:lnTo>
                <a:lnTo>
                  <a:pt x="47" y="17"/>
                </a:lnTo>
                <a:lnTo>
                  <a:pt x="51" y="20"/>
                </a:lnTo>
                <a:lnTo>
                  <a:pt x="52" y="19"/>
                </a:lnTo>
                <a:lnTo>
                  <a:pt x="53" y="19"/>
                </a:lnTo>
                <a:lnTo>
                  <a:pt x="52" y="18"/>
                </a:lnTo>
                <a:lnTo>
                  <a:pt x="51" y="18"/>
                </a:lnTo>
                <a:lnTo>
                  <a:pt x="72" y="13"/>
                </a:lnTo>
                <a:lnTo>
                  <a:pt x="121" y="9"/>
                </a:lnTo>
                <a:lnTo>
                  <a:pt x="133" y="7"/>
                </a:lnTo>
                <a:lnTo>
                  <a:pt x="149" y="5"/>
                </a:lnTo>
                <a:lnTo>
                  <a:pt x="18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1" name="Freeform 27"/>
          <p:cNvSpPr>
            <a:spLocks/>
          </p:cNvSpPr>
          <p:nvPr/>
        </p:nvSpPr>
        <p:spPr bwMode="auto">
          <a:xfrm>
            <a:off x="4513273" y="2617579"/>
            <a:ext cx="373941" cy="665358"/>
          </a:xfrm>
          <a:custGeom>
            <a:avLst/>
            <a:gdLst/>
            <a:ahLst/>
            <a:cxnLst>
              <a:cxn ang="0">
                <a:pos x="238" y="16"/>
              </a:cxn>
              <a:cxn ang="0">
                <a:pos x="247" y="32"/>
              </a:cxn>
              <a:cxn ang="0">
                <a:pos x="251" y="44"/>
              </a:cxn>
              <a:cxn ang="0">
                <a:pos x="267" y="86"/>
              </a:cxn>
              <a:cxn ang="0">
                <a:pos x="272" y="151"/>
              </a:cxn>
              <a:cxn ang="0">
                <a:pos x="282" y="247"/>
              </a:cxn>
              <a:cxn ang="0">
                <a:pos x="281" y="292"/>
              </a:cxn>
              <a:cxn ang="0">
                <a:pos x="281" y="298"/>
              </a:cxn>
              <a:cxn ang="0">
                <a:pos x="280" y="305"/>
              </a:cxn>
              <a:cxn ang="0">
                <a:pos x="286" y="324"/>
              </a:cxn>
              <a:cxn ang="0">
                <a:pos x="290" y="347"/>
              </a:cxn>
              <a:cxn ang="0">
                <a:pos x="282" y="365"/>
              </a:cxn>
              <a:cxn ang="0">
                <a:pos x="275" y="379"/>
              </a:cxn>
              <a:cxn ang="0">
                <a:pos x="266" y="392"/>
              </a:cxn>
              <a:cxn ang="0">
                <a:pos x="262" y="414"/>
              </a:cxn>
              <a:cxn ang="0">
                <a:pos x="262" y="435"/>
              </a:cxn>
              <a:cxn ang="0">
                <a:pos x="259" y="452"/>
              </a:cxn>
              <a:cxn ang="0">
                <a:pos x="248" y="470"/>
              </a:cxn>
              <a:cxn ang="0">
                <a:pos x="232" y="488"/>
              </a:cxn>
              <a:cxn ang="0">
                <a:pos x="239" y="503"/>
              </a:cxn>
              <a:cxn ang="0">
                <a:pos x="219" y="499"/>
              </a:cxn>
              <a:cxn ang="0">
                <a:pos x="194" y="501"/>
              </a:cxn>
              <a:cxn ang="0">
                <a:pos x="176" y="512"/>
              </a:cxn>
              <a:cxn ang="0">
                <a:pos x="163" y="496"/>
              </a:cxn>
              <a:cxn ang="0">
                <a:pos x="167" y="484"/>
              </a:cxn>
              <a:cxn ang="0">
                <a:pos x="160" y="466"/>
              </a:cxn>
              <a:cxn ang="0">
                <a:pos x="148" y="449"/>
              </a:cxn>
              <a:cxn ang="0">
                <a:pos x="127" y="436"/>
              </a:cxn>
              <a:cxn ang="0">
                <a:pos x="123" y="429"/>
              </a:cxn>
              <a:cxn ang="0">
                <a:pos x="112" y="427"/>
              </a:cxn>
              <a:cxn ang="0">
                <a:pos x="111" y="422"/>
              </a:cxn>
              <a:cxn ang="0">
                <a:pos x="95" y="401"/>
              </a:cxn>
              <a:cxn ang="0">
                <a:pos x="104" y="373"/>
              </a:cxn>
              <a:cxn ang="0">
                <a:pos x="102" y="347"/>
              </a:cxn>
              <a:cxn ang="0">
                <a:pos x="68" y="347"/>
              </a:cxn>
              <a:cxn ang="0">
                <a:pos x="53" y="308"/>
              </a:cxn>
              <a:cxn ang="0">
                <a:pos x="35" y="294"/>
              </a:cxn>
              <a:cxn ang="0">
                <a:pos x="27" y="287"/>
              </a:cxn>
              <a:cxn ang="0">
                <a:pos x="10" y="266"/>
              </a:cxn>
              <a:cxn ang="0">
                <a:pos x="0" y="231"/>
              </a:cxn>
              <a:cxn ang="0">
                <a:pos x="8" y="214"/>
              </a:cxn>
              <a:cxn ang="0">
                <a:pos x="11" y="194"/>
              </a:cxn>
              <a:cxn ang="0">
                <a:pos x="26" y="175"/>
              </a:cxn>
              <a:cxn ang="0">
                <a:pos x="38" y="154"/>
              </a:cxn>
              <a:cxn ang="0">
                <a:pos x="28" y="137"/>
              </a:cxn>
              <a:cxn ang="0">
                <a:pos x="26" y="118"/>
              </a:cxn>
              <a:cxn ang="0">
                <a:pos x="74" y="90"/>
              </a:cxn>
              <a:cxn ang="0">
                <a:pos x="85" y="63"/>
              </a:cxn>
              <a:cxn ang="0">
                <a:pos x="82" y="44"/>
              </a:cxn>
              <a:cxn ang="0">
                <a:pos x="69" y="34"/>
              </a:cxn>
              <a:cxn ang="0">
                <a:pos x="57" y="18"/>
              </a:cxn>
              <a:cxn ang="0">
                <a:pos x="50" y="14"/>
              </a:cxn>
              <a:cxn ang="0">
                <a:pos x="99" y="9"/>
              </a:cxn>
              <a:cxn ang="0">
                <a:pos x="237" y="0"/>
              </a:cxn>
            </a:cxnLst>
            <a:rect l="0" t="0" r="r" b="b"/>
            <a:pathLst>
              <a:path w="290" h="516">
                <a:moveTo>
                  <a:pt x="237" y="0"/>
                </a:moveTo>
                <a:lnTo>
                  <a:pt x="237" y="9"/>
                </a:lnTo>
                <a:lnTo>
                  <a:pt x="238" y="16"/>
                </a:lnTo>
                <a:lnTo>
                  <a:pt x="241" y="23"/>
                </a:lnTo>
                <a:lnTo>
                  <a:pt x="246" y="30"/>
                </a:lnTo>
                <a:lnTo>
                  <a:pt x="247" y="32"/>
                </a:lnTo>
                <a:lnTo>
                  <a:pt x="248" y="34"/>
                </a:lnTo>
                <a:lnTo>
                  <a:pt x="251" y="36"/>
                </a:lnTo>
                <a:lnTo>
                  <a:pt x="251" y="44"/>
                </a:lnTo>
                <a:lnTo>
                  <a:pt x="259" y="58"/>
                </a:lnTo>
                <a:lnTo>
                  <a:pt x="265" y="72"/>
                </a:lnTo>
                <a:lnTo>
                  <a:pt x="267" y="86"/>
                </a:lnTo>
                <a:lnTo>
                  <a:pt x="267" y="103"/>
                </a:lnTo>
                <a:lnTo>
                  <a:pt x="268" y="118"/>
                </a:lnTo>
                <a:lnTo>
                  <a:pt x="272" y="151"/>
                </a:lnTo>
                <a:lnTo>
                  <a:pt x="275" y="184"/>
                </a:lnTo>
                <a:lnTo>
                  <a:pt x="279" y="217"/>
                </a:lnTo>
                <a:lnTo>
                  <a:pt x="282" y="247"/>
                </a:lnTo>
                <a:lnTo>
                  <a:pt x="284" y="271"/>
                </a:lnTo>
                <a:lnTo>
                  <a:pt x="284" y="285"/>
                </a:lnTo>
                <a:lnTo>
                  <a:pt x="281" y="292"/>
                </a:lnTo>
                <a:lnTo>
                  <a:pt x="280" y="295"/>
                </a:lnTo>
                <a:lnTo>
                  <a:pt x="280" y="298"/>
                </a:lnTo>
                <a:lnTo>
                  <a:pt x="281" y="298"/>
                </a:lnTo>
                <a:lnTo>
                  <a:pt x="282" y="299"/>
                </a:lnTo>
                <a:lnTo>
                  <a:pt x="282" y="300"/>
                </a:lnTo>
                <a:lnTo>
                  <a:pt x="280" y="305"/>
                </a:lnTo>
                <a:lnTo>
                  <a:pt x="280" y="309"/>
                </a:lnTo>
                <a:lnTo>
                  <a:pt x="282" y="317"/>
                </a:lnTo>
                <a:lnTo>
                  <a:pt x="286" y="324"/>
                </a:lnTo>
                <a:lnTo>
                  <a:pt x="289" y="334"/>
                </a:lnTo>
                <a:lnTo>
                  <a:pt x="290" y="343"/>
                </a:lnTo>
                <a:lnTo>
                  <a:pt x="290" y="347"/>
                </a:lnTo>
                <a:lnTo>
                  <a:pt x="287" y="354"/>
                </a:lnTo>
                <a:lnTo>
                  <a:pt x="284" y="357"/>
                </a:lnTo>
                <a:lnTo>
                  <a:pt x="282" y="365"/>
                </a:lnTo>
                <a:lnTo>
                  <a:pt x="280" y="371"/>
                </a:lnTo>
                <a:lnTo>
                  <a:pt x="276" y="377"/>
                </a:lnTo>
                <a:lnTo>
                  <a:pt x="275" y="379"/>
                </a:lnTo>
                <a:lnTo>
                  <a:pt x="273" y="383"/>
                </a:lnTo>
                <a:lnTo>
                  <a:pt x="272" y="386"/>
                </a:lnTo>
                <a:lnTo>
                  <a:pt x="266" y="392"/>
                </a:lnTo>
                <a:lnTo>
                  <a:pt x="262" y="394"/>
                </a:lnTo>
                <a:lnTo>
                  <a:pt x="263" y="405"/>
                </a:lnTo>
                <a:lnTo>
                  <a:pt x="262" y="414"/>
                </a:lnTo>
                <a:lnTo>
                  <a:pt x="260" y="425"/>
                </a:lnTo>
                <a:lnTo>
                  <a:pt x="260" y="428"/>
                </a:lnTo>
                <a:lnTo>
                  <a:pt x="262" y="435"/>
                </a:lnTo>
                <a:lnTo>
                  <a:pt x="262" y="440"/>
                </a:lnTo>
                <a:lnTo>
                  <a:pt x="261" y="446"/>
                </a:lnTo>
                <a:lnTo>
                  <a:pt x="259" y="452"/>
                </a:lnTo>
                <a:lnTo>
                  <a:pt x="258" y="459"/>
                </a:lnTo>
                <a:lnTo>
                  <a:pt x="260" y="468"/>
                </a:lnTo>
                <a:lnTo>
                  <a:pt x="248" y="470"/>
                </a:lnTo>
                <a:lnTo>
                  <a:pt x="238" y="475"/>
                </a:lnTo>
                <a:lnTo>
                  <a:pt x="231" y="482"/>
                </a:lnTo>
                <a:lnTo>
                  <a:pt x="232" y="488"/>
                </a:lnTo>
                <a:lnTo>
                  <a:pt x="235" y="492"/>
                </a:lnTo>
                <a:lnTo>
                  <a:pt x="238" y="497"/>
                </a:lnTo>
                <a:lnTo>
                  <a:pt x="239" y="503"/>
                </a:lnTo>
                <a:lnTo>
                  <a:pt x="237" y="508"/>
                </a:lnTo>
                <a:lnTo>
                  <a:pt x="229" y="503"/>
                </a:lnTo>
                <a:lnTo>
                  <a:pt x="219" y="499"/>
                </a:lnTo>
                <a:lnTo>
                  <a:pt x="210" y="498"/>
                </a:lnTo>
                <a:lnTo>
                  <a:pt x="202" y="498"/>
                </a:lnTo>
                <a:lnTo>
                  <a:pt x="194" y="501"/>
                </a:lnTo>
                <a:lnTo>
                  <a:pt x="188" y="506"/>
                </a:lnTo>
                <a:lnTo>
                  <a:pt x="183" y="516"/>
                </a:lnTo>
                <a:lnTo>
                  <a:pt x="176" y="512"/>
                </a:lnTo>
                <a:lnTo>
                  <a:pt x="168" y="506"/>
                </a:lnTo>
                <a:lnTo>
                  <a:pt x="163" y="498"/>
                </a:lnTo>
                <a:lnTo>
                  <a:pt x="163" y="496"/>
                </a:lnTo>
                <a:lnTo>
                  <a:pt x="166" y="491"/>
                </a:lnTo>
                <a:lnTo>
                  <a:pt x="167" y="488"/>
                </a:lnTo>
                <a:lnTo>
                  <a:pt x="167" y="484"/>
                </a:lnTo>
                <a:lnTo>
                  <a:pt x="166" y="477"/>
                </a:lnTo>
                <a:lnTo>
                  <a:pt x="162" y="471"/>
                </a:lnTo>
                <a:lnTo>
                  <a:pt x="160" y="466"/>
                </a:lnTo>
                <a:lnTo>
                  <a:pt x="161" y="459"/>
                </a:lnTo>
                <a:lnTo>
                  <a:pt x="154" y="455"/>
                </a:lnTo>
                <a:lnTo>
                  <a:pt x="148" y="449"/>
                </a:lnTo>
                <a:lnTo>
                  <a:pt x="142" y="442"/>
                </a:lnTo>
                <a:lnTo>
                  <a:pt x="135" y="436"/>
                </a:lnTo>
                <a:lnTo>
                  <a:pt x="127" y="436"/>
                </a:lnTo>
                <a:lnTo>
                  <a:pt x="127" y="431"/>
                </a:lnTo>
                <a:lnTo>
                  <a:pt x="125" y="431"/>
                </a:lnTo>
                <a:lnTo>
                  <a:pt x="123" y="429"/>
                </a:lnTo>
                <a:lnTo>
                  <a:pt x="117" y="429"/>
                </a:lnTo>
                <a:lnTo>
                  <a:pt x="113" y="428"/>
                </a:lnTo>
                <a:lnTo>
                  <a:pt x="112" y="427"/>
                </a:lnTo>
                <a:lnTo>
                  <a:pt x="112" y="425"/>
                </a:lnTo>
                <a:lnTo>
                  <a:pt x="111" y="424"/>
                </a:lnTo>
                <a:lnTo>
                  <a:pt x="111" y="422"/>
                </a:lnTo>
                <a:lnTo>
                  <a:pt x="102" y="417"/>
                </a:lnTo>
                <a:lnTo>
                  <a:pt x="97" y="410"/>
                </a:lnTo>
                <a:lnTo>
                  <a:pt x="95" y="401"/>
                </a:lnTo>
                <a:lnTo>
                  <a:pt x="96" y="392"/>
                </a:lnTo>
                <a:lnTo>
                  <a:pt x="102" y="380"/>
                </a:lnTo>
                <a:lnTo>
                  <a:pt x="104" y="373"/>
                </a:lnTo>
                <a:lnTo>
                  <a:pt x="105" y="364"/>
                </a:lnTo>
                <a:lnTo>
                  <a:pt x="107" y="352"/>
                </a:lnTo>
                <a:lnTo>
                  <a:pt x="102" y="347"/>
                </a:lnTo>
                <a:lnTo>
                  <a:pt x="93" y="342"/>
                </a:lnTo>
                <a:lnTo>
                  <a:pt x="85" y="341"/>
                </a:lnTo>
                <a:lnTo>
                  <a:pt x="68" y="347"/>
                </a:lnTo>
                <a:lnTo>
                  <a:pt x="63" y="326"/>
                </a:lnTo>
                <a:lnTo>
                  <a:pt x="60" y="315"/>
                </a:lnTo>
                <a:lnTo>
                  <a:pt x="53" y="308"/>
                </a:lnTo>
                <a:lnTo>
                  <a:pt x="46" y="305"/>
                </a:lnTo>
                <a:lnTo>
                  <a:pt x="38" y="299"/>
                </a:lnTo>
                <a:lnTo>
                  <a:pt x="35" y="294"/>
                </a:lnTo>
                <a:lnTo>
                  <a:pt x="33" y="292"/>
                </a:lnTo>
                <a:lnTo>
                  <a:pt x="32" y="289"/>
                </a:lnTo>
                <a:lnTo>
                  <a:pt x="27" y="287"/>
                </a:lnTo>
                <a:lnTo>
                  <a:pt x="15" y="278"/>
                </a:lnTo>
                <a:lnTo>
                  <a:pt x="12" y="273"/>
                </a:lnTo>
                <a:lnTo>
                  <a:pt x="10" y="266"/>
                </a:lnTo>
                <a:lnTo>
                  <a:pt x="8" y="258"/>
                </a:lnTo>
                <a:lnTo>
                  <a:pt x="3" y="240"/>
                </a:lnTo>
                <a:lnTo>
                  <a:pt x="0" y="231"/>
                </a:lnTo>
                <a:lnTo>
                  <a:pt x="1" y="225"/>
                </a:lnTo>
                <a:lnTo>
                  <a:pt x="4" y="221"/>
                </a:lnTo>
                <a:lnTo>
                  <a:pt x="8" y="214"/>
                </a:lnTo>
                <a:lnTo>
                  <a:pt x="8" y="208"/>
                </a:lnTo>
                <a:lnTo>
                  <a:pt x="6" y="200"/>
                </a:lnTo>
                <a:lnTo>
                  <a:pt x="11" y="194"/>
                </a:lnTo>
                <a:lnTo>
                  <a:pt x="19" y="189"/>
                </a:lnTo>
                <a:lnTo>
                  <a:pt x="26" y="186"/>
                </a:lnTo>
                <a:lnTo>
                  <a:pt x="26" y="175"/>
                </a:lnTo>
                <a:lnTo>
                  <a:pt x="29" y="168"/>
                </a:lnTo>
                <a:lnTo>
                  <a:pt x="34" y="161"/>
                </a:lnTo>
                <a:lnTo>
                  <a:pt x="38" y="154"/>
                </a:lnTo>
                <a:lnTo>
                  <a:pt x="35" y="147"/>
                </a:lnTo>
                <a:lnTo>
                  <a:pt x="32" y="141"/>
                </a:lnTo>
                <a:lnTo>
                  <a:pt x="28" y="137"/>
                </a:lnTo>
                <a:lnTo>
                  <a:pt x="26" y="132"/>
                </a:lnTo>
                <a:lnTo>
                  <a:pt x="25" y="126"/>
                </a:lnTo>
                <a:lnTo>
                  <a:pt x="26" y="118"/>
                </a:lnTo>
                <a:lnTo>
                  <a:pt x="49" y="111"/>
                </a:lnTo>
                <a:lnTo>
                  <a:pt x="71" y="102"/>
                </a:lnTo>
                <a:lnTo>
                  <a:pt x="74" y="90"/>
                </a:lnTo>
                <a:lnTo>
                  <a:pt x="78" y="81"/>
                </a:lnTo>
                <a:lnTo>
                  <a:pt x="83" y="72"/>
                </a:lnTo>
                <a:lnTo>
                  <a:pt x="85" y="63"/>
                </a:lnTo>
                <a:lnTo>
                  <a:pt x="85" y="53"/>
                </a:lnTo>
                <a:lnTo>
                  <a:pt x="84" y="48"/>
                </a:lnTo>
                <a:lnTo>
                  <a:pt x="82" y="44"/>
                </a:lnTo>
                <a:lnTo>
                  <a:pt x="78" y="41"/>
                </a:lnTo>
                <a:lnTo>
                  <a:pt x="71" y="36"/>
                </a:lnTo>
                <a:lnTo>
                  <a:pt x="69" y="34"/>
                </a:lnTo>
                <a:lnTo>
                  <a:pt x="62" y="23"/>
                </a:lnTo>
                <a:lnTo>
                  <a:pt x="60" y="19"/>
                </a:lnTo>
                <a:lnTo>
                  <a:pt x="57" y="18"/>
                </a:lnTo>
                <a:lnTo>
                  <a:pt x="56" y="16"/>
                </a:lnTo>
                <a:lnTo>
                  <a:pt x="53" y="16"/>
                </a:lnTo>
                <a:lnTo>
                  <a:pt x="50" y="14"/>
                </a:lnTo>
                <a:lnTo>
                  <a:pt x="50" y="13"/>
                </a:lnTo>
                <a:lnTo>
                  <a:pt x="52" y="11"/>
                </a:lnTo>
                <a:lnTo>
                  <a:pt x="99" y="9"/>
                </a:lnTo>
                <a:lnTo>
                  <a:pt x="146" y="6"/>
                </a:lnTo>
                <a:lnTo>
                  <a:pt x="191" y="2"/>
                </a:lnTo>
                <a:lnTo>
                  <a:pt x="237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auto">
          <a:xfrm>
            <a:off x="4361117" y="2100508"/>
            <a:ext cx="471940" cy="527387"/>
          </a:xfrm>
          <a:custGeom>
            <a:avLst/>
            <a:gdLst/>
            <a:ahLst/>
            <a:cxnLst>
              <a:cxn ang="0">
                <a:pos x="123" y="14"/>
              </a:cxn>
              <a:cxn ang="0">
                <a:pos x="138" y="30"/>
              </a:cxn>
              <a:cxn ang="0">
                <a:pos x="178" y="57"/>
              </a:cxn>
              <a:cxn ang="0">
                <a:pos x="223" y="63"/>
              </a:cxn>
              <a:cxn ang="0">
                <a:pos x="234" y="64"/>
              </a:cxn>
              <a:cxn ang="0">
                <a:pos x="259" y="77"/>
              </a:cxn>
              <a:cxn ang="0">
                <a:pos x="301" y="79"/>
              </a:cxn>
              <a:cxn ang="0">
                <a:pos x="305" y="84"/>
              </a:cxn>
              <a:cxn ang="0">
                <a:pos x="315" y="94"/>
              </a:cxn>
              <a:cxn ang="0">
                <a:pos x="329" y="114"/>
              </a:cxn>
              <a:cxn ang="0">
                <a:pos x="328" y="132"/>
              </a:cxn>
              <a:cxn ang="0">
                <a:pos x="337" y="141"/>
              </a:cxn>
              <a:cxn ang="0">
                <a:pos x="344" y="157"/>
              </a:cxn>
              <a:cxn ang="0">
                <a:pos x="333" y="167"/>
              </a:cxn>
              <a:cxn ang="0">
                <a:pos x="323" y="192"/>
              </a:cxn>
              <a:cxn ang="0">
                <a:pos x="327" y="210"/>
              </a:cxn>
              <a:cxn ang="0">
                <a:pos x="333" y="207"/>
              </a:cxn>
              <a:cxn ang="0">
                <a:pos x="335" y="203"/>
              </a:cxn>
              <a:cxn ang="0">
                <a:pos x="358" y="175"/>
              </a:cxn>
              <a:cxn ang="0">
                <a:pos x="365" y="190"/>
              </a:cxn>
              <a:cxn ang="0">
                <a:pos x="358" y="209"/>
              </a:cxn>
              <a:cxn ang="0">
                <a:pos x="360" y="240"/>
              </a:cxn>
              <a:cxn ang="0">
                <a:pos x="353" y="245"/>
              </a:cxn>
              <a:cxn ang="0">
                <a:pos x="350" y="254"/>
              </a:cxn>
              <a:cxn ang="0">
                <a:pos x="351" y="274"/>
              </a:cxn>
              <a:cxn ang="0">
                <a:pos x="347" y="304"/>
              </a:cxn>
              <a:cxn ang="0">
                <a:pos x="345" y="335"/>
              </a:cxn>
              <a:cxn ang="0">
                <a:pos x="344" y="346"/>
              </a:cxn>
              <a:cxn ang="0">
                <a:pos x="347" y="354"/>
              </a:cxn>
              <a:cxn ang="0">
                <a:pos x="355" y="373"/>
              </a:cxn>
              <a:cxn ang="0">
                <a:pos x="308" y="400"/>
              </a:cxn>
              <a:cxn ang="0">
                <a:pos x="165" y="409"/>
              </a:cxn>
              <a:cxn ang="0">
                <a:pos x="163" y="402"/>
              </a:cxn>
              <a:cxn ang="0">
                <a:pos x="152" y="396"/>
              </a:cxn>
              <a:cxn ang="0">
                <a:pos x="128" y="361"/>
              </a:cxn>
              <a:cxn ang="0">
                <a:pos x="132" y="342"/>
              </a:cxn>
              <a:cxn ang="0">
                <a:pos x="126" y="336"/>
              </a:cxn>
              <a:cxn ang="0">
                <a:pos x="119" y="321"/>
              </a:cxn>
              <a:cxn ang="0">
                <a:pos x="116" y="294"/>
              </a:cxn>
              <a:cxn ang="0">
                <a:pos x="100" y="273"/>
              </a:cxn>
              <a:cxn ang="0">
                <a:pos x="85" y="268"/>
              </a:cxn>
              <a:cxn ang="0">
                <a:pos x="61" y="239"/>
              </a:cxn>
              <a:cxn ang="0">
                <a:pos x="52" y="237"/>
              </a:cxn>
              <a:cxn ang="0">
                <a:pos x="37" y="225"/>
              </a:cxn>
              <a:cxn ang="0">
                <a:pos x="21" y="221"/>
              </a:cxn>
              <a:cxn ang="0">
                <a:pos x="16" y="213"/>
              </a:cxn>
              <a:cxn ang="0">
                <a:pos x="11" y="199"/>
              </a:cxn>
              <a:cxn ang="0">
                <a:pos x="17" y="149"/>
              </a:cxn>
              <a:cxn ang="0">
                <a:pos x="1" y="130"/>
              </a:cxn>
              <a:cxn ang="0">
                <a:pos x="3" y="122"/>
              </a:cxn>
              <a:cxn ang="0">
                <a:pos x="7" y="116"/>
              </a:cxn>
              <a:cxn ang="0">
                <a:pos x="9" y="105"/>
              </a:cxn>
              <a:cxn ang="0">
                <a:pos x="16" y="102"/>
              </a:cxn>
              <a:cxn ang="0">
                <a:pos x="30" y="92"/>
              </a:cxn>
              <a:cxn ang="0">
                <a:pos x="36" y="50"/>
              </a:cxn>
              <a:cxn ang="0">
                <a:pos x="40" y="30"/>
              </a:cxn>
              <a:cxn ang="0">
                <a:pos x="43" y="23"/>
              </a:cxn>
              <a:cxn ang="0">
                <a:pos x="78" y="23"/>
              </a:cxn>
              <a:cxn ang="0">
                <a:pos x="114" y="4"/>
              </a:cxn>
            </a:cxnLst>
            <a:rect l="0" t="0" r="r" b="b"/>
            <a:pathLst>
              <a:path w="366" h="409">
                <a:moveTo>
                  <a:pt x="124" y="0"/>
                </a:moveTo>
                <a:lnTo>
                  <a:pt x="125" y="7"/>
                </a:lnTo>
                <a:lnTo>
                  <a:pt x="123" y="14"/>
                </a:lnTo>
                <a:lnTo>
                  <a:pt x="119" y="23"/>
                </a:lnTo>
                <a:lnTo>
                  <a:pt x="118" y="31"/>
                </a:lnTo>
                <a:lnTo>
                  <a:pt x="138" y="30"/>
                </a:lnTo>
                <a:lnTo>
                  <a:pt x="154" y="35"/>
                </a:lnTo>
                <a:lnTo>
                  <a:pt x="168" y="44"/>
                </a:lnTo>
                <a:lnTo>
                  <a:pt x="178" y="57"/>
                </a:lnTo>
                <a:lnTo>
                  <a:pt x="193" y="59"/>
                </a:lnTo>
                <a:lnTo>
                  <a:pt x="208" y="60"/>
                </a:lnTo>
                <a:lnTo>
                  <a:pt x="223" y="63"/>
                </a:lnTo>
                <a:lnTo>
                  <a:pt x="227" y="63"/>
                </a:lnTo>
                <a:lnTo>
                  <a:pt x="230" y="64"/>
                </a:lnTo>
                <a:lnTo>
                  <a:pt x="234" y="64"/>
                </a:lnTo>
                <a:lnTo>
                  <a:pt x="237" y="65"/>
                </a:lnTo>
                <a:lnTo>
                  <a:pt x="248" y="71"/>
                </a:lnTo>
                <a:lnTo>
                  <a:pt x="259" y="77"/>
                </a:lnTo>
                <a:lnTo>
                  <a:pt x="273" y="78"/>
                </a:lnTo>
                <a:lnTo>
                  <a:pt x="287" y="78"/>
                </a:lnTo>
                <a:lnTo>
                  <a:pt x="301" y="79"/>
                </a:lnTo>
                <a:lnTo>
                  <a:pt x="302" y="81"/>
                </a:lnTo>
                <a:lnTo>
                  <a:pt x="302" y="83"/>
                </a:lnTo>
                <a:lnTo>
                  <a:pt x="305" y="84"/>
                </a:lnTo>
                <a:lnTo>
                  <a:pt x="307" y="86"/>
                </a:lnTo>
                <a:lnTo>
                  <a:pt x="307" y="93"/>
                </a:lnTo>
                <a:lnTo>
                  <a:pt x="315" y="94"/>
                </a:lnTo>
                <a:lnTo>
                  <a:pt x="327" y="99"/>
                </a:lnTo>
                <a:lnTo>
                  <a:pt x="329" y="107"/>
                </a:lnTo>
                <a:lnTo>
                  <a:pt x="329" y="114"/>
                </a:lnTo>
                <a:lnTo>
                  <a:pt x="328" y="121"/>
                </a:lnTo>
                <a:lnTo>
                  <a:pt x="327" y="130"/>
                </a:lnTo>
                <a:lnTo>
                  <a:pt x="328" y="132"/>
                </a:lnTo>
                <a:lnTo>
                  <a:pt x="330" y="133"/>
                </a:lnTo>
                <a:lnTo>
                  <a:pt x="338" y="133"/>
                </a:lnTo>
                <a:lnTo>
                  <a:pt x="337" y="141"/>
                </a:lnTo>
                <a:lnTo>
                  <a:pt x="340" y="147"/>
                </a:lnTo>
                <a:lnTo>
                  <a:pt x="342" y="151"/>
                </a:lnTo>
                <a:lnTo>
                  <a:pt x="344" y="157"/>
                </a:lnTo>
                <a:lnTo>
                  <a:pt x="344" y="164"/>
                </a:lnTo>
                <a:lnTo>
                  <a:pt x="337" y="167"/>
                </a:lnTo>
                <a:lnTo>
                  <a:pt x="333" y="167"/>
                </a:lnTo>
                <a:lnTo>
                  <a:pt x="331" y="176"/>
                </a:lnTo>
                <a:lnTo>
                  <a:pt x="328" y="184"/>
                </a:lnTo>
                <a:lnTo>
                  <a:pt x="323" y="192"/>
                </a:lnTo>
                <a:lnTo>
                  <a:pt x="322" y="200"/>
                </a:lnTo>
                <a:lnTo>
                  <a:pt x="324" y="209"/>
                </a:lnTo>
                <a:lnTo>
                  <a:pt x="327" y="210"/>
                </a:lnTo>
                <a:lnTo>
                  <a:pt x="329" y="210"/>
                </a:lnTo>
                <a:lnTo>
                  <a:pt x="330" y="209"/>
                </a:lnTo>
                <a:lnTo>
                  <a:pt x="333" y="207"/>
                </a:lnTo>
                <a:lnTo>
                  <a:pt x="333" y="206"/>
                </a:lnTo>
                <a:lnTo>
                  <a:pt x="334" y="204"/>
                </a:lnTo>
                <a:lnTo>
                  <a:pt x="335" y="203"/>
                </a:lnTo>
                <a:lnTo>
                  <a:pt x="342" y="195"/>
                </a:lnTo>
                <a:lnTo>
                  <a:pt x="349" y="184"/>
                </a:lnTo>
                <a:lnTo>
                  <a:pt x="358" y="175"/>
                </a:lnTo>
                <a:lnTo>
                  <a:pt x="364" y="178"/>
                </a:lnTo>
                <a:lnTo>
                  <a:pt x="366" y="184"/>
                </a:lnTo>
                <a:lnTo>
                  <a:pt x="365" y="190"/>
                </a:lnTo>
                <a:lnTo>
                  <a:pt x="363" y="196"/>
                </a:lnTo>
                <a:lnTo>
                  <a:pt x="359" y="202"/>
                </a:lnTo>
                <a:lnTo>
                  <a:pt x="358" y="209"/>
                </a:lnTo>
                <a:lnTo>
                  <a:pt x="357" y="220"/>
                </a:lnTo>
                <a:lnTo>
                  <a:pt x="357" y="230"/>
                </a:lnTo>
                <a:lnTo>
                  <a:pt x="360" y="240"/>
                </a:lnTo>
                <a:lnTo>
                  <a:pt x="357" y="241"/>
                </a:lnTo>
                <a:lnTo>
                  <a:pt x="355" y="242"/>
                </a:lnTo>
                <a:lnTo>
                  <a:pt x="353" y="245"/>
                </a:lnTo>
                <a:lnTo>
                  <a:pt x="352" y="248"/>
                </a:lnTo>
                <a:lnTo>
                  <a:pt x="351" y="251"/>
                </a:lnTo>
                <a:lnTo>
                  <a:pt x="350" y="254"/>
                </a:lnTo>
                <a:lnTo>
                  <a:pt x="349" y="256"/>
                </a:lnTo>
                <a:lnTo>
                  <a:pt x="349" y="266"/>
                </a:lnTo>
                <a:lnTo>
                  <a:pt x="351" y="274"/>
                </a:lnTo>
                <a:lnTo>
                  <a:pt x="352" y="282"/>
                </a:lnTo>
                <a:lnTo>
                  <a:pt x="350" y="293"/>
                </a:lnTo>
                <a:lnTo>
                  <a:pt x="347" y="304"/>
                </a:lnTo>
                <a:lnTo>
                  <a:pt x="344" y="316"/>
                </a:lnTo>
                <a:lnTo>
                  <a:pt x="344" y="325"/>
                </a:lnTo>
                <a:lnTo>
                  <a:pt x="345" y="335"/>
                </a:lnTo>
                <a:lnTo>
                  <a:pt x="347" y="342"/>
                </a:lnTo>
                <a:lnTo>
                  <a:pt x="347" y="344"/>
                </a:lnTo>
                <a:lnTo>
                  <a:pt x="344" y="346"/>
                </a:lnTo>
                <a:lnTo>
                  <a:pt x="344" y="350"/>
                </a:lnTo>
                <a:lnTo>
                  <a:pt x="345" y="351"/>
                </a:lnTo>
                <a:lnTo>
                  <a:pt x="347" y="354"/>
                </a:lnTo>
                <a:lnTo>
                  <a:pt x="348" y="356"/>
                </a:lnTo>
                <a:lnTo>
                  <a:pt x="352" y="365"/>
                </a:lnTo>
                <a:lnTo>
                  <a:pt x="355" y="373"/>
                </a:lnTo>
                <a:lnTo>
                  <a:pt x="356" y="384"/>
                </a:lnTo>
                <a:lnTo>
                  <a:pt x="355" y="398"/>
                </a:lnTo>
                <a:lnTo>
                  <a:pt x="308" y="400"/>
                </a:lnTo>
                <a:lnTo>
                  <a:pt x="217" y="407"/>
                </a:lnTo>
                <a:lnTo>
                  <a:pt x="170" y="409"/>
                </a:lnTo>
                <a:lnTo>
                  <a:pt x="165" y="409"/>
                </a:lnTo>
                <a:lnTo>
                  <a:pt x="164" y="408"/>
                </a:lnTo>
                <a:lnTo>
                  <a:pt x="164" y="405"/>
                </a:lnTo>
                <a:lnTo>
                  <a:pt x="163" y="402"/>
                </a:lnTo>
                <a:lnTo>
                  <a:pt x="163" y="399"/>
                </a:lnTo>
                <a:lnTo>
                  <a:pt x="161" y="398"/>
                </a:lnTo>
                <a:lnTo>
                  <a:pt x="152" y="396"/>
                </a:lnTo>
                <a:lnTo>
                  <a:pt x="136" y="392"/>
                </a:lnTo>
                <a:lnTo>
                  <a:pt x="135" y="382"/>
                </a:lnTo>
                <a:lnTo>
                  <a:pt x="128" y="361"/>
                </a:lnTo>
                <a:lnTo>
                  <a:pt x="128" y="352"/>
                </a:lnTo>
                <a:lnTo>
                  <a:pt x="132" y="344"/>
                </a:lnTo>
                <a:lnTo>
                  <a:pt x="132" y="342"/>
                </a:lnTo>
                <a:lnTo>
                  <a:pt x="131" y="339"/>
                </a:lnTo>
                <a:lnTo>
                  <a:pt x="129" y="337"/>
                </a:lnTo>
                <a:lnTo>
                  <a:pt x="126" y="336"/>
                </a:lnTo>
                <a:lnTo>
                  <a:pt x="123" y="332"/>
                </a:lnTo>
                <a:lnTo>
                  <a:pt x="122" y="330"/>
                </a:lnTo>
                <a:lnTo>
                  <a:pt x="119" y="321"/>
                </a:lnTo>
                <a:lnTo>
                  <a:pt x="119" y="311"/>
                </a:lnTo>
                <a:lnTo>
                  <a:pt x="118" y="302"/>
                </a:lnTo>
                <a:lnTo>
                  <a:pt x="116" y="294"/>
                </a:lnTo>
                <a:lnTo>
                  <a:pt x="110" y="282"/>
                </a:lnTo>
                <a:lnTo>
                  <a:pt x="102" y="274"/>
                </a:lnTo>
                <a:lnTo>
                  <a:pt x="100" y="273"/>
                </a:lnTo>
                <a:lnTo>
                  <a:pt x="96" y="272"/>
                </a:lnTo>
                <a:lnTo>
                  <a:pt x="92" y="270"/>
                </a:lnTo>
                <a:lnTo>
                  <a:pt x="85" y="268"/>
                </a:lnTo>
                <a:lnTo>
                  <a:pt x="71" y="249"/>
                </a:lnTo>
                <a:lnTo>
                  <a:pt x="62" y="240"/>
                </a:lnTo>
                <a:lnTo>
                  <a:pt x="61" y="239"/>
                </a:lnTo>
                <a:lnTo>
                  <a:pt x="58" y="239"/>
                </a:lnTo>
                <a:lnTo>
                  <a:pt x="55" y="238"/>
                </a:lnTo>
                <a:lnTo>
                  <a:pt x="52" y="237"/>
                </a:lnTo>
                <a:lnTo>
                  <a:pt x="48" y="234"/>
                </a:lnTo>
                <a:lnTo>
                  <a:pt x="40" y="226"/>
                </a:lnTo>
                <a:lnTo>
                  <a:pt x="37" y="225"/>
                </a:lnTo>
                <a:lnTo>
                  <a:pt x="30" y="225"/>
                </a:lnTo>
                <a:lnTo>
                  <a:pt x="23" y="223"/>
                </a:lnTo>
                <a:lnTo>
                  <a:pt x="21" y="221"/>
                </a:lnTo>
                <a:lnTo>
                  <a:pt x="18" y="217"/>
                </a:lnTo>
                <a:lnTo>
                  <a:pt x="17" y="216"/>
                </a:lnTo>
                <a:lnTo>
                  <a:pt x="16" y="213"/>
                </a:lnTo>
                <a:lnTo>
                  <a:pt x="15" y="212"/>
                </a:lnTo>
                <a:lnTo>
                  <a:pt x="9" y="212"/>
                </a:lnTo>
                <a:lnTo>
                  <a:pt x="11" y="199"/>
                </a:lnTo>
                <a:lnTo>
                  <a:pt x="11" y="172"/>
                </a:lnTo>
                <a:lnTo>
                  <a:pt x="12" y="160"/>
                </a:lnTo>
                <a:lnTo>
                  <a:pt x="17" y="149"/>
                </a:lnTo>
                <a:lnTo>
                  <a:pt x="14" y="141"/>
                </a:lnTo>
                <a:lnTo>
                  <a:pt x="9" y="134"/>
                </a:lnTo>
                <a:lnTo>
                  <a:pt x="1" y="130"/>
                </a:lnTo>
                <a:lnTo>
                  <a:pt x="0" y="128"/>
                </a:lnTo>
                <a:lnTo>
                  <a:pt x="0" y="126"/>
                </a:lnTo>
                <a:lnTo>
                  <a:pt x="3" y="122"/>
                </a:lnTo>
                <a:lnTo>
                  <a:pt x="5" y="121"/>
                </a:lnTo>
                <a:lnTo>
                  <a:pt x="7" y="119"/>
                </a:lnTo>
                <a:lnTo>
                  <a:pt x="7" y="116"/>
                </a:lnTo>
                <a:lnTo>
                  <a:pt x="8" y="113"/>
                </a:lnTo>
                <a:lnTo>
                  <a:pt x="8" y="107"/>
                </a:lnTo>
                <a:lnTo>
                  <a:pt x="9" y="105"/>
                </a:lnTo>
                <a:lnTo>
                  <a:pt x="10" y="104"/>
                </a:lnTo>
                <a:lnTo>
                  <a:pt x="14" y="102"/>
                </a:lnTo>
                <a:lnTo>
                  <a:pt x="16" y="102"/>
                </a:lnTo>
                <a:lnTo>
                  <a:pt x="17" y="101"/>
                </a:lnTo>
                <a:lnTo>
                  <a:pt x="23" y="98"/>
                </a:lnTo>
                <a:lnTo>
                  <a:pt x="30" y="92"/>
                </a:lnTo>
                <a:lnTo>
                  <a:pt x="37" y="87"/>
                </a:lnTo>
                <a:lnTo>
                  <a:pt x="37" y="67"/>
                </a:lnTo>
                <a:lnTo>
                  <a:pt x="36" y="50"/>
                </a:lnTo>
                <a:lnTo>
                  <a:pt x="34" y="31"/>
                </a:lnTo>
                <a:lnTo>
                  <a:pt x="38" y="31"/>
                </a:lnTo>
                <a:lnTo>
                  <a:pt x="40" y="30"/>
                </a:lnTo>
                <a:lnTo>
                  <a:pt x="41" y="29"/>
                </a:lnTo>
                <a:lnTo>
                  <a:pt x="43" y="27"/>
                </a:lnTo>
                <a:lnTo>
                  <a:pt x="43" y="23"/>
                </a:lnTo>
                <a:lnTo>
                  <a:pt x="53" y="28"/>
                </a:lnTo>
                <a:lnTo>
                  <a:pt x="66" y="28"/>
                </a:lnTo>
                <a:lnTo>
                  <a:pt x="78" y="23"/>
                </a:lnTo>
                <a:lnTo>
                  <a:pt x="90" y="17"/>
                </a:lnTo>
                <a:lnTo>
                  <a:pt x="102" y="10"/>
                </a:lnTo>
                <a:lnTo>
                  <a:pt x="114" y="4"/>
                </a:lnTo>
                <a:lnTo>
                  <a:pt x="12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auto">
          <a:xfrm>
            <a:off x="4050359" y="2517002"/>
            <a:ext cx="568649" cy="370073"/>
          </a:xfrm>
          <a:custGeom>
            <a:avLst/>
            <a:gdLst/>
            <a:ahLst/>
            <a:cxnLst>
              <a:cxn ang="0">
                <a:pos x="358" y="7"/>
              </a:cxn>
              <a:cxn ang="0">
                <a:pos x="363" y="14"/>
              </a:cxn>
              <a:cxn ang="0">
                <a:pos x="367" y="21"/>
              </a:cxn>
              <a:cxn ang="0">
                <a:pos x="363" y="34"/>
              </a:cxn>
              <a:cxn ang="0">
                <a:pos x="371" y="61"/>
              </a:cxn>
              <a:cxn ang="0">
                <a:pos x="386" y="75"/>
              </a:cxn>
              <a:cxn ang="0">
                <a:pos x="400" y="78"/>
              </a:cxn>
              <a:cxn ang="0">
                <a:pos x="401" y="86"/>
              </a:cxn>
              <a:cxn ang="0">
                <a:pos x="406" y="93"/>
              </a:cxn>
              <a:cxn ang="0">
                <a:pos x="415" y="99"/>
              </a:cxn>
              <a:cxn ang="0">
                <a:pos x="419" y="105"/>
              </a:cxn>
              <a:cxn ang="0">
                <a:pos x="420" y="112"/>
              </a:cxn>
              <a:cxn ang="0">
                <a:pos x="428" y="117"/>
              </a:cxn>
              <a:cxn ang="0">
                <a:pos x="438" y="143"/>
              </a:cxn>
              <a:cxn ang="0">
                <a:pos x="430" y="163"/>
              </a:cxn>
              <a:cxn ang="0">
                <a:pos x="425" y="175"/>
              </a:cxn>
              <a:cxn ang="0">
                <a:pos x="419" y="176"/>
              </a:cxn>
              <a:cxn ang="0">
                <a:pos x="414" y="173"/>
              </a:cxn>
              <a:cxn ang="0">
                <a:pos x="411" y="183"/>
              </a:cxn>
              <a:cxn ang="0">
                <a:pos x="383" y="189"/>
              </a:cxn>
              <a:cxn ang="0">
                <a:pos x="385" y="216"/>
              </a:cxn>
              <a:cxn ang="0">
                <a:pos x="391" y="236"/>
              </a:cxn>
              <a:cxn ang="0">
                <a:pos x="385" y="239"/>
              </a:cxn>
              <a:cxn ang="0">
                <a:pos x="380" y="255"/>
              </a:cxn>
              <a:cxn ang="0">
                <a:pos x="379" y="262"/>
              </a:cxn>
              <a:cxn ang="0">
                <a:pos x="372" y="266"/>
              </a:cxn>
              <a:cxn ang="0">
                <a:pos x="364" y="273"/>
              </a:cxn>
              <a:cxn ang="0">
                <a:pos x="360" y="287"/>
              </a:cxn>
              <a:cxn ang="0">
                <a:pos x="349" y="276"/>
              </a:cxn>
              <a:cxn ang="0">
                <a:pos x="335" y="265"/>
              </a:cxn>
              <a:cxn ang="0">
                <a:pos x="310" y="269"/>
              </a:cxn>
              <a:cxn ang="0">
                <a:pos x="209" y="276"/>
              </a:cxn>
              <a:cxn ang="0">
                <a:pos x="61" y="274"/>
              </a:cxn>
              <a:cxn ang="0">
                <a:pos x="55" y="269"/>
              </a:cxn>
              <a:cxn ang="0">
                <a:pos x="54" y="257"/>
              </a:cxn>
              <a:cxn ang="0">
                <a:pos x="51" y="220"/>
              </a:cxn>
              <a:cxn ang="0">
                <a:pos x="53" y="216"/>
              </a:cxn>
              <a:cxn ang="0">
                <a:pos x="52" y="211"/>
              </a:cxn>
              <a:cxn ang="0">
                <a:pos x="50" y="205"/>
              </a:cxn>
              <a:cxn ang="0">
                <a:pos x="43" y="191"/>
              </a:cxn>
              <a:cxn ang="0">
                <a:pos x="41" y="188"/>
              </a:cxn>
              <a:cxn ang="0">
                <a:pos x="36" y="184"/>
              </a:cxn>
              <a:cxn ang="0">
                <a:pos x="26" y="143"/>
              </a:cxn>
              <a:cxn ang="0">
                <a:pos x="17" y="104"/>
              </a:cxn>
              <a:cxn ang="0">
                <a:pos x="8" y="96"/>
              </a:cxn>
              <a:cxn ang="0">
                <a:pos x="9" y="87"/>
              </a:cxn>
              <a:cxn ang="0">
                <a:pos x="4" y="86"/>
              </a:cxn>
              <a:cxn ang="0">
                <a:pos x="0" y="83"/>
              </a:cxn>
              <a:cxn ang="0">
                <a:pos x="2" y="75"/>
              </a:cxn>
              <a:cxn ang="0">
                <a:pos x="8" y="61"/>
              </a:cxn>
              <a:cxn ang="0">
                <a:pos x="8" y="37"/>
              </a:cxn>
              <a:cxn ang="0">
                <a:pos x="3" y="34"/>
              </a:cxn>
              <a:cxn ang="0">
                <a:pos x="4" y="23"/>
              </a:cxn>
              <a:cxn ang="0">
                <a:pos x="2" y="15"/>
              </a:cxn>
              <a:cxn ang="0">
                <a:pos x="40" y="13"/>
              </a:cxn>
              <a:cxn ang="0">
                <a:pos x="121" y="10"/>
              </a:cxn>
              <a:cxn ang="0">
                <a:pos x="220" y="8"/>
              </a:cxn>
              <a:cxn ang="0">
                <a:pos x="308" y="5"/>
              </a:cxn>
              <a:cxn ang="0">
                <a:pos x="357" y="0"/>
              </a:cxn>
            </a:cxnLst>
            <a:rect l="0" t="0" r="r" b="b"/>
            <a:pathLst>
              <a:path w="441" h="287">
                <a:moveTo>
                  <a:pt x="357" y="0"/>
                </a:moveTo>
                <a:lnTo>
                  <a:pt x="357" y="5"/>
                </a:lnTo>
                <a:lnTo>
                  <a:pt x="358" y="7"/>
                </a:lnTo>
                <a:lnTo>
                  <a:pt x="358" y="10"/>
                </a:lnTo>
                <a:lnTo>
                  <a:pt x="360" y="13"/>
                </a:lnTo>
                <a:lnTo>
                  <a:pt x="363" y="14"/>
                </a:lnTo>
                <a:lnTo>
                  <a:pt x="367" y="14"/>
                </a:lnTo>
                <a:lnTo>
                  <a:pt x="369" y="17"/>
                </a:lnTo>
                <a:lnTo>
                  <a:pt x="367" y="21"/>
                </a:lnTo>
                <a:lnTo>
                  <a:pt x="365" y="26"/>
                </a:lnTo>
                <a:lnTo>
                  <a:pt x="364" y="30"/>
                </a:lnTo>
                <a:lnTo>
                  <a:pt x="363" y="34"/>
                </a:lnTo>
                <a:lnTo>
                  <a:pt x="364" y="43"/>
                </a:lnTo>
                <a:lnTo>
                  <a:pt x="367" y="51"/>
                </a:lnTo>
                <a:lnTo>
                  <a:pt x="371" y="61"/>
                </a:lnTo>
                <a:lnTo>
                  <a:pt x="373" y="70"/>
                </a:lnTo>
                <a:lnTo>
                  <a:pt x="380" y="71"/>
                </a:lnTo>
                <a:lnTo>
                  <a:pt x="386" y="75"/>
                </a:lnTo>
                <a:lnTo>
                  <a:pt x="392" y="76"/>
                </a:lnTo>
                <a:lnTo>
                  <a:pt x="399" y="76"/>
                </a:lnTo>
                <a:lnTo>
                  <a:pt x="400" y="78"/>
                </a:lnTo>
                <a:lnTo>
                  <a:pt x="400" y="82"/>
                </a:lnTo>
                <a:lnTo>
                  <a:pt x="401" y="83"/>
                </a:lnTo>
                <a:lnTo>
                  <a:pt x="401" y="86"/>
                </a:lnTo>
                <a:lnTo>
                  <a:pt x="402" y="90"/>
                </a:lnTo>
                <a:lnTo>
                  <a:pt x="404" y="92"/>
                </a:lnTo>
                <a:lnTo>
                  <a:pt x="406" y="93"/>
                </a:lnTo>
                <a:lnTo>
                  <a:pt x="408" y="96"/>
                </a:lnTo>
                <a:lnTo>
                  <a:pt x="412" y="97"/>
                </a:lnTo>
                <a:lnTo>
                  <a:pt x="415" y="99"/>
                </a:lnTo>
                <a:lnTo>
                  <a:pt x="418" y="101"/>
                </a:lnTo>
                <a:lnTo>
                  <a:pt x="419" y="104"/>
                </a:lnTo>
                <a:lnTo>
                  <a:pt x="419" y="105"/>
                </a:lnTo>
                <a:lnTo>
                  <a:pt x="415" y="108"/>
                </a:lnTo>
                <a:lnTo>
                  <a:pt x="418" y="111"/>
                </a:lnTo>
                <a:lnTo>
                  <a:pt x="420" y="112"/>
                </a:lnTo>
                <a:lnTo>
                  <a:pt x="422" y="112"/>
                </a:lnTo>
                <a:lnTo>
                  <a:pt x="427" y="114"/>
                </a:lnTo>
                <a:lnTo>
                  <a:pt x="428" y="117"/>
                </a:lnTo>
                <a:lnTo>
                  <a:pt x="437" y="126"/>
                </a:lnTo>
                <a:lnTo>
                  <a:pt x="441" y="133"/>
                </a:lnTo>
                <a:lnTo>
                  <a:pt x="438" y="143"/>
                </a:lnTo>
                <a:lnTo>
                  <a:pt x="433" y="155"/>
                </a:lnTo>
                <a:lnTo>
                  <a:pt x="430" y="159"/>
                </a:lnTo>
                <a:lnTo>
                  <a:pt x="430" y="163"/>
                </a:lnTo>
                <a:lnTo>
                  <a:pt x="429" y="169"/>
                </a:lnTo>
                <a:lnTo>
                  <a:pt x="428" y="174"/>
                </a:lnTo>
                <a:lnTo>
                  <a:pt x="425" y="175"/>
                </a:lnTo>
                <a:lnTo>
                  <a:pt x="423" y="177"/>
                </a:lnTo>
                <a:lnTo>
                  <a:pt x="420" y="177"/>
                </a:lnTo>
                <a:lnTo>
                  <a:pt x="419" y="176"/>
                </a:lnTo>
                <a:lnTo>
                  <a:pt x="418" y="174"/>
                </a:lnTo>
                <a:lnTo>
                  <a:pt x="416" y="173"/>
                </a:lnTo>
                <a:lnTo>
                  <a:pt x="414" y="173"/>
                </a:lnTo>
                <a:lnTo>
                  <a:pt x="413" y="175"/>
                </a:lnTo>
                <a:lnTo>
                  <a:pt x="414" y="180"/>
                </a:lnTo>
                <a:lnTo>
                  <a:pt x="411" y="183"/>
                </a:lnTo>
                <a:lnTo>
                  <a:pt x="405" y="185"/>
                </a:lnTo>
                <a:lnTo>
                  <a:pt x="388" y="188"/>
                </a:lnTo>
                <a:lnTo>
                  <a:pt x="383" y="189"/>
                </a:lnTo>
                <a:lnTo>
                  <a:pt x="379" y="206"/>
                </a:lnTo>
                <a:lnTo>
                  <a:pt x="383" y="211"/>
                </a:lnTo>
                <a:lnTo>
                  <a:pt x="385" y="216"/>
                </a:lnTo>
                <a:lnTo>
                  <a:pt x="388" y="219"/>
                </a:lnTo>
                <a:lnTo>
                  <a:pt x="391" y="224"/>
                </a:lnTo>
                <a:lnTo>
                  <a:pt x="391" y="236"/>
                </a:lnTo>
                <a:lnTo>
                  <a:pt x="388" y="238"/>
                </a:lnTo>
                <a:lnTo>
                  <a:pt x="387" y="238"/>
                </a:lnTo>
                <a:lnTo>
                  <a:pt x="385" y="239"/>
                </a:lnTo>
                <a:lnTo>
                  <a:pt x="383" y="241"/>
                </a:lnTo>
                <a:lnTo>
                  <a:pt x="383" y="251"/>
                </a:lnTo>
                <a:lnTo>
                  <a:pt x="380" y="255"/>
                </a:lnTo>
                <a:lnTo>
                  <a:pt x="380" y="258"/>
                </a:lnTo>
                <a:lnTo>
                  <a:pt x="379" y="260"/>
                </a:lnTo>
                <a:lnTo>
                  <a:pt x="379" y="262"/>
                </a:lnTo>
                <a:lnTo>
                  <a:pt x="377" y="262"/>
                </a:lnTo>
                <a:lnTo>
                  <a:pt x="374" y="264"/>
                </a:lnTo>
                <a:lnTo>
                  <a:pt x="372" y="266"/>
                </a:lnTo>
                <a:lnTo>
                  <a:pt x="367" y="268"/>
                </a:lnTo>
                <a:lnTo>
                  <a:pt x="366" y="271"/>
                </a:lnTo>
                <a:lnTo>
                  <a:pt x="364" y="273"/>
                </a:lnTo>
                <a:lnTo>
                  <a:pt x="362" y="280"/>
                </a:lnTo>
                <a:lnTo>
                  <a:pt x="362" y="285"/>
                </a:lnTo>
                <a:lnTo>
                  <a:pt x="360" y="287"/>
                </a:lnTo>
                <a:lnTo>
                  <a:pt x="358" y="286"/>
                </a:lnTo>
                <a:lnTo>
                  <a:pt x="353" y="282"/>
                </a:lnTo>
                <a:lnTo>
                  <a:pt x="349" y="276"/>
                </a:lnTo>
                <a:lnTo>
                  <a:pt x="344" y="272"/>
                </a:lnTo>
                <a:lnTo>
                  <a:pt x="338" y="267"/>
                </a:lnTo>
                <a:lnTo>
                  <a:pt x="335" y="265"/>
                </a:lnTo>
                <a:lnTo>
                  <a:pt x="330" y="266"/>
                </a:lnTo>
                <a:lnTo>
                  <a:pt x="321" y="267"/>
                </a:lnTo>
                <a:lnTo>
                  <a:pt x="310" y="269"/>
                </a:lnTo>
                <a:lnTo>
                  <a:pt x="303" y="271"/>
                </a:lnTo>
                <a:lnTo>
                  <a:pt x="258" y="274"/>
                </a:lnTo>
                <a:lnTo>
                  <a:pt x="209" y="276"/>
                </a:lnTo>
                <a:lnTo>
                  <a:pt x="158" y="279"/>
                </a:lnTo>
                <a:lnTo>
                  <a:pt x="61" y="279"/>
                </a:lnTo>
                <a:lnTo>
                  <a:pt x="61" y="274"/>
                </a:lnTo>
                <a:lnTo>
                  <a:pt x="59" y="273"/>
                </a:lnTo>
                <a:lnTo>
                  <a:pt x="58" y="271"/>
                </a:lnTo>
                <a:lnTo>
                  <a:pt x="55" y="269"/>
                </a:lnTo>
                <a:lnTo>
                  <a:pt x="53" y="265"/>
                </a:lnTo>
                <a:lnTo>
                  <a:pt x="53" y="260"/>
                </a:lnTo>
                <a:lnTo>
                  <a:pt x="54" y="257"/>
                </a:lnTo>
                <a:lnTo>
                  <a:pt x="55" y="254"/>
                </a:lnTo>
                <a:lnTo>
                  <a:pt x="55" y="248"/>
                </a:lnTo>
                <a:lnTo>
                  <a:pt x="51" y="220"/>
                </a:lnTo>
                <a:lnTo>
                  <a:pt x="51" y="219"/>
                </a:lnTo>
                <a:lnTo>
                  <a:pt x="52" y="217"/>
                </a:lnTo>
                <a:lnTo>
                  <a:pt x="53" y="216"/>
                </a:lnTo>
                <a:lnTo>
                  <a:pt x="53" y="215"/>
                </a:lnTo>
                <a:lnTo>
                  <a:pt x="52" y="213"/>
                </a:lnTo>
                <a:lnTo>
                  <a:pt x="52" y="211"/>
                </a:lnTo>
                <a:lnTo>
                  <a:pt x="51" y="210"/>
                </a:lnTo>
                <a:lnTo>
                  <a:pt x="51" y="209"/>
                </a:lnTo>
                <a:lnTo>
                  <a:pt x="50" y="205"/>
                </a:lnTo>
                <a:lnTo>
                  <a:pt x="50" y="199"/>
                </a:lnTo>
                <a:lnTo>
                  <a:pt x="44" y="194"/>
                </a:lnTo>
                <a:lnTo>
                  <a:pt x="43" y="191"/>
                </a:lnTo>
                <a:lnTo>
                  <a:pt x="43" y="188"/>
                </a:lnTo>
                <a:lnTo>
                  <a:pt x="41" y="187"/>
                </a:lnTo>
                <a:lnTo>
                  <a:pt x="41" y="188"/>
                </a:lnTo>
                <a:lnTo>
                  <a:pt x="40" y="187"/>
                </a:lnTo>
                <a:lnTo>
                  <a:pt x="37" y="187"/>
                </a:lnTo>
                <a:lnTo>
                  <a:pt x="36" y="184"/>
                </a:lnTo>
                <a:lnTo>
                  <a:pt x="36" y="168"/>
                </a:lnTo>
                <a:lnTo>
                  <a:pt x="32" y="155"/>
                </a:lnTo>
                <a:lnTo>
                  <a:pt x="26" y="143"/>
                </a:lnTo>
                <a:lnTo>
                  <a:pt x="22" y="132"/>
                </a:lnTo>
                <a:lnTo>
                  <a:pt x="18" y="119"/>
                </a:lnTo>
                <a:lnTo>
                  <a:pt x="17" y="104"/>
                </a:lnTo>
                <a:lnTo>
                  <a:pt x="15" y="101"/>
                </a:lnTo>
                <a:lnTo>
                  <a:pt x="12" y="100"/>
                </a:lnTo>
                <a:lnTo>
                  <a:pt x="8" y="96"/>
                </a:lnTo>
                <a:lnTo>
                  <a:pt x="7" y="93"/>
                </a:lnTo>
                <a:lnTo>
                  <a:pt x="7" y="89"/>
                </a:lnTo>
                <a:lnTo>
                  <a:pt x="9" y="87"/>
                </a:lnTo>
                <a:lnTo>
                  <a:pt x="11" y="87"/>
                </a:lnTo>
                <a:lnTo>
                  <a:pt x="9" y="86"/>
                </a:lnTo>
                <a:lnTo>
                  <a:pt x="4" y="86"/>
                </a:lnTo>
                <a:lnTo>
                  <a:pt x="2" y="85"/>
                </a:lnTo>
                <a:lnTo>
                  <a:pt x="1" y="85"/>
                </a:lnTo>
                <a:lnTo>
                  <a:pt x="0" y="83"/>
                </a:lnTo>
                <a:lnTo>
                  <a:pt x="0" y="77"/>
                </a:lnTo>
                <a:lnTo>
                  <a:pt x="1" y="75"/>
                </a:lnTo>
                <a:lnTo>
                  <a:pt x="2" y="75"/>
                </a:lnTo>
                <a:lnTo>
                  <a:pt x="2" y="73"/>
                </a:lnTo>
                <a:lnTo>
                  <a:pt x="5" y="69"/>
                </a:lnTo>
                <a:lnTo>
                  <a:pt x="8" y="61"/>
                </a:lnTo>
                <a:lnTo>
                  <a:pt x="9" y="51"/>
                </a:lnTo>
                <a:lnTo>
                  <a:pt x="9" y="40"/>
                </a:lnTo>
                <a:lnTo>
                  <a:pt x="8" y="37"/>
                </a:lnTo>
                <a:lnTo>
                  <a:pt x="5" y="35"/>
                </a:lnTo>
                <a:lnTo>
                  <a:pt x="4" y="35"/>
                </a:lnTo>
                <a:lnTo>
                  <a:pt x="3" y="34"/>
                </a:lnTo>
                <a:lnTo>
                  <a:pt x="3" y="33"/>
                </a:lnTo>
                <a:lnTo>
                  <a:pt x="4" y="31"/>
                </a:lnTo>
                <a:lnTo>
                  <a:pt x="4" y="23"/>
                </a:lnTo>
                <a:lnTo>
                  <a:pt x="3" y="20"/>
                </a:lnTo>
                <a:lnTo>
                  <a:pt x="2" y="17"/>
                </a:lnTo>
                <a:lnTo>
                  <a:pt x="2" y="15"/>
                </a:lnTo>
                <a:lnTo>
                  <a:pt x="3" y="14"/>
                </a:lnTo>
                <a:lnTo>
                  <a:pt x="5" y="13"/>
                </a:lnTo>
                <a:lnTo>
                  <a:pt x="40" y="13"/>
                </a:lnTo>
                <a:lnTo>
                  <a:pt x="62" y="12"/>
                </a:lnTo>
                <a:lnTo>
                  <a:pt x="90" y="12"/>
                </a:lnTo>
                <a:lnTo>
                  <a:pt x="121" y="10"/>
                </a:lnTo>
                <a:lnTo>
                  <a:pt x="153" y="9"/>
                </a:lnTo>
                <a:lnTo>
                  <a:pt x="186" y="9"/>
                </a:lnTo>
                <a:lnTo>
                  <a:pt x="220" y="8"/>
                </a:lnTo>
                <a:lnTo>
                  <a:pt x="252" y="7"/>
                </a:lnTo>
                <a:lnTo>
                  <a:pt x="281" y="6"/>
                </a:lnTo>
                <a:lnTo>
                  <a:pt x="308" y="5"/>
                </a:lnTo>
                <a:lnTo>
                  <a:pt x="330" y="3"/>
                </a:lnTo>
                <a:lnTo>
                  <a:pt x="347" y="1"/>
                </a:lnTo>
                <a:lnTo>
                  <a:pt x="357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" name="Freeform 30"/>
          <p:cNvSpPr>
            <a:spLocks/>
          </p:cNvSpPr>
          <p:nvPr/>
        </p:nvSpPr>
        <p:spPr bwMode="auto">
          <a:xfrm>
            <a:off x="3998781" y="1832302"/>
            <a:ext cx="602175" cy="693726"/>
          </a:xfrm>
          <a:custGeom>
            <a:avLst/>
            <a:gdLst/>
            <a:ahLst/>
            <a:cxnLst>
              <a:cxn ang="0">
                <a:pos x="142" y="13"/>
              </a:cxn>
              <a:cxn ang="0">
                <a:pos x="154" y="49"/>
              </a:cxn>
              <a:cxn ang="0">
                <a:pos x="148" y="53"/>
              </a:cxn>
              <a:cxn ang="0">
                <a:pos x="149" y="57"/>
              </a:cxn>
              <a:cxn ang="0">
                <a:pos x="169" y="62"/>
              </a:cxn>
              <a:cxn ang="0">
                <a:pos x="192" y="62"/>
              </a:cxn>
              <a:cxn ang="0">
                <a:pos x="211" y="69"/>
              </a:cxn>
              <a:cxn ang="0">
                <a:pos x="239" y="65"/>
              </a:cxn>
              <a:cxn ang="0">
                <a:pos x="281" y="70"/>
              </a:cxn>
              <a:cxn ang="0">
                <a:pos x="285" y="81"/>
              </a:cxn>
              <a:cxn ang="0">
                <a:pos x="306" y="98"/>
              </a:cxn>
              <a:cxn ang="0">
                <a:pos x="313" y="84"/>
              </a:cxn>
              <a:cxn ang="0">
                <a:pos x="327" y="96"/>
              </a:cxn>
              <a:cxn ang="0">
                <a:pos x="341" y="106"/>
              </a:cxn>
              <a:cxn ang="0">
                <a:pos x="380" y="100"/>
              </a:cxn>
              <a:cxn ang="0">
                <a:pos x="398" y="96"/>
              </a:cxn>
              <a:cxn ang="0">
                <a:pos x="405" y="104"/>
              </a:cxn>
              <a:cxn ang="0">
                <a:pos x="467" y="106"/>
              </a:cxn>
              <a:cxn ang="0">
                <a:pos x="451" y="116"/>
              </a:cxn>
              <a:cxn ang="0">
                <a:pos x="437" y="127"/>
              </a:cxn>
              <a:cxn ang="0">
                <a:pos x="400" y="140"/>
              </a:cxn>
              <a:cxn ang="0">
                <a:pos x="400" y="148"/>
              </a:cxn>
              <a:cxn ang="0">
                <a:pos x="385" y="163"/>
              </a:cxn>
              <a:cxn ang="0">
                <a:pos x="370" y="180"/>
              </a:cxn>
              <a:cxn ang="0">
                <a:pos x="363" y="191"/>
              </a:cxn>
              <a:cxn ang="0">
                <a:pos x="356" y="194"/>
              </a:cxn>
              <a:cxn ang="0">
                <a:pos x="350" y="201"/>
              </a:cxn>
              <a:cxn ang="0">
                <a:pos x="339" y="212"/>
              </a:cxn>
              <a:cxn ang="0">
                <a:pos x="326" y="214"/>
              </a:cxn>
              <a:cxn ang="0">
                <a:pos x="326" y="221"/>
              </a:cxn>
              <a:cxn ang="0">
                <a:pos x="321" y="230"/>
              </a:cxn>
              <a:cxn ang="0">
                <a:pos x="313" y="270"/>
              </a:cxn>
              <a:cxn ang="0">
                <a:pos x="284" y="314"/>
              </a:cxn>
              <a:cxn ang="0">
                <a:pos x="277" y="330"/>
              </a:cxn>
              <a:cxn ang="0">
                <a:pos x="288" y="348"/>
              </a:cxn>
              <a:cxn ang="0">
                <a:pos x="288" y="384"/>
              </a:cxn>
              <a:cxn ang="0">
                <a:pos x="284" y="414"/>
              </a:cxn>
              <a:cxn ang="0">
                <a:pos x="285" y="424"/>
              </a:cxn>
              <a:cxn ang="0">
                <a:pos x="299" y="429"/>
              </a:cxn>
              <a:cxn ang="0">
                <a:pos x="305" y="434"/>
              </a:cxn>
              <a:cxn ang="0">
                <a:pos x="320" y="443"/>
              </a:cxn>
              <a:cxn ang="0">
                <a:pos x="348" y="462"/>
              </a:cxn>
              <a:cxn ang="0">
                <a:pos x="392" y="503"/>
              </a:cxn>
              <a:cxn ang="0">
                <a:pos x="49" y="502"/>
              </a:cxn>
              <a:cxn ang="0">
                <a:pos x="50" y="378"/>
              </a:cxn>
              <a:cxn ang="0">
                <a:pos x="40" y="362"/>
              </a:cxn>
              <a:cxn ang="0">
                <a:pos x="31" y="361"/>
              </a:cxn>
              <a:cxn ang="0">
                <a:pos x="24" y="344"/>
              </a:cxn>
              <a:cxn ang="0">
                <a:pos x="38" y="331"/>
              </a:cxn>
              <a:cxn ang="0">
                <a:pos x="48" y="320"/>
              </a:cxn>
              <a:cxn ang="0">
                <a:pos x="37" y="273"/>
              </a:cxn>
              <a:cxn ang="0">
                <a:pos x="27" y="209"/>
              </a:cxn>
              <a:cxn ang="0">
                <a:pos x="23" y="189"/>
              </a:cxn>
              <a:cxn ang="0">
                <a:pos x="14" y="140"/>
              </a:cxn>
              <a:cxn ang="0">
                <a:pos x="0" y="36"/>
              </a:cxn>
              <a:cxn ang="0">
                <a:pos x="113" y="33"/>
              </a:cxn>
            </a:cxnLst>
            <a:rect l="0" t="0" r="r" b="b"/>
            <a:pathLst>
              <a:path w="467" h="538">
                <a:moveTo>
                  <a:pt x="127" y="0"/>
                </a:moveTo>
                <a:lnTo>
                  <a:pt x="142" y="0"/>
                </a:lnTo>
                <a:lnTo>
                  <a:pt x="142" y="7"/>
                </a:lnTo>
                <a:lnTo>
                  <a:pt x="141" y="9"/>
                </a:lnTo>
                <a:lnTo>
                  <a:pt x="141" y="12"/>
                </a:lnTo>
                <a:lnTo>
                  <a:pt x="142" y="13"/>
                </a:lnTo>
                <a:lnTo>
                  <a:pt x="143" y="12"/>
                </a:lnTo>
                <a:lnTo>
                  <a:pt x="143" y="11"/>
                </a:lnTo>
                <a:lnTo>
                  <a:pt x="152" y="36"/>
                </a:lnTo>
                <a:lnTo>
                  <a:pt x="152" y="44"/>
                </a:lnTo>
                <a:lnTo>
                  <a:pt x="154" y="47"/>
                </a:lnTo>
                <a:lnTo>
                  <a:pt x="154" y="49"/>
                </a:lnTo>
                <a:lnTo>
                  <a:pt x="155" y="50"/>
                </a:lnTo>
                <a:lnTo>
                  <a:pt x="154" y="54"/>
                </a:lnTo>
                <a:lnTo>
                  <a:pt x="152" y="55"/>
                </a:lnTo>
                <a:lnTo>
                  <a:pt x="151" y="55"/>
                </a:lnTo>
                <a:lnTo>
                  <a:pt x="150" y="54"/>
                </a:lnTo>
                <a:lnTo>
                  <a:pt x="148" y="53"/>
                </a:lnTo>
                <a:lnTo>
                  <a:pt x="147" y="51"/>
                </a:lnTo>
                <a:lnTo>
                  <a:pt x="143" y="51"/>
                </a:lnTo>
                <a:lnTo>
                  <a:pt x="141" y="53"/>
                </a:lnTo>
                <a:lnTo>
                  <a:pt x="146" y="55"/>
                </a:lnTo>
                <a:lnTo>
                  <a:pt x="149" y="56"/>
                </a:lnTo>
                <a:lnTo>
                  <a:pt x="149" y="57"/>
                </a:lnTo>
                <a:lnTo>
                  <a:pt x="151" y="60"/>
                </a:lnTo>
                <a:lnTo>
                  <a:pt x="155" y="56"/>
                </a:lnTo>
                <a:lnTo>
                  <a:pt x="158" y="56"/>
                </a:lnTo>
                <a:lnTo>
                  <a:pt x="163" y="58"/>
                </a:lnTo>
                <a:lnTo>
                  <a:pt x="165" y="61"/>
                </a:lnTo>
                <a:lnTo>
                  <a:pt x="169" y="62"/>
                </a:lnTo>
                <a:lnTo>
                  <a:pt x="170" y="62"/>
                </a:lnTo>
                <a:lnTo>
                  <a:pt x="171" y="61"/>
                </a:lnTo>
                <a:lnTo>
                  <a:pt x="176" y="58"/>
                </a:lnTo>
                <a:lnTo>
                  <a:pt x="179" y="58"/>
                </a:lnTo>
                <a:lnTo>
                  <a:pt x="185" y="60"/>
                </a:lnTo>
                <a:lnTo>
                  <a:pt x="192" y="62"/>
                </a:lnTo>
                <a:lnTo>
                  <a:pt x="199" y="63"/>
                </a:lnTo>
                <a:lnTo>
                  <a:pt x="203" y="64"/>
                </a:lnTo>
                <a:lnTo>
                  <a:pt x="208" y="64"/>
                </a:lnTo>
                <a:lnTo>
                  <a:pt x="210" y="65"/>
                </a:lnTo>
                <a:lnTo>
                  <a:pt x="210" y="68"/>
                </a:lnTo>
                <a:lnTo>
                  <a:pt x="211" y="69"/>
                </a:lnTo>
                <a:lnTo>
                  <a:pt x="211" y="71"/>
                </a:lnTo>
                <a:lnTo>
                  <a:pt x="212" y="72"/>
                </a:lnTo>
                <a:lnTo>
                  <a:pt x="230" y="72"/>
                </a:lnTo>
                <a:lnTo>
                  <a:pt x="234" y="71"/>
                </a:lnTo>
                <a:lnTo>
                  <a:pt x="236" y="70"/>
                </a:lnTo>
                <a:lnTo>
                  <a:pt x="239" y="65"/>
                </a:lnTo>
                <a:lnTo>
                  <a:pt x="240" y="64"/>
                </a:lnTo>
                <a:lnTo>
                  <a:pt x="244" y="62"/>
                </a:lnTo>
                <a:lnTo>
                  <a:pt x="257" y="62"/>
                </a:lnTo>
                <a:lnTo>
                  <a:pt x="270" y="64"/>
                </a:lnTo>
                <a:lnTo>
                  <a:pt x="271" y="65"/>
                </a:lnTo>
                <a:lnTo>
                  <a:pt x="281" y="70"/>
                </a:lnTo>
                <a:lnTo>
                  <a:pt x="282" y="70"/>
                </a:lnTo>
                <a:lnTo>
                  <a:pt x="283" y="71"/>
                </a:lnTo>
                <a:lnTo>
                  <a:pt x="283" y="76"/>
                </a:lnTo>
                <a:lnTo>
                  <a:pt x="284" y="77"/>
                </a:lnTo>
                <a:lnTo>
                  <a:pt x="284" y="79"/>
                </a:lnTo>
                <a:lnTo>
                  <a:pt x="285" y="81"/>
                </a:lnTo>
                <a:lnTo>
                  <a:pt x="290" y="78"/>
                </a:lnTo>
                <a:lnTo>
                  <a:pt x="292" y="85"/>
                </a:lnTo>
                <a:lnTo>
                  <a:pt x="296" y="90"/>
                </a:lnTo>
                <a:lnTo>
                  <a:pt x="300" y="93"/>
                </a:lnTo>
                <a:lnTo>
                  <a:pt x="304" y="98"/>
                </a:lnTo>
                <a:lnTo>
                  <a:pt x="306" y="98"/>
                </a:lnTo>
                <a:lnTo>
                  <a:pt x="307" y="97"/>
                </a:lnTo>
                <a:lnTo>
                  <a:pt x="310" y="92"/>
                </a:lnTo>
                <a:lnTo>
                  <a:pt x="310" y="90"/>
                </a:lnTo>
                <a:lnTo>
                  <a:pt x="311" y="88"/>
                </a:lnTo>
                <a:lnTo>
                  <a:pt x="312" y="86"/>
                </a:lnTo>
                <a:lnTo>
                  <a:pt x="313" y="84"/>
                </a:lnTo>
                <a:lnTo>
                  <a:pt x="318" y="84"/>
                </a:lnTo>
                <a:lnTo>
                  <a:pt x="320" y="85"/>
                </a:lnTo>
                <a:lnTo>
                  <a:pt x="322" y="88"/>
                </a:lnTo>
                <a:lnTo>
                  <a:pt x="322" y="90"/>
                </a:lnTo>
                <a:lnTo>
                  <a:pt x="325" y="95"/>
                </a:lnTo>
                <a:lnTo>
                  <a:pt x="327" y="96"/>
                </a:lnTo>
                <a:lnTo>
                  <a:pt x="328" y="96"/>
                </a:lnTo>
                <a:lnTo>
                  <a:pt x="331" y="97"/>
                </a:lnTo>
                <a:lnTo>
                  <a:pt x="336" y="97"/>
                </a:lnTo>
                <a:lnTo>
                  <a:pt x="339" y="98"/>
                </a:lnTo>
                <a:lnTo>
                  <a:pt x="341" y="100"/>
                </a:lnTo>
                <a:lnTo>
                  <a:pt x="341" y="106"/>
                </a:lnTo>
                <a:lnTo>
                  <a:pt x="349" y="109"/>
                </a:lnTo>
                <a:lnTo>
                  <a:pt x="368" y="109"/>
                </a:lnTo>
                <a:lnTo>
                  <a:pt x="375" y="110"/>
                </a:lnTo>
                <a:lnTo>
                  <a:pt x="375" y="106"/>
                </a:lnTo>
                <a:lnTo>
                  <a:pt x="377" y="104"/>
                </a:lnTo>
                <a:lnTo>
                  <a:pt x="380" y="100"/>
                </a:lnTo>
                <a:lnTo>
                  <a:pt x="383" y="98"/>
                </a:lnTo>
                <a:lnTo>
                  <a:pt x="388" y="95"/>
                </a:lnTo>
                <a:lnTo>
                  <a:pt x="391" y="92"/>
                </a:lnTo>
                <a:lnTo>
                  <a:pt x="396" y="92"/>
                </a:lnTo>
                <a:lnTo>
                  <a:pt x="397" y="93"/>
                </a:lnTo>
                <a:lnTo>
                  <a:pt x="398" y="96"/>
                </a:lnTo>
                <a:lnTo>
                  <a:pt x="399" y="97"/>
                </a:lnTo>
                <a:lnTo>
                  <a:pt x="399" y="99"/>
                </a:lnTo>
                <a:lnTo>
                  <a:pt x="400" y="100"/>
                </a:lnTo>
                <a:lnTo>
                  <a:pt x="402" y="103"/>
                </a:lnTo>
                <a:lnTo>
                  <a:pt x="403" y="104"/>
                </a:lnTo>
                <a:lnTo>
                  <a:pt x="405" y="104"/>
                </a:lnTo>
                <a:lnTo>
                  <a:pt x="424" y="100"/>
                </a:lnTo>
                <a:lnTo>
                  <a:pt x="442" y="102"/>
                </a:lnTo>
                <a:lnTo>
                  <a:pt x="447" y="103"/>
                </a:lnTo>
                <a:lnTo>
                  <a:pt x="453" y="106"/>
                </a:lnTo>
                <a:lnTo>
                  <a:pt x="460" y="109"/>
                </a:lnTo>
                <a:lnTo>
                  <a:pt x="467" y="106"/>
                </a:lnTo>
                <a:lnTo>
                  <a:pt x="466" y="110"/>
                </a:lnTo>
                <a:lnTo>
                  <a:pt x="465" y="112"/>
                </a:lnTo>
                <a:lnTo>
                  <a:pt x="462" y="114"/>
                </a:lnTo>
                <a:lnTo>
                  <a:pt x="459" y="117"/>
                </a:lnTo>
                <a:lnTo>
                  <a:pt x="453" y="117"/>
                </a:lnTo>
                <a:lnTo>
                  <a:pt x="451" y="116"/>
                </a:lnTo>
                <a:lnTo>
                  <a:pt x="448" y="116"/>
                </a:lnTo>
                <a:lnTo>
                  <a:pt x="448" y="118"/>
                </a:lnTo>
                <a:lnTo>
                  <a:pt x="449" y="118"/>
                </a:lnTo>
                <a:lnTo>
                  <a:pt x="449" y="123"/>
                </a:lnTo>
                <a:lnTo>
                  <a:pt x="447" y="124"/>
                </a:lnTo>
                <a:lnTo>
                  <a:pt x="437" y="127"/>
                </a:lnTo>
                <a:lnTo>
                  <a:pt x="425" y="131"/>
                </a:lnTo>
                <a:lnTo>
                  <a:pt x="416" y="135"/>
                </a:lnTo>
                <a:lnTo>
                  <a:pt x="409" y="144"/>
                </a:lnTo>
                <a:lnTo>
                  <a:pt x="405" y="144"/>
                </a:lnTo>
                <a:lnTo>
                  <a:pt x="403" y="142"/>
                </a:lnTo>
                <a:lnTo>
                  <a:pt x="400" y="140"/>
                </a:lnTo>
                <a:lnTo>
                  <a:pt x="399" y="140"/>
                </a:lnTo>
                <a:lnTo>
                  <a:pt x="399" y="141"/>
                </a:lnTo>
                <a:lnTo>
                  <a:pt x="402" y="142"/>
                </a:lnTo>
                <a:lnTo>
                  <a:pt x="403" y="145"/>
                </a:lnTo>
                <a:lnTo>
                  <a:pt x="403" y="147"/>
                </a:lnTo>
                <a:lnTo>
                  <a:pt x="400" y="148"/>
                </a:lnTo>
                <a:lnTo>
                  <a:pt x="399" y="149"/>
                </a:lnTo>
                <a:lnTo>
                  <a:pt x="392" y="153"/>
                </a:lnTo>
                <a:lnTo>
                  <a:pt x="391" y="154"/>
                </a:lnTo>
                <a:lnTo>
                  <a:pt x="389" y="159"/>
                </a:lnTo>
                <a:lnTo>
                  <a:pt x="387" y="161"/>
                </a:lnTo>
                <a:lnTo>
                  <a:pt x="385" y="163"/>
                </a:lnTo>
                <a:lnTo>
                  <a:pt x="381" y="166"/>
                </a:lnTo>
                <a:lnTo>
                  <a:pt x="377" y="166"/>
                </a:lnTo>
                <a:lnTo>
                  <a:pt x="378" y="169"/>
                </a:lnTo>
                <a:lnTo>
                  <a:pt x="375" y="176"/>
                </a:lnTo>
                <a:lnTo>
                  <a:pt x="373" y="177"/>
                </a:lnTo>
                <a:lnTo>
                  <a:pt x="370" y="180"/>
                </a:lnTo>
                <a:lnTo>
                  <a:pt x="368" y="181"/>
                </a:lnTo>
                <a:lnTo>
                  <a:pt x="366" y="183"/>
                </a:lnTo>
                <a:lnTo>
                  <a:pt x="366" y="184"/>
                </a:lnTo>
                <a:lnTo>
                  <a:pt x="364" y="187"/>
                </a:lnTo>
                <a:lnTo>
                  <a:pt x="364" y="190"/>
                </a:lnTo>
                <a:lnTo>
                  <a:pt x="363" y="191"/>
                </a:lnTo>
                <a:lnTo>
                  <a:pt x="361" y="193"/>
                </a:lnTo>
                <a:lnTo>
                  <a:pt x="360" y="193"/>
                </a:lnTo>
                <a:lnTo>
                  <a:pt x="357" y="191"/>
                </a:lnTo>
                <a:lnTo>
                  <a:pt x="355" y="191"/>
                </a:lnTo>
                <a:lnTo>
                  <a:pt x="355" y="193"/>
                </a:lnTo>
                <a:lnTo>
                  <a:pt x="356" y="194"/>
                </a:lnTo>
                <a:lnTo>
                  <a:pt x="356" y="195"/>
                </a:lnTo>
                <a:lnTo>
                  <a:pt x="357" y="196"/>
                </a:lnTo>
                <a:lnTo>
                  <a:pt x="357" y="197"/>
                </a:lnTo>
                <a:lnTo>
                  <a:pt x="356" y="197"/>
                </a:lnTo>
                <a:lnTo>
                  <a:pt x="355" y="198"/>
                </a:lnTo>
                <a:lnTo>
                  <a:pt x="350" y="201"/>
                </a:lnTo>
                <a:lnTo>
                  <a:pt x="347" y="203"/>
                </a:lnTo>
                <a:lnTo>
                  <a:pt x="345" y="204"/>
                </a:lnTo>
                <a:lnTo>
                  <a:pt x="343" y="205"/>
                </a:lnTo>
                <a:lnTo>
                  <a:pt x="342" y="208"/>
                </a:lnTo>
                <a:lnTo>
                  <a:pt x="340" y="210"/>
                </a:lnTo>
                <a:lnTo>
                  <a:pt x="339" y="212"/>
                </a:lnTo>
                <a:lnTo>
                  <a:pt x="334" y="217"/>
                </a:lnTo>
                <a:lnTo>
                  <a:pt x="327" y="219"/>
                </a:lnTo>
                <a:lnTo>
                  <a:pt x="326" y="217"/>
                </a:lnTo>
                <a:lnTo>
                  <a:pt x="325" y="216"/>
                </a:lnTo>
                <a:lnTo>
                  <a:pt x="326" y="215"/>
                </a:lnTo>
                <a:lnTo>
                  <a:pt x="326" y="214"/>
                </a:lnTo>
                <a:lnTo>
                  <a:pt x="327" y="211"/>
                </a:lnTo>
                <a:lnTo>
                  <a:pt x="324" y="212"/>
                </a:lnTo>
                <a:lnTo>
                  <a:pt x="322" y="214"/>
                </a:lnTo>
                <a:lnTo>
                  <a:pt x="322" y="216"/>
                </a:lnTo>
                <a:lnTo>
                  <a:pt x="324" y="218"/>
                </a:lnTo>
                <a:lnTo>
                  <a:pt x="326" y="221"/>
                </a:lnTo>
                <a:lnTo>
                  <a:pt x="327" y="223"/>
                </a:lnTo>
                <a:lnTo>
                  <a:pt x="327" y="225"/>
                </a:lnTo>
                <a:lnTo>
                  <a:pt x="325" y="225"/>
                </a:lnTo>
                <a:lnTo>
                  <a:pt x="324" y="226"/>
                </a:lnTo>
                <a:lnTo>
                  <a:pt x="322" y="229"/>
                </a:lnTo>
                <a:lnTo>
                  <a:pt x="321" y="230"/>
                </a:lnTo>
                <a:lnTo>
                  <a:pt x="319" y="235"/>
                </a:lnTo>
                <a:lnTo>
                  <a:pt x="317" y="236"/>
                </a:lnTo>
                <a:lnTo>
                  <a:pt x="315" y="237"/>
                </a:lnTo>
                <a:lnTo>
                  <a:pt x="312" y="237"/>
                </a:lnTo>
                <a:lnTo>
                  <a:pt x="312" y="253"/>
                </a:lnTo>
                <a:lnTo>
                  <a:pt x="313" y="270"/>
                </a:lnTo>
                <a:lnTo>
                  <a:pt x="313" y="284"/>
                </a:lnTo>
                <a:lnTo>
                  <a:pt x="312" y="295"/>
                </a:lnTo>
                <a:lnTo>
                  <a:pt x="303" y="301"/>
                </a:lnTo>
                <a:lnTo>
                  <a:pt x="292" y="306"/>
                </a:lnTo>
                <a:lnTo>
                  <a:pt x="284" y="313"/>
                </a:lnTo>
                <a:lnTo>
                  <a:pt x="284" y="314"/>
                </a:lnTo>
                <a:lnTo>
                  <a:pt x="283" y="317"/>
                </a:lnTo>
                <a:lnTo>
                  <a:pt x="283" y="323"/>
                </a:lnTo>
                <a:lnTo>
                  <a:pt x="282" y="327"/>
                </a:lnTo>
                <a:lnTo>
                  <a:pt x="279" y="329"/>
                </a:lnTo>
                <a:lnTo>
                  <a:pt x="278" y="329"/>
                </a:lnTo>
                <a:lnTo>
                  <a:pt x="277" y="330"/>
                </a:lnTo>
                <a:lnTo>
                  <a:pt x="276" y="333"/>
                </a:lnTo>
                <a:lnTo>
                  <a:pt x="276" y="335"/>
                </a:lnTo>
                <a:lnTo>
                  <a:pt x="277" y="338"/>
                </a:lnTo>
                <a:lnTo>
                  <a:pt x="278" y="341"/>
                </a:lnTo>
                <a:lnTo>
                  <a:pt x="283" y="345"/>
                </a:lnTo>
                <a:lnTo>
                  <a:pt x="288" y="348"/>
                </a:lnTo>
                <a:lnTo>
                  <a:pt x="292" y="352"/>
                </a:lnTo>
                <a:lnTo>
                  <a:pt x="292" y="357"/>
                </a:lnTo>
                <a:lnTo>
                  <a:pt x="291" y="362"/>
                </a:lnTo>
                <a:lnTo>
                  <a:pt x="289" y="366"/>
                </a:lnTo>
                <a:lnTo>
                  <a:pt x="288" y="372"/>
                </a:lnTo>
                <a:lnTo>
                  <a:pt x="288" y="384"/>
                </a:lnTo>
                <a:lnTo>
                  <a:pt x="289" y="396"/>
                </a:lnTo>
                <a:lnTo>
                  <a:pt x="290" y="406"/>
                </a:lnTo>
                <a:lnTo>
                  <a:pt x="289" y="408"/>
                </a:lnTo>
                <a:lnTo>
                  <a:pt x="288" y="410"/>
                </a:lnTo>
                <a:lnTo>
                  <a:pt x="286" y="412"/>
                </a:lnTo>
                <a:lnTo>
                  <a:pt x="284" y="414"/>
                </a:lnTo>
                <a:lnTo>
                  <a:pt x="285" y="415"/>
                </a:lnTo>
                <a:lnTo>
                  <a:pt x="285" y="418"/>
                </a:lnTo>
                <a:lnTo>
                  <a:pt x="286" y="419"/>
                </a:lnTo>
                <a:lnTo>
                  <a:pt x="286" y="422"/>
                </a:lnTo>
                <a:lnTo>
                  <a:pt x="284" y="422"/>
                </a:lnTo>
                <a:lnTo>
                  <a:pt x="285" y="424"/>
                </a:lnTo>
                <a:lnTo>
                  <a:pt x="286" y="424"/>
                </a:lnTo>
                <a:lnTo>
                  <a:pt x="288" y="422"/>
                </a:lnTo>
                <a:lnTo>
                  <a:pt x="292" y="422"/>
                </a:lnTo>
                <a:lnTo>
                  <a:pt x="292" y="428"/>
                </a:lnTo>
                <a:lnTo>
                  <a:pt x="298" y="428"/>
                </a:lnTo>
                <a:lnTo>
                  <a:pt x="299" y="429"/>
                </a:lnTo>
                <a:lnTo>
                  <a:pt x="299" y="435"/>
                </a:lnTo>
                <a:lnTo>
                  <a:pt x="298" y="436"/>
                </a:lnTo>
                <a:lnTo>
                  <a:pt x="299" y="436"/>
                </a:lnTo>
                <a:lnTo>
                  <a:pt x="302" y="435"/>
                </a:lnTo>
                <a:lnTo>
                  <a:pt x="303" y="434"/>
                </a:lnTo>
                <a:lnTo>
                  <a:pt x="305" y="434"/>
                </a:lnTo>
                <a:lnTo>
                  <a:pt x="306" y="435"/>
                </a:lnTo>
                <a:lnTo>
                  <a:pt x="305" y="436"/>
                </a:lnTo>
                <a:lnTo>
                  <a:pt x="318" y="436"/>
                </a:lnTo>
                <a:lnTo>
                  <a:pt x="319" y="440"/>
                </a:lnTo>
                <a:lnTo>
                  <a:pt x="320" y="441"/>
                </a:lnTo>
                <a:lnTo>
                  <a:pt x="320" y="443"/>
                </a:lnTo>
                <a:lnTo>
                  <a:pt x="321" y="443"/>
                </a:lnTo>
                <a:lnTo>
                  <a:pt x="324" y="445"/>
                </a:lnTo>
                <a:lnTo>
                  <a:pt x="328" y="448"/>
                </a:lnTo>
                <a:lnTo>
                  <a:pt x="336" y="452"/>
                </a:lnTo>
                <a:lnTo>
                  <a:pt x="343" y="454"/>
                </a:lnTo>
                <a:lnTo>
                  <a:pt x="348" y="462"/>
                </a:lnTo>
                <a:lnTo>
                  <a:pt x="360" y="478"/>
                </a:lnTo>
                <a:lnTo>
                  <a:pt x="367" y="481"/>
                </a:lnTo>
                <a:lnTo>
                  <a:pt x="374" y="482"/>
                </a:lnTo>
                <a:lnTo>
                  <a:pt x="380" y="484"/>
                </a:lnTo>
                <a:lnTo>
                  <a:pt x="388" y="492"/>
                </a:lnTo>
                <a:lnTo>
                  <a:pt x="392" y="503"/>
                </a:lnTo>
                <a:lnTo>
                  <a:pt x="397" y="526"/>
                </a:lnTo>
                <a:lnTo>
                  <a:pt x="284" y="533"/>
                </a:lnTo>
                <a:lnTo>
                  <a:pt x="169" y="538"/>
                </a:lnTo>
                <a:lnTo>
                  <a:pt x="51" y="538"/>
                </a:lnTo>
                <a:lnTo>
                  <a:pt x="50" y="522"/>
                </a:lnTo>
                <a:lnTo>
                  <a:pt x="49" y="502"/>
                </a:lnTo>
                <a:lnTo>
                  <a:pt x="50" y="481"/>
                </a:lnTo>
                <a:lnTo>
                  <a:pt x="51" y="457"/>
                </a:lnTo>
                <a:lnTo>
                  <a:pt x="52" y="435"/>
                </a:lnTo>
                <a:lnTo>
                  <a:pt x="54" y="414"/>
                </a:lnTo>
                <a:lnTo>
                  <a:pt x="52" y="394"/>
                </a:lnTo>
                <a:lnTo>
                  <a:pt x="50" y="378"/>
                </a:lnTo>
                <a:lnTo>
                  <a:pt x="45" y="366"/>
                </a:lnTo>
                <a:lnTo>
                  <a:pt x="44" y="365"/>
                </a:lnTo>
                <a:lnTo>
                  <a:pt x="42" y="364"/>
                </a:lnTo>
                <a:lnTo>
                  <a:pt x="41" y="364"/>
                </a:lnTo>
                <a:lnTo>
                  <a:pt x="40" y="363"/>
                </a:lnTo>
                <a:lnTo>
                  <a:pt x="40" y="362"/>
                </a:lnTo>
                <a:lnTo>
                  <a:pt x="43" y="358"/>
                </a:lnTo>
                <a:lnTo>
                  <a:pt x="42" y="357"/>
                </a:lnTo>
                <a:lnTo>
                  <a:pt x="41" y="358"/>
                </a:lnTo>
                <a:lnTo>
                  <a:pt x="40" y="358"/>
                </a:lnTo>
                <a:lnTo>
                  <a:pt x="35" y="361"/>
                </a:lnTo>
                <a:lnTo>
                  <a:pt x="31" y="361"/>
                </a:lnTo>
                <a:lnTo>
                  <a:pt x="30" y="359"/>
                </a:lnTo>
                <a:lnTo>
                  <a:pt x="30" y="354"/>
                </a:lnTo>
                <a:lnTo>
                  <a:pt x="28" y="349"/>
                </a:lnTo>
                <a:lnTo>
                  <a:pt x="26" y="347"/>
                </a:lnTo>
                <a:lnTo>
                  <a:pt x="23" y="347"/>
                </a:lnTo>
                <a:lnTo>
                  <a:pt x="24" y="344"/>
                </a:lnTo>
                <a:lnTo>
                  <a:pt x="27" y="342"/>
                </a:lnTo>
                <a:lnTo>
                  <a:pt x="29" y="341"/>
                </a:lnTo>
                <a:lnTo>
                  <a:pt x="31" y="338"/>
                </a:lnTo>
                <a:lnTo>
                  <a:pt x="34" y="335"/>
                </a:lnTo>
                <a:lnTo>
                  <a:pt x="35" y="333"/>
                </a:lnTo>
                <a:lnTo>
                  <a:pt x="38" y="331"/>
                </a:lnTo>
                <a:lnTo>
                  <a:pt x="40" y="330"/>
                </a:lnTo>
                <a:lnTo>
                  <a:pt x="40" y="321"/>
                </a:lnTo>
                <a:lnTo>
                  <a:pt x="42" y="322"/>
                </a:lnTo>
                <a:lnTo>
                  <a:pt x="47" y="322"/>
                </a:lnTo>
                <a:lnTo>
                  <a:pt x="48" y="321"/>
                </a:lnTo>
                <a:lnTo>
                  <a:pt x="48" y="320"/>
                </a:lnTo>
                <a:lnTo>
                  <a:pt x="43" y="320"/>
                </a:lnTo>
                <a:lnTo>
                  <a:pt x="42" y="319"/>
                </a:lnTo>
                <a:lnTo>
                  <a:pt x="41" y="307"/>
                </a:lnTo>
                <a:lnTo>
                  <a:pt x="41" y="293"/>
                </a:lnTo>
                <a:lnTo>
                  <a:pt x="40" y="279"/>
                </a:lnTo>
                <a:lnTo>
                  <a:pt x="37" y="273"/>
                </a:lnTo>
                <a:lnTo>
                  <a:pt x="34" y="267"/>
                </a:lnTo>
                <a:lnTo>
                  <a:pt x="30" y="260"/>
                </a:lnTo>
                <a:lnTo>
                  <a:pt x="28" y="251"/>
                </a:lnTo>
                <a:lnTo>
                  <a:pt x="26" y="214"/>
                </a:lnTo>
                <a:lnTo>
                  <a:pt x="26" y="211"/>
                </a:lnTo>
                <a:lnTo>
                  <a:pt x="27" y="209"/>
                </a:lnTo>
                <a:lnTo>
                  <a:pt x="27" y="205"/>
                </a:lnTo>
                <a:lnTo>
                  <a:pt x="28" y="204"/>
                </a:lnTo>
                <a:lnTo>
                  <a:pt x="28" y="200"/>
                </a:lnTo>
                <a:lnTo>
                  <a:pt x="27" y="196"/>
                </a:lnTo>
                <a:lnTo>
                  <a:pt x="24" y="193"/>
                </a:lnTo>
                <a:lnTo>
                  <a:pt x="23" y="189"/>
                </a:lnTo>
                <a:lnTo>
                  <a:pt x="23" y="186"/>
                </a:lnTo>
                <a:lnTo>
                  <a:pt x="22" y="165"/>
                </a:lnTo>
                <a:lnTo>
                  <a:pt x="23" y="146"/>
                </a:lnTo>
                <a:lnTo>
                  <a:pt x="22" y="145"/>
                </a:lnTo>
                <a:lnTo>
                  <a:pt x="19" y="145"/>
                </a:lnTo>
                <a:lnTo>
                  <a:pt x="14" y="140"/>
                </a:lnTo>
                <a:lnTo>
                  <a:pt x="12" y="125"/>
                </a:lnTo>
                <a:lnTo>
                  <a:pt x="8" y="110"/>
                </a:lnTo>
                <a:lnTo>
                  <a:pt x="6" y="93"/>
                </a:lnTo>
                <a:lnTo>
                  <a:pt x="6" y="61"/>
                </a:lnTo>
                <a:lnTo>
                  <a:pt x="5" y="49"/>
                </a:lnTo>
                <a:lnTo>
                  <a:pt x="0" y="36"/>
                </a:lnTo>
                <a:lnTo>
                  <a:pt x="16" y="34"/>
                </a:lnTo>
                <a:lnTo>
                  <a:pt x="35" y="33"/>
                </a:lnTo>
                <a:lnTo>
                  <a:pt x="56" y="33"/>
                </a:lnTo>
                <a:lnTo>
                  <a:pt x="77" y="34"/>
                </a:lnTo>
                <a:lnTo>
                  <a:pt x="97" y="34"/>
                </a:lnTo>
                <a:lnTo>
                  <a:pt x="113" y="33"/>
                </a:lnTo>
                <a:lnTo>
                  <a:pt x="127" y="30"/>
                </a:lnTo>
                <a:lnTo>
                  <a:pt x="129" y="26"/>
                </a:lnTo>
                <a:lnTo>
                  <a:pt x="129" y="19"/>
                </a:lnTo>
                <a:lnTo>
                  <a:pt x="127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Freeform 31"/>
          <p:cNvSpPr>
            <a:spLocks/>
          </p:cNvSpPr>
          <p:nvPr/>
        </p:nvSpPr>
        <p:spPr bwMode="auto">
          <a:xfrm>
            <a:off x="4129015" y="2867733"/>
            <a:ext cx="631833" cy="545439"/>
          </a:xfrm>
          <a:custGeom>
            <a:avLst/>
            <a:gdLst/>
            <a:ahLst/>
            <a:cxnLst>
              <a:cxn ang="0">
                <a:pos x="281" y="3"/>
              </a:cxn>
              <a:cxn ang="0">
                <a:pos x="296" y="35"/>
              </a:cxn>
              <a:cxn ang="0">
                <a:pos x="308" y="79"/>
              </a:cxn>
              <a:cxn ang="0">
                <a:pos x="322" y="93"/>
              </a:cxn>
              <a:cxn ang="0">
                <a:pos x="327" y="98"/>
              </a:cxn>
              <a:cxn ang="0">
                <a:pos x="331" y="105"/>
              </a:cxn>
              <a:cxn ang="0">
                <a:pos x="341" y="111"/>
              </a:cxn>
              <a:cxn ang="0">
                <a:pos x="351" y="119"/>
              </a:cxn>
              <a:cxn ang="0">
                <a:pos x="358" y="132"/>
              </a:cxn>
              <a:cxn ang="0">
                <a:pos x="366" y="158"/>
              </a:cxn>
              <a:cxn ang="0">
                <a:pos x="375" y="154"/>
              </a:cxn>
              <a:cxn ang="0">
                <a:pos x="393" y="154"/>
              </a:cxn>
              <a:cxn ang="0">
                <a:pos x="395" y="186"/>
              </a:cxn>
              <a:cxn ang="0">
                <a:pos x="394" y="223"/>
              </a:cxn>
              <a:cxn ang="0">
                <a:pos x="409" y="237"/>
              </a:cxn>
              <a:cxn ang="0">
                <a:pos x="415" y="239"/>
              </a:cxn>
              <a:cxn ang="0">
                <a:pos x="423" y="248"/>
              </a:cxn>
              <a:cxn ang="0">
                <a:pos x="446" y="261"/>
              </a:cxn>
              <a:cxn ang="0">
                <a:pos x="453" y="265"/>
              </a:cxn>
              <a:cxn ang="0">
                <a:pos x="457" y="280"/>
              </a:cxn>
              <a:cxn ang="0">
                <a:pos x="462" y="293"/>
              </a:cxn>
              <a:cxn ang="0">
                <a:pos x="458" y="298"/>
              </a:cxn>
              <a:cxn ang="0">
                <a:pos x="464" y="312"/>
              </a:cxn>
              <a:cxn ang="0">
                <a:pos x="475" y="325"/>
              </a:cxn>
              <a:cxn ang="0">
                <a:pos x="489" y="332"/>
              </a:cxn>
              <a:cxn ang="0">
                <a:pos x="490" y="342"/>
              </a:cxn>
              <a:cxn ang="0">
                <a:pos x="485" y="352"/>
              </a:cxn>
              <a:cxn ang="0">
                <a:pos x="486" y="358"/>
              </a:cxn>
              <a:cxn ang="0">
                <a:pos x="483" y="363"/>
              </a:cxn>
              <a:cxn ang="0">
                <a:pos x="476" y="364"/>
              </a:cxn>
              <a:cxn ang="0">
                <a:pos x="469" y="371"/>
              </a:cxn>
              <a:cxn ang="0">
                <a:pos x="465" y="364"/>
              </a:cxn>
              <a:cxn ang="0">
                <a:pos x="461" y="386"/>
              </a:cxn>
              <a:cxn ang="0">
                <a:pos x="455" y="391"/>
              </a:cxn>
              <a:cxn ang="0">
                <a:pos x="454" y="398"/>
              </a:cxn>
              <a:cxn ang="0">
                <a:pos x="457" y="412"/>
              </a:cxn>
              <a:cxn ang="0">
                <a:pos x="439" y="423"/>
              </a:cxn>
              <a:cxn ang="0">
                <a:pos x="415" y="410"/>
              </a:cxn>
              <a:cxn ang="0">
                <a:pos x="428" y="395"/>
              </a:cxn>
              <a:cxn ang="0">
                <a:pos x="422" y="382"/>
              </a:cxn>
              <a:cxn ang="0">
                <a:pos x="401" y="377"/>
              </a:cxn>
              <a:cxn ang="0">
                <a:pos x="348" y="381"/>
              </a:cxn>
              <a:cxn ang="0">
                <a:pos x="273" y="386"/>
              </a:cxn>
              <a:cxn ang="0">
                <a:pos x="128" y="391"/>
              </a:cxn>
              <a:cxn ang="0">
                <a:pos x="85" y="227"/>
              </a:cxn>
              <a:cxn ang="0">
                <a:pos x="65" y="135"/>
              </a:cxn>
              <a:cxn ang="0">
                <a:pos x="50" y="112"/>
              </a:cxn>
              <a:cxn ang="0">
                <a:pos x="55" y="95"/>
              </a:cxn>
              <a:cxn ang="0">
                <a:pos x="60" y="78"/>
              </a:cxn>
              <a:cxn ang="0">
                <a:pos x="40" y="73"/>
              </a:cxn>
              <a:cxn ang="0">
                <a:pos x="32" y="67"/>
              </a:cxn>
              <a:cxn ang="0">
                <a:pos x="26" y="59"/>
              </a:cxn>
              <a:cxn ang="0">
                <a:pos x="14" y="37"/>
              </a:cxn>
              <a:cxn ang="0">
                <a:pos x="0" y="11"/>
              </a:cxn>
              <a:cxn ang="0">
                <a:pos x="189" y="8"/>
              </a:cxn>
              <a:cxn ang="0">
                <a:pos x="252" y="1"/>
              </a:cxn>
            </a:cxnLst>
            <a:rect l="0" t="0" r="r" b="b"/>
            <a:pathLst>
              <a:path w="490" h="423">
                <a:moveTo>
                  <a:pt x="263" y="0"/>
                </a:moveTo>
                <a:lnTo>
                  <a:pt x="274" y="0"/>
                </a:lnTo>
                <a:lnTo>
                  <a:pt x="281" y="3"/>
                </a:lnTo>
                <a:lnTo>
                  <a:pt x="292" y="15"/>
                </a:lnTo>
                <a:lnTo>
                  <a:pt x="298" y="20"/>
                </a:lnTo>
                <a:lnTo>
                  <a:pt x="296" y="35"/>
                </a:lnTo>
                <a:lnTo>
                  <a:pt x="297" y="51"/>
                </a:lnTo>
                <a:lnTo>
                  <a:pt x="301" y="66"/>
                </a:lnTo>
                <a:lnTo>
                  <a:pt x="308" y="79"/>
                </a:lnTo>
                <a:lnTo>
                  <a:pt x="310" y="83"/>
                </a:lnTo>
                <a:lnTo>
                  <a:pt x="317" y="90"/>
                </a:lnTo>
                <a:lnTo>
                  <a:pt x="322" y="93"/>
                </a:lnTo>
                <a:lnTo>
                  <a:pt x="323" y="94"/>
                </a:lnTo>
                <a:lnTo>
                  <a:pt x="325" y="95"/>
                </a:lnTo>
                <a:lnTo>
                  <a:pt x="327" y="98"/>
                </a:lnTo>
                <a:lnTo>
                  <a:pt x="330" y="99"/>
                </a:lnTo>
                <a:lnTo>
                  <a:pt x="331" y="101"/>
                </a:lnTo>
                <a:lnTo>
                  <a:pt x="331" y="105"/>
                </a:lnTo>
                <a:lnTo>
                  <a:pt x="332" y="107"/>
                </a:lnTo>
                <a:lnTo>
                  <a:pt x="334" y="108"/>
                </a:lnTo>
                <a:lnTo>
                  <a:pt x="341" y="111"/>
                </a:lnTo>
                <a:lnTo>
                  <a:pt x="346" y="113"/>
                </a:lnTo>
                <a:lnTo>
                  <a:pt x="350" y="116"/>
                </a:lnTo>
                <a:lnTo>
                  <a:pt x="351" y="119"/>
                </a:lnTo>
                <a:lnTo>
                  <a:pt x="353" y="121"/>
                </a:lnTo>
                <a:lnTo>
                  <a:pt x="355" y="121"/>
                </a:lnTo>
                <a:lnTo>
                  <a:pt x="358" y="132"/>
                </a:lnTo>
                <a:lnTo>
                  <a:pt x="359" y="141"/>
                </a:lnTo>
                <a:lnTo>
                  <a:pt x="361" y="151"/>
                </a:lnTo>
                <a:lnTo>
                  <a:pt x="366" y="158"/>
                </a:lnTo>
                <a:lnTo>
                  <a:pt x="369" y="158"/>
                </a:lnTo>
                <a:lnTo>
                  <a:pt x="374" y="156"/>
                </a:lnTo>
                <a:lnTo>
                  <a:pt x="375" y="154"/>
                </a:lnTo>
                <a:lnTo>
                  <a:pt x="380" y="149"/>
                </a:lnTo>
                <a:lnTo>
                  <a:pt x="383" y="149"/>
                </a:lnTo>
                <a:lnTo>
                  <a:pt x="393" y="154"/>
                </a:lnTo>
                <a:lnTo>
                  <a:pt x="403" y="158"/>
                </a:lnTo>
                <a:lnTo>
                  <a:pt x="400" y="172"/>
                </a:lnTo>
                <a:lnTo>
                  <a:pt x="395" y="186"/>
                </a:lnTo>
                <a:lnTo>
                  <a:pt x="390" y="199"/>
                </a:lnTo>
                <a:lnTo>
                  <a:pt x="389" y="211"/>
                </a:lnTo>
                <a:lnTo>
                  <a:pt x="394" y="223"/>
                </a:lnTo>
                <a:lnTo>
                  <a:pt x="398" y="228"/>
                </a:lnTo>
                <a:lnTo>
                  <a:pt x="403" y="233"/>
                </a:lnTo>
                <a:lnTo>
                  <a:pt x="409" y="237"/>
                </a:lnTo>
                <a:lnTo>
                  <a:pt x="410" y="238"/>
                </a:lnTo>
                <a:lnTo>
                  <a:pt x="412" y="239"/>
                </a:lnTo>
                <a:lnTo>
                  <a:pt x="415" y="239"/>
                </a:lnTo>
                <a:lnTo>
                  <a:pt x="422" y="242"/>
                </a:lnTo>
                <a:lnTo>
                  <a:pt x="423" y="245"/>
                </a:lnTo>
                <a:lnTo>
                  <a:pt x="423" y="248"/>
                </a:lnTo>
                <a:lnTo>
                  <a:pt x="430" y="248"/>
                </a:lnTo>
                <a:lnTo>
                  <a:pt x="436" y="251"/>
                </a:lnTo>
                <a:lnTo>
                  <a:pt x="446" y="261"/>
                </a:lnTo>
                <a:lnTo>
                  <a:pt x="450" y="262"/>
                </a:lnTo>
                <a:lnTo>
                  <a:pt x="452" y="263"/>
                </a:lnTo>
                <a:lnTo>
                  <a:pt x="453" y="265"/>
                </a:lnTo>
                <a:lnTo>
                  <a:pt x="455" y="272"/>
                </a:lnTo>
                <a:lnTo>
                  <a:pt x="455" y="275"/>
                </a:lnTo>
                <a:lnTo>
                  <a:pt x="457" y="280"/>
                </a:lnTo>
                <a:lnTo>
                  <a:pt x="459" y="282"/>
                </a:lnTo>
                <a:lnTo>
                  <a:pt x="462" y="289"/>
                </a:lnTo>
                <a:lnTo>
                  <a:pt x="462" y="293"/>
                </a:lnTo>
                <a:lnTo>
                  <a:pt x="461" y="296"/>
                </a:lnTo>
                <a:lnTo>
                  <a:pt x="460" y="297"/>
                </a:lnTo>
                <a:lnTo>
                  <a:pt x="458" y="298"/>
                </a:lnTo>
                <a:lnTo>
                  <a:pt x="457" y="298"/>
                </a:lnTo>
                <a:lnTo>
                  <a:pt x="460" y="307"/>
                </a:lnTo>
                <a:lnTo>
                  <a:pt x="464" y="312"/>
                </a:lnTo>
                <a:lnTo>
                  <a:pt x="468" y="318"/>
                </a:lnTo>
                <a:lnTo>
                  <a:pt x="471" y="324"/>
                </a:lnTo>
                <a:lnTo>
                  <a:pt x="475" y="325"/>
                </a:lnTo>
                <a:lnTo>
                  <a:pt x="486" y="325"/>
                </a:lnTo>
                <a:lnTo>
                  <a:pt x="490" y="330"/>
                </a:lnTo>
                <a:lnTo>
                  <a:pt x="489" y="332"/>
                </a:lnTo>
                <a:lnTo>
                  <a:pt x="489" y="337"/>
                </a:lnTo>
                <a:lnTo>
                  <a:pt x="490" y="339"/>
                </a:lnTo>
                <a:lnTo>
                  <a:pt x="490" y="342"/>
                </a:lnTo>
                <a:lnTo>
                  <a:pt x="488" y="346"/>
                </a:lnTo>
                <a:lnTo>
                  <a:pt x="486" y="349"/>
                </a:lnTo>
                <a:lnTo>
                  <a:pt x="485" y="352"/>
                </a:lnTo>
                <a:lnTo>
                  <a:pt x="485" y="354"/>
                </a:lnTo>
                <a:lnTo>
                  <a:pt x="486" y="357"/>
                </a:lnTo>
                <a:lnTo>
                  <a:pt x="486" y="358"/>
                </a:lnTo>
                <a:lnTo>
                  <a:pt x="487" y="359"/>
                </a:lnTo>
                <a:lnTo>
                  <a:pt x="485" y="364"/>
                </a:lnTo>
                <a:lnTo>
                  <a:pt x="483" y="363"/>
                </a:lnTo>
                <a:lnTo>
                  <a:pt x="479" y="363"/>
                </a:lnTo>
                <a:lnTo>
                  <a:pt x="478" y="364"/>
                </a:lnTo>
                <a:lnTo>
                  <a:pt x="476" y="364"/>
                </a:lnTo>
                <a:lnTo>
                  <a:pt x="474" y="365"/>
                </a:lnTo>
                <a:lnTo>
                  <a:pt x="473" y="367"/>
                </a:lnTo>
                <a:lnTo>
                  <a:pt x="469" y="371"/>
                </a:lnTo>
                <a:lnTo>
                  <a:pt x="466" y="371"/>
                </a:lnTo>
                <a:lnTo>
                  <a:pt x="466" y="368"/>
                </a:lnTo>
                <a:lnTo>
                  <a:pt x="465" y="364"/>
                </a:lnTo>
                <a:lnTo>
                  <a:pt x="460" y="371"/>
                </a:lnTo>
                <a:lnTo>
                  <a:pt x="460" y="378"/>
                </a:lnTo>
                <a:lnTo>
                  <a:pt x="461" y="386"/>
                </a:lnTo>
                <a:lnTo>
                  <a:pt x="458" y="387"/>
                </a:lnTo>
                <a:lnTo>
                  <a:pt x="455" y="389"/>
                </a:lnTo>
                <a:lnTo>
                  <a:pt x="455" y="391"/>
                </a:lnTo>
                <a:lnTo>
                  <a:pt x="457" y="392"/>
                </a:lnTo>
                <a:lnTo>
                  <a:pt x="457" y="395"/>
                </a:lnTo>
                <a:lnTo>
                  <a:pt x="454" y="398"/>
                </a:lnTo>
                <a:lnTo>
                  <a:pt x="454" y="402"/>
                </a:lnTo>
                <a:lnTo>
                  <a:pt x="457" y="403"/>
                </a:lnTo>
                <a:lnTo>
                  <a:pt x="457" y="412"/>
                </a:lnTo>
                <a:lnTo>
                  <a:pt x="453" y="417"/>
                </a:lnTo>
                <a:lnTo>
                  <a:pt x="446" y="421"/>
                </a:lnTo>
                <a:lnTo>
                  <a:pt x="439" y="423"/>
                </a:lnTo>
                <a:lnTo>
                  <a:pt x="409" y="423"/>
                </a:lnTo>
                <a:lnTo>
                  <a:pt x="410" y="416"/>
                </a:lnTo>
                <a:lnTo>
                  <a:pt x="415" y="410"/>
                </a:lnTo>
                <a:lnTo>
                  <a:pt x="421" y="406"/>
                </a:lnTo>
                <a:lnTo>
                  <a:pt x="425" y="401"/>
                </a:lnTo>
                <a:lnTo>
                  <a:pt x="428" y="395"/>
                </a:lnTo>
                <a:lnTo>
                  <a:pt x="426" y="393"/>
                </a:lnTo>
                <a:lnTo>
                  <a:pt x="424" y="386"/>
                </a:lnTo>
                <a:lnTo>
                  <a:pt x="422" y="382"/>
                </a:lnTo>
                <a:lnTo>
                  <a:pt x="419" y="378"/>
                </a:lnTo>
                <a:lnTo>
                  <a:pt x="412" y="377"/>
                </a:lnTo>
                <a:lnTo>
                  <a:pt x="401" y="377"/>
                </a:lnTo>
                <a:lnTo>
                  <a:pt x="384" y="378"/>
                </a:lnTo>
                <a:lnTo>
                  <a:pt x="367" y="379"/>
                </a:lnTo>
                <a:lnTo>
                  <a:pt x="348" y="381"/>
                </a:lnTo>
                <a:lnTo>
                  <a:pt x="332" y="382"/>
                </a:lnTo>
                <a:lnTo>
                  <a:pt x="318" y="384"/>
                </a:lnTo>
                <a:lnTo>
                  <a:pt x="273" y="386"/>
                </a:lnTo>
                <a:lnTo>
                  <a:pt x="224" y="387"/>
                </a:lnTo>
                <a:lnTo>
                  <a:pt x="175" y="389"/>
                </a:lnTo>
                <a:lnTo>
                  <a:pt x="128" y="391"/>
                </a:lnTo>
                <a:lnTo>
                  <a:pt x="88" y="392"/>
                </a:lnTo>
                <a:lnTo>
                  <a:pt x="86" y="309"/>
                </a:lnTo>
                <a:lnTo>
                  <a:pt x="85" y="227"/>
                </a:lnTo>
                <a:lnTo>
                  <a:pt x="82" y="147"/>
                </a:lnTo>
                <a:lnTo>
                  <a:pt x="79" y="144"/>
                </a:lnTo>
                <a:lnTo>
                  <a:pt x="65" y="135"/>
                </a:lnTo>
                <a:lnTo>
                  <a:pt x="64" y="127"/>
                </a:lnTo>
                <a:lnTo>
                  <a:pt x="55" y="118"/>
                </a:lnTo>
                <a:lnTo>
                  <a:pt x="50" y="112"/>
                </a:lnTo>
                <a:lnTo>
                  <a:pt x="48" y="105"/>
                </a:lnTo>
                <a:lnTo>
                  <a:pt x="53" y="98"/>
                </a:lnTo>
                <a:lnTo>
                  <a:pt x="55" y="95"/>
                </a:lnTo>
                <a:lnTo>
                  <a:pt x="62" y="91"/>
                </a:lnTo>
                <a:lnTo>
                  <a:pt x="62" y="83"/>
                </a:lnTo>
                <a:lnTo>
                  <a:pt x="60" y="78"/>
                </a:lnTo>
                <a:lnTo>
                  <a:pt x="56" y="74"/>
                </a:lnTo>
                <a:lnTo>
                  <a:pt x="45" y="74"/>
                </a:lnTo>
                <a:lnTo>
                  <a:pt x="40" y="73"/>
                </a:lnTo>
                <a:lnTo>
                  <a:pt x="40" y="71"/>
                </a:lnTo>
                <a:lnTo>
                  <a:pt x="36" y="67"/>
                </a:lnTo>
                <a:lnTo>
                  <a:pt x="32" y="67"/>
                </a:lnTo>
                <a:lnTo>
                  <a:pt x="29" y="66"/>
                </a:lnTo>
                <a:lnTo>
                  <a:pt x="28" y="65"/>
                </a:lnTo>
                <a:lnTo>
                  <a:pt x="26" y="59"/>
                </a:lnTo>
                <a:lnTo>
                  <a:pt x="22" y="52"/>
                </a:lnTo>
                <a:lnTo>
                  <a:pt x="20" y="45"/>
                </a:lnTo>
                <a:lnTo>
                  <a:pt x="14" y="37"/>
                </a:lnTo>
                <a:lnTo>
                  <a:pt x="7" y="29"/>
                </a:lnTo>
                <a:lnTo>
                  <a:pt x="3" y="21"/>
                </a:lnTo>
                <a:lnTo>
                  <a:pt x="0" y="11"/>
                </a:lnTo>
                <a:lnTo>
                  <a:pt x="116" y="11"/>
                </a:lnTo>
                <a:lnTo>
                  <a:pt x="175" y="9"/>
                </a:lnTo>
                <a:lnTo>
                  <a:pt x="189" y="8"/>
                </a:lnTo>
                <a:lnTo>
                  <a:pt x="226" y="6"/>
                </a:lnTo>
                <a:lnTo>
                  <a:pt x="239" y="4"/>
                </a:lnTo>
                <a:lnTo>
                  <a:pt x="252" y="1"/>
                </a:lnTo>
                <a:lnTo>
                  <a:pt x="263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6" name="Freeform 32"/>
          <p:cNvSpPr>
            <a:spLocks/>
          </p:cNvSpPr>
          <p:nvPr/>
        </p:nvSpPr>
        <p:spPr bwMode="auto">
          <a:xfrm>
            <a:off x="4246357" y="3357726"/>
            <a:ext cx="468072" cy="434546"/>
          </a:xfrm>
          <a:custGeom>
            <a:avLst/>
            <a:gdLst/>
            <a:ahLst/>
            <a:cxnLst>
              <a:cxn ang="0">
                <a:pos x="324" y="2"/>
              </a:cxn>
              <a:cxn ang="0">
                <a:pos x="332" y="19"/>
              </a:cxn>
              <a:cxn ang="0">
                <a:pos x="326" y="26"/>
              </a:cxn>
              <a:cxn ang="0">
                <a:pos x="319" y="28"/>
              </a:cxn>
              <a:cxn ang="0">
                <a:pos x="313" y="41"/>
              </a:cxn>
              <a:cxn ang="0">
                <a:pos x="331" y="49"/>
              </a:cxn>
              <a:cxn ang="0">
                <a:pos x="362" y="46"/>
              </a:cxn>
              <a:cxn ang="0">
                <a:pos x="362" y="50"/>
              </a:cxn>
              <a:cxn ang="0">
                <a:pos x="356" y="51"/>
              </a:cxn>
              <a:cxn ang="0">
                <a:pos x="359" y="56"/>
              </a:cxn>
              <a:cxn ang="0">
                <a:pos x="354" y="63"/>
              </a:cxn>
              <a:cxn ang="0">
                <a:pos x="346" y="69"/>
              </a:cxn>
              <a:cxn ang="0">
                <a:pos x="342" y="84"/>
              </a:cxn>
              <a:cxn ang="0">
                <a:pos x="332" y="102"/>
              </a:cxn>
              <a:cxn ang="0">
                <a:pos x="337" y="119"/>
              </a:cxn>
              <a:cxn ang="0">
                <a:pos x="330" y="132"/>
              </a:cxn>
              <a:cxn ang="0">
                <a:pos x="323" y="140"/>
              </a:cxn>
              <a:cxn ang="0">
                <a:pos x="326" y="146"/>
              </a:cxn>
              <a:cxn ang="0">
                <a:pos x="319" y="152"/>
              </a:cxn>
              <a:cxn ang="0">
                <a:pos x="312" y="151"/>
              </a:cxn>
              <a:cxn ang="0">
                <a:pos x="309" y="158"/>
              </a:cxn>
              <a:cxn ang="0">
                <a:pos x="305" y="181"/>
              </a:cxn>
              <a:cxn ang="0">
                <a:pos x="298" y="197"/>
              </a:cxn>
              <a:cxn ang="0">
                <a:pos x="289" y="209"/>
              </a:cxn>
              <a:cxn ang="0">
                <a:pos x="284" y="210"/>
              </a:cxn>
              <a:cxn ang="0">
                <a:pos x="278" y="209"/>
              </a:cxn>
              <a:cxn ang="0">
                <a:pos x="277" y="232"/>
              </a:cxn>
              <a:cxn ang="0">
                <a:pos x="269" y="239"/>
              </a:cxn>
              <a:cxn ang="0">
                <a:pos x="268" y="243"/>
              </a:cxn>
              <a:cxn ang="0">
                <a:pos x="271" y="242"/>
              </a:cxn>
              <a:cxn ang="0">
                <a:pos x="270" y="253"/>
              </a:cxn>
              <a:cxn ang="0">
                <a:pos x="267" y="260"/>
              </a:cxn>
              <a:cxn ang="0">
                <a:pos x="261" y="265"/>
              </a:cxn>
              <a:cxn ang="0">
                <a:pos x="263" y="270"/>
              </a:cxn>
              <a:cxn ang="0">
                <a:pos x="257" y="273"/>
              </a:cxn>
              <a:cxn ang="0">
                <a:pos x="264" y="280"/>
              </a:cxn>
              <a:cxn ang="0">
                <a:pos x="260" y="285"/>
              </a:cxn>
              <a:cxn ang="0">
                <a:pos x="263" y="293"/>
              </a:cxn>
              <a:cxn ang="0">
                <a:pos x="269" y="300"/>
              </a:cxn>
              <a:cxn ang="0">
                <a:pos x="271" y="306"/>
              </a:cxn>
              <a:cxn ang="0">
                <a:pos x="269" y="314"/>
              </a:cxn>
              <a:cxn ang="0">
                <a:pos x="267" y="317"/>
              </a:cxn>
              <a:cxn ang="0">
                <a:pos x="269" y="328"/>
              </a:cxn>
              <a:cxn ang="0">
                <a:pos x="151" y="334"/>
              </a:cxn>
              <a:cxn ang="0">
                <a:pos x="127" y="331"/>
              </a:cxn>
              <a:cxn ang="0">
                <a:pos x="115" y="336"/>
              </a:cxn>
              <a:cxn ang="0">
                <a:pos x="50" y="336"/>
              </a:cxn>
              <a:cxn ang="0">
                <a:pos x="47" y="287"/>
              </a:cxn>
              <a:cxn ang="0">
                <a:pos x="42" y="285"/>
              </a:cxn>
              <a:cxn ang="0">
                <a:pos x="30" y="286"/>
              </a:cxn>
              <a:cxn ang="0">
                <a:pos x="27" y="281"/>
              </a:cxn>
              <a:cxn ang="0">
                <a:pos x="19" y="286"/>
              </a:cxn>
              <a:cxn ang="0">
                <a:pos x="15" y="174"/>
              </a:cxn>
              <a:cxn ang="0">
                <a:pos x="8" y="70"/>
              </a:cxn>
              <a:cxn ang="0">
                <a:pos x="94" y="13"/>
              </a:cxn>
              <a:cxn ang="0">
                <a:pos x="291" y="2"/>
              </a:cxn>
            </a:cxnLst>
            <a:rect l="0" t="0" r="r" b="b"/>
            <a:pathLst>
              <a:path w="363" h="337">
                <a:moveTo>
                  <a:pt x="309" y="0"/>
                </a:moveTo>
                <a:lnTo>
                  <a:pt x="317" y="0"/>
                </a:lnTo>
                <a:lnTo>
                  <a:pt x="324" y="2"/>
                </a:lnTo>
                <a:lnTo>
                  <a:pt x="328" y="7"/>
                </a:lnTo>
                <a:lnTo>
                  <a:pt x="332" y="15"/>
                </a:lnTo>
                <a:lnTo>
                  <a:pt x="332" y="19"/>
                </a:lnTo>
                <a:lnTo>
                  <a:pt x="330" y="21"/>
                </a:lnTo>
                <a:lnTo>
                  <a:pt x="328" y="23"/>
                </a:lnTo>
                <a:lnTo>
                  <a:pt x="326" y="26"/>
                </a:lnTo>
                <a:lnTo>
                  <a:pt x="320" y="26"/>
                </a:lnTo>
                <a:lnTo>
                  <a:pt x="318" y="23"/>
                </a:lnTo>
                <a:lnTo>
                  <a:pt x="319" y="28"/>
                </a:lnTo>
                <a:lnTo>
                  <a:pt x="318" y="33"/>
                </a:lnTo>
                <a:lnTo>
                  <a:pt x="314" y="36"/>
                </a:lnTo>
                <a:lnTo>
                  <a:pt x="313" y="41"/>
                </a:lnTo>
                <a:lnTo>
                  <a:pt x="314" y="46"/>
                </a:lnTo>
                <a:lnTo>
                  <a:pt x="323" y="49"/>
                </a:lnTo>
                <a:lnTo>
                  <a:pt x="331" y="49"/>
                </a:lnTo>
                <a:lnTo>
                  <a:pt x="340" y="47"/>
                </a:lnTo>
                <a:lnTo>
                  <a:pt x="349" y="46"/>
                </a:lnTo>
                <a:lnTo>
                  <a:pt x="362" y="46"/>
                </a:lnTo>
                <a:lnTo>
                  <a:pt x="363" y="48"/>
                </a:lnTo>
                <a:lnTo>
                  <a:pt x="362" y="49"/>
                </a:lnTo>
                <a:lnTo>
                  <a:pt x="362" y="50"/>
                </a:lnTo>
                <a:lnTo>
                  <a:pt x="359" y="50"/>
                </a:lnTo>
                <a:lnTo>
                  <a:pt x="358" y="51"/>
                </a:lnTo>
                <a:lnTo>
                  <a:pt x="356" y="51"/>
                </a:lnTo>
                <a:lnTo>
                  <a:pt x="356" y="53"/>
                </a:lnTo>
                <a:lnTo>
                  <a:pt x="358" y="55"/>
                </a:lnTo>
                <a:lnTo>
                  <a:pt x="359" y="56"/>
                </a:lnTo>
                <a:lnTo>
                  <a:pt x="359" y="57"/>
                </a:lnTo>
                <a:lnTo>
                  <a:pt x="360" y="57"/>
                </a:lnTo>
                <a:lnTo>
                  <a:pt x="354" y="63"/>
                </a:lnTo>
                <a:lnTo>
                  <a:pt x="352" y="64"/>
                </a:lnTo>
                <a:lnTo>
                  <a:pt x="349" y="67"/>
                </a:lnTo>
                <a:lnTo>
                  <a:pt x="346" y="69"/>
                </a:lnTo>
                <a:lnTo>
                  <a:pt x="347" y="76"/>
                </a:lnTo>
                <a:lnTo>
                  <a:pt x="346" y="81"/>
                </a:lnTo>
                <a:lnTo>
                  <a:pt x="342" y="84"/>
                </a:lnTo>
                <a:lnTo>
                  <a:pt x="337" y="88"/>
                </a:lnTo>
                <a:lnTo>
                  <a:pt x="332" y="93"/>
                </a:lnTo>
                <a:lnTo>
                  <a:pt x="332" y="102"/>
                </a:lnTo>
                <a:lnTo>
                  <a:pt x="333" y="107"/>
                </a:lnTo>
                <a:lnTo>
                  <a:pt x="335" y="113"/>
                </a:lnTo>
                <a:lnTo>
                  <a:pt x="337" y="119"/>
                </a:lnTo>
                <a:lnTo>
                  <a:pt x="335" y="124"/>
                </a:lnTo>
                <a:lnTo>
                  <a:pt x="333" y="128"/>
                </a:lnTo>
                <a:lnTo>
                  <a:pt x="330" y="132"/>
                </a:lnTo>
                <a:lnTo>
                  <a:pt x="325" y="134"/>
                </a:lnTo>
                <a:lnTo>
                  <a:pt x="320" y="135"/>
                </a:lnTo>
                <a:lnTo>
                  <a:pt x="323" y="140"/>
                </a:lnTo>
                <a:lnTo>
                  <a:pt x="325" y="142"/>
                </a:lnTo>
                <a:lnTo>
                  <a:pt x="325" y="144"/>
                </a:lnTo>
                <a:lnTo>
                  <a:pt x="326" y="146"/>
                </a:lnTo>
                <a:lnTo>
                  <a:pt x="325" y="148"/>
                </a:lnTo>
                <a:lnTo>
                  <a:pt x="320" y="153"/>
                </a:lnTo>
                <a:lnTo>
                  <a:pt x="319" y="152"/>
                </a:lnTo>
                <a:lnTo>
                  <a:pt x="318" y="152"/>
                </a:lnTo>
                <a:lnTo>
                  <a:pt x="317" y="151"/>
                </a:lnTo>
                <a:lnTo>
                  <a:pt x="312" y="151"/>
                </a:lnTo>
                <a:lnTo>
                  <a:pt x="312" y="154"/>
                </a:lnTo>
                <a:lnTo>
                  <a:pt x="311" y="158"/>
                </a:lnTo>
                <a:lnTo>
                  <a:pt x="309" y="158"/>
                </a:lnTo>
                <a:lnTo>
                  <a:pt x="306" y="155"/>
                </a:lnTo>
                <a:lnTo>
                  <a:pt x="305" y="169"/>
                </a:lnTo>
                <a:lnTo>
                  <a:pt x="305" y="181"/>
                </a:lnTo>
                <a:lnTo>
                  <a:pt x="306" y="189"/>
                </a:lnTo>
                <a:lnTo>
                  <a:pt x="303" y="194"/>
                </a:lnTo>
                <a:lnTo>
                  <a:pt x="298" y="197"/>
                </a:lnTo>
                <a:lnTo>
                  <a:pt x="293" y="200"/>
                </a:lnTo>
                <a:lnTo>
                  <a:pt x="290" y="203"/>
                </a:lnTo>
                <a:lnTo>
                  <a:pt x="289" y="209"/>
                </a:lnTo>
                <a:lnTo>
                  <a:pt x="286" y="211"/>
                </a:lnTo>
                <a:lnTo>
                  <a:pt x="285" y="211"/>
                </a:lnTo>
                <a:lnTo>
                  <a:pt x="284" y="210"/>
                </a:lnTo>
                <a:lnTo>
                  <a:pt x="283" y="210"/>
                </a:lnTo>
                <a:lnTo>
                  <a:pt x="281" y="209"/>
                </a:lnTo>
                <a:lnTo>
                  <a:pt x="278" y="209"/>
                </a:lnTo>
                <a:lnTo>
                  <a:pt x="281" y="221"/>
                </a:lnTo>
                <a:lnTo>
                  <a:pt x="284" y="232"/>
                </a:lnTo>
                <a:lnTo>
                  <a:pt x="277" y="232"/>
                </a:lnTo>
                <a:lnTo>
                  <a:pt x="273" y="235"/>
                </a:lnTo>
                <a:lnTo>
                  <a:pt x="270" y="237"/>
                </a:lnTo>
                <a:lnTo>
                  <a:pt x="269" y="239"/>
                </a:lnTo>
                <a:lnTo>
                  <a:pt x="267" y="240"/>
                </a:lnTo>
                <a:lnTo>
                  <a:pt x="267" y="242"/>
                </a:lnTo>
                <a:lnTo>
                  <a:pt x="268" y="243"/>
                </a:lnTo>
                <a:lnTo>
                  <a:pt x="269" y="243"/>
                </a:lnTo>
                <a:lnTo>
                  <a:pt x="270" y="242"/>
                </a:lnTo>
                <a:lnTo>
                  <a:pt x="271" y="242"/>
                </a:lnTo>
                <a:lnTo>
                  <a:pt x="273" y="243"/>
                </a:lnTo>
                <a:lnTo>
                  <a:pt x="273" y="249"/>
                </a:lnTo>
                <a:lnTo>
                  <a:pt x="270" y="253"/>
                </a:lnTo>
                <a:lnTo>
                  <a:pt x="269" y="257"/>
                </a:lnTo>
                <a:lnTo>
                  <a:pt x="268" y="258"/>
                </a:lnTo>
                <a:lnTo>
                  <a:pt x="267" y="260"/>
                </a:lnTo>
                <a:lnTo>
                  <a:pt x="264" y="261"/>
                </a:lnTo>
                <a:lnTo>
                  <a:pt x="261" y="263"/>
                </a:lnTo>
                <a:lnTo>
                  <a:pt x="261" y="265"/>
                </a:lnTo>
                <a:lnTo>
                  <a:pt x="262" y="267"/>
                </a:lnTo>
                <a:lnTo>
                  <a:pt x="262" y="268"/>
                </a:lnTo>
                <a:lnTo>
                  <a:pt x="263" y="270"/>
                </a:lnTo>
                <a:lnTo>
                  <a:pt x="263" y="271"/>
                </a:lnTo>
                <a:lnTo>
                  <a:pt x="259" y="271"/>
                </a:lnTo>
                <a:lnTo>
                  <a:pt x="257" y="273"/>
                </a:lnTo>
                <a:lnTo>
                  <a:pt x="259" y="275"/>
                </a:lnTo>
                <a:lnTo>
                  <a:pt x="262" y="279"/>
                </a:lnTo>
                <a:lnTo>
                  <a:pt x="264" y="280"/>
                </a:lnTo>
                <a:lnTo>
                  <a:pt x="264" y="281"/>
                </a:lnTo>
                <a:lnTo>
                  <a:pt x="262" y="284"/>
                </a:lnTo>
                <a:lnTo>
                  <a:pt x="260" y="285"/>
                </a:lnTo>
                <a:lnTo>
                  <a:pt x="259" y="286"/>
                </a:lnTo>
                <a:lnTo>
                  <a:pt x="260" y="289"/>
                </a:lnTo>
                <a:lnTo>
                  <a:pt x="263" y="293"/>
                </a:lnTo>
                <a:lnTo>
                  <a:pt x="266" y="294"/>
                </a:lnTo>
                <a:lnTo>
                  <a:pt x="268" y="296"/>
                </a:lnTo>
                <a:lnTo>
                  <a:pt x="269" y="300"/>
                </a:lnTo>
                <a:lnTo>
                  <a:pt x="270" y="301"/>
                </a:lnTo>
                <a:lnTo>
                  <a:pt x="270" y="303"/>
                </a:lnTo>
                <a:lnTo>
                  <a:pt x="271" y="306"/>
                </a:lnTo>
                <a:lnTo>
                  <a:pt x="273" y="307"/>
                </a:lnTo>
                <a:lnTo>
                  <a:pt x="273" y="310"/>
                </a:lnTo>
                <a:lnTo>
                  <a:pt x="269" y="314"/>
                </a:lnTo>
                <a:lnTo>
                  <a:pt x="268" y="314"/>
                </a:lnTo>
                <a:lnTo>
                  <a:pt x="267" y="316"/>
                </a:lnTo>
                <a:lnTo>
                  <a:pt x="267" y="317"/>
                </a:lnTo>
                <a:lnTo>
                  <a:pt x="269" y="322"/>
                </a:lnTo>
                <a:lnTo>
                  <a:pt x="270" y="325"/>
                </a:lnTo>
                <a:lnTo>
                  <a:pt x="269" y="328"/>
                </a:lnTo>
                <a:lnTo>
                  <a:pt x="232" y="328"/>
                </a:lnTo>
                <a:lnTo>
                  <a:pt x="192" y="331"/>
                </a:lnTo>
                <a:lnTo>
                  <a:pt x="151" y="334"/>
                </a:lnTo>
                <a:lnTo>
                  <a:pt x="142" y="332"/>
                </a:lnTo>
                <a:lnTo>
                  <a:pt x="132" y="330"/>
                </a:lnTo>
                <a:lnTo>
                  <a:pt x="127" y="331"/>
                </a:lnTo>
                <a:lnTo>
                  <a:pt x="123" y="332"/>
                </a:lnTo>
                <a:lnTo>
                  <a:pt x="120" y="335"/>
                </a:lnTo>
                <a:lnTo>
                  <a:pt x="115" y="336"/>
                </a:lnTo>
                <a:lnTo>
                  <a:pt x="93" y="337"/>
                </a:lnTo>
                <a:lnTo>
                  <a:pt x="71" y="335"/>
                </a:lnTo>
                <a:lnTo>
                  <a:pt x="50" y="336"/>
                </a:lnTo>
                <a:lnTo>
                  <a:pt x="50" y="288"/>
                </a:lnTo>
                <a:lnTo>
                  <a:pt x="48" y="288"/>
                </a:lnTo>
                <a:lnTo>
                  <a:pt x="47" y="287"/>
                </a:lnTo>
                <a:lnTo>
                  <a:pt x="45" y="287"/>
                </a:lnTo>
                <a:lnTo>
                  <a:pt x="44" y="286"/>
                </a:lnTo>
                <a:lnTo>
                  <a:pt x="42" y="285"/>
                </a:lnTo>
                <a:lnTo>
                  <a:pt x="35" y="285"/>
                </a:lnTo>
                <a:lnTo>
                  <a:pt x="33" y="286"/>
                </a:lnTo>
                <a:lnTo>
                  <a:pt x="30" y="286"/>
                </a:lnTo>
                <a:lnTo>
                  <a:pt x="30" y="280"/>
                </a:lnTo>
                <a:lnTo>
                  <a:pt x="29" y="279"/>
                </a:lnTo>
                <a:lnTo>
                  <a:pt x="27" y="281"/>
                </a:lnTo>
                <a:lnTo>
                  <a:pt x="27" y="282"/>
                </a:lnTo>
                <a:lnTo>
                  <a:pt x="23" y="286"/>
                </a:lnTo>
                <a:lnTo>
                  <a:pt x="19" y="286"/>
                </a:lnTo>
                <a:lnTo>
                  <a:pt x="15" y="250"/>
                </a:lnTo>
                <a:lnTo>
                  <a:pt x="14" y="212"/>
                </a:lnTo>
                <a:lnTo>
                  <a:pt x="15" y="174"/>
                </a:lnTo>
                <a:lnTo>
                  <a:pt x="15" y="137"/>
                </a:lnTo>
                <a:lnTo>
                  <a:pt x="14" y="99"/>
                </a:lnTo>
                <a:lnTo>
                  <a:pt x="8" y="70"/>
                </a:lnTo>
                <a:lnTo>
                  <a:pt x="2" y="42"/>
                </a:lnTo>
                <a:lnTo>
                  <a:pt x="0" y="15"/>
                </a:lnTo>
                <a:lnTo>
                  <a:pt x="94" y="13"/>
                </a:lnTo>
                <a:lnTo>
                  <a:pt x="190" y="9"/>
                </a:lnTo>
                <a:lnTo>
                  <a:pt x="284" y="4"/>
                </a:lnTo>
                <a:lnTo>
                  <a:pt x="291" y="2"/>
                </a:lnTo>
                <a:lnTo>
                  <a:pt x="300" y="1"/>
                </a:lnTo>
                <a:lnTo>
                  <a:pt x="309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7" name="Freeform 33"/>
          <p:cNvSpPr>
            <a:spLocks/>
          </p:cNvSpPr>
          <p:nvPr/>
        </p:nvSpPr>
        <p:spPr bwMode="auto">
          <a:xfrm>
            <a:off x="3430132" y="1852933"/>
            <a:ext cx="620228" cy="381678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102" y="7"/>
              </a:cxn>
              <a:cxn ang="0">
                <a:pos x="186" y="11"/>
              </a:cxn>
              <a:cxn ang="0">
                <a:pos x="356" y="16"/>
              </a:cxn>
              <a:cxn ang="0">
                <a:pos x="439" y="20"/>
              </a:cxn>
              <a:cxn ang="0">
                <a:pos x="440" y="31"/>
              </a:cxn>
              <a:cxn ang="0">
                <a:pos x="441" y="40"/>
              </a:cxn>
              <a:cxn ang="0">
                <a:pos x="441" y="76"/>
              </a:cxn>
              <a:cxn ang="0">
                <a:pos x="444" y="80"/>
              </a:cxn>
              <a:cxn ang="0">
                <a:pos x="444" y="98"/>
              </a:cxn>
              <a:cxn ang="0">
                <a:pos x="449" y="119"/>
              </a:cxn>
              <a:cxn ang="0">
                <a:pos x="458" y="138"/>
              </a:cxn>
              <a:cxn ang="0">
                <a:pos x="461" y="147"/>
              </a:cxn>
              <a:cxn ang="0">
                <a:pos x="461" y="153"/>
              </a:cxn>
              <a:cxn ang="0">
                <a:pos x="460" y="156"/>
              </a:cxn>
              <a:cxn ang="0">
                <a:pos x="458" y="157"/>
              </a:cxn>
              <a:cxn ang="0">
                <a:pos x="458" y="158"/>
              </a:cxn>
              <a:cxn ang="0">
                <a:pos x="460" y="164"/>
              </a:cxn>
              <a:cxn ang="0">
                <a:pos x="461" y="172"/>
              </a:cxn>
              <a:cxn ang="0">
                <a:pos x="463" y="181"/>
              </a:cxn>
              <a:cxn ang="0">
                <a:pos x="464" y="189"/>
              </a:cxn>
              <a:cxn ang="0">
                <a:pos x="464" y="193"/>
              </a:cxn>
              <a:cxn ang="0">
                <a:pos x="463" y="195"/>
              </a:cxn>
              <a:cxn ang="0">
                <a:pos x="462" y="196"/>
              </a:cxn>
              <a:cxn ang="0">
                <a:pos x="461" y="199"/>
              </a:cxn>
              <a:cxn ang="0">
                <a:pos x="461" y="205"/>
              </a:cxn>
              <a:cxn ang="0">
                <a:pos x="462" y="213"/>
              </a:cxn>
              <a:cxn ang="0">
                <a:pos x="463" y="223"/>
              </a:cxn>
              <a:cxn ang="0">
                <a:pos x="464" y="231"/>
              </a:cxn>
              <a:cxn ang="0">
                <a:pos x="464" y="240"/>
              </a:cxn>
              <a:cxn ang="0">
                <a:pos x="467" y="249"/>
              </a:cxn>
              <a:cxn ang="0">
                <a:pos x="468" y="251"/>
              </a:cxn>
              <a:cxn ang="0">
                <a:pos x="474" y="257"/>
              </a:cxn>
              <a:cxn ang="0">
                <a:pos x="475" y="259"/>
              </a:cxn>
              <a:cxn ang="0">
                <a:pos x="476" y="271"/>
              </a:cxn>
              <a:cxn ang="0">
                <a:pos x="478" y="283"/>
              </a:cxn>
              <a:cxn ang="0">
                <a:pos x="481" y="293"/>
              </a:cxn>
              <a:cxn ang="0">
                <a:pos x="384" y="296"/>
              </a:cxn>
              <a:cxn ang="0">
                <a:pos x="286" y="294"/>
              </a:cxn>
              <a:cxn ang="0">
                <a:pos x="189" y="290"/>
              </a:cxn>
              <a:cxn ang="0">
                <a:pos x="94" y="285"/>
              </a:cxn>
              <a:cxn ang="0">
                <a:pos x="0" y="279"/>
              </a:cxn>
              <a:cxn ang="0">
                <a:pos x="4" y="209"/>
              </a:cxn>
              <a:cxn ang="0">
                <a:pos x="9" y="138"/>
              </a:cxn>
              <a:cxn ang="0">
                <a:pos x="14" y="68"/>
              </a:cxn>
              <a:cxn ang="0">
                <a:pos x="22" y="0"/>
              </a:cxn>
            </a:cxnLst>
            <a:rect l="0" t="0" r="r" b="b"/>
            <a:pathLst>
              <a:path w="481" h="296">
                <a:moveTo>
                  <a:pt x="22" y="0"/>
                </a:moveTo>
                <a:lnTo>
                  <a:pt x="102" y="7"/>
                </a:lnTo>
                <a:lnTo>
                  <a:pt x="186" y="11"/>
                </a:lnTo>
                <a:lnTo>
                  <a:pt x="356" y="16"/>
                </a:lnTo>
                <a:lnTo>
                  <a:pt x="439" y="20"/>
                </a:lnTo>
                <a:lnTo>
                  <a:pt x="440" y="31"/>
                </a:lnTo>
                <a:lnTo>
                  <a:pt x="441" y="40"/>
                </a:lnTo>
                <a:lnTo>
                  <a:pt x="441" y="76"/>
                </a:lnTo>
                <a:lnTo>
                  <a:pt x="444" y="80"/>
                </a:lnTo>
                <a:lnTo>
                  <a:pt x="444" y="98"/>
                </a:lnTo>
                <a:lnTo>
                  <a:pt x="449" y="119"/>
                </a:lnTo>
                <a:lnTo>
                  <a:pt x="458" y="138"/>
                </a:lnTo>
                <a:lnTo>
                  <a:pt x="461" y="147"/>
                </a:lnTo>
                <a:lnTo>
                  <a:pt x="461" y="153"/>
                </a:lnTo>
                <a:lnTo>
                  <a:pt x="460" y="156"/>
                </a:lnTo>
                <a:lnTo>
                  <a:pt x="458" y="157"/>
                </a:lnTo>
                <a:lnTo>
                  <a:pt x="458" y="158"/>
                </a:lnTo>
                <a:lnTo>
                  <a:pt x="460" y="164"/>
                </a:lnTo>
                <a:lnTo>
                  <a:pt x="461" y="172"/>
                </a:lnTo>
                <a:lnTo>
                  <a:pt x="463" y="181"/>
                </a:lnTo>
                <a:lnTo>
                  <a:pt x="464" y="189"/>
                </a:lnTo>
                <a:lnTo>
                  <a:pt x="464" y="193"/>
                </a:lnTo>
                <a:lnTo>
                  <a:pt x="463" y="195"/>
                </a:lnTo>
                <a:lnTo>
                  <a:pt x="462" y="196"/>
                </a:lnTo>
                <a:lnTo>
                  <a:pt x="461" y="199"/>
                </a:lnTo>
                <a:lnTo>
                  <a:pt x="461" y="205"/>
                </a:lnTo>
                <a:lnTo>
                  <a:pt x="462" y="213"/>
                </a:lnTo>
                <a:lnTo>
                  <a:pt x="463" y="223"/>
                </a:lnTo>
                <a:lnTo>
                  <a:pt x="464" y="231"/>
                </a:lnTo>
                <a:lnTo>
                  <a:pt x="464" y="240"/>
                </a:lnTo>
                <a:lnTo>
                  <a:pt x="467" y="249"/>
                </a:lnTo>
                <a:lnTo>
                  <a:pt x="468" y="251"/>
                </a:lnTo>
                <a:lnTo>
                  <a:pt x="474" y="257"/>
                </a:lnTo>
                <a:lnTo>
                  <a:pt x="475" y="259"/>
                </a:lnTo>
                <a:lnTo>
                  <a:pt x="476" y="271"/>
                </a:lnTo>
                <a:lnTo>
                  <a:pt x="478" y="283"/>
                </a:lnTo>
                <a:lnTo>
                  <a:pt x="481" y="293"/>
                </a:lnTo>
                <a:lnTo>
                  <a:pt x="384" y="296"/>
                </a:lnTo>
                <a:lnTo>
                  <a:pt x="286" y="294"/>
                </a:lnTo>
                <a:lnTo>
                  <a:pt x="189" y="290"/>
                </a:lnTo>
                <a:lnTo>
                  <a:pt x="94" y="285"/>
                </a:lnTo>
                <a:lnTo>
                  <a:pt x="0" y="279"/>
                </a:lnTo>
                <a:lnTo>
                  <a:pt x="4" y="209"/>
                </a:lnTo>
                <a:lnTo>
                  <a:pt x="9" y="138"/>
                </a:lnTo>
                <a:lnTo>
                  <a:pt x="14" y="68"/>
                </a:lnTo>
                <a:lnTo>
                  <a:pt x="2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Freeform 34"/>
          <p:cNvSpPr>
            <a:spLocks/>
          </p:cNvSpPr>
          <p:nvPr/>
        </p:nvSpPr>
        <p:spPr bwMode="auto">
          <a:xfrm>
            <a:off x="3404342" y="2217849"/>
            <a:ext cx="656332" cy="424230"/>
          </a:xfrm>
          <a:custGeom>
            <a:avLst/>
            <a:gdLst/>
            <a:ahLst/>
            <a:cxnLst>
              <a:cxn ang="0">
                <a:pos x="135" y="8"/>
              </a:cxn>
              <a:cxn ang="0">
                <a:pos x="375" y="16"/>
              </a:cxn>
              <a:cxn ang="0">
                <a:pos x="496" y="24"/>
              </a:cxn>
              <a:cxn ang="0">
                <a:pos x="488" y="36"/>
              </a:cxn>
              <a:cxn ang="0">
                <a:pos x="481" y="48"/>
              </a:cxn>
              <a:cxn ang="0">
                <a:pos x="487" y="58"/>
              </a:cxn>
              <a:cxn ang="0">
                <a:pos x="492" y="64"/>
              </a:cxn>
              <a:cxn ang="0">
                <a:pos x="496" y="67"/>
              </a:cxn>
              <a:cxn ang="0">
                <a:pos x="502" y="69"/>
              </a:cxn>
              <a:cxn ang="0">
                <a:pos x="506" y="76"/>
              </a:cxn>
              <a:cxn ang="0">
                <a:pos x="509" y="233"/>
              </a:cxn>
              <a:cxn ang="0">
                <a:pos x="508" y="240"/>
              </a:cxn>
              <a:cxn ang="0">
                <a:pos x="498" y="242"/>
              </a:cxn>
              <a:cxn ang="0">
                <a:pos x="499" y="249"/>
              </a:cxn>
              <a:cxn ang="0">
                <a:pos x="503" y="254"/>
              </a:cxn>
              <a:cxn ang="0">
                <a:pos x="502" y="260"/>
              </a:cxn>
              <a:cxn ang="0">
                <a:pos x="505" y="277"/>
              </a:cxn>
              <a:cxn ang="0">
                <a:pos x="503" y="298"/>
              </a:cxn>
              <a:cxn ang="0">
                <a:pos x="498" y="308"/>
              </a:cxn>
              <a:cxn ang="0">
                <a:pos x="501" y="317"/>
              </a:cxn>
              <a:cxn ang="0">
                <a:pos x="489" y="318"/>
              </a:cxn>
              <a:cxn ang="0">
                <a:pos x="463" y="304"/>
              </a:cxn>
              <a:cxn ang="0">
                <a:pos x="444" y="301"/>
              </a:cxn>
              <a:cxn ang="0">
                <a:pos x="416" y="302"/>
              </a:cxn>
              <a:cxn ang="0">
                <a:pos x="405" y="307"/>
              </a:cxn>
              <a:cxn ang="0">
                <a:pos x="385" y="298"/>
              </a:cxn>
              <a:cxn ang="0">
                <a:pos x="379" y="293"/>
              </a:cxn>
              <a:cxn ang="0">
                <a:pos x="374" y="288"/>
              </a:cxn>
              <a:cxn ang="0">
                <a:pos x="359" y="286"/>
              </a:cxn>
              <a:cxn ang="0">
                <a:pos x="332" y="287"/>
              </a:cxn>
              <a:cxn ang="0">
                <a:pos x="198" y="281"/>
              </a:cxn>
              <a:cxn ang="0">
                <a:pos x="62" y="275"/>
              </a:cxn>
              <a:cxn ang="0">
                <a:pos x="3" y="200"/>
              </a:cxn>
              <a:cxn ang="0">
                <a:pos x="15" y="67"/>
              </a:cxn>
            </a:cxnLst>
            <a:rect l="0" t="0" r="r" b="b"/>
            <a:pathLst>
              <a:path w="509" h="329">
                <a:moveTo>
                  <a:pt x="20" y="0"/>
                </a:moveTo>
                <a:lnTo>
                  <a:pt x="135" y="8"/>
                </a:lnTo>
                <a:lnTo>
                  <a:pt x="254" y="13"/>
                </a:lnTo>
                <a:lnTo>
                  <a:pt x="375" y="16"/>
                </a:lnTo>
                <a:lnTo>
                  <a:pt x="498" y="16"/>
                </a:lnTo>
                <a:lnTo>
                  <a:pt x="496" y="24"/>
                </a:lnTo>
                <a:lnTo>
                  <a:pt x="494" y="31"/>
                </a:lnTo>
                <a:lnTo>
                  <a:pt x="488" y="36"/>
                </a:lnTo>
                <a:lnTo>
                  <a:pt x="483" y="41"/>
                </a:lnTo>
                <a:lnTo>
                  <a:pt x="481" y="48"/>
                </a:lnTo>
                <a:lnTo>
                  <a:pt x="485" y="55"/>
                </a:lnTo>
                <a:lnTo>
                  <a:pt x="487" y="58"/>
                </a:lnTo>
                <a:lnTo>
                  <a:pt x="489" y="62"/>
                </a:lnTo>
                <a:lnTo>
                  <a:pt x="492" y="64"/>
                </a:lnTo>
                <a:lnTo>
                  <a:pt x="495" y="65"/>
                </a:lnTo>
                <a:lnTo>
                  <a:pt x="496" y="67"/>
                </a:lnTo>
                <a:lnTo>
                  <a:pt x="499" y="67"/>
                </a:lnTo>
                <a:lnTo>
                  <a:pt x="502" y="69"/>
                </a:lnTo>
                <a:lnTo>
                  <a:pt x="505" y="72"/>
                </a:lnTo>
                <a:lnTo>
                  <a:pt x="506" y="76"/>
                </a:lnTo>
                <a:lnTo>
                  <a:pt x="506" y="196"/>
                </a:lnTo>
                <a:lnTo>
                  <a:pt x="509" y="233"/>
                </a:lnTo>
                <a:lnTo>
                  <a:pt x="509" y="239"/>
                </a:lnTo>
                <a:lnTo>
                  <a:pt x="508" y="240"/>
                </a:lnTo>
                <a:lnTo>
                  <a:pt x="501" y="240"/>
                </a:lnTo>
                <a:lnTo>
                  <a:pt x="498" y="242"/>
                </a:lnTo>
                <a:lnTo>
                  <a:pt x="498" y="247"/>
                </a:lnTo>
                <a:lnTo>
                  <a:pt x="499" y="249"/>
                </a:lnTo>
                <a:lnTo>
                  <a:pt x="502" y="252"/>
                </a:lnTo>
                <a:lnTo>
                  <a:pt x="503" y="254"/>
                </a:lnTo>
                <a:lnTo>
                  <a:pt x="503" y="259"/>
                </a:lnTo>
                <a:lnTo>
                  <a:pt x="502" y="260"/>
                </a:lnTo>
                <a:lnTo>
                  <a:pt x="502" y="267"/>
                </a:lnTo>
                <a:lnTo>
                  <a:pt x="505" y="277"/>
                </a:lnTo>
                <a:lnTo>
                  <a:pt x="505" y="288"/>
                </a:lnTo>
                <a:lnTo>
                  <a:pt x="503" y="298"/>
                </a:lnTo>
                <a:lnTo>
                  <a:pt x="501" y="302"/>
                </a:lnTo>
                <a:lnTo>
                  <a:pt x="498" y="308"/>
                </a:lnTo>
                <a:lnTo>
                  <a:pt x="498" y="312"/>
                </a:lnTo>
                <a:lnTo>
                  <a:pt x="501" y="317"/>
                </a:lnTo>
                <a:lnTo>
                  <a:pt x="501" y="329"/>
                </a:lnTo>
                <a:lnTo>
                  <a:pt x="489" y="318"/>
                </a:lnTo>
                <a:lnTo>
                  <a:pt x="475" y="310"/>
                </a:lnTo>
                <a:lnTo>
                  <a:pt x="463" y="304"/>
                </a:lnTo>
                <a:lnTo>
                  <a:pt x="453" y="298"/>
                </a:lnTo>
                <a:lnTo>
                  <a:pt x="444" y="301"/>
                </a:lnTo>
                <a:lnTo>
                  <a:pt x="421" y="301"/>
                </a:lnTo>
                <a:lnTo>
                  <a:pt x="416" y="302"/>
                </a:lnTo>
                <a:lnTo>
                  <a:pt x="410" y="304"/>
                </a:lnTo>
                <a:lnTo>
                  <a:pt x="405" y="307"/>
                </a:lnTo>
                <a:lnTo>
                  <a:pt x="396" y="303"/>
                </a:lnTo>
                <a:lnTo>
                  <a:pt x="385" y="298"/>
                </a:lnTo>
                <a:lnTo>
                  <a:pt x="382" y="296"/>
                </a:lnTo>
                <a:lnTo>
                  <a:pt x="379" y="293"/>
                </a:lnTo>
                <a:lnTo>
                  <a:pt x="377" y="290"/>
                </a:lnTo>
                <a:lnTo>
                  <a:pt x="374" y="288"/>
                </a:lnTo>
                <a:lnTo>
                  <a:pt x="371" y="287"/>
                </a:lnTo>
                <a:lnTo>
                  <a:pt x="359" y="286"/>
                </a:lnTo>
                <a:lnTo>
                  <a:pt x="345" y="287"/>
                </a:lnTo>
                <a:lnTo>
                  <a:pt x="332" y="287"/>
                </a:lnTo>
                <a:lnTo>
                  <a:pt x="267" y="284"/>
                </a:lnTo>
                <a:lnTo>
                  <a:pt x="198" y="281"/>
                </a:lnTo>
                <a:lnTo>
                  <a:pt x="129" y="279"/>
                </a:lnTo>
                <a:lnTo>
                  <a:pt x="62" y="275"/>
                </a:lnTo>
                <a:lnTo>
                  <a:pt x="0" y="270"/>
                </a:lnTo>
                <a:lnTo>
                  <a:pt x="3" y="200"/>
                </a:lnTo>
                <a:lnTo>
                  <a:pt x="8" y="133"/>
                </a:lnTo>
                <a:lnTo>
                  <a:pt x="15" y="67"/>
                </a:lnTo>
                <a:lnTo>
                  <a:pt x="2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auto">
          <a:xfrm>
            <a:off x="3386290" y="2569869"/>
            <a:ext cx="773671" cy="381678"/>
          </a:xfrm>
          <a:custGeom>
            <a:avLst/>
            <a:gdLst/>
            <a:ahLst/>
            <a:cxnLst>
              <a:cxn ang="0">
                <a:pos x="57" y="4"/>
              </a:cxn>
              <a:cxn ang="0">
                <a:pos x="152" y="9"/>
              </a:cxn>
              <a:cxn ang="0">
                <a:pos x="251" y="14"/>
              </a:cxn>
              <a:cxn ang="0">
                <a:pos x="319" y="17"/>
              </a:cxn>
              <a:cxn ang="0">
                <a:pos x="377" y="17"/>
              </a:cxn>
              <a:cxn ang="0">
                <a:pos x="399" y="28"/>
              </a:cxn>
              <a:cxn ang="0">
                <a:pos x="412" y="35"/>
              </a:cxn>
              <a:cxn ang="0">
                <a:pos x="416" y="37"/>
              </a:cxn>
              <a:cxn ang="0">
                <a:pos x="421" y="39"/>
              </a:cxn>
              <a:cxn ang="0">
                <a:pos x="425" y="37"/>
              </a:cxn>
              <a:cxn ang="0">
                <a:pos x="428" y="32"/>
              </a:cxn>
              <a:cxn ang="0">
                <a:pos x="456" y="31"/>
              </a:cxn>
              <a:cxn ang="0">
                <a:pos x="467" y="29"/>
              </a:cxn>
              <a:cxn ang="0">
                <a:pos x="473" y="38"/>
              </a:cxn>
              <a:cxn ang="0">
                <a:pos x="482" y="41"/>
              </a:cxn>
              <a:cxn ang="0">
                <a:pos x="495" y="42"/>
              </a:cxn>
              <a:cxn ang="0">
                <a:pos x="503" y="51"/>
              </a:cxn>
              <a:cxn ang="0">
                <a:pos x="509" y="56"/>
              </a:cxn>
              <a:cxn ang="0">
                <a:pos x="515" y="60"/>
              </a:cxn>
              <a:cxn ang="0">
                <a:pos x="522" y="64"/>
              </a:cxn>
              <a:cxn ang="0">
                <a:pos x="525" y="70"/>
              </a:cxn>
              <a:cxn ang="0">
                <a:pos x="530" y="80"/>
              </a:cxn>
              <a:cxn ang="0">
                <a:pos x="532" y="88"/>
              </a:cxn>
              <a:cxn ang="0">
                <a:pos x="532" y="99"/>
              </a:cxn>
              <a:cxn ang="0">
                <a:pos x="538" y="107"/>
              </a:cxn>
              <a:cxn ang="0">
                <a:pos x="542" y="119"/>
              </a:cxn>
              <a:cxn ang="0">
                <a:pos x="548" y="139"/>
              </a:cxn>
              <a:cxn ang="0">
                <a:pos x="549" y="155"/>
              </a:cxn>
              <a:cxn ang="0">
                <a:pos x="556" y="160"/>
              </a:cxn>
              <a:cxn ang="0">
                <a:pos x="560" y="163"/>
              </a:cxn>
              <a:cxn ang="0">
                <a:pos x="561" y="169"/>
              </a:cxn>
              <a:cxn ang="0">
                <a:pos x="560" y="177"/>
              </a:cxn>
              <a:cxn ang="0">
                <a:pos x="562" y="183"/>
              </a:cxn>
              <a:cxn ang="0">
                <a:pos x="566" y="189"/>
              </a:cxn>
              <a:cxn ang="0">
                <a:pos x="565" y="195"/>
              </a:cxn>
              <a:cxn ang="0">
                <a:pos x="562" y="198"/>
              </a:cxn>
              <a:cxn ang="0">
                <a:pos x="563" y="203"/>
              </a:cxn>
              <a:cxn ang="0">
                <a:pos x="565" y="206"/>
              </a:cxn>
              <a:cxn ang="0">
                <a:pos x="566" y="217"/>
              </a:cxn>
              <a:cxn ang="0">
                <a:pos x="570" y="244"/>
              </a:cxn>
              <a:cxn ang="0">
                <a:pos x="577" y="258"/>
              </a:cxn>
              <a:cxn ang="0">
                <a:pos x="580" y="265"/>
              </a:cxn>
              <a:cxn ang="0">
                <a:pos x="596" y="283"/>
              </a:cxn>
              <a:cxn ang="0">
                <a:pos x="483" y="296"/>
              </a:cxn>
              <a:cxn ang="0">
                <a:pos x="249" y="291"/>
              </a:cxn>
              <a:cxn ang="0">
                <a:pos x="135" y="263"/>
              </a:cxn>
              <a:cxn ang="0">
                <a:pos x="137" y="195"/>
              </a:cxn>
              <a:cxn ang="0">
                <a:pos x="34" y="186"/>
              </a:cxn>
              <a:cxn ang="0">
                <a:pos x="3" y="137"/>
              </a:cxn>
              <a:cxn ang="0">
                <a:pos x="9" y="44"/>
              </a:cxn>
            </a:cxnLst>
            <a:rect l="0" t="0" r="r" b="b"/>
            <a:pathLst>
              <a:path w="600" h="296">
                <a:moveTo>
                  <a:pt x="14" y="0"/>
                </a:moveTo>
                <a:lnTo>
                  <a:pt x="57" y="4"/>
                </a:lnTo>
                <a:lnTo>
                  <a:pt x="104" y="7"/>
                </a:lnTo>
                <a:lnTo>
                  <a:pt x="152" y="9"/>
                </a:lnTo>
                <a:lnTo>
                  <a:pt x="203" y="11"/>
                </a:lnTo>
                <a:lnTo>
                  <a:pt x="251" y="14"/>
                </a:lnTo>
                <a:lnTo>
                  <a:pt x="298" y="17"/>
                </a:lnTo>
                <a:lnTo>
                  <a:pt x="319" y="17"/>
                </a:lnTo>
                <a:lnTo>
                  <a:pt x="359" y="15"/>
                </a:lnTo>
                <a:lnTo>
                  <a:pt x="377" y="17"/>
                </a:lnTo>
                <a:lnTo>
                  <a:pt x="389" y="22"/>
                </a:lnTo>
                <a:lnTo>
                  <a:pt x="399" y="28"/>
                </a:lnTo>
                <a:lnTo>
                  <a:pt x="411" y="34"/>
                </a:lnTo>
                <a:lnTo>
                  <a:pt x="412" y="35"/>
                </a:lnTo>
                <a:lnTo>
                  <a:pt x="414" y="36"/>
                </a:lnTo>
                <a:lnTo>
                  <a:pt x="416" y="37"/>
                </a:lnTo>
                <a:lnTo>
                  <a:pt x="416" y="39"/>
                </a:lnTo>
                <a:lnTo>
                  <a:pt x="421" y="39"/>
                </a:lnTo>
                <a:lnTo>
                  <a:pt x="423" y="38"/>
                </a:lnTo>
                <a:lnTo>
                  <a:pt x="425" y="37"/>
                </a:lnTo>
                <a:lnTo>
                  <a:pt x="426" y="35"/>
                </a:lnTo>
                <a:lnTo>
                  <a:pt x="428" y="32"/>
                </a:lnTo>
                <a:lnTo>
                  <a:pt x="431" y="31"/>
                </a:lnTo>
                <a:lnTo>
                  <a:pt x="456" y="31"/>
                </a:lnTo>
                <a:lnTo>
                  <a:pt x="464" y="28"/>
                </a:lnTo>
                <a:lnTo>
                  <a:pt x="467" y="29"/>
                </a:lnTo>
                <a:lnTo>
                  <a:pt x="469" y="31"/>
                </a:lnTo>
                <a:lnTo>
                  <a:pt x="473" y="38"/>
                </a:lnTo>
                <a:lnTo>
                  <a:pt x="475" y="39"/>
                </a:lnTo>
                <a:lnTo>
                  <a:pt x="482" y="41"/>
                </a:lnTo>
                <a:lnTo>
                  <a:pt x="489" y="41"/>
                </a:lnTo>
                <a:lnTo>
                  <a:pt x="495" y="42"/>
                </a:lnTo>
                <a:lnTo>
                  <a:pt x="498" y="44"/>
                </a:lnTo>
                <a:lnTo>
                  <a:pt x="503" y="51"/>
                </a:lnTo>
                <a:lnTo>
                  <a:pt x="506" y="53"/>
                </a:lnTo>
                <a:lnTo>
                  <a:pt x="509" y="56"/>
                </a:lnTo>
                <a:lnTo>
                  <a:pt x="512" y="58"/>
                </a:lnTo>
                <a:lnTo>
                  <a:pt x="515" y="60"/>
                </a:lnTo>
                <a:lnTo>
                  <a:pt x="518" y="63"/>
                </a:lnTo>
                <a:lnTo>
                  <a:pt x="522" y="64"/>
                </a:lnTo>
                <a:lnTo>
                  <a:pt x="526" y="65"/>
                </a:lnTo>
                <a:lnTo>
                  <a:pt x="525" y="70"/>
                </a:lnTo>
                <a:lnTo>
                  <a:pt x="526" y="76"/>
                </a:lnTo>
                <a:lnTo>
                  <a:pt x="530" y="80"/>
                </a:lnTo>
                <a:lnTo>
                  <a:pt x="532" y="85"/>
                </a:lnTo>
                <a:lnTo>
                  <a:pt x="532" y="88"/>
                </a:lnTo>
                <a:lnTo>
                  <a:pt x="531" y="93"/>
                </a:lnTo>
                <a:lnTo>
                  <a:pt x="532" y="99"/>
                </a:lnTo>
                <a:lnTo>
                  <a:pt x="537" y="105"/>
                </a:lnTo>
                <a:lnTo>
                  <a:pt x="538" y="107"/>
                </a:lnTo>
                <a:lnTo>
                  <a:pt x="540" y="109"/>
                </a:lnTo>
                <a:lnTo>
                  <a:pt x="542" y="119"/>
                </a:lnTo>
                <a:lnTo>
                  <a:pt x="547" y="130"/>
                </a:lnTo>
                <a:lnTo>
                  <a:pt x="548" y="139"/>
                </a:lnTo>
                <a:lnTo>
                  <a:pt x="548" y="153"/>
                </a:lnTo>
                <a:lnTo>
                  <a:pt x="549" y="155"/>
                </a:lnTo>
                <a:lnTo>
                  <a:pt x="554" y="157"/>
                </a:lnTo>
                <a:lnTo>
                  <a:pt x="556" y="160"/>
                </a:lnTo>
                <a:lnTo>
                  <a:pt x="559" y="161"/>
                </a:lnTo>
                <a:lnTo>
                  <a:pt x="560" y="163"/>
                </a:lnTo>
                <a:lnTo>
                  <a:pt x="561" y="167"/>
                </a:lnTo>
                <a:lnTo>
                  <a:pt x="561" y="169"/>
                </a:lnTo>
                <a:lnTo>
                  <a:pt x="560" y="172"/>
                </a:lnTo>
                <a:lnTo>
                  <a:pt x="560" y="177"/>
                </a:lnTo>
                <a:lnTo>
                  <a:pt x="561" y="181"/>
                </a:lnTo>
                <a:lnTo>
                  <a:pt x="562" y="183"/>
                </a:lnTo>
                <a:lnTo>
                  <a:pt x="563" y="184"/>
                </a:lnTo>
                <a:lnTo>
                  <a:pt x="566" y="189"/>
                </a:lnTo>
                <a:lnTo>
                  <a:pt x="566" y="192"/>
                </a:lnTo>
                <a:lnTo>
                  <a:pt x="565" y="195"/>
                </a:lnTo>
                <a:lnTo>
                  <a:pt x="563" y="196"/>
                </a:lnTo>
                <a:lnTo>
                  <a:pt x="562" y="198"/>
                </a:lnTo>
                <a:lnTo>
                  <a:pt x="562" y="200"/>
                </a:lnTo>
                <a:lnTo>
                  <a:pt x="563" y="203"/>
                </a:lnTo>
                <a:lnTo>
                  <a:pt x="565" y="204"/>
                </a:lnTo>
                <a:lnTo>
                  <a:pt x="565" y="206"/>
                </a:lnTo>
                <a:lnTo>
                  <a:pt x="566" y="209"/>
                </a:lnTo>
                <a:lnTo>
                  <a:pt x="566" y="217"/>
                </a:lnTo>
                <a:lnTo>
                  <a:pt x="567" y="231"/>
                </a:lnTo>
                <a:lnTo>
                  <a:pt x="570" y="244"/>
                </a:lnTo>
                <a:lnTo>
                  <a:pt x="576" y="256"/>
                </a:lnTo>
                <a:lnTo>
                  <a:pt x="577" y="258"/>
                </a:lnTo>
                <a:lnTo>
                  <a:pt x="577" y="260"/>
                </a:lnTo>
                <a:lnTo>
                  <a:pt x="580" y="265"/>
                </a:lnTo>
                <a:lnTo>
                  <a:pt x="584" y="269"/>
                </a:lnTo>
                <a:lnTo>
                  <a:pt x="596" y="283"/>
                </a:lnTo>
                <a:lnTo>
                  <a:pt x="600" y="293"/>
                </a:lnTo>
                <a:lnTo>
                  <a:pt x="483" y="296"/>
                </a:lnTo>
                <a:lnTo>
                  <a:pt x="366" y="295"/>
                </a:lnTo>
                <a:lnTo>
                  <a:pt x="249" y="291"/>
                </a:lnTo>
                <a:lnTo>
                  <a:pt x="135" y="288"/>
                </a:lnTo>
                <a:lnTo>
                  <a:pt x="135" y="263"/>
                </a:lnTo>
                <a:lnTo>
                  <a:pt x="137" y="219"/>
                </a:lnTo>
                <a:lnTo>
                  <a:pt x="137" y="195"/>
                </a:lnTo>
                <a:lnTo>
                  <a:pt x="104" y="191"/>
                </a:lnTo>
                <a:lnTo>
                  <a:pt x="34" y="186"/>
                </a:lnTo>
                <a:lnTo>
                  <a:pt x="0" y="183"/>
                </a:lnTo>
                <a:lnTo>
                  <a:pt x="3" y="137"/>
                </a:lnTo>
                <a:lnTo>
                  <a:pt x="6" y="91"/>
                </a:lnTo>
                <a:lnTo>
                  <a:pt x="9" y="44"/>
                </a:lnTo>
                <a:lnTo>
                  <a:pt x="1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auto">
          <a:xfrm>
            <a:off x="3542315" y="2943810"/>
            <a:ext cx="692437" cy="371362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69" y="4"/>
              </a:cxn>
              <a:cxn ang="0">
                <a:pos x="126" y="6"/>
              </a:cxn>
              <a:cxn ang="0">
                <a:pos x="242" y="8"/>
              </a:cxn>
              <a:cxn ang="0">
                <a:pos x="300" y="12"/>
              </a:cxn>
              <a:cxn ang="0">
                <a:pos x="332" y="13"/>
              </a:cxn>
              <a:cxn ang="0">
                <a:pos x="363" y="13"/>
              </a:cxn>
              <a:cxn ang="0">
                <a:pos x="394" y="12"/>
              </a:cxn>
              <a:cxn ang="0">
                <a:pos x="418" y="10"/>
              </a:cxn>
              <a:cxn ang="0">
                <a:pos x="441" y="7"/>
              </a:cxn>
              <a:cxn ang="0">
                <a:pos x="461" y="6"/>
              </a:cxn>
              <a:cxn ang="0">
                <a:pos x="479" y="8"/>
              </a:cxn>
              <a:cxn ang="0">
                <a:pos x="486" y="11"/>
              </a:cxn>
              <a:cxn ang="0">
                <a:pos x="487" y="12"/>
              </a:cxn>
              <a:cxn ang="0">
                <a:pos x="489" y="13"/>
              </a:cxn>
              <a:cxn ang="0">
                <a:pos x="493" y="17"/>
              </a:cxn>
              <a:cxn ang="0">
                <a:pos x="495" y="20"/>
              </a:cxn>
              <a:cxn ang="0">
                <a:pos x="500" y="22"/>
              </a:cxn>
              <a:cxn ang="0">
                <a:pos x="501" y="22"/>
              </a:cxn>
              <a:cxn ang="0">
                <a:pos x="503" y="21"/>
              </a:cxn>
              <a:cxn ang="0">
                <a:pos x="506" y="18"/>
              </a:cxn>
              <a:cxn ang="0">
                <a:pos x="509" y="20"/>
              </a:cxn>
              <a:cxn ang="0">
                <a:pos x="509" y="22"/>
              </a:cxn>
              <a:cxn ang="0">
                <a:pos x="512" y="22"/>
              </a:cxn>
              <a:cxn ang="0">
                <a:pos x="513" y="25"/>
              </a:cxn>
              <a:cxn ang="0">
                <a:pos x="515" y="26"/>
              </a:cxn>
              <a:cxn ang="0">
                <a:pos x="515" y="28"/>
              </a:cxn>
              <a:cxn ang="0">
                <a:pos x="511" y="27"/>
              </a:cxn>
              <a:cxn ang="0">
                <a:pos x="505" y="27"/>
              </a:cxn>
              <a:cxn ang="0">
                <a:pos x="506" y="28"/>
              </a:cxn>
              <a:cxn ang="0">
                <a:pos x="506" y="32"/>
              </a:cxn>
              <a:cxn ang="0">
                <a:pos x="505" y="34"/>
              </a:cxn>
              <a:cxn ang="0">
                <a:pos x="503" y="38"/>
              </a:cxn>
              <a:cxn ang="0">
                <a:pos x="502" y="41"/>
              </a:cxn>
              <a:cxn ang="0">
                <a:pos x="501" y="46"/>
              </a:cxn>
              <a:cxn ang="0">
                <a:pos x="501" y="53"/>
              </a:cxn>
              <a:cxn ang="0">
                <a:pos x="498" y="57"/>
              </a:cxn>
              <a:cxn ang="0">
                <a:pos x="497" y="59"/>
              </a:cxn>
              <a:cxn ang="0">
                <a:pos x="495" y="60"/>
              </a:cxn>
              <a:cxn ang="0">
                <a:pos x="496" y="62"/>
              </a:cxn>
              <a:cxn ang="0">
                <a:pos x="497" y="62"/>
              </a:cxn>
              <a:cxn ang="0">
                <a:pos x="497" y="61"/>
              </a:cxn>
              <a:cxn ang="0">
                <a:pos x="500" y="60"/>
              </a:cxn>
              <a:cxn ang="0">
                <a:pos x="501" y="57"/>
              </a:cxn>
              <a:cxn ang="0">
                <a:pos x="502" y="56"/>
              </a:cxn>
              <a:cxn ang="0">
                <a:pos x="506" y="56"/>
              </a:cxn>
              <a:cxn ang="0">
                <a:pos x="506" y="60"/>
              </a:cxn>
              <a:cxn ang="0">
                <a:pos x="509" y="64"/>
              </a:cxn>
              <a:cxn ang="0">
                <a:pos x="511" y="66"/>
              </a:cxn>
              <a:cxn ang="0">
                <a:pos x="515" y="66"/>
              </a:cxn>
              <a:cxn ang="0">
                <a:pos x="515" y="74"/>
              </a:cxn>
              <a:cxn ang="0">
                <a:pos x="517" y="78"/>
              </a:cxn>
              <a:cxn ang="0">
                <a:pos x="531" y="89"/>
              </a:cxn>
              <a:cxn ang="0">
                <a:pos x="534" y="94"/>
              </a:cxn>
              <a:cxn ang="0">
                <a:pos x="537" y="220"/>
              </a:cxn>
              <a:cxn ang="0">
                <a:pos x="537" y="285"/>
              </a:cxn>
              <a:cxn ang="0">
                <a:pos x="403" y="288"/>
              </a:cxn>
              <a:cxn ang="0">
                <a:pos x="267" y="287"/>
              </a:cxn>
              <a:cxn ang="0">
                <a:pos x="133" y="283"/>
              </a:cxn>
              <a:cxn ang="0">
                <a:pos x="0" y="279"/>
              </a:cxn>
              <a:cxn ang="0">
                <a:pos x="4" y="186"/>
              </a:cxn>
              <a:cxn ang="0">
                <a:pos x="8" y="92"/>
              </a:cxn>
              <a:cxn ang="0">
                <a:pos x="14" y="0"/>
              </a:cxn>
            </a:cxnLst>
            <a:rect l="0" t="0" r="r" b="b"/>
            <a:pathLst>
              <a:path w="537" h="288">
                <a:moveTo>
                  <a:pt x="14" y="0"/>
                </a:moveTo>
                <a:lnTo>
                  <a:pt x="69" y="4"/>
                </a:lnTo>
                <a:lnTo>
                  <a:pt x="126" y="6"/>
                </a:lnTo>
                <a:lnTo>
                  <a:pt x="242" y="8"/>
                </a:lnTo>
                <a:lnTo>
                  <a:pt x="300" y="12"/>
                </a:lnTo>
                <a:lnTo>
                  <a:pt x="332" y="13"/>
                </a:lnTo>
                <a:lnTo>
                  <a:pt x="363" y="13"/>
                </a:lnTo>
                <a:lnTo>
                  <a:pt x="394" y="12"/>
                </a:lnTo>
                <a:lnTo>
                  <a:pt x="418" y="10"/>
                </a:lnTo>
                <a:lnTo>
                  <a:pt x="441" y="7"/>
                </a:lnTo>
                <a:lnTo>
                  <a:pt x="461" y="6"/>
                </a:lnTo>
                <a:lnTo>
                  <a:pt x="479" y="8"/>
                </a:lnTo>
                <a:lnTo>
                  <a:pt x="486" y="11"/>
                </a:lnTo>
                <a:lnTo>
                  <a:pt x="487" y="12"/>
                </a:lnTo>
                <a:lnTo>
                  <a:pt x="489" y="13"/>
                </a:lnTo>
                <a:lnTo>
                  <a:pt x="493" y="17"/>
                </a:lnTo>
                <a:lnTo>
                  <a:pt x="495" y="20"/>
                </a:lnTo>
                <a:lnTo>
                  <a:pt x="500" y="22"/>
                </a:lnTo>
                <a:lnTo>
                  <a:pt x="501" y="22"/>
                </a:lnTo>
                <a:lnTo>
                  <a:pt x="503" y="21"/>
                </a:lnTo>
                <a:lnTo>
                  <a:pt x="506" y="18"/>
                </a:lnTo>
                <a:lnTo>
                  <a:pt x="509" y="20"/>
                </a:lnTo>
                <a:lnTo>
                  <a:pt x="509" y="22"/>
                </a:lnTo>
                <a:lnTo>
                  <a:pt x="512" y="22"/>
                </a:lnTo>
                <a:lnTo>
                  <a:pt x="513" y="25"/>
                </a:lnTo>
                <a:lnTo>
                  <a:pt x="515" y="26"/>
                </a:lnTo>
                <a:lnTo>
                  <a:pt x="515" y="28"/>
                </a:lnTo>
                <a:lnTo>
                  <a:pt x="511" y="27"/>
                </a:lnTo>
                <a:lnTo>
                  <a:pt x="505" y="27"/>
                </a:lnTo>
                <a:lnTo>
                  <a:pt x="506" y="28"/>
                </a:lnTo>
                <a:lnTo>
                  <a:pt x="506" y="32"/>
                </a:lnTo>
                <a:lnTo>
                  <a:pt x="505" y="34"/>
                </a:lnTo>
                <a:lnTo>
                  <a:pt x="503" y="38"/>
                </a:lnTo>
                <a:lnTo>
                  <a:pt x="502" y="41"/>
                </a:lnTo>
                <a:lnTo>
                  <a:pt x="501" y="46"/>
                </a:lnTo>
                <a:lnTo>
                  <a:pt x="501" y="53"/>
                </a:lnTo>
                <a:lnTo>
                  <a:pt x="498" y="57"/>
                </a:lnTo>
                <a:lnTo>
                  <a:pt x="497" y="59"/>
                </a:lnTo>
                <a:lnTo>
                  <a:pt x="495" y="60"/>
                </a:lnTo>
                <a:lnTo>
                  <a:pt x="496" y="62"/>
                </a:lnTo>
                <a:lnTo>
                  <a:pt x="497" y="62"/>
                </a:lnTo>
                <a:lnTo>
                  <a:pt x="497" y="61"/>
                </a:lnTo>
                <a:lnTo>
                  <a:pt x="500" y="60"/>
                </a:lnTo>
                <a:lnTo>
                  <a:pt x="501" y="57"/>
                </a:lnTo>
                <a:lnTo>
                  <a:pt x="502" y="56"/>
                </a:lnTo>
                <a:lnTo>
                  <a:pt x="506" y="56"/>
                </a:lnTo>
                <a:lnTo>
                  <a:pt x="506" y="60"/>
                </a:lnTo>
                <a:lnTo>
                  <a:pt x="509" y="64"/>
                </a:lnTo>
                <a:lnTo>
                  <a:pt x="511" y="66"/>
                </a:lnTo>
                <a:lnTo>
                  <a:pt x="515" y="66"/>
                </a:lnTo>
                <a:lnTo>
                  <a:pt x="515" y="74"/>
                </a:lnTo>
                <a:lnTo>
                  <a:pt x="517" y="78"/>
                </a:lnTo>
                <a:lnTo>
                  <a:pt x="531" y="89"/>
                </a:lnTo>
                <a:lnTo>
                  <a:pt x="534" y="94"/>
                </a:lnTo>
                <a:lnTo>
                  <a:pt x="537" y="220"/>
                </a:lnTo>
                <a:lnTo>
                  <a:pt x="537" y="285"/>
                </a:lnTo>
                <a:lnTo>
                  <a:pt x="403" y="288"/>
                </a:lnTo>
                <a:lnTo>
                  <a:pt x="267" y="287"/>
                </a:lnTo>
                <a:lnTo>
                  <a:pt x="133" y="283"/>
                </a:lnTo>
                <a:lnTo>
                  <a:pt x="0" y="279"/>
                </a:lnTo>
                <a:lnTo>
                  <a:pt x="4" y="186"/>
                </a:lnTo>
                <a:lnTo>
                  <a:pt x="8" y="92"/>
                </a:lnTo>
                <a:lnTo>
                  <a:pt x="1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Freeform 37"/>
          <p:cNvSpPr>
            <a:spLocks/>
          </p:cNvSpPr>
          <p:nvPr/>
        </p:nvSpPr>
        <p:spPr bwMode="auto">
          <a:xfrm>
            <a:off x="3441738" y="3303569"/>
            <a:ext cx="820093" cy="415204"/>
          </a:xfrm>
          <a:custGeom>
            <a:avLst/>
            <a:gdLst/>
            <a:ahLst/>
            <a:cxnLst>
              <a:cxn ang="0">
                <a:pos x="154" y="7"/>
              </a:cxn>
              <a:cxn ang="0">
                <a:pos x="461" y="12"/>
              </a:cxn>
              <a:cxn ang="0">
                <a:pos x="618" y="43"/>
              </a:cxn>
              <a:cxn ang="0">
                <a:pos x="626" y="102"/>
              </a:cxn>
              <a:cxn ang="0">
                <a:pos x="635" y="159"/>
              </a:cxn>
              <a:cxn ang="0">
                <a:pos x="635" y="237"/>
              </a:cxn>
              <a:cxn ang="0">
                <a:pos x="619" y="317"/>
              </a:cxn>
              <a:cxn ang="0">
                <a:pos x="581" y="294"/>
              </a:cxn>
              <a:cxn ang="0">
                <a:pos x="578" y="294"/>
              </a:cxn>
              <a:cxn ang="0">
                <a:pos x="575" y="295"/>
              </a:cxn>
              <a:cxn ang="0">
                <a:pos x="574" y="299"/>
              </a:cxn>
              <a:cxn ang="0">
                <a:pos x="572" y="302"/>
              </a:cxn>
              <a:cxn ang="0">
                <a:pos x="559" y="300"/>
              </a:cxn>
              <a:cxn ang="0">
                <a:pos x="553" y="296"/>
              </a:cxn>
              <a:cxn ang="0">
                <a:pos x="540" y="301"/>
              </a:cxn>
              <a:cxn ang="0">
                <a:pos x="530" y="303"/>
              </a:cxn>
              <a:cxn ang="0">
                <a:pos x="497" y="316"/>
              </a:cxn>
              <a:cxn ang="0">
                <a:pos x="474" y="302"/>
              </a:cxn>
              <a:cxn ang="0">
                <a:pos x="470" y="300"/>
              </a:cxn>
              <a:cxn ang="0">
                <a:pos x="466" y="303"/>
              </a:cxn>
              <a:cxn ang="0">
                <a:pos x="462" y="305"/>
              </a:cxn>
              <a:cxn ang="0">
                <a:pos x="460" y="302"/>
              </a:cxn>
              <a:cxn ang="0">
                <a:pos x="454" y="299"/>
              </a:cxn>
              <a:cxn ang="0">
                <a:pos x="446" y="298"/>
              </a:cxn>
              <a:cxn ang="0">
                <a:pos x="438" y="305"/>
              </a:cxn>
              <a:cxn ang="0">
                <a:pos x="435" y="316"/>
              </a:cxn>
              <a:cxn ang="0">
                <a:pos x="431" y="314"/>
              </a:cxn>
              <a:cxn ang="0">
                <a:pos x="430" y="309"/>
              </a:cxn>
              <a:cxn ang="0">
                <a:pos x="431" y="305"/>
              </a:cxn>
              <a:cxn ang="0">
                <a:pos x="424" y="302"/>
              </a:cxn>
              <a:cxn ang="0">
                <a:pos x="418" y="305"/>
              </a:cxn>
              <a:cxn ang="0">
                <a:pos x="410" y="302"/>
              </a:cxn>
              <a:cxn ang="0">
                <a:pos x="396" y="294"/>
              </a:cxn>
              <a:cxn ang="0">
                <a:pos x="389" y="294"/>
              </a:cxn>
              <a:cxn ang="0">
                <a:pos x="378" y="302"/>
              </a:cxn>
              <a:cxn ang="0">
                <a:pos x="374" y="296"/>
              </a:cxn>
              <a:cxn ang="0">
                <a:pos x="369" y="291"/>
              </a:cxn>
              <a:cxn ang="0">
                <a:pos x="362" y="287"/>
              </a:cxn>
              <a:cxn ang="0">
                <a:pos x="362" y="277"/>
              </a:cxn>
              <a:cxn ang="0">
                <a:pos x="339" y="279"/>
              </a:cxn>
              <a:cxn ang="0">
                <a:pos x="314" y="277"/>
              </a:cxn>
              <a:cxn ang="0">
                <a:pos x="277" y="268"/>
              </a:cxn>
              <a:cxn ang="0">
                <a:pos x="276" y="256"/>
              </a:cxn>
              <a:cxn ang="0">
                <a:pos x="268" y="249"/>
              </a:cxn>
              <a:cxn ang="0">
                <a:pos x="264" y="246"/>
              </a:cxn>
              <a:cxn ang="0">
                <a:pos x="258" y="251"/>
              </a:cxn>
              <a:cxn ang="0">
                <a:pos x="255" y="250"/>
              </a:cxn>
              <a:cxn ang="0">
                <a:pos x="248" y="249"/>
              </a:cxn>
              <a:cxn ang="0">
                <a:pos x="247" y="251"/>
              </a:cxn>
              <a:cxn ang="0">
                <a:pos x="232" y="242"/>
              </a:cxn>
              <a:cxn ang="0">
                <a:pos x="219" y="231"/>
              </a:cxn>
              <a:cxn ang="0">
                <a:pos x="224" y="60"/>
              </a:cxn>
              <a:cxn ang="0">
                <a:pos x="199" y="50"/>
              </a:cxn>
              <a:cxn ang="0">
                <a:pos x="169" y="51"/>
              </a:cxn>
              <a:cxn ang="0">
                <a:pos x="118" y="48"/>
              </a:cxn>
              <a:cxn ang="0">
                <a:pos x="37" y="42"/>
              </a:cxn>
              <a:cxn ang="0">
                <a:pos x="1" y="25"/>
              </a:cxn>
              <a:cxn ang="0">
                <a:pos x="5" y="0"/>
              </a:cxn>
            </a:cxnLst>
            <a:rect l="0" t="0" r="r" b="b"/>
            <a:pathLst>
              <a:path w="636" h="322">
                <a:moveTo>
                  <a:pt x="5" y="0"/>
                </a:moveTo>
                <a:lnTo>
                  <a:pt x="154" y="7"/>
                </a:lnTo>
                <a:lnTo>
                  <a:pt x="306" y="11"/>
                </a:lnTo>
                <a:lnTo>
                  <a:pt x="461" y="12"/>
                </a:lnTo>
                <a:lnTo>
                  <a:pt x="618" y="12"/>
                </a:lnTo>
                <a:lnTo>
                  <a:pt x="618" y="43"/>
                </a:lnTo>
                <a:lnTo>
                  <a:pt x="621" y="72"/>
                </a:lnTo>
                <a:lnTo>
                  <a:pt x="626" y="102"/>
                </a:lnTo>
                <a:lnTo>
                  <a:pt x="631" y="130"/>
                </a:lnTo>
                <a:lnTo>
                  <a:pt x="635" y="159"/>
                </a:lnTo>
                <a:lnTo>
                  <a:pt x="636" y="197"/>
                </a:lnTo>
                <a:lnTo>
                  <a:pt x="635" y="237"/>
                </a:lnTo>
                <a:lnTo>
                  <a:pt x="635" y="322"/>
                </a:lnTo>
                <a:lnTo>
                  <a:pt x="619" y="317"/>
                </a:lnTo>
                <a:lnTo>
                  <a:pt x="594" y="301"/>
                </a:lnTo>
                <a:lnTo>
                  <a:pt x="581" y="294"/>
                </a:lnTo>
                <a:lnTo>
                  <a:pt x="579" y="293"/>
                </a:lnTo>
                <a:lnTo>
                  <a:pt x="578" y="294"/>
                </a:lnTo>
                <a:lnTo>
                  <a:pt x="576" y="294"/>
                </a:lnTo>
                <a:lnTo>
                  <a:pt x="575" y="295"/>
                </a:lnTo>
                <a:lnTo>
                  <a:pt x="575" y="298"/>
                </a:lnTo>
                <a:lnTo>
                  <a:pt x="574" y="299"/>
                </a:lnTo>
                <a:lnTo>
                  <a:pt x="574" y="300"/>
                </a:lnTo>
                <a:lnTo>
                  <a:pt x="572" y="302"/>
                </a:lnTo>
                <a:lnTo>
                  <a:pt x="564" y="302"/>
                </a:lnTo>
                <a:lnTo>
                  <a:pt x="559" y="300"/>
                </a:lnTo>
                <a:lnTo>
                  <a:pt x="558" y="299"/>
                </a:lnTo>
                <a:lnTo>
                  <a:pt x="553" y="296"/>
                </a:lnTo>
                <a:lnTo>
                  <a:pt x="546" y="298"/>
                </a:lnTo>
                <a:lnTo>
                  <a:pt x="540" y="301"/>
                </a:lnTo>
                <a:lnTo>
                  <a:pt x="534" y="303"/>
                </a:lnTo>
                <a:lnTo>
                  <a:pt x="530" y="303"/>
                </a:lnTo>
                <a:lnTo>
                  <a:pt x="525" y="299"/>
                </a:lnTo>
                <a:lnTo>
                  <a:pt x="497" y="316"/>
                </a:lnTo>
                <a:lnTo>
                  <a:pt x="484" y="309"/>
                </a:lnTo>
                <a:lnTo>
                  <a:pt x="474" y="302"/>
                </a:lnTo>
                <a:lnTo>
                  <a:pt x="472" y="301"/>
                </a:lnTo>
                <a:lnTo>
                  <a:pt x="470" y="300"/>
                </a:lnTo>
                <a:lnTo>
                  <a:pt x="469" y="300"/>
                </a:lnTo>
                <a:lnTo>
                  <a:pt x="466" y="303"/>
                </a:lnTo>
                <a:lnTo>
                  <a:pt x="465" y="303"/>
                </a:lnTo>
                <a:lnTo>
                  <a:pt x="462" y="305"/>
                </a:lnTo>
                <a:lnTo>
                  <a:pt x="460" y="305"/>
                </a:lnTo>
                <a:lnTo>
                  <a:pt x="460" y="302"/>
                </a:lnTo>
                <a:lnTo>
                  <a:pt x="459" y="301"/>
                </a:lnTo>
                <a:lnTo>
                  <a:pt x="454" y="299"/>
                </a:lnTo>
                <a:lnTo>
                  <a:pt x="449" y="294"/>
                </a:lnTo>
                <a:lnTo>
                  <a:pt x="446" y="298"/>
                </a:lnTo>
                <a:lnTo>
                  <a:pt x="441" y="301"/>
                </a:lnTo>
                <a:lnTo>
                  <a:pt x="438" y="305"/>
                </a:lnTo>
                <a:lnTo>
                  <a:pt x="435" y="309"/>
                </a:lnTo>
                <a:lnTo>
                  <a:pt x="435" y="316"/>
                </a:lnTo>
                <a:lnTo>
                  <a:pt x="432" y="315"/>
                </a:lnTo>
                <a:lnTo>
                  <a:pt x="431" y="314"/>
                </a:lnTo>
                <a:lnTo>
                  <a:pt x="430" y="312"/>
                </a:lnTo>
                <a:lnTo>
                  <a:pt x="430" y="309"/>
                </a:lnTo>
                <a:lnTo>
                  <a:pt x="431" y="307"/>
                </a:lnTo>
                <a:lnTo>
                  <a:pt x="431" y="305"/>
                </a:lnTo>
                <a:lnTo>
                  <a:pt x="432" y="302"/>
                </a:lnTo>
                <a:lnTo>
                  <a:pt x="424" y="302"/>
                </a:lnTo>
                <a:lnTo>
                  <a:pt x="420" y="303"/>
                </a:lnTo>
                <a:lnTo>
                  <a:pt x="418" y="305"/>
                </a:lnTo>
                <a:lnTo>
                  <a:pt x="416" y="308"/>
                </a:lnTo>
                <a:lnTo>
                  <a:pt x="410" y="302"/>
                </a:lnTo>
                <a:lnTo>
                  <a:pt x="404" y="298"/>
                </a:lnTo>
                <a:lnTo>
                  <a:pt x="396" y="294"/>
                </a:lnTo>
                <a:lnTo>
                  <a:pt x="392" y="292"/>
                </a:lnTo>
                <a:lnTo>
                  <a:pt x="389" y="294"/>
                </a:lnTo>
                <a:lnTo>
                  <a:pt x="383" y="300"/>
                </a:lnTo>
                <a:lnTo>
                  <a:pt x="378" y="302"/>
                </a:lnTo>
                <a:lnTo>
                  <a:pt x="373" y="302"/>
                </a:lnTo>
                <a:lnTo>
                  <a:pt x="374" y="296"/>
                </a:lnTo>
                <a:lnTo>
                  <a:pt x="373" y="293"/>
                </a:lnTo>
                <a:lnTo>
                  <a:pt x="369" y="291"/>
                </a:lnTo>
                <a:lnTo>
                  <a:pt x="366" y="289"/>
                </a:lnTo>
                <a:lnTo>
                  <a:pt x="362" y="287"/>
                </a:lnTo>
                <a:lnTo>
                  <a:pt x="361" y="282"/>
                </a:lnTo>
                <a:lnTo>
                  <a:pt x="362" y="277"/>
                </a:lnTo>
                <a:lnTo>
                  <a:pt x="346" y="277"/>
                </a:lnTo>
                <a:lnTo>
                  <a:pt x="339" y="279"/>
                </a:lnTo>
                <a:lnTo>
                  <a:pt x="334" y="282"/>
                </a:lnTo>
                <a:lnTo>
                  <a:pt x="314" y="277"/>
                </a:lnTo>
                <a:lnTo>
                  <a:pt x="296" y="271"/>
                </a:lnTo>
                <a:lnTo>
                  <a:pt x="277" y="268"/>
                </a:lnTo>
                <a:lnTo>
                  <a:pt x="278" y="260"/>
                </a:lnTo>
                <a:lnTo>
                  <a:pt x="276" y="256"/>
                </a:lnTo>
                <a:lnTo>
                  <a:pt x="271" y="252"/>
                </a:lnTo>
                <a:lnTo>
                  <a:pt x="268" y="249"/>
                </a:lnTo>
                <a:lnTo>
                  <a:pt x="267" y="243"/>
                </a:lnTo>
                <a:lnTo>
                  <a:pt x="264" y="246"/>
                </a:lnTo>
                <a:lnTo>
                  <a:pt x="263" y="249"/>
                </a:lnTo>
                <a:lnTo>
                  <a:pt x="258" y="251"/>
                </a:lnTo>
                <a:lnTo>
                  <a:pt x="257" y="250"/>
                </a:lnTo>
                <a:lnTo>
                  <a:pt x="255" y="250"/>
                </a:lnTo>
                <a:lnTo>
                  <a:pt x="252" y="249"/>
                </a:lnTo>
                <a:lnTo>
                  <a:pt x="248" y="249"/>
                </a:lnTo>
                <a:lnTo>
                  <a:pt x="247" y="250"/>
                </a:lnTo>
                <a:lnTo>
                  <a:pt x="247" y="251"/>
                </a:lnTo>
                <a:lnTo>
                  <a:pt x="239" y="247"/>
                </a:lnTo>
                <a:lnTo>
                  <a:pt x="232" y="242"/>
                </a:lnTo>
                <a:lnTo>
                  <a:pt x="226" y="235"/>
                </a:lnTo>
                <a:lnTo>
                  <a:pt x="219" y="231"/>
                </a:lnTo>
                <a:lnTo>
                  <a:pt x="220" y="145"/>
                </a:lnTo>
                <a:lnTo>
                  <a:pt x="224" y="60"/>
                </a:lnTo>
                <a:lnTo>
                  <a:pt x="212" y="53"/>
                </a:lnTo>
                <a:lnTo>
                  <a:pt x="199" y="50"/>
                </a:lnTo>
                <a:lnTo>
                  <a:pt x="185" y="50"/>
                </a:lnTo>
                <a:lnTo>
                  <a:pt x="169" y="51"/>
                </a:lnTo>
                <a:lnTo>
                  <a:pt x="154" y="51"/>
                </a:lnTo>
                <a:lnTo>
                  <a:pt x="118" y="48"/>
                </a:lnTo>
                <a:lnTo>
                  <a:pt x="78" y="46"/>
                </a:lnTo>
                <a:lnTo>
                  <a:pt x="37" y="42"/>
                </a:lnTo>
                <a:lnTo>
                  <a:pt x="0" y="41"/>
                </a:lnTo>
                <a:lnTo>
                  <a:pt x="1" y="25"/>
                </a:lnTo>
                <a:lnTo>
                  <a:pt x="4" y="12"/>
                </a:lnTo>
                <a:lnTo>
                  <a:pt x="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2" name="Freeform 38"/>
          <p:cNvSpPr>
            <a:spLocks/>
          </p:cNvSpPr>
          <p:nvPr/>
        </p:nvSpPr>
        <p:spPr bwMode="auto">
          <a:xfrm>
            <a:off x="2479805" y="1725277"/>
            <a:ext cx="970959" cy="600886"/>
          </a:xfrm>
          <a:custGeom>
            <a:avLst/>
            <a:gdLst/>
            <a:ahLst/>
            <a:cxnLst>
              <a:cxn ang="0">
                <a:pos x="80" y="11"/>
              </a:cxn>
              <a:cxn ang="0">
                <a:pos x="249" y="40"/>
              </a:cxn>
              <a:cxn ang="0">
                <a:pos x="528" y="80"/>
              </a:cxn>
              <a:cxn ang="0">
                <a:pos x="729" y="98"/>
              </a:cxn>
              <a:cxn ang="0">
                <a:pos x="740" y="284"/>
              </a:cxn>
              <a:cxn ang="0">
                <a:pos x="606" y="455"/>
              </a:cxn>
              <a:cxn ang="0">
                <a:pos x="335" y="424"/>
              </a:cxn>
              <a:cxn ang="0">
                <a:pos x="265" y="425"/>
              </a:cxn>
              <a:cxn ang="0">
                <a:pos x="261" y="458"/>
              </a:cxn>
              <a:cxn ang="0">
                <a:pos x="252" y="446"/>
              </a:cxn>
              <a:cxn ang="0">
                <a:pos x="241" y="438"/>
              </a:cxn>
              <a:cxn ang="0">
                <a:pos x="233" y="448"/>
              </a:cxn>
              <a:cxn ang="0">
                <a:pos x="206" y="446"/>
              </a:cxn>
              <a:cxn ang="0">
                <a:pos x="181" y="445"/>
              </a:cxn>
              <a:cxn ang="0">
                <a:pos x="173" y="449"/>
              </a:cxn>
              <a:cxn ang="0">
                <a:pos x="162" y="446"/>
              </a:cxn>
              <a:cxn ang="0">
                <a:pos x="144" y="449"/>
              </a:cxn>
              <a:cxn ang="0">
                <a:pos x="135" y="434"/>
              </a:cxn>
              <a:cxn ang="0">
                <a:pos x="124" y="410"/>
              </a:cxn>
              <a:cxn ang="0">
                <a:pos x="113" y="398"/>
              </a:cxn>
              <a:cxn ang="0">
                <a:pos x="113" y="379"/>
              </a:cxn>
              <a:cxn ang="0">
                <a:pos x="101" y="343"/>
              </a:cxn>
              <a:cxn ang="0">
                <a:pos x="88" y="323"/>
              </a:cxn>
              <a:cxn ang="0">
                <a:pos x="72" y="334"/>
              </a:cxn>
              <a:cxn ang="0">
                <a:pos x="53" y="328"/>
              </a:cxn>
              <a:cxn ang="0">
                <a:pos x="53" y="321"/>
              </a:cxn>
              <a:cxn ang="0">
                <a:pos x="57" y="318"/>
              </a:cxn>
              <a:cxn ang="0">
                <a:pos x="57" y="312"/>
              </a:cxn>
              <a:cxn ang="0">
                <a:pos x="58" y="308"/>
              </a:cxn>
              <a:cxn ang="0">
                <a:pos x="63" y="305"/>
              </a:cxn>
              <a:cxn ang="0">
                <a:pos x="68" y="271"/>
              </a:cxn>
              <a:cxn ang="0">
                <a:pos x="84" y="232"/>
              </a:cxn>
              <a:cxn ang="0">
                <a:pos x="73" y="227"/>
              </a:cxn>
              <a:cxn ang="0">
                <a:pos x="67" y="220"/>
              </a:cxn>
              <a:cxn ang="0">
                <a:pos x="57" y="216"/>
              </a:cxn>
              <a:cxn ang="0">
                <a:pos x="53" y="206"/>
              </a:cxn>
              <a:cxn ang="0">
                <a:pos x="53" y="201"/>
              </a:cxn>
              <a:cxn ang="0">
                <a:pos x="50" y="196"/>
              </a:cxn>
              <a:cxn ang="0">
                <a:pos x="34" y="167"/>
              </a:cxn>
              <a:cxn ang="0">
                <a:pos x="22" y="155"/>
              </a:cxn>
              <a:cxn ang="0">
                <a:pos x="20" y="150"/>
              </a:cxn>
              <a:cxn ang="0">
                <a:pos x="16" y="144"/>
              </a:cxn>
              <a:cxn ang="0">
                <a:pos x="15" y="131"/>
              </a:cxn>
              <a:cxn ang="0">
                <a:pos x="13" y="111"/>
              </a:cxn>
              <a:cxn ang="0">
                <a:pos x="6" y="60"/>
              </a:cxn>
            </a:cxnLst>
            <a:rect l="0" t="0" r="r" b="b"/>
            <a:pathLst>
              <a:path w="753" h="466">
                <a:moveTo>
                  <a:pt x="16" y="0"/>
                </a:moveTo>
                <a:lnTo>
                  <a:pt x="47" y="5"/>
                </a:lnTo>
                <a:lnTo>
                  <a:pt x="80" y="11"/>
                </a:lnTo>
                <a:lnTo>
                  <a:pt x="114" y="18"/>
                </a:lnTo>
                <a:lnTo>
                  <a:pt x="145" y="24"/>
                </a:lnTo>
                <a:lnTo>
                  <a:pt x="249" y="40"/>
                </a:lnTo>
                <a:lnTo>
                  <a:pt x="354" y="57"/>
                </a:lnTo>
                <a:lnTo>
                  <a:pt x="440" y="69"/>
                </a:lnTo>
                <a:lnTo>
                  <a:pt x="528" y="80"/>
                </a:lnTo>
                <a:lnTo>
                  <a:pt x="616" y="88"/>
                </a:lnTo>
                <a:lnTo>
                  <a:pt x="703" y="97"/>
                </a:lnTo>
                <a:lnTo>
                  <a:pt x="729" y="98"/>
                </a:lnTo>
                <a:lnTo>
                  <a:pt x="753" y="99"/>
                </a:lnTo>
                <a:lnTo>
                  <a:pt x="746" y="190"/>
                </a:lnTo>
                <a:lnTo>
                  <a:pt x="740" y="284"/>
                </a:lnTo>
                <a:lnTo>
                  <a:pt x="733" y="376"/>
                </a:lnTo>
                <a:lnTo>
                  <a:pt x="725" y="466"/>
                </a:lnTo>
                <a:lnTo>
                  <a:pt x="606" y="455"/>
                </a:lnTo>
                <a:lnTo>
                  <a:pt x="486" y="444"/>
                </a:lnTo>
                <a:lnTo>
                  <a:pt x="368" y="430"/>
                </a:lnTo>
                <a:lnTo>
                  <a:pt x="335" y="424"/>
                </a:lnTo>
                <a:lnTo>
                  <a:pt x="302" y="419"/>
                </a:lnTo>
                <a:lnTo>
                  <a:pt x="270" y="418"/>
                </a:lnTo>
                <a:lnTo>
                  <a:pt x="265" y="425"/>
                </a:lnTo>
                <a:lnTo>
                  <a:pt x="263" y="435"/>
                </a:lnTo>
                <a:lnTo>
                  <a:pt x="262" y="446"/>
                </a:lnTo>
                <a:lnTo>
                  <a:pt x="261" y="458"/>
                </a:lnTo>
                <a:lnTo>
                  <a:pt x="256" y="455"/>
                </a:lnTo>
                <a:lnTo>
                  <a:pt x="254" y="452"/>
                </a:lnTo>
                <a:lnTo>
                  <a:pt x="252" y="446"/>
                </a:lnTo>
                <a:lnTo>
                  <a:pt x="250" y="441"/>
                </a:lnTo>
                <a:lnTo>
                  <a:pt x="247" y="438"/>
                </a:lnTo>
                <a:lnTo>
                  <a:pt x="241" y="438"/>
                </a:lnTo>
                <a:lnTo>
                  <a:pt x="237" y="440"/>
                </a:lnTo>
                <a:lnTo>
                  <a:pt x="235" y="444"/>
                </a:lnTo>
                <a:lnTo>
                  <a:pt x="233" y="448"/>
                </a:lnTo>
                <a:lnTo>
                  <a:pt x="230" y="451"/>
                </a:lnTo>
                <a:lnTo>
                  <a:pt x="224" y="452"/>
                </a:lnTo>
                <a:lnTo>
                  <a:pt x="206" y="446"/>
                </a:lnTo>
                <a:lnTo>
                  <a:pt x="188" y="444"/>
                </a:lnTo>
                <a:lnTo>
                  <a:pt x="185" y="444"/>
                </a:lnTo>
                <a:lnTo>
                  <a:pt x="181" y="445"/>
                </a:lnTo>
                <a:lnTo>
                  <a:pt x="179" y="447"/>
                </a:lnTo>
                <a:lnTo>
                  <a:pt x="177" y="448"/>
                </a:lnTo>
                <a:lnTo>
                  <a:pt x="173" y="449"/>
                </a:lnTo>
                <a:lnTo>
                  <a:pt x="170" y="449"/>
                </a:lnTo>
                <a:lnTo>
                  <a:pt x="165" y="447"/>
                </a:lnTo>
                <a:lnTo>
                  <a:pt x="162" y="446"/>
                </a:lnTo>
                <a:lnTo>
                  <a:pt x="157" y="446"/>
                </a:lnTo>
                <a:lnTo>
                  <a:pt x="150" y="447"/>
                </a:lnTo>
                <a:lnTo>
                  <a:pt x="144" y="449"/>
                </a:lnTo>
                <a:lnTo>
                  <a:pt x="137" y="452"/>
                </a:lnTo>
                <a:lnTo>
                  <a:pt x="136" y="444"/>
                </a:lnTo>
                <a:lnTo>
                  <a:pt x="135" y="434"/>
                </a:lnTo>
                <a:lnTo>
                  <a:pt x="132" y="425"/>
                </a:lnTo>
                <a:lnTo>
                  <a:pt x="130" y="417"/>
                </a:lnTo>
                <a:lnTo>
                  <a:pt x="124" y="410"/>
                </a:lnTo>
                <a:lnTo>
                  <a:pt x="115" y="406"/>
                </a:lnTo>
                <a:lnTo>
                  <a:pt x="113" y="403"/>
                </a:lnTo>
                <a:lnTo>
                  <a:pt x="113" y="398"/>
                </a:lnTo>
                <a:lnTo>
                  <a:pt x="115" y="393"/>
                </a:lnTo>
                <a:lnTo>
                  <a:pt x="115" y="388"/>
                </a:lnTo>
                <a:lnTo>
                  <a:pt x="113" y="379"/>
                </a:lnTo>
                <a:lnTo>
                  <a:pt x="108" y="372"/>
                </a:lnTo>
                <a:lnTo>
                  <a:pt x="103" y="364"/>
                </a:lnTo>
                <a:lnTo>
                  <a:pt x="101" y="343"/>
                </a:lnTo>
                <a:lnTo>
                  <a:pt x="100" y="332"/>
                </a:lnTo>
                <a:lnTo>
                  <a:pt x="95" y="322"/>
                </a:lnTo>
                <a:lnTo>
                  <a:pt x="88" y="323"/>
                </a:lnTo>
                <a:lnTo>
                  <a:pt x="82" y="327"/>
                </a:lnTo>
                <a:lnTo>
                  <a:pt x="77" y="332"/>
                </a:lnTo>
                <a:lnTo>
                  <a:pt x="72" y="334"/>
                </a:lnTo>
                <a:lnTo>
                  <a:pt x="67" y="334"/>
                </a:lnTo>
                <a:lnTo>
                  <a:pt x="60" y="332"/>
                </a:lnTo>
                <a:lnTo>
                  <a:pt x="53" y="328"/>
                </a:lnTo>
                <a:lnTo>
                  <a:pt x="52" y="326"/>
                </a:lnTo>
                <a:lnTo>
                  <a:pt x="52" y="323"/>
                </a:lnTo>
                <a:lnTo>
                  <a:pt x="53" y="321"/>
                </a:lnTo>
                <a:lnTo>
                  <a:pt x="53" y="320"/>
                </a:lnTo>
                <a:lnTo>
                  <a:pt x="56" y="319"/>
                </a:lnTo>
                <a:lnTo>
                  <a:pt x="57" y="318"/>
                </a:lnTo>
                <a:lnTo>
                  <a:pt x="58" y="315"/>
                </a:lnTo>
                <a:lnTo>
                  <a:pt x="58" y="313"/>
                </a:lnTo>
                <a:lnTo>
                  <a:pt x="57" y="312"/>
                </a:lnTo>
                <a:lnTo>
                  <a:pt x="57" y="311"/>
                </a:lnTo>
                <a:lnTo>
                  <a:pt x="56" y="311"/>
                </a:lnTo>
                <a:lnTo>
                  <a:pt x="58" y="308"/>
                </a:lnTo>
                <a:lnTo>
                  <a:pt x="59" y="306"/>
                </a:lnTo>
                <a:lnTo>
                  <a:pt x="61" y="305"/>
                </a:lnTo>
                <a:lnTo>
                  <a:pt x="63" y="305"/>
                </a:lnTo>
                <a:lnTo>
                  <a:pt x="67" y="300"/>
                </a:lnTo>
                <a:lnTo>
                  <a:pt x="66" y="285"/>
                </a:lnTo>
                <a:lnTo>
                  <a:pt x="68" y="271"/>
                </a:lnTo>
                <a:lnTo>
                  <a:pt x="73" y="258"/>
                </a:lnTo>
                <a:lnTo>
                  <a:pt x="79" y="245"/>
                </a:lnTo>
                <a:lnTo>
                  <a:pt x="84" y="232"/>
                </a:lnTo>
                <a:lnTo>
                  <a:pt x="82" y="229"/>
                </a:lnTo>
                <a:lnTo>
                  <a:pt x="78" y="227"/>
                </a:lnTo>
                <a:lnTo>
                  <a:pt x="73" y="227"/>
                </a:lnTo>
                <a:lnTo>
                  <a:pt x="67" y="225"/>
                </a:lnTo>
                <a:lnTo>
                  <a:pt x="64" y="223"/>
                </a:lnTo>
                <a:lnTo>
                  <a:pt x="67" y="220"/>
                </a:lnTo>
                <a:lnTo>
                  <a:pt x="59" y="220"/>
                </a:lnTo>
                <a:lnTo>
                  <a:pt x="58" y="218"/>
                </a:lnTo>
                <a:lnTo>
                  <a:pt x="57" y="216"/>
                </a:lnTo>
                <a:lnTo>
                  <a:pt x="57" y="211"/>
                </a:lnTo>
                <a:lnTo>
                  <a:pt x="54" y="207"/>
                </a:lnTo>
                <a:lnTo>
                  <a:pt x="53" y="206"/>
                </a:lnTo>
                <a:lnTo>
                  <a:pt x="52" y="206"/>
                </a:lnTo>
                <a:lnTo>
                  <a:pt x="52" y="203"/>
                </a:lnTo>
                <a:lnTo>
                  <a:pt x="53" y="201"/>
                </a:lnTo>
                <a:lnTo>
                  <a:pt x="53" y="200"/>
                </a:lnTo>
                <a:lnTo>
                  <a:pt x="52" y="197"/>
                </a:lnTo>
                <a:lnTo>
                  <a:pt x="50" y="196"/>
                </a:lnTo>
                <a:lnTo>
                  <a:pt x="49" y="194"/>
                </a:lnTo>
                <a:lnTo>
                  <a:pt x="47" y="193"/>
                </a:lnTo>
                <a:lnTo>
                  <a:pt x="34" y="167"/>
                </a:lnTo>
                <a:lnTo>
                  <a:pt x="31" y="164"/>
                </a:lnTo>
                <a:lnTo>
                  <a:pt x="24" y="159"/>
                </a:lnTo>
                <a:lnTo>
                  <a:pt x="22" y="155"/>
                </a:lnTo>
                <a:lnTo>
                  <a:pt x="21" y="153"/>
                </a:lnTo>
                <a:lnTo>
                  <a:pt x="21" y="151"/>
                </a:lnTo>
                <a:lnTo>
                  <a:pt x="20" y="150"/>
                </a:lnTo>
                <a:lnTo>
                  <a:pt x="20" y="147"/>
                </a:lnTo>
                <a:lnTo>
                  <a:pt x="18" y="145"/>
                </a:lnTo>
                <a:lnTo>
                  <a:pt x="16" y="144"/>
                </a:lnTo>
                <a:lnTo>
                  <a:pt x="14" y="139"/>
                </a:lnTo>
                <a:lnTo>
                  <a:pt x="14" y="133"/>
                </a:lnTo>
                <a:lnTo>
                  <a:pt x="15" y="131"/>
                </a:lnTo>
                <a:lnTo>
                  <a:pt x="16" y="130"/>
                </a:lnTo>
                <a:lnTo>
                  <a:pt x="16" y="125"/>
                </a:lnTo>
                <a:lnTo>
                  <a:pt x="13" y="111"/>
                </a:lnTo>
                <a:lnTo>
                  <a:pt x="6" y="99"/>
                </a:lnTo>
                <a:lnTo>
                  <a:pt x="0" y="88"/>
                </a:lnTo>
                <a:lnTo>
                  <a:pt x="6" y="60"/>
                </a:lnTo>
                <a:lnTo>
                  <a:pt x="11" y="31"/>
                </a:lnTo>
                <a:lnTo>
                  <a:pt x="16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3" name="Freeform 39"/>
          <p:cNvSpPr>
            <a:spLocks/>
          </p:cNvSpPr>
          <p:nvPr/>
        </p:nvSpPr>
        <p:spPr bwMode="auto">
          <a:xfrm>
            <a:off x="2758327" y="2268137"/>
            <a:ext cx="656332" cy="537702"/>
          </a:xfrm>
          <a:custGeom>
            <a:avLst/>
            <a:gdLst/>
            <a:ahLst/>
            <a:cxnLst>
              <a:cxn ang="0">
                <a:pos x="59" y="0"/>
              </a:cxn>
              <a:cxn ang="0">
                <a:pos x="72" y="2"/>
              </a:cxn>
              <a:cxn ang="0">
                <a:pos x="90" y="4"/>
              </a:cxn>
              <a:cxn ang="0">
                <a:pos x="149" y="11"/>
              </a:cxn>
              <a:cxn ang="0">
                <a:pos x="249" y="25"/>
              </a:cxn>
              <a:cxn ang="0">
                <a:pos x="353" y="35"/>
              </a:cxn>
              <a:cxn ang="0">
                <a:pos x="456" y="45"/>
              </a:cxn>
              <a:cxn ang="0">
                <a:pos x="482" y="47"/>
              </a:cxn>
              <a:cxn ang="0">
                <a:pos x="509" y="48"/>
              </a:cxn>
              <a:cxn ang="0">
                <a:pos x="502" y="139"/>
              </a:cxn>
              <a:cxn ang="0">
                <a:pos x="495" y="233"/>
              </a:cxn>
              <a:cxn ang="0">
                <a:pos x="489" y="326"/>
              </a:cxn>
              <a:cxn ang="0">
                <a:pos x="481" y="417"/>
              </a:cxn>
              <a:cxn ang="0">
                <a:pos x="358" y="408"/>
              </a:cxn>
              <a:cxn ang="0">
                <a:pos x="235" y="395"/>
              </a:cxn>
              <a:cxn ang="0">
                <a:pos x="117" y="381"/>
              </a:cxn>
              <a:cxn ang="0">
                <a:pos x="0" y="363"/>
              </a:cxn>
              <a:cxn ang="0">
                <a:pos x="13" y="276"/>
              </a:cxn>
              <a:cxn ang="0">
                <a:pos x="27" y="184"/>
              </a:cxn>
              <a:cxn ang="0">
                <a:pos x="40" y="90"/>
              </a:cxn>
              <a:cxn ang="0">
                <a:pos x="43" y="69"/>
              </a:cxn>
              <a:cxn ang="0">
                <a:pos x="48" y="48"/>
              </a:cxn>
              <a:cxn ang="0">
                <a:pos x="49" y="35"/>
              </a:cxn>
              <a:cxn ang="0">
                <a:pos x="49" y="21"/>
              </a:cxn>
              <a:cxn ang="0">
                <a:pos x="53" y="10"/>
              </a:cxn>
              <a:cxn ang="0">
                <a:pos x="59" y="0"/>
              </a:cxn>
            </a:cxnLst>
            <a:rect l="0" t="0" r="r" b="b"/>
            <a:pathLst>
              <a:path w="509" h="417">
                <a:moveTo>
                  <a:pt x="59" y="0"/>
                </a:moveTo>
                <a:lnTo>
                  <a:pt x="72" y="2"/>
                </a:lnTo>
                <a:lnTo>
                  <a:pt x="90" y="4"/>
                </a:lnTo>
                <a:lnTo>
                  <a:pt x="149" y="11"/>
                </a:lnTo>
                <a:lnTo>
                  <a:pt x="249" y="25"/>
                </a:lnTo>
                <a:lnTo>
                  <a:pt x="353" y="35"/>
                </a:lnTo>
                <a:lnTo>
                  <a:pt x="456" y="45"/>
                </a:lnTo>
                <a:lnTo>
                  <a:pt x="482" y="47"/>
                </a:lnTo>
                <a:lnTo>
                  <a:pt x="509" y="48"/>
                </a:lnTo>
                <a:lnTo>
                  <a:pt x="502" y="139"/>
                </a:lnTo>
                <a:lnTo>
                  <a:pt x="495" y="233"/>
                </a:lnTo>
                <a:lnTo>
                  <a:pt x="489" y="326"/>
                </a:lnTo>
                <a:lnTo>
                  <a:pt x="481" y="417"/>
                </a:lnTo>
                <a:lnTo>
                  <a:pt x="358" y="408"/>
                </a:lnTo>
                <a:lnTo>
                  <a:pt x="235" y="395"/>
                </a:lnTo>
                <a:lnTo>
                  <a:pt x="117" y="381"/>
                </a:lnTo>
                <a:lnTo>
                  <a:pt x="0" y="363"/>
                </a:lnTo>
                <a:lnTo>
                  <a:pt x="13" y="276"/>
                </a:lnTo>
                <a:lnTo>
                  <a:pt x="27" y="184"/>
                </a:lnTo>
                <a:lnTo>
                  <a:pt x="40" y="90"/>
                </a:lnTo>
                <a:lnTo>
                  <a:pt x="43" y="69"/>
                </a:lnTo>
                <a:lnTo>
                  <a:pt x="48" y="48"/>
                </a:lnTo>
                <a:lnTo>
                  <a:pt x="49" y="35"/>
                </a:lnTo>
                <a:lnTo>
                  <a:pt x="49" y="21"/>
                </a:lnTo>
                <a:lnTo>
                  <a:pt x="53" y="10"/>
                </a:lnTo>
                <a:lnTo>
                  <a:pt x="59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Freeform 40"/>
          <p:cNvSpPr>
            <a:spLocks/>
          </p:cNvSpPr>
          <p:nvPr/>
        </p:nvSpPr>
        <p:spPr bwMode="auto">
          <a:xfrm>
            <a:off x="2876957" y="2769735"/>
            <a:ext cx="683410" cy="533834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49" y="0"/>
              </a:cxn>
              <a:cxn ang="0">
                <a:pos x="206" y="16"/>
              </a:cxn>
              <a:cxn ang="0">
                <a:pos x="367" y="30"/>
              </a:cxn>
              <a:cxn ang="0">
                <a:pos x="530" y="42"/>
              </a:cxn>
              <a:cxn ang="0">
                <a:pos x="523" y="166"/>
              </a:cxn>
              <a:cxn ang="0">
                <a:pos x="517" y="290"/>
              </a:cxn>
              <a:cxn ang="0">
                <a:pos x="510" y="414"/>
              </a:cxn>
              <a:cxn ang="0">
                <a:pos x="339" y="402"/>
              </a:cxn>
              <a:cxn ang="0">
                <a:pos x="169" y="387"/>
              </a:cxn>
              <a:cxn ang="0">
                <a:pos x="0" y="370"/>
              </a:cxn>
              <a:cxn ang="0">
                <a:pos x="4" y="324"/>
              </a:cxn>
              <a:cxn ang="0">
                <a:pos x="14" y="247"/>
              </a:cxn>
              <a:cxn ang="0">
                <a:pos x="35" y="86"/>
              </a:cxn>
              <a:cxn ang="0">
                <a:pos x="46" y="8"/>
              </a:cxn>
              <a:cxn ang="0">
                <a:pos x="46" y="3"/>
              </a:cxn>
              <a:cxn ang="0">
                <a:pos x="47" y="2"/>
              </a:cxn>
              <a:cxn ang="0">
                <a:pos x="48" y="0"/>
              </a:cxn>
            </a:cxnLst>
            <a:rect l="0" t="0" r="r" b="b"/>
            <a:pathLst>
              <a:path w="530" h="414">
                <a:moveTo>
                  <a:pt x="48" y="0"/>
                </a:moveTo>
                <a:lnTo>
                  <a:pt x="49" y="0"/>
                </a:lnTo>
                <a:lnTo>
                  <a:pt x="206" y="16"/>
                </a:lnTo>
                <a:lnTo>
                  <a:pt x="367" y="30"/>
                </a:lnTo>
                <a:lnTo>
                  <a:pt x="530" y="42"/>
                </a:lnTo>
                <a:lnTo>
                  <a:pt x="523" y="166"/>
                </a:lnTo>
                <a:lnTo>
                  <a:pt x="517" y="290"/>
                </a:lnTo>
                <a:lnTo>
                  <a:pt x="510" y="414"/>
                </a:lnTo>
                <a:lnTo>
                  <a:pt x="339" y="402"/>
                </a:lnTo>
                <a:lnTo>
                  <a:pt x="169" y="387"/>
                </a:lnTo>
                <a:lnTo>
                  <a:pt x="0" y="370"/>
                </a:lnTo>
                <a:lnTo>
                  <a:pt x="4" y="324"/>
                </a:lnTo>
                <a:lnTo>
                  <a:pt x="14" y="247"/>
                </a:lnTo>
                <a:lnTo>
                  <a:pt x="35" y="86"/>
                </a:lnTo>
                <a:lnTo>
                  <a:pt x="46" y="8"/>
                </a:lnTo>
                <a:lnTo>
                  <a:pt x="46" y="3"/>
                </a:lnTo>
                <a:lnTo>
                  <a:pt x="47" y="2"/>
                </a:lnTo>
                <a:lnTo>
                  <a:pt x="48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" name="Freeform 41"/>
          <p:cNvSpPr>
            <a:spLocks/>
          </p:cNvSpPr>
          <p:nvPr/>
        </p:nvSpPr>
        <p:spPr bwMode="auto">
          <a:xfrm>
            <a:off x="2790563" y="3249412"/>
            <a:ext cx="649885" cy="683410"/>
          </a:xfrm>
          <a:custGeom>
            <a:avLst/>
            <a:gdLst/>
            <a:ahLst/>
            <a:cxnLst>
              <a:cxn ang="0">
                <a:pos x="65" y="0"/>
              </a:cxn>
              <a:cxn ang="0">
                <a:pos x="173" y="12"/>
              </a:cxn>
              <a:cxn ang="0">
                <a:pos x="280" y="23"/>
              </a:cxn>
              <a:cxn ang="0">
                <a:pos x="391" y="33"/>
              </a:cxn>
              <a:cxn ang="0">
                <a:pos x="504" y="40"/>
              </a:cxn>
              <a:cxn ang="0">
                <a:pos x="498" y="90"/>
              </a:cxn>
              <a:cxn ang="0">
                <a:pos x="495" y="144"/>
              </a:cxn>
              <a:cxn ang="0">
                <a:pos x="492" y="197"/>
              </a:cxn>
              <a:cxn ang="0">
                <a:pos x="486" y="302"/>
              </a:cxn>
              <a:cxn ang="0">
                <a:pos x="478" y="406"/>
              </a:cxn>
              <a:cxn ang="0">
                <a:pos x="475" y="456"/>
              </a:cxn>
              <a:cxn ang="0">
                <a:pos x="468" y="505"/>
              </a:cxn>
              <a:cxn ang="0">
                <a:pos x="328" y="493"/>
              </a:cxn>
              <a:cxn ang="0">
                <a:pos x="192" y="482"/>
              </a:cxn>
              <a:cxn ang="0">
                <a:pos x="190" y="485"/>
              </a:cxn>
              <a:cxn ang="0">
                <a:pos x="190" y="490"/>
              </a:cxn>
              <a:cxn ang="0">
                <a:pos x="194" y="499"/>
              </a:cxn>
              <a:cxn ang="0">
                <a:pos x="192" y="502"/>
              </a:cxn>
              <a:cxn ang="0">
                <a:pos x="151" y="497"/>
              </a:cxn>
              <a:cxn ang="0">
                <a:pos x="110" y="493"/>
              </a:cxn>
              <a:cxn ang="0">
                <a:pos x="71" y="488"/>
              </a:cxn>
              <a:cxn ang="0">
                <a:pos x="66" y="497"/>
              </a:cxn>
              <a:cxn ang="0">
                <a:pos x="65" y="509"/>
              </a:cxn>
              <a:cxn ang="0">
                <a:pos x="63" y="520"/>
              </a:cxn>
              <a:cxn ang="0">
                <a:pos x="59" y="530"/>
              </a:cxn>
              <a:cxn ang="0">
                <a:pos x="39" y="527"/>
              </a:cxn>
              <a:cxn ang="0">
                <a:pos x="18" y="525"/>
              </a:cxn>
              <a:cxn ang="0">
                <a:pos x="0" y="521"/>
              </a:cxn>
              <a:cxn ang="0">
                <a:pos x="34" y="261"/>
              </a:cxn>
              <a:cxn ang="0">
                <a:pos x="65" y="0"/>
              </a:cxn>
            </a:cxnLst>
            <a:rect l="0" t="0" r="r" b="b"/>
            <a:pathLst>
              <a:path w="504" h="530">
                <a:moveTo>
                  <a:pt x="65" y="0"/>
                </a:moveTo>
                <a:lnTo>
                  <a:pt x="173" y="12"/>
                </a:lnTo>
                <a:lnTo>
                  <a:pt x="280" y="23"/>
                </a:lnTo>
                <a:lnTo>
                  <a:pt x="391" y="33"/>
                </a:lnTo>
                <a:lnTo>
                  <a:pt x="504" y="40"/>
                </a:lnTo>
                <a:lnTo>
                  <a:pt x="498" y="90"/>
                </a:lnTo>
                <a:lnTo>
                  <a:pt x="495" y="144"/>
                </a:lnTo>
                <a:lnTo>
                  <a:pt x="492" y="197"/>
                </a:lnTo>
                <a:lnTo>
                  <a:pt x="486" y="302"/>
                </a:lnTo>
                <a:lnTo>
                  <a:pt x="478" y="406"/>
                </a:lnTo>
                <a:lnTo>
                  <a:pt x="475" y="456"/>
                </a:lnTo>
                <a:lnTo>
                  <a:pt x="468" y="505"/>
                </a:lnTo>
                <a:lnTo>
                  <a:pt x="328" y="493"/>
                </a:lnTo>
                <a:lnTo>
                  <a:pt x="192" y="482"/>
                </a:lnTo>
                <a:lnTo>
                  <a:pt x="190" y="485"/>
                </a:lnTo>
                <a:lnTo>
                  <a:pt x="190" y="490"/>
                </a:lnTo>
                <a:lnTo>
                  <a:pt x="194" y="499"/>
                </a:lnTo>
                <a:lnTo>
                  <a:pt x="192" y="502"/>
                </a:lnTo>
                <a:lnTo>
                  <a:pt x="151" y="497"/>
                </a:lnTo>
                <a:lnTo>
                  <a:pt x="110" y="493"/>
                </a:lnTo>
                <a:lnTo>
                  <a:pt x="71" y="488"/>
                </a:lnTo>
                <a:lnTo>
                  <a:pt x="66" y="497"/>
                </a:lnTo>
                <a:lnTo>
                  <a:pt x="65" y="509"/>
                </a:lnTo>
                <a:lnTo>
                  <a:pt x="63" y="520"/>
                </a:lnTo>
                <a:lnTo>
                  <a:pt x="59" y="530"/>
                </a:lnTo>
                <a:lnTo>
                  <a:pt x="39" y="527"/>
                </a:lnTo>
                <a:lnTo>
                  <a:pt x="18" y="525"/>
                </a:lnTo>
                <a:lnTo>
                  <a:pt x="0" y="521"/>
                </a:lnTo>
                <a:lnTo>
                  <a:pt x="34" y="261"/>
                </a:lnTo>
                <a:lnTo>
                  <a:pt x="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6" name="Freeform 42"/>
          <p:cNvSpPr>
            <a:spLocks/>
          </p:cNvSpPr>
          <p:nvPr/>
        </p:nvSpPr>
        <p:spPr bwMode="auto">
          <a:xfrm>
            <a:off x="2236098" y="3177202"/>
            <a:ext cx="635701" cy="744016"/>
          </a:xfrm>
          <a:custGeom>
            <a:avLst/>
            <a:gdLst/>
            <a:ahLst/>
            <a:cxnLst>
              <a:cxn ang="0">
                <a:pos x="211" y="15"/>
              </a:cxn>
              <a:cxn ang="0">
                <a:pos x="317" y="30"/>
              </a:cxn>
              <a:cxn ang="0">
                <a:pos x="493" y="56"/>
              </a:cxn>
              <a:cxn ang="0">
                <a:pos x="425" y="577"/>
              </a:cxn>
              <a:cxn ang="0">
                <a:pos x="270" y="558"/>
              </a:cxn>
              <a:cxn ang="0">
                <a:pos x="270" y="552"/>
              </a:cxn>
              <a:cxn ang="0">
                <a:pos x="252" y="546"/>
              </a:cxn>
              <a:cxn ang="0">
                <a:pos x="246" y="540"/>
              </a:cxn>
              <a:cxn ang="0">
                <a:pos x="231" y="532"/>
              </a:cxn>
              <a:cxn ang="0">
                <a:pos x="211" y="524"/>
              </a:cxn>
              <a:cxn ang="0">
                <a:pos x="214" y="519"/>
              </a:cxn>
              <a:cxn ang="0">
                <a:pos x="212" y="520"/>
              </a:cxn>
              <a:cxn ang="0">
                <a:pos x="209" y="520"/>
              </a:cxn>
              <a:cxn ang="0">
                <a:pos x="169" y="498"/>
              </a:cxn>
              <a:cxn ang="0">
                <a:pos x="135" y="478"/>
              </a:cxn>
              <a:cxn ang="0">
                <a:pos x="138" y="475"/>
              </a:cxn>
              <a:cxn ang="0">
                <a:pos x="136" y="474"/>
              </a:cxn>
              <a:cxn ang="0">
                <a:pos x="131" y="476"/>
              </a:cxn>
              <a:cxn ang="0">
                <a:pos x="124" y="474"/>
              </a:cxn>
              <a:cxn ang="0">
                <a:pos x="126" y="469"/>
              </a:cxn>
              <a:cxn ang="0">
                <a:pos x="119" y="469"/>
              </a:cxn>
              <a:cxn ang="0">
                <a:pos x="108" y="465"/>
              </a:cxn>
              <a:cxn ang="0">
                <a:pos x="98" y="456"/>
              </a:cxn>
              <a:cxn ang="0">
                <a:pos x="90" y="454"/>
              </a:cxn>
              <a:cxn ang="0">
                <a:pos x="54" y="431"/>
              </a:cxn>
              <a:cxn ang="0">
                <a:pos x="49" y="428"/>
              </a:cxn>
              <a:cxn ang="0">
                <a:pos x="49" y="425"/>
              </a:cxn>
              <a:cxn ang="0">
                <a:pos x="44" y="426"/>
              </a:cxn>
              <a:cxn ang="0">
                <a:pos x="26" y="414"/>
              </a:cxn>
              <a:cxn ang="0">
                <a:pos x="0" y="400"/>
              </a:cxn>
              <a:cxn ang="0">
                <a:pos x="6" y="393"/>
              </a:cxn>
              <a:cxn ang="0">
                <a:pos x="8" y="386"/>
              </a:cxn>
              <a:cxn ang="0">
                <a:pos x="14" y="386"/>
              </a:cxn>
              <a:cxn ang="0">
                <a:pos x="23" y="387"/>
              </a:cxn>
              <a:cxn ang="0">
                <a:pos x="27" y="383"/>
              </a:cxn>
              <a:cxn ang="0">
                <a:pos x="30" y="380"/>
              </a:cxn>
              <a:cxn ang="0">
                <a:pos x="33" y="383"/>
              </a:cxn>
              <a:cxn ang="0">
                <a:pos x="36" y="369"/>
              </a:cxn>
              <a:cxn ang="0">
                <a:pos x="42" y="372"/>
              </a:cxn>
              <a:cxn ang="0">
                <a:pos x="23" y="354"/>
              </a:cxn>
              <a:cxn ang="0">
                <a:pos x="21" y="331"/>
              </a:cxn>
              <a:cxn ang="0">
                <a:pos x="28" y="322"/>
              </a:cxn>
              <a:cxn ang="0">
                <a:pos x="36" y="327"/>
              </a:cxn>
              <a:cxn ang="0">
                <a:pos x="32" y="322"/>
              </a:cxn>
              <a:cxn ang="0">
                <a:pos x="42" y="300"/>
              </a:cxn>
              <a:cxn ang="0">
                <a:pos x="48" y="273"/>
              </a:cxn>
              <a:cxn ang="0">
                <a:pos x="68" y="258"/>
              </a:cxn>
              <a:cxn ang="0">
                <a:pos x="82" y="242"/>
              </a:cxn>
              <a:cxn ang="0">
                <a:pos x="71" y="231"/>
              </a:cxn>
              <a:cxn ang="0">
                <a:pos x="62" y="202"/>
              </a:cxn>
              <a:cxn ang="0">
                <a:pos x="57" y="168"/>
              </a:cxn>
              <a:cxn ang="0">
                <a:pos x="65" y="111"/>
              </a:cxn>
              <a:cxn ang="0">
                <a:pos x="75" y="71"/>
              </a:cxn>
              <a:cxn ang="0">
                <a:pos x="93" y="76"/>
              </a:cxn>
              <a:cxn ang="0">
                <a:pos x="96" y="83"/>
              </a:cxn>
              <a:cxn ang="0">
                <a:pos x="101" y="88"/>
              </a:cxn>
              <a:cxn ang="0">
                <a:pos x="107" y="89"/>
              </a:cxn>
              <a:cxn ang="0">
                <a:pos x="115" y="76"/>
              </a:cxn>
              <a:cxn ang="0">
                <a:pos x="124" y="54"/>
              </a:cxn>
              <a:cxn ang="0">
                <a:pos x="132" y="0"/>
              </a:cxn>
            </a:cxnLst>
            <a:rect l="0" t="0" r="r" b="b"/>
            <a:pathLst>
              <a:path w="493" h="577">
                <a:moveTo>
                  <a:pt x="132" y="0"/>
                </a:moveTo>
                <a:lnTo>
                  <a:pt x="171" y="7"/>
                </a:lnTo>
                <a:lnTo>
                  <a:pt x="211" y="15"/>
                </a:lnTo>
                <a:lnTo>
                  <a:pt x="250" y="22"/>
                </a:lnTo>
                <a:lnTo>
                  <a:pt x="264" y="22"/>
                </a:lnTo>
                <a:lnTo>
                  <a:pt x="317" y="30"/>
                </a:lnTo>
                <a:lnTo>
                  <a:pt x="375" y="39"/>
                </a:lnTo>
                <a:lnTo>
                  <a:pt x="434" y="48"/>
                </a:lnTo>
                <a:lnTo>
                  <a:pt x="493" y="56"/>
                </a:lnTo>
                <a:lnTo>
                  <a:pt x="469" y="230"/>
                </a:lnTo>
                <a:lnTo>
                  <a:pt x="448" y="405"/>
                </a:lnTo>
                <a:lnTo>
                  <a:pt x="425" y="577"/>
                </a:lnTo>
                <a:lnTo>
                  <a:pt x="373" y="570"/>
                </a:lnTo>
                <a:lnTo>
                  <a:pt x="323" y="563"/>
                </a:lnTo>
                <a:lnTo>
                  <a:pt x="270" y="558"/>
                </a:lnTo>
                <a:lnTo>
                  <a:pt x="269" y="556"/>
                </a:lnTo>
                <a:lnTo>
                  <a:pt x="269" y="552"/>
                </a:lnTo>
                <a:lnTo>
                  <a:pt x="270" y="552"/>
                </a:lnTo>
                <a:lnTo>
                  <a:pt x="267" y="551"/>
                </a:lnTo>
                <a:lnTo>
                  <a:pt x="261" y="551"/>
                </a:lnTo>
                <a:lnTo>
                  <a:pt x="252" y="546"/>
                </a:lnTo>
                <a:lnTo>
                  <a:pt x="249" y="542"/>
                </a:lnTo>
                <a:lnTo>
                  <a:pt x="250" y="538"/>
                </a:lnTo>
                <a:lnTo>
                  <a:pt x="246" y="540"/>
                </a:lnTo>
                <a:lnTo>
                  <a:pt x="241" y="539"/>
                </a:lnTo>
                <a:lnTo>
                  <a:pt x="235" y="535"/>
                </a:lnTo>
                <a:lnTo>
                  <a:pt x="231" y="532"/>
                </a:lnTo>
                <a:lnTo>
                  <a:pt x="224" y="530"/>
                </a:lnTo>
                <a:lnTo>
                  <a:pt x="216" y="526"/>
                </a:lnTo>
                <a:lnTo>
                  <a:pt x="211" y="524"/>
                </a:lnTo>
                <a:lnTo>
                  <a:pt x="213" y="521"/>
                </a:lnTo>
                <a:lnTo>
                  <a:pt x="213" y="520"/>
                </a:lnTo>
                <a:lnTo>
                  <a:pt x="214" y="519"/>
                </a:lnTo>
                <a:lnTo>
                  <a:pt x="213" y="518"/>
                </a:lnTo>
                <a:lnTo>
                  <a:pt x="212" y="518"/>
                </a:lnTo>
                <a:lnTo>
                  <a:pt x="212" y="520"/>
                </a:lnTo>
                <a:lnTo>
                  <a:pt x="211" y="521"/>
                </a:lnTo>
                <a:lnTo>
                  <a:pt x="210" y="521"/>
                </a:lnTo>
                <a:lnTo>
                  <a:pt x="209" y="520"/>
                </a:lnTo>
                <a:lnTo>
                  <a:pt x="209" y="518"/>
                </a:lnTo>
                <a:lnTo>
                  <a:pt x="188" y="509"/>
                </a:lnTo>
                <a:lnTo>
                  <a:pt x="169" y="498"/>
                </a:lnTo>
                <a:lnTo>
                  <a:pt x="154" y="490"/>
                </a:lnTo>
                <a:lnTo>
                  <a:pt x="141" y="478"/>
                </a:lnTo>
                <a:lnTo>
                  <a:pt x="135" y="478"/>
                </a:lnTo>
                <a:lnTo>
                  <a:pt x="135" y="476"/>
                </a:lnTo>
                <a:lnTo>
                  <a:pt x="136" y="476"/>
                </a:lnTo>
                <a:lnTo>
                  <a:pt x="138" y="475"/>
                </a:lnTo>
                <a:lnTo>
                  <a:pt x="139" y="475"/>
                </a:lnTo>
                <a:lnTo>
                  <a:pt x="138" y="474"/>
                </a:lnTo>
                <a:lnTo>
                  <a:pt x="136" y="474"/>
                </a:lnTo>
                <a:lnTo>
                  <a:pt x="135" y="475"/>
                </a:lnTo>
                <a:lnTo>
                  <a:pt x="133" y="475"/>
                </a:lnTo>
                <a:lnTo>
                  <a:pt x="131" y="476"/>
                </a:lnTo>
                <a:lnTo>
                  <a:pt x="127" y="476"/>
                </a:lnTo>
                <a:lnTo>
                  <a:pt x="125" y="475"/>
                </a:lnTo>
                <a:lnTo>
                  <a:pt x="124" y="474"/>
                </a:lnTo>
                <a:lnTo>
                  <a:pt x="124" y="472"/>
                </a:lnTo>
                <a:lnTo>
                  <a:pt x="125" y="471"/>
                </a:lnTo>
                <a:lnTo>
                  <a:pt x="126" y="469"/>
                </a:lnTo>
                <a:lnTo>
                  <a:pt x="126" y="468"/>
                </a:lnTo>
                <a:lnTo>
                  <a:pt x="121" y="468"/>
                </a:lnTo>
                <a:lnTo>
                  <a:pt x="119" y="469"/>
                </a:lnTo>
                <a:lnTo>
                  <a:pt x="115" y="469"/>
                </a:lnTo>
                <a:lnTo>
                  <a:pt x="112" y="468"/>
                </a:lnTo>
                <a:lnTo>
                  <a:pt x="108" y="465"/>
                </a:lnTo>
                <a:lnTo>
                  <a:pt x="105" y="462"/>
                </a:lnTo>
                <a:lnTo>
                  <a:pt x="101" y="460"/>
                </a:lnTo>
                <a:lnTo>
                  <a:pt x="98" y="456"/>
                </a:lnTo>
                <a:lnTo>
                  <a:pt x="96" y="455"/>
                </a:lnTo>
                <a:lnTo>
                  <a:pt x="92" y="455"/>
                </a:lnTo>
                <a:lnTo>
                  <a:pt x="90" y="454"/>
                </a:lnTo>
                <a:lnTo>
                  <a:pt x="78" y="447"/>
                </a:lnTo>
                <a:lnTo>
                  <a:pt x="65" y="440"/>
                </a:lnTo>
                <a:lnTo>
                  <a:pt x="54" y="431"/>
                </a:lnTo>
                <a:lnTo>
                  <a:pt x="48" y="431"/>
                </a:lnTo>
                <a:lnTo>
                  <a:pt x="48" y="428"/>
                </a:lnTo>
                <a:lnTo>
                  <a:pt x="49" y="428"/>
                </a:lnTo>
                <a:lnTo>
                  <a:pt x="50" y="427"/>
                </a:lnTo>
                <a:lnTo>
                  <a:pt x="51" y="427"/>
                </a:lnTo>
                <a:lnTo>
                  <a:pt x="49" y="425"/>
                </a:lnTo>
                <a:lnTo>
                  <a:pt x="48" y="426"/>
                </a:lnTo>
                <a:lnTo>
                  <a:pt x="48" y="428"/>
                </a:lnTo>
                <a:lnTo>
                  <a:pt x="44" y="426"/>
                </a:lnTo>
                <a:lnTo>
                  <a:pt x="37" y="422"/>
                </a:lnTo>
                <a:lnTo>
                  <a:pt x="30" y="418"/>
                </a:lnTo>
                <a:lnTo>
                  <a:pt x="26" y="414"/>
                </a:lnTo>
                <a:lnTo>
                  <a:pt x="16" y="410"/>
                </a:lnTo>
                <a:lnTo>
                  <a:pt x="8" y="406"/>
                </a:lnTo>
                <a:lnTo>
                  <a:pt x="0" y="400"/>
                </a:lnTo>
                <a:lnTo>
                  <a:pt x="2" y="396"/>
                </a:lnTo>
                <a:lnTo>
                  <a:pt x="4" y="394"/>
                </a:lnTo>
                <a:lnTo>
                  <a:pt x="6" y="393"/>
                </a:lnTo>
                <a:lnTo>
                  <a:pt x="7" y="391"/>
                </a:lnTo>
                <a:lnTo>
                  <a:pt x="8" y="390"/>
                </a:lnTo>
                <a:lnTo>
                  <a:pt x="8" y="386"/>
                </a:lnTo>
                <a:lnTo>
                  <a:pt x="9" y="385"/>
                </a:lnTo>
                <a:lnTo>
                  <a:pt x="12" y="385"/>
                </a:lnTo>
                <a:lnTo>
                  <a:pt x="14" y="386"/>
                </a:lnTo>
                <a:lnTo>
                  <a:pt x="18" y="386"/>
                </a:lnTo>
                <a:lnTo>
                  <a:pt x="21" y="387"/>
                </a:lnTo>
                <a:lnTo>
                  <a:pt x="23" y="387"/>
                </a:lnTo>
                <a:lnTo>
                  <a:pt x="26" y="386"/>
                </a:lnTo>
                <a:lnTo>
                  <a:pt x="26" y="384"/>
                </a:lnTo>
                <a:lnTo>
                  <a:pt x="27" y="383"/>
                </a:lnTo>
                <a:lnTo>
                  <a:pt x="27" y="382"/>
                </a:lnTo>
                <a:lnTo>
                  <a:pt x="28" y="380"/>
                </a:lnTo>
                <a:lnTo>
                  <a:pt x="30" y="380"/>
                </a:lnTo>
                <a:lnTo>
                  <a:pt x="30" y="386"/>
                </a:lnTo>
                <a:lnTo>
                  <a:pt x="32" y="385"/>
                </a:lnTo>
                <a:lnTo>
                  <a:pt x="33" y="383"/>
                </a:lnTo>
                <a:lnTo>
                  <a:pt x="33" y="370"/>
                </a:lnTo>
                <a:lnTo>
                  <a:pt x="34" y="369"/>
                </a:lnTo>
                <a:lnTo>
                  <a:pt x="36" y="369"/>
                </a:lnTo>
                <a:lnTo>
                  <a:pt x="39" y="370"/>
                </a:lnTo>
                <a:lnTo>
                  <a:pt x="40" y="371"/>
                </a:lnTo>
                <a:lnTo>
                  <a:pt x="42" y="372"/>
                </a:lnTo>
                <a:lnTo>
                  <a:pt x="37" y="365"/>
                </a:lnTo>
                <a:lnTo>
                  <a:pt x="30" y="361"/>
                </a:lnTo>
                <a:lnTo>
                  <a:pt x="23" y="354"/>
                </a:lnTo>
                <a:lnTo>
                  <a:pt x="20" y="352"/>
                </a:lnTo>
                <a:lnTo>
                  <a:pt x="21" y="344"/>
                </a:lnTo>
                <a:lnTo>
                  <a:pt x="21" y="331"/>
                </a:lnTo>
                <a:lnTo>
                  <a:pt x="22" y="324"/>
                </a:lnTo>
                <a:lnTo>
                  <a:pt x="23" y="322"/>
                </a:lnTo>
                <a:lnTo>
                  <a:pt x="28" y="322"/>
                </a:lnTo>
                <a:lnTo>
                  <a:pt x="33" y="324"/>
                </a:lnTo>
                <a:lnTo>
                  <a:pt x="35" y="327"/>
                </a:lnTo>
                <a:lnTo>
                  <a:pt x="36" y="327"/>
                </a:lnTo>
                <a:lnTo>
                  <a:pt x="36" y="326"/>
                </a:lnTo>
                <a:lnTo>
                  <a:pt x="34" y="323"/>
                </a:lnTo>
                <a:lnTo>
                  <a:pt x="32" y="322"/>
                </a:lnTo>
                <a:lnTo>
                  <a:pt x="30" y="321"/>
                </a:lnTo>
                <a:lnTo>
                  <a:pt x="32" y="317"/>
                </a:lnTo>
                <a:lnTo>
                  <a:pt x="42" y="300"/>
                </a:lnTo>
                <a:lnTo>
                  <a:pt x="44" y="295"/>
                </a:lnTo>
                <a:lnTo>
                  <a:pt x="47" y="279"/>
                </a:lnTo>
                <a:lnTo>
                  <a:pt x="48" y="273"/>
                </a:lnTo>
                <a:lnTo>
                  <a:pt x="54" y="266"/>
                </a:lnTo>
                <a:lnTo>
                  <a:pt x="61" y="261"/>
                </a:lnTo>
                <a:lnTo>
                  <a:pt x="68" y="258"/>
                </a:lnTo>
                <a:lnTo>
                  <a:pt x="75" y="253"/>
                </a:lnTo>
                <a:lnTo>
                  <a:pt x="82" y="245"/>
                </a:lnTo>
                <a:lnTo>
                  <a:pt x="82" y="242"/>
                </a:lnTo>
                <a:lnTo>
                  <a:pt x="79" y="238"/>
                </a:lnTo>
                <a:lnTo>
                  <a:pt x="78" y="236"/>
                </a:lnTo>
                <a:lnTo>
                  <a:pt x="71" y="231"/>
                </a:lnTo>
                <a:lnTo>
                  <a:pt x="68" y="228"/>
                </a:lnTo>
                <a:lnTo>
                  <a:pt x="65" y="214"/>
                </a:lnTo>
                <a:lnTo>
                  <a:pt x="62" y="202"/>
                </a:lnTo>
                <a:lnTo>
                  <a:pt x="58" y="189"/>
                </a:lnTo>
                <a:lnTo>
                  <a:pt x="56" y="179"/>
                </a:lnTo>
                <a:lnTo>
                  <a:pt x="57" y="168"/>
                </a:lnTo>
                <a:lnTo>
                  <a:pt x="64" y="158"/>
                </a:lnTo>
                <a:lnTo>
                  <a:pt x="64" y="134"/>
                </a:lnTo>
                <a:lnTo>
                  <a:pt x="65" y="111"/>
                </a:lnTo>
                <a:lnTo>
                  <a:pt x="66" y="91"/>
                </a:lnTo>
                <a:lnTo>
                  <a:pt x="68" y="74"/>
                </a:lnTo>
                <a:lnTo>
                  <a:pt x="75" y="71"/>
                </a:lnTo>
                <a:lnTo>
                  <a:pt x="80" y="72"/>
                </a:lnTo>
                <a:lnTo>
                  <a:pt x="85" y="75"/>
                </a:lnTo>
                <a:lnTo>
                  <a:pt x="93" y="76"/>
                </a:lnTo>
                <a:lnTo>
                  <a:pt x="94" y="77"/>
                </a:lnTo>
                <a:lnTo>
                  <a:pt x="94" y="81"/>
                </a:lnTo>
                <a:lnTo>
                  <a:pt x="96" y="83"/>
                </a:lnTo>
                <a:lnTo>
                  <a:pt x="96" y="86"/>
                </a:lnTo>
                <a:lnTo>
                  <a:pt x="97" y="88"/>
                </a:lnTo>
                <a:lnTo>
                  <a:pt x="101" y="88"/>
                </a:lnTo>
                <a:lnTo>
                  <a:pt x="104" y="89"/>
                </a:lnTo>
                <a:lnTo>
                  <a:pt x="105" y="90"/>
                </a:lnTo>
                <a:lnTo>
                  <a:pt x="107" y="89"/>
                </a:lnTo>
                <a:lnTo>
                  <a:pt x="108" y="88"/>
                </a:lnTo>
                <a:lnTo>
                  <a:pt x="113" y="78"/>
                </a:lnTo>
                <a:lnTo>
                  <a:pt x="115" y="76"/>
                </a:lnTo>
                <a:lnTo>
                  <a:pt x="119" y="71"/>
                </a:lnTo>
                <a:lnTo>
                  <a:pt x="121" y="64"/>
                </a:lnTo>
                <a:lnTo>
                  <a:pt x="124" y="54"/>
                </a:lnTo>
                <a:lnTo>
                  <a:pt x="126" y="37"/>
                </a:lnTo>
                <a:lnTo>
                  <a:pt x="129" y="18"/>
                </a:lnTo>
                <a:lnTo>
                  <a:pt x="13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7" name="Freeform 43"/>
          <p:cNvSpPr>
            <a:spLocks/>
          </p:cNvSpPr>
          <p:nvPr/>
        </p:nvSpPr>
        <p:spPr bwMode="auto">
          <a:xfrm>
            <a:off x="1913734" y="2471871"/>
            <a:ext cx="594438" cy="923249"/>
          </a:xfrm>
          <a:custGeom>
            <a:avLst/>
            <a:gdLst/>
            <a:ahLst/>
            <a:cxnLst>
              <a:cxn ang="0">
                <a:pos x="194" y="30"/>
              </a:cxn>
              <a:cxn ang="0">
                <a:pos x="461" y="84"/>
              </a:cxn>
              <a:cxn ang="0">
                <a:pos x="420" y="313"/>
              </a:cxn>
              <a:cxn ang="0">
                <a:pos x="390" y="479"/>
              </a:cxn>
              <a:cxn ang="0">
                <a:pos x="376" y="558"/>
              </a:cxn>
              <a:cxn ang="0">
                <a:pos x="368" y="609"/>
              </a:cxn>
              <a:cxn ang="0">
                <a:pos x="357" y="631"/>
              </a:cxn>
              <a:cxn ang="0">
                <a:pos x="349" y="629"/>
              </a:cxn>
              <a:cxn ang="0">
                <a:pos x="340" y="617"/>
              </a:cxn>
              <a:cxn ang="0">
                <a:pos x="318" y="617"/>
              </a:cxn>
              <a:cxn ang="0">
                <a:pos x="312" y="622"/>
              </a:cxn>
              <a:cxn ang="0">
                <a:pos x="310" y="673"/>
              </a:cxn>
              <a:cxn ang="0">
                <a:pos x="312" y="691"/>
              </a:cxn>
              <a:cxn ang="0">
                <a:pos x="310" y="703"/>
              </a:cxn>
              <a:cxn ang="0">
                <a:pos x="306" y="707"/>
              </a:cxn>
              <a:cxn ang="0">
                <a:pos x="303" y="710"/>
              </a:cxn>
              <a:cxn ang="0">
                <a:pos x="304" y="716"/>
              </a:cxn>
              <a:cxn ang="0">
                <a:pos x="229" y="609"/>
              </a:cxn>
              <a:cxn ang="0">
                <a:pos x="151" y="493"/>
              </a:cxn>
              <a:cxn ang="0">
                <a:pos x="95" y="414"/>
              </a:cxn>
              <a:cxn ang="0">
                <a:pos x="72" y="379"/>
              </a:cxn>
              <a:cxn ang="0">
                <a:pos x="63" y="365"/>
              </a:cxn>
              <a:cxn ang="0">
                <a:pos x="59" y="362"/>
              </a:cxn>
              <a:cxn ang="0">
                <a:pos x="57" y="358"/>
              </a:cxn>
              <a:cxn ang="0">
                <a:pos x="56" y="352"/>
              </a:cxn>
              <a:cxn ang="0">
                <a:pos x="50" y="346"/>
              </a:cxn>
              <a:cxn ang="0">
                <a:pos x="43" y="338"/>
              </a:cxn>
              <a:cxn ang="0">
                <a:pos x="42" y="332"/>
              </a:cxn>
              <a:cxn ang="0">
                <a:pos x="25" y="311"/>
              </a:cxn>
              <a:cxn ang="0">
                <a:pos x="9" y="288"/>
              </a:cxn>
              <a:cxn ang="0">
                <a:pos x="1" y="273"/>
              </a:cxn>
              <a:cxn ang="0">
                <a:pos x="2" y="251"/>
              </a:cxn>
              <a:cxn ang="0">
                <a:pos x="6" y="241"/>
              </a:cxn>
              <a:cxn ang="0">
                <a:pos x="10" y="217"/>
              </a:cxn>
              <a:cxn ang="0">
                <a:pos x="30" y="133"/>
              </a:cxn>
              <a:cxn ang="0">
                <a:pos x="64" y="0"/>
              </a:cxn>
            </a:cxnLst>
            <a:rect l="0" t="0" r="r" b="b"/>
            <a:pathLst>
              <a:path w="461" h="716">
                <a:moveTo>
                  <a:pt x="64" y="0"/>
                </a:moveTo>
                <a:lnTo>
                  <a:pt x="194" y="30"/>
                </a:lnTo>
                <a:lnTo>
                  <a:pt x="327" y="58"/>
                </a:lnTo>
                <a:lnTo>
                  <a:pt x="461" y="84"/>
                </a:lnTo>
                <a:lnTo>
                  <a:pt x="440" y="197"/>
                </a:lnTo>
                <a:lnTo>
                  <a:pt x="420" y="313"/>
                </a:lnTo>
                <a:lnTo>
                  <a:pt x="399" y="426"/>
                </a:lnTo>
                <a:lnTo>
                  <a:pt x="390" y="479"/>
                </a:lnTo>
                <a:lnTo>
                  <a:pt x="382" y="533"/>
                </a:lnTo>
                <a:lnTo>
                  <a:pt x="376" y="558"/>
                </a:lnTo>
                <a:lnTo>
                  <a:pt x="369" y="596"/>
                </a:lnTo>
                <a:lnTo>
                  <a:pt x="368" y="609"/>
                </a:lnTo>
                <a:lnTo>
                  <a:pt x="364" y="621"/>
                </a:lnTo>
                <a:lnTo>
                  <a:pt x="357" y="631"/>
                </a:lnTo>
                <a:lnTo>
                  <a:pt x="354" y="631"/>
                </a:lnTo>
                <a:lnTo>
                  <a:pt x="349" y="629"/>
                </a:lnTo>
                <a:lnTo>
                  <a:pt x="344" y="619"/>
                </a:lnTo>
                <a:lnTo>
                  <a:pt x="340" y="617"/>
                </a:lnTo>
                <a:lnTo>
                  <a:pt x="322" y="614"/>
                </a:lnTo>
                <a:lnTo>
                  <a:pt x="318" y="617"/>
                </a:lnTo>
                <a:lnTo>
                  <a:pt x="313" y="619"/>
                </a:lnTo>
                <a:lnTo>
                  <a:pt x="312" y="622"/>
                </a:lnTo>
                <a:lnTo>
                  <a:pt x="312" y="643"/>
                </a:lnTo>
                <a:lnTo>
                  <a:pt x="310" y="673"/>
                </a:lnTo>
                <a:lnTo>
                  <a:pt x="310" y="682"/>
                </a:lnTo>
                <a:lnTo>
                  <a:pt x="312" y="691"/>
                </a:lnTo>
                <a:lnTo>
                  <a:pt x="312" y="699"/>
                </a:lnTo>
                <a:lnTo>
                  <a:pt x="310" y="703"/>
                </a:lnTo>
                <a:lnTo>
                  <a:pt x="307" y="705"/>
                </a:lnTo>
                <a:lnTo>
                  <a:pt x="306" y="707"/>
                </a:lnTo>
                <a:lnTo>
                  <a:pt x="304" y="708"/>
                </a:lnTo>
                <a:lnTo>
                  <a:pt x="303" y="710"/>
                </a:lnTo>
                <a:lnTo>
                  <a:pt x="303" y="713"/>
                </a:lnTo>
                <a:lnTo>
                  <a:pt x="304" y="716"/>
                </a:lnTo>
                <a:lnTo>
                  <a:pt x="268" y="665"/>
                </a:lnTo>
                <a:lnTo>
                  <a:pt x="229" y="609"/>
                </a:lnTo>
                <a:lnTo>
                  <a:pt x="191" y="552"/>
                </a:lnTo>
                <a:lnTo>
                  <a:pt x="151" y="493"/>
                </a:lnTo>
                <a:lnTo>
                  <a:pt x="112" y="436"/>
                </a:lnTo>
                <a:lnTo>
                  <a:pt x="95" y="414"/>
                </a:lnTo>
                <a:lnTo>
                  <a:pt x="78" y="388"/>
                </a:lnTo>
                <a:lnTo>
                  <a:pt x="72" y="379"/>
                </a:lnTo>
                <a:lnTo>
                  <a:pt x="64" y="366"/>
                </a:lnTo>
                <a:lnTo>
                  <a:pt x="63" y="365"/>
                </a:lnTo>
                <a:lnTo>
                  <a:pt x="60" y="364"/>
                </a:lnTo>
                <a:lnTo>
                  <a:pt x="59" y="362"/>
                </a:lnTo>
                <a:lnTo>
                  <a:pt x="58" y="360"/>
                </a:lnTo>
                <a:lnTo>
                  <a:pt x="57" y="358"/>
                </a:lnTo>
                <a:lnTo>
                  <a:pt x="57" y="355"/>
                </a:lnTo>
                <a:lnTo>
                  <a:pt x="56" y="352"/>
                </a:lnTo>
                <a:lnTo>
                  <a:pt x="53" y="349"/>
                </a:lnTo>
                <a:lnTo>
                  <a:pt x="50" y="346"/>
                </a:lnTo>
                <a:lnTo>
                  <a:pt x="44" y="341"/>
                </a:lnTo>
                <a:lnTo>
                  <a:pt x="43" y="338"/>
                </a:lnTo>
                <a:lnTo>
                  <a:pt x="43" y="335"/>
                </a:lnTo>
                <a:lnTo>
                  <a:pt x="42" y="332"/>
                </a:lnTo>
                <a:lnTo>
                  <a:pt x="35" y="323"/>
                </a:lnTo>
                <a:lnTo>
                  <a:pt x="25" y="311"/>
                </a:lnTo>
                <a:lnTo>
                  <a:pt x="16" y="299"/>
                </a:lnTo>
                <a:lnTo>
                  <a:pt x="9" y="288"/>
                </a:lnTo>
                <a:lnTo>
                  <a:pt x="4" y="280"/>
                </a:lnTo>
                <a:lnTo>
                  <a:pt x="1" y="273"/>
                </a:lnTo>
                <a:lnTo>
                  <a:pt x="0" y="264"/>
                </a:lnTo>
                <a:lnTo>
                  <a:pt x="2" y="251"/>
                </a:lnTo>
                <a:lnTo>
                  <a:pt x="4" y="246"/>
                </a:lnTo>
                <a:lnTo>
                  <a:pt x="6" y="241"/>
                </a:lnTo>
                <a:lnTo>
                  <a:pt x="8" y="237"/>
                </a:lnTo>
                <a:lnTo>
                  <a:pt x="10" y="217"/>
                </a:lnTo>
                <a:lnTo>
                  <a:pt x="14" y="199"/>
                </a:lnTo>
                <a:lnTo>
                  <a:pt x="30" y="133"/>
                </a:lnTo>
                <a:lnTo>
                  <a:pt x="48" y="66"/>
                </a:lnTo>
                <a:lnTo>
                  <a:pt x="6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8" name="Freeform 44"/>
          <p:cNvSpPr>
            <a:spLocks/>
          </p:cNvSpPr>
          <p:nvPr/>
        </p:nvSpPr>
        <p:spPr bwMode="auto">
          <a:xfrm>
            <a:off x="2406306" y="2580184"/>
            <a:ext cx="526097" cy="661490"/>
          </a:xfrm>
          <a:custGeom>
            <a:avLst/>
            <a:gdLst/>
            <a:ahLst/>
            <a:cxnLst>
              <a:cxn ang="0">
                <a:pos x="81" y="0"/>
              </a:cxn>
              <a:cxn ang="0">
                <a:pos x="148" y="12"/>
              </a:cxn>
              <a:cxn ang="0">
                <a:pos x="213" y="22"/>
              </a:cxn>
              <a:cxn ang="0">
                <a:pos x="281" y="31"/>
              </a:cxn>
              <a:cxn ang="0">
                <a:pos x="276" y="80"/>
              </a:cxn>
              <a:cxn ang="0">
                <a:pos x="267" y="127"/>
              </a:cxn>
              <a:cxn ang="0">
                <a:pos x="315" y="132"/>
              </a:cxn>
              <a:cxn ang="0">
                <a:pos x="361" y="139"/>
              </a:cxn>
              <a:cxn ang="0">
                <a:pos x="408" y="145"/>
              </a:cxn>
              <a:cxn ang="0">
                <a:pos x="392" y="267"/>
              </a:cxn>
              <a:cxn ang="0">
                <a:pos x="377" y="391"/>
              </a:cxn>
              <a:cxn ang="0">
                <a:pos x="361" y="513"/>
              </a:cxn>
              <a:cxn ang="0">
                <a:pos x="269" y="503"/>
              </a:cxn>
              <a:cxn ang="0">
                <a:pos x="178" y="489"/>
              </a:cxn>
              <a:cxn ang="0">
                <a:pos x="88" y="475"/>
              </a:cxn>
              <a:cxn ang="0">
                <a:pos x="0" y="460"/>
              </a:cxn>
              <a:cxn ang="0">
                <a:pos x="42" y="231"/>
              </a:cxn>
              <a:cxn ang="0">
                <a:pos x="81" y="0"/>
              </a:cxn>
            </a:cxnLst>
            <a:rect l="0" t="0" r="r" b="b"/>
            <a:pathLst>
              <a:path w="408" h="513">
                <a:moveTo>
                  <a:pt x="81" y="0"/>
                </a:moveTo>
                <a:lnTo>
                  <a:pt x="148" y="12"/>
                </a:lnTo>
                <a:lnTo>
                  <a:pt x="213" y="22"/>
                </a:lnTo>
                <a:lnTo>
                  <a:pt x="281" y="31"/>
                </a:lnTo>
                <a:lnTo>
                  <a:pt x="276" y="80"/>
                </a:lnTo>
                <a:lnTo>
                  <a:pt x="267" y="127"/>
                </a:lnTo>
                <a:lnTo>
                  <a:pt x="315" y="132"/>
                </a:lnTo>
                <a:lnTo>
                  <a:pt x="361" y="139"/>
                </a:lnTo>
                <a:lnTo>
                  <a:pt x="408" y="145"/>
                </a:lnTo>
                <a:lnTo>
                  <a:pt x="392" y="267"/>
                </a:lnTo>
                <a:lnTo>
                  <a:pt x="377" y="391"/>
                </a:lnTo>
                <a:lnTo>
                  <a:pt x="361" y="513"/>
                </a:lnTo>
                <a:lnTo>
                  <a:pt x="269" y="503"/>
                </a:lnTo>
                <a:lnTo>
                  <a:pt x="178" y="489"/>
                </a:lnTo>
                <a:lnTo>
                  <a:pt x="88" y="475"/>
                </a:lnTo>
                <a:lnTo>
                  <a:pt x="0" y="460"/>
                </a:lnTo>
                <a:lnTo>
                  <a:pt x="42" y="231"/>
                </a:lnTo>
                <a:lnTo>
                  <a:pt x="8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9" name="Freeform 45"/>
          <p:cNvSpPr>
            <a:spLocks/>
          </p:cNvSpPr>
          <p:nvPr/>
        </p:nvSpPr>
        <p:spPr bwMode="auto">
          <a:xfrm>
            <a:off x="2259308" y="1711093"/>
            <a:ext cx="554465" cy="907775"/>
          </a:xfrm>
          <a:custGeom>
            <a:avLst/>
            <a:gdLst/>
            <a:ahLst/>
            <a:cxnLst>
              <a:cxn ang="0">
                <a:pos x="179" y="42"/>
              </a:cxn>
              <a:cxn ang="0">
                <a:pos x="174" y="108"/>
              </a:cxn>
              <a:cxn ang="0">
                <a:pos x="181" y="140"/>
              </a:cxn>
              <a:cxn ang="0">
                <a:pos x="179" y="149"/>
              </a:cxn>
              <a:cxn ang="0">
                <a:pos x="185" y="157"/>
              </a:cxn>
              <a:cxn ang="0">
                <a:pos x="187" y="166"/>
              </a:cxn>
              <a:cxn ang="0">
                <a:pos x="199" y="178"/>
              </a:cxn>
              <a:cxn ang="0">
                <a:pos x="213" y="204"/>
              </a:cxn>
              <a:cxn ang="0">
                <a:pos x="217" y="210"/>
              </a:cxn>
              <a:cxn ang="0">
                <a:pos x="217" y="217"/>
              </a:cxn>
              <a:cxn ang="0">
                <a:pos x="220" y="219"/>
              </a:cxn>
              <a:cxn ang="0">
                <a:pos x="224" y="231"/>
              </a:cxn>
              <a:cxn ang="0">
                <a:pos x="229" y="233"/>
              </a:cxn>
              <a:cxn ang="0">
                <a:pos x="234" y="235"/>
              </a:cxn>
              <a:cxn ang="0">
                <a:pos x="231" y="240"/>
              </a:cxn>
              <a:cxn ang="0">
                <a:pos x="249" y="241"/>
              </a:cxn>
              <a:cxn ang="0">
                <a:pos x="239" y="270"/>
              </a:cxn>
              <a:cxn ang="0">
                <a:pos x="234" y="309"/>
              </a:cxn>
              <a:cxn ang="0">
                <a:pos x="228" y="315"/>
              </a:cxn>
              <a:cxn ang="0">
                <a:pos x="221" y="332"/>
              </a:cxn>
              <a:cxn ang="0">
                <a:pos x="229" y="346"/>
              </a:cxn>
              <a:cxn ang="0">
                <a:pos x="246" y="347"/>
              </a:cxn>
              <a:cxn ang="0">
                <a:pos x="258" y="339"/>
              </a:cxn>
              <a:cxn ang="0">
                <a:pos x="269" y="367"/>
              </a:cxn>
              <a:cxn ang="0">
                <a:pos x="279" y="393"/>
              </a:cxn>
              <a:cxn ang="0">
                <a:pos x="280" y="413"/>
              </a:cxn>
              <a:cxn ang="0">
                <a:pos x="295" y="425"/>
              </a:cxn>
              <a:cxn ang="0">
                <a:pos x="305" y="446"/>
              </a:cxn>
              <a:cxn ang="0">
                <a:pos x="319" y="464"/>
              </a:cxn>
              <a:cxn ang="0">
                <a:pos x="342" y="465"/>
              </a:cxn>
              <a:cxn ang="0">
                <a:pos x="362" y="459"/>
              </a:cxn>
              <a:cxn ang="0">
                <a:pos x="401" y="465"/>
              </a:cxn>
              <a:cxn ang="0">
                <a:pos x="413" y="453"/>
              </a:cxn>
              <a:cxn ang="0">
                <a:pos x="425" y="470"/>
              </a:cxn>
              <a:cxn ang="0">
                <a:pos x="397" y="704"/>
              </a:cxn>
              <a:cxn ang="0">
                <a:pos x="10" y="582"/>
              </a:cxn>
              <a:cxn ang="0">
                <a:pos x="36" y="466"/>
              </a:cxn>
              <a:cxn ang="0">
                <a:pos x="45" y="431"/>
              </a:cxn>
              <a:cxn ang="0">
                <a:pos x="37" y="427"/>
              </a:cxn>
              <a:cxn ang="0">
                <a:pos x="33" y="406"/>
              </a:cxn>
              <a:cxn ang="0">
                <a:pos x="50" y="383"/>
              </a:cxn>
              <a:cxn ang="0">
                <a:pos x="65" y="367"/>
              </a:cxn>
              <a:cxn ang="0">
                <a:pos x="72" y="354"/>
              </a:cxn>
              <a:cxn ang="0">
                <a:pos x="83" y="332"/>
              </a:cxn>
              <a:cxn ang="0">
                <a:pos x="100" y="312"/>
              </a:cxn>
              <a:cxn ang="0">
                <a:pos x="95" y="292"/>
              </a:cxn>
              <a:cxn ang="0">
                <a:pos x="87" y="281"/>
              </a:cxn>
              <a:cxn ang="0">
                <a:pos x="81" y="274"/>
              </a:cxn>
              <a:cxn ang="0">
                <a:pos x="82" y="260"/>
              </a:cxn>
              <a:cxn ang="0">
                <a:pos x="81" y="243"/>
              </a:cxn>
              <a:cxn ang="0">
                <a:pos x="82" y="227"/>
              </a:cxn>
              <a:cxn ang="0">
                <a:pos x="85" y="196"/>
              </a:cxn>
              <a:cxn ang="0">
                <a:pos x="106" y="103"/>
              </a:cxn>
              <a:cxn ang="0">
                <a:pos x="117" y="56"/>
              </a:cxn>
              <a:cxn ang="0">
                <a:pos x="120" y="45"/>
              </a:cxn>
              <a:cxn ang="0">
                <a:pos x="121" y="38"/>
              </a:cxn>
              <a:cxn ang="0">
                <a:pos x="123" y="29"/>
              </a:cxn>
              <a:cxn ang="0">
                <a:pos x="125" y="16"/>
              </a:cxn>
              <a:cxn ang="0">
                <a:pos x="130" y="0"/>
              </a:cxn>
            </a:cxnLst>
            <a:rect l="0" t="0" r="r" b="b"/>
            <a:pathLst>
              <a:path w="430" h="704">
                <a:moveTo>
                  <a:pt x="130" y="0"/>
                </a:moveTo>
                <a:lnTo>
                  <a:pt x="182" y="11"/>
                </a:lnTo>
                <a:lnTo>
                  <a:pt x="179" y="42"/>
                </a:lnTo>
                <a:lnTo>
                  <a:pt x="173" y="70"/>
                </a:lnTo>
                <a:lnTo>
                  <a:pt x="167" y="96"/>
                </a:lnTo>
                <a:lnTo>
                  <a:pt x="174" y="108"/>
                </a:lnTo>
                <a:lnTo>
                  <a:pt x="179" y="120"/>
                </a:lnTo>
                <a:lnTo>
                  <a:pt x="181" y="134"/>
                </a:lnTo>
                <a:lnTo>
                  <a:pt x="181" y="140"/>
                </a:lnTo>
                <a:lnTo>
                  <a:pt x="180" y="141"/>
                </a:lnTo>
                <a:lnTo>
                  <a:pt x="179" y="143"/>
                </a:lnTo>
                <a:lnTo>
                  <a:pt x="179" y="149"/>
                </a:lnTo>
                <a:lnTo>
                  <a:pt x="181" y="152"/>
                </a:lnTo>
                <a:lnTo>
                  <a:pt x="182" y="155"/>
                </a:lnTo>
                <a:lnTo>
                  <a:pt x="185" y="157"/>
                </a:lnTo>
                <a:lnTo>
                  <a:pt x="186" y="161"/>
                </a:lnTo>
                <a:lnTo>
                  <a:pt x="186" y="164"/>
                </a:lnTo>
                <a:lnTo>
                  <a:pt x="187" y="166"/>
                </a:lnTo>
                <a:lnTo>
                  <a:pt x="189" y="170"/>
                </a:lnTo>
                <a:lnTo>
                  <a:pt x="196" y="175"/>
                </a:lnTo>
                <a:lnTo>
                  <a:pt x="199" y="178"/>
                </a:lnTo>
                <a:lnTo>
                  <a:pt x="203" y="186"/>
                </a:lnTo>
                <a:lnTo>
                  <a:pt x="208" y="196"/>
                </a:lnTo>
                <a:lnTo>
                  <a:pt x="213" y="204"/>
                </a:lnTo>
                <a:lnTo>
                  <a:pt x="214" y="205"/>
                </a:lnTo>
                <a:lnTo>
                  <a:pt x="215" y="207"/>
                </a:lnTo>
                <a:lnTo>
                  <a:pt x="217" y="210"/>
                </a:lnTo>
                <a:lnTo>
                  <a:pt x="218" y="212"/>
                </a:lnTo>
                <a:lnTo>
                  <a:pt x="218" y="215"/>
                </a:lnTo>
                <a:lnTo>
                  <a:pt x="217" y="217"/>
                </a:lnTo>
                <a:lnTo>
                  <a:pt x="217" y="218"/>
                </a:lnTo>
                <a:lnTo>
                  <a:pt x="218" y="218"/>
                </a:lnTo>
                <a:lnTo>
                  <a:pt x="220" y="219"/>
                </a:lnTo>
                <a:lnTo>
                  <a:pt x="222" y="224"/>
                </a:lnTo>
                <a:lnTo>
                  <a:pt x="222" y="226"/>
                </a:lnTo>
                <a:lnTo>
                  <a:pt x="224" y="231"/>
                </a:lnTo>
                <a:lnTo>
                  <a:pt x="225" y="232"/>
                </a:lnTo>
                <a:lnTo>
                  <a:pt x="228" y="233"/>
                </a:lnTo>
                <a:lnTo>
                  <a:pt x="229" y="233"/>
                </a:lnTo>
                <a:lnTo>
                  <a:pt x="231" y="234"/>
                </a:lnTo>
                <a:lnTo>
                  <a:pt x="232" y="234"/>
                </a:lnTo>
                <a:lnTo>
                  <a:pt x="234" y="235"/>
                </a:lnTo>
                <a:lnTo>
                  <a:pt x="234" y="236"/>
                </a:lnTo>
                <a:lnTo>
                  <a:pt x="232" y="238"/>
                </a:lnTo>
                <a:lnTo>
                  <a:pt x="231" y="240"/>
                </a:lnTo>
                <a:lnTo>
                  <a:pt x="235" y="242"/>
                </a:lnTo>
                <a:lnTo>
                  <a:pt x="239" y="241"/>
                </a:lnTo>
                <a:lnTo>
                  <a:pt x="249" y="241"/>
                </a:lnTo>
                <a:lnTo>
                  <a:pt x="250" y="245"/>
                </a:lnTo>
                <a:lnTo>
                  <a:pt x="245" y="257"/>
                </a:lnTo>
                <a:lnTo>
                  <a:pt x="239" y="270"/>
                </a:lnTo>
                <a:lnTo>
                  <a:pt x="235" y="281"/>
                </a:lnTo>
                <a:lnTo>
                  <a:pt x="232" y="294"/>
                </a:lnTo>
                <a:lnTo>
                  <a:pt x="234" y="309"/>
                </a:lnTo>
                <a:lnTo>
                  <a:pt x="231" y="312"/>
                </a:lnTo>
                <a:lnTo>
                  <a:pt x="230" y="313"/>
                </a:lnTo>
                <a:lnTo>
                  <a:pt x="228" y="315"/>
                </a:lnTo>
                <a:lnTo>
                  <a:pt x="222" y="320"/>
                </a:lnTo>
                <a:lnTo>
                  <a:pt x="222" y="331"/>
                </a:lnTo>
                <a:lnTo>
                  <a:pt x="221" y="332"/>
                </a:lnTo>
                <a:lnTo>
                  <a:pt x="221" y="339"/>
                </a:lnTo>
                <a:lnTo>
                  <a:pt x="222" y="343"/>
                </a:lnTo>
                <a:lnTo>
                  <a:pt x="229" y="346"/>
                </a:lnTo>
                <a:lnTo>
                  <a:pt x="235" y="348"/>
                </a:lnTo>
                <a:lnTo>
                  <a:pt x="239" y="348"/>
                </a:lnTo>
                <a:lnTo>
                  <a:pt x="246" y="347"/>
                </a:lnTo>
                <a:lnTo>
                  <a:pt x="250" y="345"/>
                </a:lnTo>
                <a:lnTo>
                  <a:pt x="253" y="341"/>
                </a:lnTo>
                <a:lnTo>
                  <a:pt x="258" y="339"/>
                </a:lnTo>
                <a:lnTo>
                  <a:pt x="265" y="338"/>
                </a:lnTo>
                <a:lnTo>
                  <a:pt x="269" y="347"/>
                </a:lnTo>
                <a:lnTo>
                  <a:pt x="269" y="367"/>
                </a:lnTo>
                <a:lnTo>
                  <a:pt x="271" y="379"/>
                </a:lnTo>
                <a:lnTo>
                  <a:pt x="274" y="387"/>
                </a:lnTo>
                <a:lnTo>
                  <a:pt x="279" y="393"/>
                </a:lnTo>
                <a:lnTo>
                  <a:pt x="281" y="401"/>
                </a:lnTo>
                <a:lnTo>
                  <a:pt x="281" y="408"/>
                </a:lnTo>
                <a:lnTo>
                  <a:pt x="280" y="413"/>
                </a:lnTo>
                <a:lnTo>
                  <a:pt x="280" y="417"/>
                </a:lnTo>
                <a:lnTo>
                  <a:pt x="284" y="422"/>
                </a:lnTo>
                <a:lnTo>
                  <a:pt x="295" y="425"/>
                </a:lnTo>
                <a:lnTo>
                  <a:pt x="301" y="430"/>
                </a:lnTo>
                <a:lnTo>
                  <a:pt x="303" y="438"/>
                </a:lnTo>
                <a:lnTo>
                  <a:pt x="305" y="446"/>
                </a:lnTo>
                <a:lnTo>
                  <a:pt x="306" y="457"/>
                </a:lnTo>
                <a:lnTo>
                  <a:pt x="307" y="469"/>
                </a:lnTo>
                <a:lnTo>
                  <a:pt x="319" y="464"/>
                </a:lnTo>
                <a:lnTo>
                  <a:pt x="330" y="464"/>
                </a:lnTo>
                <a:lnTo>
                  <a:pt x="334" y="465"/>
                </a:lnTo>
                <a:lnTo>
                  <a:pt x="342" y="465"/>
                </a:lnTo>
                <a:lnTo>
                  <a:pt x="348" y="463"/>
                </a:lnTo>
                <a:lnTo>
                  <a:pt x="355" y="460"/>
                </a:lnTo>
                <a:lnTo>
                  <a:pt x="362" y="459"/>
                </a:lnTo>
                <a:lnTo>
                  <a:pt x="378" y="462"/>
                </a:lnTo>
                <a:lnTo>
                  <a:pt x="395" y="466"/>
                </a:lnTo>
                <a:lnTo>
                  <a:pt x="401" y="465"/>
                </a:lnTo>
                <a:lnTo>
                  <a:pt x="405" y="463"/>
                </a:lnTo>
                <a:lnTo>
                  <a:pt x="409" y="456"/>
                </a:lnTo>
                <a:lnTo>
                  <a:pt x="413" y="453"/>
                </a:lnTo>
                <a:lnTo>
                  <a:pt x="419" y="453"/>
                </a:lnTo>
                <a:lnTo>
                  <a:pt x="421" y="456"/>
                </a:lnTo>
                <a:lnTo>
                  <a:pt x="425" y="470"/>
                </a:lnTo>
                <a:lnTo>
                  <a:pt x="426" y="473"/>
                </a:lnTo>
                <a:lnTo>
                  <a:pt x="430" y="474"/>
                </a:lnTo>
                <a:lnTo>
                  <a:pt x="397" y="704"/>
                </a:lnTo>
                <a:lnTo>
                  <a:pt x="0" y="634"/>
                </a:lnTo>
                <a:lnTo>
                  <a:pt x="5" y="606"/>
                </a:lnTo>
                <a:lnTo>
                  <a:pt x="10" y="582"/>
                </a:lnTo>
                <a:lnTo>
                  <a:pt x="16" y="557"/>
                </a:lnTo>
                <a:lnTo>
                  <a:pt x="30" y="478"/>
                </a:lnTo>
                <a:lnTo>
                  <a:pt x="36" y="466"/>
                </a:lnTo>
                <a:lnTo>
                  <a:pt x="42" y="456"/>
                </a:lnTo>
                <a:lnTo>
                  <a:pt x="44" y="443"/>
                </a:lnTo>
                <a:lnTo>
                  <a:pt x="45" y="431"/>
                </a:lnTo>
                <a:lnTo>
                  <a:pt x="44" y="429"/>
                </a:lnTo>
                <a:lnTo>
                  <a:pt x="39" y="427"/>
                </a:lnTo>
                <a:lnTo>
                  <a:pt x="37" y="427"/>
                </a:lnTo>
                <a:lnTo>
                  <a:pt x="32" y="422"/>
                </a:lnTo>
                <a:lnTo>
                  <a:pt x="32" y="418"/>
                </a:lnTo>
                <a:lnTo>
                  <a:pt x="33" y="406"/>
                </a:lnTo>
                <a:lnTo>
                  <a:pt x="37" y="396"/>
                </a:lnTo>
                <a:lnTo>
                  <a:pt x="43" y="389"/>
                </a:lnTo>
                <a:lnTo>
                  <a:pt x="50" y="383"/>
                </a:lnTo>
                <a:lnTo>
                  <a:pt x="58" y="379"/>
                </a:lnTo>
                <a:lnTo>
                  <a:pt x="66" y="373"/>
                </a:lnTo>
                <a:lnTo>
                  <a:pt x="65" y="367"/>
                </a:lnTo>
                <a:lnTo>
                  <a:pt x="66" y="362"/>
                </a:lnTo>
                <a:lnTo>
                  <a:pt x="68" y="358"/>
                </a:lnTo>
                <a:lnTo>
                  <a:pt x="72" y="354"/>
                </a:lnTo>
                <a:lnTo>
                  <a:pt x="75" y="347"/>
                </a:lnTo>
                <a:lnTo>
                  <a:pt x="80" y="339"/>
                </a:lnTo>
                <a:lnTo>
                  <a:pt x="83" y="332"/>
                </a:lnTo>
                <a:lnTo>
                  <a:pt x="89" y="324"/>
                </a:lnTo>
                <a:lnTo>
                  <a:pt x="95" y="318"/>
                </a:lnTo>
                <a:lnTo>
                  <a:pt x="100" y="312"/>
                </a:lnTo>
                <a:lnTo>
                  <a:pt x="101" y="305"/>
                </a:lnTo>
                <a:lnTo>
                  <a:pt x="99" y="298"/>
                </a:lnTo>
                <a:lnTo>
                  <a:pt x="95" y="292"/>
                </a:lnTo>
                <a:lnTo>
                  <a:pt x="90" y="285"/>
                </a:lnTo>
                <a:lnTo>
                  <a:pt x="88" y="283"/>
                </a:lnTo>
                <a:lnTo>
                  <a:pt x="87" y="281"/>
                </a:lnTo>
                <a:lnTo>
                  <a:pt x="85" y="280"/>
                </a:lnTo>
                <a:lnTo>
                  <a:pt x="83" y="277"/>
                </a:lnTo>
                <a:lnTo>
                  <a:pt x="81" y="274"/>
                </a:lnTo>
                <a:lnTo>
                  <a:pt x="80" y="270"/>
                </a:lnTo>
                <a:lnTo>
                  <a:pt x="83" y="264"/>
                </a:lnTo>
                <a:lnTo>
                  <a:pt x="82" y="260"/>
                </a:lnTo>
                <a:lnTo>
                  <a:pt x="82" y="253"/>
                </a:lnTo>
                <a:lnTo>
                  <a:pt x="81" y="246"/>
                </a:lnTo>
                <a:lnTo>
                  <a:pt x="81" y="243"/>
                </a:lnTo>
                <a:lnTo>
                  <a:pt x="80" y="240"/>
                </a:lnTo>
                <a:lnTo>
                  <a:pt x="80" y="229"/>
                </a:lnTo>
                <a:lnTo>
                  <a:pt x="82" y="227"/>
                </a:lnTo>
                <a:lnTo>
                  <a:pt x="83" y="225"/>
                </a:lnTo>
                <a:lnTo>
                  <a:pt x="85" y="215"/>
                </a:lnTo>
                <a:lnTo>
                  <a:pt x="85" y="196"/>
                </a:lnTo>
                <a:lnTo>
                  <a:pt x="92" y="166"/>
                </a:lnTo>
                <a:lnTo>
                  <a:pt x="100" y="136"/>
                </a:lnTo>
                <a:lnTo>
                  <a:pt x="106" y="103"/>
                </a:lnTo>
                <a:lnTo>
                  <a:pt x="110" y="85"/>
                </a:lnTo>
                <a:lnTo>
                  <a:pt x="115" y="70"/>
                </a:lnTo>
                <a:lnTo>
                  <a:pt x="117" y="56"/>
                </a:lnTo>
                <a:lnTo>
                  <a:pt x="118" y="52"/>
                </a:lnTo>
                <a:lnTo>
                  <a:pt x="118" y="49"/>
                </a:lnTo>
                <a:lnTo>
                  <a:pt x="120" y="45"/>
                </a:lnTo>
                <a:lnTo>
                  <a:pt x="120" y="43"/>
                </a:lnTo>
                <a:lnTo>
                  <a:pt x="121" y="42"/>
                </a:lnTo>
                <a:lnTo>
                  <a:pt x="121" y="38"/>
                </a:lnTo>
                <a:lnTo>
                  <a:pt x="122" y="36"/>
                </a:lnTo>
                <a:lnTo>
                  <a:pt x="122" y="32"/>
                </a:lnTo>
                <a:lnTo>
                  <a:pt x="123" y="29"/>
                </a:lnTo>
                <a:lnTo>
                  <a:pt x="124" y="26"/>
                </a:lnTo>
                <a:lnTo>
                  <a:pt x="124" y="24"/>
                </a:lnTo>
                <a:lnTo>
                  <a:pt x="125" y="16"/>
                </a:lnTo>
                <a:lnTo>
                  <a:pt x="126" y="10"/>
                </a:lnTo>
                <a:lnTo>
                  <a:pt x="128" y="5"/>
                </a:lnTo>
                <a:lnTo>
                  <a:pt x="13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0" name="Freeform 46"/>
          <p:cNvSpPr>
            <a:spLocks/>
          </p:cNvSpPr>
          <p:nvPr/>
        </p:nvSpPr>
        <p:spPr bwMode="auto">
          <a:xfrm>
            <a:off x="1568161" y="2376451"/>
            <a:ext cx="765936" cy="1294612"/>
          </a:xfrm>
          <a:custGeom>
            <a:avLst/>
            <a:gdLst/>
            <a:ahLst/>
            <a:cxnLst>
              <a:cxn ang="0">
                <a:pos x="318" y="117"/>
              </a:cxn>
              <a:cxn ang="0">
                <a:pos x="319" y="429"/>
              </a:cxn>
              <a:cxn ang="0">
                <a:pos x="445" y="615"/>
              </a:cxn>
              <a:cxn ang="0">
                <a:pos x="467" y="647"/>
              </a:cxn>
              <a:cxn ang="0">
                <a:pos x="482" y="668"/>
              </a:cxn>
              <a:cxn ang="0">
                <a:pos x="502" y="696"/>
              </a:cxn>
              <a:cxn ang="0">
                <a:pos x="510" y="705"/>
              </a:cxn>
              <a:cxn ang="0">
                <a:pos x="573" y="816"/>
              </a:cxn>
              <a:cxn ang="0">
                <a:pos x="588" y="856"/>
              </a:cxn>
              <a:cxn ang="0">
                <a:pos x="579" y="878"/>
              </a:cxn>
              <a:cxn ang="0">
                <a:pos x="558" y="912"/>
              </a:cxn>
              <a:cxn ang="0">
                <a:pos x="540" y="943"/>
              </a:cxn>
              <a:cxn ang="0">
                <a:pos x="532" y="973"/>
              </a:cxn>
              <a:cxn ang="0">
                <a:pos x="546" y="984"/>
              </a:cxn>
              <a:cxn ang="0">
                <a:pos x="494" y="999"/>
              </a:cxn>
              <a:cxn ang="0">
                <a:pos x="340" y="979"/>
              </a:cxn>
              <a:cxn ang="0">
                <a:pos x="340" y="968"/>
              </a:cxn>
              <a:cxn ang="0">
                <a:pos x="338" y="930"/>
              </a:cxn>
              <a:cxn ang="0">
                <a:pos x="298" y="867"/>
              </a:cxn>
              <a:cxn ang="0">
                <a:pos x="270" y="843"/>
              </a:cxn>
              <a:cxn ang="0">
                <a:pos x="220" y="804"/>
              </a:cxn>
              <a:cxn ang="0">
                <a:pos x="214" y="790"/>
              </a:cxn>
              <a:cxn ang="0">
                <a:pos x="170" y="760"/>
              </a:cxn>
              <a:cxn ang="0">
                <a:pos x="133" y="748"/>
              </a:cxn>
              <a:cxn ang="0">
                <a:pos x="126" y="728"/>
              </a:cxn>
              <a:cxn ang="0">
                <a:pos x="132" y="683"/>
              </a:cxn>
              <a:cxn ang="0">
                <a:pos x="123" y="667"/>
              </a:cxn>
              <a:cxn ang="0">
                <a:pos x="109" y="641"/>
              </a:cxn>
              <a:cxn ang="0">
                <a:pos x="99" y="621"/>
              </a:cxn>
              <a:cxn ang="0">
                <a:pos x="90" y="590"/>
              </a:cxn>
              <a:cxn ang="0">
                <a:pos x="75" y="559"/>
              </a:cxn>
              <a:cxn ang="0">
                <a:pos x="83" y="527"/>
              </a:cxn>
              <a:cxn ang="0">
                <a:pos x="90" y="508"/>
              </a:cxn>
              <a:cxn ang="0">
                <a:pos x="59" y="475"/>
              </a:cxn>
              <a:cxn ang="0">
                <a:pos x="62" y="447"/>
              </a:cxn>
              <a:cxn ang="0">
                <a:pos x="71" y="436"/>
              </a:cxn>
              <a:cxn ang="0">
                <a:pos x="86" y="438"/>
              </a:cxn>
              <a:cxn ang="0">
                <a:pos x="90" y="395"/>
              </a:cxn>
              <a:cxn ang="0">
                <a:pos x="105" y="397"/>
              </a:cxn>
              <a:cxn ang="0">
                <a:pos x="121" y="404"/>
              </a:cxn>
              <a:cxn ang="0">
                <a:pos x="135" y="404"/>
              </a:cxn>
              <a:cxn ang="0">
                <a:pos x="143" y="408"/>
              </a:cxn>
              <a:cxn ang="0">
                <a:pos x="129" y="392"/>
              </a:cxn>
              <a:cxn ang="0">
                <a:pos x="95" y="392"/>
              </a:cxn>
              <a:cxn ang="0">
                <a:pos x="73" y="378"/>
              </a:cxn>
              <a:cxn ang="0">
                <a:pos x="43" y="383"/>
              </a:cxn>
              <a:cxn ang="0">
                <a:pos x="41" y="370"/>
              </a:cxn>
              <a:cxn ang="0">
                <a:pos x="43" y="356"/>
              </a:cxn>
              <a:cxn ang="0">
                <a:pos x="27" y="327"/>
              </a:cxn>
              <a:cxn ang="0">
                <a:pos x="12" y="293"/>
              </a:cxn>
              <a:cxn ang="0">
                <a:pos x="14" y="257"/>
              </a:cxn>
              <a:cxn ang="0">
                <a:pos x="21" y="224"/>
              </a:cxn>
              <a:cxn ang="0">
                <a:pos x="5" y="160"/>
              </a:cxn>
              <a:cxn ang="0">
                <a:pos x="28" y="108"/>
              </a:cxn>
              <a:cxn ang="0">
                <a:pos x="33" y="95"/>
              </a:cxn>
              <a:cxn ang="0">
                <a:pos x="34" y="76"/>
              </a:cxn>
              <a:cxn ang="0">
                <a:pos x="49" y="30"/>
              </a:cxn>
            </a:cxnLst>
            <a:rect l="0" t="0" r="r" b="b"/>
            <a:pathLst>
              <a:path w="594" h="1004">
                <a:moveTo>
                  <a:pt x="54" y="0"/>
                </a:moveTo>
                <a:lnTo>
                  <a:pt x="121" y="18"/>
                </a:lnTo>
                <a:lnTo>
                  <a:pt x="256" y="55"/>
                </a:lnTo>
                <a:lnTo>
                  <a:pt x="326" y="70"/>
                </a:lnTo>
                <a:lnTo>
                  <a:pt x="318" y="117"/>
                </a:lnTo>
                <a:lnTo>
                  <a:pt x="306" y="164"/>
                </a:lnTo>
                <a:lnTo>
                  <a:pt x="296" y="209"/>
                </a:lnTo>
                <a:lnTo>
                  <a:pt x="279" y="277"/>
                </a:lnTo>
                <a:lnTo>
                  <a:pt x="262" y="345"/>
                </a:lnTo>
                <a:lnTo>
                  <a:pt x="319" y="429"/>
                </a:lnTo>
                <a:lnTo>
                  <a:pt x="378" y="514"/>
                </a:lnTo>
                <a:lnTo>
                  <a:pt x="437" y="598"/>
                </a:lnTo>
                <a:lnTo>
                  <a:pt x="439" y="604"/>
                </a:lnTo>
                <a:lnTo>
                  <a:pt x="442" y="609"/>
                </a:lnTo>
                <a:lnTo>
                  <a:pt x="445" y="615"/>
                </a:lnTo>
                <a:lnTo>
                  <a:pt x="456" y="627"/>
                </a:lnTo>
                <a:lnTo>
                  <a:pt x="459" y="630"/>
                </a:lnTo>
                <a:lnTo>
                  <a:pt x="460" y="635"/>
                </a:lnTo>
                <a:lnTo>
                  <a:pt x="462" y="640"/>
                </a:lnTo>
                <a:lnTo>
                  <a:pt x="467" y="647"/>
                </a:lnTo>
                <a:lnTo>
                  <a:pt x="470" y="649"/>
                </a:lnTo>
                <a:lnTo>
                  <a:pt x="476" y="655"/>
                </a:lnTo>
                <a:lnTo>
                  <a:pt x="479" y="658"/>
                </a:lnTo>
                <a:lnTo>
                  <a:pt x="480" y="663"/>
                </a:lnTo>
                <a:lnTo>
                  <a:pt x="482" y="668"/>
                </a:lnTo>
                <a:lnTo>
                  <a:pt x="487" y="675"/>
                </a:lnTo>
                <a:lnTo>
                  <a:pt x="489" y="677"/>
                </a:lnTo>
                <a:lnTo>
                  <a:pt x="493" y="679"/>
                </a:lnTo>
                <a:lnTo>
                  <a:pt x="497" y="686"/>
                </a:lnTo>
                <a:lnTo>
                  <a:pt x="502" y="696"/>
                </a:lnTo>
                <a:lnTo>
                  <a:pt x="504" y="699"/>
                </a:lnTo>
                <a:lnTo>
                  <a:pt x="505" y="700"/>
                </a:lnTo>
                <a:lnTo>
                  <a:pt x="506" y="703"/>
                </a:lnTo>
                <a:lnTo>
                  <a:pt x="509" y="704"/>
                </a:lnTo>
                <a:lnTo>
                  <a:pt x="510" y="705"/>
                </a:lnTo>
                <a:lnTo>
                  <a:pt x="529" y="735"/>
                </a:lnTo>
                <a:lnTo>
                  <a:pt x="550" y="767"/>
                </a:lnTo>
                <a:lnTo>
                  <a:pt x="572" y="796"/>
                </a:lnTo>
                <a:lnTo>
                  <a:pt x="569" y="807"/>
                </a:lnTo>
                <a:lnTo>
                  <a:pt x="573" y="816"/>
                </a:lnTo>
                <a:lnTo>
                  <a:pt x="578" y="826"/>
                </a:lnTo>
                <a:lnTo>
                  <a:pt x="581" y="837"/>
                </a:lnTo>
                <a:lnTo>
                  <a:pt x="580" y="846"/>
                </a:lnTo>
                <a:lnTo>
                  <a:pt x="583" y="851"/>
                </a:lnTo>
                <a:lnTo>
                  <a:pt x="588" y="856"/>
                </a:lnTo>
                <a:lnTo>
                  <a:pt x="591" y="860"/>
                </a:lnTo>
                <a:lnTo>
                  <a:pt x="594" y="866"/>
                </a:lnTo>
                <a:lnTo>
                  <a:pt x="590" y="872"/>
                </a:lnTo>
                <a:lnTo>
                  <a:pt x="584" y="875"/>
                </a:lnTo>
                <a:lnTo>
                  <a:pt x="579" y="878"/>
                </a:lnTo>
                <a:lnTo>
                  <a:pt x="574" y="880"/>
                </a:lnTo>
                <a:lnTo>
                  <a:pt x="567" y="887"/>
                </a:lnTo>
                <a:lnTo>
                  <a:pt x="560" y="896"/>
                </a:lnTo>
                <a:lnTo>
                  <a:pt x="559" y="903"/>
                </a:lnTo>
                <a:lnTo>
                  <a:pt x="558" y="912"/>
                </a:lnTo>
                <a:lnTo>
                  <a:pt x="557" y="921"/>
                </a:lnTo>
                <a:lnTo>
                  <a:pt x="554" y="928"/>
                </a:lnTo>
                <a:lnTo>
                  <a:pt x="546" y="936"/>
                </a:lnTo>
                <a:lnTo>
                  <a:pt x="544" y="940"/>
                </a:lnTo>
                <a:lnTo>
                  <a:pt x="540" y="943"/>
                </a:lnTo>
                <a:lnTo>
                  <a:pt x="534" y="945"/>
                </a:lnTo>
                <a:lnTo>
                  <a:pt x="536" y="954"/>
                </a:lnTo>
                <a:lnTo>
                  <a:pt x="536" y="964"/>
                </a:lnTo>
                <a:lnTo>
                  <a:pt x="532" y="970"/>
                </a:lnTo>
                <a:lnTo>
                  <a:pt x="532" y="973"/>
                </a:lnTo>
                <a:lnTo>
                  <a:pt x="537" y="978"/>
                </a:lnTo>
                <a:lnTo>
                  <a:pt x="539" y="978"/>
                </a:lnTo>
                <a:lnTo>
                  <a:pt x="544" y="980"/>
                </a:lnTo>
                <a:lnTo>
                  <a:pt x="545" y="982"/>
                </a:lnTo>
                <a:lnTo>
                  <a:pt x="546" y="984"/>
                </a:lnTo>
                <a:lnTo>
                  <a:pt x="546" y="991"/>
                </a:lnTo>
                <a:lnTo>
                  <a:pt x="545" y="996"/>
                </a:lnTo>
                <a:lnTo>
                  <a:pt x="541" y="999"/>
                </a:lnTo>
                <a:lnTo>
                  <a:pt x="540" y="1004"/>
                </a:lnTo>
                <a:lnTo>
                  <a:pt x="494" y="999"/>
                </a:lnTo>
                <a:lnTo>
                  <a:pt x="444" y="994"/>
                </a:lnTo>
                <a:lnTo>
                  <a:pt x="391" y="990"/>
                </a:lnTo>
                <a:lnTo>
                  <a:pt x="341" y="984"/>
                </a:lnTo>
                <a:lnTo>
                  <a:pt x="340" y="982"/>
                </a:lnTo>
                <a:lnTo>
                  <a:pt x="340" y="979"/>
                </a:lnTo>
                <a:lnTo>
                  <a:pt x="341" y="977"/>
                </a:lnTo>
                <a:lnTo>
                  <a:pt x="342" y="976"/>
                </a:lnTo>
                <a:lnTo>
                  <a:pt x="343" y="973"/>
                </a:lnTo>
                <a:lnTo>
                  <a:pt x="341" y="969"/>
                </a:lnTo>
                <a:lnTo>
                  <a:pt x="340" y="968"/>
                </a:lnTo>
                <a:lnTo>
                  <a:pt x="338" y="968"/>
                </a:lnTo>
                <a:lnTo>
                  <a:pt x="335" y="965"/>
                </a:lnTo>
                <a:lnTo>
                  <a:pt x="335" y="955"/>
                </a:lnTo>
                <a:lnTo>
                  <a:pt x="338" y="943"/>
                </a:lnTo>
                <a:lnTo>
                  <a:pt x="338" y="930"/>
                </a:lnTo>
                <a:lnTo>
                  <a:pt x="333" y="915"/>
                </a:lnTo>
                <a:lnTo>
                  <a:pt x="326" y="901"/>
                </a:lnTo>
                <a:lnTo>
                  <a:pt x="318" y="891"/>
                </a:lnTo>
                <a:lnTo>
                  <a:pt x="309" y="879"/>
                </a:lnTo>
                <a:lnTo>
                  <a:pt x="298" y="867"/>
                </a:lnTo>
                <a:lnTo>
                  <a:pt x="290" y="854"/>
                </a:lnTo>
                <a:lnTo>
                  <a:pt x="283" y="853"/>
                </a:lnTo>
                <a:lnTo>
                  <a:pt x="277" y="853"/>
                </a:lnTo>
                <a:lnTo>
                  <a:pt x="270" y="854"/>
                </a:lnTo>
                <a:lnTo>
                  <a:pt x="270" y="843"/>
                </a:lnTo>
                <a:lnTo>
                  <a:pt x="268" y="824"/>
                </a:lnTo>
                <a:lnTo>
                  <a:pt x="253" y="819"/>
                </a:lnTo>
                <a:lnTo>
                  <a:pt x="240" y="816"/>
                </a:lnTo>
                <a:lnTo>
                  <a:pt x="229" y="811"/>
                </a:lnTo>
                <a:lnTo>
                  <a:pt x="220" y="804"/>
                </a:lnTo>
                <a:lnTo>
                  <a:pt x="219" y="802"/>
                </a:lnTo>
                <a:lnTo>
                  <a:pt x="218" y="798"/>
                </a:lnTo>
                <a:lnTo>
                  <a:pt x="217" y="796"/>
                </a:lnTo>
                <a:lnTo>
                  <a:pt x="215" y="793"/>
                </a:lnTo>
                <a:lnTo>
                  <a:pt x="214" y="790"/>
                </a:lnTo>
                <a:lnTo>
                  <a:pt x="207" y="781"/>
                </a:lnTo>
                <a:lnTo>
                  <a:pt x="199" y="773"/>
                </a:lnTo>
                <a:lnTo>
                  <a:pt x="190" y="768"/>
                </a:lnTo>
                <a:lnTo>
                  <a:pt x="177" y="767"/>
                </a:lnTo>
                <a:lnTo>
                  <a:pt x="170" y="760"/>
                </a:lnTo>
                <a:lnTo>
                  <a:pt x="161" y="756"/>
                </a:lnTo>
                <a:lnTo>
                  <a:pt x="150" y="754"/>
                </a:lnTo>
                <a:lnTo>
                  <a:pt x="139" y="753"/>
                </a:lnTo>
                <a:lnTo>
                  <a:pt x="136" y="752"/>
                </a:lnTo>
                <a:lnTo>
                  <a:pt x="133" y="748"/>
                </a:lnTo>
                <a:lnTo>
                  <a:pt x="132" y="746"/>
                </a:lnTo>
                <a:lnTo>
                  <a:pt x="127" y="741"/>
                </a:lnTo>
                <a:lnTo>
                  <a:pt x="125" y="740"/>
                </a:lnTo>
                <a:lnTo>
                  <a:pt x="121" y="739"/>
                </a:lnTo>
                <a:lnTo>
                  <a:pt x="126" y="728"/>
                </a:lnTo>
                <a:lnTo>
                  <a:pt x="130" y="703"/>
                </a:lnTo>
                <a:lnTo>
                  <a:pt x="135" y="691"/>
                </a:lnTo>
                <a:lnTo>
                  <a:pt x="135" y="688"/>
                </a:lnTo>
                <a:lnTo>
                  <a:pt x="133" y="685"/>
                </a:lnTo>
                <a:lnTo>
                  <a:pt x="132" y="683"/>
                </a:lnTo>
                <a:lnTo>
                  <a:pt x="128" y="681"/>
                </a:lnTo>
                <a:lnTo>
                  <a:pt x="121" y="677"/>
                </a:lnTo>
                <a:lnTo>
                  <a:pt x="119" y="675"/>
                </a:lnTo>
                <a:lnTo>
                  <a:pt x="122" y="668"/>
                </a:lnTo>
                <a:lnTo>
                  <a:pt x="123" y="667"/>
                </a:lnTo>
                <a:lnTo>
                  <a:pt x="123" y="661"/>
                </a:lnTo>
                <a:lnTo>
                  <a:pt x="122" y="655"/>
                </a:lnTo>
                <a:lnTo>
                  <a:pt x="118" y="650"/>
                </a:lnTo>
                <a:lnTo>
                  <a:pt x="114" y="646"/>
                </a:lnTo>
                <a:lnTo>
                  <a:pt x="109" y="641"/>
                </a:lnTo>
                <a:lnTo>
                  <a:pt x="109" y="632"/>
                </a:lnTo>
                <a:lnTo>
                  <a:pt x="107" y="629"/>
                </a:lnTo>
                <a:lnTo>
                  <a:pt x="105" y="628"/>
                </a:lnTo>
                <a:lnTo>
                  <a:pt x="100" y="623"/>
                </a:lnTo>
                <a:lnTo>
                  <a:pt x="99" y="621"/>
                </a:lnTo>
                <a:lnTo>
                  <a:pt x="97" y="612"/>
                </a:lnTo>
                <a:lnTo>
                  <a:pt x="95" y="602"/>
                </a:lnTo>
                <a:lnTo>
                  <a:pt x="93" y="593"/>
                </a:lnTo>
                <a:lnTo>
                  <a:pt x="92" y="591"/>
                </a:lnTo>
                <a:lnTo>
                  <a:pt x="90" y="590"/>
                </a:lnTo>
                <a:lnTo>
                  <a:pt x="86" y="586"/>
                </a:lnTo>
                <a:lnTo>
                  <a:pt x="84" y="581"/>
                </a:lnTo>
                <a:lnTo>
                  <a:pt x="83" y="578"/>
                </a:lnTo>
                <a:lnTo>
                  <a:pt x="83" y="576"/>
                </a:lnTo>
                <a:lnTo>
                  <a:pt x="75" y="559"/>
                </a:lnTo>
                <a:lnTo>
                  <a:pt x="72" y="551"/>
                </a:lnTo>
                <a:lnTo>
                  <a:pt x="72" y="542"/>
                </a:lnTo>
                <a:lnTo>
                  <a:pt x="73" y="530"/>
                </a:lnTo>
                <a:lnTo>
                  <a:pt x="79" y="530"/>
                </a:lnTo>
                <a:lnTo>
                  <a:pt x="83" y="527"/>
                </a:lnTo>
                <a:lnTo>
                  <a:pt x="84" y="524"/>
                </a:lnTo>
                <a:lnTo>
                  <a:pt x="85" y="523"/>
                </a:lnTo>
                <a:lnTo>
                  <a:pt x="87" y="522"/>
                </a:lnTo>
                <a:lnTo>
                  <a:pt x="90" y="522"/>
                </a:lnTo>
                <a:lnTo>
                  <a:pt x="90" y="508"/>
                </a:lnTo>
                <a:lnTo>
                  <a:pt x="87" y="496"/>
                </a:lnTo>
                <a:lnTo>
                  <a:pt x="85" y="494"/>
                </a:lnTo>
                <a:lnTo>
                  <a:pt x="73" y="494"/>
                </a:lnTo>
                <a:lnTo>
                  <a:pt x="71" y="492"/>
                </a:lnTo>
                <a:lnTo>
                  <a:pt x="59" y="475"/>
                </a:lnTo>
                <a:lnTo>
                  <a:pt x="56" y="466"/>
                </a:lnTo>
                <a:lnTo>
                  <a:pt x="57" y="462"/>
                </a:lnTo>
                <a:lnTo>
                  <a:pt x="61" y="455"/>
                </a:lnTo>
                <a:lnTo>
                  <a:pt x="62" y="452"/>
                </a:lnTo>
                <a:lnTo>
                  <a:pt x="62" y="447"/>
                </a:lnTo>
                <a:lnTo>
                  <a:pt x="59" y="440"/>
                </a:lnTo>
                <a:lnTo>
                  <a:pt x="58" y="436"/>
                </a:lnTo>
                <a:lnTo>
                  <a:pt x="59" y="432"/>
                </a:lnTo>
                <a:lnTo>
                  <a:pt x="65" y="432"/>
                </a:lnTo>
                <a:lnTo>
                  <a:pt x="71" y="436"/>
                </a:lnTo>
                <a:lnTo>
                  <a:pt x="76" y="441"/>
                </a:lnTo>
                <a:lnTo>
                  <a:pt x="80" y="448"/>
                </a:lnTo>
                <a:lnTo>
                  <a:pt x="87" y="452"/>
                </a:lnTo>
                <a:lnTo>
                  <a:pt x="87" y="447"/>
                </a:lnTo>
                <a:lnTo>
                  <a:pt x="86" y="438"/>
                </a:lnTo>
                <a:lnTo>
                  <a:pt x="85" y="426"/>
                </a:lnTo>
                <a:lnTo>
                  <a:pt x="82" y="417"/>
                </a:lnTo>
                <a:lnTo>
                  <a:pt x="78" y="406"/>
                </a:lnTo>
                <a:lnTo>
                  <a:pt x="76" y="395"/>
                </a:lnTo>
                <a:lnTo>
                  <a:pt x="90" y="395"/>
                </a:lnTo>
                <a:lnTo>
                  <a:pt x="94" y="397"/>
                </a:lnTo>
                <a:lnTo>
                  <a:pt x="95" y="398"/>
                </a:lnTo>
                <a:lnTo>
                  <a:pt x="100" y="398"/>
                </a:lnTo>
                <a:lnTo>
                  <a:pt x="102" y="397"/>
                </a:lnTo>
                <a:lnTo>
                  <a:pt x="105" y="397"/>
                </a:lnTo>
                <a:lnTo>
                  <a:pt x="107" y="398"/>
                </a:lnTo>
                <a:lnTo>
                  <a:pt x="111" y="399"/>
                </a:lnTo>
                <a:lnTo>
                  <a:pt x="113" y="401"/>
                </a:lnTo>
                <a:lnTo>
                  <a:pt x="115" y="404"/>
                </a:lnTo>
                <a:lnTo>
                  <a:pt x="121" y="404"/>
                </a:lnTo>
                <a:lnTo>
                  <a:pt x="126" y="402"/>
                </a:lnTo>
                <a:lnTo>
                  <a:pt x="128" y="402"/>
                </a:lnTo>
                <a:lnTo>
                  <a:pt x="130" y="401"/>
                </a:lnTo>
                <a:lnTo>
                  <a:pt x="133" y="401"/>
                </a:lnTo>
                <a:lnTo>
                  <a:pt x="135" y="404"/>
                </a:lnTo>
                <a:lnTo>
                  <a:pt x="136" y="406"/>
                </a:lnTo>
                <a:lnTo>
                  <a:pt x="139" y="410"/>
                </a:lnTo>
                <a:lnTo>
                  <a:pt x="140" y="412"/>
                </a:lnTo>
                <a:lnTo>
                  <a:pt x="143" y="415"/>
                </a:lnTo>
                <a:lnTo>
                  <a:pt x="143" y="408"/>
                </a:lnTo>
                <a:lnTo>
                  <a:pt x="141" y="404"/>
                </a:lnTo>
                <a:lnTo>
                  <a:pt x="136" y="401"/>
                </a:lnTo>
                <a:lnTo>
                  <a:pt x="132" y="398"/>
                </a:lnTo>
                <a:lnTo>
                  <a:pt x="128" y="396"/>
                </a:lnTo>
                <a:lnTo>
                  <a:pt x="129" y="392"/>
                </a:lnTo>
                <a:lnTo>
                  <a:pt x="122" y="396"/>
                </a:lnTo>
                <a:lnTo>
                  <a:pt x="114" y="395"/>
                </a:lnTo>
                <a:lnTo>
                  <a:pt x="107" y="392"/>
                </a:lnTo>
                <a:lnTo>
                  <a:pt x="101" y="390"/>
                </a:lnTo>
                <a:lnTo>
                  <a:pt x="95" y="392"/>
                </a:lnTo>
                <a:lnTo>
                  <a:pt x="91" y="390"/>
                </a:lnTo>
                <a:lnTo>
                  <a:pt x="87" y="385"/>
                </a:lnTo>
                <a:lnTo>
                  <a:pt x="85" y="382"/>
                </a:lnTo>
                <a:lnTo>
                  <a:pt x="80" y="380"/>
                </a:lnTo>
                <a:lnTo>
                  <a:pt x="73" y="378"/>
                </a:lnTo>
                <a:lnTo>
                  <a:pt x="69" y="382"/>
                </a:lnTo>
                <a:lnTo>
                  <a:pt x="66" y="396"/>
                </a:lnTo>
                <a:lnTo>
                  <a:pt x="65" y="404"/>
                </a:lnTo>
                <a:lnTo>
                  <a:pt x="45" y="384"/>
                </a:lnTo>
                <a:lnTo>
                  <a:pt x="43" y="383"/>
                </a:lnTo>
                <a:lnTo>
                  <a:pt x="41" y="381"/>
                </a:lnTo>
                <a:lnTo>
                  <a:pt x="38" y="376"/>
                </a:lnTo>
                <a:lnTo>
                  <a:pt x="38" y="373"/>
                </a:lnTo>
                <a:lnTo>
                  <a:pt x="40" y="370"/>
                </a:lnTo>
                <a:lnTo>
                  <a:pt x="41" y="370"/>
                </a:lnTo>
                <a:lnTo>
                  <a:pt x="42" y="371"/>
                </a:lnTo>
                <a:lnTo>
                  <a:pt x="43" y="374"/>
                </a:lnTo>
                <a:lnTo>
                  <a:pt x="44" y="375"/>
                </a:lnTo>
                <a:lnTo>
                  <a:pt x="45" y="375"/>
                </a:lnTo>
                <a:lnTo>
                  <a:pt x="43" y="356"/>
                </a:lnTo>
                <a:lnTo>
                  <a:pt x="37" y="339"/>
                </a:lnTo>
                <a:lnTo>
                  <a:pt x="36" y="336"/>
                </a:lnTo>
                <a:lnTo>
                  <a:pt x="34" y="335"/>
                </a:lnTo>
                <a:lnTo>
                  <a:pt x="28" y="329"/>
                </a:lnTo>
                <a:lnTo>
                  <a:pt x="27" y="327"/>
                </a:lnTo>
                <a:lnTo>
                  <a:pt x="24" y="324"/>
                </a:lnTo>
                <a:lnTo>
                  <a:pt x="22" y="319"/>
                </a:lnTo>
                <a:lnTo>
                  <a:pt x="22" y="311"/>
                </a:lnTo>
                <a:lnTo>
                  <a:pt x="17" y="301"/>
                </a:lnTo>
                <a:lnTo>
                  <a:pt x="12" y="293"/>
                </a:lnTo>
                <a:lnTo>
                  <a:pt x="8" y="285"/>
                </a:lnTo>
                <a:lnTo>
                  <a:pt x="9" y="280"/>
                </a:lnTo>
                <a:lnTo>
                  <a:pt x="13" y="273"/>
                </a:lnTo>
                <a:lnTo>
                  <a:pt x="14" y="265"/>
                </a:lnTo>
                <a:lnTo>
                  <a:pt x="14" y="257"/>
                </a:lnTo>
                <a:lnTo>
                  <a:pt x="12" y="251"/>
                </a:lnTo>
                <a:lnTo>
                  <a:pt x="12" y="245"/>
                </a:lnTo>
                <a:lnTo>
                  <a:pt x="14" y="237"/>
                </a:lnTo>
                <a:lnTo>
                  <a:pt x="17" y="230"/>
                </a:lnTo>
                <a:lnTo>
                  <a:pt x="21" y="224"/>
                </a:lnTo>
                <a:lnTo>
                  <a:pt x="22" y="215"/>
                </a:lnTo>
                <a:lnTo>
                  <a:pt x="22" y="203"/>
                </a:lnTo>
                <a:lnTo>
                  <a:pt x="19" y="186"/>
                </a:lnTo>
                <a:lnTo>
                  <a:pt x="12" y="170"/>
                </a:lnTo>
                <a:lnTo>
                  <a:pt x="5" y="160"/>
                </a:lnTo>
                <a:lnTo>
                  <a:pt x="0" y="150"/>
                </a:lnTo>
                <a:lnTo>
                  <a:pt x="1" y="136"/>
                </a:lnTo>
                <a:lnTo>
                  <a:pt x="7" y="124"/>
                </a:lnTo>
                <a:lnTo>
                  <a:pt x="16" y="114"/>
                </a:lnTo>
                <a:lnTo>
                  <a:pt x="28" y="108"/>
                </a:lnTo>
                <a:lnTo>
                  <a:pt x="26" y="105"/>
                </a:lnTo>
                <a:lnTo>
                  <a:pt x="26" y="102"/>
                </a:lnTo>
                <a:lnTo>
                  <a:pt x="29" y="98"/>
                </a:lnTo>
                <a:lnTo>
                  <a:pt x="31" y="97"/>
                </a:lnTo>
                <a:lnTo>
                  <a:pt x="33" y="95"/>
                </a:lnTo>
                <a:lnTo>
                  <a:pt x="34" y="94"/>
                </a:lnTo>
                <a:lnTo>
                  <a:pt x="34" y="88"/>
                </a:lnTo>
                <a:lnTo>
                  <a:pt x="33" y="84"/>
                </a:lnTo>
                <a:lnTo>
                  <a:pt x="33" y="80"/>
                </a:lnTo>
                <a:lnTo>
                  <a:pt x="34" y="76"/>
                </a:lnTo>
                <a:lnTo>
                  <a:pt x="38" y="69"/>
                </a:lnTo>
                <a:lnTo>
                  <a:pt x="44" y="63"/>
                </a:lnTo>
                <a:lnTo>
                  <a:pt x="48" y="56"/>
                </a:lnTo>
                <a:lnTo>
                  <a:pt x="50" y="44"/>
                </a:lnTo>
                <a:lnTo>
                  <a:pt x="49" y="30"/>
                </a:lnTo>
                <a:lnTo>
                  <a:pt x="50" y="14"/>
                </a:lnTo>
                <a:lnTo>
                  <a:pt x="5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" name="Freeform 47"/>
          <p:cNvSpPr>
            <a:spLocks/>
          </p:cNvSpPr>
          <p:nvPr/>
        </p:nvSpPr>
        <p:spPr bwMode="auto">
          <a:xfrm>
            <a:off x="1630055" y="1895485"/>
            <a:ext cx="754331" cy="630543"/>
          </a:xfrm>
          <a:custGeom>
            <a:avLst/>
            <a:gdLst/>
            <a:ahLst/>
            <a:cxnLst>
              <a:cxn ang="0">
                <a:pos x="134" y="1"/>
              </a:cxn>
              <a:cxn ang="0">
                <a:pos x="136" y="7"/>
              </a:cxn>
              <a:cxn ang="0">
                <a:pos x="148" y="4"/>
              </a:cxn>
              <a:cxn ang="0">
                <a:pos x="163" y="15"/>
              </a:cxn>
              <a:cxn ang="0">
                <a:pos x="188" y="23"/>
              </a:cxn>
              <a:cxn ang="0">
                <a:pos x="191" y="28"/>
              </a:cxn>
              <a:cxn ang="0">
                <a:pos x="192" y="50"/>
              </a:cxn>
              <a:cxn ang="0">
                <a:pos x="193" y="71"/>
              </a:cxn>
              <a:cxn ang="0">
                <a:pos x="205" y="78"/>
              </a:cxn>
              <a:cxn ang="0">
                <a:pos x="216" y="86"/>
              </a:cxn>
              <a:cxn ang="0">
                <a:pos x="242" y="84"/>
              </a:cxn>
              <a:cxn ang="0">
                <a:pos x="250" y="81"/>
              </a:cxn>
              <a:cxn ang="0">
                <a:pos x="290" y="97"/>
              </a:cxn>
              <a:cxn ang="0">
                <a:pos x="315" y="97"/>
              </a:cxn>
              <a:cxn ang="0">
                <a:pos x="332" y="100"/>
              </a:cxn>
              <a:cxn ang="0">
                <a:pos x="379" y="99"/>
              </a:cxn>
              <a:cxn ang="0">
                <a:pos x="422" y="100"/>
              </a:cxn>
              <a:cxn ang="0">
                <a:pos x="500" y="114"/>
              </a:cxn>
              <a:cxn ang="0">
                <a:pos x="567" y="133"/>
              </a:cxn>
              <a:cxn ang="0">
                <a:pos x="581" y="153"/>
              </a:cxn>
              <a:cxn ang="0">
                <a:pos x="585" y="162"/>
              </a:cxn>
              <a:cxn ang="0">
                <a:pos x="573" y="184"/>
              </a:cxn>
              <a:cxn ang="0">
                <a:pos x="557" y="210"/>
              </a:cxn>
              <a:cxn ang="0">
                <a:pos x="552" y="216"/>
              </a:cxn>
              <a:cxn ang="0">
                <a:pos x="547" y="224"/>
              </a:cxn>
              <a:cxn ang="0">
                <a:pos x="530" y="242"/>
              </a:cxn>
              <a:cxn ang="0">
                <a:pos x="514" y="278"/>
              </a:cxn>
              <a:cxn ang="0">
                <a:pos x="518" y="284"/>
              </a:cxn>
              <a:cxn ang="0">
                <a:pos x="526" y="286"/>
              </a:cxn>
              <a:cxn ang="0">
                <a:pos x="525" y="310"/>
              </a:cxn>
              <a:cxn ang="0">
                <a:pos x="514" y="334"/>
              </a:cxn>
              <a:cxn ang="0">
                <a:pos x="491" y="450"/>
              </a:cxn>
              <a:cxn ang="0">
                <a:pos x="222" y="427"/>
              </a:cxn>
              <a:cxn ang="0">
                <a:pos x="87" y="391"/>
              </a:cxn>
              <a:cxn ang="0">
                <a:pos x="23" y="373"/>
              </a:cxn>
              <a:cxn ang="0">
                <a:pos x="1" y="335"/>
              </a:cxn>
              <a:cxn ang="0">
                <a:pos x="8" y="299"/>
              </a:cxn>
              <a:cxn ang="0">
                <a:pos x="18" y="271"/>
              </a:cxn>
              <a:cxn ang="0">
                <a:pos x="27" y="254"/>
              </a:cxn>
              <a:cxn ang="0">
                <a:pos x="34" y="250"/>
              </a:cxn>
              <a:cxn ang="0">
                <a:pos x="38" y="249"/>
              </a:cxn>
              <a:cxn ang="0">
                <a:pos x="43" y="243"/>
              </a:cxn>
              <a:cxn ang="0">
                <a:pos x="44" y="229"/>
              </a:cxn>
              <a:cxn ang="0">
                <a:pos x="49" y="223"/>
              </a:cxn>
              <a:cxn ang="0">
                <a:pos x="56" y="221"/>
              </a:cxn>
              <a:cxn ang="0">
                <a:pos x="58" y="214"/>
              </a:cxn>
              <a:cxn ang="0">
                <a:pos x="57" y="204"/>
              </a:cxn>
              <a:cxn ang="0">
                <a:pos x="70" y="173"/>
              </a:cxn>
              <a:cxn ang="0">
                <a:pos x="82" y="137"/>
              </a:cxn>
              <a:cxn ang="0">
                <a:pos x="105" y="85"/>
              </a:cxn>
              <a:cxn ang="0">
                <a:pos x="119" y="64"/>
              </a:cxn>
              <a:cxn ang="0">
                <a:pos x="120" y="63"/>
              </a:cxn>
              <a:cxn ang="0">
                <a:pos x="115" y="55"/>
              </a:cxn>
              <a:cxn ang="0">
                <a:pos x="121" y="33"/>
              </a:cxn>
              <a:cxn ang="0">
                <a:pos x="131" y="0"/>
              </a:cxn>
            </a:cxnLst>
            <a:rect l="0" t="0" r="r" b="b"/>
            <a:pathLst>
              <a:path w="585" h="489">
                <a:moveTo>
                  <a:pt x="131" y="0"/>
                </a:moveTo>
                <a:lnTo>
                  <a:pt x="132" y="1"/>
                </a:lnTo>
                <a:lnTo>
                  <a:pt x="134" y="1"/>
                </a:lnTo>
                <a:lnTo>
                  <a:pt x="135" y="2"/>
                </a:lnTo>
                <a:lnTo>
                  <a:pt x="135" y="6"/>
                </a:lnTo>
                <a:lnTo>
                  <a:pt x="136" y="7"/>
                </a:lnTo>
                <a:lnTo>
                  <a:pt x="137" y="7"/>
                </a:lnTo>
                <a:lnTo>
                  <a:pt x="138" y="8"/>
                </a:lnTo>
                <a:lnTo>
                  <a:pt x="148" y="4"/>
                </a:lnTo>
                <a:lnTo>
                  <a:pt x="155" y="5"/>
                </a:lnTo>
                <a:lnTo>
                  <a:pt x="160" y="9"/>
                </a:lnTo>
                <a:lnTo>
                  <a:pt x="163" y="15"/>
                </a:lnTo>
                <a:lnTo>
                  <a:pt x="172" y="15"/>
                </a:lnTo>
                <a:lnTo>
                  <a:pt x="179" y="16"/>
                </a:lnTo>
                <a:lnTo>
                  <a:pt x="188" y="23"/>
                </a:lnTo>
                <a:lnTo>
                  <a:pt x="187" y="26"/>
                </a:lnTo>
                <a:lnTo>
                  <a:pt x="190" y="28"/>
                </a:lnTo>
                <a:lnTo>
                  <a:pt x="191" y="28"/>
                </a:lnTo>
                <a:lnTo>
                  <a:pt x="192" y="29"/>
                </a:lnTo>
                <a:lnTo>
                  <a:pt x="193" y="41"/>
                </a:lnTo>
                <a:lnTo>
                  <a:pt x="192" y="50"/>
                </a:lnTo>
                <a:lnTo>
                  <a:pt x="190" y="58"/>
                </a:lnTo>
                <a:lnTo>
                  <a:pt x="190" y="64"/>
                </a:lnTo>
                <a:lnTo>
                  <a:pt x="193" y="71"/>
                </a:lnTo>
                <a:lnTo>
                  <a:pt x="200" y="77"/>
                </a:lnTo>
                <a:lnTo>
                  <a:pt x="202" y="78"/>
                </a:lnTo>
                <a:lnTo>
                  <a:pt x="205" y="78"/>
                </a:lnTo>
                <a:lnTo>
                  <a:pt x="208" y="79"/>
                </a:lnTo>
                <a:lnTo>
                  <a:pt x="210" y="81"/>
                </a:lnTo>
                <a:lnTo>
                  <a:pt x="216" y="86"/>
                </a:lnTo>
                <a:lnTo>
                  <a:pt x="236" y="86"/>
                </a:lnTo>
                <a:lnTo>
                  <a:pt x="240" y="85"/>
                </a:lnTo>
                <a:lnTo>
                  <a:pt x="242" y="84"/>
                </a:lnTo>
                <a:lnTo>
                  <a:pt x="244" y="82"/>
                </a:lnTo>
                <a:lnTo>
                  <a:pt x="247" y="81"/>
                </a:lnTo>
                <a:lnTo>
                  <a:pt x="250" y="81"/>
                </a:lnTo>
                <a:lnTo>
                  <a:pt x="265" y="83"/>
                </a:lnTo>
                <a:lnTo>
                  <a:pt x="278" y="88"/>
                </a:lnTo>
                <a:lnTo>
                  <a:pt x="290" y="97"/>
                </a:lnTo>
                <a:lnTo>
                  <a:pt x="298" y="99"/>
                </a:lnTo>
                <a:lnTo>
                  <a:pt x="306" y="98"/>
                </a:lnTo>
                <a:lnTo>
                  <a:pt x="315" y="97"/>
                </a:lnTo>
                <a:lnTo>
                  <a:pt x="323" y="97"/>
                </a:lnTo>
                <a:lnTo>
                  <a:pt x="328" y="98"/>
                </a:lnTo>
                <a:lnTo>
                  <a:pt x="332" y="100"/>
                </a:lnTo>
                <a:lnTo>
                  <a:pt x="341" y="103"/>
                </a:lnTo>
                <a:lnTo>
                  <a:pt x="361" y="102"/>
                </a:lnTo>
                <a:lnTo>
                  <a:pt x="379" y="99"/>
                </a:lnTo>
                <a:lnTo>
                  <a:pt x="399" y="97"/>
                </a:lnTo>
                <a:lnTo>
                  <a:pt x="411" y="98"/>
                </a:lnTo>
                <a:lnTo>
                  <a:pt x="422" y="100"/>
                </a:lnTo>
                <a:lnTo>
                  <a:pt x="442" y="100"/>
                </a:lnTo>
                <a:lnTo>
                  <a:pt x="471" y="106"/>
                </a:lnTo>
                <a:lnTo>
                  <a:pt x="500" y="114"/>
                </a:lnTo>
                <a:lnTo>
                  <a:pt x="532" y="120"/>
                </a:lnTo>
                <a:lnTo>
                  <a:pt x="563" y="125"/>
                </a:lnTo>
                <a:lnTo>
                  <a:pt x="567" y="133"/>
                </a:lnTo>
                <a:lnTo>
                  <a:pt x="574" y="145"/>
                </a:lnTo>
                <a:lnTo>
                  <a:pt x="576" y="148"/>
                </a:lnTo>
                <a:lnTo>
                  <a:pt x="581" y="153"/>
                </a:lnTo>
                <a:lnTo>
                  <a:pt x="583" y="156"/>
                </a:lnTo>
                <a:lnTo>
                  <a:pt x="585" y="159"/>
                </a:lnTo>
                <a:lnTo>
                  <a:pt x="585" y="162"/>
                </a:lnTo>
                <a:lnTo>
                  <a:pt x="583" y="169"/>
                </a:lnTo>
                <a:lnTo>
                  <a:pt x="578" y="177"/>
                </a:lnTo>
                <a:lnTo>
                  <a:pt x="573" y="184"/>
                </a:lnTo>
                <a:lnTo>
                  <a:pt x="566" y="193"/>
                </a:lnTo>
                <a:lnTo>
                  <a:pt x="561" y="201"/>
                </a:lnTo>
                <a:lnTo>
                  <a:pt x="557" y="210"/>
                </a:lnTo>
                <a:lnTo>
                  <a:pt x="556" y="212"/>
                </a:lnTo>
                <a:lnTo>
                  <a:pt x="554" y="214"/>
                </a:lnTo>
                <a:lnTo>
                  <a:pt x="552" y="216"/>
                </a:lnTo>
                <a:lnTo>
                  <a:pt x="549" y="217"/>
                </a:lnTo>
                <a:lnTo>
                  <a:pt x="547" y="222"/>
                </a:lnTo>
                <a:lnTo>
                  <a:pt x="547" y="224"/>
                </a:lnTo>
                <a:lnTo>
                  <a:pt x="548" y="226"/>
                </a:lnTo>
                <a:lnTo>
                  <a:pt x="539" y="233"/>
                </a:lnTo>
                <a:lnTo>
                  <a:pt x="530" y="242"/>
                </a:lnTo>
                <a:lnTo>
                  <a:pt x="521" y="251"/>
                </a:lnTo>
                <a:lnTo>
                  <a:pt x="517" y="263"/>
                </a:lnTo>
                <a:lnTo>
                  <a:pt x="514" y="278"/>
                </a:lnTo>
                <a:lnTo>
                  <a:pt x="514" y="281"/>
                </a:lnTo>
                <a:lnTo>
                  <a:pt x="517" y="282"/>
                </a:lnTo>
                <a:lnTo>
                  <a:pt x="518" y="284"/>
                </a:lnTo>
                <a:lnTo>
                  <a:pt x="520" y="285"/>
                </a:lnTo>
                <a:lnTo>
                  <a:pt x="524" y="286"/>
                </a:lnTo>
                <a:lnTo>
                  <a:pt x="526" y="286"/>
                </a:lnTo>
                <a:lnTo>
                  <a:pt x="528" y="287"/>
                </a:lnTo>
                <a:lnTo>
                  <a:pt x="530" y="289"/>
                </a:lnTo>
                <a:lnTo>
                  <a:pt x="525" y="310"/>
                </a:lnTo>
                <a:lnTo>
                  <a:pt x="521" y="319"/>
                </a:lnTo>
                <a:lnTo>
                  <a:pt x="517" y="326"/>
                </a:lnTo>
                <a:lnTo>
                  <a:pt x="514" y="334"/>
                </a:lnTo>
                <a:lnTo>
                  <a:pt x="507" y="372"/>
                </a:lnTo>
                <a:lnTo>
                  <a:pt x="500" y="412"/>
                </a:lnTo>
                <a:lnTo>
                  <a:pt x="491" y="450"/>
                </a:lnTo>
                <a:lnTo>
                  <a:pt x="483" y="489"/>
                </a:lnTo>
                <a:lnTo>
                  <a:pt x="351" y="460"/>
                </a:lnTo>
                <a:lnTo>
                  <a:pt x="222" y="427"/>
                </a:lnTo>
                <a:lnTo>
                  <a:pt x="95" y="393"/>
                </a:lnTo>
                <a:lnTo>
                  <a:pt x="91" y="392"/>
                </a:lnTo>
                <a:lnTo>
                  <a:pt x="87" y="391"/>
                </a:lnTo>
                <a:lnTo>
                  <a:pt x="66" y="385"/>
                </a:lnTo>
                <a:lnTo>
                  <a:pt x="44" y="379"/>
                </a:lnTo>
                <a:lnTo>
                  <a:pt x="23" y="373"/>
                </a:lnTo>
                <a:lnTo>
                  <a:pt x="3" y="365"/>
                </a:lnTo>
                <a:lnTo>
                  <a:pt x="0" y="350"/>
                </a:lnTo>
                <a:lnTo>
                  <a:pt x="1" y="335"/>
                </a:lnTo>
                <a:lnTo>
                  <a:pt x="4" y="322"/>
                </a:lnTo>
                <a:lnTo>
                  <a:pt x="11" y="312"/>
                </a:lnTo>
                <a:lnTo>
                  <a:pt x="8" y="299"/>
                </a:lnTo>
                <a:lnTo>
                  <a:pt x="9" y="289"/>
                </a:lnTo>
                <a:lnTo>
                  <a:pt x="13" y="280"/>
                </a:lnTo>
                <a:lnTo>
                  <a:pt x="18" y="271"/>
                </a:lnTo>
                <a:lnTo>
                  <a:pt x="23" y="261"/>
                </a:lnTo>
                <a:lnTo>
                  <a:pt x="25" y="252"/>
                </a:lnTo>
                <a:lnTo>
                  <a:pt x="27" y="254"/>
                </a:lnTo>
                <a:lnTo>
                  <a:pt x="30" y="254"/>
                </a:lnTo>
                <a:lnTo>
                  <a:pt x="32" y="252"/>
                </a:lnTo>
                <a:lnTo>
                  <a:pt x="34" y="250"/>
                </a:lnTo>
                <a:lnTo>
                  <a:pt x="37" y="246"/>
                </a:lnTo>
                <a:lnTo>
                  <a:pt x="38" y="247"/>
                </a:lnTo>
                <a:lnTo>
                  <a:pt x="38" y="249"/>
                </a:lnTo>
                <a:lnTo>
                  <a:pt x="39" y="252"/>
                </a:lnTo>
                <a:lnTo>
                  <a:pt x="43" y="247"/>
                </a:lnTo>
                <a:lnTo>
                  <a:pt x="43" y="243"/>
                </a:lnTo>
                <a:lnTo>
                  <a:pt x="41" y="236"/>
                </a:lnTo>
                <a:lnTo>
                  <a:pt x="42" y="230"/>
                </a:lnTo>
                <a:lnTo>
                  <a:pt x="44" y="229"/>
                </a:lnTo>
                <a:lnTo>
                  <a:pt x="45" y="228"/>
                </a:lnTo>
                <a:lnTo>
                  <a:pt x="46" y="225"/>
                </a:lnTo>
                <a:lnTo>
                  <a:pt x="49" y="223"/>
                </a:lnTo>
                <a:lnTo>
                  <a:pt x="51" y="222"/>
                </a:lnTo>
                <a:lnTo>
                  <a:pt x="52" y="221"/>
                </a:lnTo>
                <a:lnTo>
                  <a:pt x="56" y="221"/>
                </a:lnTo>
                <a:lnTo>
                  <a:pt x="59" y="222"/>
                </a:lnTo>
                <a:lnTo>
                  <a:pt x="59" y="216"/>
                </a:lnTo>
                <a:lnTo>
                  <a:pt x="58" y="214"/>
                </a:lnTo>
                <a:lnTo>
                  <a:pt x="58" y="211"/>
                </a:lnTo>
                <a:lnTo>
                  <a:pt x="57" y="210"/>
                </a:lnTo>
                <a:lnTo>
                  <a:pt x="57" y="204"/>
                </a:lnTo>
                <a:lnTo>
                  <a:pt x="63" y="195"/>
                </a:lnTo>
                <a:lnTo>
                  <a:pt x="66" y="184"/>
                </a:lnTo>
                <a:lnTo>
                  <a:pt x="70" y="173"/>
                </a:lnTo>
                <a:lnTo>
                  <a:pt x="74" y="162"/>
                </a:lnTo>
                <a:lnTo>
                  <a:pt x="81" y="154"/>
                </a:lnTo>
                <a:lnTo>
                  <a:pt x="82" y="137"/>
                </a:lnTo>
                <a:lnTo>
                  <a:pt x="89" y="119"/>
                </a:lnTo>
                <a:lnTo>
                  <a:pt x="98" y="103"/>
                </a:lnTo>
                <a:lnTo>
                  <a:pt x="105" y="85"/>
                </a:lnTo>
                <a:lnTo>
                  <a:pt x="109" y="67"/>
                </a:lnTo>
                <a:lnTo>
                  <a:pt x="113" y="64"/>
                </a:lnTo>
                <a:lnTo>
                  <a:pt x="119" y="64"/>
                </a:lnTo>
                <a:lnTo>
                  <a:pt x="121" y="67"/>
                </a:lnTo>
                <a:lnTo>
                  <a:pt x="121" y="64"/>
                </a:lnTo>
                <a:lnTo>
                  <a:pt x="120" y="63"/>
                </a:lnTo>
                <a:lnTo>
                  <a:pt x="117" y="62"/>
                </a:lnTo>
                <a:lnTo>
                  <a:pt x="115" y="60"/>
                </a:lnTo>
                <a:lnTo>
                  <a:pt x="115" y="55"/>
                </a:lnTo>
                <a:lnTo>
                  <a:pt x="119" y="51"/>
                </a:lnTo>
                <a:lnTo>
                  <a:pt x="121" y="47"/>
                </a:lnTo>
                <a:lnTo>
                  <a:pt x="121" y="33"/>
                </a:lnTo>
                <a:lnTo>
                  <a:pt x="128" y="12"/>
                </a:lnTo>
                <a:lnTo>
                  <a:pt x="129" y="1"/>
                </a:lnTo>
                <a:lnTo>
                  <a:pt x="13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2" name="Freeform 48"/>
          <p:cNvSpPr>
            <a:spLocks/>
          </p:cNvSpPr>
          <p:nvPr/>
        </p:nvSpPr>
        <p:spPr bwMode="auto">
          <a:xfrm>
            <a:off x="1804132" y="1600200"/>
            <a:ext cx="616359" cy="450020"/>
          </a:xfrm>
          <a:custGeom>
            <a:avLst/>
            <a:gdLst/>
            <a:ahLst/>
            <a:cxnLst>
              <a:cxn ang="0">
                <a:pos x="157" y="6"/>
              </a:cxn>
              <a:cxn ang="0">
                <a:pos x="244" y="33"/>
              </a:cxn>
              <a:cxn ang="0">
                <a:pos x="290" y="39"/>
              </a:cxn>
              <a:cxn ang="0">
                <a:pos x="408" y="67"/>
              </a:cxn>
              <a:cxn ang="0">
                <a:pos x="478" y="83"/>
              </a:cxn>
              <a:cxn ang="0">
                <a:pos x="470" y="125"/>
              </a:cxn>
              <a:cxn ang="0">
                <a:pos x="467" y="135"/>
              </a:cxn>
              <a:cxn ang="0">
                <a:pos x="445" y="238"/>
              </a:cxn>
              <a:cxn ang="0">
                <a:pos x="426" y="317"/>
              </a:cxn>
              <a:cxn ang="0">
                <a:pos x="431" y="335"/>
              </a:cxn>
              <a:cxn ang="0">
                <a:pos x="341" y="334"/>
              </a:cxn>
              <a:cxn ang="0">
                <a:pos x="322" y="327"/>
              </a:cxn>
              <a:cxn ang="0">
                <a:pos x="276" y="322"/>
              </a:cxn>
              <a:cxn ang="0">
                <a:pos x="252" y="326"/>
              </a:cxn>
              <a:cxn ang="0">
                <a:pos x="208" y="329"/>
              </a:cxn>
              <a:cxn ang="0">
                <a:pos x="197" y="320"/>
              </a:cxn>
              <a:cxn ang="0">
                <a:pos x="192" y="317"/>
              </a:cxn>
              <a:cxn ang="0">
                <a:pos x="155" y="324"/>
              </a:cxn>
              <a:cxn ang="0">
                <a:pos x="129" y="308"/>
              </a:cxn>
              <a:cxn ang="0">
                <a:pos x="100" y="307"/>
              </a:cxn>
              <a:cxn ang="0">
                <a:pos x="77" y="308"/>
              </a:cxn>
              <a:cxn ang="0">
                <a:pos x="58" y="249"/>
              </a:cxn>
              <a:cxn ang="0">
                <a:pos x="44" y="237"/>
              </a:cxn>
              <a:cxn ang="0">
                <a:pos x="30" y="229"/>
              </a:cxn>
              <a:cxn ang="0">
                <a:pos x="8" y="205"/>
              </a:cxn>
              <a:cxn ang="0">
                <a:pos x="10" y="194"/>
              </a:cxn>
              <a:cxn ang="0">
                <a:pos x="15" y="191"/>
              </a:cxn>
              <a:cxn ang="0">
                <a:pos x="15" y="179"/>
              </a:cxn>
              <a:cxn ang="0">
                <a:pos x="4" y="177"/>
              </a:cxn>
              <a:cxn ang="0">
                <a:pos x="18" y="156"/>
              </a:cxn>
              <a:cxn ang="0">
                <a:pos x="8" y="82"/>
              </a:cxn>
              <a:cxn ang="0">
                <a:pos x="3" y="41"/>
              </a:cxn>
              <a:cxn ang="0">
                <a:pos x="6" y="28"/>
              </a:cxn>
              <a:cxn ang="0">
                <a:pos x="18" y="34"/>
              </a:cxn>
              <a:cxn ang="0">
                <a:pos x="27" y="41"/>
              </a:cxn>
              <a:cxn ang="0">
                <a:pos x="58" y="56"/>
              </a:cxn>
              <a:cxn ang="0">
                <a:pos x="84" y="69"/>
              </a:cxn>
              <a:cxn ang="0">
                <a:pos x="102" y="80"/>
              </a:cxn>
              <a:cxn ang="0">
                <a:pos x="105" y="100"/>
              </a:cxn>
              <a:cxn ang="0">
                <a:pos x="93" y="103"/>
              </a:cxn>
              <a:cxn ang="0">
                <a:pos x="74" y="126"/>
              </a:cxn>
              <a:cxn ang="0">
                <a:pos x="88" y="139"/>
              </a:cxn>
              <a:cxn ang="0">
                <a:pos x="74" y="158"/>
              </a:cxn>
              <a:cxn ang="0">
                <a:pos x="87" y="163"/>
              </a:cxn>
              <a:cxn ang="0">
                <a:pos x="98" y="168"/>
              </a:cxn>
              <a:cxn ang="0">
                <a:pos x="109" y="160"/>
              </a:cxn>
              <a:cxn ang="0">
                <a:pos x="129" y="130"/>
              </a:cxn>
              <a:cxn ang="0">
                <a:pos x="133" y="115"/>
              </a:cxn>
              <a:cxn ang="0">
                <a:pos x="142" y="102"/>
              </a:cxn>
              <a:cxn ang="0">
                <a:pos x="151" y="107"/>
              </a:cxn>
              <a:cxn ang="0">
                <a:pos x="142" y="76"/>
              </a:cxn>
              <a:cxn ang="0">
                <a:pos x="144" y="23"/>
              </a:cxn>
              <a:cxn ang="0">
                <a:pos x="142" y="17"/>
              </a:cxn>
              <a:cxn ang="0">
                <a:pos x="143" y="11"/>
              </a:cxn>
              <a:cxn ang="0">
                <a:pos x="137" y="5"/>
              </a:cxn>
            </a:cxnLst>
            <a:rect l="0" t="0" r="r" b="b"/>
            <a:pathLst>
              <a:path w="478" h="349">
                <a:moveTo>
                  <a:pt x="136" y="0"/>
                </a:moveTo>
                <a:lnTo>
                  <a:pt x="137" y="0"/>
                </a:lnTo>
                <a:lnTo>
                  <a:pt x="140" y="2"/>
                </a:lnTo>
                <a:lnTo>
                  <a:pt x="141" y="3"/>
                </a:lnTo>
                <a:lnTo>
                  <a:pt x="145" y="5"/>
                </a:lnTo>
                <a:lnTo>
                  <a:pt x="147" y="5"/>
                </a:lnTo>
                <a:lnTo>
                  <a:pt x="157" y="6"/>
                </a:lnTo>
                <a:lnTo>
                  <a:pt x="180" y="11"/>
                </a:lnTo>
                <a:lnTo>
                  <a:pt x="195" y="16"/>
                </a:lnTo>
                <a:lnTo>
                  <a:pt x="208" y="21"/>
                </a:lnTo>
                <a:lnTo>
                  <a:pt x="222" y="21"/>
                </a:lnTo>
                <a:lnTo>
                  <a:pt x="230" y="25"/>
                </a:lnTo>
                <a:lnTo>
                  <a:pt x="238" y="30"/>
                </a:lnTo>
                <a:lnTo>
                  <a:pt x="244" y="33"/>
                </a:lnTo>
                <a:lnTo>
                  <a:pt x="247" y="33"/>
                </a:lnTo>
                <a:lnTo>
                  <a:pt x="249" y="31"/>
                </a:lnTo>
                <a:lnTo>
                  <a:pt x="252" y="30"/>
                </a:lnTo>
                <a:lnTo>
                  <a:pt x="256" y="30"/>
                </a:lnTo>
                <a:lnTo>
                  <a:pt x="265" y="34"/>
                </a:lnTo>
                <a:lnTo>
                  <a:pt x="276" y="39"/>
                </a:lnTo>
                <a:lnTo>
                  <a:pt x="290" y="39"/>
                </a:lnTo>
                <a:lnTo>
                  <a:pt x="297" y="41"/>
                </a:lnTo>
                <a:lnTo>
                  <a:pt x="303" y="45"/>
                </a:lnTo>
                <a:lnTo>
                  <a:pt x="310" y="47"/>
                </a:lnTo>
                <a:lnTo>
                  <a:pt x="334" y="53"/>
                </a:lnTo>
                <a:lnTo>
                  <a:pt x="357" y="59"/>
                </a:lnTo>
                <a:lnTo>
                  <a:pt x="383" y="62"/>
                </a:lnTo>
                <a:lnTo>
                  <a:pt x="408" y="67"/>
                </a:lnTo>
                <a:lnTo>
                  <a:pt x="411" y="68"/>
                </a:lnTo>
                <a:lnTo>
                  <a:pt x="414" y="69"/>
                </a:lnTo>
                <a:lnTo>
                  <a:pt x="417" y="72"/>
                </a:lnTo>
                <a:lnTo>
                  <a:pt x="419" y="73"/>
                </a:lnTo>
                <a:lnTo>
                  <a:pt x="440" y="76"/>
                </a:lnTo>
                <a:lnTo>
                  <a:pt x="460" y="79"/>
                </a:lnTo>
                <a:lnTo>
                  <a:pt x="478" y="83"/>
                </a:lnTo>
                <a:lnTo>
                  <a:pt x="475" y="93"/>
                </a:lnTo>
                <a:lnTo>
                  <a:pt x="474" y="102"/>
                </a:lnTo>
                <a:lnTo>
                  <a:pt x="473" y="115"/>
                </a:lnTo>
                <a:lnTo>
                  <a:pt x="473" y="116"/>
                </a:lnTo>
                <a:lnTo>
                  <a:pt x="471" y="117"/>
                </a:lnTo>
                <a:lnTo>
                  <a:pt x="471" y="123"/>
                </a:lnTo>
                <a:lnTo>
                  <a:pt x="470" y="125"/>
                </a:lnTo>
                <a:lnTo>
                  <a:pt x="470" y="126"/>
                </a:lnTo>
                <a:lnTo>
                  <a:pt x="469" y="126"/>
                </a:lnTo>
                <a:lnTo>
                  <a:pt x="468" y="128"/>
                </a:lnTo>
                <a:lnTo>
                  <a:pt x="466" y="128"/>
                </a:lnTo>
                <a:lnTo>
                  <a:pt x="464" y="129"/>
                </a:lnTo>
                <a:lnTo>
                  <a:pt x="464" y="130"/>
                </a:lnTo>
                <a:lnTo>
                  <a:pt x="467" y="135"/>
                </a:lnTo>
                <a:lnTo>
                  <a:pt x="467" y="140"/>
                </a:lnTo>
                <a:lnTo>
                  <a:pt x="464" y="151"/>
                </a:lnTo>
                <a:lnTo>
                  <a:pt x="462" y="163"/>
                </a:lnTo>
                <a:lnTo>
                  <a:pt x="459" y="174"/>
                </a:lnTo>
                <a:lnTo>
                  <a:pt x="456" y="188"/>
                </a:lnTo>
                <a:lnTo>
                  <a:pt x="452" y="213"/>
                </a:lnTo>
                <a:lnTo>
                  <a:pt x="445" y="238"/>
                </a:lnTo>
                <a:lnTo>
                  <a:pt x="439" y="263"/>
                </a:lnTo>
                <a:lnTo>
                  <a:pt x="433" y="286"/>
                </a:lnTo>
                <a:lnTo>
                  <a:pt x="431" y="310"/>
                </a:lnTo>
                <a:lnTo>
                  <a:pt x="429" y="311"/>
                </a:lnTo>
                <a:lnTo>
                  <a:pt x="428" y="313"/>
                </a:lnTo>
                <a:lnTo>
                  <a:pt x="427" y="314"/>
                </a:lnTo>
                <a:lnTo>
                  <a:pt x="426" y="317"/>
                </a:lnTo>
                <a:lnTo>
                  <a:pt x="425" y="318"/>
                </a:lnTo>
                <a:lnTo>
                  <a:pt x="425" y="320"/>
                </a:lnTo>
                <a:lnTo>
                  <a:pt x="426" y="321"/>
                </a:lnTo>
                <a:lnTo>
                  <a:pt x="428" y="322"/>
                </a:lnTo>
                <a:lnTo>
                  <a:pt x="429" y="324"/>
                </a:lnTo>
                <a:lnTo>
                  <a:pt x="431" y="326"/>
                </a:lnTo>
                <a:lnTo>
                  <a:pt x="431" y="335"/>
                </a:lnTo>
                <a:lnTo>
                  <a:pt x="429" y="342"/>
                </a:lnTo>
                <a:lnTo>
                  <a:pt x="431" y="349"/>
                </a:lnTo>
                <a:lnTo>
                  <a:pt x="415" y="349"/>
                </a:lnTo>
                <a:lnTo>
                  <a:pt x="399" y="347"/>
                </a:lnTo>
                <a:lnTo>
                  <a:pt x="369" y="338"/>
                </a:lnTo>
                <a:lnTo>
                  <a:pt x="355" y="335"/>
                </a:lnTo>
                <a:lnTo>
                  <a:pt x="341" y="334"/>
                </a:lnTo>
                <a:lnTo>
                  <a:pt x="329" y="332"/>
                </a:lnTo>
                <a:lnTo>
                  <a:pt x="328" y="331"/>
                </a:lnTo>
                <a:lnTo>
                  <a:pt x="328" y="329"/>
                </a:lnTo>
                <a:lnTo>
                  <a:pt x="327" y="328"/>
                </a:lnTo>
                <a:lnTo>
                  <a:pt x="327" y="326"/>
                </a:lnTo>
                <a:lnTo>
                  <a:pt x="325" y="326"/>
                </a:lnTo>
                <a:lnTo>
                  <a:pt x="322" y="327"/>
                </a:lnTo>
                <a:lnTo>
                  <a:pt x="320" y="329"/>
                </a:lnTo>
                <a:lnTo>
                  <a:pt x="318" y="329"/>
                </a:lnTo>
                <a:lnTo>
                  <a:pt x="311" y="327"/>
                </a:lnTo>
                <a:lnTo>
                  <a:pt x="308" y="325"/>
                </a:lnTo>
                <a:lnTo>
                  <a:pt x="305" y="324"/>
                </a:lnTo>
                <a:lnTo>
                  <a:pt x="282" y="324"/>
                </a:lnTo>
                <a:lnTo>
                  <a:pt x="276" y="322"/>
                </a:lnTo>
                <a:lnTo>
                  <a:pt x="262" y="320"/>
                </a:lnTo>
                <a:lnTo>
                  <a:pt x="259" y="320"/>
                </a:lnTo>
                <a:lnTo>
                  <a:pt x="258" y="321"/>
                </a:lnTo>
                <a:lnTo>
                  <a:pt x="257" y="324"/>
                </a:lnTo>
                <a:lnTo>
                  <a:pt x="256" y="325"/>
                </a:lnTo>
                <a:lnTo>
                  <a:pt x="256" y="326"/>
                </a:lnTo>
                <a:lnTo>
                  <a:pt x="252" y="326"/>
                </a:lnTo>
                <a:lnTo>
                  <a:pt x="248" y="325"/>
                </a:lnTo>
                <a:lnTo>
                  <a:pt x="244" y="324"/>
                </a:lnTo>
                <a:lnTo>
                  <a:pt x="240" y="324"/>
                </a:lnTo>
                <a:lnTo>
                  <a:pt x="234" y="325"/>
                </a:lnTo>
                <a:lnTo>
                  <a:pt x="226" y="326"/>
                </a:lnTo>
                <a:lnTo>
                  <a:pt x="216" y="328"/>
                </a:lnTo>
                <a:lnTo>
                  <a:pt x="208" y="329"/>
                </a:lnTo>
                <a:lnTo>
                  <a:pt x="202" y="329"/>
                </a:lnTo>
                <a:lnTo>
                  <a:pt x="201" y="328"/>
                </a:lnTo>
                <a:lnTo>
                  <a:pt x="201" y="327"/>
                </a:lnTo>
                <a:lnTo>
                  <a:pt x="198" y="324"/>
                </a:lnTo>
                <a:lnTo>
                  <a:pt x="194" y="324"/>
                </a:lnTo>
                <a:lnTo>
                  <a:pt x="195" y="321"/>
                </a:lnTo>
                <a:lnTo>
                  <a:pt x="197" y="320"/>
                </a:lnTo>
                <a:lnTo>
                  <a:pt x="197" y="319"/>
                </a:lnTo>
                <a:lnTo>
                  <a:pt x="195" y="318"/>
                </a:lnTo>
                <a:lnTo>
                  <a:pt x="195" y="317"/>
                </a:lnTo>
                <a:lnTo>
                  <a:pt x="194" y="314"/>
                </a:lnTo>
                <a:lnTo>
                  <a:pt x="194" y="312"/>
                </a:lnTo>
                <a:lnTo>
                  <a:pt x="192" y="314"/>
                </a:lnTo>
                <a:lnTo>
                  <a:pt x="192" y="317"/>
                </a:lnTo>
                <a:lnTo>
                  <a:pt x="193" y="318"/>
                </a:lnTo>
                <a:lnTo>
                  <a:pt x="194" y="318"/>
                </a:lnTo>
                <a:lnTo>
                  <a:pt x="194" y="320"/>
                </a:lnTo>
                <a:lnTo>
                  <a:pt x="191" y="320"/>
                </a:lnTo>
                <a:lnTo>
                  <a:pt x="188" y="318"/>
                </a:lnTo>
                <a:lnTo>
                  <a:pt x="183" y="324"/>
                </a:lnTo>
                <a:lnTo>
                  <a:pt x="155" y="324"/>
                </a:lnTo>
                <a:lnTo>
                  <a:pt x="155" y="319"/>
                </a:lnTo>
                <a:lnTo>
                  <a:pt x="152" y="317"/>
                </a:lnTo>
                <a:lnTo>
                  <a:pt x="151" y="317"/>
                </a:lnTo>
                <a:lnTo>
                  <a:pt x="149" y="314"/>
                </a:lnTo>
                <a:lnTo>
                  <a:pt x="149" y="312"/>
                </a:lnTo>
                <a:lnTo>
                  <a:pt x="138" y="311"/>
                </a:lnTo>
                <a:lnTo>
                  <a:pt x="129" y="308"/>
                </a:lnTo>
                <a:lnTo>
                  <a:pt x="122" y="305"/>
                </a:lnTo>
                <a:lnTo>
                  <a:pt x="113" y="304"/>
                </a:lnTo>
                <a:lnTo>
                  <a:pt x="108" y="306"/>
                </a:lnTo>
                <a:lnTo>
                  <a:pt x="105" y="310"/>
                </a:lnTo>
                <a:lnTo>
                  <a:pt x="101" y="310"/>
                </a:lnTo>
                <a:lnTo>
                  <a:pt x="100" y="308"/>
                </a:lnTo>
                <a:lnTo>
                  <a:pt x="100" y="307"/>
                </a:lnTo>
                <a:lnTo>
                  <a:pt x="99" y="306"/>
                </a:lnTo>
                <a:lnTo>
                  <a:pt x="95" y="306"/>
                </a:lnTo>
                <a:lnTo>
                  <a:pt x="92" y="308"/>
                </a:lnTo>
                <a:lnTo>
                  <a:pt x="87" y="311"/>
                </a:lnTo>
                <a:lnTo>
                  <a:pt x="86" y="312"/>
                </a:lnTo>
                <a:lnTo>
                  <a:pt x="85" y="312"/>
                </a:lnTo>
                <a:lnTo>
                  <a:pt x="77" y="308"/>
                </a:lnTo>
                <a:lnTo>
                  <a:pt x="69" y="303"/>
                </a:lnTo>
                <a:lnTo>
                  <a:pt x="59" y="298"/>
                </a:lnTo>
                <a:lnTo>
                  <a:pt x="59" y="283"/>
                </a:lnTo>
                <a:lnTo>
                  <a:pt x="60" y="269"/>
                </a:lnTo>
                <a:lnTo>
                  <a:pt x="59" y="256"/>
                </a:lnTo>
                <a:lnTo>
                  <a:pt x="59" y="250"/>
                </a:lnTo>
                <a:lnTo>
                  <a:pt x="58" y="249"/>
                </a:lnTo>
                <a:lnTo>
                  <a:pt x="58" y="248"/>
                </a:lnTo>
                <a:lnTo>
                  <a:pt x="57" y="248"/>
                </a:lnTo>
                <a:lnTo>
                  <a:pt x="57" y="250"/>
                </a:lnTo>
                <a:lnTo>
                  <a:pt x="52" y="247"/>
                </a:lnTo>
                <a:lnTo>
                  <a:pt x="49" y="243"/>
                </a:lnTo>
                <a:lnTo>
                  <a:pt x="46" y="240"/>
                </a:lnTo>
                <a:lnTo>
                  <a:pt x="44" y="237"/>
                </a:lnTo>
                <a:lnTo>
                  <a:pt x="41" y="236"/>
                </a:lnTo>
                <a:lnTo>
                  <a:pt x="34" y="238"/>
                </a:lnTo>
                <a:lnTo>
                  <a:pt x="35" y="236"/>
                </a:lnTo>
                <a:lnTo>
                  <a:pt x="36" y="235"/>
                </a:lnTo>
                <a:lnTo>
                  <a:pt x="34" y="235"/>
                </a:lnTo>
                <a:lnTo>
                  <a:pt x="34" y="236"/>
                </a:lnTo>
                <a:lnTo>
                  <a:pt x="30" y="229"/>
                </a:lnTo>
                <a:lnTo>
                  <a:pt x="25" y="224"/>
                </a:lnTo>
                <a:lnTo>
                  <a:pt x="17" y="224"/>
                </a:lnTo>
                <a:lnTo>
                  <a:pt x="16" y="223"/>
                </a:lnTo>
                <a:lnTo>
                  <a:pt x="16" y="222"/>
                </a:lnTo>
                <a:lnTo>
                  <a:pt x="13" y="219"/>
                </a:lnTo>
                <a:lnTo>
                  <a:pt x="8" y="219"/>
                </a:lnTo>
                <a:lnTo>
                  <a:pt x="8" y="205"/>
                </a:lnTo>
                <a:lnTo>
                  <a:pt x="7" y="202"/>
                </a:lnTo>
                <a:lnTo>
                  <a:pt x="7" y="199"/>
                </a:lnTo>
                <a:lnTo>
                  <a:pt x="8" y="198"/>
                </a:lnTo>
                <a:lnTo>
                  <a:pt x="10" y="196"/>
                </a:lnTo>
                <a:lnTo>
                  <a:pt x="14" y="196"/>
                </a:lnTo>
                <a:lnTo>
                  <a:pt x="11" y="194"/>
                </a:lnTo>
                <a:lnTo>
                  <a:pt x="10" y="194"/>
                </a:lnTo>
                <a:lnTo>
                  <a:pt x="9" y="193"/>
                </a:lnTo>
                <a:lnTo>
                  <a:pt x="8" y="191"/>
                </a:lnTo>
                <a:lnTo>
                  <a:pt x="8" y="188"/>
                </a:lnTo>
                <a:lnTo>
                  <a:pt x="10" y="188"/>
                </a:lnTo>
                <a:lnTo>
                  <a:pt x="13" y="189"/>
                </a:lnTo>
                <a:lnTo>
                  <a:pt x="14" y="189"/>
                </a:lnTo>
                <a:lnTo>
                  <a:pt x="15" y="191"/>
                </a:lnTo>
                <a:lnTo>
                  <a:pt x="16" y="191"/>
                </a:lnTo>
                <a:lnTo>
                  <a:pt x="17" y="189"/>
                </a:lnTo>
                <a:lnTo>
                  <a:pt x="20" y="188"/>
                </a:lnTo>
                <a:lnTo>
                  <a:pt x="21" y="186"/>
                </a:lnTo>
                <a:lnTo>
                  <a:pt x="21" y="184"/>
                </a:lnTo>
                <a:lnTo>
                  <a:pt x="16" y="179"/>
                </a:lnTo>
                <a:lnTo>
                  <a:pt x="15" y="179"/>
                </a:lnTo>
                <a:lnTo>
                  <a:pt x="15" y="178"/>
                </a:lnTo>
                <a:lnTo>
                  <a:pt x="17" y="177"/>
                </a:lnTo>
                <a:lnTo>
                  <a:pt x="15" y="174"/>
                </a:lnTo>
                <a:lnTo>
                  <a:pt x="14" y="175"/>
                </a:lnTo>
                <a:lnTo>
                  <a:pt x="11" y="175"/>
                </a:lnTo>
                <a:lnTo>
                  <a:pt x="9" y="177"/>
                </a:lnTo>
                <a:lnTo>
                  <a:pt x="4" y="177"/>
                </a:lnTo>
                <a:lnTo>
                  <a:pt x="3" y="174"/>
                </a:lnTo>
                <a:lnTo>
                  <a:pt x="4" y="168"/>
                </a:lnTo>
                <a:lnTo>
                  <a:pt x="9" y="165"/>
                </a:lnTo>
                <a:lnTo>
                  <a:pt x="14" y="164"/>
                </a:lnTo>
                <a:lnTo>
                  <a:pt x="21" y="163"/>
                </a:lnTo>
                <a:lnTo>
                  <a:pt x="25" y="160"/>
                </a:lnTo>
                <a:lnTo>
                  <a:pt x="18" y="156"/>
                </a:lnTo>
                <a:lnTo>
                  <a:pt x="13" y="150"/>
                </a:lnTo>
                <a:lnTo>
                  <a:pt x="6" y="146"/>
                </a:lnTo>
                <a:lnTo>
                  <a:pt x="7" y="133"/>
                </a:lnTo>
                <a:lnTo>
                  <a:pt x="6" y="118"/>
                </a:lnTo>
                <a:lnTo>
                  <a:pt x="6" y="103"/>
                </a:lnTo>
                <a:lnTo>
                  <a:pt x="7" y="94"/>
                </a:lnTo>
                <a:lnTo>
                  <a:pt x="8" y="82"/>
                </a:lnTo>
                <a:lnTo>
                  <a:pt x="6" y="69"/>
                </a:lnTo>
                <a:lnTo>
                  <a:pt x="4" y="67"/>
                </a:lnTo>
                <a:lnTo>
                  <a:pt x="1" y="63"/>
                </a:lnTo>
                <a:lnTo>
                  <a:pt x="0" y="61"/>
                </a:lnTo>
                <a:lnTo>
                  <a:pt x="0" y="39"/>
                </a:lnTo>
                <a:lnTo>
                  <a:pt x="1" y="40"/>
                </a:lnTo>
                <a:lnTo>
                  <a:pt x="3" y="41"/>
                </a:lnTo>
                <a:lnTo>
                  <a:pt x="6" y="41"/>
                </a:lnTo>
                <a:lnTo>
                  <a:pt x="6" y="40"/>
                </a:lnTo>
                <a:lnTo>
                  <a:pt x="4" y="39"/>
                </a:lnTo>
                <a:lnTo>
                  <a:pt x="3" y="37"/>
                </a:lnTo>
                <a:lnTo>
                  <a:pt x="3" y="32"/>
                </a:lnTo>
                <a:lnTo>
                  <a:pt x="4" y="31"/>
                </a:lnTo>
                <a:lnTo>
                  <a:pt x="6" y="28"/>
                </a:lnTo>
                <a:lnTo>
                  <a:pt x="9" y="25"/>
                </a:lnTo>
                <a:lnTo>
                  <a:pt x="6" y="25"/>
                </a:lnTo>
                <a:lnTo>
                  <a:pt x="6" y="23"/>
                </a:lnTo>
                <a:lnTo>
                  <a:pt x="7" y="21"/>
                </a:lnTo>
                <a:lnTo>
                  <a:pt x="10" y="25"/>
                </a:lnTo>
                <a:lnTo>
                  <a:pt x="11" y="27"/>
                </a:lnTo>
                <a:lnTo>
                  <a:pt x="18" y="34"/>
                </a:lnTo>
                <a:lnTo>
                  <a:pt x="23" y="37"/>
                </a:lnTo>
                <a:lnTo>
                  <a:pt x="24" y="39"/>
                </a:lnTo>
                <a:lnTo>
                  <a:pt x="24" y="44"/>
                </a:lnTo>
                <a:lnTo>
                  <a:pt x="23" y="47"/>
                </a:lnTo>
                <a:lnTo>
                  <a:pt x="25" y="45"/>
                </a:lnTo>
                <a:lnTo>
                  <a:pt x="25" y="42"/>
                </a:lnTo>
                <a:lnTo>
                  <a:pt x="27" y="41"/>
                </a:lnTo>
                <a:lnTo>
                  <a:pt x="31" y="41"/>
                </a:lnTo>
                <a:lnTo>
                  <a:pt x="32" y="47"/>
                </a:lnTo>
                <a:lnTo>
                  <a:pt x="37" y="49"/>
                </a:lnTo>
                <a:lnTo>
                  <a:pt x="43" y="52"/>
                </a:lnTo>
                <a:lnTo>
                  <a:pt x="49" y="53"/>
                </a:lnTo>
                <a:lnTo>
                  <a:pt x="57" y="55"/>
                </a:lnTo>
                <a:lnTo>
                  <a:pt x="58" y="56"/>
                </a:lnTo>
                <a:lnTo>
                  <a:pt x="58" y="60"/>
                </a:lnTo>
                <a:lnTo>
                  <a:pt x="59" y="61"/>
                </a:lnTo>
                <a:lnTo>
                  <a:pt x="62" y="62"/>
                </a:lnTo>
                <a:lnTo>
                  <a:pt x="73" y="62"/>
                </a:lnTo>
                <a:lnTo>
                  <a:pt x="78" y="65"/>
                </a:lnTo>
                <a:lnTo>
                  <a:pt x="81" y="68"/>
                </a:lnTo>
                <a:lnTo>
                  <a:pt x="84" y="69"/>
                </a:lnTo>
                <a:lnTo>
                  <a:pt x="89" y="69"/>
                </a:lnTo>
                <a:lnTo>
                  <a:pt x="93" y="67"/>
                </a:lnTo>
                <a:lnTo>
                  <a:pt x="93" y="73"/>
                </a:lnTo>
                <a:lnTo>
                  <a:pt x="96" y="76"/>
                </a:lnTo>
                <a:lnTo>
                  <a:pt x="98" y="76"/>
                </a:lnTo>
                <a:lnTo>
                  <a:pt x="100" y="77"/>
                </a:lnTo>
                <a:lnTo>
                  <a:pt x="102" y="80"/>
                </a:lnTo>
                <a:lnTo>
                  <a:pt x="103" y="80"/>
                </a:lnTo>
                <a:lnTo>
                  <a:pt x="102" y="82"/>
                </a:lnTo>
                <a:lnTo>
                  <a:pt x="101" y="83"/>
                </a:lnTo>
                <a:lnTo>
                  <a:pt x="113" y="83"/>
                </a:lnTo>
                <a:lnTo>
                  <a:pt x="113" y="101"/>
                </a:lnTo>
                <a:lnTo>
                  <a:pt x="109" y="100"/>
                </a:lnTo>
                <a:lnTo>
                  <a:pt x="105" y="100"/>
                </a:lnTo>
                <a:lnTo>
                  <a:pt x="103" y="101"/>
                </a:lnTo>
                <a:lnTo>
                  <a:pt x="101" y="101"/>
                </a:lnTo>
                <a:lnTo>
                  <a:pt x="100" y="102"/>
                </a:lnTo>
                <a:lnTo>
                  <a:pt x="98" y="102"/>
                </a:lnTo>
                <a:lnTo>
                  <a:pt x="95" y="101"/>
                </a:lnTo>
                <a:lnTo>
                  <a:pt x="93" y="101"/>
                </a:lnTo>
                <a:lnTo>
                  <a:pt x="93" y="103"/>
                </a:lnTo>
                <a:lnTo>
                  <a:pt x="95" y="105"/>
                </a:lnTo>
                <a:lnTo>
                  <a:pt x="96" y="108"/>
                </a:lnTo>
                <a:lnTo>
                  <a:pt x="96" y="110"/>
                </a:lnTo>
                <a:lnTo>
                  <a:pt x="95" y="112"/>
                </a:lnTo>
                <a:lnTo>
                  <a:pt x="91" y="116"/>
                </a:lnTo>
                <a:lnTo>
                  <a:pt x="82" y="121"/>
                </a:lnTo>
                <a:lnTo>
                  <a:pt x="74" y="126"/>
                </a:lnTo>
                <a:lnTo>
                  <a:pt x="71" y="131"/>
                </a:lnTo>
                <a:lnTo>
                  <a:pt x="71" y="135"/>
                </a:lnTo>
                <a:lnTo>
                  <a:pt x="75" y="139"/>
                </a:lnTo>
                <a:lnTo>
                  <a:pt x="75" y="142"/>
                </a:lnTo>
                <a:lnTo>
                  <a:pt x="73" y="143"/>
                </a:lnTo>
                <a:lnTo>
                  <a:pt x="80" y="140"/>
                </a:lnTo>
                <a:lnTo>
                  <a:pt x="88" y="139"/>
                </a:lnTo>
                <a:lnTo>
                  <a:pt x="95" y="137"/>
                </a:lnTo>
                <a:lnTo>
                  <a:pt x="89" y="142"/>
                </a:lnTo>
                <a:lnTo>
                  <a:pt x="85" y="147"/>
                </a:lnTo>
                <a:lnTo>
                  <a:pt x="79" y="152"/>
                </a:lnTo>
                <a:lnTo>
                  <a:pt x="71" y="154"/>
                </a:lnTo>
                <a:lnTo>
                  <a:pt x="73" y="156"/>
                </a:lnTo>
                <a:lnTo>
                  <a:pt x="74" y="158"/>
                </a:lnTo>
                <a:lnTo>
                  <a:pt x="74" y="160"/>
                </a:lnTo>
                <a:lnTo>
                  <a:pt x="75" y="164"/>
                </a:lnTo>
                <a:lnTo>
                  <a:pt x="78" y="168"/>
                </a:lnTo>
                <a:lnTo>
                  <a:pt x="79" y="170"/>
                </a:lnTo>
                <a:lnTo>
                  <a:pt x="81" y="171"/>
                </a:lnTo>
                <a:lnTo>
                  <a:pt x="84" y="170"/>
                </a:lnTo>
                <a:lnTo>
                  <a:pt x="87" y="163"/>
                </a:lnTo>
                <a:lnTo>
                  <a:pt x="87" y="164"/>
                </a:lnTo>
                <a:lnTo>
                  <a:pt x="88" y="166"/>
                </a:lnTo>
                <a:lnTo>
                  <a:pt x="92" y="170"/>
                </a:lnTo>
                <a:lnTo>
                  <a:pt x="92" y="172"/>
                </a:lnTo>
                <a:lnTo>
                  <a:pt x="91" y="174"/>
                </a:lnTo>
                <a:lnTo>
                  <a:pt x="94" y="172"/>
                </a:lnTo>
                <a:lnTo>
                  <a:pt x="98" y="168"/>
                </a:lnTo>
                <a:lnTo>
                  <a:pt x="100" y="165"/>
                </a:lnTo>
                <a:lnTo>
                  <a:pt x="102" y="163"/>
                </a:lnTo>
                <a:lnTo>
                  <a:pt x="105" y="159"/>
                </a:lnTo>
                <a:lnTo>
                  <a:pt x="107" y="157"/>
                </a:lnTo>
                <a:lnTo>
                  <a:pt x="108" y="157"/>
                </a:lnTo>
                <a:lnTo>
                  <a:pt x="109" y="158"/>
                </a:lnTo>
                <a:lnTo>
                  <a:pt x="109" y="160"/>
                </a:lnTo>
                <a:lnTo>
                  <a:pt x="113" y="159"/>
                </a:lnTo>
                <a:lnTo>
                  <a:pt x="116" y="157"/>
                </a:lnTo>
                <a:lnTo>
                  <a:pt x="120" y="153"/>
                </a:lnTo>
                <a:lnTo>
                  <a:pt x="127" y="149"/>
                </a:lnTo>
                <a:lnTo>
                  <a:pt x="126" y="145"/>
                </a:lnTo>
                <a:lnTo>
                  <a:pt x="129" y="135"/>
                </a:lnTo>
                <a:lnTo>
                  <a:pt x="129" y="130"/>
                </a:lnTo>
                <a:lnTo>
                  <a:pt x="128" y="128"/>
                </a:lnTo>
                <a:lnTo>
                  <a:pt x="128" y="124"/>
                </a:lnTo>
                <a:lnTo>
                  <a:pt x="127" y="123"/>
                </a:lnTo>
                <a:lnTo>
                  <a:pt x="128" y="122"/>
                </a:lnTo>
                <a:lnTo>
                  <a:pt x="131" y="122"/>
                </a:lnTo>
                <a:lnTo>
                  <a:pt x="133" y="121"/>
                </a:lnTo>
                <a:lnTo>
                  <a:pt x="133" y="115"/>
                </a:lnTo>
                <a:lnTo>
                  <a:pt x="131" y="112"/>
                </a:lnTo>
                <a:lnTo>
                  <a:pt x="131" y="110"/>
                </a:lnTo>
                <a:lnTo>
                  <a:pt x="134" y="108"/>
                </a:lnTo>
                <a:lnTo>
                  <a:pt x="136" y="107"/>
                </a:lnTo>
                <a:lnTo>
                  <a:pt x="137" y="105"/>
                </a:lnTo>
                <a:lnTo>
                  <a:pt x="140" y="104"/>
                </a:lnTo>
                <a:lnTo>
                  <a:pt x="142" y="102"/>
                </a:lnTo>
                <a:lnTo>
                  <a:pt x="143" y="100"/>
                </a:lnTo>
                <a:lnTo>
                  <a:pt x="143" y="97"/>
                </a:lnTo>
                <a:lnTo>
                  <a:pt x="145" y="100"/>
                </a:lnTo>
                <a:lnTo>
                  <a:pt x="149" y="101"/>
                </a:lnTo>
                <a:lnTo>
                  <a:pt x="150" y="103"/>
                </a:lnTo>
                <a:lnTo>
                  <a:pt x="151" y="104"/>
                </a:lnTo>
                <a:lnTo>
                  <a:pt x="151" y="107"/>
                </a:lnTo>
                <a:lnTo>
                  <a:pt x="149" y="109"/>
                </a:lnTo>
                <a:lnTo>
                  <a:pt x="152" y="105"/>
                </a:lnTo>
                <a:lnTo>
                  <a:pt x="151" y="102"/>
                </a:lnTo>
                <a:lnTo>
                  <a:pt x="148" y="96"/>
                </a:lnTo>
                <a:lnTo>
                  <a:pt x="143" y="90"/>
                </a:lnTo>
                <a:lnTo>
                  <a:pt x="141" y="83"/>
                </a:lnTo>
                <a:lnTo>
                  <a:pt x="142" y="76"/>
                </a:lnTo>
                <a:lnTo>
                  <a:pt x="143" y="70"/>
                </a:lnTo>
                <a:lnTo>
                  <a:pt x="143" y="63"/>
                </a:lnTo>
                <a:lnTo>
                  <a:pt x="138" y="59"/>
                </a:lnTo>
                <a:lnTo>
                  <a:pt x="142" y="49"/>
                </a:lnTo>
                <a:lnTo>
                  <a:pt x="145" y="37"/>
                </a:lnTo>
                <a:lnTo>
                  <a:pt x="147" y="25"/>
                </a:lnTo>
                <a:lnTo>
                  <a:pt x="144" y="23"/>
                </a:lnTo>
                <a:lnTo>
                  <a:pt x="142" y="23"/>
                </a:lnTo>
                <a:lnTo>
                  <a:pt x="141" y="21"/>
                </a:lnTo>
                <a:lnTo>
                  <a:pt x="141" y="20"/>
                </a:lnTo>
                <a:lnTo>
                  <a:pt x="142" y="19"/>
                </a:lnTo>
                <a:lnTo>
                  <a:pt x="142" y="18"/>
                </a:lnTo>
                <a:lnTo>
                  <a:pt x="143" y="17"/>
                </a:lnTo>
                <a:lnTo>
                  <a:pt x="142" y="17"/>
                </a:lnTo>
                <a:lnTo>
                  <a:pt x="142" y="18"/>
                </a:lnTo>
                <a:lnTo>
                  <a:pt x="141" y="19"/>
                </a:lnTo>
                <a:lnTo>
                  <a:pt x="138" y="17"/>
                </a:lnTo>
                <a:lnTo>
                  <a:pt x="138" y="14"/>
                </a:lnTo>
                <a:lnTo>
                  <a:pt x="140" y="13"/>
                </a:lnTo>
                <a:lnTo>
                  <a:pt x="143" y="13"/>
                </a:lnTo>
                <a:lnTo>
                  <a:pt x="143" y="11"/>
                </a:lnTo>
                <a:lnTo>
                  <a:pt x="141" y="11"/>
                </a:lnTo>
                <a:lnTo>
                  <a:pt x="140" y="12"/>
                </a:lnTo>
                <a:lnTo>
                  <a:pt x="138" y="12"/>
                </a:lnTo>
                <a:lnTo>
                  <a:pt x="138" y="13"/>
                </a:lnTo>
                <a:lnTo>
                  <a:pt x="136" y="12"/>
                </a:lnTo>
                <a:lnTo>
                  <a:pt x="136" y="6"/>
                </a:lnTo>
                <a:lnTo>
                  <a:pt x="137" y="5"/>
                </a:lnTo>
                <a:lnTo>
                  <a:pt x="135" y="7"/>
                </a:lnTo>
                <a:lnTo>
                  <a:pt x="134" y="4"/>
                </a:lnTo>
                <a:lnTo>
                  <a:pt x="134" y="2"/>
                </a:lnTo>
                <a:lnTo>
                  <a:pt x="135" y="2"/>
                </a:lnTo>
                <a:lnTo>
                  <a:pt x="136" y="0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9" name="Group 108"/>
          <p:cNvGrpSpPr/>
          <p:nvPr/>
        </p:nvGrpSpPr>
        <p:grpSpPr>
          <a:xfrm>
            <a:off x="836612" y="3954837"/>
            <a:ext cx="1849076" cy="1239165"/>
            <a:chOff x="3413125" y="4541838"/>
            <a:chExt cx="2276475" cy="152558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4246563" y="4903788"/>
              <a:ext cx="12700" cy="19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4" y="1"/>
                </a:cxn>
                <a:cxn ang="0">
                  <a:pos x="7" y="6"/>
                </a:cxn>
                <a:cxn ang="0">
                  <a:pos x="8" y="10"/>
                </a:cxn>
                <a:cxn ang="0">
                  <a:pos x="8" y="12"/>
                </a:cxn>
                <a:cxn ang="0">
                  <a:pos x="6" y="11"/>
                </a:cxn>
                <a:cxn ang="0">
                  <a:pos x="4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8" h="12">
                  <a:moveTo>
                    <a:pt x="0" y="0"/>
                  </a:moveTo>
                  <a:lnTo>
                    <a:pt x="3" y="0"/>
                  </a:lnTo>
                  <a:lnTo>
                    <a:pt x="4" y="1"/>
                  </a:lnTo>
                  <a:lnTo>
                    <a:pt x="7" y="6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6" y="11"/>
                  </a:lnTo>
                  <a:lnTo>
                    <a:pt x="4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3897313" y="5137151"/>
              <a:ext cx="103188" cy="619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9" y="3"/>
                </a:cxn>
                <a:cxn ang="0">
                  <a:pos x="14" y="5"/>
                </a:cxn>
                <a:cxn ang="0">
                  <a:pos x="17" y="8"/>
                </a:cxn>
                <a:cxn ang="0">
                  <a:pos x="22" y="8"/>
                </a:cxn>
                <a:cxn ang="0">
                  <a:pos x="25" y="7"/>
                </a:cxn>
                <a:cxn ang="0">
                  <a:pos x="27" y="5"/>
                </a:cxn>
                <a:cxn ang="0">
                  <a:pos x="31" y="5"/>
                </a:cxn>
                <a:cxn ang="0">
                  <a:pos x="34" y="6"/>
                </a:cxn>
                <a:cxn ang="0">
                  <a:pos x="35" y="7"/>
                </a:cxn>
                <a:cxn ang="0">
                  <a:pos x="37" y="12"/>
                </a:cxn>
                <a:cxn ang="0">
                  <a:pos x="37" y="13"/>
                </a:cxn>
                <a:cxn ang="0">
                  <a:pos x="42" y="17"/>
                </a:cxn>
                <a:cxn ang="0">
                  <a:pos x="49" y="21"/>
                </a:cxn>
                <a:cxn ang="0">
                  <a:pos x="58" y="28"/>
                </a:cxn>
                <a:cxn ang="0">
                  <a:pos x="59" y="28"/>
                </a:cxn>
                <a:cxn ang="0">
                  <a:pos x="61" y="29"/>
                </a:cxn>
                <a:cxn ang="0">
                  <a:pos x="65" y="29"/>
                </a:cxn>
                <a:cxn ang="0">
                  <a:pos x="65" y="31"/>
                </a:cxn>
                <a:cxn ang="0">
                  <a:pos x="61" y="31"/>
                </a:cxn>
                <a:cxn ang="0">
                  <a:pos x="58" y="32"/>
                </a:cxn>
                <a:cxn ang="0">
                  <a:pos x="53" y="33"/>
                </a:cxn>
                <a:cxn ang="0">
                  <a:pos x="49" y="38"/>
                </a:cxn>
                <a:cxn ang="0">
                  <a:pos x="46" y="39"/>
                </a:cxn>
                <a:cxn ang="0">
                  <a:pos x="44" y="35"/>
                </a:cxn>
                <a:cxn ang="0">
                  <a:pos x="42" y="33"/>
                </a:cxn>
                <a:cxn ang="0">
                  <a:pos x="38" y="31"/>
                </a:cxn>
                <a:cxn ang="0">
                  <a:pos x="36" y="28"/>
                </a:cxn>
                <a:cxn ang="0">
                  <a:pos x="29" y="18"/>
                </a:cxn>
                <a:cxn ang="0">
                  <a:pos x="27" y="15"/>
                </a:cxn>
                <a:cxn ang="0">
                  <a:pos x="23" y="13"/>
                </a:cxn>
                <a:cxn ang="0">
                  <a:pos x="21" y="11"/>
                </a:cxn>
                <a:cxn ang="0">
                  <a:pos x="15" y="11"/>
                </a:cxn>
                <a:cxn ang="0">
                  <a:pos x="13" y="12"/>
                </a:cxn>
                <a:cxn ang="0">
                  <a:pos x="11" y="13"/>
                </a:cxn>
                <a:cxn ang="0">
                  <a:pos x="9" y="14"/>
                </a:cxn>
                <a:cxn ang="0">
                  <a:pos x="8" y="15"/>
                </a:cxn>
                <a:cxn ang="0">
                  <a:pos x="2" y="15"/>
                </a:cxn>
                <a:cxn ang="0">
                  <a:pos x="0" y="8"/>
                </a:cxn>
                <a:cxn ang="0">
                  <a:pos x="1" y="4"/>
                </a:cxn>
                <a:cxn ang="0">
                  <a:pos x="2" y="0"/>
                </a:cxn>
              </a:cxnLst>
              <a:rect l="0" t="0" r="r" b="b"/>
              <a:pathLst>
                <a:path w="65" h="39">
                  <a:moveTo>
                    <a:pt x="2" y="0"/>
                  </a:moveTo>
                  <a:lnTo>
                    <a:pt x="9" y="3"/>
                  </a:lnTo>
                  <a:lnTo>
                    <a:pt x="14" y="5"/>
                  </a:lnTo>
                  <a:lnTo>
                    <a:pt x="17" y="8"/>
                  </a:lnTo>
                  <a:lnTo>
                    <a:pt x="22" y="8"/>
                  </a:lnTo>
                  <a:lnTo>
                    <a:pt x="25" y="7"/>
                  </a:lnTo>
                  <a:lnTo>
                    <a:pt x="27" y="5"/>
                  </a:lnTo>
                  <a:lnTo>
                    <a:pt x="31" y="5"/>
                  </a:lnTo>
                  <a:lnTo>
                    <a:pt x="34" y="6"/>
                  </a:lnTo>
                  <a:lnTo>
                    <a:pt x="35" y="7"/>
                  </a:lnTo>
                  <a:lnTo>
                    <a:pt x="37" y="12"/>
                  </a:lnTo>
                  <a:lnTo>
                    <a:pt x="37" y="13"/>
                  </a:lnTo>
                  <a:lnTo>
                    <a:pt x="42" y="17"/>
                  </a:lnTo>
                  <a:lnTo>
                    <a:pt x="49" y="21"/>
                  </a:lnTo>
                  <a:lnTo>
                    <a:pt x="58" y="28"/>
                  </a:lnTo>
                  <a:lnTo>
                    <a:pt x="59" y="28"/>
                  </a:lnTo>
                  <a:lnTo>
                    <a:pt x="61" y="29"/>
                  </a:lnTo>
                  <a:lnTo>
                    <a:pt x="65" y="29"/>
                  </a:lnTo>
                  <a:lnTo>
                    <a:pt x="65" y="31"/>
                  </a:lnTo>
                  <a:lnTo>
                    <a:pt x="61" y="31"/>
                  </a:lnTo>
                  <a:lnTo>
                    <a:pt x="58" y="32"/>
                  </a:lnTo>
                  <a:lnTo>
                    <a:pt x="53" y="33"/>
                  </a:lnTo>
                  <a:lnTo>
                    <a:pt x="49" y="38"/>
                  </a:lnTo>
                  <a:lnTo>
                    <a:pt x="46" y="39"/>
                  </a:lnTo>
                  <a:lnTo>
                    <a:pt x="44" y="35"/>
                  </a:lnTo>
                  <a:lnTo>
                    <a:pt x="42" y="33"/>
                  </a:lnTo>
                  <a:lnTo>
                    <a:pt x="38" y="31"/>
                  </a:lnTo>
                  <a:lnTo>
                    <a:pt x="36" y="28"/>
                  </a:lnTo>
                  <a:lnTo>
                    <a:pt x="29" y="18"/>
                  </a:lnTo>
                  <a:lnTo>
                    <a:pt x="27" y="15"/>
                  </a:lnTo>
                  <a:lnTo>
                    <a:pt x="23" y="13"/>
                  </a:lnTo>
                  <a:lnTo>
                    <a:pt x="21" y="11"/>
                  </a:lnTo>
                  <a:lnTo>
                    <a:pt x="15" y="11"/>
                  </a:lnTo>
                  <a:lnTo>
                    <a:pt x="13" y="12"/>
                  </a:lnTo>
                  <a:lnTo>
                    <a:pt x="11" y="13"/>
                  </a:lnTo>
                  <a:lnTo>
                    <a:pt x="9" y="14"/>
                  </a:lnTo>
                  <a:lnTo>
                    <a:pt x="8" y="15"/>
                  </a:lnTo>
                  <a:lnTo>
                    <a:pt x="2" y="15"/>
                  </a:lnTo>
                  <a:lnTo>
                    <a:pt x="0" y="8"/>
                  </a:lnTo>
                  <a:lnTo>
                    <a:pt x="1" y="4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5400675" y="5422901"/>
              <a:ext cx="55563" cy="5397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0"/>
                </a:cxn>
                <a:cxn ang="0">
                  <a:pos x="12" y="5"/>
                </a:cxn>
                <a:cxn ang="0">
                  <a:pos x="14" y="9"/>
                </a:cxn>
                <a:cxn ang="0">
                  <a:pos x="16" y="13"/>
                </a:cxn>
                <a:cxn ang="0">
                  <a:pos x="20" y="17"/>
                </a:cxn>
                <a:cxn ang="0">
                  <a:pos x="23" y="17"/>
                </a:cxn>
                <a:cxn ang="0">
                  <a:pos x="25" y="19"/>
                </a:cxn>
                <a:cxn ang="0">
                  <a:pos x="28" y="19"/>
                </a:cxn>
                <a:cxn ang="0">
                  <a:pos x="30" y="20"/>
                </a:cxn>
                <a:cxn ang="0">
                  <a:pos x="30" y="22"/>
                </a:cxn>
                <a:cxn ang="0">
                  <a:pos x="31" y="24"/>
                </a:cxn>
                <a:cxn ang="0">
                  <a:pos x="31" y="28"/>
                </a:cxn>
                <a:cxn ang="0">
                  <a:pos x="33" y="30"/>
                </a:cxn>
                <a:cxn ang="0">
                  <a:pos x="35" y="30"/>
                </a:cxn>
                <a:cxn ang="0">
                  <a:pos x="34" y="33"/>
                </a:cxn>
                <a:cxn ang="0">
                  <a:pos x="33" y="34"/>
                </a:cxn>
                <a:cxn ang="0">
                  <a:pos x="31" y="34"/>
                </a:cxn>
                <a:cxn ang="0">
                  <a:pos x="28" y="31"/>
                </a:cxn>
                <a:cxn ang="0">
                  <a:pos x="28" y="34"/>
                </a:cxn>
                <a:cxn ang="0">
                  <a:pos x="24" y="34"/>
                </a:cxn>
                <a:cxn ang="0">
                  <a:pos x="21" y="33"/>
                </a:cxn>
                <a:cxn ang="0">
                  <a:pos x="20" y="31"/>
                </a:cxn>
                <a:cxn ang="0">
                  <a:pos x="20" y="29"/>
                </a:cxn>
                <a:cxn ang="0">
                  <a:pos x="23" y="28"/>
                </a:cxn>
                <a:cxn ang="0">
                  <a:pos x="19" y="28"/>
                </a:cxn>
                <a:cxn ang="0">
                  <a:pos x="18" y="29"/>
                </a:cxn>
                <a:cxn ang="0">
                  <a:pos x="18" y="30"/>
                </a:cxn>
                <a:cxn ang="0">
                  <a:pos x="10" y="22"/>
                </a:cxn>
                <a:cxn ang="0">
                  <a:pos x="4" y="13"/>
                </a:cxn>
                <a:cxn ang="0">
                  <a:pos x="0" y="2"/>
                </a:cxn>
                <a:cxn ang="0">
                  <a:pos x="3" y="2"/>
                </a:cxn>
                <a:cxn ang="0">
                  <a:pos x="5" y="0"/>
                </a:cxn>
              </a:cxnLst>
              <a:rect l="0" t="0" r="r" b="b"/>
              <a:pathLst>
                <a:path w="35" h="34">
                  <a:moveTo>
                    <a:pt x="5" y="0"/>
                  </a:moveTo>
                  <a:lnTo>
                    <a:pt x="7" y="0"/>
                  </a:lnTo>
                  <a:lnTo>
                    <a:pt x="12" y="5"/>
                  </a:lnTo>
                  <a:lnTo>
                    <a:pt x="14" y="9"/>
                  </a:lnTo>
                  <a:lnTo>
                    <a:pt x="16" y="13"/>
                  </a:lnTo>
                  <a:lnTo>
                    <a:pt x="20" y="17"/>
                  </a:lnTo>
                  <a:lnTo>
                    <a:pt x="23" y="17"/>
                  </a:lnTo>
                  <a:lnTo>
                    <a:pt x="25" y="19"/>
                  </a:lnTo>
                  <a:lnTo>
                    <a:pt x="28" y="19"/>
                  </a:lnTo>
                  <a:lnTo>
                    <a:pt x="30" y="20"/>
                  </a:lnTo>
                  <a:lnTo>
                    <a:pt x="30" y="22"/>
                  </a:lnTo>
                  <a:lnTo>
                    <a:pt x="31" y="24"/>
                  </a:lnTo>
                  <a:lnTo>
                    <a:pt x="31" y="28"/>
                  </a:lnTo>
                  <a:lnTo>
                    <a:pt x="33" y="30"/>
                  </a:lnTo>
                  <a:lnTo>
                    <a:pt x="35" y="30"/>
                  </a:lnTo>
                  <a:lnTo>
                    <a:pt x="34" y="33"/>
                  </a:lnTo>
                  <a:lnTo>
                    <a:pt x="33" y="34"/>
                  </a:lnTo>
                  <a:lnTo>
                    <a:pt x="31" y="34"/>
                  </a:lnTo>
                  <a:lnTo>
                    <a:pt x="28" y="31"/>
                  </a:lnTo>
                  <a:lnTo>
                    <a:pt x="28" y="34"/>
                  </a:lnTo>
                  <a:lnTo>
                    <a:pt x="24" y="34"/>
                  </a:lnTo>
                  <a:lnTo>
                    <a:pt x="21" y="33"/>
                  </a:lnTo>
                  <a:lnTo>
                    <a:pt x="20" y="31"/>
                  </a:lnTo>
                  <a:lnTo>
                    <a:pt x="20" y="29"/>
                  </a:lnTo>
                  <a:lnTo>
                    <a:pt x="23" y="28"/>
                  </a:lnTo>
                  <a:lnTo>
                    <a:pt x="19" y="28"/>
                  </a:lnTo>
                  <a:lnTo>
                    <a:pt x="18" y="29"/>
                  </a:lnTo>
                  <a:lnTo>
                    <a:pt x="18" y="30"/>
                  </a:lnTo>
                  <a:lnTo>
                    <a:pt x="10" y="22"/>
                  </a:lnTo>
                  <a:lnTo>
                    <a:pt x="4" y="13"/>
                  </a:lnTo>
                  <a:lnTo>
                    <a:pt x="0" y="2"/>
                  </a:lnTo>
                  <a:lnTo>
                    <a:pt x="3" y="2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5438775" y="5480051"/>
              <a:ext cx="12700" cy="238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8" y="6"/>
                </a:cxn>
                <a:cxn ang="0">
                  <a:pos x="7" y="8"/>
                </a:cxn>
                <a:cxn ang="0">
                  <a:pos x="6" y="9"/>
                </a:cxn>
                <a:cxn ang="0">
                  <a:pos x="3" y="14"/>
                </a:cxn>
                <a:cxn ang="0">
                  <a:pos x="2" y="15"/>
                </a:cxn>
                <a:cxn ang="0">
                  <a:pos x="0" y="13"/>
                </a:cxn>
                <a:cxn ang="0">
                  <a:pos x="0" y="7"/>
                </a:cxn>
                <a:cxn ang="0">
                  <a:pos x="1" y="5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8" h="15">
                  <a:moveTo>
                    <a:pt x="0" y="0"/>
                  </a:moveTo>
                  <a:lnTo>
                    <a:pt x="4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6"/>
                  </a:lnTo>
                  <a:lnTo>
                    <a:pt x="7" y="8"/>
                  </a:lnTo>
                  <a:lnTo>
                    <a:pt x="6" y="9"/>
                  </a:lnTo>
                  <a:lnTo>
                    <a:pt x="3" y="14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4030663" y="5435601"/>
              <a:ext cx="65088" cy="4127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41" y="7"/>
                </a:cxn>
                <a:cxn ang="0">
                  <a:pos x="39" y="12"/>
                </a:cxn>
                <a:cxn ang="0">
                  <a:pos x="39" y="19"/>
                </a:cxn>
                <a:cxn ang="0">
                  <a:pos x="41" y="23"/>
                </a:cxn>
                <a:cxn ang="0">
                  <a:pos x="29" y="26"/>
                </a:cxn>
                <a:cxn ang="0">
                  <a:pos x="17" y="23"/>
                </a:cxn>
                <a:cxn ang="0">
                  <a:pos x="7" y="18"/>
                </a:cxn>
                <a:cxn ang="0">
                  <a:pos x="0" y="11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3" y="7"/>
                </a:cxn>
                <a:cxn ang="0">
                  <a:pos x="8" y="9"/>
                </a:cxn>
                <a:cxn ang="0">
                  <a:pos x="11" y="9"/>
                </a:cxn>
                <a:cxn ang="0">
                  <a:pos x="12" y="7"/>
                </a:cxn>
                <a:cxn ang="0">
                  <a:pos x="17" y="5"/>
                </a:cxn>
                <a:cxn ang="0">
                  <a:pos x="21" y="4"/>
                </a:cxn>
                <a:cxn ang="0">
                  <a:pos x="23" y="2"/>
                </a:cxn>
                <a:cxn ang="0">
                  <a:pos x="24" y="0"/>
                </a:cxn>
              </a:cxnLst>
              <a:rect l="0" t="0" r="r" b="b"/>
              <a:pathLst>
                <a:path w="41" h="26">
                  <a:moveTo>
                    <a:pt x="24" y="0"/>
                  </a:moveTo>
                  <a:lnTo>
                    <a:pt x="41" y="7"/>
                  </a:lnTo>
                  <a:lnTo>
                    <a:pt x="39" y="12"/>
                  </a:lnTo>
                  <a:lnTo>
                    <a:pt x="39" y="19"/>
                  </a:lnTo>
                  <a:lnTo>
                    <a:pt x="41" y="23"/>
                  </a:lnTo>
                  <a:lnTo>
                    <a:pt x="29" y="26"/>
                  </a:lnTo>
                  <a:lnTo>
                    <a:pt x="17" y="23"/>
                  </a:lnTo>
                  <a:lnTo>
                    <a:pt x="7" y="18"/>
                  </a:lnTo>
                  <a:lnTo>
                    <a:pt x="0" y="11"/>
                  </a:lnTo>
                  <a:lnTo>
                    <a:pt x="1" y="8"/>
                  </a:lnTo>
                  <a:lnTo>
                    <a:pt x="2" y="7"/>
                  </a:lnTo>
                  <a:lnTo>
                    <a:pt x="3" y="7"/>
                  </a:lnTo>
                  <a:lnTo>
                    <a:pt x="8" y="9"/>
                  </a:lnTo>
                  <a:lnTo>
                    <a:pt x="11" y="9"/>
                  </a:lnTo>
                  <a:lnTo>
                    <a:pt x="12" y="7"/>
                  </a:lnTo>
                  <a:lnTo>
                    <a:pt x="17" y="5"/>
                  </a:lnTo>
                  <a:lnTo>
                    <a:pt x="21" y="4"/>
                  </a:lnTo>
                  <a:lnTo>
                    <a:pt x="23" y="2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5337175" y="5435601"/>
              <a:ext cx="44450" cy="5080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7" y="0"/>
                </a:cxn>
                <a:cxn ang="0">
                  <a:pos x="18" y="2"/>
                </a:cxn>
                <a:cxn ang="0">
                  <a:pos x="17" y="4"/>
                </a:cxn>
                <a:cxn ang="0">
                  <a:pos x="17" y="6"/>
                </a:cxn>
                <a:cxn ang="0">
                  <a:pos x="14" y="9"/>
                </a:cxn>
                <a:cxn ang="0">
                  <a:pos x="14" y="14"/>
                </a:cxn>
                <a:cxn ang="0">
                  <a:pos x="15" y="18"/>
                </a:cxn>
                <a:cxn ang="0">
                  <a:pos x="25" y="18"/>
                </a:cxn>
                <a:cxn ang="0">
                  <a:pos x="28" y="19"/>
                </a:cxn>
                <a:cxn ang="0">
                  <a:pos x="28" y="20"/>
                </a:cxn>
                <a:cxn ang="0">
                  <a:pos x="20" y="30"/>
                </a:cxn>
                <a:cxn ang="0">
                  <a:pos x="17" y="32"/>
                </a:cxn>
                <a:cxn ang="0">
                  <a:pos x="16" y="32"/>
                </a:cxn>
                <a:cxn ang="0">
                  <a:pos x="14" y="30"/>
                </a:cxn>
                <a:cxn ang="0">
                  <a:pos x="13" y="29"/>
                </a:cxn>
                <a:cxn ang="0">
                  <a:pos x="13" y="28"/>
                </a:cxn>
                <a:cxn ang="0">
                  <a:pos x="10" y="26"/>
                </a:cxn>
                <a:cxn ang="0">
                  <a:pos x="6" y="26"/>
                </a:cxn>
                <a:cxn ang="0">
                  <a:pos x="4" y="23"/>
                </a:cxn>
                <a:cxn ang="0">
                  <a:pos x="3" y="22"/>
                </a:cxn>
                <a:cxn ang="0">
                  <a:pos x="8" y="22"/>
                </a:cxn>
                <a:cxn ang="0">
                  <a:pos x="8" y="20"/>
                </a:cxn>
                <a:cxn ang="0">
                  <a:pos x="7" y="19"/>
                </a:cxn>
                <a:cxn ang="0">
                  <a:pos x="6" y="16"/>
                </a:cxn>
                <a:cxn ang="0">
                  <a:pos x="1" y="14"/>
                </a:cxn>
                <a:cxn ang="0">
                  <a:pos x="0" y="13"/>
                </a:cxn>
                <a:cxn ang="0">
                  <a:pos x="2" y="11"/>
                </a:cxn>
                <a:cxn ang="0">
                  <a:pos x="3" y="11"/>
                </a:cxn>
                <a:cxn ang="0">
                  <a:pos x="4" y="9"/>
                </a:cxn>
                <a:cxn ang="0">
                  <a:pos x="4" y="5"/>
                </a:cxn>
                <a:cxn ang="0">
                  <a:pos x="7" y="5"/>
                </a:cxn>
                <a:cxn ang="0">
                  <a:pos x="9" y="4"/>
                </a:cxn>
                <a:cxn ang="0">
                  <a:pos x="10" y="2"/>
                </a:cxn>
                <a:cxn ang="0">
                  <a:pos x="10" y="0"/>
                </a:cxn>
              </a:cxnLst>
              <a:rect l="0" t="0" r="r" b="b"/>
              <a:pathLst>
                <a:path w="28" h="32">
                  <a:moveTo>
                    <a:pt x="10" y="0"/>
                  </a:moveTo>
                  <a:lnTo>
                    <a:pt x="17" y="0"/>
                  </a:lnTo>
                  <a:lnTo>
                    <a:pt x="18" y="2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4" y="9"/>
                  </a:lnTo>
                  <a:lnTo>
                    <a:pt x="14" y="14"/>
                  </a:lnTo>
                  <a:lnTo>
                    <a:pt x="15" y="18"/>
                  </a:lnTo>
                  <a:lnTo>
                    <a:pt x="25" y="18"/>
                  </a:lnTo>
                  <a:lnTo>
                    <a:pt x="28" y="19"/>
                  </a:lnTo>
                  <a:lnTo>
                    <a:pt x="28" y="20"/>
                  </a:lnTo>
                  <a:lnTo>
                    <a:pt x="20" y="30"/>
                  </a:lnTo>
                  <a:lnTo>
                    <a:pt x="17" y="32"/>
                  </a:lnTo>
                  <a:lnTo>
                    <a:pt x="16" y="32"/>
                  </a:lnTo>
                  <a:lnTo>
                    <a:pt x="14" y="30"/>
                  </a:lnTo>
                  <a:lnTo>
                    <a:pt x="13" y="29"/>
                  </a:lnTo>
                  <a:lnTo>
                    <a:pt x="13" y="28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4" y="23"/>
                  </a:lnTo>
                  <a:lnTo>
                    <a:pt x="3" y="22"/>
                  </a:lnTo>
                  <a:lnTo>
                    <a:pt x="8" y="22"/>
                  </a:lnTo>
                  <a:lnTo>
                    <a:pt x="8" y="20"/>
                  </a:lnTo>
                  <a:lnTo>
                    <a:pt x="7" y="19"/>
                  </a:lnTo>
                  <a:lnTo>
                    <a:pt x="6" y="16"/>
                  </a:lnTo>
                  <a:lnTo>
                    <a:pt x="1" y="14"/>
                  </a:lnTo>
                  <a:lnTo>
                    <a:pt x="0" y="13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4" y="9"/>
                  </a:lnTo>
                  <a:lnTo>
                    <a:pt x="4" y="5"/>
                  </a:lnTo>
                  <a:lnTo>
                    <a:pt x="7" y="5"/>
                  </a:lnTo>
                  <a:lnTo>
                    <a:pt x="9" y="4"/>
                  </a:lnTo>
                  <a:lnTo>
                    <a:pt x="10" y="2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5394325" y="5464176"/>
              <a:ext cx="17463" cy="1587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9" y="4"/>
                </a:cxn>
                <a:cxn ang="0">
                  <a:pos x="11" y="7"/>
                </a:cxn>
                <a:cxn ang="0">
                  <a:pos x="11" y="10"/>
                </a:cxn>
                <a:cxn ang="0">
                  <a:pos x="4" y="10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0"/>
                </a:cxn>
              </a:cxnLst>
              <a:rect l="0" t="0" r="r" b="b"/>
              <a:pathLst>
                <a:path w="11" h="10">
                  <a:moveTo>
                    <a:pt x="4" y="0"/>
                  </a:moveTo>
                  <a:lnTo>
                    <a:pt x="7" y="0"/>
                  </a:lnTo>
                  <a:lnTo>
                    <a:pt x="9" y="4"/>
                  </a:lnTo>
                  <a:lnTo>
                    <a:pt x="11" y="7"/>
                  </a:lnTo>
                  <a:lnTo>
                    <a:pt x="11" y="10"/>
                  </a:lnTo>
                  <a:lnTo>
                    <a:pt x="4" y="10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5370513" y="5438776"/>
              <a:ext cx="23813" cy="2063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5" y="3"/>
                </a:cxn>
                <a:cxn ang="0">
                  <a:pos x="15" y="5"/>
                </a:cxn>
                <a:cxn ang="0">
                  <a:pos x="14" y="6"/>
                </a:cxn>
                <a:cxn ang="0">
                  <a:pos x="14" y="7"/>
                </a:cxn>
                <a:cxn ang="0">
                  <a:pos x="12" y="7"/>
                </a:cxn>
                <a:cxn ang="0">
                  <a:pos x="11" y="9"/>
                </a:cxn>
                <a:cxn ang="0">
                  <a:pos x="12" y="10"/>
                </a:cxn>
                <a:cxn ang="0">
                  <a:pos x="15" y="11"/>
                </a:cxn>
                <a:cxn ang="0">
                  <a:pos x="14" y="13"/>
                </a:cxn>
                <a:cxn ang="0">
                  <a:pos x="9" y="13"/>
                </a:cxn>
                <a:cxn ang="0">
                  <a:pos x="4" y="11"/>
                </a:cxn>
                <a:cxn ang="0">
                  <a:pos x="0" y="11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10" y="0"/>
                </a:cxn>
              </a:cxnLst>
              <a:rect l="0" t="0" r="r" b="b"/>
              <a:pathLst>
                <a:path w="15" h="13">
                  <a:moveTo>
                    <a:pt x="10" y="0"/>
                  </a:moveTo>
                  <a:lnTo>
                    <a:pt x="15" y="3"/>
                  </a:lnTo>
                  <a:lnTo>
                    <a:pt x="15" y="5"/>
                  </a:lnTo>
                  <a:lnTo>
                    <a:pt x="14" y="6"/>
                  </a:lnTo>
                  <a:lnTo>
                    <a:pt x="14" y="7"/>
                  </a:lnTo>
                  <a:lnTo>
                    <a:pt x="12" y="7"/>
                  </a:lnTo>
                  <a:lnTo>
                    <a:pt x="11" y="9"/>
                  </a:lnTo>
                  <a:lnTo>
                    <a:pt x="12" y="10"/>
                  </a:lnTo>
                  <a:lnTo>
                    <a:pt x="15" y="11"/>
                  </a:lnTo>
                  <a:lnTo>
                    <a:pt x="14" y="13"/>
                  </a:lnTo>
                  <a:lnTo>
                    <a:pt x="9" y="13"/>
                  </a:lnTo>
                  <a:lnTo>
                    <a:pt x="4" y="11"/>
                  </a:lnTo>
                  <a:lnTo>
                    <a:pt x="0" y="11"/>
                  </a:lnTo>
                  <a:lnTo>
                    <a:pt x="0" y="3"/>
                  </a:lnTo>
                  <a:lnTo>
                    <a:pt x="3" y="3"/>
                  </a:lnTo>
                  <a:lnTo>
                    <a:pt x="5" y="2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5392738" y="5491163"/>
              <a:ext cx="68263" cy="76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12" y="0"/>
                </a:cxn>
                <a:cxn ang="0">
                  <a:pos x="17" y="5"/>
                </a:cxn>
                <a:cxn ang="0">
                  <a:pos x="21" y="11"/>
                </a:cxn>
                <a:cxn ang="0">
                  <a:pos x="25" y="16"/>
                </a:cxn>
                <a:cxn ang="0">
                  <a:pos x="32" y="26"/>
                </a:cxn>
                <a:cxn ang="0">
                  <a:pos x="36" y="29"/>
                </a:cxn>
                <a:cxn ang="0">
                  <a:pos x="38" y="34"/>
                </a:cxn>
                <a:cxn ang="0">
                  <a:pos x="38" y="42"/>
                </a:cxn>
                <a:cxn ang="0">
                  <a:pos x="39" y="44"/>
                </a:cxn>
                <a:cxn ang="0">
                  <a:pos x="40" y="46"/>
                </a:cxn>
                <a:cxn ang="0">
                  <a:pos x="43" y="47"/>
                </a:cxn>
                <a:cxn ang="0">
                  <a:pos x="39" y="48"/>
                </a:cxn>
                <a:cxn ang="0">
                  <a:pos x="37" y="47"/>
                </a:cxn>
                <a:cxn ang="0">
                  <a:pos x="33" y="44"/>
                </a:cxn>
                <a:cxn ang="0">
                  <a:pos x="30" y="41"/>
                </a:cxn>
                <a:cxn ang="0">
                  <a:pos x="28" y="37"/>
                </a:cxn>
                <a:cxn ang="0">
                  <a:pos x="25" y="30"/>
                </a:cxn>
                <a:cxn ang="0">
                  <a:pos x="25" y="29"/>
                </a:cxn>
                <a:cxn ang="0">
                  <a:pos x="24" y="28"/>
                </a:cxn>
                <a:cxn ang="0">
                  <a:pos x="23" y="29"/>
                </a:cxn>
                <a:cxn ang="0">
                  <a:pos x="22" y="29"/>
                </a:cxn>
                <a:cxn ang="0">
                  <a:pos x="21" y="30"/>
                </a:cxn>
                <a:cxn ang="0">
                  <a:pos x="16" y="30"/>
                </a:cxn>
                <a:cxn ang="0">
                  <a:pos x="16" y="27"/>
                </a:cxn>
                <a:cxn ang="0">
                  <a:pos x="15" y="25"/>
                </a:cxn>
                <a:cxn ang="0">
                  <a:pos x="15" y="21"/>
                </a:cxn>
                <a:cxn ang="0">
                  <a:pos x="14" y="19"/>
                </a:cxn>
                <a:cxn ang="0">
                  <a:pos x="11" y="16"/>
                </a:cxn>
                <a:cxn ang="0">
                  <a:pos x="10" y="16"/>
                </a:cxn>
                <a:cxn ang="0">
                  <a:pos x="9" y="14"/>
                </a:cxn>
                <a:cxn ang="0">
                  <a:pos x="8" y="13"/>
                </a:cxn>
                <a:cxn ang="0">
                  <a:pos x="8" y="7"/>
                </a:cxn>
                <a:cxn ang="0">
                  <a:pos x="7" y="6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9"/>
                </a:cxn>
                <a:cxn ang="0">
                  <a:pos x="0" y="8"/>
                </a:cxn>
                <a:cxn ang="0">
                  <a:pos x="0" y="0"/>
                </a:cxn>
              </a:cxnLst>
              <a:rect l="0" t="0" r="r" b="b"/>
              <a:pathLst>
                <a:path w="43" h="48">
                  <a:moveTo>
                    <a:pt x="0" y="0"/>
                  </a:moveTo>
                  <a:lnTo>
                    <a:pt x="1" y="1"/>
                  </a:lnTo>
                  <a:lnTo>
                    <a:pt x="3" y="1"/>
                  </a:lnTo>
                  <a:lnTo>
                    <a:pt x="5" y="0"/>
                  </a:lnTo>
                  <a:lnTo>
                    <a:pt x="12" y="0"/>
                  </a:lnTo>
                  <a:lnTo>
                    <a:pt x="17" y="5"/>
                  </a:lnTo>
                  <a:lnTo>
                    <a:pt x="21" y="11"/>
                  </a:lnTo>
                  <a:lnTo>
                    <a:pt x="25" y="16"/>
                  </a:lnTo>
                  <a:lnTo>
                    <a:pt x="32" y="26"/>
                  </a:lnTo>
                  <a:lnTo>
                    <a:pt x="36" y="29"/>
                  </a:lnTo>
                  <a:lnTo>
                    <a:pt x="38" y="34"/>
                  </a:lnTo>
                  <a:lnTo>
                    <a:pt x="38" y="42"/>
                  </a:lnTo>
                  <a:lnTo>
                    <a:pt x="39" y="44"/>
                  </a:lnTo>
                  <a:lnTo>
                    <a:pt x="40" y="46"/>
                  </a:lnTo>
                  <a:lnTo>
                    <a:pt x="43" y="47"/>
                  </a:lnTo>
                  <a:lnTo>
                    <a:pt x="39" y="48"/>
                  </a:lnTo>
                  <a:lnTo>
                    <a:pt x="37" y="47"/>
                  </a:lnTo>
                  <a:lnTo>
                    <a:pt x="33" y="44"/>
                  </a:lnTo>
                  <a:lnTo>
                    <a:pt x="30" y="41"/>
                  </a:lnTo>
                  <a:lnTo>
                    <a:pt x="28" y="37"/>
                  </a:lnTo>
                  <a:lnTo>
                    <a:pt x="25" y="30"/>
                  </a:lnTo>
                  <a:lnTo>
                    <a:pt x="25" y="29"/>
                  </a:lnTo>
                  <a:lnTo>
                    <a:pt x="24" y="28"/>
                  </a:lnTo>
                  <a:lnTo>
                    <a:pt x="23" y="29"/>
                  </a:lnTo>
                  <a:lnTo>
                    <a:pt x="22" y="29"/>
                  </a:lnTo>
                  <a:lnTo>
                    <a:pt x="21" y="30"/>
                  </a:lnTo>
                  <a:lnTo>
                    <a:pt x="16" y="30"/>
                  </a:lnTo>
                  <a:lnTo>
                    <a:pt x="16" y="27"/>
                  </a:lnTo>
                  <a:lnTo>
                    <a:pt x="15" y="25"/>
                  </a:lnTo>
                  <a:lnTo>
                    <a:pt x="15" y="21"/>
                  </a:lnTo>
                  <a:lnTo>
                    <a:pt x="14" y="19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4"/>
                  </a:lnTo>
                  <a:lnTo>
                    <a:pt x="8" y="13"/>
                  </a:lnTo>
                  <a:lnTo>
                    <a:pt x="8" y="7"/>
                  </a:lnTo>
                  <a:lnTo>
                    <a:pt x="7" y="6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9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5521325" y="5500688"/>
              <a:ext cx="12700" cy="1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7" y="5"/>
                </a:cxn>
                <a:cxn ang="0">
                  <a:pos x="8" y="7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1" y="7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lnTo>
                    <a:pt x="5" y="2"/>
                  </a:lnTo>
                  <a:lnTo>
                    <a:pt x="7" y="5"/>
                  </a:lnTo>
                  <a:lnTo>
                    <a:pt x="8" y="7"/>
                  </a:lnTo>
                  <a:lnTo>
                    <a:pt x="8" y="8"/>
                  </a:lnTo>
                  <a:lnTo>
                    <a:pt x="6" y="10"/>
                  </a:lnTo>
                  <a:lnTo>
                    <a:pt x="4" y="9"/>
                  </a:lnTo>
                  <a:lnTo>
                    <a:pt x="1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59"/>
            <p:cNvSpPr>
              <a:spLocks noEditPoints="1"/>
            </p:cNvSpPr>
            <p:nvPr/>
          </p:nvSpPr>
          <p:spPr bwMode="auto">
            <a:xfrm>
              <a:off x="5461000" y="5514976"/>
              <a:ext cx="23813" cy="41275"/>
            </a:xfrm>
            <a:custGeom>
              <a:avLst/>
              <a:gdLst/>
              <a:ahLst/>
              <a:cxnLst>
                <a:cxn ang="0">
                  <a:pos x="13" y="17"/>
                </a:cxn>
                <a:cxn ang="0">
                  <a:pos x="15" y="21"/>
                </a:cxn>
                <a:cxn ang="0">
                  <a:pos x="15" y="24"/>
                </a:cxn>
                <a:cxn ang="0">
                  <a:pos x="14" y="26"/>
                </a:cxn>
                <a:cxn ang="0">
                  <a:pos x="13" y="17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8" y="3"/>
                </a:cxn>
                <a:cxn ang="0">
                  <a:pos x="8" y="5"/>
                </a:cxn>
                <a:cxn ang="0">
                  <a:pos x="9" y="7"/>
                </a:cxn>
                <a:cxn ang="0">
                  <a:pos x="10" y="8"/>
                </a:cxn>
                <a:cxn ang="0">
                  <a:pos x="14" y="8"/>
                </a:cxn>
                <a:cxn ang="0">
                  <a:pos x="15" y="10"/>
                </a:cxn>
                <a:cxn ang="0">
                  <a:pos x="15" y="12"/>
                </a:cxn>
                <a:cxn ang="0">
                  <a:pos x="14" y="15"/>
                </a:cxn>
                <a:cxn ang="0">
                  <a:pos x="13" y="17"/>
                </a:cxn>
                <a:cxn ang="0">
                  <a:pos x="11" y="17"/>
                </a:cxn>
                <a:cxn ang="0">
                  <a:pos x="9" y="15"/>
                </a:cxn>
                <a:cxn ang="0">
                  <a:pos x="8" y="15"/>
                </a:cxn>
                <a:cxn ang="0">
                  <a:pos x="7" y="14"/>
                </a:cxn>
                <a:cxn ang="0">
                  <a:pos x="7" y="12"/>
                </a:cxn>
                <a:cxn ang="0">
                  <a:pos x="8" y="11"/>
                </a:cxn>
                <a:cxn ang="0">
                  <a:pos x="6" y="8"/>
                </a:cxn>
                <a:cxn ang="0">
                  <a:pos x="4" y="10"/>
                </a:cxn>
                <a:cxn ang="0">
                  <a:pos x="3" y="10"/>
                </a:cxn>
                <a:cxn ang="0">
                  <a:pos x="2" y="11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0"/>
                </a:cxn>
              </a:cxnLst>
              <a:rect l="0" t="0" r="r" b="b"/>
              <a:pathLst>
                <a:path w="15" h="26">
                  <a:moveTo>
                    <a:pt x="13" y="17"/>
                  </a:moveTo>
                  <a:lnTo>
                    <a:pt x="15" y="21"/>
                  </a:lnTo>
                  <a:lnTo>
                    <a:pt x="15" y="24"/>
                  </a:lnTo>
                  <a:lnTo>
                    <a:pt x="14" y="26"/>
                  </a:lnTo>
                  <a:lnTo>
                    <a:pt x="13" y="17"/>
                  </a:lnTo>
                  <a:close/>
                  <a:moveTo>
                    <a:pt x="3" y="0"/>
                  </a:moveTo>
                  <a:lnTo>
                    <a:pt x="6" y="0"/>
                  </a:lnTo>
                  <a:lnTo>
                    <a:pt x="8" y="3"/>
                  </a:lnTo>
                  <a:lnTo>
                    <a:pt x="8" y="5"/>
                  </a:lnTo>
                  <a:lnTo>
                    <a:pt x="9" y="7"/>
                  </a:lnTo>
                  <a:lnTo>
                    <a:pt x="10" y="8"/>
                  </a:lnTo>
                  <a:lnTo>
                    <a:pt x="14" y="8"/>
                  </a:lnTo>
                  <a:lnTo>
                    <a:pt x="15" y="10"/>
                  </a:lnTo>
                  <a:lnTo>
                    <a:pt x="15" y="12"/>
                  </a:lnTo>
                  <a:lnTo>
                    <a:pt x="14" y="15"/>
                  </a:lnTo>
                  <a:lnTo>
                    <a:pt x="13" y="17"/>
                  </a:lnTo>
                  <a:lnTo>
                    <a:pt x="11" y="17"/>
                  </a:lnTo>
                  <a:lnTo>
                    <a:pt x="9" y="15"/>
                  </a:lnTo>
                  <a:lnTo>
                    <a:pt x="8" y="15"/>
                  </a:lnTo>
                  <a:lnTo>
                    <a:pt x="7" y="14"/>
                  </a:lnTo>
                  <a:lnTo>
                    <a:pt x="7" y="12"/>
                  </a:lnTo>
                  <a:lnTo>
                    <a:pt x="8" y="11"/>
                  </a:lnTo>
                  <a:lnTo>
                    <a:pt x="6" y="8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2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5557838" y="5516563"/>
              <a:ext cx="15875" cy="111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5" y="3"/>
                </a:cxn>
                <a:cxn ang="0">
                  <a:pos x="7" y="3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4" y="7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0" h="7">
                  <a:moveTo>
                    <a:pt x="0" y="0"/>
                  </a:moveTo>
                  <a:lnTo>
                    <a:pt x="2" y="2"/>
                  </a:lnTo>
                  <a:lnTo>
                    <a:pt x="3" y="2"/>
                  </a:lnTo>
                  <a:lnTo>
                    <a:pt x="5" y="3"/>
                  </a:lnTo>
                  <a:lnTo>
                    <a:pt x="7" y="3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4" y="7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5527675" y="5526088"/>
              <a:ext cx="14288" cy="1270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8" y="1"/>
                </a:cxn>
                <a:cxn ang="0">
                  <a:pos x="9" y="4"/>
                </a:cxn>
                <a:cxn ang="0">
                  <a:pos x="7" y="8"/>
                </a:cxn>
                <a:cxn ang="0">
                  <a:pos x="5" y="7"/>
                </a:cxn>
                <a:cxn ang="0">
                  <a:pos x="3" y="6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3" y="0"/>
                </a:cxn>
              </a:cxnLst>
              <a:rect l="0" t="0" r="r" b="b"/>
              <a:pathLst>
                <a:path w="9" h="8">
                  <a:moveTo>
                    <a:pt x="3" y="0"/>
                  </a:moveTo>
                  <a:lnTo>
                    <a:pt x="5" y="0"/>
                  </a:lnTo>
                  <a:lnTo>
                    <a:pt x="8" y="1"/>
                  </a:lnTo>
                  <a:lnTo>
                    <a:pt x="9" y="4"/>
                  </a:lnTo>
                  <a:lnTo>
                    <a:pt x="7" y="8"/>
                  </a:lnTo>
                  <a:lnTo>
                    <a:pt x="5" y="7"/>
                  </a:lnTo>
                  <a:lnTo>
                    <a:pt x="3" y="6"/>
                  </a:lnTo>
                  <a:lnTo>
                    <a:pt x="2" y="4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5549900" y="5527676"/>
              <a:ext cx="23813" cy="2540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5" y="4"/>
                </a:cxn>
                <a:cxn ang="0">
                  <a:pos x="7" y="5"/>
                </a:cxn>
                <a:cxn ang="0">
                  <a:pos x="9" y="5"/>
                </a:cxn>
                <a:cxn ang="0">
                  <a:pos x="11" y="6"/>
                </a:cxn>
                <a:cxn ang="0">
                  <a:pos x="12" y="7"/>
                </a:cxn>
                <a:cxn ang="0">
                  <a:pos x="15" y="12"/>
                </a:cxn>
                <a:cxn ang="0">
                  <a:pos x="15" y="16"/>
                </a:cxn>
                <a:cxn ang="0">
                  <a:pos x="7" y="12"/>
                </a:cxn>
                <a:cxn ang="0">
                  <a:pos x="0" y="9"/>
                </a:cxn>
                <a:cxn ang="0">
                  <a:pos x="1" y="6"/>
                </a:cxn>
                <a:cxn ang="0">
                  <a:pos x="1" y="0"/>
                </a:cxn>
              </a:cxnLst>
              <a:rect l="0" t="0" r="r" b="b"/>
              <a:pathLst>
                <a:path w="15" h="16">
                  <a:moveTo>
                    <a:pt x="1" y="0"/>
                  </a:moveTo>
                  <a:lnTo>
                    <a:pt x="2" y="0"/>
                  </a:lnTo>
                  <a:lnTo>
                    <a:pt x="3" y="2"/>
                  </a:lnTo>
                  <a:lnTo>
                    <a:pt x="3" y="3"/>
                  </a:lnTo>
                  <a:lnTo>
                    <a:pt x="5" y="4"/>
                  </a:lnTo>
                  <a:lnTo>
                    <a:pt x="7" y="5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2" y="7"/>
                  </a:lnTo>
                  <a:lnTo>
                    <a:pt x="15" y="12"/>
                  </a:lnTo>
                  <a:lnTo>
                    <a:pt x="15" y="16"/>
                  </a:lnTo>
                  <a:lnTo>
                    <a:pt x="7" y="12"/>
                  </a:lnTo>
                  <a:lnTo>
                    <a:pt x="0" y="9"/>
                  </a:lnTo>
                  <a:lnTo>
                    <a:pt x="1" y="6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5510213" y="5559426"/>
              <a:ext cx="11113" cy="1746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1"/>
                </a:cxn>
                <a:cxn ang="0">
                  <a:pos x="7" y="3"/>
                </a:cxn>
                <a:cxn ang="0">
                  <a:pos x="4" y="6"/>
                </a:cxn>
                <a:cxn ang="0">
                  <a:pos x="2" y="8"/>
                </a:cxn>
                <a:cxn ang="0">
                  <a:pos x="2" y="11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2" y="3"/>
                </a:cxn>
                <a:cxn ang="0">
                  <a:pos x="5" y="0"/>
                </a:cxn>
              </a:cxnLst>
              <a:rect l="0" t="0" r="r" b="b"/>
              <a:pathLst>
                <a:path w="7" h="11">
                  <a:moveTo>
                    <a:pt x="5" y="0"/>
                  </a:moveTo>
                  <a:lnTo>
                    <a:pt x="7" y="1"/>
                  </a:lnTo>
                  <a:lnTo>
                    <a:pt x="7" y="3"/>
                  </a:lnTo>
                  <a:lnTo>
                    <a:pt x="4" y="6"/>
                  </a:lnTo>
                  <a:lnTo>
                    <a:pt x="2" y="8"/>
                  </a:lnTo>
                  <a:lnTo>
                    <a:pt x="2" y="11"/>
                  </a:lnTo>
                  <a:lnTo>
                    <a:pt x="0" y="10"/>
                  </a:lnTo>
                  <a:lnTo>
                    <a:pt x="0" y="6"/>
                  </a:lnTo>
                  <a:lnTo>
                    <a:pt x="1" y="5"/>
                  </a:lnTo>
                  <a:lnTo>
                    <a:pt x="2" y="3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4640263" y="5592763"/>
              <a:ext cx="25400" cy="222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3" y="1"/>
                </a:cxn>
                <a:cxn ang="0">
                  <a:pos x="6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4" y="4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13" y="10"/>
                </a:cxn>
                <a:cxn ang="0">
                  <a:pos x="10" y="12"/>
                </a:cxn>
                <a:cxn ang="0">
                  <a:pos x="10" y="13"/>
                </a:cxn>
                <a:cxn ang="0">
                  <a:pos x="9" y="13"/>
                </a:cxn>
                <a:cxn ang="0">
                  <a:pos x="8" y="12"/>
                </a:cxn>
                <a:cxn ang="0">
                  <a:pos x="6" y="11"/>
                </a:cxn>
                <a:cxn ang="0">
                  <a:pos x="3" y="11"/>
                </a:cxn>
                <a:cxn ang="0">
                  <a:pos x="0" y="14"/>
                </a:cxn>
                <a:cxn ang="0">
                  <a:pos x="2" y="11"/>
                </a:cxn>
                <a:cxn ang="0">
                  <a:pos x="1" y="11"/>
                </a:cxn>
                <a:cxn ang="0">
                  <a:pos x="1" y="0"/>
                </a:cxn>
              </a:cxnLst>
              <a:rect l="0" t="0" r="r" b="b"/>
              <a:pathLst>
                <a:path w="16" h="14">
                  <a:moveTo>
                    <a:pt x="1" y="0"/>
                  </a:moveTo>
                  <a:lnTo>
                    <a:pt x="3" y="1"/>
                  </a:lnTo>
                  <a:lnTo>
                    <a:pt x="6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3" y="10"/>
                  </a:lnTo>
                  <a:lnTo>
                    <a:pt x="10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2"/>
                  </a:lnTo>
                  <a:lnTo>
                    <a:pt x="6" y="11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2" y="11"/>
                  </a:lnTo>
                  <a:lnTo>
                    <a:pt x="1" y="11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576763" y="5710238"/>
              <a:ext cx="11113" cy="1270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2"/>
                </a:cxn>
                <a:cxn ang="0">
                  <a:pos x="7" y="8"/>
                </a:cxn>
                <a:cxn ang="0">
                  <a:pos x="5" y="7"/>
                </a:cxn>
                <a:cxn ang="0">
                  <a:pos x="0" y="7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7" h="8">
                  <a:moveTo>
                    <a:pt x="5" y="0"/>
                  </a:moveTo>
                  <a:lnTo>
                    <a:pt x="7" y="2"/>
                  </a:lnTo>
                  <a:lnTo>
                    <a:pt x="7" y="8"/>
                  </a:lnTo>
                  <a:lnTo>
                    <a:pt x="5" y="7"/>
                  </a:lnTo>
                  <a:lnTo>
                    <a:pt x="0" y="7"/>
                  </a:lnTo>
                  <a:lnTo>
                    <a:pt x="1" y="6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4291013" y="5867401"/>
              <a:ext cx="9525" cy="14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6" y="2"/>
                </a:cxn>
                <a:cxn ang="0">
                  <a:pos x="6" y="7"/>
                </a:cxn>
                <a:cxn ang="0">
                  <a:pos x="3" y="7"/>
                </a:cxn>
                <a:cxn ang="0">
                  <a:pos x="2" y="8"/>
                </a:cxn>
                <a:cxn ang="0">
                  <a:pos x="2" y="9"/>
                </a:cxn>
                <a:cxn ang="0">
                  <a:pos x="0" y="7"/>
                </a:cxn>
                <a:cxn ang="0">
                  <a:pos x="0" y="0"/>
                </a:cxn>
              </a:cxnLst>
              <a:rect l="0" t="0" r="r" b="b"/>
              <a:pathLst>
                <a:path w="6" h="9">
                  <a:moveTo>
                    <a:pt x="0" y="0"/>
                  </a:moveTo>
                  <a:lnTo>
                    <a:pt x="2" y="1"/>
                  </a:lnTo>
                  <a:lnTo>
                    <a:pt x="6" y="2"/>
                  </a:lnTo>
                  <a:lnTo>
                    <a:pt x="6" y="7"/>
                  </a:lnTo>
                  <a:lnTo>
                    <a:pt x="3" y="7"/>
                  </a:lnTo>
                  <a:lnTo>
                    <a:pt x="2" y="8"/>
                  </a:lnTo>
                  <a:lnTo>
                    <a:pt x="2" y="9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4095750" y="5889626"/>
              <a:ext cx="69850" cy="4603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41" y="2"/>
                </a:cxn>
                <a:cxn ang="0">
                  <a:pos x="44" y="7"/>
                </a:cxn>
                <a:cxn ang="0">
                  <a:pos x="44" y="16"/>
                </a:cxn>
                <a:cxn ang="0">
                  <a:pos x="38" y="19"/>
                </a:cxn>
                <a:cxn ang="0">
                  <a:pos x="21" y="19"/>
                </a:cxn>
                <a:cxn ang="0">
                  <a:pos x="17" y="21"/>
                </a:cxn>
                <a:cxn ang="0">
                  <a:pos x="10" y="28"/>
                </a:cxn>
                <a:cxn ang="0">
                  <a:pos x="6" y="29"/>
                </a:cxn>
                <a:cxn ang="0">
                  <a:pos x="0" y="27"/>
                </a:cxn>
                <a:cxn ang="0">
                  <a:pos x="0" y="21"/>
                </a:cxn>
                <a:cxn ang="0">
                  <a:pos x="10" y="12"/>
                </a:cxn>
                <a:cxn ang="0">
                  <a:pos x="11" y="6"/>
                </a:cxn>
                <a:cxn ang="0">
                  <a:pos x="25" y="3"/>
                </a:cxn>
                <a:cxn ang="0">
                  <a:pos x="31" y="1"/>
                </a:cxn>
                <a:cxn ang="0">
                  <a:pos x="37" y="0"/>
                </a:cxn>
              </a:cxnLst>
              <a:rect l="0" t="0" r="r" b="b"/>
              <a:pathLst>
                <a:path w="44" h="29">
                  <a:moveTo>
                    <a:pt x="37" y="0"/>
                  </a:moveTo>
                  <a:lnTo>
                    <a:pt x="41" y="2"/>
                  </a:lnTo>
                  <a:lnTo>
                    <a:pt x="44" y="7"/>
                  </a:lnTo>
                  <a:lnTo>
                    <a:pt x="44" y="16"/>
                  </a:lnTo>
                  <a:lnTo>
                    <a:pt x="38" y="19"/>
                  </a:lnTo>
                  <a:lnTo>
                    <a:pt x="21" y="19"/>
                  </a:lnTo>
                  <a:lnTo>
                    <a:pt x="17" y="21"/>
                  </a:lnTo>
                  <a:lnTo>
                    <a:pt x="10" y="28"/>
                  </a:lnTo>
                  <a:lnTo>
                    <a:pt x="6" y="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1" y="6"/>
                  </a:lnTo>
                  <a:lnTo>
                    <a:pt x="25" y="3"/>
                  </a:lnTo>
                  <a:lnTo>
                    <a:pt x="31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4033838" y="5949951"/>
              <a:ext cx="14288" cy="952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7" y="2"/>
                </a:cxn>
                <a:cxn ang="0">
                  <a:pos x="9" y="2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2" y="0"/>
                </a:cxn>
              </a:cxnLst>
              <a:rect l="0" t="0" r="r" b="b"/>
              <a:pathLst>
                <a:path w="9" h="6">
                  <a:moveTo>
                    <a:pt x="2" y="0"/>
                  </a:moveTo>
                  <a:lnTo>
                    <a:pt x="5" y="0"/>
                  </a:lnTo>
                  <a:lnTo>
                    <a:pt x="7" y="2"/>
                  </a:lnTo>
                  <a:lnTo>
                    <a:pt x="9" y="2"/>
                  </a:lnTo>
                  <a:lnTo>
                    <a:pt x="7" y="6"/>
                  </a:lnTo>
                  <a:lnTo>
                    <a:pt x="5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3913188" y="5992813"/>
              <a:ext cx="28575" cy="1746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8" y="1"/>
                </a:cxn>
                <a:cxn ang="0">
                  <a:pos x="17" y="4"/>
                </a:cxn>
                <a:cxn ang="0">
                  <a:pos x="15" y="7"/>
                </a:cxn>
                <a:cxn ang="0">
                  <a:pos x="13" y="10"/>
                </a:cxn>
                <a:cxn ang="0">
                  <a:pos x="10" y="11"/>
                </a:cxn>
                <a:cxn ang="0">
                  <a:pos x="4" y="11"/>
                </a:cxn>
                <a:cxn ang="0">
                  <a:pos x="0" y="10"/>
                </a:cxn>
                <a:cxn ang="0">
                  <a:pos x="5" y="3"/>
                </a:cxn>
                <a:cxn ang="0">
                  <a:pos x="8" y="1"/>
                </a:cxn>
                <a:cxn ang="0">
                  <a:pos x="13" y="0"/>
                </a:cxn>
              </a:cxnLst>
              <a:rect l="0" t="0" r="r" b="b"/>
              <a:pathLst>
                <a:path w="18" h="11">
                  <a:moveTo>
                    <a:pt x="13" y="0"/>
                  </a:moveTo>
                  <a:lnTo>
                    <a:pt x="18" y="1"/>
                  </a:lnTo>
                  <a:lnTo>
                    <a:pt x="17" y="4"/>
                  </a:lnTo>
                  <a:lnTo>
                    <a:pt x="15" y="7"/>
                  </a:lnTo>
                  <a:lnTo>
                    <a:pt x="13" y="10"/>
                  </a:lnTo>
                  <a:lnTo>
                    <a:pt x="10" y="11"/>
                  </a:lnTo>
                  <a:lnTo>
                    <a:pt x="4" y="11"/>
                  </a:lnTo>
                  <a:lnTo>
                    <a:pt x="0" y="10"/>
                  </a:lnTo>
                  <a:lnTo>
                    <a:pt x="5" y="3"/>
                  </a:lnTo>
                  <a:lnTo>
                    <a:pt x="8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3948113" y="6008688"/>
              <a:ext cx="17463" cy="63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1" y="0"/>
                </a:cxn>
                <a:cxn ang="0">
                  <a:pos x="11" y="2"/>
                </a:cxn>
                <a:cxn ang="0">
                  <a:pos x="4" y="2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4" y="0"/>
                </a:cxn>
              </a:cxnLst>
              <a:rect l="0" t="0" r="r" b="b"/>
              <a:pathLst>
                <a:path w="11" h="4">
                  <a:moveTo>
                    <a:pt x="4" y="0"/>
                  </a:moveTo>
                  <a:lnTo>
                    <a:pt x="11" y="0"/>
                  </a:lnTo>
                  <a:lnTo>
                    <a:pt x="11" y="2"/>
                  </a:lnTo>
                  <a:lnTo>
                    <a:pt x="4" y="2"/>
                  </a:lnTo>
                  <a:lnTo>
                    <a:pt x="3" y="3"/>
                  </a:lnTo>
                  <a:lnTo>
                    <a:pt x="3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1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3892550" y="6015038"/>
              <a:ext cx="20638" cy="1746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3" y="0"/>
                </a:cxn>
                <a:cxn ang="0">
                  <a:pos x="13" y="3"/>
                </a:cxn>
                <a:cxn ang="0">
                  <a:pos x="10" y="6"/>
                </a:cxn>
                <a:cxn ang="0">
                  <a:pos x="5" y="8"/>
                </a:cxn>
                <a:cxn ang="0">
                  <a:pos x="3" y="11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3" h="11">
                  <a:moveTo>
                    <a:pt x="6" y="0"/>
                  </a:moveTo>
                  <a:lnTo>
                    <a:pt x="13" y="0"/>
                  </a:lnTo>
                  <a:lnTo>
                    <a:pt x="13" y="3"/>
                  </a:lnTo>
                  <a:lnTo>
                    <a:pt x="10" y="6"/>
                  </a:lnTo>
                  <a:lnTo>
                    <a:pt x="5" y="8"/>
                  </a:lnTo>
                  <a:lnTo>
                    <a:pt x="3" y="11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auto">
            <a:xfrm>
              <a:off x="3603625" y="6035676"/>
              <a:ext cx="15875" cy="19050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9" y="0"/>
                </a:cxn>
                <a:cxn ang="0">
                  <a:pos x="9" y="1"/>
                </a:cxn>
                <a:cxn ang="0">
                  <a:pos x="10" y="4"/>
                </a:cxn>
                <a:cxn ang="0">
                  <a:pos x="9" y="6"/>
                </a:cxn>
                <a:cxn ang="0">
                  <a:pos x="8" y="7"/>
                </a:cxn>
                <a:cxn ang="0">
                  <a:pos x="7" y="9"/>
                </a:cxn>
                <a:cxn ang="0">
                  <a:pos x="4" y="11"/>
                </a:cxn>
                <a:cxn ang="0">
                  <a:pos x="3" y="12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3" y="6"/>
                </a:cxn>
                <a:cxn ang="0">
                  <a:pos x="5" y="2"/>
                </a:cxn>
                <a:cxn ang="0">
                  <a:pos x="7" y="0"/>
                </a:cxn>
              </a:cxnLst>
              <a:rect l="0" t="0" r="r" b="b"/>
              <a:pathLst>
                <a:path w="10" h="12">
                  <a:moveTo>
                    <a:pt x="7" y="0"/>
                  </a:moveTo>
                  <a:lnTo>
                    <a:pt x="9" y="0"/>
                  </a:lnTo>
                  <a:lnTo>
                    <a:pt x="9" y="1"/>
                  </a:lnTo>
                  <a:lnTo>
                    <a:pt x="10" y="4"/>
                  </a:lnTo>
                  <a:lnTo>
                    <a:pt x="9" y="6"/>
                  </a:lnTo>
                  <a:lnTo>
                    <a:pt x="8" y="7"/>
                  </a:lnTo>
                  <a:lnTo>
                    <a:pt x="7" y="9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6"/>
                  </a:lnTo>
                  <a:lnTo>
                    <a:pt x="5" y="2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3473450" y="6048376"/>
              <a:ext cx="17463" cy="111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0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9" y="5"/>
                </a:cxn>
                <a:cxn ang="0">
                  <a:pos x="7" y="6"/>
                </a:cxn>
                <a:cxn ang="0">
                  <a:pos x="4" y="7"/>
                </a:cxn>
                <a:cxn ang="0">
                  <a:pos x="0" y="7"/>
                </a:cxn>
                <a:cxn ang="0">
                  <a:pos x="5" y="3"/>
                </a:cxn>
                <a:cxn ang="0">
                  <a:pos x="5" y="0"/>
                </a:cxn>
              </a:cxnLst>
              <a:rect l="0" t="0" r="r" b="b"/>
              <a:pathLst>
                <a:path w="11" h="7">
                  <a:moveTo>
                    <a:pt x="5" y="0"/>
                  </a:moveTo>
                  <a:lnTo>
                    <a:pt x="7" y="0"/>
                  </a:lnTo>
                  <a:lnTo>
                    <a:pt x="9" y="3"/>
                  </a:lnTo>
                  <a:lnTo>
                    <a:pt x="11" y="3"/>
                  </a:lnTo>
                  <a:lnTo>
                    <a:pt x="9" y="5"/>
                  </a:lnTo>
                  <a:lnTo>
                    <a:pt x="7" y="6"/>
                  </a:lnTo>
                  <a:lnTo>
                    <a:pt x="4" y="7"/>
                  </a:lnTo>
                  <a:lnTo>
                    <a:pt x="0" y="7"/>
                  </a:lnTo>
                  <a:lnTo>
                    <a:pt x="5" y="3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Freeform 74"/>
            <p:cNvSpPr>
              <a:spLocks noEditPoints="1"/>
            </p:cNvSpPr>
            <p:nvPr/>
          </p:nvSpPr>
          <p:spPr bwMode="auto">
            <a:xfrm>
              <a:off x="4054475" y="4541838"/>
              <a:ext cx="1123950" cy="1347788"/>
            </a:xfrm>
            <a:custGeom>
              <a:avLst/>
              <a:gdLst/>
              <a:ahLst/>
              <a:cxnLst>
                <a:cxn ang="0">
                  <a:pos x="231" y="0"/>
                </a:cxn>
                <a:cxn ang="0">
                  <a:pos x="251" y="19"/>
                </a:cxn>
                <a:cxn ang="0">
                  <a:pos x="280" y="18"/>
                </a:cxn>
                <a:cxn ang="0">
                  <a:pos x="346" y="33"/>
                </a:cxn>
                <a:cxn ang="0">
                  <a:pos x="430" y="39"/>
                </a:cxn>
                <a:cxn ang="0">
                  <a:pos x="483" y="29"/>
                </a:cxn>
                <a:cxn ang="0">
                  <a:pos x="536" y="113"/>
                </a:cxn>
                <a:cxn ang="0">
                  <a:pos x="662" y="508"/>
                </a:cxn>
                <a:cxn ang="0">
                  <a:pos x="699" y="507"/>
                </a:cxn>
                <a:cxn ang="0">
                  <a:pos x="605" y="530"/>
                </a:cxn>
                <a:cxn ang="0">
                  <a:pos x="538" y="527"/>
                </a:cxn>
                <a:cxn ang="0">
                  <a:pos x="515" y="497"/>
                </a:cxn>
                <a:cxn ang="0">
                  <a:pos x="465" y="506"/>
                </a:cxn>
                <a:cxn ang="0">
                  <a:pos x="461" y="527"/>
                </a:cxn>
                <a:cxn ang="0">
                  <a:pos x="476" y="537"/>
                </a:cxn>
                <a:cxn ang="0">
                  <a:pos x="437" y="572"/>
                </a:cxn>
                <a:cxn ang="0">
                  <a:pos x="418" y="593"/>
                </a:cxn>
                <a:cxn ang="0">
                  <a:pos x="405" y="613"/>
                </a:cxn>
                <a:cxn ang="0">
                  <a:pos x="390" y="593"/>
                </a:cxn>
                <a:cxn ang="0">
                  <a:pos x="428" y="523"/>
                </a:cxn>
                <a:cxn ang="0">
                  <a:pos x="417" y="505"/>
                </a:cxn>
                <a:cxn ang="0">
                  <a:pos x="368" y="557"/>
                </a:cxn>
                <a:cxn ang="0">
                  <a:pos x="351" y="586"/>
                </a:cxn>
                <a:cxn ang="0">
                  <a:pos x="336" y="600"/>
                </a:cxn>
                <a:cxn ang="0">
                  <a:pos x="337" y="654"/>
                </a:cxn>
                <a:cxn ang="0">
                  <a:pos x="320" y="683"/>
                </a:cxn>
                <a:cxn ang="0">
                  <a:pos x="292" y="708"/>
                </a:cxn>
                <a:cxn ang="0">
                  <a:pos x="249" y="754"/>
                </a:cxn>
                <a:cxn ang="0">
                  <a:pos x="210" y="786"/>
                </a:cxn>
                <a:cxn ang="0">
                  <a:pos x="176" y="808"/>
                </a:cxn>
                <a:cxn ang="0">
                  <a:pos x="132" y="831"/>
                </a:cxn>
                <a:cxn ang="0">
                  <a:pos x="111" y="843"/>
                </a:cxn>
                <a:cxn ang="0">
                  <a:pos x="152" y="813"/>
                </a:cxn>
                <a:cxn ang="0">
                  <a:pos x="191" y="767"/>
                </a:cxn>
                <a:cxn ang="0">
                  <a:pos x="237" y="712"/>
                </a:cxn>
                <a:cxn ang="0">
                  <a:pos x="255" y="647"/>
                </a:cxn>
                <a:cxn ang="0">
                  <a:pos x="213" y="648"/>
                </a:cxn>
                <a:cxn ang="0">
                  <a:pos x="216" y="638"/>
                </a:cxn>
                <a:cxn ang="0">
                  <a:pos x="199" y="670"/>
                </a:cxn>
                <a:cxn ang="0">
                  <a:pos x="129" y="661"/>
                </a:cxn>
                <a:cxn ang="0">
                  <a:pos x="121" y="593"/>
                </a:cxn>
                <a:cxn ang="0">
                  <a:pos x="107" y="589"/>
                </a:cxn>
                <a:cxn ang="0">
                  <a:pos x="56" y="575"/>
                </a:cxn>
                <a:cxn ang="0">
                  <a:pos x="60" y="554"/>
                </a:cxn>
                <a:cxn ang="0">
                  <a:pos x="64" y="540"/>
                </a:cxn>
                <a:cxn ang="0">
                  <a:pos x="54" y="501"/>
                </a:cxn>
                <a:cxn ang="0">
                  <a:pos x="28" y="511"/>
                </a:cxn>
                <a:cxn ang="0">
                  <a:pos x="56" y="457"/>
                </a:cxn>
                <a:cxn ang="0">
                  <a:pos x="63" y="444"/>
                </a:cxn>
                <a:cxn ang="0">
                  <a:pos x="84" y="428"/>
                </a:cxn>
                <a:cxn ang="0">
                  <a:pos x="155" y="386"/>
                </a:cxn>
                <a:cxn ang="0">
                  <a:pos x="148" y="330"/>
                </a:cxn>
                <a:cxn ang="0">
                  <a:pos x="98" y="346"/>
                </a:cxn>
                <a:cxn ang="0">
                  <a:pos x="40" y="311"/>
                </a:cxn>
                <a:cxn ang="0">
                  <a:pos x="49" y="266"/>
                </a:cxn>
                <a:cxn ang="0">
                  <a:pos x="84" y="261"/>
                </a:cxn>
                <a:cxn ang="0">
                  <a:pos x="134" y="277"/>
                </a:cxn>
                <a:cxn ang="0">
                  <a:pos x="167" y="245"/>
                </a:cxn>
                <a:cxn ang="0">
                  <a:pos x="139" y="225"/>
                </a:cxn>
                <a:cxn ang="0">
                  <a:pos x="54" y="136"/>
                </a:cxn>
                <a:cxn ang="0">
                  <a:pos x="169" y="40"/>
                </a:cxn>
                <a:cxn ang="0">
                  <a:pos x="181" y="26"/>
                </a:cxn>
              </a:cxnLst>
              <a:rect l="0" t="0" r="r" b="b"/>
              <a:pathLst>
                <a:path w="708" h="849">
                  <a:moveTo>
                    <a:pt x="151" y="257"/>
                  </a:moveTo>
                  <a:lnTo>
                    <a:pt x="152" y="257"/>
                  </a:lnTo>
                  <a:lnTo>
                    <a:pt x="151" y="257"/>
                  </a:lnTo>
                  <a:close/>
                  <a:moveTo>
                    <a:pt x="143" y="253"/>
                  </a:moveTo>
                  <a:lnTo>
                    <a:pt x="150" y="253"/>
                  </a:lnTo>
                  <a:lnTo>
                    <a:pt x="151" y="254"/>
                  </a:lnTo>
                  <a:lnTo>
                    <a:pt x="151" y="255"/>
                  </a:lnTo>
                  <a:lnTo>
                    <a:pt x="150" y="255"/>
                  </a:lnTo>
                  <a:lnTo>
                    <a:pt x="151" y="256"/>
                  </a:lnTo>
                  <a:lnTo>
                    <a:pt x="151" y="257"/>
                  </a:lnTo>
                  <a:lnTo>
                    <a:pt x="150" y="256"/>
                  </a:lnTo>
                  <a:lnTo>
                    <a:pt x="149" y="256"/>
                  </a:lnTo>
                  <a:lnTo>
                    <a:pt x="146" y="255"/>
                  </a:lnTo>
                  <a:lnTo>
                    <a:pt x="142" y="255"/>
                  </a:lnTo>
                  <a:lnTo>
                    <a:pt x="142" y="254"/>
                  </a:lnTo>
                  <a:lnTo>
                    <a:pt x="143" y="253"/>
                  </a:lnTo>
                  <a:close/>
                  <a:moveTo>
                    <a:pt x="228" y="0"/>
                  </a:moveTo>
                  <a:lnTo>
                    <a:pt x="231" y="0"/>
                  </a:lnTo>
                  <a:lnTo>
                    <a:pt x="233" y="1"/>
                  </a:lnTo>
                  <a:lnTo>
                    <a:pt x="235" y="2"/>
                  </a:lnTo>
                  <a:lnTo>
                    <a:pt x="236" y="4"/>
                  </a:lnTo>
                  <a:lnTo>
                    <a:pt x="237" y="5"/>
                  </a:lnTo>
                  <a:lnTo>
                    <a:pt x="240" y="7"/>
                  </a:lnTo>
                  <a:lnTo>
                    <a:pt x="245" y="7"/>
                  </a:lnTo>
                  <a:lnTo>
                    <a:pt x="245" y="11"/>
                  </a:lnTo>
                  <a:lnTo>
                    <a:pt x="244" y="14"/>
                  </a:lnTo>
                  <a:lnTo>
                    <a:pt x="243" y="15"/>
                  </a:lnTo>
                  <a:lnTo>
                    <a:pt x="241" y="16"/>
                  </a:lnTo>
                  <a:lnTo>
                    <a:pt x="238" y="16"/>
                  </a:lnTo>
                  <a:lnTo>
                    <a:pt x="237" y="17"/>
                  </a:lnTo>
                  <a:lnTo>
                    <a:pt x="238" y="21"/>
                  </a:lnTo>
                  <a:lnTo>
                    <a:pt x="241" y="23"/>
                  </a:lnTo>
                  <a:lnTo>
                    <a:pt x="243" y="24"/>
                  </a:lnTo>
                  <a:lnTo>
                    <a:pt x="247" y="23"/>
                  </a:lnTo>
                  <a:lnTo>
                    <a:pt x="249" y="22"/>
                  </a:lnTo>
                  <a:lnTo>
                    <a:pt x="251" y="19"/>
                  </a:lnTo>
                  <a:lnTo>
                    <a:pt x="252" y="17"/>
                  </a:lnTo>
                  <a:lnTo>
                    <a:pt x="254" y="14"/>
                  </a:lnTo>
                  <a:lnTo>
                    <a:pt x="255" y="11"/>
                  </a:lnTo>
                  <a:lnTo>
                    <a:pt x="256" y="11"/>
                  </a:lnTo>
                  <a:lnTo>
                    <a:pt x="257" y="12"/>
                  </a:lnTo>
                  <a:lnTo>
                    <a:pt x="257" y="14"/>
                  </a:lnTo>
                  <a:lnTo>
                    <a:pt x="258" y="15"/>
                  </a:lnTo>
                  <a:lnTo>
                    <a:pt x="259" y="15"/>
                  </a:lnTo>
                  <a:lnTo>
                    <a:pt x="261" y="14"/>
                  </a:lnTo>
                  <a:lnTo>
                    <a:pt x="261" y="11"/>
                  </a:lnTo>
                  <a:lnTo>
                    <a:pt x="262" y="12"/>
                  </a:lnTo>
                  <a:lnTo>
                    <a:pt x="264" y="17"/>
                  </a:lnTo>
                  <a:lnTo>
                    <a:pt x="264" y="19"/>
                  </a:lnTo>
                  <a:lnTo>
                    <a:pt x="265" y="22"/>
                  </a:lnTo>
                  <a:lnTo>
                    <a:pt x="270" y="24"/>
                  </a:lnTo>
                  <a:lnTo>
                    <a:pt x="273" y="24"/>
                  </a:lnTo>
                  <a:lnTo>
                    <a:pt x="276" y="23"/>
                  </a:lnTo>
                  <a:lnTo>
                    <a:pt x="280" y="18"/>
                  </a:lnTo>
                  <a:lnTo>
                    <a:pt x="283" y="17"/>
                  </a:lnTo>
                  <a:lnTo>
                    <a:pt x="288" y="17"/>
                  </a:lnTo>
                  <a:lnTo>
                    <a:pt x="293" y="18"/>
                  </a:lnTo>
                  <a:lnTo>
                    <a:pt x="298" y="18"/>
                  </a:lnTo>
                  <a:lnTo>
                    <a:pt x="301" y="17"/>
                  </a:lnTo>
                  <a:lnTo>
                    <a:pt x="304" y="22"/>
                  </a:lnTo>
                  <a:lnTo>
                    <a:pt x="302" y="25"/>
                  </a:lnTo>
                  <a:lnTo>
                    <a:pt x="302" y="28"/>
                  </a:lnTo>
                  <a:lnTo>
                    <a:pt x="301" y="30"/>
                  </a:lnTo>
                  <a:lnTo>
                    <a:pt x="308" y="32"/>
                  </a:lnTo>
                  <a:lnTo>
                    <a:pt x="315" y="36"/>
                  </a:lnTo>
                  <a:lnTo>
                    <a:pt x="323" y="38"/>
                  </a:lnTo>
                  <a:lnTo>
                    <a:pt x="330" y="37"/>
                  </a:lnTo>
                  <a:lnTo>
                    <a:pt x="336" y="32"/>
                  </a:lnTo>
                  <a:lnTo>
                    <a:pt x="339" y="32"/>
                  </a:lnTo>
                  <a:lnTo>
                    <a:pt x="341" y="35"/>
                  </a:lnTo>
                  <a:lnTo>
                    <a:pt x="342" y="35"/>
                  </a:lnTo>
                  <a:lnTo>
                    <a:pt x="346" y="33"/>
                  </a:lnTo>
                  <a:lnTo>
                    <a:pt x="350" y="29"/>
                  </a:lnTo>
                  <a:lnTo>
                    <a:pt x="354" y="28"/>
                  </a:lnTo>
                  <a:lnTo>
                    <a:pt x="355" y="28"/>
                  </a:lnTo>
                  <a:lnTo>
                    <a:pt x="356" y="29"/>
                  </a:lnTo>
                  <a:lnTo>
                    <a:pt x="358" y="30"/>
                  </a:lnTo>
                  <a:lnTo>
                    <a:pt x="370" y="30"/>
                  </a:lnTo>
                  <a:lnTo>
                    <a:pt x="372" y="31"/>
                  </a:lnTo>
                  <a:lnTo>
                    <a:pt x="373" y="32"/>
                  </a:lnTo>
                  <a:lnTo>
                    <a:pt x="375" y="35"/>
                  </a:lnTo>
                  <a:lnTo>
                    <a:pt x="383" y="33"/>
                  </a:lnTo>
                  <a:lnTo>
                    <a:pt x="391" y="37"/>
                  </a:lnTo>
                  <a:lnTo>
                    <a:pt x="400" y="39"/>
                  </a:lnTo>
                  <a:lnTo>
                    <a:pt x="406" y="38"/>
                  </a:lnTo>
                  <a:lnTo>
                    <a:pt x="414" y="36"/>
                  </a:lnTo>
                  <a:lnTo>
                    <a:pt x="422" y="35"/>
                  </a:lnTo>
                  <a:lnTo>
                    <a:pt x="425" y="36"/>
                  </a:lnTo>
                  <a:lnTo>
                    <a:pt x="428" y="37"/>
                  </a:lnTo>
                  <a:lnTo>
                    <a:pt x="430" y="39"/>
                  </a:lnTo>
                  <a:lnTo>
                    <a:pt x="434" y="40"/>
                  </a:lnTo>
                  <a:lnTo>
                    <a:pt x="437" y="40"/>
                  </a:lnTo>
                  <a:lnTo>
                    <a:pt x="442" y="39"/>
                  </a:lnTo>
                  <a:lnTo>
                    <a:pt x="448" y="38"/>
                  </a:lnTo>
                  <a:lnTo>
                    <a:pt x="454" y="36"/>
                  </a:lnTo>
                  <a:lnTo>
                    <a:pt x="456" y="35"/>
                  </a:lnTo>
                  <a:lnTo>
                    <a:pt x="458" y="32"/>
                  </a:lnTo>
                  <a:lnTo>
                    <a:pt x="458" y="28"/>
                  </a:lnTo>
                  <a:lnTo>
                    <a:pt x="462" y="28"/>
                  </a:lnTo>
                  <a:lnTo>
                    <a:pt x="464" y="29"/>
                  </a:lnTo>
                  <a:lnTo>
                    <a:pt x="467" y="29"/>
                  </a:lnTo>
                  <a:lnTo>
                    <a:pt x="468" y="30"/>
                  </a:lnTo>
                  <a:lnTo>
                    <a:pt x="472" y="30"/>
                  </a:lnTo>
                  <a:lnTo>
                    <a:pt x="474" y="29"/>
                  </a:lnTo>
                  <a:lnTo>
                    <a:pt x="474" y="28"/>
                  </a:lnTo>
                  <a:lnTo>
                    <a:pt x="475" y="26"/>
                  </a:lnTo>
                  <a:lnTo>
                    <a:pt x="478" y="26"/>
                  </a:lnTo>
                  <a:lnTo>
                    <a:pt x="483" y="29"/>
                  </a:lnTo>
                  <a:lnTo>
                    <a:pt x="484" y="31"/>
                  </a:lnTo>
                  <a:lnTo>
                    <a:pt x="486" y="32"/>
                  </a:lnTo>
                  <a:lnTo>
                    <a:pt x="493" y="32"/>
                  </a:lnTo>
                  <a:lnTo>
                    <a:pt x="495" y="33"/>
                  </a:lnTo>
                  <a:lnTo>
                    <a:pt x="495" y="36"/>
                  </a:lnTo>
                  <a:lnTo>
                    <a:pt x="496" y="37"/>
                  </a:lnTo>
                  <a:lnTo>
                    <a:pt x="497" y="37"/>
                  </a:lnTo>
                  <a:lnTo>
                    <a:pt x="498" y="36"/>
                  </a:lnTo>
                  <a:lnTo>
                    <a:pt x="500" y="35"/>
                  </a:lnTo>
                  <a:lnTo>
                    <a:pt x="503" y="35"/>
                  </a:lnTo>
                  <a:lnTo>
                    <a:pt x="504" y="36"/>
                  </a:lnTo>
                  <a:lnTo>
                    <a:pt x="505" y="38"/>
                  </a:lnTo>
                  <a:lnTo>
                    <a:pt x="506" y="39"/>
                  </a:lnTo>
                  <a:lnTo>
                    <a:pt x="508" y="40"/>
                  </a:lnTo>
                  <a:lnTo>
                    <a:pt x="512" y="40"/>
                  </a:lnTo>
                  <a:lnTo>
                    <a:pt x="514" y="39"/>
                  </a:lnTo>
                  <a:lnTo>
                    <a:pt x="525" y="75"/>
                  </a:lnTo>
                  <a:lnTo>
                    <a:pt x="536" y="113"/>
                  </a:lnTo>
                  <a:lnTo>
                    <a:pt x="547" y="151"/>
                  </a:lnTo>
                  <a:lnTo>
                    <a:pt x="550" y="162"/>
                  </a:lnTo>
                  <a:lnTo>
                    <a:pt x="557" y="187"/>
                  </a:lnTo>
                  <a:lnTo>
                    <a:pt x="563" y="205"/>
                  </a:lnTo>
                  <a:lnTo>
                    <a:pt x="569" y="226"/>
                  </a:lnTo>
                  <a:lnTo>
                    <a:pt x="575" y="246"/>
                  </a:lnTo>
                  <a:lnTo>
                    <a:pt x="588" y="290"/>
                  </a:lnTo>
                  <a:lnTo>
                    <a:pt x="616" y="383"/>
                  </a:lnTo>
                  <a:lnTo>
                    <a:pt x="628" y="429"/>
                  </a:lnTo>
                  <a:lnTo>
                    <a:pt x="634" y="446"/>
                  </a:lnTo>
                  <a:lnTo>
                    <a:pt x="640" y="466"/>
                  </a:lnTo>
                  <a:lnTo>
                    <a:pt x="642" y="473"/>
                  </a:lnTo>
                  <a:lnTo>
                    <a:pt x="645" y="477"/>
                  </a:lnTo>
                  <a:lnTo>
                    <a:pt x="646" y="481"/>
                  </a:lnTo>
                  <a:lnTo>
                    <a:pt x="648" y="490"/>
                  </a:lnTo>
                  <a:lnTo>
                    <a:pt x="651" y="499"/>
                  </a:lnTo>
                  <a:lnTo>
                    <a:pt x="655" y="507"/>
                  </a:lnTo>
                  <a:lnTo>
                    <a:pt x="662" y="508"/>
                  </a:lnTo>
                  <a:lnTo>
                    <a:pt x="666" y="506"/>
                  </a:lnTo>
                  <a:lnTo>
                    <a:pt x="670" y="505"/>
                  </a:lnTo>
                  <a:lnTo>
                    <a:pt x="674" y="504"/>
                  </a:lnTo>
                  <a:lnTo>
                    <a:pt x="678" y="505"/>
                  </a:lnTo>
                  <a:lnTo>
                    <a:pt x="690" y="495"/>
                  </a:lnTo>
                  <a:lnTo>
                    <a:pt x="695" y="492"/>
                  </a:lnTo>
                  <a:lnTo>
                    <a:pt x="699" y="492"/>
                  </a:lnTo>
                  <a:lnTo>
                    <a:pt x="701" y="493"/>
                  </a:lnTo>
                  <a:lnTo>
                    <a:pt x="702" y="495"/>
                  </a:lnTo>
                  <a:lnTo>
                    <a:pt x="702" y="498"/>
                  </a:lnTo>
                  <a:lnTo>
                    <a:pt x="701" y="500"/>
                  </a:lnTo>
                  <a:lnTo>
                    <a:pt x="701" y="502"/>
                  </a:lnTo>
                  <a:lnTo>
                    <a:pt x="708" y="509"/>
                  </a:lnTo>
                  <a:lnTo>
                    <a:pt x="705" y="509"/>
                  </a:lnTo>
                  <a:lnTo>
                    <a:pt x="703" y="508"/>
                  </a:lnTo>
                  <a:lnTo>
                    <a:pt x="702" y="506"/>
                  </a:lnTo>
                  <a:lnTo>
                    <a:pt x="699" y="505"/>
                  </a:lnTo>
                  <a:lnTo>
                    <a:pt x="699" y="507"/>
                  </a:lnTo>
                  <a:lnTo>
                    <a:pt x="694" y="507"/>
                  </a:lnTo>
                  <a:lnTo>
                    <a:pt x="689" y="516"/>
                  </a:lnTo>
                  <a:lnTo>
                    <a:pt x="683" y="523"/>
                  </a:lnTo>
                  <a:lnTo>
                    <a:pt x="675" y="529"/>
                  </a:lnTo>
                  <a:lnTo>
                    <a:pt x="665" y="532"/>
                  </a:lnTo>
                  <a:lnTo>
                    <a:pt x="653" y="529"/>
                  </a:lnTo>
                  <a:lnTo>
                    <a:pt x="653" y="523"/>
                  </a:lnTo>
                  <a:lnTo>
                    <a:pt x="651" y="519"/>
                  </a:lnTo>
                  <a:lnTo>
                    <a:pt x="649" y="518"/>
                  </a:lnTo>
                  <a:lnTo>
                    <a:pt x="648" y="515"/>
                  </a:lnTo>
                  <a:lnTo>
                    <a:pt x="646" y="518"/>
                  </a:lnTo>
                  <a:lnTo>
                    <a:pt x="644" y="525"/>
                  </a:lnTo>
                  <a:lnTo>
                    <a:pt x="642" y="527"/>
                  </a:lnTo>
                  <a:lnTo>
                    <a:pt x="628" y="525"/>
                  </a:lnTo>
                  <a:lnTo>
                    <a:pt x="616" y="525"/>
                  </a:lnTo>
                  <a:lnTo>
                    <a:pt x="611" y="527"/>
                  </a:lnTo>
                  <a:lnTo>
                    <a:pt x="609" y="529"/>
                  </a:lnTo>
                  <a:lnTo>
                    <a:pt x="605" y="530"/>
                  </a:lnTo>
                  <a:lnTo>
                    <a:pt x="600" y="532"/>
                  </a:lnTo>
                  <a:lnTo>
                    <a:pt x="593" y="533"/>
                  </a:lnTo>
                  <a:lnTo>
                    <a:pt x="589" y="535"/>
                  </a:lnTo>
                  <a:lnTo>
                    <a:pt x="585" y="540"/>
                  </a:lnTo>
                  <a:lnTo>
                    <a:pt x="581" y="537"/>
                  </a:lnTo>
                  <a:lnTo>
                    <a:pt x="577" y="534"/>
                  </a:lnTo>
                  <a:lnTo>
                    <a:pt x="568" y="529"/>
                  </a:lnTo>
                  <a:lnTo>
                    <a:pt x="560" y="530"/>
                  </a:lnTo>
                  <a:lnTo>
                    <a:pt x="557" y="526"/>
                  </a:lnTo>
                  <a:lnTo>
                    <a:pt x="557" y="514"/>
                  </a:lnTo>
                  <a:lnTo>
                    <a:pt x="560" y="509"/>
                  </a:lnTo>
                  <a:lnTo>
                    <a:pt x="556" y="509"/>
                  </a:lnTo>
                  <a:lnTo>
                    <a:pt x="553" y="515"/>
                  </a:lnTo>
                  <a:lnTo>
                    <a:pt x="549" y="522"/>
                  </a:lnTo>
                  <a:lnTo>
                    <a:pt x="547" y="529"/>
                  </a:lnTo>
                  <a:lnTo>
                    <a:pt x="543" y="529"/>
                  </a:lnTo>
                  <a:lnTo>
                    <a:pt x="541" y="528"/>
                  </a:lnTo>
                  <a:lnTo>
                    <a:pt x="538" y="527"/>
                  </a:lnTo>
                  <a:lnTo>
                    <a:pt x="535" y="522"/>
                  </a:lnTo>
                  <a:lnTo>
                    <a:pt x="535" y="520"/>
                  </a:lnTo>
                  <a:lnTo>
                    <a:pt x="536" y="518"/>
                  </a:lnTo>
                  <a:lnTo>
                    <a:pt x="526" y="518"/>
                  </a:lnTo>
                  <a:lnTo>
                    <a:pt x="525" y="516"/>
                  </a:lnTo>
                  <a:lnTo>
                    <a:pt x="525" y="513"/>
                  </a:lnTo>
                  <a:lnTo>
                    <a:pt x="526" y="512"/>
                  </a:lnTo>
                  <a:lnTo>
                    <a:pt x="526" y="509"/>
                  </a:lnTo>
                  <a:lnTo>
                    <a:pt x="520" y="507"/>
                  </a:lnTo>
                  <a:lnTo>
                    <a:pt x="515" y="508"/>
                  </a:lnTo>
                  <a:lnTo>
                    <a:pt x="511" y="511"/>
                  </a:lnTo>
                  <a:lnTo>
                    <a:pt x="506" y="509"/>
                  </a:lnTo>
                  <a:lnTo>
                    <a:pt x="506" y="501"/>
                  </a:lnTo>
                  <a:lnTo>
                    <a:pt x="507" y="500"/>
                  </a:lnTo>
                  <a:lnTo>
                    <a:pt x="515" y="500"/>
                  </a:lnTo>
                  <a:lnTo>
                    <a:pt x="517" y="499"/>
                  </a:lnTo>
                  <a:lnTo>
                    <a:pt x="517" y="498"/>
                  </a:lnTo>
                  <a:lnTo>
                    <a:pt x="515" y="497"/>
                  </a:lnTo>
                  <a:lnTo>
                    <a:pt x="512" y="497"/>
                  </a:lnTo>
                  <a:lnTo>
                    <a:pt x="511" y="495"/>
                  </a:lnTo>
                  <a:lnTo>
                    <a:pt x="511" y="494"/>
                  </a:lnTo>
                  <a:lnTo>
                    <a:pt x="499" y="504"/>
                  </a:lnTo>
                  <a:lnTo>
                    <a:pt x="495" y="506"/>
                  </a:lnTo>
                  <a:lnTo>
                    <a:pt x="489" y="507"/>
                  </a:lnTo>
                  <a:lnTo>
                    <a:pt x="483" y="502"/>
                  </a:lnTo>
                  <a:lnTo>
                    <a:pt x="476" y="502"/>
                  </a:lnTo>
                  <a:lnTo>
                    <a:pt x="477" y="501"/>
                  </a:lnTo>
                  <a:lnTo>
                    <a:pt x="478" y="499"/>
                  </a:lnTo>
                  <a:lnTo>
                    <a:pt x="478" y="494"/>
                  </a:lnTo>
                  <a:lnTo>
                    <a:pt x="476" y="494"/>
                  </a:lnTo>
                  <a:lnTo>
                    <a:pt x="474" y="497"/>
                  </a:lnTo>
                  <a:lnTo>
                    <a:pt x="472" y="499"/>
                  </a:lnTo>
                  <a:lnTo>
                    <a:pt x="472" y="504"/>
                  </a:lnTo>
                  <a:lnTo>
                    <a:pt x="471" y="505"/>
                  </a:lnTo>
                  <a:lnTo>
                    <a:pt x="468" y="505"/>
                  </a:lnTo>
                  <a:lnTo>
                    <a:pt x="465" y="506"/>
                  </a:lnTo>
                  <a:lnTo>
                    <a:pt x="464" y="507"/>
                  </a:lnTo>
                  <a:lnTo>
                    <a:pt x="461" y="507"/>
                  </a:lnTo>
                  <a:lnTo>
                    <a:pt x="460" y="509"/>
                  </a:lnTo>
                  <a:lnTo>
                    <a:pt x="460" y="512"/>
                  </a:lnTo>
                  <a:lnTo>
                    <a:pt x="461" y="513"/>
                  </a:lnTo>
                  <a:lnTo>
                    <a:pt x="462" y="513"/>
                  </a:lnTo>
                  <a:lnTo>
                    <a:pt x="463" y="514"/>
                  </a:lnTo>
                  <a:lnTo>
                    <a:pt x="464" y="514"/>
                  </a:lnTo>
                  <a:lnTo>
                    <a:pt x="465" y="515"/>
                  </a:lnTo>
                  <a:lnTo>
                    <a:pt x="465" y="518"/>
                  </a:lnTo>
                  <a:lnTo>
                    <a:pt x="463" y="519"/>
                  </a:lnTo>
                  <a:lnTo>
                    <a:pt x="462" y="520"/>
                  </a:lnTo>
                  <a:lnTo>
                    <a:pt x="457" y="522"/>
                  </a:lnTo>
                  <a:lnTo>
                    <a:pt x="456" y="523"/>
                  </a:lnTo>
                  <a:lnTo>
                    <a:pt x="456" y="527"/>
                  </a:lnTo>
                  <a:lnTo>
                    <a:pt x="458" y="529"/>
                  </a:lnTo>
                  <a:lnTo>
                    <a:pt x="461" y="528"/>
                  </a:lnTo>
                  <a:lnTo>
                    <a:pt x="461" y="527"/>
                  </a:lnTo>
                  <a:lnTo>
                    <a:pt x="462" y="527"/>
                  </a:lnTo>
                  <a:lnTo>
                    <a:pt x="464" y="529"/>
                  </a:lnTo>
                  <a:lnTo>
                    <a:pt x="464" y="530"/>
                  </a:lnTo>
                  <a:lnTo>
                    <a:pt x="465" y="532"/>
                  </a:lnTo>
                  <a:lnTo>
                    <a:pt x="467" y="532"/>
                  </a:lnTo>
                  <a:lnTo>
                    <a:pt x="468" y="529"/>
                  </a:lnTo>
                  <a:lnTo>
                    <a:pt x="469" y="530"/>
                  </a:lnTo>
                  <a:lnTo>
                    <a:pt x="468" y="532"/>
                  </a:lnTo>
                  <a:lnTo>
                    <a:pt x="465" y="533"/>
                  </a:lnTo>
                  <a:lnTo>
                    <a:pt x="464" y="534"/>
                  </a:lnTo>
                  <a:lnTo>
                    <a:pt x="462" y="535"/>
                  </a:lnTo>
                  <a:lnTo>
                    <a:pt x="461" y="536"/>
                  </a:lnTo>
                  <a:lnTo>
                    <a:pt x="461" y="537"/>
                  </a:lnTo>
                  <a:lnTo>
                    <a:pt x="463" y="539"/>
                  </a:lnTo>
                  <a:lnTo>
                    <a:pt x="467" y="540"/>
                  </a:lnTo>
                  <a:lnTo>
                    <a:pt x="469" y="539"/>
                  </a:lnTo>
                  <a:lnTo>
                    <a:pt x="472" y="539"/>
                  </a:lnTo>
                  <a:lnTo>
                    <a:pt x="476" y="537"/>
                  </a:lnTo>
                  <a:lnTo>
                    <a:pt x="471" y="544"/>
                  </a:lnTo>
                  <a:lnTo>
                    <a:pt x="470" y="547"/>
                  </a:lnTo>
                  <a:lnTo>
                    <a:pt x="468" y="550"/>
                  </a:lnTo>
                  <a:lnTo>
                    <a:pt x="468" y="551"/>
                  </a:lnTo>
                  <a:lnTo>
                    <a:pt x="470" y="553"/>
                  </a:lnTo>
                  <a:lnTo>
                    <a:pt x="474" y="553"/>
                  </a:lnTo>
                  <a:lnTo>
                    <a:pt x="469" y="560"/>
                  </a:lnTo>
                  <a:lnTo>
                    <a:pt x="468" y="564"/>
                  </a:lnTo>
                  <a:lnTo>
                    <a:pt x="465" y="568"/>
                  </a:lnTo>
                  <a:lnTo>
                    <a:pt x="455" y="567"/>
                  </a:lnTo>
                  <a:lnTo>
                    <a:pt x="446" y="563"/>
                  </a:lnTo>
                  <a:lnTo>
                    <a:pt x="444" y="563"/>
                  </a:lnTo>
                  <a:lnTo>
                    <a:pt x="444" y="565"/>
                  </a:lnTo>
                  <a:lnTo>
                    <a:pt x="446" y="568"/>
                  </a:lnTo>
                  <a:lnTo>
                    <a:pt x="446" y="569"/>
                  </a:lnTo>
                  <a:lnTo>
                    <a:pt x="444" y="571"/>
                  </a:lnTo>
                  <a:lnTo>
                    <a:pt x="443" y="572"/>
                  </a:lnTo>
                  <a:lnTo>
                    <a:pt x="437" y="572"/>
                  </a:lnTo>
                  <a:lnTo>
                    <a:pt x="436" y="574"/>
                  </a:lnTo>
                  <a:lnTo>
                    <a:pt x="436" y="582"/>
                  </a:lnTo>
                  <a:lnTo>
                    <a:pt x="435" y="583"/>
                  </a:lnTo>
                  <a:lnTo>
                    <a:pt x="430" y="581"/>
                  </a:lnTo>
                  <a:lnTo>
                    <a:pt x="430" y="583"/>
                  </a:lnTo>
                  <a:lnTo>
                    <a:pt x="432" y="585"/>
                  </a:lnTo>
                  <a:lnTo>
                    <a:pt x="432" y="586"/>
                  </a:lnTo>
                  <a:lnTo>
                    <a:pt x="433" y="588"/>
                  </a:lnTo>
                  <a:lnTo>
                    <a:pt x="432" y="590"/>
                  </a:lnTo>
                  <a:lnTo>
                    <a:pt x="430" y="591"/>
                  </a:lnTo>
                  <a:lnTo>
                    <a:pt x="429" y="589"/>
                  </a:lnTo>
                  <a:lnTo>
                    <a:pt x="428" y="588"/>
                  </a:lnTo>
                  <a:lnTo>
                    <a:pt x="427" y="588"/>
                  </a:lnTo>
                  <a:lnTo>
                    <a:pt x="426" y="589"/>
                  </a:lnTo>
                  <a:lnTo>
                    <a:pt x="425" y="591"/>
                  </a:lnTo>
                  <a:lnTo>
                    <a:pt x="421" y="595"/>
                  </a:lnTo>
                  <a:lnTo>
                    <a:pt x="420" y="595"/>
                  </a:lnTo>
                  <a:lnTo>
                    <a:pt x="418" y="593"/>
                  </a:lnTo>
                  <a:lnTo>
                    <a:pt x="417" y="593"/>
                  </a:lnTo>
                  <a:lnTo>
                    <a:pt x="415" y="595"/>
                  </a:lnTo>
                  <a:lnTo>
                    <a:pt x="417" y="595"/>
                  </a:lnTo>
                  <a:lnTo>
                    <a:pt x="418" y="597"/>
                  </a:lnTo>
                  <a:lnTo>
                    <a:pt x="418" y="598"/>
                  </a:lnTo>
                  <a:lnTo>
                    <a:pt x="419" y="599"/>
                  </a:lnTo>
                  <a:lnTo>
                    <a:pt x="418" y="602"/>
                  </a:lnTo>
                  <a:lnTo>
                    <a:pt x="415" y="603"/>
                  </a:lnTo>
                  <a:lnTo>
                    <a:pt x="412" y="606"/>
                  </a:lnTo>
                  <a:lnTo>
                    <a:pt x="412" y="611"/>
                  </a:lnTo>
                  <a:lnTo>
                    <a:pt x="407" y="611"/>
                  </a:lnTo>
                  <a:lnTo>
                    <a:pt x="406" y="610"/>
                  </a:lnTo>
                  <a:lnTo>
                    <a:pt x="405" y="610"/>
                  </a:lnTo>
                  <a:lnTo>
                    <a:pt x="403" y="609"/>
                  </a:lnTo>
                  <a:lnTo>
                    <a:pt x="401" y="610"/>
                  </a:lnTo>
                  <a:lnTo>
                    <a:pt x="401" y="611"/>
                  </a:lnTo>
                  <a:lnTo>
                    <a:pt x="404" y="612"/>
                  </a:lnTo>
                  <a:lnTo>
                    <a:pt x="405" y="613"/>
                  </a:lnTo>
                  <a:lnTo>
                    <a:pt x="401" y="613"/>
                  </a:lnTo>
                  <a:lnTo>
                    <a:pt x="397" y="616"/>
                  </a:lnTo>
                  <a:lnTo>
                    <a:pt x="394" y="618"/>
                  </a:lnTo>
                  <a:lnTo>
                    <a:pt x="390" y="619"/>
                  </a:lnTo>
                  <a:lnTo>
                    <a:pt x="389" y="618"/>
                  </a:lnTo>
                  <a:lnTo>
                    <a:pt x="387" y="616"/>
                  </a:lnTo>
                  <a:lnTo>
                    <a:pt x="385" y="614"/>
                  </a:lnTo>
                  <a:lnTo>
                    <a:pt x="386" y="611"/>
                  </a:lnTo>
                  <a:lnTo>
                    <a:pt x="389" y="609"/>
                  </a:lnTo>
                  <a:lnTo>
                    <a:pt x="391" y="607"/>
                  </a:lnTo>
                  <a:lnTo>
                    <a:pt x="394" y="606"/>
                  </a:lnTo>
                  <a:lnTo>
                    <a:pt x="398" y="606"/>
                  </a:lnTo>
                  <a:lnTo>
                    <a:pt x="400" y="599"/>
                  </a:lnTo>
                  <a:lnTo>
                    <a:pt x="410" y="585"/>
                  </a:lnTo>
                  <a:lnTo>
                    <a:pt x="404" y="586"/>
                  </a:lnTo>
                  <a:lnTo>
                    <a:pt x="399" y="590"/>
                  </a:lnTo>
                  <a:lnTo>
                    <a:pt x="396" y="592"/>
                  </a:lnTo>
                  <a:lnTo>
                    <a:pt x="390" y="593"/>
                  </a:lnTo>
                  <a:lnTo>
                    <a:pt x="390" y="592"/>
                  </a:lnTo>
                  <a:lnTo>
                    <a:pt x="389" y="592"/>
                  </a:lnTo>
                  <a:lnTo>
                    <a:pt x="386" y="591"/>
                  </a:lnTo>
                  <a:lnTo>
                    <a:pt x="385" y="591"/>
                  </a:lnTo>
                  <a:lnTo>
                    <a:pt x="387" y="579"/>
                  </a:lnTo>
                  <a:lnTo>
                    <a:pt x="391" y="569"/>
                  </a:lnTo>
                  <a:lnTo>
                    <a:pt x="394" y="560"/>
                  </a:lnTo>
                  <a:lnTo>
                    <a:pt x="396" y="549"/>
                  </a:lnTo>
                  <a:lnTo>
                    <a:pt x="392" y="537"/>
                  </a:lnTo>
                  <a:lnTo>
                    <a:pt x="398" y="535"/>
                  </a:lnTo>
                  <a:lnTo>
                    <a:pt x="401" y="530"/>
                  </a:lnTo>
                  <a:lnTo>
                    <a:pt x="406" y="526"/>
                  </a:lnTo>
                  <a:lnTo>
                    <a:pt x="412" y="522"/>
                  </a:lnTo>
                  <a:lnTo>
                    <a:pt x="414" y="522"/>
                  </a:lnTo>
                  <a:lnTo>
                    <a:pt x="415" y="523"/>
                  </a:lnTo>
                  <a:lnTo>
                    <a:pt x="418" y="525"/>
                  </a:lnTo>
                  <a:lnTo>
                    <a:pt x="420" y="525"/>
                  </a:lnTo>
                  <a:lnTo>
                    <a:pt x="428" y="523"/>
                  </a:lnTo>
                  <a:lnTo>
                    <a:pt x="437" y="522"/>
                  </a:lnTo>
                  <a:lnTo>
                    <a:pt x="446" y="525"/>
                  </a:lnTo>
                  <a:lnTo>
                    <a:pt x="443" y="520"/>
                  </a:lnTo>
                  <a:lnTo>
                    <a:pt x="439" y="518"/>
                  </a:lnTo>
                  <a:lnTo>
                    <a:pt x="427" y="515"/>
                  </a:lnTo>
                  <a:lnTo>
                    <a:pt x="422" y="512"/>
                  </a:lnTo>
                  <a:lnTo>
                    <a:pt x="426" y="504"/>
                  </a:lnTo>
                  <a:lnTo>
                    <a:pt x="430" y="498"/>
                  </a:lnTo>
                  <a:lnTo>
                    <a:pt x="437" y="492"/>
                  </a:lnTo>
                  <a:lnTo>
                    <a:pt x="434" y="490"/>
                  </a:lnTo>
                  <a:lnTo>
                    <a:pt x="430" y="490"/>
                  </a:lnTo>
                  <a:lnTo>
                    <a:pt x="428" y="491"/>
                  </a:lnTo>
                  <a:lnTo>
                    <a:pt x="425" y="493"/>
                  </a:lnTo>
                  <a:lnTo>
                    <a:pt x="424" y="495"/>
                  </a:lnTo>
                  <a:lnTo>
                    <a:pt x="421" y="498"/>
                  </a:lnTo>
                  <a:lnTo>
                    <a:pt x="420" y="501"/>
                  </a:lnTo>
                  <a:lnTo>
                    <a:pt x="420" y="505"/>
                  </a:lnTo>
                  <a:lnTo>
                    <a:pt x="417" y="505"/>
                  </a:lnTo>
                  <a:lnTo>
                    <a:pt x="414" y="506"/>
                  </a:lnTo>
                  <a:lnTo>
                    <a:pt x="411" y="506"/>
                  </a:lnTo>
                  <a:lnTo>
                    <a:pt x="408" y="504"/>
                  </a:lnTo>
                  <a:lnTo>
                    <a:pt x="407" y="500"/>
                  </a:lnTo>
                  <a:lnTo>
                    <a:pt x="405" y="505"/>
                  </a:lnTo>
                  <a:lnTo>
                    <a:pt x="400" y="509"/>
                  </a:lnTo>
                  <a:lnTo>
                    <a:pt x="397" y="512"/>
                  </a:lnTo>
                  <a:lnTo>
                    <a:pt x="384" y="525"/>
                  </a:lnTo>
                  <a:lnTo>
                    <a:pt x="379" y="527"/>
                  </a:lnTo>
                  <a:lnTo>
                    <a:pt x="379" y="530"/>
                  </a:lnTo>
                  <a:lnTo>
                    <a:pt x="377" y="533"/>
                  </a:lnTo>
                  <a:lnTo>
                    <a:pt x="377" y="534"/>
                  </a:lnTo>
                  <a:lnTo>
                    <a:pt x="379" y="535"/>
                  </a:lnTo>
                  <a:lnTo>
                    <a:pt x="375" y="540"/>
                  </a:lnTo>
                  <a:lnTo>
                    <a:pt x="371" y="546"/>
                  </a:lnTo>
                  <a:lnTo>
                    <a:pt x="366" y="550"/>
                  </a:lnTo>
                  <a:lnTo>
                    <a:pt x="366" y="555"/>
                  </a:lnTo>
                  <a:lnTo>
                    <a:pt x="368" y="557"/>
                  </a:lnTo>
                  <a:lnTo>
                    <a:pt x="365" y="562"/>
                  </a:lnTo>
                  <a:lnTo>
                    <a:pt x="364" y="565"/>
                  </a:lnTo>
                  <a:lnTo>
                    <a:pt x="358" y="565"/>
                  </a:lnTo>
                  <a:lnTo>
                    <a:pt x="355" y="564"/>
                  </a:lnTo>
                  <a:lnTo>
                    <a:pt x="352" y="563"/>
                  </a:lnTo>
                  <a:lnTo>
                    <a:pt x="347" y="563"/>
                  </a:lnTo>
                  <a:lnTo>
                    <a:pt x="348" y="565"/>
                  </a:lnTo>
                  <a:lnTo>
                    <a:pt x="350" y="568"/>
                  </a:lnTo>
                  <a:lnTo>
                    <a:pt x="352" y="569"/>
                  </a:lnTo>
                  <a:lnTo>
                    <a:pt x="356" y="570"/>
                  </a:lnTo>
                  <a:lnTo>
                    <a:pt x="358" y="571"/>
                  </a:lnTo>
                  <a:lnTo>
                    <a:pt x="361" y="574"/>
                  </a:lnTo>
                  <a:lnTo>
                    <a:pt x="362" y="576"/>
                  </a:lnTo>
                  <a:lnTo>
                    <a:pt x="362" y="579"/>
                  </a:lnTo>
                  <a:lnTo>
                    <a:pt x="361" y="582"/>
                  </a:lnTo>
                  <a:lnTo>
                    <a:pt x="359" y="583"/>
                  </a:lnTo>
                  <a:lnTo>
                    <a:pt x="355" y="585"/>
                  </a:lnTo>
                  <a:lnTo>
                    <a:pt x="351" y="586"/>
                  </a:lnTo>
                  <a:lnTo>
                    <a:pt x="349" y="586"/>
                  </a:lnTo>
                  <a:lnTo>
                    <a:pt x="344" y="589"/>
                  </a:lnTo>
                  <a:lnTo>
                    <a:pt x="347" y="591"/>
                  </a:lnTo>
                  <a:lnTo>
                    <a:pt x="349" y="591"/>
                  </a:lnTo>
                  <a:lnTo>
                    <a:pt x="350" y="592"/>
                  </a:lnTo>
                  <a:lnTo>
                    <a:pt x="351" y="592"/>
                  </a:lnTo>
                  <a:lnTo>
                    <a:pt x="352" y="593"/>
                  </a:lnTo>
                  <a:lnTo>
                    <a:pt x="352" y="596"/>
                  </a:lnTo>
                  <a:lnTo>
                    <a:pt x="351" y="598"/>
                  </a:lnTo>
                  <a:lnTo>
                    <a:pt x="349" y="598"/>
                  </a:lnTo>
                  <a:lnTo>
                    <a:pt x="348" y="597"/>
                  </a:lnTo>
                  <a:lnTo>
                    <a:pt x="347" y="595"/>
                  </a:lnTo>
                  <a:lnTo>
                    <a:pt x="347" y="593"/>
                  </a:lnTo>
                  <a:lnTo>
                    <a:pt x="344" y="596"/>
                  </a:lnTo>
                  <a:lnTo>
                    <a:pt x="343" y="598"/>
                  </a:lnTo>
                  <a:lnTo>
                    <a:pt x="343" y="599"/>
                  </a:lnTo>
                  <a:lnTo>
                    <a:pt x="341" y="600"/>
                  </a:lnTo>
                  <a:lnTo>
                    <a:pt x="336" y="600"/>
                  </a:lnTo>
                  <a:lnTo>
                    <a:pt x="336" y="607"/>
                  </a:lnTo>
                  <a:lnTo>
                    <a:pt x="333" y="612"/>
                  </a:lnTo>
                  <a:lnTo>
                    <a:pt x="329" y="616"/>
                  </a:lnTo>
                  <a:lnTo>
                    <a:pt x="327" y="620"/>
                  </a:lnTo>
                  <a:lnTo>
                    <a:pt x="325" y="626"/>
                  </a:lnTo>
                  <a:lnTo>
                    <a:pt x="326" y="634"/>
                  </a:lnTo>
                  <a:lnTo>
                    <a:pt x="340" y="634"/>
                  </a:lnTo>
                  <a:lnTo>
                    <a:pt x="346" y="637"/>
                  </a:lnTo>
                  <a:lnTo>
                    <a:pt x="351" y="641"/>
                  </a:lnTo>
                  <a:lnTo>
                    <a:pt x="350" y="642"/>
                  </a:lnTo>
                  <a:lnTo>
                    <a:pt x="349" y="645"/>
                  </a:lnTo>
                  <a:lnTo>
                    <a:pt x="348" y="646"/>
                  </a:lnTo>
                  <a:lnTo>
                    <a:pt x="348" y="648"/>
                  </a:lnTo>
                  <a:lnTo>
                    <a:pt x="344" y="652"/>
                  </a:lnTo>
                  <a:lnTo>
                    <a:pt x="342" y="652"/>
                  </a:lnTo>
                  <a:lnTo>
                    <a:pt x="341" y="653"/>
                  </a:lnTo>
                  <a:lnTo>
                    <a:pt x="339" y="654"/>
                  </a:lnTo>
                  <a:lnTo>
                    <a:pt x="337" y="654"/>
                  </a:lnTo>
                  <a:lnTo>
                    <a:pt x="334" y="658"/>
                  </a:lnTo>
                  <a:lnTo>
                    <a:pt x="332" y="659"/>
                  </a:lnTo>
                  <a:lnTo>
                    <a:pt x="330" y="661"/>
                  </a:lnTo>
                  <a:lnTo>
                    <a:pt x="329" y="662"/>
                  </a:lnTo>
                  <a:lnTo>
                    <a:pt x="329" y="663"/>
                  </a:lnTo>
                  <a:lnTo>
                    <a:pt x="330" y="665"/>
                  </a:lnTo>
                  <a:lnTo>
                    <a:pt x="332" y="667"/>
                  </a:lnTo>
                  <a:lnTo>
                    <a:pt x="332" y="669"/>
                  </a:lnTo>
                  <a:lnTo>
                    <a:pt x="330" y="670"/>
                  </a:lnTo>
                  <a:lnTo>
                    <a:pt x="326" y="670"/>
                  </a:lnTo>
                  <a:lnTo>
                    <a:pt x="326" y="673"/>
                  </a:lnTo>
                  <a:lnTo>
                    <a:pt x="329" y="676"/>
                  </a:lnTo>
                  <a:lnTo>
                    <a:pt x="329" y="680"/>
                  </a:lnTo>
                  <a:lnTo>
                    <a:pt x="327" y="680"/>
                  </a:lnTo>
                  <a:lnTo>
                    <a:pt x="325" y="681"/>
                  </a:lnTo>
                  <a:lnTo>
                    <a:pt x="323" y="681"/>
                  </a:lnTo>
                  <a:lnTo>
                    <a:pt x="321" y="682"/>
                  </a:lnTo>
                  <a:lnTo>
                    <a:pt x="320" y="683"/>
                  </a:lnTo>
                  <a:lnTo>
                    <a:pt x="320" y="684"/>
                  </a:lnTo>
                  <a:lnTo>
                    <a:pt x="315" y="687"/>
                  </a:lnTo>
                  <a:lnTo>
                    <a:pt x="312" y="688"/>
                  </a:lnTo>
                  <a:lnTo>
                    <a:pt x="309" y="689"/>
                  </a:lnTo>
                  <a:lnTo>
                    <a:pt x="307" y="689"/>
                  </a:lnTo>
                  <a:lnTo>
                    <a:pt x="306" y="690"/>
                  </a:lnTo>
                  <a:lnTo>
                    <a:pt x="306" y="697"/>
                  </a:lnTo>
                  <a:lnTo>
                    <a:pt x="305" y="698"/>
                  </a:lnTo>
                  <a:lnTo>
                    <a:pt x="304" y="698"/>
                  </a:lnTo>
                  <a:lnTo>
                    <a:pt x="302" y="700"/>
                  </a:lnTo>
                  <a:lnTo>
                    <a:pt x="301" y="700"/>
                  </a:lnTo>
                  <a:lnTo>
                    <a:pt x="301" y="703"/>
                  </a:lnTo>
                  <a:lnTo>
                    <a:pt x="299" y="703"/>
                  </a:lnTo>
                  <a:lnTo>
                    <a:pt x="298" y="702"/>
                  </a:lnTo>
                  <a:lnTo>
                    <a:pt x="297" y="702"/>
                  </a:lnTo>
                  <a:lnTo>
                    <a:pt x="295" y="701"/>
                  </a:lnTo>
                  <a:lnTo>
                    <a:pt x="293" y="704"/>
                  </a:lnTo>
                  <a:lnTo>
                    <a:pt x="292" y="708"/>
                  </a:lnTo>
                  <a:lnTo>
                    <a:pt x="290" y="711"/>
                  </a:lnTo>
                  <a:lnTo>
                    <a:pt x="288" y="715"/>
                  </a:lnTo>
                  <a:lnTo>
                    <a:pt x="281" y="716"/>
                  </a:lnTo>
                  <a:lnTo>
                    <a:pt x="277" y="719"/>
                  </a:lnTo>
                  <a:lnTo>
                    <a:pt x="272" y="724"/>
                  </a:lnTo>
                  <a:lnTo>
                    <a:pt x="267" y="728"/>
                  </a:lnTo>
                  <a:lnTo>
                    <a:pt x="267" y="729"/>
                  </a:lnTo>
                  <a:lnTo>
                    <a:pt x="269" y="730"/>
                  </a:lnTo>
                  <a:lnTo>
                    <a:pt x="270" y="730"/>
                  </a:lnTo>
                  <a:lnTo>
                    <a:pt x="271" y="731"/>
                  </a:lnTo>
                  <a:lnTo>
                    <a:pt x="271" y="738"/>
                  </a:lnTo>
                  <a:lnTo>
                    <a:pt x="267" y="745"/>
                  </a:lnTo>
                  <a:lnTo>
                    <a:pt x="265" y="746"/>
                  </a:lnTo>
                  <a:lnTo>
                    <a:pt x="258" y="746"/>
                  </a:lnTo>
                  <a:lnTo>
                    <a:pt x="256" y="747"/>
                  </a:lnTo>
                  <a:lnTo>
                    <a:pt x="255" y="750"/>
                  </a:lnTo>
                  <a:lnTo>
                    <a:pt x="251" y="753"/>
                  </a:lnTo>
                  <a:lnTo>
                    <a:pt x="249" y="754"/>
                  </a:lnTo>
                  <a:lnTo>
                    <a:pt x="248" y="754"/>
                  </a:lnTo>
                  <a:lnTo>
                    <a:pt x="245" y="753"/>
                  </a:lnTo>
                  <a:lnTo>
                    <a:pt x="244" y="753"/>
                  </a:lnTo>
                  <a:lnTo>
                    <a:pt x="243" y="756"/>
                  </a:lnTo>
                  <a:lnTo>
                    <a:pt x="243" y="761"/>
                  </a:lnTo>
                  <a:lnTo>
                    <a:pt x="240" y="765"/>
                  </a:lnTo>
                  <a:lnTo>
                    <a:pt x="236" y="765"/>
                  </a:lnTo>
                  <a:lnTo>
                    <a:pt x="234" y="763"/>
                  </a:lnTo>
                  <a:lnTo>
                    <a:pt x="231" y="763"/>
                  </a:lnTo>
                  <a:lnTo>
                    <a:pt x="228" y="766"/>
                  </a:lnTo>
                  <a:lnTo>
                    <a:pt x="228" y="768"/>
                  </a:lnTo>
                  <a:lnTo>
                    <a:pt x="229" y="770"/>
                  </a:lnTo>
                  <a:lnTo>
                    <a:pt x="231" y="770"/>
                  </a:lnTo>
                  <a:lnTo>
                    <a:pt x="233" y="771"/>
                  </a:lnTo>
                  <a:lnTo>
                    <a:pt x="224" y="774"/>
                  </a:lnTo>
                  <a:lnTo>
                    <a:pt x="215" y="778"/>
                  </a:lnTo>
                  <a:lnTo>
                    <a:pt x="209" y="784"/>
                  </a:lnTo>
                  <a:lnTo>
                    <a:pt x="210" y="786"/>
                  </a:lnTo>
                  <a:lnTo>
                    <a:pt x="213" y="786"/>
                  </a:lnTo>
                  <a:lnTo>
                    <a:pt x="215" y="785"/>
                  </a:lnTo>
                  <a:lnTo>
                    <a:pt x="216" y="784"/>
                  </a:lnTo>
                  <a:lnTo>
                    <a:pt x="220" y="784"/>
                  </a:lnTo>
                  <a:lnTo>
                    <a:pt x="214" y="791"/>
                  </a:lnTo>
                  <a:lnTo>
                    <a:pt x="208" y="795"/>
                  </a:lnTo>
                  <a:lnTo>
                    <a:pt x="202" y="802"/>
                  </a:lnTo>
                  <a:lnTo>
                    <a:pt x="192" y="806"/>
                  </a:lnTo>
                  <a:lnTo>
                    <a:pt x="187" y="808"/>
                  </a:lnTo>
                  <a:lnTo>
                    <a:pt x="186" y="810"/>
                  </a:lnTo>
                  <a:lnTo>
                    <a:pt x="185" y="814"/>
                  </a:lnTo>
                  <a:lnTo>
                    <a:pt x="184" y="815"/>
                  </a:lnTo>
                  <a:lnTo>
                    <a:pt x="184" y="814"/>
                  </a:lnTo>
                  <a:lnTo>
                    <a:pt x="183" y="813"/>
                  </a:lnTo>
                  <a:lnTo>
                    <a:pt x="184" y="810"/>
                  </a:lnTo>
                  <a:lnTo>
                    <a:pt x="184" y="807"/>
                  </a:lnTo>
                  <a:lnTo>
                    <a:pt x="178" y="807"/>
                  </a:lnTo>
                  <a:lnTo>
                    <a:pt x="176" y="808"/>
                  </a:lnTo>
                  <a:lnTo>
                    <a:pt x="172" y="809"/>
                  </a:lnTo>
                  <a:lnTo>
                    <a:pt x="167" y="814"/>
                  </a:lnTo>
                  <a:lnTo>
                    <a:pt x="166" y="814"/>
                  </a:lnTo>
                  <a:lnTo>
                    <a:pt x="166" y="815"/>
                  </a:lnTo>
                  <a:lnTo>
                    <a:pt x="162" y="817"/>
                  </a:lnTo>
                  <a:lnTo>
                    <a:pt x="159" y="820"/>
                  </a:lnTo>
                  <a:lnTo>
                    <a:pt x="158" y="822"/>
                  </a:lnTo>
                  <a:lnTo>
                    <a:pt x="157" y="822"/>
                  </a:lnTo>
                  <a:lnTo>
                    <a:pt x="155" y="823"/>
                  </a:lnTo>
                  <a:lnTo>
                    <a:pt x="151" y="822"/>
                  </a:lnTo>
                  <a:lnTo>
                    <a:pt x="149" y="824"/>
                  </a:lnTo>
                  <a:lnTo>
                    <a:pt x="148" y="824"/>
                  </a:lnTo>
                  <a:lnTo>
                    <a:pt x="146" y="826"/>
                  </a:lnTo>
                  <a:lnTo>
                    <a:pt x="144" y="826"/>
                  </a:lnTo>
                  <a:lnTo>
                    <a:pt x="142" y="827"/>
                  </a:lnTo>
                  <a:lnTo>
                    <a:pt x="137" y="831"/>
                  </a:lnTo>
                  <a:lnTo>
                    <a:pt x="135" y="833"/>
                  </a:lnTo>
                  <a:lnTo>
                    <a:pt x="132" y="831"/>
                  </a:lnTo>
                  <a:lnTo>
                    <a:pt x="131" y="830"/>
                  </a:lnTo>
                  <a:lnTo>
                    <a:pt x="131" y="829"/>
                  </a:lnTo>
                  <a:lnTo>
                    <a:pt x="134" y="827"/>
                  </a:lnTo>
                  <a:lnTo>
                    <a:pt x="138" y="827"/>
                  </a:lnTo>
                  <a:lnTo>
                    <a:pt x="135" y="820"/>
                  </a:lnTo>
                  <a:lnTo>
                    <a:pt x="134" y="819"/>
                  </a:lnTo>
                  <a:lnTo>
                    <a:pt x="131" y="817"/>
                  </a:lnTo>
                  <a:lnTo>
                    <a:pt x="127" y="817"/>
                  </a:lnTo>
                  <a:lnTo>
                    <a:pt x="124" y="819"/>
                  </a:lnTo>
                  <a:lnTo>
                    <a:pt x="121" y="822"/>
                  </a:lnTo>
                  <a:lnTo>
                    <a:pt x="121" y="829"/>
                  </a:lnTo>
                  <a:lnTo>
                    <a:pt x="120" y="833"/>
                  </a:lnTo>
                  <a:lnTo>
                    <a:pt x="118" y="835"/>
                  </a:lnTo>
                  <a:lnTo>
                    <a:pt x="117" y="836"/>
                  </a:lnTo>
                  <a:lnTo>
                    <a:pt x="115" y="836"/>
                  </a:lnTo>
                  <a:lnTo>
                    <a:pt x="114" y="837"/>
                  </a:lnTo>
                  <a:lnTo>
                    <a:pt x="111" y="837"/>
                  </a:lnTo>
                  <a:lnTo>
                    <a:pt x="111" y="843"/>
                  </a:lnTo>
                  <a:lnTo>
                    <a:pt x="109" y="845"/>
                  </a:lnTo>
                  <a:lnTo>
                    <a:pt x="102" y="849"/>
                  </a:lnTo>
                  <a:lnTo>
                    <a:pt x="101" y="848"/>
                  </a:lnTo>
                  <a:lnTo>
                    <a:pt x="98" y="838"/>
                  </a:lnTo>
                  <a:lnTo>
                    <a:pt x="100" y="829"/>
                  </a:lnTo>
                  <a:lnTo>
                    <a:pt x="106" y="820"/>
                  </a:lnTo>
                  <a:lnTo>
                    <a:pt x="109" y="816"/>
                  </a:lnTo>
                  <a:lnTo>
                    <a:pt x="109" y="815"/>
                  </a:lnTo>
                  <a:lnTo>
                    <a:pt x="111" y="814"/>
                  </a:lnTo>
                  <a:lnTo>
                    <a:pt x="113" y="813"/>
                  </a:lnTo>
                  <a:lnTo>
                    <a:pt x="116" y="812"/>
                  </a:lnTo>
                  <a:lnTo>
                    <a:pt x="122" y="808"/>
                  </a:lnTo>
                  <a:lnTo>
                    <a:pt x="129" y="803"/>
                  </a:lnTo>
                  <a:lnTo>
                    <a:pt x="138" y="802"/>
                  </a:lnTo>
                  <a:lnTo>
                    <a:pt x="141" y="806"/>
                  </a:lnTo>
                  <a:lnTo>
                    <a:pt x="151" y="816"/>
                  </a:lnTo>
                  <a:lnTo>
                    <a:pt x="152" y="815"/>
                  </a:lnTo>
                  <a:lnTo>
                    <a:pt x="152" y="813"/>
                  </a:lnTo>
                  <a:lnTo>
                    <a:pt x="153" y="812"/>
                  </a:lnTo>
                  <a:lnTo>
                    <a:pt x="153" y="809"/>
                  </a:lnTo>
                  <a:lnTo>
                    <a:pt x="155" y="810"/>
                  </a:lnTo>
                  <a:lnTo>
                    <a:pt x="156" y="810"/>
                  </a:lnTo>
                  <a:lnTo>
                    <a:pt x="158" y="812"/>
                  </a:lnTo>
                  <a:lnTo>
                    <a:pt x="159" y="813"/>
                  </a:lnTo>
                  <a:lnTo>
                    <a:pt x="159" y="814"/>
                  </a:lnTo>
                  <a:lnTo>
                    <a:pt x="166" y="812"/>
                  </a:lnTo>
                  <a:lnTo>
                    <a:pt x="166" y="806"/>
                  </a:lnTo>
                  <a:lnTo>
                    <a:pt x="165" y="805"/>
                  </a:lnTo>
                  <a:lnTo>
                    <a:pt x="159" y="805"/>
                  </a:lnTo>
                  <a:lnTo>
                    <a:pt x="159" y="795"/>
                  </a:lnTo>
                  <a:lnTo>
                    <a:pt x="162" y="789"/>
                  </a:lnTo>
                  <a:lnTo>
                    <a:pt x="173" y="778"/>
                  </a:lnTo>
                  <a:lnTo>
                    <a:pt x="174" y="775"/>
                  </a:lnTo>
                  <a:lnTo>
                    <a:pt x="177" y="773"/>
                  </a:lnTo>
                  <a:lnTo>
                    <a:pt x="184" y="770"/>
                  </a:lnTo>
                  <a:lnTo>
                    <a:pt x="191" y="767"/>
                  </a:lnTo>
                  <a:lnTo>
                    <a:pt x="196" y="765"/>
                  </a:lnTo>
                  <a:lnTo>
                    <a:pt x="200" y="758"/>
                  </a:lnTo>
                  <a:lnTo>
                    <a:pt x="203" y="758"/>
                  </a:lnTo>
                  <a:lnTo>
                    <a:pt x="206" y="759"/>
                  </a:lnTo>
                  <a:lnTo>
                    <a:pt x="209" y="759"/>
                  </a:lnTo>
                  <a:lnTo>
                    <a:pt x="210" y="757"/>
                  </a:lnTo>
                  <a:lnTo>
                    <a:pt x="210" y="756"/>
                  </a:lnTo>
                  <a:lnTo>
                    <a:pt x="212" y="753"/>
                  </a:lnTo>
                  <a:lnTo>
                    <a:pt x="212" y="744"/>
                  </a:lnTo>
                  <a:lnTo>
                    <a:pt x="233" y="721"/>
                  </a:lnTo>
                  <a:lnTo>
                    <a:pt x="235" y="722"/>
                  </a:lnTo>
                  <a:lnTo>
                    <a:pt x="237" y="722"/>
                  </a:lnTo>
                  <a:lnTo>
                    <a:pt x="240" y="723"/>
                  </a:lnTo>
                  <a:lnTo>
                    <a:pt x="242" y="723"/>
                  </a:lnTo>
                  <a:lnTo>
                    <a:pt x="244" y="721"/>
                  </a:lnTo>
                  <a:lnTo>
                    <a:pt x="245" y="718"/>
                  </a:lnTo>
                  <a:lnTo>
                    <a:pt x="243" y="718"/>
                  </a:lnTo>
                  <a:lnTo>
                    <a:pt x="237" y="712"/>
                  </a:lnTo>
                  <a:lnTo>
                    <a:pt x="240" y="702"/>
                  </a:lnTo>
                  <a:lnTo>
                    <a:pt x="240" y="688"/>
                  </a:lnTo>
                  <a:lnTo>
                    <a:pt x="242" y="688"/>
                  </a:lnTo>
                  <a:lnTo>
                    <a:pt x="243" y="687"/>
                  </a:lnTo>
                  <a:lnTo>
                    <a:pt x="245" y="687"/>
                  </a:lnTo>
                  <a:lnTo>
                    <a:pt x="247" y="686"/>
                  </a:lnTo>
                  <a:lnTo>
                    <a:pt x="249" y="686"/>
                  </a:lnTo>
                  <a:lnTo>
                    <a:pt x="252" y="687"/>
                  </a:lnTo>
                  <a:lnTo>
                    <a:pt x="251" y="684"/>
                  </a:lnTo>
                  <a:lnTo>
                    <a:pt x="250" y="683"/>
                  </a:lnTo>
                  <a:lnTo>
                    <a:pt x="248" y="682"/>
                  </a:lnTo>
                  <a:lnTo>
                    <a:pt x="241" y="682"/>
                  </a:lnTo>
                  <a:lnTo>
                    <a:pt x="242" y="672"/>
                  </a:lnTo>
                  <a:lnTo>
                    <a:pt x="245" y="666"/>
                  </a:lnTo>
                  <a:lnTo>
                    <a:pt x="250" y="661"/>
                  </a:lnTo>
                  <a:lnTo>
                    <a:pt x="256" y="656"/>
                  </a:lnTo>
                  <a:lnTo>
                    <a:pt x="254" y="651"/>
                  </a:lnTo>
                  <a:lnTo>
                    <a:pt x="255" y="647"/>
                  </a:lnTo>
                  <a:lnTo>
                    <a:pt x="257" y="644"/>
                  </a:lnTo>
                  <a:lnTo>
                    <a:pt x="258" y="639"/>
                  </a:lnTo>
                  <a:lnTo>
                    <a:pt x="258" y="632"/>
                  </a:lnTo>
                  <a:lnTo>
                    <a:pt x="256" y="633"/>
                  </a:lnTo>
                  <a:lnTo>
                    <a:pt x="255" y="634"/>
                  </a:lnTo>
                  <a:lnTo>
                    <a:pt x="254" y="637"/>
                  </a:lnTo>
                  <a:lnTo>
                    <a:pt x="254" y="640"/>
                  </a:lnTo>
                  <a:lnTo>
                    <a:pt x="252" y="642"/>
                  </a:lnTo>
                  <a:lnTo>
                    <a:pt x="252" y="645"/>
                  </a:lnTo>
                  <a:lnTo>
                    <a:pt x="238" y="653"/>
                  </a:lnTo>
                  <a:lnTo>
                    <a:pt x="224" y="660"/>
                  </a:lnTo>
                  <a:lnTo>
                    <a:pt x="222" y="660"/>
                  </a:lnTo>
                  <a:lnTo>
                    <a:pt x="220" y="659"/>
                  </a:lnTo>
                  <a:lnTo>
                    <a:pt x="217" y="656"/>
                  </a:lnTo>
                  <a:lnTo>
                    <a:pt x="216" y="654"/>
                  </a:lnTo>
                  <a:lnTo>
                    <a:pt x="214" y="653"/>
                  </a:lnTo>
                  <a:lnTo>
                    <a:pt x="213" y="652"/>
                  </a:lnTo>
                  <a:lnTo>
                    <a:pt x="213" y="648"/>
                  </a:lnTo>
                  <a:lnTo>
                    <a:pt x="215" y="646"/>
                  </a:lnTo>
                  <a:lnTo>
                    <a:pt x="216" y="646"/>
                  </a:lnTo>
                  <a:lnTo>
                    <a:pt x="217" y="645"/>
                  </a:lnTo>
                  <a:lnTo>
                    <a:pt x="217" y="644"/>
                  </a:lnTo>
                  <a:lnTo>
                    <a:pt x="221" y="644"/>
                  </a:lnTo>
                  <a:lnTo>
                    <a:pt x="222" y="645"/>
                  </a:lnTo>
                  <a:lnTo>
                    <a:pt x="222" y="646"/>
                  </a:lnTo>
                  <a:lnTo>
                    <a:pt x="223" y="647"/>
                  </a:lnTo>
                  <a:lnTo>
                    <a:pt x="223" y="648"/>
                  </a:lnTo>
                  <a:lnTo>
                    <a:pt x="224" y="649"/>
                  </a:lnTo>
                  <a:lnTo>
                    <a:pt x="227" y="649"/>
                  </a:lnTo>
                  <a:lnTo>
                    <a:pt x="229" y="645"/>
                  </a:lnTo>
                  <a:lnTo>
                    <a:pt x="228" y="644"/>
                  </a:lnTo>
                  <a:lnTo>
                    <a:pt x="226" y="642"/>
                  </a:lnTo>
                  <a:lnTo>
                    <a:pt x="224" y="641"/>
                  </a:lnTo>
                  <a:lnTo>
                    <a:pt x="222" y="640"/>
                  </a:lnTo>
                  <a:lnTo>
                    <a:pt x="219" y="639"/>
                  </a:lnTo>
                  <a:lnTo>
                    <a:pt x="216" y="638"/>
                  </a:lnTo>
                  <a:lnTo>
                    <a:pt x="213" y="634"/>
                  </a:lnTo>
                  <a:lnTo>
                    <a:pt x="213" y="632"/>
                  </a:lnTo>
                  <a:lnTo>
                    <a:pt x="212" y="633"/>
                  </a:lnTo>
                  <a:lnTo>
                    <a:pt x="210" y="635"/>
                  </a:lnTo>
                  <a:lnTo>
                    <a:pt x="210" y="638"/>
                  </a:lnTo>
                  <a:lnTo>
                    <a:pt x="209" y="640"/>
                  </a:lnTo>
                  <a:lnTo>
                    <a:pt x="209" y="641"/>
                  </a:lnTo>
                  <a:lnTo>
                    <a:pt x="208" y="644"/>
                  </a:lnTo>
                  <a:lnTo>
                    <a:pt x="208" y="645"/>
                  </a:lnTo>
                  <a:lnTo>
                    <a:pt x="205" y="645"/>
                  </a:lnTo>
                  <a:lnTo>
                    <a:pt x="202" y="644"/>
                  </a:lnTo>
                  <a:lnTo>
                    <a:pt x="203" y="649"/>
                  </a:lnTo>
                  <a:lnTo>
                    <a:pt x="203" y="654"/>
                  </a:lnTo>
                  <a:lnTo>
                    <a:pt x="202" y="659"/>
                  </a:lnTo>
                  <a:lnTo>
                    <a:pt x="202" y="665"/>
                  </a:lnTo>
                  <a:lnTo>
                    <a:pt x="205" y="672"/>
                  </a:lnTo>
                  <a:lnTo>
                    <a:pt x="201" y="672"/>
                  </a:lnTo>
                  <a:lnTo>
                    <a:pt x="199" y="670"/>
                  </a:lnTo>
                  <a:lnTo>
                    <a:pt x="195" y="663"/>
                  </a:lnTo>
                  <a:lnTo>
                    <a:pt x="194" y="662"/>
                  </a:lnTo>
                  <a:lnTo>
                    <a:pt x="193" y="660"/>
                  </a:lnTo>
                  <a:lnTo>
                    <a:pt x="188" y="653"/>
                  </a:lnTo>
                  <a:lnTo>
                    <a:pt x="186" y="648"/>
                  </a:lnTo>
                  <a:lnTo>
                    <a:pt x="184" y="645"/>
                  </a:lnTo>
                  <a:lnTo>
                    <a:pt x="180" y="646"/>
                  </a:lnTo>
                  <a:lnTo>
                    <a:pt x="178" y="648"/>
                  </a:lnTo>
                  <a:lnTo>
                    <a:pt x="177" y="652"/>
                  </a:lnTo>
                  <a:lnTo>
                    <a:pt x="172" y="647"/>
                  </a:lnTo>
                  <a:lnTo>
                    <a:pt x="166" y="644"/>
                  </a:lnTo>
                  <a:lnTo>
                    <a:pt x="162" y="639"/>
                  </a:lnTo>
                  <a:lnTo>
                    <a:pt x="151" y="646"/>
                  </a:lnTo>
                  <a:lnTo>
                    <a:pt x="141" y="652"/>
                  </a:lnTo>
                  <a:lnTo>
                    <a:pt x="137" y="654"/>
                  </a:lnTo>
                  <a:lnTo>
                    <a:pt x="135" y="656"/>
                  </a:lnTo>
                  <a:lnTo>
                    <a:pt x="131" y="659"/>
                  </a:lnTo>
                  <a:lnTo>
                    <a:pt x="129" y="661"/>
                  </a:lnTo>
                  <a:lnTo>
                    <a:pt x="125" y="662"/>
                  </a:lnTo>
                  <a:lnTo>
                    <a:pt x="127" y="655"/>
                  </a:lnTo>
                  <a:lnTo>
                    <a:pt x="125" y="649"/>
                  </a:lnTo>
                  <a:lnTo>
                    <a:pt x="125" y="645"/>
                  </a:lnTo>
                  <a:lnTo>
                    <a:pt x="129" y="641"/>
                  </a:lnTo>
                  <a:lnTo>
                    <a:pt x="127" y="637"/>
                  </a:lnTo>
                  <a:lnTo>
                    <a:pt x="124" y="635"/>
                  </a:lnTo>
                  <a:lnTo>
                    <a:pt x="123" y="634"/>
                  </a:lnTo>
                  <a:lnTo>
                    <a:pt x="121" y="630"/>
                  </a:lnTo>
                  <a:lnTo>
                    <a:pt x="121" y="626"/>
                  </a:lnTo>
                  <a:lnTo>
                    <a:pt x="122" y="624"/>
                  </a:lnTo>
                  <a:lnTo>
                    <a:pt x="124" y="621"/>
                  </a:lnTo>
                  <a:lnTo>
                    <a:pt x="128" y="614"/>
                  </a:lnTo>
                  <a:lnTo>
                    <a:pt x="127" y="611"/>
                  </a:lnTo>
                  <a:lnTo>
                    <a:pt x="124" y="606"/>
                  </a:lnTo>
                  <a:lnTo>
                    <a:pt x="122" y="603"/>
                  </a:lnTo>
                  <a:lnTo>
                    <a:pt x="121" y="600"/>
                  </a:lnTo>
                  <a:lnTo>
                    <a:pt x="121" y="593"/>
                  </a:lnTo>
                  <a:lnTo>
                    <a:pt x="118" y="591"/>
                  </a:lnTo>
                  <a:lnTo>
                    <a:pt x="116" y="590"/>
                  </a:lnTo>
                  <a:lnTo>
                    <a:pt x="116" y="579"/>
                  </a:lnTo>
                  <a:lnTo>
                    <a:pt x="115" y="578"/>
                  </a:lnTo>
                  <a:lnTo>
                    <a:pt x="113" y="577"/>
                  </a:lnTo>
                  <a:lnTo>
                    <a:pt x="111" y="576"/>
                  </a:lnTo>
                  <a:lnTo>
                    <a:pt x="114" y="568"/>
                  </a:lnTo>
                  <a:lnTo>
                    <a:pt x="118" y="562"/>
                  </a:lnTo>
                  <a:lnTo>
                    <a:pt x="125" y="555"/>
                  </a:lnTo>
                  <a:lnTo>
                    <a:pt x="118" y="550"/>
                  </a:lnTo>
                  <a:lnTo>
                    <a:pt x="115" y="556"/>
                  </a:lnTo>
                  <a:lnTo>
                    <a:pt x="111" y="563"/>
                  </a:lnTo>
                  <a:lnTo>
                    <a:pt x="108" y="569"/>
                  </a:lnTo>
                  <a:lnTo>
                    <a:pt x="103" y="574"/>
                  </a:lnTo>
                  <a:lnTo>
                    <a:pt x="103" y="576"/>
                  </a:lnTo>
                  <a:lnTo>
                    <a:pt x="108" y="581"/>
                  </a:lnTo>
                  <a:lnTo>
                    <a:pt x="108" y="586"/>
                  </a:lnTo>
                  <a:lnTo>
                    <a:pt x="107" y="589"/>
                  </a:lnTo>
                  <a:lnTo>
                    <a:pt x="106" y="589"/>
                  </a:lnTo>
                  <a:lnTo>
                    <a:pt x="103" y="588"/>
                  </a:lnTo>
                  <a:lnTo>
                    <a:pt x="102" y="586"/>
                  </a:lnTo>
                  <a:lnTo>
                    <a:pt x="101" y="586"/>
                  </a:lnTo>
                  <a:lnTo>
                    <a:pt x="94" y="591"/>
                  </a:lnTo>
                  <a:lnTo>
                    <a:pt x="88" y="596"/>
                  </a:lnTo>
                  <a:lnTo>
                    <a:pt x="80" y="598"/>
                  </a:lnTo>
                  <a:lnTo>
                    <a:pt x="77" y="598"/>
                  </a:lnTo>
                  <a:lnTo>
                    <a:pt x="73" y="597"/>
                  </a:lnTo>
                  <a:lnTo>
                    <a:pt x="71" y="596"/>
                  </a:lnTo>
                  <a:lnTo>
                    <a:pt x="67" y="596"/>
                  </a:lnTo>
                  <a:lnTo>
                    <a:pt x="66" y="595"/>
                  </a:lnTo>
                  <a:lnTo>
                    <a:pt x="66" y="591"/>
                  </a:lnTo>
                  <a:lnTo>
                    <a:pt x="67" y="589"/>
                  </a:lnTo>
                  <a:lnTo>
                    <a:pt x="67" y="586"/>
                  </a:lnTo>
                  <a:lnTo>
                    <a:pt x="64" y="583"/>
                  </a:lnTo>
                  <a:lnTo>
                    <a:pt x="59" y="579"/>
                  </a:lnTo>
                  <a:lnTo>
                    <a:pt x="56" y="575"/>
                  </a:lnTo>
                  <a:lnTo>
                    <a:pt x="54" y="568"/>
                  </a:lnTo>
                  <a:lnTo>
                    <a:pt x="52" y="569"/>
                  </a:lnTo>
                  <a:lnTo>
                    <a:pt x="49" y="569"/>
                  </a:lnTo>
                  <a:lnTo>
                    <a:pt x="45" y="562"/>
                  </a:lnTo>
                  <a:lnTo>
                    <a:pt x="44" y="561"/>
                  </a:lnTo>
                  <a:lnTo>
                    <a:pt x="43" y="558"/>
                  </a:lnTo>
                  <a:lnTo>
                    <a:pt x="42" y="557"/>
                  </a:lnTo>
                  <a:lnTo>
                    <a:pt x="39" y="557"/>
                  </a:lnTo>
                  <a:lnTo>
                    <a:pt x="43" y="554"/>
                  </a:lnTo>
                  <a:lnTo>
                    <a:pt x="45" y="550"/>
                  </a:lnTo>
                  <a:lnTo>
                    <a:pt x="49" y="546"/>
                  </a:lnTo>
                  <a:lnTo>
                    <a:pt x="52" y="542"/>
                  </a:lnTo>
                  <a:lnTo>
                    <a:pt x="53" y="542"/>
                  </a:lnTo>
                  <a:lnTo>
                    <a:pt x="56" y="543"/>
                  </a:lnTo>
                  <a:lnTo>
                    <a:pt x="58" y="546"/>
                  </a:lnTo>
                  <a:lnTo>
                    <a:pt x="63" y="546"/>
                  </a:lnTo>
                  <a:lnTo>
                    <a:pt x="63" y="551"/>
                  </a:lnTo>
                  <a:lnTo>
                    <a:pt x="60" y="554"/>
                  </a:lnTo>
                  <a:lnTo>
                    <a:pt x="59" y="556"/>
                  </a:lnTo>
                  <a:lnTo>
                    <a:pt x="58" y="557"/>
                  </a:lnTo>
                  <a:lnTo>
                    <a:pt x="61" y="557"/>
                  </a:lnTo>
                  <a:lnTo>
                    <a:pt x="64" y="556"/>
                  </a:lnTo>
                  <a:lnTo>
                    <a:pt x="68" y="551"/>
                  </a:lnTo>
                  <a:lnTo>
                    <a:pt x="71" y="550"/>
                  </a:lnTo>
                  <a:lnTo>
                    <a:pt x="73" y="550"/>
                  </a:lnTo>
                  <a:lnTo>
                    <a:pt x="73" y="555"/>
                  </a:lnTo>
                  <a:lnTo>
                    <a:pt x="74" y="556"/>
                  </a:lnTo>
                  <a:lnTo>
                    <a:pt x="74" y="557"/>
                  </a:lnTo>
                  <a:lnTo>
                    <a:pt x="75" y="558"/>
                  </a:lnTo>
                  <a:lnTo>
                    <a:pt x="82" y="556"/>
                  </a:lnTo>
                  <a:lnTo>
                    <a:pt x="85" y="553"/>
                  </a:lnTo>
                  <a:lnTo>
                    <a:pt x="84" y="548"/>
                  </a:lnTo>
                  <a:lnTo>
                    <a:pt x="82" y="541"/>
                  </a:lnTo>
                  <a:lnTo>
                    <a:pt x="80" y="535"/>
                  </a:lnTo>
                  <a:lnTo>
                    <a:pt x="72" y="540"/>
                  </a:lnTo>
                  <a:lnTo>
                    <a:pt x="64" y="540"/>
                  </a:lnTo>
                  <a:lnTo>
                    <a:pt x="56" y="536"/>
                  </a:lnTo>
                  <a:lnTo>
                    <a:pt x="45" y="535"/>
                  </a:lnTo>
                  <a:lnTo>
                    <a:pt x="47" y="533"/>
                  </a:lnTo>
                  <a:lnTo>
                    <a:pt x="51" y="533"/>
                  </a:lnTo>
                  <a:lnTo>
                    <a:pt x="53" y="532"/>
                  </a:lnTo>
                  <a:lnTo>
                    <a:pt x="54" y="532"/>
                  </a:lnTo>
                  <a:lnTo>
                    <a:pt x="54" y="529"/>
                  </a:lnTo>
                  <a:lnTo>
                    <a:pt x="52" y="527"/>
                  </a:lnTo>
                  <a:lnTo>
                    <a:pt x="45" y="527"/>
                  </a:lnTo>
                  <a:lnTo>
                    <a:pt x="46" y="526"/>
                  </a:lnTo>
                  <a:lnTo>
                    <a:pt x="46" y="521"/>
                  </a:lnTo>
                  <a:lnTo>
                    <a:pt x="45" y="522"/>
                  </a:lnTo>
                  <a:lnTo>
                    <a:pt x="43" y="518"/>
                  </a:lnTo>
                  <a:lnTo>
                    <a:pt x="45" y="514"/>
                  </a:lnTo>
                  <a:lnTo>
                    <a:pt x="50" y="512"/>
                  </a:lnTo>
                  <a:lnTo>
                    <a:pt x="54" y="507"/>
                  </a:lnTo>
                  <a:lnTo>
                    <a:pt x="56" y="502"/>
                  </a:lnTo>
                  <a:lnTo>
                    <a:pt x="54" y="501"/>
                  </a:lnTo>
                  <a:lnTo>
                    <a:pt x="53" y="502"/>
                  </a:lnTo>
                  <a:lnTo>
                    <a:pt x="51" y="504"/>
                  </a:lnTo>
                  <a:lnTo>
                    <a:pt x="50" y="506"/>
                  </a:lnTo>
                  <a:lnTo>
                    <a:pt x="47" y="507"/>
                  </a:lnTo>
                  <a:lnTo>
                    <a:pt x="45" y="509"/>
                  </a:lnTo>
                  <a:lnTo>
                    <a:pt x="40" y="512"/>
                  </a:lnTo>
                  <a:lnTo>
                    <a:pt x="40" y="516"/>
                  </a:lnTo>
                  <a:lnTo>
                    <a:pt x="39" y="518"/>
                  </a:lnTo>
                  <a:lnTo>
                    <a:pt x="38" y="520"/>
                  </a:lnTo>
                  <a:lnTo>
                    <a:pt x="37" y="521"/>
                  </a:lnTo>
                  <a:lnTo>
                    <a:pt x="37" y="527"/>
                  </a:lnTo>
                  <a:lnTo>
                    <a:pt x="35" y="525"/>
                  </a:lnTo>
                  <a:lnTo>
                    <a:pt x="35" y="520"/>
                  </a:lnTo>
                  <a:lnTo>
                    <a:pt x="33" y="519"/>
                  </a:lnTo>
                  <a:lnTo>
                    <a:pt x="33" y="516"/>
                  </a:lnTo>
                  <a:lnTo>
                    <a:pt x="32" y="515"/>
                  </a:lnTo>
                  <a:lnTo>
                    <a:pt x="28" y="515"/>
                  </a:lnTo>
                  <a:lnTo>
                    <a:pt x="28" y="511"/>
                  </a:lnTo>
                  <a:lnTo>
                    <a:pt x="32" y="506"/>
                  </a:lnTo>
                  <a:lnTo>
                    <a:pt x="31" y="505"/>
                  </a:lnTo>
                  <a:lnTo>
                    <a:pt x="30" y="502"/>
                  </a:lnTo>
                  <a:lnTo>
                    <a:pt x="32" y="499"/>
                  </a:lnTo>
                  <a:lnTo>
                    <a:pt x="31" y="495"/>
                  </a:lnTo>
                  <a:lnTo>
                    <a:pt x="29" y="493"/>
                  </a:lnTo>
                  <a:lnTo>
                    <a:pt x="26" y="492"/>
                  </a:lnTo>
                  <a:lnTo>
                    <a:pt x="26" y="491"/>
                  </a:lnTo>
                  <a:lnTo>
                    <a:pt x="30" y="491"/>
                  </a:lnTo>
                  <a:lnTo>
                    <a:pt x="32" y="490"/>
                  </a:lnTo>
                  <a:lnTo>
                    <a:pt x="35" y="490"/>
                  </a:lnTo>
                  <a:lnTo>
                    <a:pt x="35" y="480"/>
                  </a:lnTo>
                  <a:lnTo>
                    <a:pt x="37" y="472"/>
                  </a:lnTo>
                  <a:lnTo>
                    <a:pt x="42" y="466"/>
                  </a:lnTo>
                  <a:lnTo>
                    <a:pt x="46" y="462"/>
                  </a:lnTo>
                  <a:lnTo>
                    <a:pt x="50" y="456"/>
                  </a:lnTo>
                  <a:lnTo>
                    <a:pt x="54" y="456"/>
                  </a:lnTo>
                  <a:lnTo>
                    <a:pt x="56" y="457"/>
                  </a:lnTo>
                  <a:lnTo>
                    <a:pt x="58" y="458"/>
                  </a:lnTo>
                  <a:lnTo>
                    <a:pt x="59" y="459"/>
                  </a:lnTo>
                  <a:lnTo>
                    <a:pt x="61" y="460"/>
                  </a:lnTo>
                  <a:lnTo>
                    <a:pt x="64" y="460"/>
                  </a:lnTo>
                  <a:lnTo>
                    <a:pt x="67" y="459"/>
                  </a:lnTo>
                  <a:lnTo>
                    <a:pt x="65" y="458"/>
                  </a:lnTo>
                  <a:lnTo>
                    <a:pt x="64" y="457"/>
                  </a:lnTo>
                  <a:lnTo>
                    <a:pt x="61" y="456"/>
                  </a:lnTo>
                  <a:lnTo>
                    <a:pt x="58" y="456"/>
                  </a:lnTo>
                  <a:lnTo>
                    <a:pt x="58" y="453"/>
                  </a:lnTo>
                  <a:lnTo>
                    <a:pt x="59" y="451"/>
                  </a:lnTo>
                  <a:lnTo>
                    <a:pt x="61" y="450"/>
                  </a:lnTo>
                  <a:lnTo>
                    <a:pt x="63" y="450"/>
                  </a:lnTo>
                  <a:lnTo>
                    <a:pt x="65" y="449"/>
                  </a:lnTo>
                  <a:lnTo>
                    <a:pt x="67" y="444"/>
                  </a:lnTo>
                  <a:lnTo>
                    <a:pt x="66" y="443"/>
                  </a:lnTo>
                  <a:lnTo>
                    <a:pt x="63" y="443"/>
                  </a:lnTo>
                  <a:lnTo>
                    <a:pt x="63" y="444"/>
                  </a:lnTo>
                  <a:lnTo>
                    <a:pt x="61" y="443"/>
                  </a:lnTo>
                  <a:lnTo>
                    <a:pt x="60" y="441"/>
                  </a:lnTo>
                  <a:lnTo>
                    <a:pt x="60" y="432"/>
                  </a:lnTo>
                  <a:lnTo>
                    <a:pt x="61" y="430"/>
                  </a:lnTo>
                  <a:lnTo>
                    <a:pt x="63" y="429"/>
                  </a:lnTo>
                  <a:lnTo>
                    <a:pt x="65" y="429"/>
                  </a:lnTo>
                  <a:lnTo>
                    <a:pt x="70" y="431"/>
                  </a:lnTo>
                  <a:lnTo>
                    <a:pt x="72" y="431"/>
                  </a:lnTo>
                  <a:lnTo>
                    <a:pt x="72" y="429"/>
                  </a:lnTo>
                  <a:lnTo>
                    <a:pt x="68" y="425"/>
                  </a:lnTo>
                  <a:lnTo>
                    <a:pt x="68" y="423"/>
                  </a:lnTo>
                  <a:lnTo>
                    <a:pt x="70" y="421"/>
                  </a:lnTo>
                  <a:lnTo>
                    <a:pt x="72" y="420"/>
                  </a:lnTo>
                  <a:lnTo>
                    <a:pt x="75" y="418"/>
                  </a:lnTo>
                  <a:lnTo>
                    <a:pt x="78" y="420"/>
                  </a:lnTo>
                  <a:lnTo>
                    <a:pt x="81" y="421"/>
                  </a:lnTo>
                  <a:lnTo>
                    <a:pt x="86" y="423"/>
                  </a:lnTo>
                  <a:lnTo>
                    <a:pt x="84" y="428"/>
                  </a:lnTo>
                  <a:lnTo>
                    <a:pt x="82" y="431"/>
                  </a:lnTo>
                  <a:lnTo>
                    <a:pt x="88" y="430"/>
                  </a:lnTo>
                  <a:lnTo>
                    <a:pt x="95" y="430"/>
                  </a:lnTo>
                  <a:lnTo>
                    <a:pt x="101" y="429"/>
                  </a:lnTo>
                  <a:lnTo>
                    <a:pt x="108" y="425"/>
                  </a:lnTo>
                  <a:lnTo>
                    <a:pt x="113" y="420"/>
                  </a:lnTo>
                  <a:lnTo>
                    <a:pt x="116" y="414"/>
                  </a:lnTo>
                  <a:lnTo>
                    <a:pt x="121" y="408"/>
                  </a:lnTo>
                  <a:lnTo>
                    <a:pt x="131" y="410"/>
                  </a:lnTo>
                  <a:lnTo>
                    <a:pt x="142" y="410"/>
                  </a:lnTo>
                  <a:lnTo>
                    <a:pt x="144" y="409"/>
                  </a:lnTo>
                  <a:lnTo>
                    <a:pt x="148" y="407"/>
                  </a:lnTo>
                  <a:lnTo>
                    <a:pt x="150" y="404"/>
                  </a:lnTo>
                  <a:lnTo>
                    <a:pt x="155" y="397"/>
                  </a:lnTo>
                  <a:lnTo>
                    <a:pt x="157" y="395"/>
                  </a:lnTo>
                  <a:lnTo>
                    <a:pt x="157" y="392"/>
                  </a:lnTo>
                  <a:lnTo>
                    <a:pt x="156" y="389"/>
                  </a:lnTo>
                  <a:lnTo>
                    <a:pt x="155" y="386"/>
                  </a:lnTo>
                  <a:lnTo>
                    <a:pt x="153" y="383"/>
                  </a:lnTo>
                  <a:lnTo>
                    <a:pt x="153" y="369"/>
                  </a:lnTo>
                  <a:lnTo>
                    <a:pt x="151" y="365"/>
                  </a:lnTo>
                  <a:lnTo>
                    <a:pt x="149" y="362"/>
                  </a:lnTo>
                  <a:lnTo>
                    <a:pt x="146" y="359"/>
                  </a:lnTo>
                  <a:lnTo>
                    <a:pt x="142" y="354"/>
                  </a:lnTo>
                  <a:lnTo>
                    <a:pt x="145" y="355"/>
                  </a:lnTo>
                  <a:lnTo>
                    <a:pt x="149" y="354"/>
                  </a:lnTo>
                  <a:lnTo>
                    <a:pt x="151" y="353"/>
                  </a:lnTo>
                  <a:lnTo>
                    <a:pt x="155" y="351"/>
                  </a:lnTo>
                  <a:lnTo>
                    <a:pt x="156" y="348"/>
                  </a:lnTo>
                  <a:lnTo>
                    <a:pt x="157" y="345"/>
                  </a:lnTo>
                  <a:lnTo>
                    <a:pt x="157" y="343"/>
                  </a:lnTo>
                  <a:lnTo>
                    <a:pt x="156" y="339"/>
                  </a:lnTo>
                  <a:lnTo>
                    <a:pt x="152" y="336"/>
                  </a:lnTo>
                  <a:lnTo>
                    <a:pt x="152" y="332"/>
                  </a:lnTo>
                  <a:lnTo>
                    <a:pt x="153" y="330"/>
                  </a:lnTo>
                  <a:lnTo>
                    <a:pt x="148" y="330"/>
                  </a:lnTo>
                  <a:lnTo>
                    <a:pt x="145" y="331"/>
                  </a:lnTo>
                  <a:lnTo>
                    <a:pt x="144" y="333"/>
                  </a:lnTo>
                  <a:lnTo>
                    <a:pt x="143" y="334"/>
                  </a:lnTo>
                  <a:lnTo>
                    <a:pt x="141" y="339"/>
                  </a:lnTo>
                  <a:lnTo>
                    <a:pt x="137" y="336"/>
                  </a:lnTo>
                  <a:lnTo>
                    <a:pt x="132" y="337"/>
                  </a:lnTo>
                  <a:lnTo>
                    <a:pt x="127" y="340"/>
                  </a:lnTo>
                  <a:lnTo>
                    <a:pt x="121" y="346"/>
                  </a:lnTo>
                  <a:lnTo>
                    <a:pt x="115" y="351"/>
                  </a:lnTo>
                  <a:lnTo>
                    <a:pt x="111" y="357"/>
                  </a:lnTo>
                  <a:lnTo>
                    <a:pt x="110" y="355"/>
                  </a:lnTo>
                  <a:lnTo>
                    <a:pt x="109" y="353"/>
                  </a:lnTo>
                  <a:lnTo>
                    <a:pt x="108" y="352"/>
                  </a:lnTo>
                  <a:lnTo>
                    <a:pt x="106" y="347"/>
                  </a:lnTo>
                  <a:lnTo>
                    <a:pt x="105" y="346"/>
                  </a:lnTo>
                  <a:lnTo>
                    <a:pt x="102" y="345"/>
                  </a:lnTo>
                  <a:lnTo>
                    <a:pt x="99" y="345"/>
                  </a:lnTo>
                  <a:lnTo>
                    <a:pt x="98" y="346"/>
                  </a:lnTo>
                  <a:lnTo>
                    <a:pt x="98" y="350"/>
                  </a:lnTo>
                  <a:lnTo>
                    <a:pt x="99" y="350"/>
                  </a:lnTo>
                  <a:lnTo>
                    <a:pt x="98" y="351"/>
                  </a:lnTo>
                  <a:lnTo>
                    <a:pt x="96" y="351"/>
                  </a:lnTo>
                  <a:lnTo>
                    <a:pt x="96" y="348"/>
                  </a:lnTo>
                  <a:lnTo>
                    <a:pt x="95" y="347"/>
                  </a:lnTo>
                  <a:lnTo>
                    <a:pt x="84" y="347"/>
                  </a:lnTo>
                  <a:lnTo>
                    <a:pt x="58" y="350"/>
                  </a:lnTo>
                  <a:lnTo>
                    <a:pt x="49" y="347"/>
                  </a:lnTo>
                  <a:lnTo>
                    <a:pt x="40" y="344"/>
                  </a:lnTo>
                  <a:lnTo>
                    <a:pt x="32" y="341"/>
                  </a:lnTo>
                  <a:lnTo>
                    <a:pt x="32" y="334"/>
                  </a:lnTo>
                  <a:lnTo>
                    <a:pt x="31" y="329"/>
                  </a:lnTo>
                  <a:lnTo>
                    <a:pt x="30" y="322"/>
                  </a:lnTo>
                  <a:lnTo>
                    <a:pt x="26" y="317"/>
                  </a:lnTo>
                  <a:lnTo>
                    <a:pt x="29" y="316"/>
                  </a:lnTo>
                  <a:lnTo>
                    <a:pt x="33" y="311"/>
                  </a:lnTo>
                  <a:lnTo>
                    <a:pt x="40" y="311"/>
                  </a:lnTo>
                  <a:lnTo>
                    <a:pt x="38" y="305"/>
                  </a:lnTo>
                  <a:lnTo>
                    <a:pt x="32" y="302"/>
                  </a:lnTo>
                  <a:lnTo>
                    <a:pt x="18" y="299"/>
                  </a:lnTo>
                  <a:lnTo>
                    <a:pt x="11" y="296"/>
                  </a:lnTo>
                  <a:lnTo>
                    <a:pt x="6" y="290"/>
                  </a:lnTo>
                  <a:lnTo>
                    <a:pt x="4" y="288"/>
                  </a:lnTo>
                  <a:lnTo>
                    <a:pt x="0" y="285"/>
                  </a:lnTo>
                  <a:lnTo>
                    <a:pt x="4" y="283"/>
                  </a:lnTo>
                  <a:lnTo>
                    <a:pt x="7" y="283"/>
                  </a:lnTo>
                  <a:lnTo>
                    <a:pt x="14" y="280"/>
                  </a:lnTo>
                  <a:lnTo>
                    <a:pt x="15" y="277"/>
                  </a:lnTo>
                  <a:lnTo>
                    <a:pt x="15" y="274"/>
                  </a:lnTo>
                  <a:lnTo>
                    <a:pt x="21" y="275"/>
                  </a:lnTo>
                  <a:lnTo>
                    <a:pt x="25" y="274"/>
                  </a:lnTo>
                  <a:lnTo>
                    <a:pt x="33" y="266"/>
                  </a:lnTo>
                  <a:lnTo>
                    <a:pt x="39" y="263"/>
                  </a:lnTo>
                  <a:lnTo>
                    <a:pt x="44" y="263"/>
                  </a:lnTo>
                  <a:lnTo>
                    <a:pt x="49" y="266"/>
                  </a:lnTo>
                  <a:lnTo>
                    <a:pt x="56" y="266"/>
                  </a:lnTo>
                  <a:lnTo>
                    <a:pt x="56" y="263"/>
                  </a:lnTo>
                  <a:lnTo>
                    <a:pt x="54" y="261"/>
                  </a:lnTo>
                  <a:lnTo>
                    <a:pt x="53" y="260"/>
                  </a:lnTo>
                  <a:lnTo>
                    <a:pt x="53" y="257"/>
                  </a:lnTo>
                  <a:lnTo>
                    <a:pt x="54" y="255"/>
                  </a:lnTo>
                  <a:lnTo>
                    <a:pt x="59" y="253"/>
                  </a:lnTo>
                  <a:lnTo>
                    <a:pt x="60" y="252"/>
                  </a:lnTo>
                  <a:lnTo>
                    <a:pt x="63" y="250"/>
                  </a:lnTo>
                  <a:lnTo>
                    <a:pt x="70" y="250"/>
                  </a:lnTo>
                  <a:lnTo>
                    <a:pt x="73" y="247"/>
                  </a:lnTo>
                  <a:lnTo>
                    <a:pt x="79" y="245"/>
                  </a:lnTo>
                  <a:lnTo>
                    <a:pt x="86" y="243"/>
                  </a:lnTo>
                  <a:lnTo>
                    <a:pt x="93" y="246"/>
                  </a:lnTo>
                  <a:lnTo>
                    <a:pt x="92" y="248"/>
                  </a:lnTo>
                  <a:lnTo>
                    <a:pt x="92" y="252"/>
                  </a:lnTo>
                  <a:lnTo>
                    <a:pt x="87" y="261"/>
                  </a:lnTo>
                  <a:lnTo>
                    <a:pt x="84" y="261"/>
                  </a:lnTo>
                  <a:lnTo>
                    <a:pt x="86" y="263"/>
                  </a:lnTo>
                  <a:lnTo>
                    <a:pt x="89" y="266"/>
                  </a:lnTo>
                  <a:lnTo>
                    <a:pt x="92" y="268"/>
                  </a:lnTo>
                  <a:lnTo>
                    <a:pt x="93" y="271"/>
                  </a:lnTo>
                  <a:lnTo>
                    <a:pt x="98" y="273"/>
                  </a:lnTo>
                  <a:lnTo>
                    <a:pt x="105" y="271"/>
                  </a:lnTo>
                  <a:lnTo>
                    <a:pt x="110" y="270"/>
                  </a:lnTo>
                  <a:lnTo>
                    <a:pt x="114" y="271"/>
                  </a:lnTo>
                  <a:lnTo>
                    <a:pt x="114" y="276"/>
                  </a:lnTo>
                  <a:lnTo>
                    <a:pt x="117" y="276"/>
                  </a:lnTo>
                  <a:lnTo>
                    <a:pt x="120" y="275"/>
                  </a:lnTo>
                  <a:lnTo>
                    <a:pt x="122" y="275"/>
                  </a:lnTo>
                  <a:lnTo>
                    <a:pt x="124" y="274"/>
                  </a:lnTo>
                  <a:lnTo>
                    <a:pt x="127" y="274"/>
                  </a:lnTo>
                  <a:lnTo>
                    <a:pt x="129" y="275"/>
                  </a:lnTo>
                  <a:lnTo>
                    <a:pt x="130" y="276"/>
                  </a:lnTo>
                  <a:lnTo>
                    <a:pt x="131" y="278"/>
                  </a:lnTo>
                  <a:lnTo>
                    <a:pt x="134" y="277"/>
                  </a:lnTo>
                  <a:lnTo>
                    <a:pt x="136" y="275"/>
                  </a:lnTo>
                  <a:lnTo>
                    <a:pt x="142" y="263"/>
                  </a:lnTo>
                  <a:lnTo>
                    <a:pt x="144" y="262"/>
                  </a:lnTo>
                  <a:lnTo>
                    <a:pt x="145" y="263"/>
                  </a:lnTo>
                  <a:lnTo>
                    <a:pt x="146" y="263"/>
                  </a:lnTo>
                  <a:lnTo>
                    <a:pt x="146" y="269"/>
                  </a:lnTo>
                  <a:lnTo>
                    <a:pt x="148" y="270"/>
                  </a:lnTo>
                  <a:lnTo>
                    <a:pt x="149" y="270"/>
                  </a:lnTo>
                  <a:lnTo>
                    <a:pt x="151" y="268"/>
                  </a:lnTo>
                  <a:lnTo>
                    <a:pt x="152" y="266"/>
                  </a:lnTo>
                  <a:lnTo>
                    <a:pt x="152" y="261"/>
                  </a:lnTo>
                  <a:lnTo>
                    <a:pt x="151" y="259"/>
                  </a:lnTo>
                  <a:lnTo>
                    <a:pt x="153" y="256"/>
                  </a:lnTo>
                  <a:lnTo>
                    <a:pt x="167" y="256"/>
                  </a:lnTo>
                  <a:lnTo>
                    <a:pt x="170" y="255"/>
                  </a:lnTo>
                  <a:lnTo>
                    <a:pt x="170" y="248"/>
                  </a:lnTo>
                  <a:lnTo>
                    <a:pt x="169" y="246"/>
                  </a:lnTo>
                  <a:lnTo>
                    <a:pt x="167" y="245"/>
                  </a:lnTo>
                  <a:lnTo>
                    <a:pt x="166" y="242"/>
                  </a:lnTo>
                  <a:lnTo>
                    <a:pt x="158" y="242"/>
                  </a:lnTo>
                  <a:lnTo>
                    <a:pt x="153" y="240"/>
                  </a:lnTo>
                  <a:lnTo>
                    <a:pt x="151" y="240"/>
                  </a:lnTo>
                  <a:lnTo>
                    <a:pt x="149" y="241"/>
                  </a:lnTo>
                  <a:lnTo>
                    <a:pt x="148" y="241"/>
                  </a:lnTo>
                  <a:lnTo>
                    <a:pt x="146" y="243"/>
                  </a:lnTo>
                  <a:lnTo>
                    <a:pt x="144" y="246"/>
                  </a:lnTo>
                  <a:lnTo>
                    <a:pt x="141" y="246"/>
                  </a:lnTo>
                  <a:lnTo>
                    <a:pt x="141" y="242"/>
                  </a:lnTo>
                  <a:lnTo>
                    <a:pt x="138" y="240"/>
                  </a:lnTo>
                  <a:lnTo>
                    <a:pt x="137" y="240"/>
                  </a:lnTo>
                  <a:lnTo>
                    <a:pt x="136" y="239"/>
                  </a:lnTo>
                  <a:lnTo>
                    <a:pt x="136" y="232"/>
                  </a:lnTo>
                  <a:lnTo>
                    <a:pt x="137" y="229"/>
                  </a:lnTo>
                  <a:lnTo>
                    <a:pt x="138" y="228"/>
                  </a:lnTo>
                  <a:lnTo>
                    <a:pt x="139" y="226"/>
                  </a:lnTo>
                  <a:lnTo>
                    <a:pt x="139" y="225"/>
                  </a:lnTo>
                  <a:lnTo>
                    <a:pt x="138" y="222"/>
                  </a:lnTo>
                  <a:lnTo>
                    <a:pt x="134" y="220"/>
                  </a:lnTo>
                  <a:lnTo>
                    <a:pt x="131" y="220"/>
                  </a:lnTo>
                  <a:lnTo>
                    <a:pt x="129" y="219"/>
                  </a:lnTo>
                  <a:lnTo>
                    <a:pt x="128" y="219"/>
                  </a:lnTo>
                  <a:lnTo>
                    <a:pt x="125" y="217"/>
                  </a:lnTo>
                  <a:lnTo>
                    <a:pt x="125" y="212"/>
                  </a:lnTo>
                  <a:lnTo>
                    <a:pt x="121" y="217"/>
                  </a:lnTo>
                  <a:lnTo>
                    <a:pt x="114" y="218"/>
                  </a:lnTo>
                  <a:lnTo>
                    <a:pt x="106" y="218"/>
                  </a:lnTo>
                  <a:lnTo>
                    <a:pt x="99" y="215"/>
                  </a:lnTo>
                  <a:lnTo>
                    <a:pt x="95" y="199"/>
                  </a:lnTo>
                  <a:lnTo>
                    <a:pt x="89" y="186"/>
                  </a:lnTo>
                  <a:lnTo>
                    <a:pt x="80" y="176"/>
                  </a:lnTo>
                  <a:lnTo>
                    <a:pt x="71" y="166"/>
                  </a:lnTo>
                  <a:lnTo>
                    <a:pt x="60" y="158"/>
                  </a:lnTo>
                  <a:lnTo>
                    <a:pt x="50" y="149"/>
                  </a:lnTo>
                  <a:lnTo>
                    <a:pt x="54" y="136"/>
                  </a:lnTo>
                  <a:lnTo>
                    <a:pt x="58" y="123"/>
                  </a:lnTo>
                  <a:lnTo>
                    <a:pt x="74" y="124"/>
                  </a:lnTo>
                  <a:lnTo>
                    <a:pt x="87" y="122"/>
                  </a:lnTo>
                  <a:lnTo>
                    <a:pt x="98" y="119"/>
                  </a:lnTo>
                  <a:lnTo>
                    <a:pt x="105" y="113"/>
                  </a:lnTo>
                  <a:lnTo>
                    <a:pt x="111" y="103"/>
                  </a:lnTo>
                  <a:lnTo>
                    <a:pt x="116" y="99"/>
                  </a:lnTo>
                  <a:lnTo>
                    <a:pt x="116" y="94"/>
                  </a:lnTo>
                  <a:lnTo>
                    <a:pt x="117" y="91"/>
                  </a:lnTo>
                  <a:lnTo>
                    <a:pt x="117" y="86"/>
                  </a:lnTo>
                  <a:lnTo>
                    <a:pt x="118" y="82"/>
                  </a:lnTo>
                  <a:lnTo>
                    <a:pt x="124" y="73"/>
                  </a:lnTo>
                  <a:lnTo>
                    <a:pt x="130" y="66"/>
                  </a:lnTo>
                  <a:lnTo>
                    <a:pt x="134" y="58"/>
                  </a:lnTo>
                  <a:lnTo>
                    <a:pt x="145" y="57"/>
                  </a:lnTo>
                  <a:lnTo>
                    <a:pt x="155" y="53"/>
                  </a:lnTo>
                  <a:lnTo>
                    <a:pt x="162" y="47"/>
                  </a:lnTo>
                  <a:lnTo>
                    <a:pt x="169" y="40"/>
                  </a:lnTo>
                  <a:lnTo>
                    <a:pt x="171" y="43"/>
                  </a:lnTo>
                  <a:lnTo>
                    <a:pt x="171" y="47"/>
                  </a:lnTo>
                  <a:lnTo>
                    <a:pt x="170" y="50"/>
                  </a:lnTo>
                  <a:lnTo>
                    <a:pt x="170" y="51"/>
                  </a:lnTo>
                  <a:lnTo>
                    <a:pt x="169" y="52"/>
                  </a:lnTo>
                  <a:lnTo>
                    <a:pt x="171" y="52"/>
                  </a:lnTo>
                  <a:lnTo>
                    <a:pt x="172" y="53"/>
                  </a:lnTo>
                  <a:lnTo>
                    <a:pt x="173" y="53"/>
                  </a:lnTo>
                  <a:lnTo>
                    <a:pt x="174" y="54"/>
                  </a:lnTo>
                  <a:lnTo>
                    <a:pt x="177" y="50"/>
                  </a:lnTo>
                  <a:lnTo>
                    <a:pt x="181" y="43"/>
                  </a:lnTo>
                  <a:lnTo>
                    <a:pt x="185" y="40"/>
                  </a:lnTo>
                  <a:lnTo>
                    <a:pt x="184" y="39"/>
                  </a:lnTo>
                  <a:lnTo>
                    <a:pt x="177" y="39"/>
                  </a:lnTo>
                  <a:lnTo>
                    <a:pt x="174" y="37"/>
                  </a:lnTo>
                  <a:lnTo>
                    <a:pt x="174" y="35"/>
                  </a:lnTo>
                  <a:lnTo>
                    <a:pt x="176" y="32"/>
                  </a:lnTo>
                  <a:lnTo>
                    <a:pt x="181" y="26"/>
                  </a:lnTo>
                  <a:lnTo>
                    <a:pt x="183" y="26"/>
                  </a:lnTo>
                  <a:lnTo>
                    <a:pt x="183" y="29"/>
                  </a:lnTo>
                  <a:lnTo>
                    <a:pt x="184" y="31"/>
                  </a:lnTo>
                  <a:lnTo>
                    <a:pt x="184" y="32"/>
                  </a:lnTo>
                  <a:lnTo>
                    <a:pt x="192" y="30"/>
                  </a:lnTo>
                  <a:lnTo>
                    <a:pt x="199" y="29"/>
                  </a:lnTo>
                  <a:lnTo>
                    <a:pt x="207" y="26"/>
                  </a:lnTo>
                  <a:lnTo>
                    <a:pt x="216" y="19"/>
                  </a:lnTo>
                  <a:lnTo>
                    <a:pt x="223" y="10"/>
                  </a:lnTo>
                  <a:lnTo>
                    <a:pt x="228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Freeform 75"/>
            <p:cNvSpPr>
              <a:spLocks noEditPoints="1"/>
            </p:cNvSpPr>
            <p:nvPr/>
          </p:nvSpPr>
          <p:spPr bwMode="auto">
            <a:xfrm>
              <a:off x="5159375" y="5314951"/>
              <a:ext cx="266700" cy="131763"/>
            </a:xfrm>
            <a:custGeom>
              <a:avLst/>
              <a:gdLst/>
              <a:ahLst/>
              <a:cxnLst>
                <a:cxn ang="0">
                  <a:pos x="44" y="39"/>
                </a:cxn>
                <a:cxn ang="0">
                  <a:pos x="62" y="52"/>
                </a:cxn>
                <a:cxn ang="0">
                  <a:pos x="69" y="61"/>
                </a:cxn>
                <a:cxn ang="0">
                  <a:pos x="71" y="55"/>
                </a:cxn>
                <a:cxn ang="0">
                  <a:pos x="78" y="48"/>
                </a:cxn>
                <a:cxn ang="0">
                  <a:pos x="77" y="55"/>
                </a:cxn>
                <a:cxn ang="0">
                  <a:pos x="80" y="59"/>
                </a:cxn>
                <a:cxn ang="0">
                  <a:pos x="92" y="56"/>
                </a:cxn>
                <a:cxn ang="0">
                  <a:pos x="102" y="64"/>
                </a:cxn>
                <a:cxn ang="0">
                  <a:pos x="108" y="68"/>
                </a:cxn>
                <a:cxn ang="0">
                  <a:pos x="112" y="71"/>
                </a:cxn>
                <a:cxn ang="0">
                  <a:pos x="105" y="73"/>
                </a:cxn>
                <a:cxn ang="0">
                  <a:pos x="100" y="74"/>
                </a:cxn>
                <a:cxn ang="0">
                  <a:pos x="94" y="81"/>
                </a:cxn>
                <a:cxn ang="0">
                  <a:pos x="73" y="76"/>
                </a:cxn>
                <a:cxn ang="0">
                  <a:pos x="74" y="70"/>
                </a:cxn>
                <a:cxn ang="0">
                  <a:pos x="67" y="71"/>
                </a:cxn>
                <a:cxn ang="0">
                  <a:pos x="58" y="64"/>
                </a:cxn>
                <a:cxn ang="0">
                  <a:pos x="44" y="57"/>
                </a:cxn>
                <a:cxn ang="0">
                  <a:pos x="22" y="53"/>
                </a:cxn>
                <a:cxn ang="0">
                  <a:pos x="2" y="45"/>
                </a:cxn>
                <a:cxn ang="0">
                  <a:pos x="0" y="40"/>
                </a:cxn>
                <a:cxn ang="0">
                  <a:pos x="5" y="36"/>
                </a:cxn>
                <a:cxn ang="0">
                  <a:pos x="3" y="32"/>
                </a:cxn>
                <a:cxn ang="0">
                  <a:pos x="6" y="35"/>
                </a:cxn>
                <a:cxn ang="0">
                  <a:pos x="8" y="40"/>
                </a:cxn>
                <a:cxn ang="0">
                  <a:pos x="10" y="32"/>
                </a:cxn>
                <a:cxn ang="0">
                  <a:pos x="8" y="29"/>
                </a:cxn>
                <a:cxn ang="0">
                  <a:pos x="13" y="29"/>
                </a:cxn>
                <a:cxn ang="0">
                  <a:pos x="17" y="25"/>
                </a:cxn>
                <a:cxn ang="0">
                  <a:pos x="17" y="25"/>
                </a:cxn>
                <a:cxn ang="0">
                  <a:pos x="118" y="13"/>
                </a:cxn>
                <a:cxn ang="0">
                  <a:pos x="127" y="19"/>
                </a:cxn>
                <a:cxn ang="0">
                  <a:pos x="138" y="22"/>
                </a:cxn>
                <a:cxn ang="0">
                  <a:pos x="152" y="34"/>
                </a:cxn>
                <a:cxn ang="0">
                  <a:pos x="168" y="40"/>
                </a:cxn>
                <a:cxn ang="0">
                  <a:pos x="162" y="57"/>
                </a:cxn>
                <a:cxn ang="0">
                  <a:pos x="154" y="57"/>
                </a:cxn>
                <a:cxn ang="0">
                  <a:pos x="145" y="54"/>
                </a:cxn>
                <a:cxn ang="0">
                  <a:pos x="137" y="48"/>
                </a:cxn>
                <a:cxn ang="0">
                  <a:pos x="137" y="42"/>
                </a:cxn>
                <a:cxn ang="0">
                  <a:pos x="130" y="40"/>
                </a:cxn>
                <a:cxn ang="0">
                  <a:pos x="116" y="21"/>
                </a:cxn>
                <a:cxn ang="0">
                  <a:pos x="108" y="0"/>
                </a:cxn>
                <a:cxn ang="0">
                  <a:pos x="116" y="10"/>
                </a:cxn>
                <a:cxn ang="0">
                  <a:pos x="114" y="12"/>
                </a:cxn>
                <a:cxn ang="0">
                  <a:pos x="112" y="12"/>
                </a:cxn>
                <a:cxn ang="0">
                  <a:pos x="108" y="20"/>
                </a:cxn>
                <a:cxn ang="0">
                  <a:pos x="140" y="68"/>
                </a:cxn>
                <a:cxn ang="0">
                  <a:pos x="129" y="63"/>
                </a:cxn>
                <a:cxn ang="0">
                  <a:pos x="116" y="68"/>
                </a:cxn>
                <a:cxn ang="0">
                  <a:pos x="112" y="56"/>
                </a:cxn>
                <a:cxn ang="0">
                  <a:pos x="112" y="46"/>
                </a:cxn>
                <a:cxn ang="0">
                  <a:pos x="106" y="43"/>
                </a:cxn>
                <a:cxn ang="0">
                  <a:pos x="100" y="43"/>
                </a:cxn>
                <a:cxn ang="0">
                  <a:pos x="101" y="47"/>
                </a:cxn>
                <a:cxn ang="0">
                  <a:pos x="104" y="53"/>
                </a:cxn>
                <a:cxn ang="0">
                  <a:pos x="90" y="48"/>
                </a:cxn>
                <a:cxn ang="0">
                  <a:pos x="79" y="46"/>
                </a:cxn>
                <a:cxn ang="0">
                  <a:pos x="88" y="35"/>
                </a:cxn>
                <a:cxn ang="0">
                  <a:pos x="87" y="18"/>
                </a:cxn>
                <a:cxn ang="0">
                  <a:pos x="93" y="5"/>
                </a:cxn>
              </a:cxnLst>
              <a:rect l="0" t="0" r="r" b="b"/>
              <a:pathLst>
                <a:path w="168" h="83">
                  <a:moveTo>
                    <a:pt x="17" y="25"/>
                  </a:moveTo>
                  <a:lnTo>
                    <a:pt x="19" y="25"/>
                  </a:lnTo>
                  <a:lnTo>
                    <a:pt x="44" y="39"/>
                  </a:lnTo>
                  <a:lnTo>
                    <a:pt x="58" y="43"/>
                  </a:lnTo>
                  <a:lnTo>
                    <a:pt x="60" y="48"/>
                  </a:lnTo>
                  <a:lnTo>
                    <a:pt x="62" y="52"/>
                  </a:lnTo>
                  <a:lnTo>
                    <a:pt x="65" y="54"/>
                  </a:lnTo>
                  <a:lnTo>
                    <a:pt x="66" y="57"/>
                  </a:lnTo>
                  <a:lnTo>
                    <a:pt x="69" y="61"/>
                  </a:lnTo>
                  <a:lnTo>
                    <a:pt x="70" y="61"/>
                  </a:lnTo>
                  <a:lnTo>
                    <a:pt x="71" y="60"/>
                  </a:lnTo>
                  <a:lnTo>
                    <a:pt x="71" y="55"/>
                  </a:lnTo>
                  <a:lnTo>
                    <a:pt x="73" y="53"/>
                  </a:lnTo>
                  <a:lnTo>
                    <a:pt x="76" y="53"/>
                  </a:lnTo>
                  <a:lnTo>
                    <a:pt x="78" y="48"/>
                  </a:lnTo>
                  <a:lnTo>
                    <a:pt x="80" y="47"/>
                  </a:lnTo>
                  <a:lnTo>
                    <a:pt x="76" y="54"/>
                  </a:lnTo>
                  <a:lnTo>
                    <a:pt x="77" y="55"/>
                  </a:lnTo>
                  <a:lnTo>
                    <a:pt x="77" y="56"/>
                  </a:lnTo>
                  <a:lnTo>
                    <a:pt x="79" y="57"/>
                  </a:lnTo>
                  <a:lnTo>
                    <a:pt x="80" y="59"/>
                  </a:lnTo>
                  <a:lnTo>
                    <a:pt x="83" y="57"/>
                  </a:lnTo>
                  <a:lnTo>
                    <a:pt x="86" y="56"/>
                  </a:lnTo>
                  <a:lnTo>
                    <a:pt x="92" y="56"/>
                  </a:lnTo>
                  <a:lnTo>
                    <a:pt x="93" y="60"/>
                  </a:lnTo>
                  <a:lnTo>
                    <a:pt x="98" y="64"/>
                  </a:lnTo>
                  <a:lnTo>
                    <a:pt x="102" y="64"/>
                  </a:lnTo>
                  <a:lnTo>
                    <a:pt x="107" y="63"/>
                  </a:lnTo>
                  <a:lnTo>
                    <a:pt x="107" y="66"/>
                  </a:lnTo>
                  <a:lnTo>
                    <a:pt x="108" y="68"/>
                  </a:lnTo>
                  <a:lnTo>
                    <a:pt x="111" y="69"/>
                  </a:lnTo>
                  <a:lnTo>
                    <a:pt x="111" y="70"/>
                  </a:lnTo>
                  <a:lnTo>
                    <a:pt x="112" y="71"/>
                  </a:lnTo>
                  <a:lnTo>
                    <a:pt x="112" y="74"/>
                  </a:lnTo>
                  <a:lnTo>
                    <a:pt x="108" y="74"/>
                  </a:lnTo>
                  <a:lnTo>
                    <a:pt x="105" y="73"/>
                  </a:lnTo>
                  <a:lnTo>
                    <a:pt x="102" y="73"/>
                  </a:lnTo>
                  <a:lnTo>
                    <a:pt x="101" y="74"/>
                  </a:lnTo>
                  <a:lnTo>
                    <a:pt x="100" y="74"/>
                  </a:lnTo>
                  <a:lnTo>
                    <a:pt x="100" y="78"/>
                  </a:lnTo>
                  <a:lnTo>
                    <a:pt x="101" y="83"/>
                  </a:lnTo>
                  <a:lnTo>
                    <a:pt x="94" y="81"/>
                  </a:lnTo>
                  <a:lnTo>
                    <a:pt x="87" y="80"/>
                  </a:lnTo>
                  <a:lnTo>
                    <a:pt x="79" y="78"/>
                  </a:lnTo>
                  <a:lnTo>
                    <a:pt x="73" y="76"/>
                  </a:lnTo>
                  <a:lnTo>
                    <a:pt x="73" y="75"/>
                  </a:lnTo>
                  <a:lnTo>
                    <a:pt x="74" y="74"/>
                  </a:lnTo>
                  <a:lnTo>
                    <a:pt x="74" y="70"/>
                  </a:lnTo>
                  <a:lnTo>
                    <a:pt x="73" y="70"/>
                  </a:lnTo>
                  <a:lnTo>
                    <a:pt x="69" y="73"/>
                  </a:lnTo>
                  <a:lnTo>
                    <a:pt x="67" y="71"/>
                  </a:lnTo>
                  <a:lnTo>
                    <a:pt x="65" y="70"/>
                  </a:lnTo>
                  <a:lnTo>
                    <a:pt x="60" y="70"/>
                  </a:lnTo>
                  <a:lnTo>
                    <a:pt x="58" y="64"/>
                  </a:lnTo>
                  <a:lnTo>
                    <a:pt x="55" y="61"/>
                  </a:lnTo>
                  <a:lnTo>
                    <a:pt x="49" y="60"/>
                  </a:lnTo>
                  <a:lnTo>
                    <a:pt x="44" y="57"/>
                  </a:lnTo>
                  <a:lnTo>
                    <a:pt x="41" y="53"/>
                  </a:lnTo>
                  <a:lnTo>
                    <a:pt x="31" y="54"/>
                  </a:lnTo>
                  <a:lnTo>
                    <a:pt x="22" y="53"/>
                  </a:lnTo>
                  <a:lnTo>
                    <a:pt x="13" y="49"/>
                  </a:lnTo>
                  <a:lnTo>
                    <a:pt x="2" y="48"/>
                  </a:lnTo>
                  <a:lnTo>
                    <a:pt x="2" y="45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1" y="38"/>
                  </a:lnTo>
                  <a:lnTo>
                    <a:pt x="6" y="38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3" y="34"/>
                  </a:lnTo>
                  <a:lnTo>
                    <a:pt x="3" y="32"/>
                  </a:lnTo>
                  <a:lnTo>
                    <a:pt x="5" y="31"/>
                  </a:lnTo>
                  <a:lnTo>
                    <a:pt x="6" y="31"/>
                  </a:lnTo>
                  <a:lnTo>
                    <a:pt x="6" y="35"/>
                  </a:lnTo>
                  <a:lnTo>
                    <a:pt x="7" y="35"/>
                  </a:lnTo>
                  <a:lnTo>
                    <a:pt x="8" y="36"/>
                  </a:lnTo>
                  <a:lnTo>
                    <a:pt x="8" y="40"/>
                  </a:lnTo>
                  <a:lnTo>
                    <a:pt x="9" y="40"/>
                  </a:lnTo>
                  <a:lnTo>
                    <a:pt x="10" y="39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8" y="31"/>
                  </a:lnTo>
                  <a:lnTo>
                    <a:pt x="8" y="29"/>
                  </a:lnTo>
                  <a:lnTo>
                    <a:pt x="9" y="29"/>
                  </a:lnTo>
                  <a:lnTo>
                    <a:pt x="12" y="28"/>
                  </a:lnTo>
                  <a:lnTo>
                    <a:pt x="13" y="29"/>
                  </a:lnTo>
                  <a:lnTo>
                    <a:pt x="16" y="29"/>
                  </a:lnTo>
                  <a:lnTo>
                    <a:pt x="17" y="28"/>
                  </a:lnTo>
                  <a:lnTo>
                    <a:pt x="17" y="25"/>
                  </a:lnTo>
                  <a:close/>
                  <a:moveTo>
                    <a:pt x="12" y="22"/>
                  </a:moveTo>
                  <a:lnTo>
                    <a:pt x="15" y="22"/>
                  </a:lnTo>
                  <a:lnTo>
                    <a:pt x="17" y="25"/>
                  </a:lnTo>
                  <a:lnTo>
                    <a:pt x="12" y="22"/>
                  </a:lnTo>
                  <a:close/>
                  <a:moveTo>
                    <a:pt x="114" y="13"/>
                  </a:moveTo>
                  <a:lnTo>
                    <a:pt x="118" y="13"/>
                  </a:lnTo>
                  <a:lnTo>
                    <a:pt x="120" y="15"/>
                  </a:lnTo>
                  <a:lnTo>
                    <a:pt x="123" y="17"/>
                  </a:lnTo>
                  <a:lnTo>
                    <a:pt x="127" y="19"/>
                  </a:lnTo>
                  <a:lnTo>
                    <a:pt x="132" y="20"/>
                  </a:lnTo>
                  <a:lnTo>
                    <a:pt x="135" y="20"/>
                  </a:lnTo>
                  <a:lnTo>
                    <a:pt x="138" y="22"/>
                  </a:lnTo>
                  <a:lnTo>
                    <a:pt x="147" y="31"/>
                  </a:lnTo>
                  <a:lnTo>
                    <a:pt x="150" y="33"/>
                  </a:lnTo>
                  <a:lnTo>
                    <a:pt x="152" y="34"/>
                  </a:lnTo>
                  <a:lnTo>
                    <a:pt x="162" y="34"/>
                  </a:lnTo>
                  <a:lnTo>
                    <a:pt x="166" y="36"/>
                  </a:lnTo>
                  <a:lnTo>
                    <a:pt x="168" y="40"/>
                  </a:lnTo>
                  <a:lnTo>
                    <a:pt x="163" y="45"/>
                  </a:lnTo>
                  <a:lnTo>
                    <a:pt x="163" y="55"/>
                  </a:lnTo>
                  <a:lnTo>
                    <a:pt x="162" y="57"/>
                  </a:lnTo>
                  <a:lnTo>
                    <a:pt x="161" y="59"/>
                  </a:lnTo>
                  <a:lnTo>
                    <a:pt x="156" y="59"/>
                  </a:lnTo>
                  <a:lnTo>
                    <a:pt x="154" y="57"/>
                  </a:lnTo>
                  <a:lnTo>
                    <a:pt x="152" y="56"/>
                  </a:lnTo>
                  <a:lnTo>
                    <a:pt x="147" y="56"/>
                  </a:lnTo>
                  <a:lnTo>
                    <a:pt x="145" y="54"/>
                  </a:lnTo>
                  <a:lnTo>
                    <a:pt x="143" y="53"/>
                  </a:lnTo>
                  <a:lnTo>
                    <a:pt x="142" y="50"/>
                  </a:lnTo>
                  <a:lnTo>
                    <a:pt x="137" y="48"/>
                  </a:lnTo>
                  <a:lnTo>
                    <a:pt x="136" y="46"/>
                  </a:lnTo>
                  <a:lnTo>
                    <a:pt x="136" y="45"/>
                  </a:lnTo>
                  <a:lnTo>
                    <a:pt x="137" y="42"/>
                  </a:lnTo>
                  <a:lnTo>
                    <a:pt x="134" y="42"/>
                  </a:lnTo>
                  <a:lnTo>
                    <a:pt x="133" y="41"/>
                  </a:lnTo>
                  <a:lnTo>
                    <a:pt x="130" y="40"/>
                  </a:lnTo>
                  <a:lnTo>
                    <a:pt x="129" y="40"/>
                  </a:lnTo>
                  <a:lnTo>
                    <a:pt x="126" y="33"/>
                  </a:lnTo>
                  <a:lnTo>
                    <a:pt x="116" y="21"/>
                  </a:lnTo>
                  <a:lnTo>
                    <a:pt x="114" y="13"/>
                  </a:lnTo>
                  <a:close/>
                  <a:moveTo>
                    <a:pt x="100" y="0"/>
                  </a:moveTo>
                  <a:lnTo>
                    <a:pt x="108" y="0"/>
                  </a:lnTo>
                  <a:lnTo>
                    <a:pt x="111" y="1"/>
                  </a:lnTo>
                  <a:lnTo>
                    <a:pt x="115" y="6"/>
                  </a:lnTo>
                  <a:lnTo>
                    <a:pt x="116" y="10"/>
                  </a:lnTo>
                  <a:lnTo>
                    <a:pt x="115" y="12"/>
                  </a:lnTo>
                  <a:lnTo>
                    <a:pt x="115" y="13"/>
                  </a:lnTo>
                  <a:lnTo>
                    <a:pt x="114" y="12"/>
                  </a:lnTo>
                  <a:lnTo>
                    <a:pt x="114" y="13"/>
                  </a:lnTo>
                  <a:lnTo>
                    <a:pt x="112" y="13"/>
                  </a:lnTo>
                  <a:lnTo>
                    <a:pt x="112" y="12"/>
                  </a:lnTo>
                  <a:lnTo>
                    <a:pt x="109" y="12"/>
                  </a:lnTo>
                  <a:lnTo>
                    <a:pt x="109" y="19"/>
                  </a:lnTo>
                  <a:lnTo>
                    <a:pt x="108" y="20"/>
                  </a:lnTo>
                  <a:lnTo>
                    <a:pt x="107" y="20"/>
                  </a:lnTo>
                  <a:lnTo>
                    <a:pt x="123" y="43"/>
                  </a:lnTo>
                  <a:lnTo>
                    <a:pt x="140" y="68"/>
                  </a:lnTo>
                  <a:lnTo>
                    <a:pt x="137" y="70"/>
                  </a:lnTo>
                  <a:lnTo>
                    <a:pt x="135" y="69"/>
                  </a:lnTo>
                  <a:lnTo>
                    <a:pt x="129" y="63"/>
                  </a:lnTo>
                  <a:lnTo>
                    <a:pt x="125" y="63"/>
                  </a:lnTo>
                  <a:lnTo>
                    <a:pt x="120" y="68"/>
                  </a:lnTo>
                  <a:lnTo>
                    <a:pt x="116" y="68"/>
                  </a:lnTo>
                  <a:lnTo>
                    <a:pt x="118" y="64"/>
                  </a:lnTo>
                  <a:lnTo>
                    <a:pt x="116" y="60"/>
                  </a:lnTo>
                  <a:lnTo>
                    <a:pt x="112" y="56"/>
                  </a:lnTo>
                  <a:lnTo>
                    <a:pt x="109" y="53"/>
                  </a:lnTo>
                  <a:lnTo>
                    <a:pt x="108" y="49"/>
                  </a:lnTo>
                  <a:lnTo>
                    <a:pt x="112" y="46"/>
                  </a:lnTo>
                  <a:lnTo>
                    <a:pt x="111" y="45"/>
                  </a:lnTo>
                  <a:lnTo>
                    <a:pt x="108" y="43"/>
                  </a:lnTo>
                  <a:lnTo>
                    <a:pt x="106" y="43"/>
                  </a:lnTo>
                  <a:lnTo>
                    <a:pt x="104" y="42"/>
                  </a:lnTo>
                  <a:lnTo>
                    <a:pt x="101" y="42"/>
                  </a:lnTo>
                  <a:lnTo>
                    <a:pt x="100" y="43"/>
                  </a:lnTo>
                  <a:lnTo>
                    <a:pt x="99" y="43"/>
                  </a:lnTo>
                  <a:lnTo>
                    <a:pt x="100" y="45"/>
                  </a:lnTo>
                  <a:lnTo>
                    <a:pt x="101" y="47"/>
                  </a:lnTo>
                  <a:lnTo>
                    <a:pt x="102" y="48"/>
                  </a:lnTo>
                  <a:lnTo>
                    <a:pt x="104" y="50"/>
                  </a:lnTo>
                  <a:lnTo>
                    <a:pt x="104" y="53"/>
                  </a:lnTo>
                  <a:lnTo>
                    <a:pt x="98" y="52"/>
                  </a:lnTo>
                  <a:lnTo>
                    <a:pt x="93" y="50"/>
                  </a:lnTo>
                  <a:lnTo>
                    <a:pt x="90" y="48"/>
                  </a:lnTo>
                  <a:lnTo>
                    <a:pt x="86" y="47"/>
                  </a:lnTo>
                  <a:lnTo>
                    <a:pt x="81" y="48"/>
                  </a:lnTo>
                  <a:lnTo>
                    <a:pt x="79" y="46"/>
                  </a:lnTo>
                  <a:lnTo>
                    <a:pt x="80" y="45"/>
                  </a:lnTo>
                  <a:lnTo>
                    <a:pt x="81" y="42"/>
                  </a:lnTo>
                  <a:lnTo>
                    <a:pt x="88" y="35"/>
                  </a:lnTo>
                  <a:lnTo>
                    <a:pt x="88" y="31"/>
                  </a:lnTo>
                  <a:lnTo>
                    <a:pt x="87" y="25"/>
                  </a:lnTo>
                  <a:lnTo>
                    <a:pt x="87" y="18"/>
                  </a:lnTo>
                  <a:lnTo>
                    <a:pt x="88" y="12"/>
                  </a:lnTo>
                  <a:lnTo>
                    <a:pt x="91" y="7"/>
                  </a:lnTo>
                  <a:lnTo>
                    <a:pt x="93" y="5"/>
                  </a:lnTo>
                  <a:lnTo>
                    <a:pt x="97" y="4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5422900" y="5381626"/>
              <a:ext cx="266700" cy="222250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26" y="14"/>
                </a:cxn>
                <a:cxn ang="0">
                  <a:pos x="50" y="36"/>
                </a:cxn>
                <a:cxn ang="0">
                  <a:pos x="60" y="41"/>
                </a:cxn>
                <a:cxn ang="0">
                  <a:pos x="66" y="54"/>
                </a:cxn>
                <a:cxn ang="0">
                  <a:pos x="80" y="61"/>
                </a:cxn>
                <a:cxn ang="0">
                  <a:pos x="90" y="69"/>
                </a:cxn>
                <a:cxn ang="0">
                  <a:pos x="108" y="71"/>
                </a:cxn>
                <a:cxn ang="0">
                  <a:pos x="139" y="77"/>
                </a:cxn>
                <a:cxn ang="0">
                  <a:pos x="146" y="75"/>
                </a:cxn>
                <a:cxn ang="0">
                  <a:pos x="167" y="110"/>
                </a:cxn>
                <a:cxn ang="0">
                  <a:pos x="161" y="140"/>
                </a:cxn>
                <a:cxn ang="0">
                  <a:pos x="159" y="134"/>
                </a:cxn>
                <a:cxn ang="0">
                  <a:pos x="158" y="125"/>
                </a:cxn>
                <a:cxn ang="0">
                  <a:pos x="154" y="116"/>
                </a:cxn>
                <a:cxn ang="0">
                  <a:pos x="144" y="129"/>
                </a:cxn>
                <a:cxn ang="0">
                  <a:pos x="148" y="122"/>
                </a:cxn>
                <a:cxn ang="0">
                  <a:pos x="138" y="103"/>
                </a:cxn>
                <a:cxn ang="0">
                  <a:pos x="129" y="95"/>
                </a:cxn>
                <a:cxn ang="0">
                  <a:pos x="122" y="85"/>
                </a:cxn>
                <a:cxn ang="0">
                  <a:pos x="118" y="95"/>
                </a:cxn>
                <a:cxn ang="0">
                  <a:pos x="111" y="97"/>
                </a:cxn>
                <a:cxn ang="0">
                  <a:pos x="106" y="103"/>
                </a:cxn>
                <a:cxn ang="0">
                  <a:pos x="108" y="110"/>
                </a:cxn>
                <a:cxn ang="0">
                  <a:pos x="101" y="115"/>
                </a:cxn>
                <a:cxn ang="0">
                  <a:pos x="103" y="106"/>
                </a:cxn>
                <a:cxn ang="0">
                  <a:pos x="101" y="98"/>
                </a:cxn>
                <a:cxn ang="0">
                  <a:pos x="108" y="88"/>
                </a:cxn>
                <a:cxn ang="0">
                  <a:pos x="103" y="87"/>
                </a:cxn>
                <a:cxn ang="0">
                  <a:pos x="98" y="87"/>
                </a:cxn>
                <a:cxn ang="0">
                  <a:pos x="87" y="80"/>
                </a:cxn>
                <a:cxn ang="0">
                  <a:pos x="78" y="75"/>
                </a:cxn>
                <a:cxn ang="0">
                  <a:pos x="73" y="73"/>
                </a:cxn>
                <a:cxn ang="0">
                  <a:pos x="69" y="69"/>
                </a:cxn>
                <a:cxn ang="0">
                  <a:pos x="57" y="56"/>
                </a:cxn>
                <a:cxn ang="0">
                  <a:pos x="53" y="62"/>
                </a:cxn>
                <a:cxn ang="0">
                  <a:pos x="40" y="61"/>
                </a:cxn>
                <a:cxn ang="0">
                  <a:pos x="40" y="56"/>
                </a:cxn>
                <a:cxn ang="0">
                  <a:pos x="45" y="50"/>
                </a:cxn>
                <a:cxn ang="0">
                  <a:pos x="39" y="50"/>
                </a:cxn>
                <a:cxn ang="0">
                  <a:pos x="38" y="45"/>
                </a:cxn>
                <a:cxn ang="0">
                  <a:pos x="39" y="39"/>
                </a:cxn>
                <a:cxn ang="0">
                  <a:pos x="31" y="34"/>
                </a:cxn>
                <a:cxn ang="0">
                  <a:pos x="23" y="29"/>
                </a:cxn>
                <a:cxn ang="0">
                  <a:pos x="30" y="26"/>
                </a:cxn>
                <a:cxn ang="0">
                  <a:pos x="20" y="27"/>
                </a:cxn>
                <a:cxn ang="0">
                  <a:pos x="14" y="17"/>
                </a:cxn>
                <a:cxn ang="0">
                  <a:pos x="10" y="20"/>
                </a:cxn>
                <a:cxn ang="0">
                  <a:pos x="0" y="13"/>
                </a:cxn>
              </a:cxnLst>
              <a:rect l="0" t="0" r="r" b="b"/>
              <a:pathLst>
                <a:path w="168" h="140">
                  <a:moveTo>
                    <a:pt x="4" y="0"/>
                  </a:moveTo>
                  <a:lnTo>
                    <a:pt x="11" y="0"/>
                  </a:lnTo>
                  <a:lnTo>
                    <a:pt x="12" y="1"/>
                  </a:lnTo>
                  <a:lnTo>
                    <a:pt x="12" y="4"/>
                  </a:lnTo>
                  <a:lnTo>
                    <a:pt x="13" y="5"/>
                  </a:lnTo>
                  <a:lnTo>
                    <a:pt x="13" y="7"/>
                  </a:lnTo>
                  <a:lnTo>
                    <a:pt x="14" y="8"/>
                  </a:lnTo>
                  <a:lnTo>
                    <a:pt x="26" y="14"/>
                  </a:lnTo>
                  <a:lnTo>
                    <a:pt x="38" y="24"/>
                  </a:lnTo>
                  <a:lnTo>
                    <a:pt x="49" y="34"/>
                  </a:lnTo>
                  <a:lnTo>
                    <a:pt x="50" y="35"/>
                  </a:lnTo>
                  <a:lnTo>
                    <a:pt x="50" y="36"/>
                  </a:lnTo>
                  <a:lnTo>
                    <a:pt x="52" y="36"/>
                  </a:lnTo>
                  <a:lnTo>
                    <a:pt x="54" y="38"/>
                  </a:lnTo>
                  <a:lnTo>
                    <a:pt x="56" y="40"/>
                  </a:lnTo>
                  <a:lnTo>
                    <a:pt x="60" y="41"/>
                  </a:lnTo>
                  <a:lnTo>
                    <a:pt x="62" y="43"/>
                  </a:lnTo>
                  <a:lnTo>
                    <a:pt x="64" y="47"/>
                  </a:lnTo>
                  <a:lnTo>
                    <a:pt x="66" y="49"/>
                  </a:lnTo>
                  <a:lnTo>
                    <a:pt x="66" y="54"/>
                  </a:lnTo>
                  <a:lnTo>
                    <a:pt x="67" y="55"/>
                  </a:lnTo>
                  <a:lnTo>
                    <a:pt x="74" y="55"/>
                  </a:lnTo>
                  <a:lnTo>
                    <a:pt x="77" y="56"/>
                  </a:lnTo>
                  <a:lnTo>
                    <a:pt x="80" y="61"/>
                  </a:lnTo>
                  <a:lnTo>
                    <a:pt x="82" y="62"/>
                  </a:lnTo>
                  <a:lnTo>
                    <a:pt x="84" y="64"/>
                  </a:lnTo>
                  <a:lnTo>
                    <a:pt x="87" y="66"/>
                  </a:lnTo>
                  <a:lnTo>
                    <a:pt x="90" y="69"/>
                  </a:lnTo>
                  <a:lnTo>
                    <a:pt x="90" y="73"/>
                  </a:lnTo>
                  <a:lnTo>
                    <a:pt x="95" y="69"/>
                  </a:lnTo>
                  <a:lnTo>
                    <a:pt x="101" y="70"/>
                  </a:lnTo>
                  <a:lnTo>
                    <a:pt x="108" y="71"/>
                  </a:lnTo>
                  <a:lnTo>
                    <a:pt x="113" y="73"/>
                  </a:lnTo>
                  <a:lnTo>
                    <a:pt x="126" y="73"/>
                  </a:lnTo>
                  <a:lnTo>
                    <a:pt x="133" y="74"/>
                  </a:lnTo>
                  <a:lnTo>
                    <a:pt x="139" y="77"/>
                  </a:lnTo>
                  <a:lnTo>
                    <a:pt x="142" y="77"/>
                  </a:lnTo>
                  <a:lnTo>
                    <a:pt x="144" y="76"/>
                  </a:lnTo>
                  <a:lnTo>
                    <a:pt x="145" y="76"/>
                  </a:lnTo>
                  <a:lnTo>
                    <a:pt x="146" y="75"/>
                  </a:lnTo>
                  <a:lnTo>
                    <a:pt x="151" y="75"/>
                  </a:lnTo>
                  <a:lnTo>
                    <a:pt x="155" y="96"/>
                  </a:lnTo>
                  <a:lnTo>
                    <a:pt x="160" y="104"/>
                  </a:lnTo>
                  <a:lnTo>
                    <a:pt x="167" y="110"/>
                  </a:lnTo>
                  <a:lnTo>
                    <a:pt x="168" y="122"/>
                  </a:lnTo>
                  <a:lnTo>
                    <a:pt x="167" y="132"/>
                  </a:lnTo>
                  <a:lnTo>
                    <a:pt x="163" y="140"/>
                  </a:lnTo>
                  <a:lnTo>
                    <a:pt x="161" y="140"/>
                  </a:lnTo>
                  <a:lnTo>
                    <a:pt x="160" y="139"/>
                  </a:lnTo>
                  <a:lnTo>
                    <a:pt x="160" y="138"/>
                  </a:lnTo>
                  <a:lnTo>
                    <a:pt x="159" y="136"/>
                  </a:lnTo>
                  <a:lnTo>
                    <a:pt x="159" y="134"/>
                  </a:lnTo>
                  <a:lnTo>
                    <a:pt x="158" y="133"/>
                  </a:lnTo>
                  <a:lnTo>
                    <a:pt x="156" y="133"/>
                  </a:lnTo>
                  <a:lnTo>
                    <a:pt x="156" y="129"/>
                  </a:lnTo>
                  <a:lnTo>
                    <a:pt x="158" y="125"/>
                  </a:lnTo>
                  <a:lnTo>
                    <a:pt x="158" y="122"/>
                  </a:lnTo>
                  <a:lnTo>
                    <a:pt x="156" y="118"/>
                  </a:lnTo>
                  <a:lnTo>
                    <a:pt x="156" y="115"/>
                  </a:lnTo>
                  <a:lnTo>
                    <a:pt x="154" y="116"/>
                  </a:lnTo>
                  <a:lnTo>
                    <a:pt x="153" y="117"/>
                  </a:lnTo>
                  <a:lnTo>
                    <a:pt x="152" y="120"/>
                  </a:lnTo>
                  <a:lnTo>
                    <a:pt x="152" y="129"/>
                  </a:lnTo>
                  <a:lnTo>
                    <a:pt x="144" y="129"/>
                  </a:lnTo>
                  <a:lnTo>
                    <a:pt x="144" y="126"/>
                  </a:lnTo>
                  <a:lnTo>
                    <a:pt x="145" y="124"/>
                  </a:lnTo>
                  <a:lnTo>
                    <a:pt x="147" y="123"/>
                  </a:lnTo>
                  <a:lnTo>
                    <a:pt x="148" y="122"/>
                  </a:lnTo>
                  <a:lnTo>
                    <a:pt x="151" y="120"/>
                  </a:lnTo>
                  <a:lnTo>
                    <a:pt x="145" y="116"/>
                  </a:lnTo>
                  <a:lnTo>
                    <a:pt x="141" y="110"/>
                  </a:lnTo>
                  <a:lnTo>
                    <a:pt x="138" y="103"/>
                  </a:lnTo>
                  <a:lnTo>
                    <a:pt x="133" y="97"/>
                  </a:lnTo>
                  <a:lnTo>
                    <a:pt x="132" y="96"/>
                  </a:lnTo>
                  <a:lnTo>
                    <a:pt x="130" y="96"/>
                  </a:lnTo>
                  <a:lnTo>
                    <a:pt x="129" y="95"/>
                  </a:lnTo>
                  <a:lnTo>
                    <a:pt x="126" y="94"/>
                  </a:lnTo>
                  <a:lnTo>
                    <a:pt x="124" y="89"/>
                  </a:lnTo>
                  <a:lnTo>
                    <a:pt x="124" y="85"/>
                  </a:lnTo>
                  <a:lnTo>
                    <a:pt x="122" y="85"/>
                  </a:lnTo>
                  <a:lnTo>
                    <a:pt x="119" y="88"/>
                  </a:lnTo>
                  <a:lnTo>
                    <a:pt x="119" y="91"/>
                  </a:lnTo>
                  <a:lnTo>
                    <a:pt x="118" y="94"/>
                  </a:lnTo>
                  <a:lnTo>
                    <a:pt x="118" y="95"/>
                  </a:lnTo>
                  <a:lnTo>
                    <a:pt x="117" y="96"/>
                  </a:lnTo>
                  <a:lnTo>
                    <a:pt x="115" y="96"/>
                  </a:lnTo>
                  <a:lnTo>
                    <a:pt x="113" y="97"/>
                  </a:lnTo>
                  <a:lnTo>
                    <a:pt x="111" y="97"/>
                  </a:lnTo>
                  <a:lnTo>
                    <a:pt x="109" y="98"/>
                  </a:lnTo>
                  <a:lnTo>
                    <a:pt x="108" y="99"/>
                  </a:lnTo>
                  <a:lnTo>
                    <a:pt x="108" y="101"/>
                  </a:lnTo>
                  <a:lnTo>
                    <a:pt x="106" y="103"/>
                  </a:lnTo>
                  <a:lnTo>
                    <a:pt x="106" y="105"/>
                  </a:lnTo>
                  <a:lnTo>
                    <a:pt x="105" y="106"/>
                  </a:lnTo>
                  <a:lnTo>
                    <a:pt x="106" y="109"/>
                  </a:lnTo>
                  <a:lnTo>
                    <a:pt x="108" y="110"/>
                  </a:lnTo>
                  <a:lnTo>
                    <a:pt x="108" y="112"/>
                  </a:lnTo>
                  <a:lnTo>
                    <a:pt x="105" y="117"/>
                  </a:lnTo>
                  <a:lnTo>
                    <a:pt x="103" y="117"/>
                  </a:lnTo>
                  <a:lnTo>
                    <a:pt x="101" y="115"/>
                  </a:lnTo>
                  <a:lnTo>
                    <a:pt x="101" y="112"/>
                  </a:lnTo>
                  <a:lnTo>
                    <a:pt x="102" y="110"/>
                  </a:lnTo>
                  <a:lnTo>
                    <a:pt x="103" y="109"/>
                  </a:lnTo>
                  <a:lnTo>
                    <a:pt x="103" y="106"/>
                  </a:lnTo>
                  <a:lnTo>
                    <a:pt x="104" y="105"/>
                  </a:lnTo>
                  <a:lnTo>
                    <a:pt x="103" y="103"/>
                  </a:lnTo>
                  <a:lnTo>
                    <a:pt x="103" y="101"/>
                  </a:lnTo>
                  <a:lnTo>
                    <a:pt x="101" y="98"/>
                  </a:lnTo>
                  <a:lnTo>
                    <a:pt x="101" y="96"/>
                  </a:lnTo>
                  <a:lnTo>
                    <a:pt x="103" y="91"/>
                  </a:lnTo>
                  <a:lnTo>
                    <a:pt x="105" y="89"/>
                  </a:lnTo>
                  <a:lnTo>
                    <a:pt x="108" y="88"/>
                  </a:lnTo>
                  <a:lnTo>
                    <a:pt x="108" y="87"/>
                  </a:lnTo>
                  <a:lnTo>
                    <a:pt x="106" y="85"/>
                  </a:lnTo>
                  <a:lnTo>
                    <a:pt x="105" y="85"/>
                  </a:lnTo>
                  <a:lnTo>
                    <a:pt x="103" y="87"/>
                  </a:lnTo>
                  <a:lnTo>
                    <a:pt x="102" y="87"/>
                  </a:lnTo>
                  <a:lnTo>
                    <a:pt x="101" y="88"/>
                  </a:lnTo>
                  <a:lnTo>
                    <a:pt x="99" y="88"/>
                  </a:lnTo>
                  <a:lnTo>
                    <a:pt x="98" y="87"/>
                  </a:lnTo>
                  <a:lnTo>
                    <a:pt x="97" y="84"/>
                  </a:lnTo>
                  <a:lnTo>
                    <a:pt x="88" y="84"/>
                  </a:lnTo>
                  <a:lnTo>
                    <a:pt x="87" y="83"/>
                  </a:lnTo>
                  <a:lnTo>
                    <a:pt x="87" y="80"/>
                  </a:lnTo>
                  <a:lnTo>
                    <a:pt x="81" y="80"/>
                  </a:lnTo>
                  <a:lnTo>
                    <a:pt x="80" y="78"/>
                  </a:lnTo>
                  <a:lnTo>
                    <a:pt x="80" y="76"/>
                  </a:lnTo>
                  <a:lnTo>
                    <a:pt x="78" y="75"/>
                  </a:lnTo>
                  <a:lnTo>
                    <a:pt x="78" y="74"/>
                  </a:lnTo>
                  <a:lnTo>
                    <a:pt x="75" y="74"/>
                  </a:lnTo>
                  <a:lnTo>
                    <a:pt x="73" y="75"/>
                  </a:lnTo>
                  <a:lnTo>
                    <a:pt x="73" y="73"/>
                  </a:lnTo>
                  <a:lnTo>
                    <a:pt x="75" y="70"/>
                  </a:lnTo>
                  <a:lnTo>
                    <a:pt x="75" y="68"/>
                  </a:lnTo>
                  <a:lnTo>
                    <a:pt x="71" y="68"/>
                  </a:lnTo>
                  <a:lnTo>
                    <a:pt x="69" y="69"/>
                  </a:lnTo>
                  <a:lnTo>
                    <a:pt x="62" y="69"/>
                  </a:lnTo>
                  <a:lnTo>
                    <a:pt x="60" y="64"/>
                  </a:lnTo>
                  <a:lnTo>
                    <a:pt x="59" y="61"/>
                  </a:lnTo>
                  <a:lnTo>
                    <a:pt x="57" y="56"/>
                  </a:lnTo>
                  <a:lnTo>
                    <a:pt x="56" y="56"/>
                  </a:lnTo>
                  <a:lnTo>
                    <a:pt x="54" y="57"/>
                  </a:lnTo>
                  <a:lnTo>
                    <a:pt x="53" y="60"/>
                  </a:lnTo>
                  <a:lnTo>
                    <a:pt x="53" y="62"/>
                  </a:lnTo>
                  <a:lnTo>
                    <a:pt x="49" y="61"/>
                  </a:lnTo>
                  <a:lnTo>
                    <a:pt x="47" y="60"/>
                  </a:lnTo>
                  <a:lnTo>
                    <a:pt x="42" y="60"/>
                  </a:lnTo>
                  <a:lnTo>
                    <a:pt x="40" y="61"/>
                  </a:lnTo>
                  <a:lnTo>
                    <a:pt x="37" y="62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0" y="56"/>
                  </a:lnTo>
                  <a:lnTo>
                    <a:pt x="41" y="55"/>
                  </a:lnTo>
                  <a:lnTo>
                    <a:pt x="44" y="55"/>
                  </a:lnTo>
                  <a:lnTo>
                    <a:pt x="45" y="54"/>
                  </a:lnTo>
                  <a:lnTo>
                    <a:pt x="45" y="50"/>
                  </a:lnTo>
                  <a:lnTo>
                    <a:pt x="44" y="49"/>
                  </a:lnTo>
                  <a:lnTo>
                    <a:pt x="42" y="49"/>
                  </a:lnTo>
                  <a:lnTo>
                    <a:pt x="41" y="50"/>
                  </a:lnTo>
                  <a:lnTo>
                    <a:pt x="39" y="50"/>
                  </a:lnTo>
                  <a:lnTo>
                    <a:pt x="38" y="52"/>
                  </a:lnTo>
                  <a:lnTo>
                    <a:pt x="37" y="52"/>
                  </a:lnTo>
                  <a:lnTo>
                    <a:pt x="37" y="47"/>
                  </a:lnTo>
                  <a:lnTo>
                    <a:pt x="38" y="45"/>
                  </a:lnTo>
                  <a:lnTo>
                    <a:pt x="37" y="43"/>
                  </a:lnTo>
                  <a:lnTo>
                    <a:pt x="40" y="43"/>
                  </a:lnTo>
                  <a:lnTo>
                    <a:pt x="40" y="40"/>
                  </a:lnTo>
                  <a:lnTo>
                    <a:pt x="39" y="39"/>
                  </a:lnTo>
                  <a:lnTo>
                    <a:pt x="38" y="36"/>
                  </a:lnTo>
                  <a:lnTo>
                    <a:pt x="35" y="35"/>
                  </a:lnTo>
                  <a:lnTo>
                    <a:pt x="33" y="35"/>
                  </a:lnTo>
                  <a:lnTo>
                    <a:pt x="31" y="34"/>
                  </a:lnTo>
                  <a:lnTo>
                    <a:pt x="27" y="34"/>
                  </a:lnTo>
                  <a:lnTo>
                    <a:pt x="26" y="33"/>
                  </a:lnTo>
                  <a:lnTo>
                    <a:pt x="24" y="32"/>
                  </a:lnTo>
                  <a:lnTo>
                    <a:pt x="23" y="29"/>
                  </a:lnTo>
                  <a:lnTo>
                    <a:pt x="24" y="28"/>
                  </a:lnTo>
                  <a:lnTo>
                    <a:pt x="28" y="28"/>
                  </a:lnTo>
                  <a:lnTo>
                    <a:pt x="30" y="27"/>
                  </a:lnTo>
                  <a:lnTo>
                    <a:pt x="30" y="26"/>
                  </a:lnTo>
                  <a:lnTo>
                    <a:pt x="27" y="24"/>
                  </a:lnTo>
                  <a:lnTo>
                    <a:pt x="24" y="24"/>
                  </a:lnTo>
                  <a:lnTo>
                    <a:pt x="21" y="25"/>
                  </a:lnTo>
                  <a:lnTo>
                    <a:pt x="20" y="27"/>
                  </a:lnTo>
                  <a:lnTo>
                    <a:pt x="18" y="28"/>
                  </a:lnTo>
                  <a:lnTo>
                    <a:pt x="17" y="29"/>
                  </a:lnTo>
                  <a:lnTo>
                    <a:pt x="14" y="29"/>
                  </a:lnTo>
                  <a:lnTo>
                    <a:pt x="14" y="17"/>
                  </a:lnTo>
                  <a:lnTo>
                    <a:pt x="12" y="17"/>
                  </a:lnTo>
                  <a:lnTo>
                    <a:pt x="11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10" y="25"/>
                  </a:lnTo>
                  <a:lnTo>
                    <a:pt x="9" y="26"/>
                  </a:lnTo>
                  <a:lnTo>
                    <a:pt x="4" y="20"/>
                  </a:lnTo>
                  <a:lnTo>
                    <a:pt x="0" y="13"/>
                  </a:lnTo>
                  <a:lnTo>
                    <a:pt x="0" y="6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Freeform 77"/>
            <p:cNvSpPr>
              <a:spLocks noEditPoints="1"/>
            </p:cNvSpPr>
            <p:nvPr/>
          </p:nvSpPr>
          <p:spPr bwMode="auto">
            <a:xfrm>
              <a:off x="4835525" y="5430838"/>
              <a:ext cx="4763" cy="3175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3" y="0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1" y="1"/>
                  </a:lnTo>
                  <a:close/>
                  <a:moveTo>
                    <a:pt x="3" y="0"/>
                  </a:moveTo>
                  <a:lnTo>
                    <a:pt x="1" y="1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auto">
            <a:xfrm>
              <a:off x="5470525" y="5494338"/>
              <a:ext cx="42863" cy="412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17" y="2"/>
                </a:cxn>
                <a:cxn ang="0">
                  <a:pos x="17" y="6"/>
                </a:cxn>
                <a:cxn ang="0">
                  <a:pos x="19" y="11"/>
                </a:cxn>
                <a:cxn ang="0">
                  <a:pos x="23" y="14"/>
                </a:cxn>
                <a:cxn ang="0">
                  <a:pos x="27" y="17"/>
                </a:cxn>
                <a:cxn ang="0">
                  <a:pos x="27" y="19"/>
                </a:cxn>
                <a:cxn ang="0">
                  <a:pos x="26" y="20"/>
                </a:cxn>
                <a:cxn ang="0">
                  <a:pos x="24" y="21"/>
                </a:cxn>
                <a:cxn ang="0">
                  <a:pos x="23" y="21"/>
                </a:cxn>
                <a:cxn ang="0">
                  <a:pos x="20" y="23"/>
                </a:cxn>
                <a:cxn ang="0">
                  <a:pos x="19" y="24"/>
                </a:cxn>
                <a:cxn ang="0">
                  <a:pos x="19" y="26"/>
                </a:cxn>
                <a:cxn ang="0">
                  <a:pos x="14" y="17"/>
                </a:cxn>
                <a:cxn ang="0">
                  <a:pos x="5" y="9"/>
                </a:cxn>
                <a:cxn ang="0">
                  <a:pos x="0" y="0"/>
                </a:cxn>
              </a:cxnLst>
              <a:rect l="0" t="0" r="r" b="b"/>
              <a:pathLst>
                <a:path w="27" h="26">
                  <a:moveTo>
                    <a:pt x="0" y="0"/>
                  </a:moveTo>
                  <a:lnTo>
                    <a:pt x="15" y="0"/>
                  </a:lnTo>
                  <a:lnTo>
                    <a:pt x="17" y="2"/>
                  </a:lnTo>
                  <a:lnTo>
                    <a:pt x="17" y="6"/>
                  </a:lnTo>
                  <a:lnTo>
                    <a:pt x="19" y="11"/>
                  </a:lnTo>
                  <a:lnTo>
                    <a:pt x="23" y="14"/>
                  </a:lnTo>
                  <a:lnTo>
                    <a:pt x="27" y="17"/>
                  </a:lnTo>
                  <a:lnTo>
                    <a:pt x="27" y="19"/>
                  </a:lnTo>
                  <a:lnTo>
                    <a:pt x="26" y="20"/>
                  </a:lnTo>
                  <a:lnTo>
                    <a:pt x="24" y="21"/>
                  </a:lnTo>
                  <a:lnTo>
                    <a:pt x="23" y="21"/>
                  </a:lnTo>
                  <a:lnTo>
                    <a:pt x="20" y="23"/>
                  </a:lnTo>
                  <a:lnTo>
                    <a:pt x="19" y="24"/>
                  </a:lnTo>
                  <a:lnTo>
                    <a:pt x="19" y="26"/>
                  </a:lnTo>
                  <a:lnTo>
                    <a:pt x="14" y="17"/>
                  </a:lnTo>
                  <a:lnTo>
                    <a:pt x="5" y="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Freeform 79"/>
            <p:cNvSpPr>
              <a:spLocks/>
            </p:cNvSpPr>
            <p:nvPr/>
          </p:nvSpPr>
          <p:spPr bwMode="auto">
            <a:xfrm>
              <a:off x="5384800" y="5511801"/>
              <a:ext cx="9525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3" y="2"/>
                </a:cxn>
                <a:cxn ang="0">
                  <a:pos x="5" y="3"/>
                </a:cxn>
                <a:cxn ang="0">
                  <a:pos x="6" y="3"/>
                </a:cxn>
                <a:cxn ang="0">
                  <a:pos x="6" y="9"/>
                </a:cxn>
                <a:cxn ang="0">
                  <a:pos x="5" y="9"/>
                </a:cxn>
                <a:cxn ang="0">
                  <a:pos x="5" y="8"/>
                </a:cxn>
                <a:cxn ang="0">
                  <a:pos x="3" y="7"/>
                </a:cxn>
                <a:cxn ang="0">
                  <a:pos x="3" y="5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0"/>
                </a:cxn>
              </a:cxnLst>
              <a:rect l="0" t="0" r="r" b="b"/>
              <a:pathLst>
                <a:path w="6" h="9">
                  <a:moveTo>
                    <a:pt x="1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3" y="2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9"/>
                  </a:lnTo>
                  <a:lnTo>
                    <a:pt x="5" y="9"/>
                  </a:lnTo>
                  <a:lnTo>
                    <a:pt x="5" y="8"/>
                  </a:lnTo>
                  <a:lnTo>
                    <a:pt x="3" y="7"/>
                  </a:lnTo>
                  <a:lnTo>
                    <a:pt x="3" y="5"/>
                  </a:lnTo>
                  <a:lnTo>
                    <a:pt x="1" y="2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Freeform 80"/>
            <p:cNvSpPr>
              <a:spLocks/>
            </p:cNvSpPr>
            <p:nvPr/>
          </p:nvSpPr>
          <p:spPr bwMode="auto">
            <a:xfrm>
              <a:off x="5607050" y="5535613"/>
              <a:ext cx="36513" cy="4762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1" y="4"/>
                </a:cxn>
                <a:cxn ang="0">
                  <a:pos x="17" y="9"/>
                </a:cxn>
                <a:cxn ang="0">
                  <a:pos x="22" y="19"/>
                </a:cxn>
                <a:cxn ang="0">
                  <a:pos x="23" y="30"/>
                </a:cxn>
                <a:cxn ang="0">
                  <a:pos x="21" y="29"/>
                </a:cxn>
                <a:cxn ang="0">
                  <a:pos x="19" y="28"/>
                </a:cxn>
                <a:cxn ang="0">
                  <a:pos x="15" y="19"/>
                </a:cxn>
                <a:cxn ang="0">
                  <a:pos x="13" y="18"/>
                </a:cxn>
                <a:cxn ang="0">
                  <a:pos x="11" y="18"/>
                </a:cxn>
                <a:cxn ang="0">
                  <a:pos x="11" y="21"/>
                </a:cxn>
                <a:cxn ang="0">
                  <a:pos x="13" y="21"/>
                </a:cxn>
                <a:cxn ang="0">
                  <a:pos x="13" y="22"/>
                </a:cxn>
                <a:cxn ang="0">
                  <a:pos x="9" y="22"/>
                </a:cxn>
                <a:cxn ang="0">
                  <a:pos x="9" y="23"/>
                </a:cxn>
                <a:cxn ang="0">
                  <a:pos x="8" y="23"/>
                </a:cxn>
                <a:cxn ang="0">
                  <a:pos x="8" y="30"/>
                </a:cxn>
                <a:cxn ang="0">
                  <a:pos x="3" y="26"/>
                </a:cxn>
                <a:cxn ang="0">
                  <a:pos x="3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0"/>
                </a:cxn>
              </a:cxnLst>
              <a:rect l="0" t="0" r="r" b="b"/>
              <a:pathLst>
                <a:path w="23" h="30">
                  <a:moveTo>
                    <a:pt x="2" y="0"/>
                  </a:moveTo>
                  <a:lnTo>
                    <a:pt x="11" y="4"/>
                  </a:lnTo>
                  <a:lnTo>
                    <a:pt x="17" y="9"/>
                  </a:lnTo>
                  <a:lnTo>
                    <a:pt x="22" y="19"/>
                  </a:lnTo>
                  <a:lnTo>
                    <a:pt x="23" y="30"/>
                  </a:lnTo>
                  <a:lnTo>
                    <a:pt x="21" y="29"/>
                  </a:lnTo>
                  <a:lnTo>
                    <a:pt x="19" y="28"/>
                  </a:lnTo>
                  <a:lnTo>
                    <a:pt x="15" y="19"/>
                  </a:lnTo>
                  <a:lnTo>
                    <a:pt x="13" y="18"/>
                  </a:lnTo>
                  <a:lnTo>
                    <a:pt x="11" y="18"/>
                  </a:lnTo>
                  <a:lnTo>
                    <a:pt x="11" y="21"/>
                  </a:lnTo>
                  <a:lnTo>
                    <a:pt x="13" y="21"/>
                  </a:lnTo>
                  <a:lnTo>
                    <a:pt x="13" y="22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8" y="23"/>
                  </a:lnTo>
                  <a:lnTo>
                    <a:pt x="8" y="30"/>
                  </a:lnTo>
                  <a:lnTo>
                    <a:pt x="3" y="26"/>
                  </a:lnTo>
                  <a:lnTo>
                    <a:pt x="3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Freeform 81"/>
            <p:cNvSpPr>
              <a:spLocks/>
            </p:cNvSpPr>
            <p:nvPr/>
          </p:nvSpPr>
          <p:spPr bwMode="auto">
            <a:xfrm>
              <a:off x="5519738" y="5548313"/>
              <a:ext cx="90488" cy="793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6" y="4"/>
                </a:cxn>
                <a:cxn ang="0">
                  <a:pos x="7" y="6"/>
                </a:cxn>
                <a:cxn ang="0">
                  <a:pos x="9" y="7"/>
                </a:cxn>
                <a:cxn ang="0">
                  <a:pos x="21" y="8"/>
                </a:cxn>
                <a:cxn ang="0">
                  <a:pos x="30" y="13"/>
                </a:cxn>
                <a:cxn ang="0">
                  <a:pos x="35" y="20"/>
                </a:cxn>
                <a:cxn ang="0">
                  <a:pos x="34" y="31"/>
                </a:cxn>
                <a:cxn ang="0">
                  <a:pos x="35" y="32"/>
                </a:cxn>
                <a:cxn ang="0">
                  <a:pos x="36" y="32"/>
                </a:cxn>
                <a:cxn ang="0">
                  <a:pos x="37" y="31"/>
                </a:cxn>
                <a:cxn ang="0">
                  <a:pos x="40" y="31"/>
                </a:cxn>
                <a:cxn ang="0">
                  <a:pos x="41" y="29"/>
                </a:cxn>
                <a:cxn ang="0">
                  <a:pos x="44" y="29"/>
                </a:cxn>
                <a:cxn ang="0">
                  <a:pos x="48" y="31"/>
                </a:cxn>
                <a:cxn ang="0">
                  <a:pos x="55" y="42"/>
                </a:cxn>
                <a:cxn ang="0">
                  <a:pos x="57" y="50"/>
                </a:cxn>
                <a:cxn ang="0">
                  <a:pos x="55" y="49"/>
                </a:cxn>
                <a:cxn ang="0">
                  <a:pos x="52" y="50"/>
                </a:cxn>
                <a:cxn ang="0">
                  <a:pos x="48" y="48"/>
                </a:cxn>
                <a:cxn ang="0">
                  <a:pos x="45" y="46"/>
                </a:cxn>
                <a:cxn ang="0">
                  <a:pos x="44" y="42"/>
                </a:cxn>
                <a:cxn ang="0">
                  <a:pos x="42" y="40"/>
                </a:cxn>
                <a:cxn ang="0">
                  <a:pos x="40" y="39"/>
                </a:cxn>
                <a:cxn ang="0">
                  <a:pos x="38" y="39"/>
                </a:cxn>
                <a:cxn ang="0">
                  <a:pos x="36" y="40"/>
                </a:cxn>
                <a:cxn ang="0">
                  <a:pos x="35" y="41"/>
                </a:cxn>
                <a:cxn ang="0">
                  <a:pos x="31" y="39"/>
                </a:cxn>
                <a:cxn ang="0">
                  <a:pos x="29" y="36"/>
                </a:cxn>
                <a:cxn ang="0">
                  <a:pos x="26" y="34"/>
                </a:cxn>
                <a:cxn ang="0">
                  <a:pos x="23" y="32"/>
                </a:cxn>
                <a:cxn ang="0">
                  <a:pos x="21" y="28"/>
                </a:cxn>
                <a:cxn ang="0">
                  <a:pos x="20" y="24"/>
                </a:cxn>
                <a:cxn ang="0">
                  <a:pos x="17" y="26"/>
                </a:cxn>
                <a:cxn ang="0">
                  <a:pos x="17" y="27"/>
                </a:cxn>
                <a:cxn ang="0">
                  <a:pos x="16" y="28"/>
                </a:cxn>
                <a:cxn ang="0">
                  <a:pos x="12" y="28"/>
                </a:cxn>
                <a:cxn ang="0">
                  <a:pos x="13" y="22"/>
                </a:cxn>
                <a:cxn ang="0">
                  <a:pos x="12" y="18"/>
                </a:cxn>
                <a:cxn ang="0">
                  <a:pos x="9" y="14"/>
                </a:cxn>
                <a:cxn ang="0">
                  <a:pos x="7" y="10"/>
                </a:cxn>
                <a:cxn ang="0">
                  <a:pos x="0" y="0"/>
                </a:cxn>
              </a:cxnLst>
              <a:rect l="0" t="0" r="r" b="b"/>
              <a:pathLst>
                <a:path w="57" h="50">
                  <a:moveTo>
                    <a:pt x="0" y="0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6" y="4"/>
                  </a:lnTo>
                  <a:lnTo>
                    <a:pt x="7" y="6"/>
                  </a:lnTo>
                  <a:lnTo>
                    <a:pt x="9" y="7"/>
                  </a:lnTo>
                  <a:lnTo>
                    <a:pt x="21" y="8"/>
                  </a:lnTo>
                  <a:lnTo>
                    <a:pt x="30" y="13"/>
                  </a:lnTo>
                  <a:lnTo>
                    <a:pt x="35" y="20"/>
                  </a:lnTo>
                  <a:lnTo>
                    <a:pt x="34" y="31"/>
                  </a:lnTo>
                  <a:lnTo>
                    <a:pt x="35" y="32"/>
                  </a:lnTo>
                  <a:lnTo>
                    <a:pt x="36" y="32"/>
                  </a:lnTo>
                  <a:lnTo>
                    <a:pt x="37" y="31"/>
                  </a:lnTo>
                  <a:lnTo>
                    <a:pt x="40" y="31"/>
                  </a:lnTo>
                  <a:lnTo>
                    <a:pt x="41" y="29"/>
                  </a:lnTo>
                  <a:lnTo>
                    <a:pt x="44" y="29"/>
                  </a:lnTo>
                  <a:lnTo>
                    <a:pt x="48" y="31"/>
                  </a:lnTo>
                  <a:lnTo>
                    <a:pt x="55" y="42"/>
                  </a:lnTo>
                  <a:lnTo>
                    <a:pt x="57" y="50"/>
                  </a:lnTo>
                  <a:lnTo>
                    <a:pt x="55" y="49"/>
                  </a:lnTo>
                  <a:lnTo>
                    <a:pt x="52" y="50"/>
                  </a:lnTo>
                  <a:lnTo>
                    <a:pt x="48" y="48"/>
                  </a:lnTo>
                  <a:lnTo>
                    <a:pt x="45" y="46"/>
                  </a:lnTo>
                  <a:lnTo>
                    <a:pt x="44" y="42"/>
                  </a:lnTo>
                  <a:lnTo>
                    <a:pt x="42" y="40"/>
                  </a:lnTo>
                  <a:lnTo>
                    <a:pt x="40" y="39"/>
                  </a:lnTo>
                  <a:lnTo>
                    <a:pt x="38" y="39"/>
                  </a:lnTo>
                  <a:lnTo>
                    <a:pt x="36" y="40"/>
                  </a:lnTo>
                  <a:lnTo>
                    <a:pt x="35" y="41"/>
                  </a:lnTo>
                  <a:lnTo>
                    <a:pt x="31" y="39"/>
                  </a:lnTo>
                  <a:lnTo>
                    <a:pt x="29" y="36"/>
                  </a:lnTo>
                  <a:lnTo>
                    <a:pt x="26" y="34"/>
                  </a:lnTo>
                  <a:lnTo>
                    <a:pt x="23" y="32"/>
                  </a:lnTo>
                  <a:lnTo>
                    <a:pt x="21" y="28"/>
                  </a:lnTo>
                  <a:lnTo>
                    <a:pt x="20" y="24"/>
                  </a:lnTo>
                  <a:lnTo>
                    <a:pt x="17" y="26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2" y="28"/>
                  </a:lnTo>
                  <a:lnTo>
                    <a:pt x="13" y="22"/>
                  </a:lnTo>
                  <a:lnTo>
                    <a:pt x="12" y="18"/>
                  </a:lnTo>
                  <a:lnTo>
                    <a:pt x="9" y="14"/>
                  </a:lnTo>
                  <a:lnTo>
                    <a:pt x="7" y="1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4564063" y="5637213"/>
              <a:ext cx="104775" cy="7620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8" y="6"/>
                </a:cxn>
                <a:cxn ang="0">
                  <a:pos x="50" y="8"/>
                </a:cxn>
                <a:cxn ang="0">
                  <a:pos x="52" y="5"/>
                </a:cxn>
                <a:cxn ang="0">
                  <a:pos x="54" y="1"/>
                </a:cxn>
                <a:cxn ang="0">
                  <a:pos x="58" y="0"/>
                </a:cxn>
                <a:cxn ang="0">
                  <a:pos x="59" y="4"/>
                </a:cxn>
                <a:cxn ang="0">
                  <a:pos x="58" y="8"/>
                </a:cxn>
                <a:cxn ang="0">
                  <a:pos x="59" y="11"/>
                </a:cxn>
                <a:cxn ang="0">
                  <a:pos x="63" y="13"/>
                </a:cxn>
                <a:cxn ang="0">
                  <a:pos x="66" y="14"/>
                </a:cxn>
                <a:cxn ang="0">
                  <a:pos x="63" y="22"/>
                </a:cxn>
                <a:cxn ang="0">
                  <a:pos x="57" y="20"/>
                </a:cxn>
                <a:cxn ang="0">
                  <a:pos x="47" y="22"/>
                </a:cxn>
                <a:cxn ang="0">
                  <a:pos x="45" y="28"/>
                </a:cxn>
                <a:cxn ang="0">
                  <a:pos x="42" y="31"/>
                </a:cxn>
                <a:cxn ang="0">
                  <a:pos x="41" y="38"/>
                </a:cxn>
                <a:cxn ang="0">
                  <a:pos x="35" y="39"/>
                </a:cxn>
                <a:cxn ang="0">
                  <a:pos x="31" y="43"/>
                </a:cxn>
                <a:cxn ang="0">
                  <a:pos x="28" y="48"/>
                </a:cxn>
                <a:cxn ang="0">
                  <a:pos x="27" y="45"/>
                </a:cxn>
                <a:cxn ang="0">
                  <a:pos x="28" y="41"/>
                </a:cxn>
                <a:cxn ang="0">
                  <a:pos x="21" y="46"/>
                </a:cxn>
                <a:cxn ang="0">
                  <a:pos x="20" y="45"/>
                </a:cxn>
                <a:cxn ang="0">
                  <a:pos x="13" y="40"/>
                </a:cxn>
                <a:cxn ang="0">
                  <a:pos x="8" y="43"/>
                </a:cxn>
                <a:cxn ang="0">
                  <a:pos x="7" y="45"/>
                </a:cxn>
                <a:cxn ang="0">
                  <a:pos x="5" y="39"/>
                </a:cxn>
                <a:cxn ang="0">
                  <a:pos x="0" y="33"/>
                </a:cxn>
                <a:cxn ang="0">
                  <a:pos x="6" y="22"/>
                </a:cxn>
                <a:cxn ang="0">
                  <a:pos x="16" y="22"/>
                </a:cxn>
                <a:cxn ang="0">
                  <a:pos x="22" y="31"/>
                </a:cxn>
                <a:cxn ang="0">
                  <a:pos x="28" y="35"/>
                </a:cxn>
                <a:cxn ang="0">
                  <a:pos x="27" y="27"/>
                </a:cxn>
                <a:cxn ang="0">
                  <a:pos x="28" y="15"/>
                </a:cxn>
                <a:cxn ang="0">
                  <a:pos x="22" y="7"/>
                </a:cxn>
                <a:cxn ang="0">
                  <a:pos x="26" y="5"/>
                </a:cxn>
                <a:cxn ang="0">
                  <a:pos x="28" y="8"/>
                </a:cxn>
                <a:cxn ang="0">
                  <a:pos x="31" y="13"/>
                </a:cxn>
                <a:cxn ang="0">
                  <a:pos x="34" y="12"/>
                </a:cxn>
                <a:cxn ang="0">
                  <a:pos x="35" y="12"/>
                </a:cxn>
                <a:cxn ang="0">
                  <a:pos x="38" y="13"/>
                </a:cxn>
                <a:cxn ang="0">
                  <a:pos x="41" y="10"/>
                </a:cxn>
              </a:cxnLst>
              <a:rect l="0" t="0" r="r" b="b"/>
              <a:pathLst>
                <a:path w="66" h="48">
                  <a:moveTo>
                    <a:pt x="41" y="0"/>
                  </a:moveTo>
                  <a:lnTo>
                    <a:pt x="44" y="0"/>
                  </a:lnTo>
                  <a:lnTo>
                    <a:pt x="45" y="1"/>
                  </a:lnTo>
                  <a:lnTo>
                    <a:pt x="48" y="6"/>
                  </a:lnTo>
                  <a:lnTo>
                    <a:pt x="48" y="10"/>
                  </a:lnTo>
                  <a:lnTo>
                    <a:pt x="50" y="8"/>
                  </a:lnTo>
                  <a:lnTo>
                    <a:pt x="51" y="7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4" y="1"/>
                  </a:lnTo>
                  <a:lnTo>
                    <a:pt x="56" y="0"/>
                  </a:lnTo>
                  <a:lnTo>
                    <a:pt x="58" y="0"/>
                  </a:lnTo>
                  <a:lnTo>
                    <a:pt x="58" y="1"/>
                  </a:lnTo>
                  <a:lnTo>
                    <a:pt x="59" y="4"/>
                  </a:lnTo>
                  <a:lnTo>
                    <a:pt x="58" y="6"/>
                  </a:lnTo>
                  <a:lnTo>
                    <a:pt x="58" y="8"/>
                  </a:lnTo>
                  <a:lnTo>
                    <a:pt x="59" y="10"/>
                  </a:lnTo>
                  <a:lnTo>
                    <a:pt x="59" y="11"/>
                  </a:lnTo>
                  <a:lnTo>
                    <a:pt x="61" y="12"/>
                  </a:lnTo>
                  <a:lnTo>
                    <a:pt x="63" y="13"/>
                  </a:lnTo>
                  <a:lnTo>
                    <a:pt x="66" y="13"/>
                  </a:lnTo>
                  <a:lnTo>
                    <a:pt x="66" y="14"/>
                  </a:lnTo>
                  <a:lnTo>
                    <a:pt x="63" y="18"/>
                  </a:lnTo>
                  <a:lnTo>
                    <a:pt x="63" y="22"/>
                  </a:lnTo>
                  <a:lnTo>
                    <a:pt x="61" y="21"/>
                  </a:lnTo>
                  <a:lnTo>
                    <a:pt x="57" y="20"/>
                  </a:lnTo>
                  <a:lnTo>
                    <a:pt x="51" y="20"/>
                  </a:lnTo>
                  <a:lnTo>
                    <a:pt x="47" y="22"/>
                  </a:lnTo>
                  <a:lnTo>
                    <a:pt x="45" y="25"/>
                  </a:lnTo>
                  <a:lnTo>
                    <a:pt x="45" y="28"/>
                  </a:lnTo>
                  <a:lnTo>
                    <a:pt x="43" y="29"/>
                  </a:lnTo>
                  <a:lnTo>
                    <a:pt x="42" y="31"/>
                  </a:lnTo>
                  <a:lnTo>
                    <a:pt x="42" y="35"/>
                  </a:lnTo>
                  <a:lnTo>
                    <a:pt x="41" y="38"/>
                  </a:lnTo>
                  <a:lnTo>
                    <a:pt x="37" y="38"/>
                  </a:lnTo>
                  <a:lnTo>
                    <a:pt x="35" y="39"/>
                  </a:lnTo>
                  <a:lnTo>
                    <a:pt x="33" y="41"/>
                  </a:lnTo>
                  <a:lnTo>
                    <a:pt x="31" y="43"/>
                  </a:lnTo>
                  <a:lnTo>
                    <a:pt x="29" y="46"/>
                  </a:lnTo>
                  <a:lnTo>
                    <a:pt x="28" y="48"/>
                  </a:lnTo>
                  <a:lnTo>
                    <a:pt x="27" y="47"/>
                  </a:lnTo>
                  <a:lnTo>
                    <a:pt x="27" y="45"/>
                  </a:lnTo>
                  <a:lnTo>
                    <a:pt x="28" y="43"/>
                  </a:lnTo>
                  <a:lnTo>
                    <a:pt x="28" y="41"/>
                  </a:lnTo>
                  <a:lnTo>
                    <a:pt x="26" y="41"/>
                  </a:lnTo>
                  <a:lnTo>
                    <a:pt x="21" y="46"/>
                  </a:lnTo>
                  <a:lnTo>
                    <a:pt x="20" y="46"/>
                  </a:lnTo>
                  <a:lnTo>
                    <a:pt x="20" y="45"/>
                  </a:lnTo>
                  <a:lnTo>
                    <a:pt x="15" y="40"/>
                  </a:lnTo>
                  <a:lnTo>
                    <a:pt x="13" y="40"/>
                  </a:lnTo>
                  <a:lnTo>
                    <a:pt x="11" y="41"/>
                  </a:lnTo>
                  <a:lnTo>
                    <a:pt x="8" y="43"/>
                  </a:lnTo>
                  <a:lnTo>
                    <a:pt x="8" y="45"/>
                  </a:lnTo>
                  <a:lnTo>
                    <a:pt x="7" y="45"/>
                  </a:lnTo>
                  <a:lnTo>
                    <a:pt x="7" y="43"/>
                  </a:lnTo>
                  <a:lnTo>
                    <a:pt x="5" y="39"/>
                  </a:lnTo>
                  <a:lnTo>
                    <a:pt x="1" y="35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6" y="22"/>
                  </a:lnTo>
                  <a:lnTo>
                    <a:pt x="15" y="18"/>
                  </a:lnTo>
                  <a:lnTo>
                    <a:pt x="16" y="22"/>
                  </a:lnTo>
                  <a:lnTo>
                    <a:pt x="18" y="26"/>
                  </a:lnTo>
                  <a:lnTo>
                    <a:pt x="22" y="31"/>
                  </a:lnTo>
                  <a:lnTo>
                    <a:pt x="26" y="33"/>
                  </a:lnTo>
                  <a:lnTo>
                    <a:pt x="28" y="35"/>
                  </a:lnTo>
                  <a:lnTo>
                    <a:pt x="27" y="33"/>
                  </a:lnTo>
                  <a:lnTo>
                    <a:pt x="27" y="27"/>
                  </a:lnTo>
                  <a:lnTo>
                    <a:pt x="28" y="25"/>
                  </a:lnTo>
                  <a:lnTo>
                    <a:pt x="28" y="15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3" y="5"/>
                  </a:lnTo>
                  <a:lnTo>
                    <a:pt x="26" y="5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28" y="13"/>
                  </a:lnTo>
                  <a:lnTo>
                    <a:pt x="31" y="13"/>
                  </a:lnTo>
                  <a:lnTo>
                    <a:pt x="33" y="12"/>
                  </a:lnTo>
                  <a:lnTo>
                    <a:pt x="34" y="12"/>
                  </a:lnTo>
                  <a:lnTo>
                    <a:pt x="35" y="11"/>
                  </a:lnTo>
                  <a:lnTo>
                    <a:pt x="35" y="12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40" y="12"/>
                  </a:lnTo>
                  <a:lnTo>
                    <a:pt x="41" y="10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auto">
            <a:xfrm>
              <a:off x="4629150" y="5700713"/>
              <a:ext cx="11113" cy="952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7" y="0"/>
                </a:cxn>
                <a:cxn ang="0">
                  <a:pos x="6" y="1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2" y="6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3" y="0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2" y="6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1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Freeform 84"/>
            <p:cNvSpPr>
              <a:spLocks noEditPoints="1"/>
            </p:cNvSpPr>
            <p:nvPr/>
          </p:nvSpPr>
          <p:spPr bwMode="auto">
            <a:xfrm>
              <a:off x="4595813" y="5716588"/>
              <a:ext cx="14288" cy="20638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6" y="9"/>
                </a:cxn>
                <a:cxn ang="0">
                  <a:pos x="1" y="13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2" y="9"/>
                </a:cxn>
                <a:cxn ang="0">
                  <a:pos x="6" y="5"/>
                </a:cxn>
                <a:cxn ang="0">
                  <a:pos x="7" y="3"/>
                </a:cxn>
                <a:cxn ang="0">
                  <a:pos x="6" y="5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8" y="0"/>
                </a:cxn>
                <a:cxn ang="0">
                  <a:pos x="9" y="2"/>
                </a:cxn>
                <a:cxn ang="0">
                  <a:pos x="8" y="3"/>
                </a:cxn>
                <a:cxn ang="0">
                  <a:pos x="7" y="3"/>
                </a:cxn>
                <a:cxn ang="0">
                  <a:pos x="8" y="0"/>
                </a:cxn>
              </a:cxnLst>
              <a:rect l="0" t="0" r="r" b="b"/>
              <a:pathLst>
                <a:path w="9" h="13">
                  <a:moveTo>
                    <a:pt x="6" y="5"/>
                  </a:moveTo>
                  <a:lnTo>
                    <a:pt x="6" y="9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2" y="9"/>
                  </a:lnTo>
                  <a:lnTo>
                    <a:pt x="6" y="5"/>
                  </a:lnTo>
                  <a:close/>
                  <a:moveTo>
                    <a:pt x="7" y="3"/>
                  </a:moveTo>
                  <a:lnTo>
                    <a:pt x="6" y="5"/>
                  </a:lnTo>
                  <a:lnTo>
                    <a:pt x="6" y="4"/>
                  </a:lnTo>
                  <a:lnTo>
                    <a:pt x="7" y="3"/>
                  </a:lnTo>
                  <a:close/>
                  <a:moveTo>
                    <a:pt x="8" y="0"/>
                  </a:moveTo>
                  <a:lnTo>
                    <a:pt x="9" y="2"/>
                  </a:lnTo>
                  <a:lnTo>
                    <a:pt x="8" y="3"/>
                  </a:lnTo>
                  <a:lnTo>
                    <a:pt x="7" y="3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Freeform 85"/>
            <p:cNvSpPr>
              <a:spLocks noEditPoints="1"/>
            </p:cNvSpPr>
            <p:nvPr/>
          </p:nvSpPr>
          <p:spPr bwMode="auto">
            <a:xfrm>
              <a:off x="4178300" y="5867401"/>
              <a:ext cx="23813" cy="2698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6" y="7"/>
                </a:cxn>
                <a:cxn ang="0">
                  <a:pos x="6" y="9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13" y="0"/>
                </a:cxn>
                <a:cxn ang="0">
                  <a:pos x="14" y="1"/>
                </a:cxn>
                <a:cxn ang="0">
                  <a:pos x="14" y="7"/>
                </a:cxn>
                <a:cxn ang="0">
                  <a:pos x="15" y="12"/>
                </a:cxn>
                <a:cxn ang="0">
                  <a:pos x="14" y="15"/>
                </a:cxn>
                <a:cxn ang="0">
                  <a:pos x="13" y="17"/>
                </a:cxn>
                <a:cxn ang="0">
                  <a:pos x="10" y="17"/>
                </a:cxn>
                <a:cxn ang="0">
                  <a:pos x="9" y="16"/>
                </a:cxn>
                <a:cxn ang="0">
                  <a:pos x="9" y="14"/>
                </a:cxn>
                <a:cxn ang="0">
                  <a:pos x="8" y="13"/>
                </a:cxn>
                <a:cxn ang="0">
                  <a:pos x="8" y="10"/>
                </a:cxn>
                <a:cxn ang="0">
                  <a:pos x="7" y="9"/>
                </a:cxn>
                <a:cxn ang="0">
                  <a:pos x="6" y="9"/>
                </a:cxn>
                <a:cxn ang="0">
                  <a:pos x="8" y="8"/>
                </a:cxn>
                <a:cxn ang="0">
                  <a:pos x="9" y="7"/>
                </a:cxn>
                <a:cxn ang="0">
                  <a:pos x="13" y="0"/>
                </a:cxn>
              </a:cxnLst>
              <a:rect l="0" t="0" r="r" b="b"/>
              <a:pathLst>
                <a:path w="15" h="17">
                  <a:moveTo>
                    <a:pt x="0" y="7"/>
                  </a:moveTo>
                  <a:lnTo>
                    <a:pt x="6" y="7"/>
                  </a:lnTo>
                  <a:lnTo>
                    <a:pt x="6" y="9"/>
                  </a:lnTo>
                  <a:lnTo>
                    <a:pt x="0" y="9"/>
                  </a:lnTo>
                  <a:lnTo>
                    <a:pt x="0" y="7"/>
                  </a:lnTo>
                  <a:close/>
                  <a:moveTo>
                    <a:pt x="13" y="0"/>
                  </a:moveTo>
                  <a:lnTo>
                    <a:pt x="14" y="1"/>
                  </a:lnTo>
                  <a:lnTo>
                    <a:pt x="14" y="7"/>
                  </a:lnTo>
                  <a:lnTo>
                    <a:pt x="15" y="12"/>
                  </a:lnTo>
                  <a:lnTo>
                    <a:pt x="14" y="15"/>
                  </a:lnTo>
                  <a:lnTo>
                    <a:pt x="13" y="17"/>
                  </a:lnTo>
                  <a:lnTo>
                    <a:pt x="10" y="17"/>
                  </a:lnTo>
                  <a:lnTo>
                    <a:pt x="9" y="16"/>
                  </a:lnTo>
                  <a:lnTo>
                    <a:pt x="9" y="14"/>
                  </a:lnTo>
                  <a:lnTo>
                    <a:pt x="8" y="13"/>
                  </a:lnTo>
                  <a:lnTo>
                    <a:pt x="8" y="10"/>
                  </a:lnTo>
                  <a:lnTo>
                    <a:pt x="7" y="9"/>
                  </a:lnTo>
                  <a:lnTo>
                    <a:pt x="6" y="9"/>
                  </a:lnTo>
                  <a:lnTo>
                    <a:pt x="8" y="8"/>
                  </a:lnTo>
                  <a:lnTo>
                    <a:pt x="9" y="7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auto">
            <a:xfrm>
              <a:off x="3981450" y="5964238"/>
              <a:ext cx="38100" cy="2698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4" y="0"/>
                </a:cxn>
                <a:cxn ang="0">
                  <a:pos x="14" y="2"/>
                </a:cxn>
                <a:cxn ang="0">
                  <a:pos x="15" y="4"/>
                </a:cxn>
                <a:cxn ang="0">
                  <a:pos x="17" y="5"/>
                </a:cxn>
                <a:cxn ang="0">
                  <a:pos x="21" y="5"/>
                </a:cxn>
                <a:cxn ang="0">
                  <a:pos x="24" y="3"/>
                </a:cxn>
                <a:cxn ang="0">
                  <a:pos x="18" y="9"/>
                </a:cxn>
                <a:cxn ang="0">
                  <a:pos x="17" y="9"/>
                </a:cxn>
                <a:cxn ang="0">
                  <a:pos x="15" y="10"/>
                </a:cxn>
                <a:cxn ang="0">
                  <a:pos x="14" y="10"/>
                </a:cxn>
                <a:cxn ang="0">
                  <a:pos x="13" y="14"/>
                </a:cxn>
                <a:cxn ang="0">
                  <a:pos x="12" y="16"/>
                </a:cxn>
                <a:cxn ang="0">
                  <a:pos x="10" y="17"/>
                </a:cxn>
                <a:cxn ang="0">
                  <a:pos x="6" y="17"/>
                </a:cxn>
                <a:cxn ang="0">
                  <a:pos x="13" y="10"/>
                </a:cxn>
                <a:cxn ang="0">
                  <a:pos x="8" y="10"/>
                </a:cxn>
                <a:cxn ang="0">
                  <a:pos x="6" y="9"/>
                </a:cxn>
                <a:cxn ang="0">
                  <a:pos x="5" y="8"/>
                </a:cxn>
                <a:cxn ang="0">
                  <a:pos x="3" y="7"/>
                </a:cxn>
                <a:cxn ang="0">
                  <a:pos x="0" y="7"/>
                </a:cxn>
                <a:cxn ang="0">
                  <a:pos x="1" y="4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10" y="0"/>
                </a:cxn>
              </a:cxnLst>
              <a:rect l="0" t="0" r="r" b="b"/>
              <a:pathLst>
                <a:path w="24" h="17">
                  <a:moveTo>
                    <a:pt x="10" y="0"/>
                  </a:moveTo>
                  <a:lnTo>
                    <a:pt x="14" y="0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17" y="5"/>
                  </a:lnTo>
                  <a:lnTo>
                    <a:pt x="21" y="5"/>
                  </a:lnTo>
                  <a:lnTo>
                    <a:pt x="24" y="3"/>
                  </a:lnTo>
                  <a:lnTo>
                    <a:pt x="18" y="9"/>
                  </a:lnTo>
                  <a:lnTo>
                    <a:pt x="17" y="9"/>
                  </a:lnTo>
                  <a:lnTo>
                    <a:pt x="15" y="10"/>
                  </a:lnTo>
                  <a:lnTo>
                    <a:pt x="14" y="10"/>
                  </a:lnTo>
                  <a:lnTo>
                    <a:pt x="13" y="14"/>
                  </a:lnTo>
                  <a:lnTo>
                    <a:pt x="12" y="16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13" y="10"/>
                  </a:lnTo>
                  <a:lnTo>
                    <a:pt x="8" y="10"/>
                  </a:lnTo>
                  <a:lnTo>
                    <a:pt x="6" y="9"/>
                  </a:lnTo>
                  <a:lnTo>
                    <a:pt x="5" y="8"/>
                  </a:lnTo>
                  <a:lnTo>
                    <a:pt x="3" y="7"/>
                  </a:lnTo>
                  <a:lnTo>
                    <a:pt x="0" y="7"/>
                  </a:lnTo>
                  <a:lnTo>
                    <a:pt x="1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Freeform 87"/>
            <p:cNvSpPr>
              <a:spLocks/>
            </p:cNvSpPr>
            <p:nvPr/>
          </p:nvSpPr>
          <p:spPr bwMode="auto">
            <a:xfrm>
              <a:off x="3968750" y="6000751"/>
              <a:ext cx="12700" cy="7938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7" y="2"/>
                </a:cxn>
                <a:cxn ang="0">
                  <a:pos x="2" y="5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7" y="0"/>
                </a:cxn>
              </a:cxnLst>
              <a:rect l="0" t="0" r="r" b="b"/>
              <a:pathLst>
                <a:path w="8" h="5">
                  <a:moveTo>
                    <a:pt x="7" y="0"/>
                  </a:moveTo>
                  <a:lnTo>
                    <a:pt x="8" y="0"/>
                  </a:lnTo>
                  <a:lnTo>
                    <a:pt x="7" y="2"/>
                  </a:lnTo>
                  <a:lnTo>
                    <a:pt x="2" y="5"/>
                  </a:lnTo>
                  <a:lnTo>
                    <a:pt x="1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3413125" y="6024563"/>
              <a:ext cx="11113" cy="206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7" y="6"/>
                </a:cxn>
                <a:cxn ang="0">
                  <a:pos x="7" y="8"/>
                </a:cxn>
                <a:cxn ang="0">
                  <a:pos x="6" y="11"/>
                </a:cxn>
                <a:cxn ang="0">
                  <a:pos x="3" y="13"/>
                </a:cxn>
                <a:cxn ang="0">
                  <a:pos x="2" y="13"/>
                </a:cxn>
                <a:cxn ang="0">
                  <a:pos x="2" y="11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7" h="13">
                  <a:moveTo>
                    <a:pt x="0" y="0"/>
                  </a:moveTo>
                  <a:lnTo>
                    <a:pt x="2" y="2"/>
                  </a:lnTo>
                  <a:lnTo>
                    <a:pt x="4" y="4"/>
                  </a:lnTo>
                  <a:lnTo>
                    <a:pt x="7" y="6"/>
                  </a:lnTo>
                  <a:lnTo>
                    <a:pt x="7" y="8"/>
                  </a:lnTo>
                  <a:lnTo>
                    <a:pt x="6" y="11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3640138" y="6064251"/>
              <a:ext cx="11113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7" h="2">
                  <a:moveTo>
                    <a:pt x="0" y="0"/>
                  </a:moveTo>
                  <a:lnTo>
                    <a:pt x="3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884635" y="4448022"/>
            <a:ext cx="430678" cy="301732"/>
            <a:chOff x="7127875" y="5226051"/>
            <a:chExt cx="530225" cy="371475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grpSpPr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7127875" y="5226051"/>
              <a:ext cx="44450" cy="349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8" y="3"/>
                </a:cxn>
                <a:cxn ang="0">
                  <a:pos x="28" y="11"/>
                </a:cxn>
                <a:cxn ang="0">
                  <a:pos x="24" y="17"/>
                </a:cxn>
                <a:cxn ang="0">
                  <a:pos x="22" y="22"/>
                </a:cxn>
                <a:cxn ang="0">
                  <a:pos x="15" y="22"/>
                </a:cxn>
                <a:cxn ang="0">
                  <a:pos x="10" y="20"/>
                </a:cxn>
                <a:cxn ang="0">
                  <a:pos x="6" y="17"/>
                </a:cxn>
                <a:cxn ang="0">
                  <a:pos x="0" y="14"/>
                </a:cxn>
                <a:cxn ang="0">
                  <a:pos x="3" y="7"/>
                </a:cxn>
                <a:cxn ang="0">
                  <a:pos x="10" y="1"/>
                </a:cxn>
                <a:cxn ang="0">
                  <a:pos x="20" y="0"/>
                </a:cxn>
              </a:cxnLst>
              <a:rect l="0" t="0" r="r" b="b"/>
              <a:pathLst>
                <a:path w="28" h="22">
                  <a:moveTo>
                    <a:pt x="20" y="0"/>
                  </a:moveTo>
                  <a:lnTo>
                    <a:pt x="28" y="3"/>
                  </a:lnTo>
                  <a:lnTo>
                    <a:pt x="28" y="11"/>
                  </a:lnTo>
                  <a:lnTo>
                    <a:pt x="24" y="17"/>
                  </a:lnTo>
                  <a:lnTo>
                    <a:pt x="22" y="22"/>
                  </a:lnTo>
                  <a:lnTo>
                    <a:pt x="15" y="22"/>
                  </a:lnTo>
                  <a:lnTo>
                    <a:pt x="10" y="20"/>
                  </a:lnTo>
                  <a:lnTo>
                    <a:pt x="6" y="17"/>
                  </a:lnTo>
                  <a:lnTo>
                    <a:pt x="0" y="14"/>
                  </a:lnTo>
                  <a:lnTo>
                    <a:pt x="3" y="7"/>
                  </a:lnTo>
                  <a:lnTo>
                    <a:pt x="10" y="1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7292975" y="5292726"/>
              <a:ext cx="52388" cy="4286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0"/>
                </a:cxn>
                <a:cxn ang="0">
                  <a:pos x="22" y="6"/>
                </a:cxn>
                <a:cxn ang="0">
                  <a:pos x="32" y="20"/>
                </a:cxn>
                <a:cxn ang="0">
                  <a:pos x="33" y="26"/>
                </a:cxn>
                <a:cxn ang="0">
                  <a:pos x="31" y="27"/>
                </a:cxn>
                <a:cxn ang="0">
                  <a:pos x="29" y="26"/>
                </a:cxn>
                <a:cxn ang="0">
                  <a:pos x="25" y="25"/>
                </a:cxn>
                <a:cxn ang="0">
                  <a:pos x="17" y="17"/>
                </a:cxn>
                <a:cxn ang="0">
                  <a:pos x="16" y="17"/>
                </a:cxn>
                <a:cxn ang="0">
                  <a:pos x="16" y="18"/>
                </a:cxn>
                <a:cxn ang="0">
                  <a:pos x="15" y="20"/>
                </a:cxn>
                <a:cxn ang="0">
                  <a:pos x="13" y="21"/>
                </a:cxn>
                <a:cxn ang="0">
                  <a:pos x="13" y="22"/>
                </a:cxn>
                <a:cxn ang="0">
                  <a:pos x="10" y="21"/>
                </a:cxn>
                <a:cxn ang="0">
                  <a:pos x="6" y="19"/>
                </a:cxn>
                <a:cxn ang="0">
                  <a:pos x="2" y="12"/>
                </a:cxn>
                <a:cxn ang="0">
                  <a:pos x="0" y="6"/>
                </a:cxn>
                <a:cxn ang="0">
                  <a:pos x="5" y="6"/>
                </a:cxn>
                <a:cxn ang="0">
                  <a:pos x="9" y="5"/>
                </a:cxn>
                <a:cxn ang="0">
                  <a:pos x="11" y="1"/>
                </a:cxn>
                <a:cxn ang="0">
                  <a:pos x="15" y="0"/>
                </a:cxn>
              </a:cxnLst>
              <a:rect l="0" t="0" r="r" b="b"/>
              <a:pathLst>
                <a:path w="33" h="27">
                  <a:moveTo>
                    <a:pt x="15" y="0"/>
                  </a:moveTo>
                  <a:lnTo>
                    <a:pt x="19" y="0"/>
                  </a:lnTo>
                  <a:lnTo>
                    <a:pt x="22" y="6"/>
                  </a:lnTo>
                  <a:lnTo>
                    <a:pt x="32" y="20"/>
                  </a:lnTo>
                  <a:lnTo>
                    <a:pt x="33" y="26"/>
                  </a:lnTo>
                  <a:lnTo>
                    <a:pt x="31" y="27"/>
                  </a:lnTo>
                  <a:lnTo>
                    <a:pt x="29" y="26"/>
                  </a:lnTo>
                  <a:lnTo>
                    <a:pt x="25" y="25"/>
                  </a:lnTo>
                  <a:lnTo>
                    <a:pt x="17" y="17"/>
                  </a:lnTo>
                  <a:lnTo>
                    <a:pt x="16" y="17"/>
                  </a:lnTo>
                  <a:lnTo>
                    <a:pt x="16" y="18"/>
                  </a:lnTo>
                  <a:lnTo>
                    <a:pt x="15" y="20"/>
                  </a:lnTo>
                  <a:lnTo>
                    <a:pt x="13" y="21"/>
                  </a:lnTo>
                  <a:lnTo>
                    <a:pt x="13" y="22"/>
                  </a:lnTo>
                  <a:lnTo>
                    <a:pt x="10" y="21"/>
                  </a:lnTo>
                  <a:lnTo>
                    <a:pt x="6" y="19"/>
                  </a:lnTo>
                  <a:lnTo>
                    <a:pt x="2" y="12"/>
                  </a:lnTo>
                  <a:lnTo>
                    <a:pt x="0" y="6"/>
                  </a:lnTo>
                  <a:lnTo>
                    <a:pt x="5" y="6"/>
                  </a:lnTo>
                  <a:lnTo>
                    <a:pt x="9" y="5"/>
                  </a:lnTo>
                  <a:lnTo>
                    <a:pt x="11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auto">
            <a:xfrm>
              <a:off x="7475538" y="5378451"/>
              <a:ext cx="49213" cy="317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1" y="2"/>
                </a:cxn>
                <a:cxn ang="0">
                  <a:pos x="28" y="6"/>
                </a:cxn>
                <a:cxn ang="0">
                  <a:pos x="31" y="14"/>
                </a:cxn>
                <a:cxn ang="0">
                  <a:pos x="21" y="17"/>
                </a:cxn>
                <a:cxn ang="0">
                  <a:pos x="9" y="20"/>
                </a:cxn>
                <a:cxn ang="0">
                  <a:pos x="7" y="15"/>
                </a:cxn>
                <a:cxn ang="0">
                  <a:pos x="6" y="12"/>
                </a:cxn>
                <a:cxn ang="0">
                  <a:pos x="3" y="8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31" h="20">
                  <a:moveTo>
                    <a:pt x="0" y="0"/>
                  </a:moveTo>
                  <a:lnTo>
                    <a:pt x="11" y="0"/>
                  </a:lnTo>
                  <a:lnTo>
                    <a:pt x="21" y="2"/>
                  </a:lnTo>
                  <a:lnTo>
                    <a:pt x="28" y="6"/>
                  </a:lnTo>
                  <a:lnTo>
                    <a:pt x="31" y="14"/>
                  </a:lnTo>
                  <a:lnTo>
                    <a:pt x="21" y="17"/>
                  </a:lnTo>
                  <a:lnTo>
                    <a:pt x="9" y="20"/>
                  </a:lnTo>
                  <a:lnTo>
                    <a:pt x="7" y="15"/>
                  </a:lnTo>
                  <a:lnTo>
                    <a:pt x="6" y="12"/>
                  </a:lnTo>
                  <a:lnTo>
                    <a:pt x="3" y="8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7421563" y="5378451"/>
              <a:ext cx="14288" cy="1270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6" y="0"/>
                </a:cxn>
                <a:cxn ang="0">
                  <a:pos x="9" y="3"/>
                </a:cxn>
                <a:cxn ang="0">
                  <a:pos x="9" y="8"/>
                </a:cxn>
                <a:cxn ang="0">
                  <a:pos x="7" y="7"/>
                </a:cxn>
                <a:cxn ang="0">
                  <a:pos x="6" y="6"/>
                </a:cxn>
                <a:cxn ang="0">
                  <a:pos x="3" y="5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1" y="0"/>
                </a:cxn>
              </a:cxnLst>
              <a:rect l="0" t="0" r="r" b="b"/>
              <a:pathLst>
                <a:path w="9" h="8">
                  <a:moveTo>
                    <a:pt x="1" y="0"/>
                  </a:moveTo>
                  <a:lnTo>
                    <a:pt x="6" y="0"/>
                  </a:lnTo>
                  <a:lnTo>
                    <a:pt x="9" y="3"/>
                  </a:lnTo>
                  <a:lnTo>
                    <a:pt x="9" y="8"/>
                  </a:lnTo>
                  <a:lnTo>
                    <a:pt x="7" y="7"/>
                  </a:lnTo>
                  <a:lnTo>
                    <a:pt x="6" y="6"/>
                  </a:lnTo>
                  <a:lnTo>
                    <a:pt x="3" y="5"/>
                  </a:lnTo>
                  <a:lnTo>
                    <a:pt x="2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Freeform 94"/>
            <p:cNvSpPr>
              <a:spLocks/>
            </p:cNvSpPr>
            <p:nvPr/>
          </p:nvSpPr>
          <p:spPr bwMode="auto">
            <a:xfrm>
              <a:off x="7537450" y="5454651"/>
              <a:ext cx="120650" cy="14287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4" y="11"/>
                </a:cxn>
                <a:cxn ang="0">
                  <a:pos x="46" y="16"/>
                </a:cxn>
                <a:cxn ang="0">
                  <a:pos x="55" y="22"/>
                </a:cxn>
                <a:cxn ang="0">
                  <a:pos x="62" y="31"/>
                </a:cxn>
                <a:cxn ang="0">
                  <a:pos x="64" y="34"/>
                </a:cxn>
                <a:cxn ang="0">
                  <a:pos x="64" y="35"/>
                </a:cxn>
                <a:cxn ang="0">
                  <a:pos x="66" y="36"/>
                </a:cxn>
                <a:cxn ang="0">
                  <a:pos x="67" y="38"/>
                </a:cxn>
                <a:cxn ang="0">
                  <a:pos x="69" y="41"/>
                </a:cxn>
                <a:cxn ang="0">
                  <a:pos x="71" y="45"/>
                </a:cxn>
                <a:cxn ang="0">
                  <a:pos x="71" y="46"/>
                </a:cxn>
                <a:cxn ang="0">
                  <a:pos x="75" y="50"/>
                </a:cxn>
                <a:cxn ang="0">
                  <a:pos x="76" y="52"/>
                </a:cxn>
                <a:cxn ang="0">
                  <a:pos x="76" y="56"/>
                </a:cxn>
                <a:cxn ang="0">
                  <a:pos x="74" y="56"/>
                </a:cxn>
                <a:cxn ang="0">
                  <a:pos x="69" y="58"/>
                </a:cxn>
                <a:cxn ang="0">
                  <a:pos x="67" y="63"/>
                </a:cxn>
                <a:cxn ang="0">
                  <a:pos x="64" y="64"/>
                </a:cxn>
                <a:cxn ang="0">
                  <a:pos x="62" y="66"/>
                </a:cxn>
                <a:cxn ang="0">
                  <a:pos x="60" y="67"/>
                </a:cxn>
                <a:cxn ang="0">
                  <a:pos x="54" y="67"/>
                </a:cxn>
                <a:cxn ang="0">
                  <a:pos x="52" y="66"/>
                </a:cxn>
                <a:cxn ang="0">
                  <a:pos x="48" y="66"/>
                </a:cxn>
                <a:cxn ang="0">
                  <a:pos x="46" y="67"/>
                </a:cxn>
                <a:cxn ang="0">
                  <a:pos x="36" y="73"/>
                </a:cxn>
                <a:cxn ang="0">
                  <a:pos x="29" y="80"/>
                </a:cxn>
                <a:cxn ang="0">
                  <a:pos x="26" y="90"/>
                </a:cxn>
                <a:cxn ang="0">
                  <a:pos x="22" y="90"/>
                </a:cxn>
                <a:cxn ang="0">
                  <a:pos x="18" y="87"/>
                </a:cxn>
                <a:cxn ang="0">
                  <a:pos x="17" y="86"/>
                </a:cxn>
                <a:cxn ang="0">
                  <a:pos x="12" y="84"/>
                </a:cxn>
                <a:cxn ang="0">
                  <a:pos x="9" y="84"/>
                </a:cxn>
                <a:cxn ang="0">
                  <a:pos x="9" y="66"/>
                </a:cxn>
                <a:cxn ang="0">
                  <a:pos x="6" y="51"/>
                </a:cxn>
                <a:cxn ang="0">
                  <a:pos x="0" y="39"/>
                </a:cxn>
                <a:cxn ang="0">
                  <a:pos x="4" y="30"/>
                </a:cxn>
                <a:cxn ang="0">
                  <a:pos x="10" y="23"/>
                </a:cxn>
                <a:cxn ang="0">
                  <a:pos x="14" y="16"/>
                </a:cxn>
                <a:cxn ang="0">
                  <a:pos x="12" y="11"/>
                </a:cxn>
                <a:cxn ang="0">
                  <a:pos x="11" y="10"/>
                </a:cxn>
                <a:cxn ang="0">
                  <a:pos x="9" y="6"/>
                </a:cxn>
                <a:cxn ang="0">
                  <a:pos x="9" y="0"/>
                </a:cxn>
              </a:cxnLst>
              <a:rect l="0" t="0" r="r" b="b"/>
              <a:pathLst>
                <a:path w="76" h="90">
                  <a:moveTo>
                    <a:pt x="9" y="0"/>
                  </a:moveTo>
                  <a:lnTo>
                    <a:pt x="34" y="11"/>
                  </a:lnTo>
                  <a:lnTo>
                    <a:pt x="46" y="16"/>
                  </a:lnTo>
                  <a:lnTo>
                    <a:pt x="55" y="22"/>
                  </a:lnTo>
                  <a:lnTo>
                    <a:pt x="62" y="31"/>
                  </a:lnTo>
                  <a:lnTo>
                    <a:pt x="64" y="34"/>
                  </a:lnTo>
                  <a:lnTo>
                    <a:pt x="64" y="35"/>
                  </a:lnTo>
                  <a:lnTo>
                    <a:pt x="66" y="36"/>
                  </a:lnTo>
                  <a:lnTo>
                    <a:pt x="67" y="38"/>
                  </a:lnTo>
                  <a:lnTo>
                    <a:pt x="69" y="41"/>
                  </a:lnTo>
                  <a:lnTo>
                    <a:pt x="71" y="45"/>
                  </a:lnTo>
                  <a:lnTo>
                    <a:pt x="71" y="46"/>
                  </a:lnTo>
                  <a:lnTo>
                    <a:pt x="75" y="50"/>
                  </a:lnTo>
                  <a:lnTo>
                    <a:pt x="76" y="52"/>
                  </a:lnTo>
                  <a:lnTo>
                    <a:pt x="76" y="56"/>
                  </a:lnTo>
                  <a:lnTo>
                    <a:pt x="74" y="56"/>
                  </a:lnTo>
                  <a:lnTo>
                    <a:pt x="69" y="58"/>
                  </a:lnTo>
                  <a:lnTo>
                    <a:pt x="67" y="63"/>
                  </a:lnTo>
                  <a:lnTo>
                    <a:pt x="64" y="64"/>
                  </a:lnTo>
                  <a:lnTo>
                    <a:pt x="62" y="66"/>
                  </a:lnTo>
                  <a:lnTo>
                    <a:pt x="60" y="67"/>
                  </a:lnTo>
                  <a:lnTo>
                    <a:pt x="54" y="67"/>
                  </a:lnTo>
                  <a:lnTo>
                    <a:pt x="52" y="66"/>
                  </a:lnTo>
                  <a:lnTo>
                    <a:pt x="48" y="66"/>
                  </a:lnTo>
                  <a:lnTo>
                    <a:pt x="46" y="67"/>
                  </a:lnTo>
                  <a:lnTo>
                    <a:pt x="36" y="73"/>
                  </a:lnTo>
                  <a:lnTo>
                    <a:pt x="29" y="80"/>
                  </a:lnTo>
                  <a:lnTo>
                    <a:pt x="26" y="90"/>
                  </a:lnTo>
                  <a:lnTo>
                    <a:pt x="22" y="90"/>
                  </a:lnTo>
                  <a:lnTo>
                    <a:pt x="18" y="87"/>
                  </a:lnTo>
                  <a:lnTo>
                    <a:pt x="17" y="86"/>
                  </a:lnTo>
                  <a:lnTo>
                    <a:pt x="12" y="84"/>
                  </a:lnTo>
                  <a:lnTo>
                    <a:pt x="9" y="84"/>
                  </a:lnTo>
                  <a:lnTo>
                    <a:pt x="9" y="66"/>
                  </a:lnTo>
                  <a:lnTo>
                    <a:pt x="6" y="51"/>
                  </a:lnTo>
                  <a:lnTo>
                    <a:pt x="0" y="39"/>
                  </a:lnTo>
                  <a:lnTo>
                    <a:pt x="4" y="30"/>
                  </a:lnTo>
                  <a:lnTo>
                    <a:pt x="10" y="23"/>
                  </a:lnTo>
                  <a:lnTo>
                    <a:pt x="14" y="16"/>
                  </a:lnTo>
                  <a:lnTo>
                    <a:pt x="12" y="11"/>
                  </a:lnTo>
                  <a:lnTo>
                    <a:pt x="11" y="10"/>
                  </a:lnTo>
                  <a:lnTo>
                    <a:pt x="9" y="6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9" name="Freeform 95"/>
          <p:cNvSpPr>
            <a:spLocks/>
          </p:cNvSpPr>
          <p:nvPr/>
        </p:nvSpPr>
        <p:spPr bwMode="auto">
          <a:xfrm>
            <a:off x="6177957" y="1721409"/>
            <a:ext cx="342995" cy="542861"/>
          </a:xfrm>
          <a:custGeom>
            <a:avLst/>
            <a:gdLst/>
            <a:ahLst/>
            <a:cxnLst>
              <a:cxn ang="0">
                <a:pos x="138" y="3"/>
              </a:cxn>
              <a:cxn ang="0">
                <a:pos x="146" y="13"/>
              </a:cxn>
              <a:cxn ang="0">
                <a:pos x="155" y="15"/>
              </a:cxn>
              <a:cxn ang="0">
                <a:pos x="173" y="69"/>
              </a:cxn>
              <a:cxn ang="0">
                <a:pos x="191" y="133"/>
              </a:cxn>
              <a:cxn ang="0">
                <a:pos x="221" y="151"/>
              </a:cxn>
              <a:cxn ang="0">
                <a:pos x="243" y="172"/>
              </a:cxn>
              <a:cxn ang="0">
                <a:pos x="252" y="175"/>
              </a:cxn>
              <a:cxn ang="0">
                <a:pos x="254" y="188"/>
              </a:cxn>
              <a:cxn ang="0">
                <a:pos x="258" y="198"/>
              </a:cxn>
              <a:cxn ang="0">
                <a:pos x="266" y="197"/>
              </a:cxn>
              <a:cxn ang="0">
                <a:pos x="260" y="212"/>
              </a:cxn>
              <a:cxn ang="0">
                <a:pos x="248" y="212"/>
              </a:cxn>
              <a:cxn ang="0">
                <a:pos x="229" y="232"/>
              </a:cxn>
              <a:cxn ang="0">
                <a:pos x="223" y="230"/>
              </a:cxn>
              <a:cxn ang="0">
                <a:pos x="221" y="242"/>
              </a:cxn>
              <a:cxn ang="0">
                <a:pos x="215" y="245"/>
              </a:cxn>
              <a:cxn ang="0">
                <a:pos x="211" y="251"/>
              </a:cxn>
              <a:cxn ang="0">
                <a:pos x="200" y="248"/>
              </a:cxn>
              <a:cxn ang="0">
                <a:pos x="193" y="253"/>
              </a:cxn>
              <a:cxn ang="0">
                <a:pos x="183" y="252"/>
              </a:cxn>
              <a:cxn ang="0">
                <a:pos x="169" y="258"/>
              </a:cxn>
              <a:cxn ang="0">
                <a:pos x="161" y="266"/>
              </a:cxn>
              <a:cxn ang="0">
                <a:pos x="158" y="280"/>
              </a:cxn>
              <a:cxn ang="0">
                <a:pos x="152" y="312"/>
              </a:cxn>
              <a:cxn ang="0">
                <a:pos x="136" y="318"/>
              </a:cxn>
              <a:cxn ang="0">
                <a:pos x="133" y="325"/>
              </a:cxn>
              <a:cxn ang="0">
                <a:pos x="119" y="323"/>
              </a:cxn>
              <a:cxn ang="0">
                <a:pos x="112" y="337"/>
              </a:cxn>
              <a:cxn ang="0">
                <a:pos x="108" y="336"/>
              </a:cxn>
              <a:cxn ang="0">
                <a:pos x="98" y="343"/>
              </a:cxn>
              <a:cxn ang="0">
                <a:pos x="91" y="372"/>
              </a:cxn>
              <a:cxn ang="0">
                <a:pos x="89" y="381"/>
              </a:cxn>
              <a:cxn ang="0">
                <a:pos x="83" y="395"/>
              </a:cxn>
              <a:cxn ang="0">
                <a:pos x="80" y="421"/>
              </a:cxn>
              <a:cxn ang="0">
                <a:pos x="71" y="415"/>
              </a:cxn>
              <a:cxn ang="0">
                <a:pos x="63" y="408"/>
              </a:cxn>
              <a:cxn ang="0">
                <a:pos x="54" y="386"/>
              </a:cxn>
              <a:cxn ang="0">
                <a:pos x="37" y="335"/>
              </a:cxn>
              <a:cxn ang="0">
                <a:pos x="31" y="321"/>
              </a:cxn>
              <a:cxn ang="0">
                <a:pos x="33" y="317"/>
              </a:cxn>
              <a:cxn ang="0">
                <a:pos x="25" y="309"/>
              </a:cxn>
              <a:cxn ang="0">
                <a:pos x="23" y="301"/>
              </a:cxn>
              <a:cxn ang="0">
                <a:pos x="0" y="232"/>
              </a:cxn>
              <a:cxn ang="0">
                <a:pos x="12" y="228"/>
              </a:cxn>
              <a:cxn ang="0">
                <a:pos x="18" y="220"/>
              </a:cxn>
              <a:cxn ang="0">
                <a:pos x="20" y="200"/>
              </a:cxn>
              <a:cxn ang="0">
                <a:pos x="32" y="174"/>
              </a:cxn>
              <a:cxn ang="0">
                <a:pos x="37" y="164"/>
              </a:cxn>
              <a:cxn ang="0">
                <a:pos x="28" y="133"/>
              </a:cxn>
              <a:cxn ang="0">
                <a:pos x="31" y="120"/>
              </a:cxn>
              <a:cxn ang="0">
                <a:pos x="34" y="116"/>
              </a:cxn>
              <a:cxn ang="0">
                <a:pos x="34" y="85"/>
              </a:cxn>
              <a:cxn ang="0">
                <a:pos x="45" y="56"/>
              </a:cxn>
              <a:cxn ang="0">
                <a:pos x="56" y="17"/>
              </a:cxn>
              <a:cxn ang="0">
                <a:pos x="60" y="9"/>
              </a:cxn>
              <a:cxn ang="0">
                <a:pos x="69" y="7"/>
              </a:cxn>
              <a:cxn ang="0">
                <a:pos x="77" y="21"/>
              </a:cxn>
              <a:cxn ang="0">
                <a:pos x="118" y="0"/>
              </a:cxn>
            </a:cxnLst>
            <a:rect l="0" t="0" r="r" b="b"/>
            <a:pathLst>
              <a:path w="266" h="421">
                <a:moveTo>
                  <a:pt x="118" y="0"/>
                </a:moveTo>
                <a:lnTo>
                  <a:pt x="125" y="1"/>
                </a:lnTo>
                <a:lnTo>
                  <a:pt x="131" y="1"/>
                </a:lnTo>
                <a:lnTo>
                  <a:pt x="138" y="3"/>
                </a:lnTo>
                <a:lnTo>
                  <a:pt x="141" y="7"/>
                </a:lnTo>
                <a:lnTo>
                  <a:pt x="143" y="10"/>
                </a:lnTo>
                <a:lnTo>
                  <a:pt x="144" y="11"/>
                </a:lnTo>
                <a:lnTo>
                  <a:pt x="146" y="13"/>
                </a:lnTo>
                <a:lnTo>
                  <a:pt x="148" y="13"/>
                </a:lnTo>
                <a:lnTo>
                  <a:pt x="151" y="14"/>
                </a:lnTo>
                <a:lnTo>
                  <a:pt x="153" y="14"/>
                </a:lnTo>
                <a:lnTo>
                  <a:pt x="155" y="15"/>
                </a:lnTo>
                <a:lnTo>
                  <a:pt x="158" y="21"/>
                </a:lnTo>
                <a:lnTo>
                  <a:pt x="160" y="29"/>
                </a:lnTo>
                <a:lnTo>
                  <a:pt x="163" y="39"/>
                </a:lnTo>
                <a:lnTo>
                  <a:pt x="173" y="69"/>
                </a:lnTo>
                <a:lnTo>
                  <a:pt x="183" y="101"/>
                </a:lnTo>
                <a:lnTo>
                  <a:pt x="187" y="109"/>
                </a:lnTo>
                <a:lnTo>
                  <a:pt x="190" y="120"/>
                </a:lnTo>
                <a:lnTo>
                  <a:pt x="191" y="133"/>
                </a:lnTo>
                <a:lnTo>
                  <a:pt x="198" y="137"/>
                </a:lnTo>
                <a:lnTo>
                  <a:pt x="208" y="139"/>
                </a:lnTo>
                <a:lnTo>
                  <a:pt x="219" y="139"/>
                </a:lnTo>
                <a:lnTo>
                  <a:pt x="221" y="151"/>
                </a:lnTo>
                <a:lnTo>
                  <a:pt x="225" y="162"/>
                </a:lnTo>
                <a:lnTo>
                  <a:pt x="237" y="178"/>
                </a:lnTo>
                <a:lnTo>
                  <a:pt x="239" y="175"/>
                </a:lnTo>
                <a:lnTo>
                  <a:pt x="243" y="172"/>
                </a:lnTo>
                <a:lnTo>
                  <a:pt x="245" y="169"/>
                </a:lnTo>
                <a:lnTo>
                  <a:pt x="248" y="170"/>
                </a:lnTo>
                <a:lnTo>
                  <a:pt x="251" y="172"/>
                </a:lnTo>
                <a:lnTo>
                  <a:pt x="252" y="175"/>
                </a:lnTo>
                <a:lnTo>
                  <a:pt x="257" y="179"/>
                </a:lnTo>
                <a:lnTo>
                  <a:pt x="259" y="181"/>
                </a:lnTo>
                <a:lnTo>
                  <a:pt x="259" y="183"/>
                </a:lnTo>
                <a:lnTo>
                  <a:pt x="254" y="188"/>
                </a:lnTo>
                <a:lnTo>
                  <a:pt x="253" y="190"/>
                </a:lnTo>
                <a:lnTo>
                  <a:pt x="253" y="192"/>
                </a:lnTo>
                <a:lnTo>
                  <a:pt x="255" y="197"/>
                </a:lnTo>
                <a:lnTo>
                  <a:pt x="258" y="198"/>
                </a:lnTo>
                <a:lnTo>
                  <a:pt x="259" y="199"/>
                </a:lnTo>
                <a:lnTo>
                  <a:pt x="262" y="199"/>
                </a:lnTo>
                <a:lnTo>
                  <a:pt x="265" y="195"/>
                </a:lnTo>
                <a:lnTo>
                  <a:pt x="266" y="197"/>
                </a:lnTo>
                <a:lnTo>
                  <a:pt x="266" y="203"/>
                </a:lnTo>
                <a:lnTo>
                  <a:pt x="265" y="206"/>
                </a:lnTo>
                <a:lnTo>
                  <a:pt x="262" y="209"/>
                </a:lnTo>
                <a:lnTo>
                  <a:pt x="260" y="212"/>
                </a:lnTo>
                <a:lnTo>
                  <a:pt x="257" y="213"/>
                </a:lnTo>
                <a:lnTo>
                  <a:pt x="254" y="214"/>
                </a:lnTo>
                <a:lnTo>
                  <a:pt x="251" y="214"/>
                </a:lnTo>
                <a:lnTo>
                  <a:pt x="248" y="212"/>
                </a:lnTo>
                <a:lnTo>
                  <a:pt x="244" y="221"/>
                </a:lnTo>
                <a:lnTo>
                  <a:pt x="238" y="228"/>
                </a:lnTo>
                <a:lnTo>
                  <a:pt x="231" y="234"/>
                </a:lnTo>
                <a:lnTo>
                  <a:pt x="229" y="232"/>
                </a:lnTo>
                <a:lnTo>
                  <a:pt x="228" y="230"/>
                </a:lnTo>
                <a:lnTo>
                  <a:pt x="226" y="228"/>
                </a:lnTo>
                <a:lnTo>
                  <a:pt x="225" y="228"/>
                </a:lnTo>
                <a:lnTo>
                  <a:pt x="223" y="230"/>
                </a:lnTo>
                <a:lnTo>
                  <a:pt x="222" y="231"/>
                </a:lnTo>
                <a:lnTo>
                  <a:pt x="222" y="239"/>
                </a:lnTo>
                <a:lnTo>
                  <a:pt x="223" y="240"/>
                </a:lnTo>
                <a:lnTo>
                  <a:pt x="221" y="242"/>
                </a:lnTo>
                <a:lnTo>
                  <a:pt x="218" y="242"/>
                </a:lnTo>
                <a:lnTo>
                  <a:pt x="217" y="244"/>
                </a:lnTo>
                <a:lnTo>
                  <a:pt x="216" y="244"/>
                </a:lnTo>
                <a:lnTo>
                  <a:pt x="215" y="245"/>
                </a:lnTo>
                <a:lnTo>
                  <a:pt x="214" y="247"/>
                </a:lnTo>
                <a:lnTo>
                  <a:pt x="214" y="248"/>
                </a:lnTo>
                <a:lnTo>
                  <a:pt x="215" y="252"/>
                </a:lnTo>
                <a:lnTo>
                  <a:pt x="211" y="251"/>
                </a:lnTo>
                <a:lnTo>
                  <a:pt x="209" y="249"/>
                </a:lnTo>
                <a:lnTo>
                  <a:pt x="205" y="249"/>
                </a:lnTo>
                <a:lnTo>
                  <a:pt x="202" y="248"/>
                </a:lnTo>
                <a:lnTo>
                  <a:pt x="200" y="248"/>
                </a:lnTo>
                <a:lnTo>
                  <a:pt x="197" y="246"/>
                </a:lnTo>
                <a:lnTo>
                  <a:pt x="196" y="248"/>
                </a:lnTo>
                <a:lnTo>
                  <a:pt x="194" y="251"/>
                </a:lnTo>
                <a:lnTo>
                  <a:pt x="193" y="253"/>
                </a:lnTo>
                <a:lnTo>
                  <a:pt x="190" y="255"/>
                </a:lnTo>
                <a:lnTo>
                  <a:pt x="188" y="255"/>
                </a:lnTo>
                <a:lnTo>
                  <a:pt x="186" y="254"/>
                </a:lnTo>
                <a:lnTo>
                  <a:pt x="183" y="252"/>
                </a:lnTo>
                <a:lnTo>
                  <a:pt x="183" y="274"/>
                </a:lnTo>
                <a:lnTo>
                  <a:pt x="176" y="274"/>
                </a:lnTo>
                <a:lnTo>
                  <a:pt x="173" y="272"/>
                </a:lnTo>
                <a:lnTo>
                  <a:pt x="169" y="258"/>
                </a:lnTo>
                <a:lnTo>
                  <a:pt x="166" y="254"/>
                </a:lnTo>
                <a:lnTo>
                  <a:pt x="163" y="253"/>
                </a:lnTo>
                <a:lnTo>
                  <a:pt x="161" y="253"/>
                </a:lnTo>
                <a:lnTo>
                  <a:pt x="161" y="266"/>
                </a:lnTo>
                <a:lnTo>
                  <a:pt x="155" y="266"/>
                </a:lnTo>
                <a:lnTo>
                  <a:pt x="155" y="269"/>
                </a:lnTo>
                <a:lnTo>
                  <a:pt x="158" y="276"/>
                </a:lnTo>
                <a:lnTo>
                  <a:pt x="158" y="280"/>
                </a:lnTo>
                <a:lnTo>
                  <a:pt x="156" y="289"/>
                </a:lnTo>
                <a:lnTo>
                  <a:pt x="154" y="300"/>
                </a:lnTo>
                <a:lnTo>
                  <a:pt x="155" y="310"/>
                </a:lnTo>
                <a:lnTo>
                  <a:pt x="152" y="312"/>
                </a:lnTo>
                <a:lnTo>
                  <a:pt x="146" y="312"/>
                </a:lnTo>
                <a:lnTo>
                  <a:pt x="141" y="314"/>
                </a:lnTo>
                <a:lnTo>
                  <a:pt x="138" y="315"/>
                </a:lnTo>
                <a:lnTo>
                  <a:pt x="136" y="318"/>
                </a:lnTo>
                <a:lnTo>
                  <a:pt x="136" y="324"/>
                </a:lnTo>
                <a:lnTo>
                  <a:pt x="134" y="326"/>
                </a:lnTo>
                <a:lnTo>
                  <a:pt x="133" y="326"/>
                </a:lnTo>
                <a:lnTo>
                  <a:pt x="133" y="325"/>
                </a:lnTo>
                <a:lnTo>
                  <a:pt x="132" y="323"/>
                </a:lnTo>
                <a:lnTo>
                  <a:pt x="132" y="314"/>
                </a:lnTo>
                <a:lnTo>
                  <a:pt x="123" y="321"/>
                </a:lnTo>
                <a:lnTo>
                  <a:pt x="119" y="323"/>
                </a:lnTo>
                <a:lnTo>
                  <a:pt x="116" y="322"/>
                </a:lnTo>
                <a:lnTo>
                  <a:pt x="113" y="316"/>
                </a:lnTo>
                <a:lnTo>
                  <a:pt x="110" y="323"/>
                </a:lnTo>
                <a:lnTo>
                  <a:pt x="112" y="337"/>
                </a:lnTo>
                <a:lnTo>
                  <a:pt x="110" y="344"/>
                </a:lnTo>
                <a:lnTo>
                  <a:pt x="109" y="344"/>
                </a:lnTo>
                <a:lnTo>
                  <a:pt x="108" y="343"/>
                </a:lnTo>
                <a:lnTo>
                  <a:pt x="108" y="336"/>
                </a:lnTo>
                <a:lnTo>
                  <a:pt x="106" y="336"/>
                </a:lnTo>
                <a:lnTo>
                  <a:pt x="103" y="338"/>
                </a:lnTo>
                <a:lnTo>
                  <a:pt x="101" y="339"/>
                </a:lnTo>
                <a:lnTo>
                  <a:pt x="98" y="343"/>
                </a:lnTo>
                <a:lnTo>
                  <a:pt x="95" y="346"/>
                </a:lnTo>
                <a:lnTo>
                  <a:pt x="94" y="350"/>
                </a:lnTo>
                <a:lnTo>
                  <a:pt x="94" y="367"/>
                </a:lnTo>
                <a:lnTo>
                  <a:pt x="91" y="372"/>
                </a:lnTo>
                <a:lnTo>
                  <a:pt x="89" y="373"/>
                </a:lnTo>
                <a:lnTo>
                  <a:pt x="88" y="374"/>
                </a:lnTo>
                <a:lnTo>
                  <a:pt x="88" y="379"/>
                </a:lnTo>
                <a:lnTo>
                  <a:pt x="89" y="381"/>
                </a:lnTo>
                <a:lnTo>
                  <a:pt x="90" y="382"/>
                </a:lnTo>
                <a:lnTo>
                  <a:pt x="90" y="387"/>
                </a:lnTo>
                <a:lnTo>
                  <a:pt x="89" y="389"/>
                </a:lnTo>
                <a:lnTo>
                  <a:pt x="83" y="395"/>
                </a:lnTo>
                <a:lnTo>
                  <a:pt x="82" y="398"/>
                </a:lnTo>
                <a:lnTo>
                  <a:pt x="81" y="405"/>
                </a:lnTo>
                <a:lnTo>
                  <a:pt x="81" y="417"/>
                </a:lnTo>
                <a:lnTo>
                  <a:pt x="80" y="421"/>
                </a:lnTo>
                <a:lnTo>
                  <a:pt x="76" y="421"/>
                </a:lnTo>
                <a:lnTo>
                  <a:pt x="74" y="420"/>
                </a:lnTo>
                <a:lnTo>
                  <a:pt x="71" y="417"/>
                </a:lnTo>
                <a:lnTo>
                  <a:pt x="71" y="415"/>
                </a:lnTo>
                <a:lnTo>
                  <a:pt x="70" y="413"/>
                </a:lnTo>
                <a:lnTo>
                  <a:pt x="70" y="409"/>
                </a:lnTo>
                <a:lnTo>
                  <a:pt x="67" y="409"/>
                </a:lnTo>
                <a:lnTo>
                  <a:pt x="63" y="408"/>
                </a:lnTo>
                <a:lnTo>
                  <a:pt x="58" y="402"/>
                </a:lnTo>
                <a:lnTo>
                  <a:pt x="56" y="400"/>
                </a:lnTo>
                <a:lnTo>
                  <a:pt x="54" y="398"/>
                </a:lnTo>
                <a:lnTo>
                  <a:pt x="54" y="386"/>
                </a:lnTo>
                <a:lnTo>
                  <a:pt x="49" y="374"/>
                </a:lnTo>
                <a:lnTo>
                  <a:pt x="40" y="353"/>
                </a:lnTo>
                <a:lnTo>
                  <a:pt x="38" y="344"/>
                </a:lnTo>
                <a:lnTo>
                  <a:pt x="37" y="335"/>
                </a:lnTo>
                <a:lnTo>
                  <a:pt x="34" y="324"/>
                </a:lnTo>
                <a:lnTo>
                  <a:pt x="33" y="324"/>
                </a:lnTo>
                <a:lnTo>
                  <a:pt x="31" y="323"/>
                </a:lnTo>
                <a:lnTo>
                  <a:pt x="31" y="321"/>
                </a:lnTo>
                <a:lnTo>
                  <a:pt x="32" y="321"/>
                </a:lnTo>
                <a:lnTo>
                  <a:pt x="33" y="319"/>
                </a:lnTo>
                <a:lnTo>
                  <a:pt x="34" y="319"/>
                </a:lnTo>
                <a:lnTo>
                  <a:pt x="33" y="317"/>
                </a:lnTo>
                <a:lnTo>
                  <a:pt x="30" y="314"/>
                </a:lnTo>
                <a:lnTo>
                  <a:pt x="27" y="312"/>
                </a:lnTo>
                <a:lnTo>
                  <a:pt x="26" y="310"/>
                </a:lnTo>
                <a:lnTo>
                  <a:pt x="25" y="309"/>
                </a:lnTo>
                <a:lnTo>
                  <a:pt x="25" y="307"/>
                </a:lnTo>
                <a:lnTo>
                  <a:pt x="24" y="304"/>
                </a:lnTo>
                <a:lnTo>
                  <a:pt x="24" y="302"/>
                </a:lnTo>
                <a:lnTo>
                  <a:pt x="23" y="301"/>
                </a:lnTo>
                <a:lnTo>
                  <a:pt x="23" y="300"/>
                </a:lnTo>
                <a:lnTo>
                  <a:pt x="17" y="277"/>
                </a:lnTo>
                <a:lnTo>
                  <a:pt x="10" y="254"/>
                </a:lnTo>
                <a:lnTo>
                  <a:pt x="0" y="232"/>
                </a:lnTo>
                <a:lnTo>
                  <a:pt x="0" y="231"/>
                </a:lnTo>
                <a:lnTo>
                  <a:pt x="2" y="230"/>
                </a:lnTo>
                <a:lnTo>
                  <a:pt x="10" y="230"/>
                </a:lnTo>
                <a:lnTo>
                  <a:pt x="12" y="228"/>
                </a:lnTo>
                <a:lnTo>
                  <a:pt x="14" y="226"/>
                </a:lnTo>
                <a:lnTo>
                  <a:pt x="16" y="224"/>
                </a:lnTo>
                <a:lnTo>
                  <a:pt x="17" y="223"/>
                </a:lnTo>
                <a:lnTo>
                  <a:pt x="18" y="220"/>
                </a:lnTo>
                <a:lnTo>
                  <a:pt x="20" y="218"/>
                </a:lnTo>
                <a:lnTo>
                  <a:pt x="26" y="218"/>
                </a:lnTo>
                <a:lnTo>
                  <a:pt x="20" y="206"/>
                </a:lnTo>
                <a:lnTo>
                  <a:pt x="20" y="200"/>
                </a:lnTo>
                <a:lnTo>
                  <a:pt x="26" y="189"/>
                </a:lnTo>
                <a:lnTo>
                  <a:pt x="34" y="181"/>
                </a:lnTo>
                <a:lnTo>
                  <a:pt x="32" y="178"/>
                </a:lnTo>
                <a:lnTo>
                  <a:pt x="32" y="174"/>
                </a:lnTo>
                <a:lnTo>
                  <a:pt x="33" y="172"/>
                </a:lnTo>
                <a:lnTo>
                  <a:pt x="35" y="168"/>
                </a:lnTo>
                <a:lnTo>
                  <a:pt x="37" y="167"/>
                </a:lnTo>
                <a:lnTo>
                  <a:pt x="37" y="164"/>
                </a:lnTo>
                <a:lnTo>
                  <a:pt x="35" y="156"/>
                </a:lnTo>
                <a:lnTo>
                  <a:pt x="32" y="148"/>
                </a:lnTo>
                <a:lnTo>
                  <a:pt x="30" y="141"/>
                </a:lnTo>
                <a:lnTo>
                  <a:pt x="28" y="133"/>
                </a:lnTo>
                <a:lnTo>
                  <a:pt x="28" y="128"/>
                </a:lnTo>
                <a:lnTo>
                  <a:pt x="30" y="126"/>
                </a:lnTo>
                <a:lnTo>
                  <a:pt x="30" y="122"/>
                </a:lnTo>
                <a:lnTo>
                  <a:pt x="31" y="120"/>
                </a:lnTo>
                <a:lnTo>
                  <a:pt x="31" y="119"/>
                </a:lnTo>
                <a:lnTo>
                  <a:pt x="32" y="118"/>
                </a:lnTo>
                <a:lnTo>
                  <a:pt x="33" y="118"/>
                </a:lnTo>
                <a:lnTo>
                  <a:pt x="34" y="116"/>
                </a:lnTo>
                <a:lnTo>
                  <a:pt x="35" y="116"/>
                </a:lnTo>
                <a:lnTo>
                  <a:pt x="37" y="115"/>
                </a:lnTo>
                <a:lnTo>
                  <a:pt x="37" y="113"/>
                </a:lnTo>
                <a:lnTo>
                  <a:pt x="34" y="85"/>
                </a:lnTo>
                <a:lnTo>
                  <a:pt x="35" y="78"/>
                </a:lnTo>
                <a:lnTo>
                  <a:pt x="39" y="72"/>
                </a:lnTo>
                <a:lnTo>
                  <a:pt x="42" y="65"/>
                </a:lnTo>
                <a:lnTo>
                  <a:pt x="45" y="56"/>
                </a:lnTo>
                <a:lnTo>
                  <a:pt x="46" y="45"/>
                </a:lnTo>
                <a:lnTo>
                  <a:pt x="52" y="28"/>
                </a:lnTo>
                <a:lnTo>
                  <a:pt x="54" y="24"/>
                </a:lnTo>
                <a:lnTo>
                  <a:pt x="56" y="17"/>
                </a:lnTo>
                <a:lnTo>
                  <a:pt x="58" y="15"/>
                </a:lnTo>
                <a:lnTo>
                  <a:pt x="58" y="14"/>
                </a:lnTo>
                <a:lnTo>
                  <a:pt x="59" y="10"/>
                </a:lnTo>
                <a:lnTo>
                  <a:pt x="60" y="9"/>
                </a:lnTo>
                <a:lnTo>
                  <a:pt x="61" y="7"/>
                </a:lnTo>
                <a:lnTo>
                  <a:pt x="62" y="6"/>
                </a:lnTo>
                <a:lnTo>
                  <a:pt x="69" y="6"/>
                </a:lnTo>
                <a:lnTo>
                  <a:pt x="69" y="7"/>
                </a:lnTo>
                <a:lnTo>
                  <a:pt x="70" y="8"/>
                </a:lnTo>
                <a:lnTo>
                  <a:pt x="70" y="15"/>
                </a:lnTo>
                <a:lnTo>
                  <a:pt x="75" y="20"/>
                </a:lnTo>
                <a:lnTo>
                  <a:pt x="77" y="21"/>
                </a:lnTo>
                <a:lnTo>
                  <a:pt x="82" y="25"/>
                </a:lnTo>
                <a:lnTo>
                  <a:pt x="96" y="18"/>
                </a:lnTo>
                <a:lnTo>
                  <a:pt x="108" y="10"/>
                </a:lnTo>
                <a:lnTo>
                  <a:pt x="118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0" name="Freeform 96"/>
          <p:cNvSpPr>
            <a:spLocks/>
          </p:cNvSpPr>
          <p:nvPr/>
        </p:nvSpPr>
        <p:spPr bwMode="auto">
          <a:xfrm>
            <a:off x="5311445" y="2859997"/>
            <a:ext cx="689858" cy="408757"/>
          </a:xfrm>
          <a:custGeom>
            <a:avLst/>
            <a:gdLst/>
            <a:ahLst/>
            <a:cxnLst>
              <a:cxn ang="0">
                <a:pos x="349" y="15"/>
              </a:cxn>
              <a:cxn ang="0">
                <a:pos x="366" y="0"/>
              </a:cxn>
              <a:cxn ang="0">
                <a:pos x="372" y="7"/>
              </a:cxn>
              <a:cxn ang="0">
                <a:pos x="401" y="26"/>
              </a:cxn>
              <a:cxn ang="0">
                <a:pos x="411" y="27"/>
              </a:cxn>
              <a:cxn ang="0">
                <a:pos x="413" y="49"/>
              </a:cxn>
              <a:cxn ang="0">
                <a:pos x="405" y="85"/>
              </a:cxn>
              <a:cxn ang="0">
                <a:pos x="434" y="87"/>
              </a:cxn>
              <a:cxn ang="0">
                <a:pos x="465" y="96"/>
              </a:cxn>
              <a:cxn ang="0">
                <a:pos x="486" y="128"/>
              </a:cxn>
              <a:cxn ang="0">
                <a:pos x="472" y="122"/>
              </a:cxn>
              <a:cxn ang="0">
                <a:pos x="456" y="111"/>
              </a:cxn>
              <a:cxn ang="0">
                <a:pos x="443" y="100"/>
              </a:cxn>
              <a:cxn ang="0">
                <a:pos x="426" y="94"/>
              </a:cxn>
              <a:cxn ang="0">
                <a:pos x="433" y="104"/>
              </a:cxn>
              <a:cxn ang="0">
                <a:pos x="435" y="105"/>
              </a:cxn>
              <a:cxn ang="0">
                <a:pos x="464" y="129"/>
              </a:cxn>
              <a:cxn ang="0">
                <a:pos x="486" y="143"/>
              </a:cxn>
              <a:cxn ang="0">
                <a:pos x="486" y="157"/>
              </a:cxn>
              <a:cxn ang="0">
                <a:pos x="480" y="163"/>
              </a:cxn>
              <a:cxn ang="0">
                <a:pos x="476" y="157"/>
              </a:cxn>
              <a:cxn ang="0">
                <a:pos x="463" y="148"/>
              </a:cxn>
              <a:cxn ang="0">
                <a:pos x="476" y="169"/>
              </a:cxn>
              <a:cxn ang="0">
                <a:pos x="506" y="185"/>
              </a:cxn>
              <a:cxn ang="0">
                <a:pos x="472" y="177"/>
              </a:cxn>
              <a:cxn ang="0">
                <a:pos x="457" y="170"/>
              </a:cxn>
              <a:cxn ang="0">
                <a:pos x="434" y="178"/>
              </a:cxn>
              <a:cxn ang="0">
                <a:pos x="480" y="192"/>
              </a:cxn>
              <a:cxn ang="0">
                <a:pos x="478" y="195"/>
              </a:cxn>
              <a:cxn ang="0">
                <a:pos x="484" y="199"/>
              </a:cxn>
              <a:cxn ang="0">
                <a:pos x="494" y="211"/>
              </a:cxn>
              <a:cxn ang="0">
                <a:pos x="512" y="209"/>
              </a:cxn>
              <a:cxn ang="0">
                <a:pos x="511" y="204"/>
              </a:cxn>
              <a:cxn ang="0">
                <a:pos x="532" y="204"/>
              </a:cxn>
              <a:cxn ang="0">
                <a:pos x="534" y="212"/>
              </a:cxn>
              <a:cxn ang="0">
                <a:pos x="530" y="223"/>
              </a:cxn>
              <a:cxn ang="0">
                <a:pos x="508" y="232"/>
              </a:cxn>
              <a:cxn ang="0">
                <a:pos x="490" y="237"/>
              </a:cxn>
              <a:cxn ang="0">
                <a:pos x="349" y="265"/>
              </a:cxn>
              <a:cxn ang="0">
                <a:pos x="214" y="289"/>
              </a:cxn>
              <a:cxn ang="0">
                <a:pos x="123" y="294"/>
              </a:cxn>
              <a:cxn ang="0">
                <a:pos x="54" y="311"/>
              </a:cxn>
              <a:cxn ang="0">
                <a:pos x="9" y="310"/>
              </a:cxn>
              <a:cxn ang="0">
                <a:pos x="26" y="300"/>
              </a:cxn>
              <a:cxn ang="0">
                <a:pos x="44" y="272"/>
              </a:cxn>
              <a:cxn ang="0">
                <a:pos x="75" y="240"/>
              </a:cxn>
              <a:cxn ang="0">
                <a:pos x="96" y="237"/>
              </a:cxn>
              <a:cxn ang="0">
                <a:pos x="112" y="245"/>
              </a:cxn>
              <a:cxn ang="0">
                <a:pos x="131" y="240"/>
              </a:cxn>
              <a:cxn ang="0">
                <a:pos x="165" y="231"/>
              </a:cxn>
              <a:cxn ang="0">
                <a:pos x="183" y="217"/>
              </a:cxn>
              <a:cxn ang="0">
                <a:pos x="213" y="204"/>
              </a:cxn>
              <a:cxn ang="0">
                <a:pos x="217" y="192"/>
              </a:cxn>
              <a:cxn ang="0">
                <a:pos x="216" y="168"/>
              </a:cxn>
              <a:cxn ang="0">
                <a:pos x="224" y="156"/>
              </a:cxn>
              <a:cxn ang="0">
                <a:pos x="243" y="111"/>
              </a:cxn>
              <a:cxn ang="0">
                <a:pos x="265" y="105"/>
              </a:cxn>
              <a:cxn ang="0">
                <a:pos x="280" y="69"/>
              </a:cxn>
              <a:cxn ang="0">
                <a:pos x="300" y="49"/>
              </a:cxn>
              <a:cxn ang="0">
                <a:pos x="310" y="31"/>
              </a:cxn>
              <a:cxn ang="0">
                <a:pos x="319" y="0"/>
              </a:cxn>
            </a:cxnLst>
            <a:rect l="0" t="0" r="r" b="b"/>
            <a:pathLst>
              <a:path w="535" h="317">
                <a:moveTo>
                  <a:pt x="319" y="0"/>
                </a:moveTo>
                <a:lnTo>
                  <a:pt x="329" y="6"/>
                </a:lnTo>
                <a:lnTo>
                  <a:pt x="338" y="9"/>
                </a:lnTo>
                <a:lnTo>
                  <a:pt x="344" y="12"/>
                </a:lnTo>
                <a:lnTo>
                  <a:pt x="344" y="13"/>
                </a:lnTo>
                <a:lnTo>
                  <a:pt x="342" y="15"/>
                </a:lnTo>
                <a:lnTo>
                  <a:pt x="349" y="15"/>
                </a:lnTo>
                <a:lnTo>
                  <a:pt x="351" y="16"/>
                </a:lnTo>
                <a:lnTo>
                  <a:pt x="352" y="17"/>
                </a:lnTo>
                <a:lnTo>
                  <a:pt x="352" y="20"/>
                </a:lnTo>
                <a:lnTo>
                  <a:pt x="356" y="16"/>
                </a:lnTo>
                <a:lnTo>
                  <a:pt x="360" y="5"/>
                </a:lnTo>
                <a:lnTo>
                  <a:pt x="364" y="0"/>
                </a:lnTo>
                <a:lnTo>
                  <a:pt x="366" y="0"/>
                </a:lnTo>
                <a:lnTo>
                  <a:pt x="369" y="2"/>
                </a:lnTo>
                <a:lnTo>
                  <a:pt x="367" y="3"/>
                </a:lnTo>
                <a:lnTo>
                  <a:pt x="367" y="5"/>
                </a:lnTo>
                <a:lnTo>
                  <a:pt x="371" y="5"/>
                </a:lnTo>
                <a:lnTo>
                  <a:pt x="374" y="3"/>
                </a:lnTo>
                <a:lnTo>
                  <a:pt x="373" y="6"/>
                </a:lnTo>
                <a:lnTo>
                  <a:pt x="372" y="7"/>
                </a:lnTo>
                <a:lnTo>
                  <a:pt x="373" y="8"/>
                </a:lnTo>
                <a:lnTo>
                  <a:pt x="374" y="6"/>
                </a:lnTo>
                <a:lnTo>
                  <a:pt x="378" y="14"/>
                </a:lnTo>
                <a:lnTo>
                  <a:pt x="383" y="19"/>
                </a:lnTo>
                <a:lnTo>
                  <a:pt x="390" y="21"/>
                </a:lnTo>
                <a:lnTo>
                  <a:pt x="404" y="23"/>
                </a:lnTo>
                <a:lnTo>
                  <a:pt x="401" y="26"/>
                </a:lnTo>
                <a:lnTo>
                  <a:pt x="400" y="28"/>
                </a:lnTo>
                <a:lnTo>
                  <a:pt x="398" y="29"/>
                </a:lnTo>
                <a:lnTo>
                  <a:pt x="399" y="30"/>
                </a:lnTo>
                <a:lnTo>
                  <a:pt x="400" y="30"/>
                </a:lnTo>
                <a:lnTo>
                  <a:pt x="401" y="29"/>
                </a:lnTo>
                <a:lnTo>
                  <a:pt x="406" y="27"/>
                </a:lnTo>
                <a:lnTo>
                  <a:pt x="411" y="27"/>
                </a:lnTo>
                <a:lnTo>
                  <a:pt x="414" y="29"/>
                </a:lnTo>
                <a:lnTo>
                  <a:pt x="414" y="37"/>
                </a:lnTo>
                <a:lnTo>
                  <a:pt x="415" y="38"/>
                </a:lnTo>
                <a:lnTo>
                  <a:pt x="418" y="43"/>
                </a:lnTo>
                <a:lnTo>
                  <a:pt x="418" y="45"/>
                </a:lnTo>
                <a:lnTo>
                  <a:pt x="415" y="47"/>
                </a:lnTo>
                <a:lnTo>
                  <a:pt x="413" y="49"/>
                </a:lnTo>
                <a:lnTo>
                  <a:pt x="411" y="50"/>
                </a:lnTo>
                <a:lnTo>
                  <a:pt x="408" y="50"/>
                </a:lnTo>
                <a:lnTo>
                  <a:pt x="406" y="49"/>
                </a:lnTo>
                <a:lnTo>
                  <a:pt x="405" y="56"/>
                </a:lnTo>
                <a:lnTo>
                  <a:pt x="402" y="72"/>
                </a:lnTo>
                <a:lnTo>
                  <a:pt x="400" y="79"/>
                </a:lnTo>
                <a:lnTo>
                  <a:pt x="405" y="85"/>
                </a:lnTo>
                <a:lnTo>
                  <a:pt x="409" y="86"/>
                </a:lnTo>
                <a:lnTo>
                  <a:pt x="415" y="85"/>
                </a:lnTo>
                <a:lnTo>
                  <a:pt x="422" y="82"/>
                </a:lnTo>
                <a:lnTo>
                  <a:pt x="428" y="79"/>
                </a:lnTo>
                <a:lnTo>
                  <a:pt x="428" y="83"/>
                </a:lnTo>
                <a:lnTo>
                  <a:pt x="431" y="86"/>
                </a:lnTo>
                <a:lnTo>
                  <a:pt x="434" y="87"/>
                </a:lnTo>
                <a:lnTo>
                  <a:pt x="436" y="90"/>
                </a:lnTo>
                <a:lnTo>
                  <a:pt x="437" y="92"/>
                </a:lnTo>
                <a:lnTo>
                  <a:pt x="442" y="90"/>
                </a:lnTo>
                <a:lnTo>
                  <a:pt x="450" y="87"/>
                </a:lnTo>
                <a:lnTo>
                  <a:pt x="456" y="89"/>
                </a:lnTo>
                <a:lnTo>
                  <a:pt x="462" y="91"/>
                </a:lnTo>
                <a:lnTo>
                  <a:pt x="465" y="96"/>
                </a:lnTo>
                <a:lnTo>
                  <a:pt x="470" y="100"/>
                </a:lnTo>
                <a:lnTo>
                  <a:pt x="476" y="104"/>
                </a:lnTo>
                <a:lnTo>
                  <a:pt x="482" y="104"/>
                </a:lnTo>
                <a:lnTo>
                  <a:pt x="485" y="111"/>
                </a:lnTo>
                <a:lnTo>
                  <a:pt x="487" y="118"/>
                </a:lnTo>
                <a:lnTo>
                  <a:pt x="487" y="128"/>
                </a:lnTo>
                <a:lnTo>
                  <a:pt x="486" y="128"/>
                </a:lnTo>
                <a:lnTo>
                  <a:pt x="485" y="127"/>
                </a:lnTo>
                <a:lnTo>
                  <a:pt x="483" y="127"/>
                </a:lnTo>
                <a:lnTo>
                  <a:pt x="480" y="126"/>
                </a:lnTo>
                <a:lnTo>
                  <a:pt x="478" y="126"/>
                </a:lnTo>
                <a:lnTo>
                  <a:pt x="476" y="125"/>
                </a:lnTo>
                <a:lnTo>
                  <a:pt x="476" y="126"/>
                </a:lnTo>
                <a:lnTo>
                  <a:pt x="472" y="122"/>
                </a:lnTo>
                <a:lnTo>
                  <a:pt x="469" y="120"/>
                </a:lnTo>
                <a:lnTo>
                  <a:pt x="466" y="115"/>
                </a:lnTo>
                <a:lnTo>
                  <a:pt x="465" y="114"/>
                </a:lnTo>
                <a:lnTo>
                  <a:pt x="464" y="112"/>
                </a:lnTo>
                <a:lnTo>
                  <a:pt x="458" y="112"/>
                </a:lnTo>
                <a:lnTo>
                  <a:pt x="457" y="111"/>
                </a:lnTo>
                <a:lnTo>
                  <a:pt x="456" y="111"/>
                </a:lnTo>
                <a:lnTo>
                  <a:pt x="456" y="110"/>
                </a:lnTo>
                <a:lnTo>
                  <a:pt x="452" y="106"/>
                </a:lnTo>
                <a:lnTo>
                  <a:pt x="448" y="108"/>
                </a:lnTo>
                <a:lnTo>
                  <a:pt x="448" y="105"/>
                </a:lnTo>
                <a:lnTo>
                  <a:pt x="447" y="104"/>
                </a:lnTo>
                <a:lnTo>
                  <a:pt x="445" y="101"/>
                </a:lnTo>
                <a:lnTo>
                  <a:pt x="443" y="100"/>
                </a:lnTo>
                <a:lnTo>
                  <a:pt x="442" y="99"/>
                </a:lnTo>
                <a:lnTo>
                  <a:pt x="440" y="94"/>
                </a:lnTo>
                <a:lnTo>
                  <a:pt x="437" y="94"/>
                </a:lnTo>
                <a:lnTo>
                  <a:pt x="434" y="97"/>
                </a:lnTo>
                <a:lnTo>
                  <a:pt x="431" y="96"/>
                </a:lnTo>
                <a:lnTo>
                  <a:pt x="428" y="94"/>
                </a:lnTo>
                <a:lnTo>
                  <a:pt x="426" y="94"/>
                </a:lnTo>
                <a:lnTo>
                  <a:pt x="422" y="96"/>
                </a:lnTo>
                <a:lnTo>
                  <a:pt x="420" y="97"/>
                </a:lnTo>
                <a:lnTo>
                  <a:pt x="424" y="99"/>
                </a:lnTo>
                <a:lnTo>
                  <a:pt x="428" y="100"/>
                </a:lnTo>
                <a:lnTo>
                  <a:pt x="430" y="100"/>
                </a:lnTo>
                <a:lnTo>
                  <a:pt x="434" y="101"/>
                </a:lnTo>
                <a:lnTo>
                  <a:pt x="433" y="104"/>
                </a:lnTo>
                <a:lnTo>
                  <a:pt x="430" y="106"/>
                </a:lnTo>
                <a:lnTo>
                  <a:pt x="429" y="108"/>
                </a:lnTo>
                <a:lnTo>
                  <a:pt x="429" y="111"/>
                </a:lnTo>
                <a:lnTo>
                  <a:pt x="431" y="113"/>
                </a:lnTo>
                <a:lnTo>
                  <a:pt x="433" y="112"/>
                </a:lnTo>
                <a:lnTo>
                  <a:pt x="433" y="107"/>
                </a:lnTo>
                <a:lnTo>
                  <a:pt x="435" y="105"/>
                </a:lnTo>
                <a:lnTo>
                  <a:pt x="440" y="105"/>
                </a:lnTo>
                <a:lnTo>
                  <a:pt x="438" y="107"/>
                </a:lnTo>
                <a:lnTo>
                  <a:pt x="437" y="108"/>
                </a:lnTo>
                <a:lnTo>
                  <a:pt x="440" y="108"/>
                </a:lnTo>
                <a:lnTo>
                  <a:pt x="440" y="107"/>
                </a:lnTo>
                <a:lnTo>
                  <a:pt x="459" y="127"/>
                </a:lnTo>
                <a:lnTo>
                  <a:pt x="464" y="129"/>
                </a:lnTo>
                <a:lnTo>
                  <a:pt x="468" y="129"/>
                </a:lnTo>
                <a:lnTo>
                  <a:pt x="471" y="133"/>
                </a:lnTo>
                <a:lnTo>
                  <a:pt x="472" y="135"/>
                </a:lnTo>
                <a:lnTo>
                  <a:pt x="473" y="139"/>
                </a:lnTo>
                <a:lnTo>
                  <a:pt x="485" y="139"/>
                </a:lnTo>
                <a:lnTo>
                  <a:pt x="485" y="142"/>
                </a:lnTo>
                <a:lnTo>
                  <a:pt x="486" y="143"/>
                </a:lnTo>
                <a:lnTo>
                  <a:pt x="487" y="146"/>
                </a:lnTo>
                <a:lnTo>
                  <a:pt x="487" y="147"/>
                </a:lnTo>
                <a:lnTo>
                  <a:pt x="490" y="153"/>
                </a:lnTo>
                <a:lnTo>
                  <a:pt x="489" y="153"/>
                </a:lnTo>
                <a:lnTo>
                  <a:pt x="486" y="155"/>
                </a:lnTo>
                <a:lnTo>
                  <a:pt x="485" y="155"/>
                </a:lnTo>
                <a:lnTo>
                  <a:pt x="486" y="157"/>
                </a:lnTo>
                <a:lnTo>
                  <a:pt x="489" y="160"/>
                </a:lnTo>
                <a:lnTo>
                  <a:pt x="490" y="162"/>
                </a:lnTo>
                <a:lnTo>
                  <a:pt x="490" y="164"/>
                </a:lnTo>
                <a:lnTo>
                  <a:pt x="487" y="167"/>
                </a:lnTo>
                <a:lnTo>
                  <a:pt x="485" y="162"/>
                </a:lnTo>
                <a:lnTo>
                  <a:pt x="483" y="162"/>
                </a:lnTo>
                <a:lnTo>
                  <a:pt x="480" y="163"/>
                </a:lnTo>
                <a:lnTo>
                  <a:pt x="478" y="163"/>
                </a:lnTo>
                <a:lnTo>
                  <a:pt x="476" y="161"/>
                </a:lnTo>
                <a:lnTo>
                  <a:pt x="476" y="160"/>
                </a:lnTo>
                <a:lnTo>
                  <a:pt x="477" y="159"/>
                </a:lnTo>
                <a:lnTo>
                  <a:pt x="479" y="159"/>
                </a:lnTo>
                <a:lnTo>
                  <a:pt x="478" y="157"/>
                </a:lnTo>
                <a:lnTo>
                  <a:pt x="476" y="157"/>
                </a:lnTo>
                <a:lnTo>
                  <a:pt x="473" y="156"/>
                </a:lnTo>
                <a:lnTo>
                  <a:pt x="472" y="156"/>
                </a:lnTo>
                <a:lnTo>
                  <a:pt x="470" y="155"/>
                </a:lnTo>
                <a:lnTo>
                  <a:pt x="468" y="153"/>
                </a:lnTo>
                <a:lnTo>
                  <a:pt x="466" y="150"/>
                </a:lnTo>
                <a:lnTo>
                  <a:pt x="465" y="147"/>
                </a:lnTo>
                <a:lnTo>
                  <a:pt x="463" y="148"/>
                </a:lnTo>
                <a:lnTo>
                  <a:pt x="461" y="150"/>
                </a:lnTo>
                <a:lnTo>
                  <a:pt x="458" y="152"/>
                </a:lnTo>
                <a:lnTo>
                  <a:pt x="456" y="152"/>
                </a:lnTo>
                <a:lnTo>
                  <a:pt x="454" y="150"/>
                </a:lnTo>
                <a:lnTo>
                  <a:pt x="461" y="157"/>
                </a:lnTo>
                <a:lnTo>
                  <a:pt x="469" y="162"/>
                </a:lnTo>
                <a:lnTo>
                  <a:pt x="476" y="169"/>
                </a:lnTo>
                <a:lnTo>
                  <a:pt x="483" y="171"/>
                </a:lnTo>
                <a:lnTo>
                  <a:pt x="490" y="176"/>
                </a:lnTo>
                <a:lnTo>
                  <a:pt x="496" y="176"/>
                </a:lnTo>
                <a:lnTo>
                  <a:pt x="499" y="177"/>
                </a:lnTo>
                <a:lnTo>
                  <a:pt x="501" y="178"/>
                </a:lnTo>
                <a:lnTo>
                  <a:pt x="505" y="182"/>
                </a:lnTo>
                <a:lnTo>
                  <a:pt x="506" y="185"/>
                </a:lnTo>
                <a:lnTo>
                  <a:pt x="505" y="189"/>
                </a:lnTo>
                <a:lnTo>
                  <a:pt x="499" y="191"/>
                </a:lnTo>
                <a:lnTo>
                  <a:pt x="494" y="190"/>
                </a:lnTo>
                <a:lnTo>
                  <a:pt x="490" y="188"/>
                </a:lnTo>
                <a:lnTo>
                  <a:pt x="486" y="184"/>
                </a:lnTo>
                <a:lnTo>
                  <a:pt x="476" y="177"/>
                </a:lnTo>
                <a:lnTo>
                  <a:pt x="472" y="177"/>
                </a:lnTo>
                <a:lnTo>
                  <a:pt x="469" y="176"/>
                </a:lnTo>
                <a:lnTo>
                  <a:pt x="465" y="174"/>
                </a:lnTo>
                <a:lnTo>
                  <a:pt x="461" y="169"/>
                </a:lnTo>
                <a:lnTo>
                  <a:pt x="459" y="167"/>
                </a:lnTo>
                <a:lnTo>
                  <a:pt x="458" y="167"/>
                </a:lnTo>
                <a:lnTo>
                  <a:pt x="457" y="169"/>
                </a:lnTo>
                <a:lnTo>
                  <a:pt x="457" y="170"/>
                </a:lnTo>
                <a:lnTo>
                  <a:pt x="456" y="173"/>
                </a:lnTo>
                <a:lnTo>
                  <a:pt x="456" y="175"/>
                </a:lnTo>
                <a:lnTo>
                  <a:pt x="451" y="171"/>
                </a:lnTo>
                <a:lnTo>
                  <a:pt x="444" y="171"/>
                </a:lnTo>
                <a:lnTo>
                  <a:pt x="436" y="173"/>
                </a:lnTo>
                <a:lnTo>
                  <a:pt x="428" y="175"/>
                </a:lnTo>
                <a:lnTo>
                  <a:pt x="434" y="178"/>
                </a:lnTo>
                <a:lnTo>
                  <a:pt x="448" y="178"/>
                </a:lnTo>
                <a:lnTo>
                  <a:pt x="448" y="184"/>
                </a:lnTo>
                <a:lnTo>
                  <a:pt x="476" y="184"/>
                </a:lnTo>
                <a:lnTo>
                  <a:pt x="476" y="188"/>
                </a:lnTo>
                <a:lnTo>
                  <a:pt x="477" y="190"/>
                </a:lnTo>
                <a:lnTo>
                  <a:pt x="479" y="191"/>
                </a:lnTo>
                <a:lnTo>
                  <a:pt x="480" y="192"/>
                </a:lnTo>
                <a:lnTo>
                  <a:pt x="485" y="195"/>
                </a:lnTo>
                <a:lnTo>
                  <a:pt x="484" y="196"/>
                </a:lnTo>
                <a:lnTo>
                  <a:pt x="483" y="196"/>
                </a:lnTo>
                <a:lnTo>
                  <a:pt x="482" y="197"/>
                </a:lnTo>
                <a:lnTo>
                  <a:pt x="477" y="197"/>
                </a:lnTo>
                <a:lnTo>
                  <a:pt x="477" y="196"/>
                </a:lnTo>
                <a:lnTo>
                  <a:pt x="478" y="195"/>
                </a:lnTo>
                <a:lnTo>
                  <a:pt x="479" y="192"/>
                </a:lnTo>
                <a:lnTo>
                  <a:pt x="478" y="192"/>
                </a:lnTo>
                <a:lnTo>
                  <a:pt x="477" y="194"/>
                </a:lnTo>
                <a:lnTo>
                  <a:pt x="475" y="195"/>
                </a:lnTo>
                <a:lnTo>
                  <a:pt x="473" y="195"/>
                </a:lnTo>
                <a:lnTo>
                  <a:pt x="477" y="199"/>
                </a:lnTo>
                <a:lnTo>
                  <a:pt x="484" y="199"/>
                </a:lnTo>
                <a:lnTo>
                  <a:pt x="489" y="198"/>
                </a:lnTo>
                <a:lnTo>
                  <a:pt x="493" y="201"/>
                </a:lnTo>
                <a:lnTo>
                  <a:pt x="489" y="205"/>
                </a:lnTo>
                <a:lnTo>
                  <a:pt x="489" y="209"/>
                </a:lnTo>
                <a:lnTo>
                  <a:pt x="490" y="212"/>
                </a:lnTo>
                <a:lnTo>
                  <a:pt x="492" y="212"/>
                </a:lnTo>
                <a:lnTo>
                  <a:pt x="494" y="211"/>
                </a:lnTo>
                <a:lnTo>
                  <a:pt x="496" y="209"/>
                </a:lnTo>
                <a:lnTo>
                  <a:pt x="497" y="208"/>
                </a:lnTo>
                <a:lnTo>
                  <a:pt x="498" y="205"/>
                </a:lnTo>
                <a:lnTo>
                  <a:pt x="500" y="204"/>
                </a:lnTo>
                <a:lnTo>
                  <a:pt x="501" y="203"/>
                </a:lnTo>
                <a:lnTo>
                  <a:pt x="506" y="205"/>
                </a:lnTo>
                <a:lnTo>
                  <a:pt x="512" y="209"/>
                </a:lnTo>
                <a:lnTo>
                  <a:pt x="516" y="211"/>
                </a:lnTo>
                <a:lnTo>
                  <a:pt x="521" y="209"/>
                </a:lnTo>
                <a:lnTo>
                  <a:pt x="520" y="208"/>
                </a:lnTo>
                <a:lnTo>
                  <a:pt x="515" y="208"/>
                </a:lnTo>
                <a:lnTo>
                  <a:pt x="514" y="206"/>
                </a:lnTo>
                <a:lnTo>
                  <a:pt x="512" y="205"/>
                </a:lnTo>
                <a:lnTo>
                  <a:pt x="511" y="204"/>
                </a:lnTo>
                <a:lnTo>
                  <a:pt x="509" y="202"/>
                </a:lnTo>
                <a:lnTo>
                  <a:pt x="509" y="198"/>
                </a:lnTo>
                <a:lnTo>
                  <a:pt x="513" y="199"/>
                </a:lnTo>
                <a:lnTo>
                  <a:pt x="522" y="197"/>
                </a:lnTo>
                <a:lnTo>
                  <a:pt x="529" y="198"/>
                </a:lnTo>
                <a:lnTo>
                  <a:pt x="532" y="199"/>
                </a:lnTo>
                <a:lnTo>
                  <a:pt x="532" y="204"/>
                </a:lnTo>
                <a:lnTo>
                  <a:pt x="529" y="206"/>
                </a:lnTo>
                <a:lnTo>
                  <a:pt x="529" y="209"/>
                </a:lnTo>
                <a:lnTo>
                  <a:pt x="530" y="209"/>
                </a:lnTo>
                <a:lnTo>
                  <a:pt x="532" y="208"/>
                </a:lnTo>
                <a:lnTo>
                  <a:pt x="533" y="208"/>
                </a:lnTo>
                <a:lnTo>
                  <a:pt x="534" y="210"/>
                </a:lnTo>
                <a:lnTo>
                  <a:pt x="534" y="212"/>
                </a:lnTo>
                <a:lnTo>
                  <a:pt x="535" y="215"/>
                </a:lnTo>
                <a:lnTo>
                  <a:pt x="535" y="218"/>
                </a:lnTo>
                <a:lnTo>
                  <a:pt x="534" y="219"/>
                </a:lnTo>
                <a:lnTo>
                  <a:pt x="530" y="219"/>
                </a:lnTo>
                <a:lnTo>
                  <a:pt x="529" y="220"/>
                </a:lnTo>
                <a:lnTo>
                  <a:pt x="529" y="222"/>
                </a:lnTo>
                <a:lnTo>
                  <a:pt x="530" y="223"/>
                </a:lnTo>
                <a:lnTo>
                  <a:pt x="533" y="223"/>
                </a:lnTo>
                <a:lnTo>
                  <a:pt x="530" y="225"/>
                </a:lnTo>
                <a:lnTo>
                  <a:pt x="526" y="227"/>
                </a:lnTo>
                <a:lnTo>
                  <a:pt x="520" y="227"/>
                </a:lnTo>
                <a:lnTo>
                  <a:pt x="515" y="229"/>
                </a:lnTo>
                <a:lnTo>
                  <a:pt x="512" y="230"/>
                </a:lnTo>
                <a:lnTo>
                  <a:pt x="508" y="232"/>
                </a:lnTo>
                <a:lnTo>
                  <a:pt x="501" y="234"/>
                </a:lnTo>
                <a:lnTo>
                  <a:pt x="499" y="234"/>
                </a:lnTo>
                <a:lnTo>
                  <a:pt x="497" y="232"/>
                </a:lnTo>
                <a:lnTo>
                  <a:pt x="496" y="232"/>
                </a:lnTo>
                <a:lnTo>
                  <a:pt x="493" y="234"/>
                </a:lnTo>
                <a:lnTo>
                  <a:pt x="491" y="236"/>
                </a:lnTo>
                <a:lnTo>
                  <a:pt x="490" y="237"/>
                </a:lnTo>
                <a:lnTo>
                  <a:pt x="483" y="238"/>
                </a:lnTo>
                <a:lnTo>
                  <a:pt x="473" y="239"/>
                </a:lnTo>
                <a:lnTo>
                  <a:pt x="465" y="240"/>
                </a:lnTo>
                <a:lnTo>
                  <a:pt x="434" y="247"/>
                </a:lnTo>
                <a:lnTo>
                  <a:pt x="399" y="255"/>
                </a:lnTo>
                <a:lnTo>
                  <a:pt x="364" y="262"/>
                </a:lnTo>
                <a:lnTo>
                  <a:pt x="349" y="265"/>
                </a:lnTo>
                <a:lnTo>
                  <a:pt x="334" y="266"/>
                </a:lnTo>
                <a:lnTo>
                  <a:pt x="316" y="268"/>
                </a:lnTo>
                <a:lnTo>
                  <a:pt x="310" y="271"/>
                </a:lnTo>
                <a:lnTo>
                  <a:pt x="303" y="272"/>
                </a:lnTo>
                <a:lnTo>
                  <a:pt x="293" y="274"/>
                </a:lnTo>
                <a:lnTo>
                  <a:pt x="253" y="281"/>
                </a:lnTo>
                <a:lnTo>
                  <a:pt x="214" y="289"/>
                </a:lnTo>
                <a:lnTo>
                  <a:pt x="172" y="296"/>
                </a:lnTo>
                <a:lnTo>
                  <a:pt x="133" y="300"/>
                </a:lnTo>
                <a:lnTo>
                  <a:pt x="131" y="299"/>
                </a:lnTo>
                <a:lnTo>
                  <a:pt x="130" y="297"/>
                </a:lnTo>
                <a:lnTo>
                  <a:pt x="125" y="295"/>
                </a:lnTo>
                <a:lnTo>
                  <a:pt x="124" y="294"/>
                </a:lnTo>
                <a:lnTo>
                  <a:pt x="123" y="294"/>
                </a:lnTo>
                <a:lnTo>
                  <a:pt x="122" y="295"/>
                </a:lnTo>
                <a:lnTo>
                  <a:pt x="123" y="296"/>
                </a:lnTo>
                <a:lnTo>
                  <a:pt x="124" y="296"/>
                </a:lnTo>
                <a:lnTo>
                  <a:pt x="111" y="301"/>
                </a:lnTo>
                <a:lnTo>
                  <a:pt x="94" y="306"/>
                </a:lnTo>
                <a:lnTo>
                  <a:pt x="74" y="308"/>
                </a:lnTo>
                <a:lnTo>
                  <a:pt x="54" y="311"/>
                </a:lnTo>
                <a:lnTo>
                  <a:pt x="34" y="314"/>
                </a:lnTo>
                <a:lnTo>
                  <a:pt x="27" y="315"/>
                </a:lnTo>
                <a:lnTo>
                  <a:pt x="19" y="316"/>
                </a:lnTo>
                <a:lnTo>
                  <a:pt x="9" y="316"/>
                </a:lnTo>
                <a:lnTo>
                  <a:pt x="0" y="317"/>
                </a:lnTo>
                <a:lnTo>
                  <a:pt x="10" y="314"/>
                </a:lnTo>
                <a:lnTo>
                  <a:pt x="9" y="310"/>
                </a:lnTo>
                <a:lnTo>
                  <a:pt x="15" y="307"/>
                </a:lnTo>
                <a:lnTo>
                  <a:pt x="19" y="302"/>
                </a:lnTo>
                <a:lnTo>
                  <a:pt x="23" y="296"/>
                </a:lnTo>
                <a:lnTo>
                  <a:pt x="29" y="294"/>
                </a:lnTo>
                <a:lnTo>
                  <a:pt x="29" y="295"/>
                </a:lnTo>
                <a:lnTo>
                  <a:pt x="26" y="297"/>
                </a:lnTo>
                <a:lnTo>
                  <a:pt x="26" y="300"/>
                </a:lnTo>
                <a:lnTo>
                  <a:pt x="30" y="296"/>
                </a:lnTo>
                <a:lnTo>
                  <a:pt x="31" y="292"/>
                </a:lnTo>
                <a:lnTo>
                  <a:pt x="33" y="287"/>
                </a:lnTo>
                <a:lnTo>
                  <a:pt x="34" y="281"/>
                </a:lnTo>
                <a:lnTo>
                  <a:pt x="39" y="276"/>
                </a:lnTo>
                <a:lnTo>
                  <a:pt x="46" y="274"/>
                </a:lnTo>
                <a:lnTo>
                  <a:pt x="44" y="272"/>
                </a:lnTo>
                <a:lnTo>
                  <a:pt x="43" y="269"/>
                </a:lnTo>
                <a:lnTo>
                  <a:pt x="43" y="266"/>
                </a:lnTo>
                <a:lnTo>
                  <a:pt x="51" y="260"/>
                </a:lnTo>
                <a:lnTo>
                  <a:pt x="58" y="253"/>
                </a:lnTo>
                <a:lnTo>
                  <a:pt x="66" y="248"/>
                </a:lnTo>
                <a:lnTo>
                  <a:pt x="71" y="243"/>
                </a:lnTo>
                <a:lnTo>
                  <a:pt x="75" y="240"/>
                </a:lnTo>
                <a:lnTo>
                  <a:pt x="81" y="229"/>
                </a:lnTo>
                <a:lnTo>
                  <a:pt x="82" y="227"/>
                </a:lnTo>
                <a:lnTo>
                  <a:pt x="85" y="226"/>
                </a:lnTo>
                <a:lnTo>
                  <a:pt x="88" y="226"/>
                </a:lnTo>
                <a:lnTo>
                  <a:pt x="90" y="233"/>
                </a:lnTo>
                <a:lnTo>
                  <a:pt x="94" y="236"/>
                </a:lnTo>
                <a:lnTo>
                  <a:pt x="96" y="237"/>
                </a:lnTo>
                <a:lnTo>
                  <a:pt x="100" y="239"/>
                </a:lnTo>
                <a:lnTo>
                  <a:pt x="102" y="239"/>
                </a:lnTo>
                <a:lnTo>
                  <a:pt x="104" y="240"/>
                </a:lnTo>
                <a:lnTo>
                  <a:pt x="104" y="245"/>
                </a:lnTo>
                <a:lnTo>
                  <a:pt x="105" y="246"/>
                </a:lnTo>
                <a:lnTo>
                  <a:pt x="110" y="246"/>
                </a:lnTo>
                <a:lnTo>
                  <a:pt x="112" y="245"/>
                </a:lnTo>
                <a:lnTo>
                  <a:pt x="117" y="245"/>
                </a:lnTo>
                <a:lnTo>
                  <a:pt x="119" y="246"/>
                </a:lnTo>
                <a:lnTo>
                  <a:pt x="122" y="248"/>
                </a:lnTo>
                <a:lnTo>
                  <a:pt x="123" y="246"/>
                </a:lnTo>
                <a:lnTo>
                  <a:pt x="125" y="245"/>
                </a:lnTo>
                <a:lnTo>
                  <a:pt x="126" y="243"/>
                </a:lnTo>
                <a:lnTo>
                  <a:pt x="131" y="240"/>
                </a:lnTo>
                <a:lnTo>
                  <a:pt x="132" y="238"/>
                </a:lnTo>
                <a:lnTo>
                  <a:pt x="133" y="234"/>
                </a:lnTo>
                <a:lnTo>
                  <a:pt x="144" y="237"/>
                </a:lnTo>
                <a:lnTo>
                  <a:pt x="156" y="234"/>
                </a:lnTo>
                <a:lnTo>
                  <a:pt x="158" y="233"/>
                </a:lnTo>
                <a:lnTo>
                  <a:pt x="160" y="233"/>
                </a:lnTo>
                <a:lnTo>
                  <a:pt x="165" y="231"/>
                </a:lnTo>
                <a:lnTo>
                  <a:pt x="168" y="229"/>
                </a:lnTo>
                <a:lnTo>
                  <a:pt x="170" y="225"/>
                </a:lnTo>
                <a:lnTo>
                  <a:pt x="172" y="220"/>
                </a:lnTo>
                <a:lnTo>
                  <a:pt x="175" y="222"/>
                </a:lnTo>
                <a:lnTo>
                  <a:pt x="180" y="222"/>
                </a:lnTo>
                <a:lnTo>
                  <a:pt x="182" y="219"/>
                </a:lnTo>
                <a:lnTo>
                  <a:pt x="183" y="217"/>
                </a:lnTo>
                <a:lnTo>
                  <a:pt x="186" y="216"/>
                </a:lnTo>
                <a:lnTo>
                  <a:pt x="187" y="213"/>
                </a:lnTo>
                <a:lnTo>
                  <a:pt x="189" y="212"/>
                </a:lnTo>
                <a:lnTo>
                  <a:pt x="197" y="212"/>
                </a:lnTo>
                <a:lnTo>
                  <a:pt x="202" y="209"/>
                </a:lnTo>
                <a:lnTo>
                  <a:pt x="208" y="205"/>
                </a:lnTo>
                <a:lnTo>
                  <a:pt x="213" y="204"/>
                </a:lnTo>
                <a:lnTo>
                  <a:pt x="217" y="206"/>
                </a:lnTo>
                <a:lnTo>
                  <a:pt x="215" y="204"/>
                </a:lnTo>
                <a:lnTo>
                  <a:pt x="213" y="201"/>
                </a:lnTo>
                <a:lnTo>
                  <a:pt x="211" y="197"/>
                </a:lnTo>
                <a:lnTo>
                  <a:pt x="210" y="195"/>
                </a:lnTo>
                <a:lnTo>
                  <a:pt x="211" y="192"/>
                </a:lnTo>
                <a:lnTo>
                  <a:pt x="217" y="192"/>
                </a:lnTo>
                <a:lnTo>
                  <a:pt x="217" y="190"/>
                </a:lnTo>
                <a:lnTo>
                  <a:pt x="214" y="187"/>
                </a:lnTo>
                <a:lnTo>
                  <a:pt x="211" y="182"/>
                </a:lnTo>
                <a:lnTo>
                  <a:pt x="211" y="175"/>
                </a:lnTo>
                <a:lnTo>
                  <a:pt x="213" y="174"/>
                </a:lnTo>
                <a:lnTo>
                  <a:pt x="215" y="169"/>
                </a:lnTo>
                <a:lnTo>
                  <a:pt x="216" y="168"/>
                </a:lnTo>
                <a:lnTo>
                  <a:pt x="216" y="167"/>
                </a:lnTo>
                <a:lnTo>
                  <a:pt x="217" y="164"/>
                </a:lnTo>
                <a:lnTo>
                  <a:pt x="220" y="162"/>
                </a:lnTo>
                <a:lnTo>
                  <a:pt x="220" y="164"/>
                </a:lnTo>
                <a:lnTo>
                  <a:pt x="221" y="162"/>
                </a:lnTo>
                <a:lnTo>
                  <a:pt x="223" y="159"/>
                </a:lnTo>
                <a:lnTo>
                  <a:pt x="224" y="156"/>
                </a:lnTo>
                <a:lnTo>
                  <a:pt x="225" y="153"/>
                </a:lnTo>
                <a:lnTo>
                  <a:pt x="225" y="141"/>
                </a:lnTo>
                <a:lnTo>
                  <a:pt x="231" y="141"/>
                </a:lnTo>
                <a:lnTo>
                  <a:pt x="231" y="133"/>
                </a:lnTo>
                <a:lnTo>
                  <a:pt x="234" y="119"/>
                </a:lnTo>
                <a:lnTo>
                  <a:pt x="237" y="113"/>
                </a:lnTo>
                <a:lnTo>
                  <a:pt x="243" y="111"/>
                </a:lnTo>
                <a:lnTo>
                  <a:pt x="241" y="107"/>
                </a:lnTo>
                <a:lnTo>
                  <a:pt x="239" y="103"/>
                </a:lnTo>
                <a:lnTo>
                  <a:pt x="239" y="97"/>
                </a:lnTo>
                <a:lnTo>
                  <a:pt x="244" y="100"/>
                </a:lnTo>
                <a:lnTo>
                  <a:pt x="250" y="104"/>
                </a:lnTo>
                <a:lnTo>
                  <a:pt x="256" y="105"/>
                </a:lnTo>
                <a:lnTo>
                  <a:pt x="265" y="105"/>
                </a:lnTo>
                <a:lnTo>
                  <a:pt x="272" y="97"/>
                </a:lnTo>
                <a:lnTo>
                  <a:pt x="275" y="85"/>
                </a:lnTo>
                <a:lnTo>
                  <a:pt x="277" y="71"/>
                </a:lnTo>
                <a:lnTo>
                  <a:pt x="281" y="73"/>
                </a:lnTo>
                <a:lnTo>
                  <a:pt x="281" y="72"/>
                </a:lnTo>
                <a:lnTo>
                  <a:pt x="280" y="71"/>
                </a:lnTo>
                <a:lnTo>
                  <a:pt x="280" y="69"/>
                </a:lnTo>
                <a:lnTo>
                  <a:pt x="279" y="65"/>
                </a:lnTo>
                <a:lnTo>
                  <a:pt x="282" y="66"/>
                </a:lnTo>
                <a:lnTo>
                  <a:pt x="288" y="66"/>
                </a:lnTo>
                <a:lnTo>
                  <a:pt x="289" y="65"/>
                </a:lnTo>
                <a:lnTo>
                  <a:pt x="296" y="51"/>
                </a:lnTo>
                <a:lnTo>
                  <a:pt x="299" y="50"/>
                </a:lnTo>
                <a:lnTo>
                  <a:pt x="300" y="49"/>
                </a:lnTo>
                <a:lnTo>
                  <a:pt x="303" y="48"/>
                </a:lnTo>
                <a:lnTo>
                  <a:pt x="305" y="47"/>
                </a:lnTo>
                <a:lnTo>
                  <a:pt x="307" y="45"/>
                </a:lnTo>
                <a:lnTo>
                  <a:pt x="308" y="44"/>
                </a:lnTo>
                <a:lnTo>
                  <a:pt x="308" y="37"/>
                </a:lnTo>
                <a:lnTo>
                  <a:pt x="309" y="34"/>
                </a:lnTo>
                <a:lnTo>
                  <a:pt x="310" y="31"/>
                </a:lnTo>
                <a:lnTo>
                  <a:pt x="312" y="30"/>
                </a:lnTo>
                <a:lnTo>
                  <a:pt x="313" y="30"/>
                </a:lnTo>
                <a:lnTo>
                  <a:pt x="315" y="29"/>
                </a:lnTo>
                <a:lnTo>
                  <a:pt x="316" y="29"/>
                </a:lnTo>
                <a:lnTo>
                  <a:pt x="317" y="19"/>
                </a:lnTo>
                <a:lnTo>
                  <a:pt x="316" y="9"/>
                </a:lnTo>
                <a:lnTo>
                  <a:pt x="319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1" name="Freeform 97"/>
          <p:cNvSpPr>
            <a:spLocks/>
          </p:cNvSpPr>
          <p:nvPr/>
        </p:nvSpPr>
        <p:spPr bwMode="auto">
          <a:xfrm>
            <a:off x="5610598" y="2777472"/>
            <a:ext cx="426809" cy="202444"/>
          </a:xfrm>
          <a:custGeom>
            <a:avLst/>
            <a:gdLst/>
            <a:ahLst/>
            <a:cxnLst>
              <a:cxn ang="0">
                <a:pos x="258" y="14"/>
              </a:cxn>
              <a:cxn ang="0">
                <a:pos x="287" y="115"/>
              </a:cxn>
              <a:cxn ang="0">
                <a:pos x="324" y="108"/>
              </a:cxn>
              <a:cxn ang="0">
                <a:pos x="317" y="147"/>
              </a:cxn>
              <a:cxn ang="0">
                <a:pos x="289" y="151"/>
              </a:cxn>
              <a:cxn ang="0">
                <a:pos x="288" y="143"/>
              </a:cxn>
              <a:cxn ang="0">
                <a:pos x="281" y="143"/>
              </a:cxn>
              <a:cxn ang="0">
                <a:pos x="281" y="137"/>
              </a:cxn>
              <a:cxn ang="0">
                <a:pos x="277" y="128"/>
              </a:cxn>
              <a:cxn ang="0">
                <a:pos x="276" y="121"/>
              </a:cxn>
              <a:cxn ang="0">
                <a:pos x="273" y="129"/>
              </a:cxn>
              <a:cxn ang="0">
                <a:pos x="266" y="125"/>
              </a:cxn>
              <a:cxn ang="0">
                <a:pos x="257" y="127"/>
              </a:cxn>
              <a:cxn ang="0">
                <a:pos x="251" y="116"/>
              </a:cxn>
              <a:cxn ang="0">
                <a:pos x="253" y="107"/>
              </a:cxn>
              <a:cxn ang="0">
                <a:pos x="267" y="104"/>
              </a:cxn>
              <a:cxn ang="0">
                <a:pos x="261" y="100"/>
              </a:cxn>
              <a:cxn ang="0">
                <a:pos x="250" y="92"/>
              </a:cxn>
              <a:cxn ang="0">
                <a:pos x="252" y="79"/>
              </a:cxn>
              <a:cxn ang="0">
                <a:pos x="243" y="77"/>
              </a:cxn>
              <a:cxn ang="0">
                <a:pos x="245" y="63"/>
              </a:cxn>
              <a:cxn ang="0">
                <a:pos x="239" y="58"/>
              </a:cxn>
              <a:cxn ang="0">
                <a:pos x="245" y="35"/>
              </a:cxn>
              <a:cxn ang="0">
                <a:pos x="251" y="27"/>
              </a:cxn>
              <a:cxn ang="0">
                <a:pos x="253" y="16"/>
              </a:cxn>
              <a:cxn ang="0">
                <a:pos x="241" y="14"/>
              </a:cxn>
              <a:cxn ang="0">
                <a:pos x="237" y="21"/>
              </a:cxn>
              <a:cxn ang="0">
                <a:pos x="239" y="30"/>
              </a:cxn>
              <a:cxn ang="0">
                <a:pos x="231" y="28"/>
              </a:cxn>
              <a:cxn ang="0">
                <a:pos x="225" y="35"/>
              </a:cxn>
              <a:cxn ang="0">
                <a:pos x="220" y="42"/>
              </a:cxn>
              <a:cxn ang="0">
                <a:pos x="219" y="48"/>
              </a:cxn>
              <a:cxn ang="0">
                <a:pos x="211" y="48"/>
              </a:cxn>
              <a:cxn ang="0">
                <a:pos x="208" y="50"/>
              </a:cxn>
              <a:cxn ang="0">
                <a:pos x="213" y="59"/>
              </a:cxn>
              <a:cxn ang="0">
                <a:pos x="217" y="74"/>
              </a:cxn>
              <a:cxn ang="0">
                <a:pos x="219" y="113"/>
              </a:cxn>
              <a:cxn ang="0">
                <a:pos x="216" y="107"/>
              </a:cxn>
              <a:cxn ang="0">
                <a:pos x="227" y="134"/>
              </a:cxn>
              <a:cxn ang="0">
                <a:pos x="240" y="150"/>
              </a:cxn>
              <a:cxn ang="0">
                <a:pos x="210" y="135"/>
              </a:cxn>
              <a:cxn ang="0">
                <a:pos x="201" y="139"/>
              </a:cxn>
              <a:cxn ang="0">
                <a:pos x="190" y="129"/>
              </a:cxn>
              <a:cxn ang="0">
                <a:pos x="186" y="141"/>
              </a:cxn>
              <a:cxn ang="0">
                <a:pos x="189" y="108"/>
              </a:cxn>
              <a:cxn ang="0">
                <a:pos x="190" y="85"/>
              </a:cxn>
              <a:cxn ang="0">
                <a:pos x="173" y="86"/>
              </a:cxn>
              <a:cxn ang="0">
                <a:pos x="162" y="79"/>
              </a:cxn>
              <a:cxn ang="0">
                <a:pos x="148" y="79"/>
              </a:cxn>
              <a:cxn ang="0">
                <a:pos x="128" y="62"/>
              </a:cxn>
              <a:cxn ang="0">
                <a:pos x="111" y="38"/>
              </a:cxn>
              <a:cxn ang="0">
                <a:pos x="97" y="36"/>
              </a:cxn>
              <a:cxn ang="0">
                <a:pos x="74" y="45"/>
              </a:cxn>
              <a:cxn ang="0">
                <a:pos x="67" y="55"/>
              </a:cxn>
              <a:cxn ang="0">
                <a:pos x="55" y="50"/>
              </a:cxn>
              <a:cxn ang="0">
                <a:pos x="48" y="50"/>
              </a:cxn>
              <a:cxn ang="0">
                <a:pos x="45" y="58"/>
              </a:cxn>
              <a:cxn ang="0">
                <a:pos x="34" y="66"/>
              </a:cxn>
              <a:cxn ang="0">
                <a:pos x="23" y="78"/>
              </a:cxn>
              <a:cxn ang="0">
                <a:pos x="7" y="94"/>
              </a:cxn>
              <a:cxn ang="0">
                <a:pos x="170" y="18"/>
              </a:cxn>
              <a:cxn ang="0">
                <a:pos x="239" y="2"/>
              </a:cxn>
            </a:cxnLst>
            <a:rect l="0" t="0" r="r" b="b"/>
            <a:pathLst>
              <a:path w="331" h="157">
                <a:moveTo>
                  <a:pt x="255" y="0"/>
                </a:moveTo>
                <a:lnTo>
                  <a:pt x="255" y="7"/>
                </a:lnTo>
                <a:lnTo>
                  <a:pt x="258" y="9"/>
                </a:lnTo>
                <a:lnTo>
                  <a:pt x="258" y="14"/>
                </a:lnTo>
                <a:lnTo>
                  <a:pt x="259" y="16"/>
                </a:lnTo>
                <a:lnTo>
                  <a:pt x="268" y="49"/>
                </a:lnTo>
                <a:lnTo>
                  <a:pt x="276" y="83"/>
                </a:lnTo>
                <a:lnTo>
                  <a:pt x="287" y="115"/>
                </a:lnTo>
                <a:lnTo>
                  <a:pt x="295" y="113"/>
                </a:lnTo>
                <a:lnTo>
                  <a:pt x="305" y="109"/>
                </a:lnTo>
                <a:lnTo>
                  <a:pt x="315" y="108"/>
                </a:lnTo>
                <a:lnTo>
                  <a:pt x="324" y="108"/>
                </a:lnTo>
                <a:lnTo>
                  <a:pt x="331" y="113"/>
                </a:lnTo>
                <a:lnTo>
                  <a:pt x="326" y="123"/>
                </a:lnTo>
                <a:lnTo>
                  <a:pt x="321" y="134"/>
                </a:lnTo>
                <a:lnTo>
                  <a:pt x="317" y="147"/>
                </a:lnTo>
                <a:lnTo>
                  <a:pt x="309" y="149"/>
                </a:lnTo>
                <a:lnTo>
                  <a:pt x="295" y="156"/>
                </a:lnTo>
                <a:lnTo>
                  <a:pt x="287" y="157"/>
                </a:lnTo>
                <a:lnTo>
                  <a:pt x="289" y="151"/>
                </a:lnTo>
                <a:lnTo>
                  <a:pt x="291" y="147"/>
                </a:lnTo>
                <a:lnTo>
                  <a:pt x="291" y="146"/>
                </a:lnTo>
                <a:lnTo>
                  <a:pt x="289" y="144"/>
                </a:lnTo>
                <a:lnTo>
                  <a:pt x="288" y="143"/>
                </a:lnTo>
                <a:lnTo>
                  <a:pt x="283" y="141"/>
                </a:lnTo>
                <a:lnTo>
                  <a:pt x="282" y="141"/>
                </a:lnTo>
                <a:lnTo>
                  <a:pt x="281" y="142"/>
                </a:lnTo>
                <a:lnTo>
                  <a:pt x="281" y="143"/>
                </a:lnTo>
                <a:lnTo>
                  <a:pt x="277" y="143"/>
                </a:lnTo>
                <a:lnTo>
                  <a:pt x="277" y="142"/>
                </a:lnTo>
                <a:lnTo>
                  <a:pt x="280" y="140"/>
                </a:lnTo>
                <a:lnTo>
                  <a:pt x="281" y="137"/>
                </a:lnTo>
                <a:lnTo>
                  <a:pt x="282" y="136"/>
                </a:lnTo>
                <a:lnTo>
                  <a:pt x="283" y="136"/>
                </a:lnTo>
                <a:lnTo>
                  <a:pt x="283" y="134"/>
                </a:lnTo>
                <a:lnTo>
                  <a:pt x="277" y="128"/>
                </a:lnTo>
                <a:lnTo>
                  <a:pt x="276" y="126"/>
                </a:lnTo>
                <a:lnTo>
                  <a:pt x="276" y="123"/>
                </a:lnTo>
                <a:lnTo>
                  <a:pt x="277" y="121"/>
                </a:lnTo>
                <a:lnTo>
                  <a:pt x="276" y="121"/>
                </a:lnTo>
                <a:lnTo>
                  <a:pt x="274" y="123"/>
                </a:lnTo>
                <a:lnTo>
                  <a:pt x="274" y="127"/>
                </a:lnTo>
                <a:lnTo>
                  <a:pt x="273" y="128"/>
                </a:lnTo>
                <a:lnTo>
                  <a:pt x="273" y="129"/>
                </a:lnTo>
                <a:lnTo>
                  <a:pt x="272" y="128"/>
                </a:lnTo>
                <a:lnTo>
                  <a:pt x="270" y="128"/>
                </a:lnTo>
                <a:lnTo>
                  <a:pt x="267" y="125"/>
                </a:lnTo>
                <a:lnTo>
                  <a:pt x="266" y="125"/>
                </a:lnTo>
                <a:lnTo>
                  <a:pt x="265" y="126"/>
                </a:lnTo>
                <a:lnTo>
                  <a:pt x="264" y="128"/>
                </a:lnTo>
                <a:lnTo>
                  <a:pt x="264" y="132"/>
                </a:lnTo>
                <a:lnTo>
                  <a:pt x="257" y="127"/>
                </a:lnTo>
                <a:lnTo>
                  <a:pt x="253" y="126"/>
                </a:lnTo>
                <a:lnTo>
                  <a:pt x="250" y="123"/>
                </a:lnTo>
                <a:lnTo>
                  <a:pt x="250" y="118"/>
                </a:lnTo>
                <a:lnTo>
                  <a:pt x="251" y="116"/>
                </a:lnTo>
                <a:lnTo>
                  <a:pt x="252" y="114"/>
                </a:lnTo>
                <a:lnTo>
                  <a:pt x="252" y="113"/>
                </a:lnTo>
                <a:lnTo>
                  <a:pt x="253" y="111"/>
                </a:lnTo>
                <a:lnTo>
                  <a:pt x="253" y="107"/>
                </a:lnTo>
                <a:lnTo>
                  <a:pt x="257" y="108"/>
                </a:lnTo>
                <a:lnTo>
                  <a:pt x="260" y="108"/>
                </a:lnTo>
                <a:lnTo>
                  <a:pt x="265" y="106"/>
                </a:lnTo>
                <a:lnTo>
                  <a:pt x="267" y="104"/>
                </a:lnTo>
                <a:lnTo>
                  <a:pt x="267" y="102"/>
                </a:lnTo>
                <a:lnTo>
                  <a:pt x="266" y="101"/>
                </a:lnTo>
                <a:lnTo>
                  <a:pt x="264" y="100"/>
                </a:lnTo>
                <a:lnTo>
                  <a:pt x="261" y="100"/>
                </a:lnTo>
                <a:lnTo>
                  <a:pt x="259" y="101"/>
                </a:lnTo>
                <a:lnTo>
                  <a:pt x="253" y="101"/>
                </a:lnTo>
                <a:lnTo>
                  <a:pt x="252" y="97"/>
                </a:lnTo>
                <a:lnTo>
                  <a:pt x="250" y="92"/>
                </a:lnTo>
                <a:lnTo>
                  <a:pt x="248" y="87"/>
                </a:lnTo>
                <a:lnTo>
                  <a:pt x="248" y="84"/>
                </a:lnTo>
                <a:lnTo>
                  <a:pt x="253" y="81"/>
                </a:lnTo>
                <a:lnTo>
                  <a:pt x="252" y="79"/>
                </a:lnTo>
                <a:lnTo>
                  <a:pt x="251" y="78"/>
                </a:lnTo>
                <a:lnTo>
                  <a:pt x="246" y="78"/>
                </a:lnTo>
                <a:lnTo>
                  <a:pt x="244" y="77"/>
                </a:lnTo>
                <a:lnTo>
                  <a:pt x="243" y="77"/>
                </a:lnTo>
                <a:lnTo>
                  <a:pt x="241" y="76"/>
                </a:lnTo>
                <a:lnTo>
                  <a:pt x="241" y="71"/>
                </a:lnTo>
                <a:lnTo>
                  <a:pt x="244" y="66"/>
                </a:lnTo>
                <a:lnTo>
                  <a:pt x="245" y="63"/>
                </a:lnTo>
                <a:lnTo>
                  <a:pt x="244" y="59"/>
                </a:lnTo>
                <a:lnTo>
                  <a:pt x="241" y="57"/>
                </a:lnTo>
                <a:lnTo>
                  <a:pt x="240" y="57"/>
                </a:lnTo>
                <a:lnTo>
                  <a:pt x="239" y="58"/>
                </a:lnTo>
                <a:lnTo>
                  <a:pt x="239" y="59"/>
                </a:lnTo>
                <a:lnTo>
                  <a:pt x="238" y="48"/>
                </a:lnTo>
                <a:lnTo>
                  <a:pt x="239" y="41"/>
                </a:lnTo>
                <a:lnTo>
                  <a:pt x="245" y="35"/>
                </a:lnTo>
                <a:lnTo>
                  <a:pt x="258" y="30"/>
                </a:lnTo>
                <a:lnTo>
                  <a:pt x="254" y="29"/>
                </a:lnTo>
                <a:lnTo>
                  <a:pt x="252" y="28"/>
                </a:lnTo>
                <a:lnTo>
                  <a:pt x="251" y="27"/>
                </a:lnTo>
                <a:lnTo>
                  <a:pt x="250" y="24"/>
                </a:lnTo>
                <a:lnTo>
                  <a:pt x="250" y="22"/>
                </a:lnTo>
                <a:lnTo>
                  <a:pt x="251" y="20"/>
                </a:lnTo>
                <a:lnTo>
                  <a:pt x="253" y="16"/>
                </a:lnTo>
                <a:lnTo>
                  <a:pt x="253" y="14"/>
                </a:lnTo>
                <a:lnTo>
                  <a:pt x="251" y="13"/>
                </a:lnTo>
                <a:lnTo>
                  <a:pt x="245" y="13"/>
                </a:lnTo>
                <a:lnTo>
                  <a:pt x="241" y="14"/>
                </a:lnTo>
                <a:lnTo>
                  <a:pt x="239" y="15"/>
                </a:lnTo>
                <a:lnTo>
                  <a:pt x="236" y="16"/>
                </a:lnTo>
                <a:lnTo>
                  <a:pt x="236" y="18"/>
                </a:lnTo>
                <a:lnTo>
                  <a:pt x="237" y="21"/>
                </a:lnTo>
                <a:lnTo>
                  <a:pt x="237" y="22"/>
                </a:lnTo>
                <a:lnTo>
                  <a:pt x="238" y="24"/>
                </a:lnTo>
                <a:lnTo>
                  <a:pt x="239" y="25"/>
                </a:lnTo>
                <a:lnTo>
                  <a:pt x="239" y="30"/>
                </a:lnTo>
                <a:lnTo>
                  <a:pt x="234" y="30"/>
                </a:lnTo>
                <a:lnTo>
                  <a:pt x="233" y="29"/>
                </a:lnTo>
                <a:lnTo>
                  <a:pt x="233" y="25"/>
                </a:lnTo>
                <a:lnTo>
                  <a:pt x="231" y="28"/>
                </a:lnTo>
                <a:lnTo>
                  <a:pt x="229" y="29"/>
                </a:lnTo>
                <a:lnTo>
                  <a:pt x="227" y="31"/>
                </a:lnTo>
                <a:lnTo>
                  <a:pt x="226" y="32"/>
                </a:lnTo>
                <a:lnTo>
                  <a:pt x="225" y="35"/>
                </a:lnTo>
                <a:lnTo>
                  <a:pt x="224" y="36"/>
                </a:lnTo>
                <a:lnTo>
                  <a:pt x="219" y="36"/>
                </a:lnTo>
                <a:lnTo>
                  <a:pt x="219" y="41"/>
                </a:lnTo>
                <a:lnTo>
                  <a:pt x="220" y="42"/>
                </a:lnTo>
                <a:lnTo>
                  <a:pt x="220" y="43"/>
                </a:lnTo>
                <a:lnTo>
                  <a:pt x="222" y="44"/>
                </a:lnTo>
                <a:lnTo>
                  <a:pt x="220" y="45"/>
                </a:lnTo>
                <a:lnTo>
                  <a:pt x="219" y="48"/>
                </a:lnTo>
                <a:lnTo>
                  <a:pt x="217" y="46"/>
                </a:lnTo>
                <a:lnTo>
                  <a:pt x="216" y="45"/>
                </a:lnTo>
                <a:lnTo>
                  <a:pt x="210" y="45"/>
                </a:lnTo>
                <a:lnTo>
                  <a:pt x="211" y="48"/>
                </a:lnTo>
                <a:lnTo>
                  <a:pt x="212" y="49"/>
                </a:lnTo>
                <a:lnTo>
                  <a:pt x="211" y="49"/>
                </a:lnTo>
                <a:lnTo>
                  <a:pt x="210" y="50"/>
                </a:lnTo>
                <a:lnTo>
                  <a:pt x="208" y="50"/>
                </a:lnTo>
                <a:lnTo>
                  <a:pt x="208" y="53"/>
                </a:lnTo>
                <a:lnTo>
                  <a:pt x="209" y="56"/>
                </a:lnTo>
                <a:lnTo>
                  <a:pt x="211" y="58"/>
                </a:lnTo>
                <a:lnTo>
                  <a:pt x="213" y="59"/>
                </a:lnTo>
                <a:lnTo>
                  <a:pt x="216" y="59"/>
                </a:lnTo>
                <a:lnTo>
                  <a:pt x="217" y="60"/>
                </a:lnTo>
                <a:lnTo>
                  <a:pt x="219" y="62"/>
                </a:lnTo>
                <a:lnTo>
                  <a:pt x="217" y="74"/>
                </a:lnTo>
                <a:lnTo>
                  <a:pt x="219" y="86"/>
                </a:lnTo>
                <a:lnTo>
                  <a:pt x="222" y="99"/>
                </a:lnTo>
                <a:lnTo>
                  <a:pt x="224" y="113"/>
                </a:lnTo>
                <a:lnTo>
                  <a:pt x="219" y="113"/>
                </a:lnTo>
                <a:lnTo>
                  <a:pt x="217" y="112"/>
                </a:lnTo>
                <a:lnTo>
                  <a:pt x="217" y="111"/>
                </a:lnTo>
                <a:lnTo>
                  <a:pt x="216" y="108"/>
                </a:lnTo>
                <a:lnTo>
                  <a:pt x="216" y="107"/>
                </a:lnTo>
                <a:lnTo>
                  <a:pt x="213" y="116"/>
                </a:lnTo>
                <a:lnTo>
                  <a:pt x="216" y="123"/>
                </a:lnTo>
                <a:lnTo>
                  <a:pt x="220" y="129"/>
                </a:lnTo>
                <a:lnTo>
                  <a:pt x="227" y="134"/>
                </a:lnTo>
                <a:lnTo>
                  <a:pt x="236" y="139"/>
                </a:lnTo>
                <a:lnTo>
                  <a:pt x="243" y="143"/>
                </a:lnTo>
                <a:lnTo>
                  <a:pt x="247" y="149"/>
                </a:lnTo>
                <a:lnTo>
                  <a:pt x="240" y="150"/>
                </a:lnTo>
                <a:lnTo>
                  <a:pt x="231" y="149"/>
                </a:lnTo>
                <a:lnTo>
                  <a:pt x="222" y="147"/>
                </a:lnTo>
                <a:lnTo>
                  <a:pt x="213" y="142"/>
                </a:lnTo>
                <a:lnTo>
                  <a:pt x="210" y="135"/>
                </a:lnTo>
                <a:lnTo>
                  <a:pt x="209" y="135"/>
                </a:lnTo>
                <a:lnTo>
                  <a:pt x="208" y="137"/>
                </a:lnTo>
                <a:lnTo>
                  <a:pt x="208" y="143"/>
                </a:lnTo>
                <a:lnTo>
                  <a:pt x="201" y="139"/>
                </a:lnTo>
                <a:lnTo>
                  <a:pt x="198" y="135"/>
                </a:lnTo>
                <a:lnTo>
                  <a:pt x="196" y="133"/>
                </a:lnTo>
                <a:lnTo>
                  <a:pt x="194" y="129"/>
                </a:lnTo>
                <a:lnTo>
                  <a:pt x="190" y="129"/>
                </a:lnTo>
                <a:lnTo>
                  <a:pt x="188" y="130"/>
                </a:lnTo>
                <a:lnTo>
                  <a:pt x="187" y="132"/>
                </a:lnTo>
                <a:lnTo>
                  <a:pt x="186" y="134"/>
                </a:lnTo>
                <a:lnTo>
                  <a:pt x="186" y="141"/>
                </a:lnTo>
                <a:lnTo>
                  <a:pt x="181" y="134"/>
                </a:lnTo>
                <a:lnTo>
                  <a:pt x="181" y="126"/>
                </a:lnTo>
                <a:lnTo>
                  <a:pt x="184" y="118"/>
                </a:lnTo>
                <a:lnTo>
                  <a:pt x="189" y="108"/>
                </a:lnTo>
                <a:lnTo>
                  <a:pt x="192" y="99"/>
                </a:lnTo>
                <a:lnTo>
                  <a:pt x="194" y="90"/>
                </a:lnTo>
                <a:lnTo>
                  <a:pt x="192" y="87"/>
                </a:lnTo>
                <a:lnTo>
                  <a:pt x="190" y="85"/>
                </a:lnTo>
                <a:lnTo>
                  <a:pt x="186" y="85"/>
                </a:lnTo>
                <a:lnTo>
                  <a:pt x="181" y="87"/>
                </a:lnTo>
                <a:lnTo>
                  <a:pt x="176" y="87"/>
                </a:lnTo>
                <a:lnTo>
                  <a:pt x="173" y="86"/>
                </a:lnTo>
                <a:lnTo>
                  <a:pt x="170" y="84"/>
                </a:lnTo>
                <a:lnTo>
                  <a:pt x="168" y="83"/>
                </a:lnTo>
                <a:lnTo>
                  <a:pt x="166" y="80"/>
                </a:lnTo>
                <a:lnTo>
                  <a:pt x="162" y="79"/>
                </a:lnTo>
                <a:lnTo>
                  <a:pt x="156" y="79"/>
                </a:lnTo>
                <a:lnTo>
                  <a:pt x="154" y="80"/>
                </a:lnTo>
                <a:lnTo>
                  <a:pt x="151" y="80"/>
                </a:lnTo>
                <a:lnTo>
                  <a:pt x="148" y="79"/>
                </a:lnTo>
                <a:lnTo>
                  <a:pt x="148" y="70"/>
                </a:lnTo>
                <a:lnTo>
                  <a:pt x="145" y="64"/>
                </a:lnTo>
                <a:lnTo>
                  <a:pt x="138" y="62"/>
                </a:lnTo>
                <a:lnTo>
                  <a:pt x="128" y="62"/>
                </a:lnTo>
                <a:lnTo>
                  <a:pt x="118" y="48"/>
                </a:lnTo>
                <a:lnTo>
                  <a:pt x="117" y="41"/>
                </a:lnTo>
                <a:lnTo>
                  <a:pt x="114" y="39"/>
                </a:lnTo>
                <a:lnTo>
                  <a:pt x="111" y="38"/>
                </a:lnTo>
                <a:lnTo>
                  <a:pt x="106" y="37"/>
                </a:lnTo>
                <a:lnTo>
                  <a:pt x="103" y="37"/>
                </a:lnTo>
                <a:lnTo>
                  <a:pt x="99" y="36"/>
                </a:lnTo>
                <a:lnTo>
                  <a:pt x="97" y="36"/>
                </a:lnTo>
                <a:lnTo>
                  <a:pt x="94" y="35"/>
                </a:lnTo>
                <a:lnTo>
                  <a:pt x="91" y="35"/>
                </a:lnTo>
                <a:lnTo>
                  <a:pt x="75" y="43"/>
                </a:lnTo>
                <a:lnTo>
                  <a:pt x="74" y="45"/>
                </a:lnTo>
                <a:lnTo>
                  <a:pt x="71" y="48"/>
                </a:lnTo>
                <a:lnTo>
                  <a:pt x="70" y="50"/>
                </a:lnTo>
                <a:lnTo>
                  <a:pt x="68" y="52"/>
                </a:lnTo>
                <a:lnTo>
                  <a:pt x="67" y="55"/>
                </a:lnTo>
                <a:lnTo>
                  <a:pt x="64" y="55"/>
                </a:lnTo>
                <a:lnTo>
                  <a:pt x="61" y="53"/>
                </a:lnTo>
                <a:lnTo>
                  <a:pt x="59" y="52"/>
                </a:lnTo>
                <a:lnTo>
                  <a:pt x="55" y="50"/>
                </a:lnTo>
                <a:lnTo>
                  <a:pt x="53" y="49"/>
                </a:lnTo>
                <a:lnTo>
                  <a:pt x="50" y="49"/>
                </a:lnTo>
                <a:lnTo>
                  <a:pt x="49" y="50"/>
                </a:lnTo>
                <a:lnTo>
                  <a:pt x="48" y="50"/>
                </a:lnTo>
                <a:lnTo>
                  <a:pt x="48" y="51"/>
                </a:lnTo>
                <a:lnTo>
                  <a:pt x="47" y="52"/>
                </a:lnTo>
                <a:lnTo>
                  <a:pt x="46" y="55"/>
                </a:lnTo>
                <a:lnTo>
                  <a:pt x="45" y="58"/>
                </a:lnTo>
                <a:lnTo>
                  <a:pt x="42" y="60"/>
                </a:lnTo>
                <a:lnTo>
                  <a:pt x="40" y="64"/>
                </a:lnTo>
                <a:lnTo>
                  <a:pt x="38" y="65"/>
                </a:lnTo>
                <a:lnTo>
                  <a:pt x="34" y="66"/>
                </a:lnTo>
                <a:lnTo>
                  <a:pt x="31" y="66"/>
                </a:lnTo>
                <a:lnTo>
                  <a:pt x="28" y="67"/>
                </a:lnTo>
                <a:lnTo>
                  <a:pt x="25" y="71"/>
                </a:lnTo>
                <a:lnTo>
                  <a:pt x="23" y="78"/>
                </a:lnTo>
                <a:lnTo>
                  <a:pt x="20" y="81"/>
                </a:lnTo>
                <a:lnTo>
                  <a:pt x="16" y="86"/>
                </a:lnTo>
                <a:lnTo>
                  <a:pt x="12" y="87"/>
                </a:lnTo>
                <a:lnTo>
                  <a:pt x="7" y="94"/>
                </a:lnTo>
                <a:lnTo>
                  <a:pt x="0" y="51"/>
                </a:lnTo>
                <a:lnTo>
                  <a:pt x="126" y="28"/>
                </a:lnTo>
                <a:lnTo>
                  <a:pt x="146" y="23"/>
                </a:lnTo>
                <a:lnTo>
                  <a:pt x="170" y="18"/>
                </a:lnTo>
                <a:lnTo>
                  <a:pt x="194" y="14"/>
                </a:lnTo>
                <a:lnTo>
                  <a:pt x="206" y="10"/>
                </a:lnTo>
                <a:lnTo>
                  <a:pt x="222" y="7"/>
                </a:lnTo>
                <a:lnTo>
                  <a:pt x="239" y="2"/>
                </a:lnTo>
                <a:lnTo>
                  <a:pt x="25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2" name="Freeform 98"/>
          <p:cNvSpPr>
            <a:spLocks/>
          </p:cNvSpPr>
          <p:nvPr/>
        </p:nvSpPr>
        <p:spPr bwMode="auto">
          <a:xfrm>
            <a:off x="5985829" y="2969600"/>
            <a:ext cx="32237" cy="72209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25" y="4"/>
              </a:cxn>
              <a:cxn ang="0">
                <a:pos x="25" y="8"/>
              </a:cxn>
              <a:cxn ang="0">
                <a:pos x="24" y="14"/>
              </a:cxn>
              <a:cxn ang="0">
                <a:pos x="21" y="20"/>
              </a:cxn>
              <a:cxn ang="0">
                <a:pos x="19" y="27"/>
              </a:cxn>
              <a:cxn ang="0">
                <a:pos x="18" y="34"/>
              </a:cxn>
              <a:cxn ang="0">
                <a:pos x="20" y="40"/>
              </a:cxn>
              <a:cxn ang="0">
                <a:pos x="6" y="56"/>
              </a:cxn>
              <a:cxn ang="0">
                <a:pos x="0" y="56"/>
              </a:cxn>
              <a:cxn ang="0">
                <a:pos x="2" y="44"/>
              </a:cxn>
              <a:cxn ang="0">
                <a:pos x="6" y="32"/>
              </a:cxn>
              <a:cxn ang="0">
                <a:pos x="12" y="22"/>
              </a:cxn>
              <a:cxn ang="0">
                <a:pos x="12" y="16"/>
              </a:cxn>
              <a:cxn ang="0">
                <a:pos x="10" y="14"/>
              </a:cxn>
              <a:cxn ang="0">
                <a:pos x="6" y="14"/>
              </a:cxn>
              <a:cxn ang="0">
                <a:pos x="7" y="11"/>
              </a:cxn>
              <a:cxn ang="0">
                <a:pos x="10" y="8"/>
              </a:cxn>
              <a:cxn ang="0">
                <a:pos x="13" y="6"/>
              </a:cxn>
              <a:cxn ang="0">
                <a:pos x="16" y="5"/>
              </a:cxn>
              <a:cxn ang="0">
                <a:pos x="20" y="0"/>
              </a:cxn>
            </a:cxnLst>
            <a:rect l="0" t="0" r="r" b="b"/>
            <a:pathLst>
              <a:path w="25" h="56">
                <a:moveTo>
                  <a:pt x="20" y="0"/>
                </a:moveTo>
                <a:lnTo>
                  <a:pt x="25" y="4"/>
                </a:lnTo>
                <a:lnTo>
                  <a:pt x="25" y="8"/>
                </a:lnTo>
                <a:lnTo>
                  <a:pt x="24" y="14"/>
                </a:lnTo>
                <a:lnTo>
                  <a:pt x="21" y="20"/>
                </a:lnTo>
                <a:lnTo>
                  <a:pt x="19" y="27"/>
                </a:lnTo>
                <a:lnTo>
                  <a:pt x="18" y="34"/>
                </a:lnTo>
                <a:lnTo>
                  <a:pt x="20" y="40"/>
                </a:lnTo>
                <a:lnTo>
                  <a:pt x="6" y="56"/>
                </a:lnTo>
                <a:lnTo>
                  <a:pt x="0" y="56"/>
                </a:lnTo>
                <a:lnTo>
                  <a:pt x="2" y="44"/>
                </a:lnTo>
                <a:lnTo>
                  <a:pt x="6" y="32"/>
                </a:lnTo>
                <a:lnTo>
                  <a:pt x="12" y="22"/>
                </a:lnTo>
                <a:lnTo>
                  <a:pt x="12" y="16"/>
                </a:lnTo>
                <a:lnTo>
                  <a:pt x="10" y="14"/>
                </a:lnTo>
                <a:lnTo>
                  <a:pt x="6" y="14"/>
                </a:lnTo>
                <a:lnTo>
                  <a:pt x="7" y="11"/>
                </a:lnTo>
                <a:lnTo>
                  <a:pt x="10" y="8"/>
                </a:lnTo>
                <a:lnTo>
                  <a:pt x="13" y="6"/>
                </a:lnTo>
                <a:lnTo>
                  <a:pt x="16" y="5"/>
                </a:lnTo>
                <a:lnTo>
                  <a:pt x="2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3" name="Freeform 99"/>
          <p:cNvSpPr>
            <a:spLocks/>
          </p:cNvSpPr>
          <p:nvPr/>
        </p:nvSpPr>
        <p:spPr bwMode="auto">
          <a:xfrm>
            <a:off x="4674455" y="3249412"/>
            <a:ext cx="793014" cy="282391"/>
          </a:xfrm>
          <a:custGeom>
            <a:avLst/>
            <a:gdLst/>
            <a:ahLst/>
            <a:cxnLst>
              <a:cxn ang="0">
                <a:pos x="615" y="2"/>
              </a:cxn>
              <a:cxn ang="0">
                <a:pos x="612" y="11"/>
              </a:cxn>
              <a:cxn ang="0">
                <a:pos x="612" y="22"/>
              </a:cxn>
              <a:cxn ang="0">
                <a:pos x="601" y="32"/>
              </a:cxn>
              <a:cxn ang="0">
                <a:pos x="587" y="47"/>
              </a:cxn>
              <a:cxn ang="0">
                <a:pos x="572" y="54"/>
              </a:cxn>
              <a:cxn ang="0">
                <a:pos x="558" y="65"/>
              </a:cxn>
              <a:cxn ang="0">
                <a:pos x="556" y="62"/>
              </a:cxn>
              <a:cxn ang="0">
                <a:pos x="555" y="60"/>
              </a:cxn>
              <a:cxn ang="0">
                <a:pos x="549" y="61"/>
              </a:cxn>
              <a:cxn ang="0">
                <a:pos x="547" y="64"/>
              </a:cxn>
              <a:cxn ang="0">
                <a:pos x="544" y="69"/>
              </a:cxn>
              <a:cxn ang="0">
                <a:pos x="539" y="71"/>
              </a:cxn>
              <a:cxn ang="0">
                <a:pos x="534" y="79"/>
              </a:cxn>
              <a:cxn ang="0">
                <a:pos x="521" y="91"/>
              </a:cxn>
              <a:cxn ang="0">
                <a:pos x="504" y="107"/>
              </a:cxn>
              <a:cxn ang="0">
                <a:pos x="481" y="117"/>
              </a:cxn>
              <a:cxn ang="0">
                <a:pos x="462" y="133"/>
              </a:cxn>
              <a:cxn ang="0">
                <a:pos x="447" y="153"/>
              </a:cxn>
              <a:cxn ang="0">
                <a:pos x="441" y="177"/>
              </a:cxn>
              <a:cxn ang="0">
                <a:pos x="219" y="201"/>
              </a:cxn>
              <a:cxn ang="0">
                <a:pos x="114" y="212"/>
              </a:cxn>
              <a:cxn ang="0">
                <a:pos x="31" y="218"/>
              </a:cxn>
              <a:cxn ang="0">
                <a:pos x="0" y="217"/>
              </a:cxn>
              <a:cxn ang="0">
                <a:pos x="3" y="215"/>
              </a:cxn>
              <a:cxn ang="0">
                <a:pos x="7" y="200"/>
              </a:cxn>
              <a:cxn ang="0">
                <a:pos x="12" y="181"/>
              </a:cxn>
              <a:cxn ang="0">
                <a:pos x="8" y="175"/>
              </a:cxn>
              <a:cxn ang="0">
                <a:pos x="15" y="170"/>
              </a:cxn>
              <a:cxn ang="0">
                <a:pos x="20" y="167"/>
              </a:cxn>
              <a:cxn ang="0">
                <a:pos x="20" y="160"/>
              </a:cxn>
              <a:cxn ang="0">
                <a:pos x="19" y="155"/>
              </a:cxn>
              <a:cxn ang="0">
                <a:pos x="21" y="152"/>
              </a:cxn>
              <a:cxn ang="0">
                <a:pos x="24" y="151"/>
              </a:cxn>
              <a:cxn ang="0">
                <a:pos x="28" y="149"/>
              </a:cxn>
              <a:cxn ang="0">
                <a:pos x="31" y="141"/>
              </a:cxn>
              <a:cxn ang="0">
                <a:pos x="35" y="135"/>
              </a:cxn>
              <a:cxn ang="0">
                <a:pos x="36" y="133"/>
              </a:cxn>
              <a:cxn ang="0">
                <a:pos x="34" y="132"/>
              </a:cxn>
              <a:cxn ang="0">
                <a:pos x="30" y="127"/>
              </a:cxn>
              <a:cxn ang="0">
                <a:pos x="36" y="117"/>
              </a:cxn>
              <a:cxn ang="0">
                <a:pos x="38" y="107"/>
              </a:cxn>
              <a:cxn ang="0">
                <a:pos x="38" y="104"/>
              </a:cxn>
              <a:cxn ang="0">
                <a:pos x="41" y="100"/>
              </a:cxn>
              <a:cxn ang="0">
                <a:pos x="39" y="95"/>
              </a:cxn>
              <a:cxn ang="0">
                <a:pos x="44" y="93"/>
              </a:cxn>
              <a:cxn ang="0">
                <a:pos x="48" y="79"/>
              </a:cxn>
              <a:cxn ang="0">
                <a:pos x="151" y="70"/>
              </a:cxn>
              <a:cxn ang="0">
                <a:pos x="152" y="62"/>
              </a:cxn>
              <a:cxn ang="0">
                <a:pos x="151" y="57"/>
              </a:cxn>
              <a:cxn ang="0">
                <a:pos x="149" y="56"/>
              </a:cxn>
              <a:cxn ang="0">
                <a:pos x="179" y="53"/>
              </a:cxn>
              <a:cxn ang="0">
                <a:pos x="251" y="47"/>
              </a:cxn>
              <a:cxn ang="0">
                <a:pos x="340" y="37"/>
              </a:cxn>
              <a:cxn ang="0">
                <a:pos x="411" y="32"/>
              </a:cxn>
              <a:cxn ang="0">
                <a:pos x="471" y="23"/>
              </a:cxn>
              <a:cxn ang="0">
                <a:pos x="524" y="16"/>
              </a:cxn>
              <a:cxn ang="0">
                <a:pos x="584" y="7"/>
              </a:cxn>
            </a:cxnLst>
            <a:rect l="0" t="0" r="r" b="b"/>
            <a:pathLst>
              <a:path w="615" h="219">
                <a:moveTo>
                  <a:pt x="612" y="0"/>
                </a:moveTo>
                <a:lnTo>
                  <a:pt x="615" y="2"/>
                </a:lnTo>
                <a:lnTo>
                  <a:pt x="615" y="6"/>
                </a:lnTo>
                <a:lnTo>
                  <a:pt x="612" y="11"/>
                </a:lnTo>
                <a:lnTo>
                  <a:pt x="611" y="16"/>
                </a:lnTo>
                <a:lnTo>
                  <a:pt x="612" y="22"/>
                </a:lnTo>
                <a:lnTo>
                  <a:pt x="605" y="26"/>
                </a:lnTo>
                <a:lnTo>
                  <a:pt x="601" y="32"/>
                </a:lnTo>
                <a:lnTo>
                  <a:pt x="596" y="48"/>
                </a:lnTo>
                <a:lnTo>
                  <a:pt x="587" y="47"/>
                </a:lnTo>
                <a:lnTo>
                  <a:pt x="579" y="49"/>
                </a:lnTo>
                <a:lnTo>
                  <a:pt x="572" y="54"/>
                </a:lnTo>
                <a:lnTo>
                  <a:pt x="562" y="68"/>
                </a:lnTo>
                <a:lnTo>
                  <a:pt x="558" y="65"/>
                </a:lnTo>
                <a:lnTo>
                  <a:pt x="556" y="64"/>
                </a:lnTo>
                <a:lnTo>
                  <a:pt x="556" y="62"/>
                </a:lnTo>
                <a:lnTo>
                  <a:pt x="555" y="61"/>
                </a:lnTo>
                <a:lnTo>
                  <a:pt x="555" y="60"/>
                </a:lnTo>
                <a:lnTo>
                  <a:pt x="552" y="60"/>
                </a:lnTo>
                <a:lnTo>
                  <a:pt x="549" y="61"/>
                </a:lnTo>
                <a:lnTo>
                  <a:pt x="548" y="63"/>
                </a:lnTo>
                <a:lnTo>
                  <a:pt x="547" y="64"/>
                </a:lnTo>
                <a:lnTo>
                  <a:pt x="546" y="67"/>
                </a:lnTo>
                <a:lnTo>
                  <a:pt x="544" y="69"/>
                </a:lnTo>
                <a:lnTo>
                  <a:pt x="542" y="71"/>
                </a:lnTo>
                <a:lnTo>
                  <a:pt x="539" y="71"/>
                </a:lnTo>
                <a:lnTo>
                  <a:pt x="537" y="70"/>
                </a:lnTo>
                <a:lnTo>
                  <a:pt x="534" y="79"/>
                </a:lnTo>
                <a:lnTo>
                  <a:pt x="531" y="90"/>
                </a:lnTo>
                <a:lnTo>
                  <a:pt x="521" y="91"/>
                </a:lnTo>
                <a:lnTo>
                  <a:pt x="512" y="98"/>
                </a:lnTo>
                <a:lnTo>
                  <a:pt x="504" y="107"/>
                </a:lnTo>
                <a:lnTo>
                  <a:pt x="497" y="116"/>
                </a:lnTo>
                <a:lnTo>
                  <a:pt x="481" y="117"/>
                </a:lnTo>
                <a:lnTo>
                  <a:pt x="469" y="123"/>
                </a:lnTo>
                <a:lnTo>
                  <a:pt x="462" y="133"/>
                </a:lnTo>
                <a:lnTo>
                  <a:pt x="459" y="147"/>
                </a:lnTo>
                <a:lnTo>
                  <a:pt x="447" y="153"/>
                </a:lnTo>
                <a:lnTo>
                  <a:pt x="441" y="153"/>
                </a:lnTo>
                <a:lnTo>
                  <a:pt x="441" y="177"/>
                </a:lnTo>
                <a:lnTo>
                  <a:pt x="331" y="189"/>
                </a:lnTo>
                <a:lnTo>
                  <a:pt x="219" y="201"/>
                </a:lnTo>
                <a:lnTo>
                  <a:pt x="166" y="205"/>
                </a:lnTo>
                <a:lnTo>
                  <a:pt x="114" y="212"/>
                </a:lnTo>
                <a:lnTo>
                  <a:pt x="62" y="217"/>
                </a:lnTo>
                <a:lnTo>
                  <a:pt x="31" y="218"/>
                </a:lnTo>
                <a:lnTo>
                  <a:pt x="0" y="219"/>
                </a:lnTo>
                <a:lnTo>
                  <a:pt x="0" y="217"/>
                </a:lnTo>
                <a:lnTo>
                  <a:pt x="2" y="216"/>
                </a:lnTo>
                <a:lnTo>
                  <a:pt x="3" y="215"/>
                </a:lnTo>
                <a:lnTo>
                  <a:pt x="10" y="211"/>
                </a:lnTo>
                <a:lnTo>
                  <a:pt x="7" y="200"/>
                </a:lnTo>
                <a:lnTo>
                  <a:pt x="8" y="190"/>
                </a:lnTo>
                <a:lnTo>
                  <a:pt x="12" y="181"/>
                </a:lnTo>
                <a:lnTo>
                  <a:pt x="8" y="177"/>
                </a:lnTo>
                <a:lnTo>
                  <a:pt x="8" y="175"/>
                </a:lnTo>
                <a:lnTo>
                  <a:pt x="10" y="173"/>
                </a:lnTo>
                <a:lnTo>
                  <a:pt x="15" y="170"/>
                </a:lnTo>
                <a:lnTo>
                  <a:pt x="16" y="170"/>
                </a:lnTo>
                <a:lnTo>
                  <a:pt x="20" y="167"/>
                </a:lnTo>
                <a:lnTo>
                  <a:pt x="21" y="163"/>
                </a:lnTo>
                <a:lnTo>
                  <a:pt x="20" y="160"/>
                </a:lnTo>
                <a:lnTo>
                  <a:pt x="20" y="158"/>
                </a:lnTo>
                <a:lnTo>
                  <a:pt x="19" y="155"/>
                </a:lnTo>
                <a:lnTo>
                  <a:pt x="20" y="153"/>
                </a:lnTo>
                <a:lnTo>
                  <a:pt x="21" y="152"/>
                </a:lnTo>
                <a:lnTo>
                  <a:pt x="22" y="152"/>
                </a:lnTo>
                <a:lnTo>
                  <a:pt x="24" y="151"/>
                </a:lnTo>
                <a:lnTo>
                  <a:pt x="27" y="151"/>
                </a:lnTo>
                <a:lnTo>
                  <a:pt x="28" y="149"/>
                </a:lnTo>
                <a:lnTo>
                  <a:pt x="30" y="145"/>
                </a:lnTo>
                <a:lnTo>
                  <a:pt x="31" y="141"/>
                </a:lnTo>
                <a:lnTo>
                  <a:pt x="34" y="138"/>
                </a:lnTo>
                <a:lnTo>
                  <a:pt x="35" y="135"/>
                </a:lnTo>
                <a:lnTo>
                  <a:pt x="36" y="134"/>
                </a:lnTo>
                <a:lnTo>
                  <a:pt x="36" y="133"/>
                </a:lnTo>
                <a:lnTo>
                  <a:pt x="35" y="132"/>
                </a:lnTo>
                <a:lnTo>
                  <a:pt x="34" y="132"/>
                </a:lnTo>
                <a:lnTo>
                  <a:pt x="31" y="130"/>
                </a:lnTo>
                <a:lnTo>
                  <a:pt x="30" y="127"/>
                </a:lnTo>
                <a:lnTo>
                  <a:pt x="32" y="121"/>
                </a:lnTo>
                <a:lnTo>
                  <a:pt x="36" y="117"/>
                </a:lnTo>
                <a:lnTo>
                  <a:pt x="38" y="112"/>
                </a:lnTo>
                <a:lnTo>
                  <a:pt x="38" y="107"/>
                </a:lnTo>
                <a:lnTo>
                  <a:pt x="36" y="104"/>
                </a:lnTo>
                <a:lnTo>
                  <a:pt x="38" y="104"/>
                </a:lnTo>
                <a:lnTo>
                  <a:pt x="41" y="102"/>
                </a:lnTo>
                <a:lnTo>
                  <a:pt x="41" y="100"/>
                </a:lnTo>
                <a:lnTo>
                  <a:pt x="39" y="98"/>
                </a:lnTo>
                <a:lnTo>
                  <a:pt x="39" y="95"/>
                </a:lnTo>
                <a:lnTo>
                  <a:pt x="38" y="93"/>
                </a:lnTo>
                <a:lnTo>
                  <a:pt x="44" y="93"/>
                </a:lnTo>
                <a:lnTo>
                  <a:pt x="44" y="83"/>
                </a:lnTo>
                <a:lnTo>
                  <a:pt x="48" y="79"/>
                </a:lnTo>
                <a:lnTo>
                  <a:pt x="100" y="76"/>
                </a:lnTo>
                <a:lnTo>
                  <a:pt x="151" y="70"/>
                </a:lnTo>
                <a:lnTo>
                  <a:pt x="151" y="64"/>
                </a:lnTo>
                <a:lnTo>
                  <a:pt x="152" y="62"/>
                </a:lnTo>
                <a:lnTo>
                  <a:pt x="152" y="60"/>
                </a:lnTo>
                <a:lnTo>
                  <a:pt x="151" y="57"/>
                </a:lnTo>
                <a:lnTo>
                  <a:pt x="150" y="56"/>
                </a:lnTo>
                <a:lnTo>
                  <a:pt x="149" y="56"/>
                </a:lnTo>
                <a:lnTo>
                  <a:pt x="163" y="55"/>
                </a:lnTo>
                <a:lnTo>
                  <a:pt x="179" y="53"/>
                </a:lnTo>
                <a:lnTo>
                  <a:pt x="197" y="51"/>
                </a:lnTo>
                <a:lnTo>
                  <a:pt x="251" y="47"/>
                </a:lnTo>
                <a:lnTo>
                  <a:pt x="308" y="42"/>
                </a:lnTo>
                <a:lnTo>
                  <a:pt x="340" y="37"/>
                </a:lnTo>
                <a:lnTo>
                  <a:pt x="371" y="34"/>
                </a:lnTo>
                <a:lnTo>
                  <a:pt x="411" y="32"/>
                </a:lnTo>
                <a:lnTo>
                  <a:pt x="449" y="28"/>
                </a:lnTo>
                <a:lnTo>
                  <a:pt x="471" y="23"/>
                </a:lnTo>
                <a:lnTo>
                  <a:pt x="492" y="20"/>
                </a:lnTo>
                <a:lnTo>
                  <a:pt x="524" y="16"/>
                </a:lnTo>
                <a:lnTo>
                  <a:pt x="554" y="13"/>
                </a:lnTo>
                <a:lnTo>
                  <a:pt x="584" y="7"/>
                </a:lnTo>
                <a:lnTo>
                  <a:pt x="61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4" name="Freeform 100"/>
          <p:cNvSpPr>
            <a:spLocks/>
          </p:cNvSpPr>
          <p:nvPr/>
        </p:nvSpPr>
        <p:spPr bwMode="auto">
          <a:xfrm>
            <a:off x="5245682" y="3159150"/>
            <a:ext cx="803330" cy="359758"/>
          </a:xfrm>
          <a:custGeom>
            <a:avLst/>
            <a:gdLst/>
            <a:ahLst/>
            <a:cxnLst>
              <a:cxn ang="0">
                <a:pos x="598" y="21"/>
              </a:cxn>
              <a:cxn ang="0">
                <a:pos x="598" y="25"/>
              </a:cxn>
              <a:cxn ang="0">
                <a:pos x="574" y="22"/>
              </a:cxn>
              <a:cxn ang="0">
                <a:pos x="586" y="34"/>
              </a:cxn>
              <a:cxn ang="0">
                <a:pos x="570" y="39"/>
              </a:cxn>
              <a:cxn ang="0">
                <a:pos x="556" y="50"/>
              </a:cxn>
              <a:cxn ang="0">
                <a:pos x="537" y="36"/>
              </a:cxn>
              <a:cxn ang="0">
                <a:pos x="558" y="63"/>
              </a:cxn>
              <a:cxn ang="0">
                <a:pos x="567" y="57"/>
              </a:cxn>
              <a:cxn ang="0">
                <a:pos x="574" y="58"/>
              </a:cxn>
              <a:cxn ang="0">
                <a:pos x="592" y="68"/>
              </a:cxn>
              <a:cxn ang="0">
                <a:pos x="604" y="78"/>
              </a:cxn>
              <a:cxn ang="0">
                <a:pos x="614" y="55"/>
              </a:cxn>
              <a:cxn ang="0">
                <a:pos x="623" y="78"/>
              </a:cxn>
              <a:cxn ang="0">
                <a:pos x="604" y="106"/>
              </a:cxn>
              <a:cxn ang="0">
                <a:pos x="580" y="98"/>
              </a:cxn>
              <a:cxn ang="0">
                <a:pos x="571" y="104"/>
              </a:cxn>
              <a:cxn ang="0">
                <a:pos x="564" y="98"/>
              </a:cxn>
              <a:cxn ang="0">
                <a:pos x="560" y="110"/>
              </a:cxn>
              <a:cxn ang="0">
                <a:pos x="545" y="114"/>
              </a:cxn>
              <a:cxn ang="0">
                <a:pos x="569" y="127"/>
              </a:cxn>
              <a:cxn ang="0">
                <a:pos x="567" y="135"/>
              </a:cxn>
              <a:cxn ang="0">
                <a:pos x="560" y="152"/>
              </a:cxn>
              <a:cxn ang="0">
                <a:pos x="540" y="148"/>
              </a:cxn>
              <a:cxn ang="0">
                <a:pos x="569" y="154"/>
              </a:cxn>
              <a:cxn ang="0">
                <a:pos x="585" y="148"/>
              </a:cxn>
              <a:cxn ang="0">
                <a:pos x="588" y="162"/>
              </a:cxn>
              <a:cxn ang="0">
                <a:pos x="581" y="168"/>
              </a:cxn>
              <a:cxn ang="0">
                <a:pos x="564" y="174"/>
              </a:cxn>
              <a:cxn ang="0">
                <a:pos x="530" y="197"/>
              </a:cxn>
              <a:cxn ang="0">
                <a:pos x="522" y="187"/>
              </a:cxn>
              <a:cxn ang="0">
                <a:pos x="509" y="218"/>
              </a:cxn>
              <a:cxn ang="0">
                <a:pos x="493" y="244"/>
              </a:cxn>
              <a:cxn ang="0">
                <a:pos x="462" y="274"/>
              </a:cxn>
              <a:cxn ang="0">
                <a:pos x="435" y="266"/>
              </a:cxn>
              <a:cxn ang="0">
                <a:pos x="415" y="253"/>
              </a:cxn>
              <a:cxn ang="0">
                <a:pos x="403" y="247"/>
              </a:cxn>
              <a:cxn ang="0">
                <a:pos x="396" y="240"/>
              </a:cxn>
              <a:cxn ang="0">
                <a:pos x="368" y="221"/>
              </a:cxn>
              <a:cxn ang="0">
                <a:pos x="333" y="210"/>
              </a:cxn>
              <a:cxn ang="0">
                <a:pos x="266" y="214"/>
              </a:cxn>
              <a:cxn ang="0">
                <a:pos x="179" y="203"/>
              </a:cxn>
              <a:cxn ang="0">
                <a:pos x="129" y="215"/>
              </a:cxn>
              <a:cxn ang="0">
                <a:pos x="106" y="225"/>
              </a:cxn>
              <a:cxn ang="0">
                <a:pos x="83" y="236"/>
              </a:cxn>
              <a:cxn ang="0">
                <a:pos x="0" y="247"/>
              </a:cxn>
              <a:cxn ang="0">
                <a:pos x="18" y="219"/>
              </a:cxn>
              <a:cxn ang="0">
                <a:pos x="20" y="203"/>
              </a:cxn>
              <a:cxn ang="0">
                <a:pos x="61" y="183"/>
              </a:cxn>
              <a:cxn ang="0">
                <a:pos x="88" y="163"/>
              </a:cxn>
              <a:cxn ang="0">
                <a:pos x="112" y="139"/>
              </a:cxn>
              <a:cxn ang="0">
                <a:pos x="132" y="126"/>
              </a:cxn>
              <a:cxn ang="0">
                <a:pos x="158" y="112"/>
              </a:cxn>
              <a:cxn ang="0">
                <a:pos x="175" y="70"/>
              </a:cxn>
              <a:cxn ang="0">
                <a:pos x="347" y="48"/>
              </a:cxn>
              <a:cxn ang="0">
                <a:pos x="494" y="18"/>
              </a:cxn>
              <a:cxn ang="0">
                <a:pos x="576" y="0"/>
              </a:cxn>
            </a:cxnLst>
            <a:rect l="0" t="0" r="r" b="b"/>
            <a:pathLst>
              <a:path w="623" h="279">
                <a:moveTo>
                  <a:pt x="576" y="0"/>
                </a:moveTo>
                <a:lnTo>
                  <a:pt x="586" y="2"/>
                </a:lnTo>
                <a:lnTo>
                  <a:pt x="593" y="9"/>
                </a:lnTo>
                <a:lnTo>
                  <a:pt x="600" y="22"/>
                </a:lnTo>
                <a:lnTo>
                  <a:pt x="598" y="21"/>
                </a:lnTo>
                <a:lnTo>
                  <a:pt x="597" y="19"/>
                </a:lnTo>
                <a:lnTo>
                  <a:pt x="592" y="16"/>
                </a:lnTo>
                <a:lnTo>
                  <a:pt x="592" y="20"/>
                </a:lnTo>
                <a:lnTo>
                  <a:pt x="593" y="22"/>
                </a:lnTo>
                <a:lnTo>
                  <a:pt x="598" y="25"/>
                </a:lnTo>
                <a:lnTo>
                  <a:pt x="593" y="27"/>
                </a:lnTo>
                <a:lnTo>
                  <a:pt x="590" y="25"/>
                </a:lnTo>
                <a:lnTo>
                  <a:pt x="585" y="21"/>
                </a:lnTo>
                <a:lnTo>
                  <a:pt x="580" y="20"/>
                </a:lnTo>
                <a:lnTo>
                  <a:pt x="574" y="22"/>
                </a:lnTo>
                <a:lnTo>
                  <a:pt x="578" y="26"/>
                </a:lnTo>
                <a:lnTo>
                  <a:pt x="580" y="27"/>
                </a:lnTo>
                <a:lnTo>
                  <a:pt x="584" y="27"/>
                </a:lnTo>
                <a:lnTo>
                  <a:pt x="586" y="29"/>
                </a:lnTo>
                <a:lnTo>
                  <a:pt x="586" y="34"/>
                </a:lnTo>
                <a:lnTo>
                  <a:pt x="583" y="34"/>
                </a:lnTo>
                <a:lnTo>
                  <a:pt x="580" y="35"/>
                </a:lnTo>
                <a:lnTo>
                  <a:pt x="576" y="35"/>
                </a:lnTo>
                <a:lnTo>
                  <a:pt x="573" y="36"/>
                </a:lnTo>
                <a:lnTo>
                  <a:pt x="570" y="39"/>
                </a:lnTo>
                <a:lnTo>
                  <a:pt x="569" y="41"/>
                </a:lnTo>
                <a:lnTo>
                  <a:pt x="567" y="44"/>
                </a:lnTo>
                <a:lnTo>
                  <a:pt x="560" y="54"/>
                </a:lnTo>
                <a:lnTo>
                  <a:pt x="558" y="51"/>
                </a:lnTo>
                <a:lnTo>
                  <a:pt x="556" y="50"/>
                </a:lnTo>
                <a:lnTo>
                  <a:pt x="547" y="50"/>
                </a:lnTo>
                <a:lnTo>
                  <a:pt x="545" y="43"/>
                </a:lnTo>
                <a:lnTo>
                  <a:pt x="544" y="35"/>
                </a:lnTo>
                <a:lnTo>
                  <a:pt x="541" y="28"/>
                </a:lnTo>
                <a:lnTo>
                  <a:pt x="537" y="36"/>
                </a:lnTo>
                <a:lnTo>
                  <a:pt x="538" y="43"/>
                </a:lnTo>
                <a:lnTo>
                  <a:pt x="545" y="57"/>
                </a:lnTo>
                <a:lnTo>
                  <a:pt x="547" y="64"/>
                </a:lnTo>
                <a:lnTo>
                  <a:pt x="556" y="64"/>
                </a:lnTo>
                <a:lnTo>
                  <a:pt x="558" y="63"/>
                </a:lnTo>
                <a:lnTo>
                  <a:pt x="562" y="61"/>
                </a:lnTo>
                <a:lnTo>
                  <a:pt x="564" y="58"/>
                </a:lnTo>
                <a:lnTo>
                  <a:pt x="566" y="57"/>
                </a:lnTo>
                <a:lnTo>
                  <a:pt x="567" y="56"/>
                </a:lnTo>
                <a:lnTo>
                  <a:pt x="567" y="57"/>
                </a:lnTo>
                <a:lnTo>
                  <a:pt x="569" y="57"/>
                </a:lnTo>
                <a:lnTo>
                  <a:pt x="569" y="58"/>
                </a:lnTo>
                <a:lnTo>
                  <a:pt x="570" y="60"/>
                </a:lnTo>
                <a:lnTo>
                  <a:pt x="572" y="60"/>
                </a:lnTo>
                <a:lnTo>
                  <a:pt x="574" y="58"/>
                </a:lnTo>
                <a:lnTo>
                  <a:pt x="584" y="55"/>
                </a:lnTo>
                <a:lnTo>
                  <a:pt x="594" y="50"/>
                </a:lnTo>
                <a:lnTo>
                  <a:pt x="597" y="57"/>
                </a:lnTo>
                <a:lnTo>
                  <a:pt x="597" y="63"/>
                </a:lnTo>
                <a:lnTo>
                  <a:pt x="592" y="68"/>
                </a:lnTo>
                <a:lnTo>
                  <a:pt x="594" y="69"/>
                </a:lnTo>
                <a:lnTo>
                  <a:pt x="595" y="71"/>
                </a:lnTo>
                <a:lnTo>
                  <a:pt x="595" y="77"/>
                </a:lnTo>
                <a:lnTo>
                  <a:pt x="598" y="82"/>
                </a:lnTo>
                <a:lnTo>
                  <a:pt x="604" y="78"/>
                </a:lnTo>
                <a:lnTo>
                  <a:pt x="605" y="74"/>
                </a:lnTo>
                <a:lnTo>
                  <a:pt x="605" y="61"/>
                </a:lnTo>
                <a:lnTo>
                  <a:pt x="606" y="56"/>
                </a:lnTo>
                <a:lnTo>
                  <a:pt x="612" y="56"/>
                </a:lnTo>
                <a:lnTo>
                  <a:pt x="614" y="55"/>
                </a:lnTo>
                <a:lnTo>
                  <a:pt x="614" y="54"/>
                </a:lnTo>
                <a:lnTo>
                  <a:pt x="619" y="57"/>
                </a:lnTo>
                <a:lnTo>
                  <a:pt x="622" y="63"/>
                </a:lnTo>
                <a:lnTo>
                  <a:pt x="623" y="70"/>
                </a:lnTo>
                <a:lnTo>
                  <a:pt x="623" y="78"/>
                </a:lnTo>
                <a:lnTo>
                  <a:pt x="614" y="78"/>
                </a:lnTo>
                <a:lnTo>
                  <a:pt x="613" y="83"/>
                </a:lnTo>
                <a:lnTo>
                  <a:pt x="611" y="91"/>
                </a:lnTo>
                <a:lnTo>
                  <a:pt x="607" y="99"/>
                </a:lnTo>
                <a:lnTo>
                  <a:pt x="604" y="106"/>
                </a:lnTo>
                <a:lnTo>
                  <a:pt x="597" y="106"/>
                </a:lnTo>
                <a:lnTo>
                  <a:pt x="591" y="107"/>
                </a:lnTo>
                <a:lnTo>
                  <a:pt x="585" y="106"/>
                </a:lnTo>
                <a:lnTo>
                  <a:pt x="581" y="104"/>
                </a:lnTo>
                <a:lnTo>
                  <a:pt x="580" y="98"/>
                </a:lnTo>
                <a:lnTo>
                  <a:pt x="578" y="100"/>
                </a:lnTo>
                <a:lnTo>
                  <a:pt x="578" y="106"/>
                </a:lnTo>
                <a:lnTo>
                  <a:pt x="574" y="106"/>
                </a:lnTo>
                <a:lnTo>
                  <a:pt x="572" y="105"/>
                </a:lnTo>
                <a:lnTo>
                  <a:pt x="571" y="104"/>
                </a:lnTo>
                <a:lnTo>
                  <a:pt x="571" y="97"/>
                </a:lnTo>
                <a:lnTo>
                  <a:pt x="570" y="96"/>
                </a:lnTo>
                <a:lnTo>
                  <a:pt x="567" y="96"/>
                </a:lnTo>
                <a:lnTo>
                  <a:pt x="565" y="97"/>
                </a:lnTo>
                <a:lnTo>
                  <a:pt x="564" y="98"/>
                </a:lnTo>
                <a:lnTo>
                  <a:pt x="564" y="100"/>
                </a:lnTo>
                <a:lnTo>
                  <a:pt x="563" y="103"/>
                </a:lnTo>
                <a:lnTo>
                  <a:pt x="563" y="106"/>
                </a:lnTo>
                <a:lnTo>
                  <a:pt x="562" y="109"/>
                </a:lnTo>
                <a:lnTo>
                  <a:pt x="560" y="110"/>
                </a:lnTo>
                <a:lnTo>
                  <a:pt x="550" y="110"/>
                </a:lnTo>
                <a:lnTo>
                  <a:pt x="536" y="105"/>
                </a:lnTo>
                <a:lnTo>
                  <a:pt x="530" y="106"/>
                </a:lnTo>
                <a:lnTo>
                  <a:pt x="537" y="112"/>
                </a:lnTo>
                <a:lnTo>
                  <a:pt x="545" y="114"/>
                </a:lnTo>
                <a:lnTo>
                  <a:pt x="556" y="117"/>
                </a:lnTo>
                <a:lnTo>
                  <a:pt x="574" y="121"/>
                </a:lnTo>
                <a:lnTo>
                  <a:pt x="574" y="125"/>
                </a:lnTo>
                <a:lnTo>
                  <a:pt x="572" y="127"/>
                </a:lnTo>
                <a:lnTo>
                  <a:pt x="569" y="127"/>
                </a:lnTo>
                <a:lnTo>
                  <a:pt x="566" y="130"/>
                </a:lnTo>
                <a:lnTo>
                  <a:pt x="565" y="132"/>
                </a:lnTo>
                <a:lnTo>
                  <a:pt x="566" y="133"/>
                </a:lnTo>
                <a:lnTo>
                  <a:pt x="566" y="134"/>
                </a:lnTo>
                <a:lnTo>
                  <a:pt x="567" y="135"/>
                </a:lnTo>
                <a:lnTo>
                  <a:pt x="572" y="135"/>
                </a:lnTo>
                <a:lnTo>
                  <a:pt x="572" y="137"/>
                </a:lnTo>
                <a:lnTo>
                  <a:pt x="573" y="138"/>
                </a:lnTo>
                <a:lnTo>
                  <a:pt x="572" y="140"/>
                </a:lnTo>
                <a:lnTo>
                  <a:pt x="560" y="152"/>
                </a:lnTo>
                <a:lnTo>
                  <a:pt x="550" y="146"/>
                </a:lnTo>
                <a:lnTo>
                  <a:pt x="538" y="140"/>
                </a:lnTo>
                <a:lnTo>
                  <a:pt x="537" y="142"/>
                </a:lnTo>
                <a:lnTo>
                  <a:pt x="537" y="146"/>
                </a:lnTo>
                <a:lnTo>
                  <a:pt x="540" y="148"/>
                </a:lnTo>
                <a:lnTo>
                  <a:pt x="542" y="152"/>
                </a:lnTo>
                <a:lnTo>
                  <a:pt x="549" y="156"/>
                </a:lnTo>
                <a:lnTo>
                  <a:pt x="552" y="158"/>
                </a:lnTo>
                <a:lnTo>
                  <a:pt x="560" y="158"/>
                </a:lnTo>
                <a:lnTo>
                  <a:pt x="569" y="154"/>
                </a:lnTo>
                <a:lnTo>
                  <a:pt x="577" y="153"/>
                </a:lnTo>
                <a:lnTo>
                  <a:pt x="584" y="155"/>
                </a:lnTo>
                <a:lnTo>
                  <a:pt x="583" y="152"/>
                </a:lnTo>
                <a:lnTo>
                  <a:pt x="583" y="148"/>
                </a:lnTo>
                <a:lnTo>
                  <a:pt x="585" y="148"/>
                </a:lnTo>
                <a:lnTo>
                  <a:pt x="586" y="149"/>
                </a:lnTo>
                <a:lnTo>
                  <a:pt x="586" y="152"/>
                </a:lnTo>
                <a:lnTo>
                  <a:pt x="590" y="158"/>
                </a:lnTo>
                <a:lnTo>
                  <a:pt x="590" y="160"/>
                </a:lnTo>
                <a:lnTo>
                  <a:pt x="588" y="162"/>
                </a:lnTo>
                <a:lnTo>
                  <a:pt x="587" y="163"/>
                </a:lnTo>
                <a:lnTo>
                  <a:pt x="586" y="166"/>
                </a:lnTo>
                <a:lnTo>
                  <a:pt x="586" y="169"/>
                </a:lnTo>
                <a:lnTo>
                  <a:pt x="584" y="169"/>
                </a:lnTo>
                <a:lnTo>
                  <a:pt x="581" y="168"/>
                </a:lnTo>
                <a:lnTo>
                  <a:pt x="580" y="168"/>
                </a:lnTo>
                <a:lnTo>
                  <a:pt x="579" y="167"/>
                </a:lnTo>
                <a:lnTo>
                  <a:pt x="577" y="166"/>
                </a:lnTo>
                <a:lnTo>
                  <a:pt x="572" y="166"/>
                </a:lnTo>
                <a:lnTo>
                  <a:pt x="564" y="174"/>
                </a:lnTo>
                <a:lnTo>
                  <a:pt x="553" y="179"/>
                </a:lnTo>
                <a:lnTo>
                  <a:pt x="541" y="180"/>
                </a:lnTo>
                <a:lnTo>
                  <a:pt x="536" y="187"/>
                </a:lnTo>
                <a:lnTo>
                  <a:pt x="535" y="190"/>
                </a:lnTo>
                <a:lnTo>
                  <a:pt x="530" y="197"/>
                </a:lnTo>
                <a:lnTo>
                  <a:pt x="529" y="195"/>
                </a:lnTo>
                <a:lnTo>
                  <a:pt x="529" y="194"/>
                </a:lnTo>
                <a:lnTo>
                  <a:pt x="528" y="191"/>
                </a:lnTo>
                <a:lnTo>
                  <a:pt x="526" y="189"/>
                </a:lnTo>
                <a:lnTo>
                  <a:pt x="522" y="187"/>
                </a:lnTo>
                <a:lnTo>
                  <a:pt x="519" y="186"/>
                </a:lnTo>
                <a:lnTo>
                  <a:pt x="521" y="195"/>
                </a:lnTo>
                <a:lnTo>
                  <a:pt x="520" y="204"/>
                </a:lnTo>
                <a:lnTo>
                  <a:pt x="515" y="211"/>
                </a:lnTo>
                <a:lnTo>
                  <a:pt x="509" y="218"/>
                </a:lnTo>
                <a:lnTo>
                  <a:pt x="502" y="226"/>
                </a:lnTo>
                <a:lnTo>
                  <a:pt x="498" y="236"/>
                </a:lnTo>
                <a:lnTo>
                  <a:pt x="496" y="247"/>
                </a:lnTo>
                <a:lnTo>
                  <a:pt x="494" y="246"/>
                </a:lnTo>
                <a:lnTo>
                  <a:pt x="493" y="244"/>
                </a:lnTo>
                <a:lnTo>
                  <a:pt x="488" y="242"/>
                </a:lnTo>
                <a:lnTo>
                  <a:pt x="492" y="259"/>
                </a:lnTo>
                <a:lnTo>
                  <a:pt x="491" y="267"/>
                </a:lnTo>
                <a:lnTo>
                  <a:pt x="477" y="271"/>
                </a:lnTo>
                <a:lnTo>
                  <a:pt x="462" y="274"/>
                </a:lnTo>
                <a:lnTo>
                  <a:pt x="449" y="279"/>
                </a:lnTo>
                <a:lnTo>
                  <a:pt x="445" y="277"/>
                </a:lnTo>
                <a:lnTo>
                  <a:pt x="443" y="273"/>
                </a:lnTo>
                <a:lnTo>
                  <a:pt x="437" y="267"/>
                </a:lnTo>
                <a:lnTo>
                  <a:pt x="435" y="266"/>
                </a:lnTo>
                <a:lnTo>
                  <a:pt x="431" y="265"/>
                </a:lnTo>
                <a:lnTo>
                  <a:pt x="429" y="264"/>
                </a:lnTo>
                <a:lnTo>
                  <a:pt x="425" y="263"/>
                </a:lnTo>
                <a:lnTo>
                  <a:pt x="423" y="261"/>
                </a:lnTo>
                <a:lnTo>
                  <a:pt x="415" y="253"/>
                </a:lnTo>
                <a:lnTo>
                  <a:pt x="411" y="251"/>
                </a:lnTo>
                <a:lnTo>
                  <a:pt x="409" y="250"/>
                </a:lnTo>
                <a:lnTo>
                  <a:pt x="408" y="249"/>
                </a:lnTo>
                <a:lnTo>
                  <a:pt x="406" y="249"/>
                </a:lnTo>
                <a:lnTo>
                  <a:pt x="403" y="247"/>
                </a:lnTo>
                <a:lnTo>
                  <a:pt x="402" y="246"/>
                </a:lnTo>
                <a:lnTo>
                  <a:pt x="402" y="243"/>
                </a:lnTo>
                <a:lnTo>
                  <a:pt x="401" y="242"/>
                </a:lnTo>
                <a:lnTo>
                  <a:pt x="399" y="242"/>
                </a:lnTo>
                <a:lnTo>
                  <a:pt x="396" y="240"/>
                </a:lnTo>
                <a:lnTo>
                  <a:pt x="394" y="240"/>
                </a:lnTo>
                <a:lnTo>
                  <a:pt x="392" y="239"/>
                </a:lnTo>
                <a:lnTo>
                  <a:pt x="385" y="232"/>
                </a:lnTo>
                <a:lnTo>
                  <a:pt x="375" y="225"/>
                </a:lnTo>
                <a:lnTo>
                  <a:pt x="368" y="221"/>
                </a:lnTo>
                <a:lnTo>
                  <a:pt x="361" y="215"/>
                </a:lnTo>
                <a:lnTo>
                  <a:pt x="354" y="210"/>
                </a:lnTo>
                <a:lnTo>
                  <a:pt x="350" y="208"/>
                </a:lnTo>
                <a:lnTo>
                  <a:pt x="343" y="209"/>
                </a:lnTo>
                <a:lnTo>
                  <a:pt x="333" y="210"/>
                </a:lnTo>
                <a:lnTo>
                  <a:pt x="323" y="212"/>
                </a:lnTo>
                <a:lnTo>
                  <a:pt x="314" y="214"/>
                </a:lnTo>
                <a:lnTo>
                  <a:pt x="292" y="218"/>
                </a:lnTo>
                <a:lnTo>
                  <a:pt x="268" y="223"/>
                </a:lnTo>
                <a:lnTo>
                  <a:pt x="266" y="214"/>
                </a:lnTo>
                <a:lnTo>
                  <a:pt x="257" y="200"/>
                </a:lnTo>
                <a:lnTo>
                  <a:pt x="237" y="197"/>
                </a:lnTo>
                <a:lnTo>
                  <a:pt x="217" y="197"/>
                </a:lnTo>
                <a:lnTo>
                  <a:pt x="198" y="200"/>
                </a:lnTo>
                <a:lnTo>
                  <a:pt x="179" y="203"/>
                </a:lnTo>
                <a:lnTo>
                  <a:pt x="155" y="203"/>
                </a:lnTo>
                <a:lnTo>
                  <a:pt x="145" y="205"/>
                </a:lnTo>
                <a:lnTo>
                  <a:pt x="141" y="207"/>
                </a:lnTo>
                <a:lnTo>
                  <a:pt x="131" y="214"/>
                </a:lnTo>
                <a:lnTo>
                  <a:pt x="129" y="215"/>
                </a:lnTo>
                <a:lnTo>
                  <a:pt x="126" y="215"/>
                </a:lnTo>
                <a:lnTo>
                  <a:pt x="122" y="217"/>
                </a:lnTo>
                <a:lnTo>
                  <a:pt x="119" y="219"/>
                </a:lnTo>
                <a:lnTo>
                  <a:pt x="108" y="225"/>
                </a:lnTo>
                <a:lnTo>
                  <a:pt x="106" y="225"/>
                </a:lnTo>
                <a:lnTo>
                  <a:pt x="105" y="226"/>
                </a:lnTo>
                <a:lnTo>
                  <a:pt x="103" y="226"/>
                </a:lnTo>
                <a:lnTo>
                  <a:pt x="102" y="228"/>
                </a:lnTo>
                <a:lnTo>
                  <a:pt x="95" y="232"/>
                </a:lnTo>
                <a:lnTo>
                  <a:pt x="83" y="236"/>
                </a:lnTo>
                <a:lnTo>
                  <a:pt x="70" y="238"/>
                </a:lnTo>
                <a:lnTo>
                  <a:pt x="42" y="240"/>
                </a:lnTo>
                <a:lnTo>
                  <a:pt x="30" y="242"/>
                </a:lnTo>
                <a:lnTo>
                  <a:pt x="16" y="244"/>
                </a:lnTo>
                <a:lnTo>
                  <a:pt x="0" y="247"/>
                </a:lnTo>
                <a:lnTo>
                  <a:pt x="0" y="225"/>
                </a:lnTo>
                <a:lnTo>
                  <a:pt x="7" y="225"/>
                </a:lnTo>
                <a:lnTo>
                  <a:pt x="12" y="223"/>
                </a:lnTo>
                <a:lnTo>
                  <a:pt x="13" y="222"/>
                </a:lnTo>
                <a:lnTo>
                  <a:pt x="18" y="219"/>
                </a:lnTo>
                <a:lnTo>
                  <a:pt x="18" y="214"/>
                </a:lnTo>
                <a:lnTo>
                  <a:pt x="19" y="212"/>
                </a:lnTo>
                <a:lnTo>
                  <a:pt x="19" y="210"/>
                </a:lnTo>
                <a:lnTo>
                  <a:pt x="20" y="209"/>
                </a:lnTo>
                <a:lnTo>
                  <a:pt x="20" y="203"/>
                </a:lnTo>
                <a:lnTo>
                  <a:pt x="27" y="196"/>
                </a:lnTo>
                <a:lnTo>
                  <a:pt x="37" y="193"/>
                </a:lnTo>
                <a:lnTo>
                  <a:pt x="47" y="190"/>
                </a:lnTo>
                <a:lnTo>
                  <a:pt x="58" y="186"/>
                </a:lnTo>
                <a:lnTo>
                  <a:pt x="61" y="183"/>
                </a:lnTo>
                <a:lnTo>
                  <a:pt x="63" y="180"/>
                </a:lnTo>
                <a:lnTo>
                  <a:pt x="77" y="166"/>
                </a:lnTo>
                <a:lnTo>
                  <a:pt x="80" y="165"/>
                </a:lnTo>
                <a:lnTo>
                  <a:pt x="81" y="163"/>
                </a:lnTo>
                <a:lnTo>
                  <a:pt x="88" y="163"/>
                </a:lnTo>
                <a:lnTo>
                  <a:pt x="97" y="148"/>
                </a:lnTo>
                <a:lnTo>
                  <a:pt x="108" y="135"/>
                </a:lnTo>
                <a:lnTo>
                  <a:pt x="110" y="135"/>
                </a:lnTo>
                <a:lnTo>
                  <a:pt x="112" y="138"/>
                </a:lnTo>
                <a:lnTo>
                  <a:pt x="112" y="139"/>
                </a:lnTo>
                <a:lnTo>
                  <a:pt x="113" y="140"/>
                </a:lnTo>
                <a:lnTo>
                  <a:pt x="119" y="140"/>
                </a:lnTo>
                <a:lnTo>
                  <a:pt x="124" y="137"/>
                </a:lnTo>
                <a:lnTo>
                  <a:pt x="127" y="132"/>
                </a:lnTo>
                <a:lnTo>
                  <a:pt x="132" y="126"/>
                </a:lnTo>
                <a:lnTo>
                  <a:pt x="138" y="123"/>
                </a:lnTo>
                <a:lnTo>
                  <a:pt x="144" y="121"/>
                </a:lnTo>
                <a:lnTo>
                  <a:pt x="151" y="124"/>
                </a:lnTo>
                <a:lnTo>
                  <a:pt x="155" y="118"/>
                </a:lnTo>
                <a:lnTo>
                  <a:pt x="158" y="112"/>
                </a:lnTo>
                <a:lnTo>
                  <a:pt x="161" y="105"/>
                </a:lnTo>
                <a:lnTo>
                  <a:pt x="166" y="99"/>
                </a:lnTo>
                <a:lnTo>
                  <a:pt x="173" y="96"/>
                </a:lnTo>
                <a:lnTo>
                  <a:pt x="176" y="78"/>
                </a:lnTo>
                <a:lnTo>
                  <a:pt x="175" y="70"/>
                </a:lnTo>
                <a:lnTo>
                  <a:pt x="205" y="69"/>
                </a:lnTo>
                <a:lnTo>
                  <a:pt x="236" y="67"/>
                </a:lnTo>
                <a:lnTo>
                  <a:pt x="266" y="62"/>
                </a:lnTo>
                <a:lnTo>
                  <a:pt x="304" y="55"/>
                </a:lnTo>
                <a:lnTo>
                  <a:pt x="347" y="48"/>
                </a:lnTo>
                <a:lnTo>
                  <a:pt x="392" y="39"/>
                </a:lnTo>
                <a:lnTo>
                  <a:pt x="415" y="34"/>
                </a:lnTo>
                <a:lnTo>
                  <a:pt x="441" y="28"/>
                </a:lnTo>
                <a:lnTo>
                  <a:pt x="469" y="22"/>
                </a:lnTo>
                <a:lnTo>
                  <a:pt x="494" y="18"/>
                </a:lnTo>
                <a:lnTo>
                  <a:pt x="519" y="14"/>
                </a:lnTo>
                <a:lnTo>
                  <a:pt x="533" y="11"/>
                </a:lnTo>
                <a:lnTo>
                  <a:pt x="545" y="6"/>
                </a:lnTo>
                <a:lnTo>
                  <a:pt x="560" y="2"/>
                </a:lnTo>
                <a:lnTo>
                  <a:pt x="576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5" name="Freeform 101"/>
          <p:cNvSpPr>
            <a:spLocks/>
          </p:cNvSpPr>
          <p:nvPr/>
        </p:nvSpPr>
        <p:spPr bwMode="auto">
          <a:xfrm>
            <a:off x="5125764" y="3464750"/>
            <a:ext cx="509335" cy="533834"/>
          </a:xfrm>
          <a:custGeom>
            <a:avLst/>
            <a:gdLst/>
            <a:ahLst/>
            <a:cxnLst>
              <a:cxn ang="0">
                <a:pos x="167" y="22"/>
              </a:cxn>
              <a:cxn ang="0">
                <a:pos x="190" y="42"/>
              </a:cxn>
              <a:cxn ang="0">
                <a:pos x="206" y="47"/>
              </a:cxn>
              <a:cxn ang="0">
                <a:pos x="224" y="71"/>
              </a:cxn>
              <a:cxn ang="0">
                <a:pos x="242" y="93"/>
              </a:cxn>
              <a:cxn ang="0">
                <a:pos x="248" y="96"/>
              </a:cxn>
              <a:cxn ang="0">
                <a:pos x="254" y="99"/>
              </a:cxn>
              <a:cxn ang="0">
                <a:pos x="259" y="101"/>
              </a:cxn>
              <a:cxn ang="0">
                <a:pos x="265" y="106"/>
              </a:cxn>
              <a:cxn ang="0">
                <a:pos x="263" y="110"/>
              </a:cxn>
              <a:cxn ang="0">
                <a:pos x="268" y="112"/>
              </a:cxn>
              <a:cxn ang="0">
                <a:pos x="291" y="126"/>
              </a:cxn>
              <a:cxn ang="0">
                <a:pos x="319" y="159"/>
              </a:cxn>
              <a:cxn ang="0">
                <a:pos x="339" y="181"/>
              </a:cxn>
              <a:cxn ang="0">
                <a:pos x="347" y="202"/>
              </a:cxn>
              <a:cxn ang="0">
                <a:pos x="355" y="205"/>
              </a:cxn>
              <a:cxn ang="0">
                <a:pos x="360" y="210"/>
              </a:cxn>
              <a:cxn ang="0">
                <a:pos x="361" y="212"/>
              </a:cxn>
              <a:cxn ang="0">
                <a:pos x="372" y="232"/>
              </a:cxn>
              <a:cxn ang="0">
                <a:pos x="389" y="246"/>
              </a:cxn>
              <a:cxn ang="0">
                <a:pos x="387" y="260"/>
              </a:cxn>
              <a:cxn ang="0">
                <a:pos x="379" y="255"/>
              </a:cxn>
              <a:cxn ang="0">
                <a:pos x="381" y="275"/>
              </a:cxn>
              <a:cxn ang="0">
                <a:pos x="372" y="284"/>
              </a:cxn>
              <a:cxn ang="0">
                <a:pos x="375" y="309"/>
              </a:cxn>
              <a:cxn ang="0">
                <a:pos x="367" y="314"/>
              </a:cxn>
              <a:cxn ang="0">
                <a:pos x="360" y="314"/>
              </a:cxn>
              <a:cxn ang="0">
                <a:pos x="355" y="315"/>
              </a:cxn>
              <a:cxn ang="0">
                <a:pos x="361" y="318"/>
              </a:cxn>
              <a:cxn ang="0">
                <a:pos x="369" y="321"/>
              </a:cxn>
              <a:cxn ang="0">
                <a:pos x="372" y="326"/>
              </a:cxn>
              <a:cxn ang="0">
                <a:pos x="368" y="331"/>
              </a:cxn>
              <a:cxn ang="0">
                <a:pos x="361" y="329"/>
              </a:cxn>
              <a:cxn ang="0">
                <a:pos x="364" y="365"/>
              </a:cxn>
              <a:cxn ang="0">
                <a:pos x="348" y="373"/>
              </a:cxn>
              <a:cxn ang="0">
                <a:pos x="322" y="380"/>
              </a:cxn>
              <a:cxn ang="0">
                <a:pos x="327" y="406"/>
              </a:cxn>
              <a:cxn ang="0">
                <a:pos x="318" y="410"/>
              </a:cxn>
              <a:cxn ang="0">
                <a:pos x="316" y="403"/>
              </a:cxn>
              <a:cxn ang="0">
                <a:pos x="314" y="398"/>
              </a:cxn>
              <a:cxn ang="0">
                <a:pos x="132" y="407"/>
              </a:cxn>
              <a:cxn ang="0">
                <a:pos x="112" y="412"/>
              </a:cxn>
              <a:cxn ang="0">
                <a:pos x="92" y="388"/>
              </a:cxn>
              <a:cxn ang="0">
                <a:pos x="81" y="371"/>
              </a:cxn>
              <a:cxn ang="0">
                <a:pos x="81" y="349"/>
              </a:cxn>
              <a:cxn ang="0">
                <a:pos x="74" y="324"/>
              </a:cxn>
              <a:cxn ang="0">
                <a:pos x="76" y="286"/>
              </a:cxn>
              <a:cxn ang="0">
                <a:pos x="77" y="255"/>
              </a:cxn>
              <a:cxn ang="0">
                <a:pos x="67" y="242"/>
              </a:cxn>
              <a:cxn ang="0">
                <a:pos x="61" y="231"/>
              </a:cxn>
              <a:cxn ang="0">
                <a:pos x="47" y="190"/>
              </a:cxn>
              <a:cxn ang="0">
                <a:pos x="15" y="76"/>
              </a:cxn>
              <a:cxn ang="0">
                <a:pos x="92" y="13"/>
              </a:cxn>
            </a:cxnLst>
            <a:rect l="0" t="0" r="r" b="b"/>
            <a:pathLst>
              <a:path w="395" h="414">
                <a:moveTo>
                  <a:pt x="181" y="0"/>
                </a:moveTo>
                <a:lnTo>
                  <a:pt x="175" y="12"/>
                </a:lnTo>
                <a:lnTo>
                  <a:pt x="167" y="22"/>
                </a:lnTo>
                <a:lnTo>
                  <a:pt x="170" y="30"/>
                </a:lnTo>
                <a:lnTo>
                  <a:pt x="176" y="35"/>
                </a:lnTo>
                <a:lnTo>
                  <a:pt x="190" y="42"/>
                </a:lnTo>
                <a:lnTo>
                  <a:pt x="195" y="48"/>
                </a:lnTo>
                <a:lnTo>
                  <a:pt x="198" y="47"/>
                </a:lnTo>
                <a:lnTo>
                  <a:pt x="206" y="47"/>
                </a:lnTo>
                <a:lnTo>
                  <a:pt x="210" y="48"/>
                </a:lnTo>
                <a:lnTo>
                  <a:pt x="217" y="58"/>
                </a:lnTo>
                <a:lnTo>
                  <a:pt x="224" y="71"/>
                </a:lnTo>
                <a:lnTo>
                  <a:pt x="232" y="83"/>
                </a:lnTo>
                <a:lnTo>
                  <a:pt x="240" y="92"/>
                </a:lnTo>
                <a:lnTo>
                  <a:pt x="242" y="93"/>
                </a:lnTo>
                <a:lnTo>
                  <a:pt x="245" y="93"/>
                </a:lnTo>
                <a:lnTo>
                  <a:pt x="246" y="94"/>
                </a:lnTo>
                <a:lnTo>
                  <a:pt x="248" y="96"/>
                </a:lnTo>
                <a:lnTo>
                  <a:pt x="251" y="98"/>
                </a:lnTo>
                <a:lnTo>
                  <a:pt x="251" y="99"/>
                </a:lnTo>
                <a:lnTo>
                  <a:pt x="254" y="99"/>
                </a:lnTo>
                <a:lnTo>
                  <a:pt x="258" y="98"/>
                </a:lnTo>
                <a:lnTo>
                  <a:pt x="258" y="100"/>
                </a:lnTo>
                <a:lnTo>
                  <a:pt x="259" y="101"/>
                </a:lnTo>
                <a:lnTo>
                  <a:pt x="261" y="103"/>
                </a:lnTo>
                <a:lnTo>
                  <a:pt x="262" y="105"/>
                </a:lnTo>
                <a:lnTo>
                  <a:pt x="265" y="106"/>
                </a:lnTo>
                <a:lnTo>
                  <a:pt x="266" y="107"/>
                </a:lnTo>
                <a:lnTo>
                  <a:pt x="266" y="110"/>
                </a:lnTo>
                <a:lnTo>
                  <a:pt x="263" y="110"/>
                </a:lnTo>
                <a:lnTo>
                  <a:pt x="262" y="111"/>
                </a:lnTo>
                <a:lnTo>
                  <a:pt x="262" y="112"/>
                </a:lnTo>
                <a:lnTo>
                  <a:pt x="268" y="112"/>
                </a:lnTo>
                <a:lnTo>
                  <a:pt x="274" y="118"/>
                </a:lnTo>
                <a:lnTo>
                  <a:pt x="281" y="121"/>
                </a:lnTo>
                <a:lnTo>
                  <a:pt x="291" y="126"/>
                </a:lnTo>
                <a:lnTo>
                  <a:pt x="297" y="140"/>
                </a:lnTo>
                <a:lnTo>
                  <a:pt x="308" y="150"/>
                </a:lnTo>
                <a:lnTo>
                  <a:pt x="319" y="159"/>
                </a:lnTo>
                <a:lnTo>
                  <a:pt x="333" y="166"/>
                </a:lnTo>
                <a:lnTo>
                  <a:pt x="336" y="174"/>
                </a:lnTo>
                <a:lnTo>
                  <a:pt x="339" y="181"/>
                </a:lnTo>
                <a:lnTo>
                  <a:pt x="344" y="188"/>
                </a:lnTo>
                <a:lnTo>
                  <a:pt x="345" y="197"/>
                </a:lnTo>
                <a:lnTo>
                  <a:pt x="347" y="202"/>
                </a:lnTo>
                <a:lnTo>
                  <a:pt x="350" y="203"/>
                </a:lnTo>
                <a:lnTo>
                  <a:pt x="353" y="204"/>
                </a:lnTo>
                <a:lnTo>
                  <a:pt x="355" y="205"/>
                </a:lnTo>
                <a:lnTo>
                  <a:pt x="359" y="206"/>
                </a:lnTo>
                <a:lnTo>
                  <a:pt x="361" y="208"/>
                </a:lnTo>
                <a:lnTo>
                  <a:pt x="360" y="210"/>
                </a:lnTo>
                <a:lnTo>
                  <a:pt x="359" y="211"/>
                </a:lnTo>
                <a:lnTo>
                  <a:pt x="360" y="212"/>
                </a:lnTo>
                <a:lnTo>
                  <a:pt x="361" y="212"/>
                </a:lnTo>
                <a:lnTo>
                  <a:pt x="361" y="211"/>
                </a:lnTo>
                <a:lnTo>
                  <a:pt x="368" y="221"/>
                </a:lnTo>
                <a:lnTo>
                  <a:pt x="372" y="232"/>
                </a:lnTo>
                <a:lnTo>
                  <a:pt x="375" y="245"/>
                </a:lnTo>
                <a:lnTo>
                  <a:pt x="383" y="244"/>
                </a:lnTo>
                <a:lnTo>
                  <a:pt x="389" y="246"/>
                </a:lnTo>
                <a:lnTo>
                  <a:pt x="395" y="247"/>
                </a:lnTo>
                <a:lnTo>
                  <a:pt x="392" y="258"/>
                </a:lnTo>
                <a:lnTo>
                  <a:pt x="387" y="260"/>
                </a:lnTo>
                <a:lnTo>
                  <a:pt x="385" y="260"/>
                </a:lnTo>
                <a:lnTo>
                  <a:pt x="381" y="259"/>
                </a:lnTo>
                <a:lnTo>
                  <a:pt x="379" y="255"/>
                </a:lnTo>
                <a:lnTo>
                  <a:pt x="378" y="263"/>
                </a:lnTo>
                <a:lnTo>
                  <a:pt x="380" y="269"/>
                </a:lnTo>
                <a:lnTo>
                  <a:pt x="381" y="275"/>
                </a:lnTo>
                <a:lnTo>
                  <a:pt x="375" y="275"/>
                </a:lnTo>
                <a:lnTo>
                  <a:pt x="373" y="279"/>
                </a:lnTo>
                <a:lnTo>
                  <a:pt x="372" y="284"/>
                </a:lnTo>
                <a:lnTo>
                  <a:pt x="372" y="300"/>
                </a:lnTo>
                <a:lnTo>
                  <a:pt x="374" y="305"/>
                </a:lnTo>
                <a:lnTo>
                  <a:pt x="375" y="309"/>
                </a:lnTo>
                <a:lnTo>
                  <a:pt x="372" y="310"/>
                </a:lnTo>
                <a:lnTo>
                  <a:pt x="369" y="312"/>
                </a:lnTo>
                <a:lnTo>
                  <a:pt x="367" y="314"/>
                </a:lnTo>
                <a:lnTo>
                  <a:pt x="364" y="315"/>
                </a:lnTo>
                <a:lnTo>
                  <a:pt x="362" y="314"/>
                </a:lnTo>
                <a:lnTo>
                  <a:pt x="360" y="314"/>
                </a:lnTo>
                <a:lnTo>
                  <a:pt x="359" y="312"/>
                </a:lnTo>
                <a:lnTo>
                  <a:pt x="357" y="314"/>
                </a:lnTo>
                <a:lnTo>
                  <a:pt x="355" y="315"/>
                </a:lnTo>
                <a:lnTo>
                  <a:pt x="357" y="317"/>
                </a:lnTo>
                <a:lnTo>
                  <a:pt x="359" y="318"/>
                </a:lnTo>
                <a:lnTo>
                  <a:pt x="361" y="318"/>
                </a:lnTo>
                <a:lnTo>
                  <a:pt x="365" y="319"/>
                </a:lnTo>
                <a:lnTo>
                  <a:pt x="367" y="319"/>
                </a:lnTo>
                <a:lnTo>
                  <a:pt x="369" y="321"/>
                </a:lnTo>
                <a:lnTo>
                  <a:pt x="372" y="321"/>
                </a:lnTo>
                <a:lnTo>
                  <a:pt x="373" y="323"/>
                </a:lnTo>
                <a:lnTo>
                  <a:pt x="372" y="326"/>
                </a:lnTo>
                <a:lnTo>
                  <a:pt x="372" y="329"/>
                </a:lnTo>
                <a:lnTo>
                  <a:pt x="371" y="330"/>
                </a:lnTo>
                <a:lnTo>
                  <a:pt x="368" y="331"/>
                </a:lnTo>
                <a:lnTo>
                  <a:pt x="366" y="330"/>
                </a:lnTo>
                <a:lnTo>
                  <a:pt x="364" y="330"/>
                </a:lnTo>
                <a:lnTo>
                  <a:pt x="361" y="329"/>
                </a:lnTo>
                <a:lnTo>
                  <a:pt x="362" y="340"/>
                </a:lnTo>
                <a:lnTo>
                  <a:pt x="362" y="358"/>
                </a:lnTo>
                <a:lnTo>
                  <a:pt x="364" y="365"/>
                </a:lnTo>
                <a:lnTo>
                  <a:pt x="367" y="374"/>
                </a:lnTo>
                <a:lnTo>
                  <a:pt x="358" y="374"/>
                </a:lnTo>
                <a:lnTo>
                  <a:pt x="348" y="373"/>
                </a:lnTo>
                <a:lnTo>
                  <a:pt x="340" y="371"/>
                </a:lnTo>
                <a:lnTo>
                  <a:pt x="336" y="366"/>
                </a:lnTo>
                <a:lnTo>
                  <a:pt x="322" y="380"/>
                </a:lnTo>
                <a:lnTo>
                  <a:pt x="325" y="387"/>
                </a:lnTo>
                <a:lnTo>
                  <a:pt x="327" y="396"/>
                </a:lnTo>
                <a:lnTo>
                  <a:pt x="327" y="406"/>
                </a:lnTo>
                <a:lnTo>
                  <a:pt x="325" y="414"/>
                </a:lnTo>
                <a:lnTo>
                  <a:pt x="322" y="414"/>
                </a:lnTo>
                <a:lnTo>
                  <a:pt x="318" y="410"/>
                </a:lnTo>
                <a:lnTo>
                  <a:pt x="317" y="408"/>
                </a:lnTo>
                <a:lnTo>
                  <a:pt x="317" y="406"/>
                </a:lnTo>
                <a:lnTo>
                  <a:pt x="316" y="403"/>
                </a:lnTo>
                <a:lnTo>
                  <a:pt x="316" y="401"/>
                </a:lnTo>
                <a:lnTo>
                  <a:pt x="315" y="399"/>
                </a:lnTo>
                <a:lnTo>
                  <a:pt x="314" y="398"/>
                </a:lnTo>
                <a:lnTo>
                  <a:pt x="311" y="396"/>
                </a:lnTo>
                <a:lnTo>
                  <a:pt x="222" y="402"/>
                </a:lnTo>
                <a:lnTo>
                  <a:pt x="132" y="407"/>
                </a:lnTo>
                <a:lnTo>
                  <a:pt x="126" y="408"/>
                </a:lnTo>
                <a:lnTo>
                  <a:pt x="120" y="410"/>
                </a:lnTo>
                <a:lnTo>
                  <a:pt x="112" y="412"/>
                </a:lnTo>
                <a:lnTo>
                  <a:pt x="103" y="410"/>
                </a:lnTo>
                <a:lnTo>
                  <a:pt x="98" y="400"/>
                </a:lnTo>
                <a:lnTo>
                  <a:pt x="92" y="388"/>
                </a:lnTo>
                <a:lnTo>
                  <a:pt x="85" y="377"/>
                </a:lnTo>
                <a:lnTo>
                  <a:pt x="84" y="374"/>
                </a:lnTo>
                <a:lnTo>
                  <a:pt x="81" y="371"/>
                </a:lnTo>
                <a:lnTo>
                  <a:pt x="80" y="368"/>
                </a:lnTo>
                <a:lnTo>
                  <a:pt x="80" y="359"/>
                </a:lnTo>
                <a:lnTo>
                  <a:pt x="81" y="349"/>
                </a:lnTo>
                <a:lnTo>
                  <a:pt x="80" y="338"/>
                </a:lnTo>
                <a:lnTo>
                  <a:pt x="77" y="330"/>
                </a:lnTo>
                <a:lnTo>
                  <a:pt x="74" y="324"/>
                </a:lnTo>
                <a:lnTo>
                  <a:pt x="71" y="318"/>
                </a:lnTo>
                <a:lnTo>
                  <a:pt x="71" y="302"/>
                </a:lnTo>
                <a:lnTo>
                  <a:pt x="76" y="286"/>
                </a:lnTo>
                <a:lnTo>
                  <a:pt x="83" y="273"/>
                </a:lnTo>
                <a:lnTo>
                  <a:pt x="80" y="265"/>
                </a:lnTo>
                <a:lnTo>
                  <a:pt x="77" y="255"/>
                </a:lnTo>
                <a:lnTo>
                  <a:pt x="75" y="247"/>
                </a:lnTo>
                <a:lnTo>
                  <a:pt x="74" y="246"/>
                </a:lnTo>
                <a:lnTo>
                  <a:pt x="67" y="242"/>
                </a:lnTo>
                <a:lnTo>
                  <a:pt x="66" y="241"/>
                </a:lnTo>
                <a:lnTo>
                  <a:pt x="63" y="238"/>
                </a:lnTo>
                <a:lnTo>
                  <a:pt x="61" y="231"/>
                </a:lnTo>
                <a:lnTo>
                  <a:pt x="57" y="223"/>
                </a:lnTo>
                <a:lnTo>
                  <a:pt x="55" y="217"/>
                </a:lnTo>
                <a:lnTo>
                  <a:pt x="47" y="190"/>
                </a:lnTo>
                <a:lnTo>
                  <a:pt x="40" y="161"/>
                </a:lnTo>
                <a:lnTo>
                  <a:pt x="32" y="132"/>
                </a:lnTo>
                <a:lnTo>
                  <a:pt x="15" y="76"/>
                </a:lnTo>
                <a:lnTo>
                  <a:pt x="0" y="23"/>
                </a:lnTo>
                <a:lnTo>
                  <a:pt x="46" y="17"/>
                </a:lnTo>
                <a:lnTo>
                  <a:pt x="92" y="13"/>
                </a:lnTo>
                <a:lnTo>
                  <a:pt x="138" y="7"/>
                </a:lnTo>
                <a:lnTo>
                  <a:pt x="18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" name="Freeform 102"/>
          <p:cNvSpPr>
            <a:spLocks/>
          </p:cNvSpPr>
          <p:nvPr/>
        </p:nvSpPr>
        <p:spPr bwMode="auto">
          <a:xfrm>
            <a:off x="4875609" y="3495697"/>
            <a:ext cx="359758" cy="590570"/>
          </a:xfrm>
          <a:custGeom>
            <a:avLst/>
            <a:gdLst/>
            <a:ahLst/>
            <a:cxnLst>
              <a:cxn ang="0">
                <a:pos x="202" y="46"/>
              </a:cxn>
              <a:cxn ang="0">
                <a:pos x="232" y="142"/>
              </a:cxn>
              <a:cxn ang="0">
                <a:pos x="243" y="189"/>
              </a:cxn>
              <a:cxn ang="0">
                <a:pos x="254" y="215"/>
              </a:cxn>
              <a:cxn ang="0">
                <a:pos x="263" y="223"/>
              </a:cxn>
              <a:cxn ang="0">
                <a:pos x="267" y="231"/>
              </a:cxn>
              <a:cxn ang="0">
                <a:pos x="267" y="243"/>
              </a:cxn>
              <a:cxn ang="0">
                <a:pos x="267" y="255"/>
              </a:cxn>
              <a:cxn ang="0">
                <a:pos x="263" y="274"/>
              </a:cxn>
              <a:cxn ang="0">
                <a:pos x="262" y="294"/>
              </a:cxn>
              <a:cxn ang="0">
                <a:pos x="271" y="314"/>
              </a:cxn>
              <a:cxn ang="0">
                <a:pos x="269" y="339"/>
              </a:cxn>
              <a:cxn ang="0">
                <a:pos x="275" y="351"/>
              </a:cxn>
              <a:cxn ang="0">
                <a:pos x="279" y="364"/>
              </a:cxn>
              <a:cxn ang="0">
                <a:pos x="209" y="371"/>
              </a:cxn>
              <a:cxn ang="0">
                <a:pos x="136" y="382"/>
              </a:cxn>
              <a:cxn ang="0">
                <a:pos x="100" y="383"/>
              </a:cxn>
              <a:cxn ang="0">
                <a:pos x="80" y="389"/>
              </a:cxn>
              <a:cxn ang="0">
                <a:pos x="77" y="404"/>
              </a:cxn>
              <a:cxn ang="0">
                <a:pos x="88" y="414"/>
              </a:cxn>
              <a:cxn ang="0">
                <a:pos x="92" y="426"/>
              </a:cxn>
              <a:cxn ang="0">
                <a:pos x="94" y="444"/>
              </a:cxn>
              <a:cxn ang="0">
                <a:pos x="91" y="446"/>
              </a:cxn>
              <a:cxn ang="0">
                <a:pos x="86" y="449"/>
              </a:cxn>
              <a:cxn ang="0">
                <a:pos x="84" y="448"/>
              </a:cxn>
              <a:cxn ang="0">
                <a:pos x="79" y="446"/>
              </a:cxn>
              <a:cxn ang="0">
                <a:pos x="80" y="452"/>
              </a:cxn>
              <a:cxn ang="0">
                <a:pos x="77" y="458"/>
              </a:cxn>
              <a:cxn ang="0">
                <a:pos x="70" y="451"/>
              </a:cxn>
              <a:cxn ang="0">
                <a:pos x="64" y="444"/>
              </a:cxn>
              <a:cxn ang="0">
                <a:pos x="57" y="431"/>
              </a:cxn>
              <a:cxn ang="0">
                <a:pos x="46" y="416"/>
              </a:cxn>
              <a:cxn ang="0">
                <a:pos x="41" y="435"/>
              </a:cxn>
              <a:cxn ang="0">
                <a:pos x="21" y="449"/>
              </a:cxn>
              <a:cxn ang="0">
                <a:pos x="15" y="400"/>
              </a:cxn>
              <a:cxn ang="0">
                <a:pos x="2" y="320"/>
              </a:cxn>
              <a:cxn ang="0">
                <a:pos x="1" y="277"/>
              </a:cxn>
              <a:cxn ang="0">
                <a:pos x="5" y="184"/>
              </a:cxn>
              <a:cxn ang="0">
                <a:pos x="6" y="83"/>
              </a:cxn>
              <a:cxn ang="0">
                <a:pos x="8" y="31"/>
              </a:cxn>
              <a:cxn ang="0">
                <a:pos x="2" y="23"/>
              </a:cxn>
              <a:cxn ang="0">
                <a:pos x="0" y="19"/>
              </a:cxn>
              <a:cxn ang="0">
                <a:pos x="66" y="14"/>
              </a:cxn>
            </a:cxnLst>
            <a:rect l="0" t="0" r="r" b="b"/>
            <a:pathLst>
              <a:path w="279" h="458">
                <a:moveTo>
                  <a:pt x="190" y="0"/>
                </a:moveTo>
                <a:lnTo>
                  <a:pt x="202" y="46"/>
                </a:lnTo>
                <a:lnTo>
                  <a:pt x="218" y="94"/>
                </a:lnTo>
                <a:lnTo>
                  <a:pt x="232" y="142"/>
                </a:lnTo>
                <a:lnTo>
                  <a:pt x="239" y="174"/>
                </a:lnTo>
                <a:lnTo>
                  <a:pt x="243" y="189"/>
                </a:lnTo>
                <a:lnTo>
                  <a:pt x="248" y="202"/>
                </a:lnTo>
                <a:lnTo>
                  <a:pt x="254" y="215"/>
                </a:lnTo>
                <a:lnTo>
                  <a:pt x="260" y="221"/>
                </a:lnTo>
                <a:lnTo>
                  <a:pt x="263" y="223"/>
                </a:lnTo>
                <a:lnTo>
                  <a:pt x="265" y="227"/>
                </a:lnTo>
                <a:lnTo>
                  <a:pt x="267" y="231"/>
                </a:lnTo>
                <a:lnTo>
                  <a:pt x="265" y="237"/>
                </a:lnTo>
                <a:lnTo>
                  <a:pt x="267" y="243"/>
                </a:lnTo>
                <a:lnTo>
                  <a:pt x="271" y="246"/>
                </a:lnTo>
                <a:lnTo>
                  <a:pt x="267" y="255"/>
                </a:lnTo>
                <a:lnTo>
                  <a:pt x="265" y="263"/>
                </a:lnTo>
                <a:lnTo>
                  <a:pt x="263" y="274"/>
                </a:lnTo>
                <a:lnTo>
                  <a:pt x="262" y="285"/>
                </a:lnTo>
                <a:lnTo>
                  <a:pt x="262" y="294"/>
                </a:lnTo>
                <a:lnTo>
                  <a:pt x="265" y="304"/>
                </a:lnTo>
                <a:lnTo>
                  <a:pt x="271" y="314"/>
                </a:lnTo>
                <a:lnTo>
                  <a:pt x="271" y="334"/>
                </a:lnTo>
                <a:lnTo>
                  <a:pt x="269" y="339"/>
                </a:lnTo>
                <a:lnTo>
                  <a:pt x="270" y="346"/>
                </a:lnTo>
                <a:lnTo>
                  <a:pt x="275" y="351"/>
                </a:lnTo>
                <a:lnTo>
                  <a:pt x="278" y="357"/>
                </a:lnTo>
                <a:lnTo>
                  <a:pt x="279" y="364"/>
                </a:lnTo>
                <a:lnTo>
                  <a:pt x="246" y="367"/>
                </a:lnTo>
                <a:lnTo>
                  <a:pt x="209" y="371"/>
                </a:lnTo>
                <a:lnTo>
                  <a:pt x="172" y="377"/>
                </a:lnTo>
                <a:lnTo>
                  <a:pt x="136" y="382"/>
                </a:lnTo>
                <a:lnTo>
                  <a:pt x="112" y="382"/>
                </a:lnTo>
                <a:lnTo>
                  <a:pt x="100" y="383"/>
                </a:lnTo>
                <a:lnTo>
                  <a:pt x="90" y="384"/>
                </a:lnTo>
                <a:lnTo>
                  <a:pt x="80" y="389"/>
                </a:lnTo>
                <a:lnTo>
                  <a:pt x="74" y="396"/>
                </a:lnTo>
                <a:lnTo>
                  <a:pt x="77" y="404"/>
                </a:lnTo>
                <a:lnTo>
                  <a:pt x="83" y="410"/>
                </a:lnTo>
                <a:lnTo>
                  <a:pt x="88" y="414"/>
                </a:lnTo>
                <a:lnTo>
                  <a:pt x="94" y="420"/>
                </a:lnTo>
                <a:lnTo>
                  <a:pt x="92" y="426"/>
                </a:lnTo>
                <a:lnTo>
                  <a:pt x="94" y="435"/>
                </a:lnTo>
                <a:lnTo>
                  <a:pt x="94" y="444"/>
                </a:lnTo>
                <a:lnTo>
                  <a:pt x="93" y="444"/>
                </a:lnTo>
                <a:lnTo>
                  <a:pt x="91" y="446"/>
                </a:lnTo>
                <a:lnTo>
                  <a:pt x="88" y="447"/>
                </a:lnTo>
                <a:lnTo>
                  <a:pt x="86" y="449"/>
                </a:lnTo>
                <a:lnTo>
                  <a:pt x="85" y="449"/>
                </a:lnTo>
                <a:lnTo>
                  <a:pt x="84" y="448"/>
                </a:lnTo>
                <a:lnTo>
                  <a:pt x="83" y="446"/>
                </a:lnTo>
                <a:lnTo>
                  <a:pt x="79" y="446"/>
                </a:lnTo>
                <a:lnTo>
                  <a:pt x="79" y="449"/>
                </a:lnTo>
                <a:lnTo>
                  <a:pt x="80" y="452"/>
                </a:lnTo>
                <a:lnTo>
                  <a:pt x="80" y="458"/>
                </a:lnTo>
                <a:lnTo>
                  <a:pt x="77" y="458"/>
                </a:lnTo>
                <a:lnTo>
                  <a:pt x="72" y="455"/>
                </a:lnTo>
                <a:lnTo>
                  <a:pt x="70" y="451"/>
                </a:lnTo>
                <a:lnTo>
                  <a:pt x="67" y="447"/>
                </a:lnTo>
                <a:lnTo>
                  <a:pt x="64" y="444"/>
                </a:lnTo>
                <a:lnTo>
                  <a:pt x="57" y="444"/>
                </a:lnTo>
                <a:lnTo>
                  <a:pt x="57" y="431"/>
                </a:lnTo>
                <a:lnTo>
                  <a:pt x="53" y="421"/>
                </a:lnTo>
                <a:lnTo>
                  <a:pt x="46" y="416"/>
                </a:lnTo>
                <a:lnTo>
                  <a:pt x="42" y="425"/>
                </a:lnTo>
                <a:lnTo>
                  <a:pt x="41" y="435"/>
                </a:lnTo>
                <a:lnTo>
                  <a:pt x="41" y="449"/>
                </a:lnTo>
                <a:lnTo>
                  <a:pt x="21" y="449"/>
                </a:lnTo>
                <a:lnTo>
                  <a:pt x="16" y="425"/>
                </a:lnTo>
                <a:lnTo>
                  <a:pt x="15" y="400"/>
                </a:lnTo>
                <a:lnTo>
                  <a:pt x="13" y="376"/>
                </a:lnTo>
                <a:lnTo>
                  <a:pt x="2" y="320"/>
                </a:lnTo>
                <a:lnTo>
                  <a:pt x="1" y="299"/>
                </a:lnTo>
                <a:lnTo>
                  <a:pt x="1" y="277"/>
                </a:lnTo>
                <a:lnTo>
                  <a:pt x="5" y="232"/>
                </a:lnTo>
                <a:lnTo>
                  <a:pt x="5" y="184"/>
                </a:lnTo>
                <a:lnTo>
                  <a:pt x="6" y="133"/>
                </a:lnTo>
                <a:lnTo>
                  <a:pt x="6" y="83"/>
                </a:lnTo>
                <a:lnTo>
                  <a:pt x="7" y="34"/>
                </a:lnTo>
                <a:lnTo>
                  <a:pt x="8" y="31"/>
                </a:lnTo>
                <a:lnTo>
                  <a:pt x="5" y="24"/>
                </a:lnTo>
                <a:lnTo>
                  <a:pt x="2" y="23"/>
                </a:lnTo>
                <a:lnTo>
                  <a:pt x="0" y="20"/>
                </a:lnTo>
                <a:lnTo>
                  <a:pt x="0" y="19"/>
                </a:lnTo>
                <a:lnTo>
                  <a:pt x="1" y="18"/>
                </a:lnTo>
                <a:lnTo>
                  <a:pt x="66" y="14"/>
                </a:lnTo>
                <a:lnTo>
                  <a:pt x="19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" name="Freeform 103"/>
          <p:cNvSpPr>
            <a:spLocks/>
          </p:cNvSpPr>
          <p:nvPr/>
        </p:nvSpPr>
        <p:spPr bwMode="auto">
          <a:xfrm>
            <a:off x="4563562" y="3522775"/>
            <a:ext cx="332679" cy="585412"/>
          </a:xfrm>
          <a:custGeom>
            <a:avLst/>
            <a:gdLst/>
            <a:ahLst/>
            <a:cxnLst>
              <a:cxn ang="0">
                <a:pos x="238" y="6"/>
              </a:cxn>
              <a:cxn ang="0">
                <a:pos x="238" y="221"/>
              </a:cxn>
              <a:cxn ang="0">
                <a:pos x="251" y="374"/>
              </a:cxn>
              <a:cxn ang="0">
                <a:pos x="256" y="426"/>
              </a:cxn>
              <a:cxn ang="0">
                <a:pos x="257" y="433"/>
              </a:cxn>
              <a:cxn ang="0">
                <a:pos x="244" y="430"/>
              </a:cxn>
              <a:cxn ang="0">
                <a:pos x="235" y="433"/>
              </a:cxn>
              <a:cxn ang="0">
                <a:pos x="224" y="428"/>
              </a:cxn>
              <a:cxn ang="0">
                <a:pos x="203" y="434"/>
              </a:cxn>
              <a:cxn ang="0">
                <a:pos x="183" y="442"/>
              </a:cxn>
              <a:cxn ang="0">
                <a:pos x="177" y="452"/>
              </a:cxn>
              <a:cxn ang="0">
                <a:pos x="165" y="449"/>
              </a:cxn>
              <a:cxn ang="0">
                <a:pos x="159" y="434"/>
              </a:cxn>
              <a:cxn ang="0">
                <a:pos x="152" y="425"/>
              </a:cxn>
              <a:cxn ang="0">
                <a:pos x="148" y="399"/>
              </a:cxn>
              <a:cxn ang="0">
                <a:pos x="123" y="382"/>
              </a:cxn>
              <a:cxn ang="0">
                <a:pos x="35" y="389"/>
              </a:cxn>
              <a:cxn ang="0">
                <a:pos x="0" y="376"/>
              </a:cxn>
              <a:cxn ang="0">
                <a:pos x="10" y="367"/>
              </a:cxn>
              <a:cxn ang="0">
                <a:pos x="10" y="339"/>
              </a:cxn>
              <a:cxn ang="0">
                <a:pos x="14" y="337"/>
              </a:cxn>
              <a:cxn ang="0">
                <a:pos x="15" y="328"/>
              </a:cxn>
              <a:cxn ang="0">
                <a:pos x="18" y="313"/>
              </a:cxn>
              <a:cxn ang="0">
                <a:pos x="38" y="288"/>
              </a:cxn>
              <a:cxn ang="0">
                <a:pos x="39" y="279"/>
              </a:cxn>
              <a:cxn ang="0">
                <a:pos x="40" y="273"/>
              </a:cxn>
              <a:cxn ang="0">
                <a:pos x="47" y="263"/>
              </a:cxn>
              <a:cxn ang="0">
                <a:pos x="38" y="257"/>
              </a:cxn>
              <a:cxn ang="0">
                <a:pos x="38" y="248"/>
              </a:cxn>
              <a:cxn ang="0">
                <a:pos x="38" y="239"/>
              </a:cxn>
              <a:cxn ang="0">
                <a:pos x="28" y="237"/>
              </a:cxn>
              <a:cxn ang="0">
                <a:pos x="36" y="229"/>
              </a:cxn>
              <a:cxn ang="0">
                <a:pos x="32" y="227"/>
              </a:cxn>
              <a:cxn ang="0">
                <a:pos x="28" y="218"/>
              </a:cxn>
              <a:cxn ang="0">
                <a:pos x="33" y="213"/>
              </a:cxn>
              <a:cxn ang="0">
                <a:pos x="33" y="208"/>
              </a:cxn>
              <a:cxn ang="0">
                <a:pos x="27" y="207"/>
              </a:cxn>
              <a:cxn ang="0">
                <a:pos x="24" y="197"/>
              </a:cxn>
              <a:cxn ang="0">
                <a:pos x="30" y="178"/>
              </a:cxn>
              <a:cxn ang="0">
                <a:pos x="27" y="164"/>
              </a:cxn>
              <a:cxn ang="0">
                <a:pos x="27" y="158"/>
              </a:cxn>
              <a:cxn ang="0">
                <a:pos x="18" y="150"/>
              </a:cxn>
              <a:cxn ang="0">
                <a:pos x="25" y="137"/>
              </a:cxn>
              <a:cxn ang="0">
                <a:pos x="30" y="135"/>
              </a:cxn>
              <a:cxn ang="0">
                <a:pos x="22" y="131"/>
              </a:cxn>
              <a:cxn ang="0">
                <a:pos x="27" y="129"/>
              </a:cxn>
              <a:cxn ang="0">
                <a:pos x="30" y="115"/>
              </a:cxn>
              <a:cxn ang="0">
                <a:pos x="29" y="111"/>
              </a:cxn>
              <a:cxn ang="0">
                <a:pos x="37" y="107"/>
              </a:cxn>
              <a:cxn ang="0">
                <a:pos x="43" y="88"/>
              </a:cxn>
              <a:cxn ang="0">
                <a:pos x="60" y="67"/>
              </a:cxn>
              <a:cxn ang="0">
                <a:pos x="64" y="48"/>
              </a:cxn>
              <a:cxn ang="0">
                <a:pos x="72" y="31"/>
              </a:cxn>
              <a:cxn ang="0">
                <a:pos x="75" y="26"/>
              </a:cxn>
              <a:cxn ang="0">
                <a:pos x="81" y="14"/>
              </a:cxn>
              <a:cxn ang="0">
                <a:pos x="236" y="0"/>
              </a:cxn>
            </a:cxnLst>
            <a:rect l="0" t="0" r="r" b="b"/>
            <a:pathLst>
              <a:path w="258" h="454">
                <a:moveTo>
                  <a:pt x="236" y="0"/>
                </a:moveTo>
                <a:lnTo>
                  <a:pt x="236" y="4"/>
                </a:lnTo>
                <a:lnTo>
                  <a:pt x="238" y="6"/>
                </a:lnTo>
                <a:lnTo>
                  <a:pt x="244" y="6"/>
                </a:lnTo>
                <a:lnTo>
                  <a:pt x="242" y="114"/>
                </a:lnTo>
                <a:lnTo>
                  <a:pt x="238" y="221"/>
                </a:lnTo>
                <a:lnTo>
                  <a:pt x="240" y="273"/>
                </a:lnTo>
                <a:lnTo>
                  <a:pt x="244" y="325"/>
                </a:lnTo>
                <a:lnTo>
                  <a:pt x="251" y="374"/>
                </a:lnTo>
                <a:lnTo>
                  <a:pt x="258" y="421"/>
                </a:lnTo>
                <a:lnTo>
                  <a:pt x="258" y="426"/>
                </a:lnTo>
                <a:lnTo>
                  <a:pt x="256" y="426"/>
                </a:lnTo>
                <a:lnTo>
                  <a:pt x="256" y="428"/>
                </a:lnTo>
                <a:lnTo>
                  <a:pt x="257" y="430"/>
                </a:lnTo>
                <a:lnTo>
                  <a:pt x="257" y="433"/>
                </a:lnTo>
                <a:lnTo>
                  <a:pt x="255" y="434"/>
                </a:lnTo>
                <a:lnTo>
                  <a:pt x="251" y="433"/>
                </a:lnTo>
                <a:lnTo>
                  <a:pt x="244" y="430"/>
                </a:lnTo>
                <a:lnTo>
                  <a:pt x="240" y="432"/>
                </a:lnTo>
                <a:lnTo>
                  <a:pt x="238" y="434"/>
                </a:lnTo>
                <a:lnTo>
                  <a:pt x="235" y="433"/>
                </a:lnTo>
                <a:lnTo>
                  <a:pt x="230" y="431"/>
                </a:lnTo>
                <a:lnTo>
                  <a:pt x="227" y="430"/>
                </a:lnTo>
                <a:lnTo>
                  <a:pt x="224" y="428"/>
                </a:lnTo>
                <a:lnTo>
                  <a:pt x="221" y="428"/>
                </a:lnTo>
                <a:lnTo>
                  <a:pt x="212" y="431"/>
                </a:lnTo>
                <a:lnTo>
                  <a:pt x="203" y="434"/>
                </a:lnTo>
                <a:lnTo>
                  <a:pt x="194" y="439"/>
                </a:lnTo>
                <a:lnTo>
                  <a:pt x="185" y="440"/>
                </a:lnTo>
                <a:lnTo>
                  <a:pt x="183" y="442"/>
                </a:lnTo>
                <a:lnTo>
                  <a:pt x="180" y="446"/>
                </a:lnTo>
                <a:lnTo>
                  <a:pt x="179" y="448"/>
                </a:lnTo>
                <a:lnTo>
                  <a:pt x="177" y="452"/>
                </a:lnTo>
                <a:lnTo>
                  <a:pt x="173" y="454"/>
                </a:lnTo>
                <a:lnTo>
                  <a:pt x="167" y="453"/>
                </a:lnTo>
                <a:lnTo>
                  <a:pt x="165" y="449"/>
                </a:lnTo>
                <a:lnTo>
                  <a:pt x="163" y="445"/>
                </a:lnTo>
                <a:lnTo>
                  <a:pt x="162" y="439"/>
                </a:lnTo>
                <a:lnTo>
                  <a:pt x="159" y="434"/>
                </a:lnTo>
                <a:lnTo>
                  <a:pt x="158" y="431"/>
                </a:lnTo>
                <a:lnTo>
                  <a:pt x="156" y="427"/>
                </a:lnTo>
                <a:lnTo>
                  <a:pt x="152" y="425"/>
                </a:lnTo>
                <a:lnTo>
                  <a:pt x="145" y="418"/>
                </a:lnTo>
                <a:lnTo>
                  <a:pt x="145" y="407"/>
                </a:lnTo>
                <a:lnTo>
                  <a:pt x="148" y="399"/>
                </a:lnTo>
                <a:lnTo>
                  <a:pt x="150" y="392"/>
                </a:lnTo>
                <a:lnTo>
                  <a:pt x="151" y="384"/>
                </a:lnTo>
                <a:lnTo>
                  <a:pt x="123" y="382"/>
                </a:lnTo>
                <a:lnTo>
                  <a:pt x="94" y="383"/>
                </a:lnTo>
                <a:lnTo>
                  <a:pt x="65" y="386"/>
                </a:lnTo>
                <a:lnTo>
                  <a:pt x="35" y="389"/>
                </a:lnTo>
                <a:lnTo>
                  <a:pt x="4" y="390"/>
                </a:lnTo>
                <a:lnTo>
                  <a:pt x="1" y="383"/>
                </a:lnTo>
                <a:lnTo>
                  <a:pt x="0" y="376"/>
                </a:lnTo>
                <a:lnTo>
                  <a:pt x="1" y="370"/>
                </a:lnTo>
                <a:lnTo>
                  <a:pt x="4" y="367"/>
                </a:lnTo>
                <a:lnTo>
                  <a:pt x="10" y="367"/>
                </a:lnTo>
                <a:lnTo>
                  <a:pt x="8" y="362"/>
                </a:lnTo>
                <a:lnTo>
                  <a:pt x="8" y="346"/>
                </a:lnTo>
                <a:lnTo>
                  <a:pt x="10" y="339"/>
                </a:lnTo>
                <a:lnTo>
                  <a:pt x="11" y="339"/>
                </a:lnTo>
                <a:lnTo>
                  <a:pt x="13" y="337"/>
                </a:lnTo>
                <a:lnTo>
                  <a:pt x="14" y="337"/>
                </a:lnTo>
                <a:lnTo>
                  <a:pt x="14" y="336"/>
                </a:lnTo>
                <a:lnTo>
                  <a:pt x="11" y="333"/>
                </a:lnTo>
                <a:lnTo>
                  <a:pt x="15" y="328"/>
                </a:lnTo>
                <a:lnTo>
                  <a:pt x="18" y="325"/>
                </a:lnTo>
                <a:lnTo>
                  <a:pt x="21" y="319"/>
                </a:lnTo>
                <a:lnTo>
                  <a:pt x="18" y="313"/>
                </a:lnTo>
                <a:lnTo>
                  <a:pt x="30" y="305"/>
                </a:lnTo>
                <a:lnTo>
                  <a:pt x="38" y="293"/>
                </a:lnTo>
                <a:lnTo>
                  <a:pt x="38" y="288"/>
                </a:lnTo>
                <a:lnTo>
                  <a:pt x="40" y="284"/>
                </a:lnTo>
                <a:lnTo>
                  <a:pt x="40" y="280"/>
                </a:lnTo>
                <a:lnTo>
                  <a:pt x="39" y="279"/>
                </a:lnTo>
                <a:lnTo>
                  <a:pt x="33" y="279"/>
                </a:lnTo>
                <a:lnTo>
                  <a:pt x="37" y="277"/>
                </a:lnTo>
                <a:lnTo>
                  <a:pt x="40" y="273"/>
                </a:lnTo>
                <a:lnTo>
                  <a:pt x="50" y="269"/>
                </a:lnTo>
                <a:lnTo>
                  <a:pt x="49" y="265"/>
                </a:lnTo>
                <a:lnTo>
                  <a:pt x="47" y="263"/>
                </a:lnTo>
                <a:lnTo>
                  <a:pt x="45" y="262"/>
                </a:lnTo>
                <a:lnTo>
                  <a:pt x="43" y="259"/>
                </a:lnTo>
                <a:lnTo>
                  <a:pt x="38" y="257"/>
                </a:lnTo>
                <a:lnTo>
                  <a:pt x="36" y="255"/>
                </a:lnTo>
                <a:lnTo>
                  <a:pt x="38" y="250"/>
                </a:lnTo>
                <a:lnTo>
                  <a:pt x="38" y="248"/>
                </a:lnTo>
                <a:lnTo>
                  <a:pt x="37" y="246"/>
                </a:lnTo>
                <a:lnTo>
                  <a:pt x="37" y="242"/>
                </a:lnTo>
                <a:lnTo>
                  <a:pt x="38" y="239"/>
                </a:lnTo>
                <a:lnTo>
                  <a:pt x="38" y="238"/>
                </a:lnTo>
                <a:lnTo>
                  <a:pt x="36" y="237"/>
                </a:lnTo>
                <a:lnTo>
                  <a:pt x="28" y="237"/>
                </a:lnTo>
                <a:lnTo>
                  <a:pt x="30" y="235"/>
                </a:lnTo>
                <a:lnTo>
                  <a:pt x="32" y="231"/>
                </a:lnTo>
                <a:lnTo>
                  <a:pt x="36" y="229"/>
                </a:lnTo>
                <a:lnTo>
                  <a:pt x="36" y="228"/>
                </a:lnTo>
                <a:lnTo>
                  <a:pt x="33" y="227"/>
                </a:lnTo>
                <a:lnTo>
                  <a:pt x="32" y="227"/>
                </a:lnTo>
                <a:lnTo>
                  <a:pt x="30" y="225"/>
                </a:lnTo>
                <a:lnTo>
                  <a:pt x="28" y="225"/>
                </a:lnTo>
                <a:lnTo>
                  <a:pt x="28" y="218"/>
                </a:lnTo>
                <a:lnTo>
                  <a:pt x="30" y="217"/>
                </a:lnTo>
                <a:lnTo>
                  <a:pt x="31" y="215"/>
                </a:lnTo>
                <a:lnTo>
                  <a:pt x="33" y="213"/>
                </a:lnTo>
                <a:lnTo>
                  <a:pt x="36" y="211"/>
                </a:lnTo>
                <a:lnTo>
                  <a:pt x="35" y="209"/>
                </a:lnTo>
                <a:lnTo>
                  <a:pt x="33" y="208"/>
                </a:lnTo>
                <a:lnTo>
                  <a:pt x="31" y="208"/>
                </a:lnTo>
                <a:lnTo>
                  <a:pt x="29" y="207"/>
                </a:lnTo>
                <a:lnTo>
                  <a:pt x="27" y="207"/>
                </a:lnTo>
                <a:lnTo>
                  <a:pt x="25" y="206"/>
                </a:lnTo>
                <a:lnTo>
                  <a:pt x="24" y="203"/>
                </a:lnTo>
                <a:lnTo>
                  <a:pt x="24" y="197"/>
                </a:lnTo>
                <a:lnTo>
                  <a:pt x="27" y="194"/>
                </a:lnTo>
                <a:lnTo>
                  <a:pt x="31" y="185"/>
                </a:lnTo>
                <a:lnTo>
                  <a:pt x="30" y="178"/>
                </a:lnTo>
                <a:lnTo>
                  <a:pt x="24" y="172"/>
                </a:lnTo>
                <a:lnTo>
                  <a:pt x="24" y="168"/>
                </a:lnTo>
                <a:lnTo>
                  <a:pt x="27" y="164"/>
                </a:lnTo>
                <a:lnTo>
                  <a:pt x="28" y="163"/>
                </a:lnTo>
                <a:lnTo>
                  <a:pt x="28" y="161"/>
                </a:lnTo>
                <a:lnTo>
                  <a:pt x="27" y="158"/>
                </a:lnTo>
                <a:lnTo>
                  <a:pt x="24" y="157"/>
                </a:lnTo>
                <a:lnTo>
                  <a:pt x="20" y="152"/>
                </a:lnTo>
                <a:lnTo>
                  <a:pt x="18" y="150"/>
                </a:lnTo>
                <a:lnTo>
                  <a:pt x="18" y="147"/>
                </a:lnTo>
                <a:lnTo>
                  <a:pt x="22" y="144"/>
                </a:lnTo>
                <a:lnTo>
                  <a:pt x="25" y="137"/>
                </a:lnTo>
                <a:lnTo>
                  <a:pt x="28" y="136"/>
                </a:lnTo>
                <a:lnTo>
                  <a:pt x="30" y="136"/>
                </a:lnTo>
                <a:lnTo>
                  <a:pt x="30" y="135"/>
                </a:lnTo>
                <a:lnTo>
                  <a:pt x="28" y="133"/>
                </a:lnTo>
                <a:lnTo>
                  <a:pt x="22" y="133"/>
                </a:lnTo>
                <a:lnTo>
                  <a:pt x="22" y="131"/>
                </a:lnTo>
                <a:lnTo>
                  <a:pt x="23" y="130"/>
                </a:lnTo>
                <a:lnTo>
                  <a:pt x="24" y="130"/>
                </a:lnTo>
                <a:lnTo>
                  <a:pt x="27" y="129"/>
                </a:lnTo>
                <a:lnTo>
                  <a:pt x="28" y="129"/>
                </a:lnTo>
                <a:lnTo>
                  <a:pt x="30" y="126"/>
                </a:lnTo>
                <a:lnTo>
                  <a:pt x="30" y="115"/>
                </a:lnTo>
                <a:lnTo>
                  <a:pt x="29" y="114"/>
                </a:lnTo>
                <a:lnTo>
                  <a:pt x="28" y="114"/>
                </a:lnTo>
                <a:lnTo>
                  <a:pt x="29" y="111"/>
                </a:lnTo>
                <a:lnTo>
                  <a:pt x="31" y="109"/>
                </a:lnTo>
                <a:lnTo>
                  <a:pt x="33" y="108"/>
                </a:lnTo>
                <a:lnTo>
                  <a:pt x="37" y="107"/>
                </a:lnTo>
                <a:lnTo>
                  <a:pt x="42" y="104"/>
                </a:lnTo>
                <a:lnTo>
                  <a:pt x="40" y="95"/>
                </a:lnTo>
                <a:lnTo>
                  <a:pt x="43" y="88"/>
                </a:lnTo>
                <a:lnTo>
                  <a:pt x="47" y="81"/>
                </a:lnTo>
                <a:lnTo>
                  <a:pt x="54" y="74"/>
                </a:lnTo>
                <a:lnTo>
                  <a:pt x="60" y="67"/>
                </a:lnTo>
                <a:lnTo>
                  <a:pt x="63" y="60"/>
                </a:lnTo>
                <a:lnTo>
                  <a:pt x="61" y="52"/>
                </a:lnTo>
                <a:lnTo>
                  <a:pt x="64" y="48"/>
                </a:lnTo>
                <a:lnTo>
                  <a:pt x="70" y="42"/>
                </a:lnTo>
                <a:lnTo>
                  <a:pt x="70" y="35"/>
                </a:lnTo>
                <a:lnTo>
                  <a:pt x="72" y="31"/>
                </a:lnTo>
                <a:lnTo>
                  <a:pt x="72" y="30"/>
                </a:lnTo>
                <a:lnTo>
                  <a:pt x="74" y="28"/>
                </a:lnTo>
                <a:lnTo>
                  <a:pt x="75" y="26"/>
                </a:lnTo>
                <a:lnTo>
                  <a:pt x="78" y="23"/>
                </a:lnTo>
                <a:lnTo>
                  <a:pt x="81" y="19"/>
                </a:lnTo>
                <a:lnTo>
                  <a:pt x="81" y="14"/>
                </a:lnTo>
                <a:lnTo>
                  <a:pt x="132" y="10"/>
                </a:lnTo>
                <a:lnTo>
                  <a:pt x="185" y="6"/>
                </a:lnTo>
                <a:lnTo>
                  <a:pt x="236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" name="Freeform 104"/>
          <p:cNvSpPr>
            <a:spLocks/>
          </p:cNvSpPr>
          <p:nvPr/>
        </p:nvSpPr>
        <p:spPr bwMode="auto">
          <a:xfrm>
            <a:off x="5717622" y="4172661"/>
            <a:ext cx="11606" cy="10316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" y="1"/>
              </a:cxn>
              <a:cxn ang="0">
                <a:pos x="5" y="3"/>
              </a:cxn>
              <a:cxn ang="0">
                <a:pos x="7" y="5"/>
              </a:cxn>
              <a:cxn ang="0">
                <a:pos x="9" y="6"/>
              </a:cxn>
              <a:cxn ang="0">
                <a:pos x="8" y="8"/>
              </a:cxn>
              <a:cxn ang="0">
                <a:pos x="4" y="8"/>
              </a:cxn>
              <a:cxn ang="0">
                <a:pos x="2" y="6"/>
              </a:cxn>
              <a:cxn ang="0">
                <a:pos x="1" y="5"/>
              </a:cxn>
              <a:cxn ang="0">
                <a:pos x="0" y="3"/>
              </a:cxn>
              <a:cxn ang="0">
                <a:pos x="1" y="0"/>
              </a:cxn>
            </a:cxnLst>
            <a:rect l="0" t="0" r="r" b="b"/>
            <a:pathLst>
              <a:path w="9" h="8">
                <a:moveTo>
                  <a:pt x="1" y="0"/>
                </a:moveTo>
                <a:lnTo>
                  <a:pt x="2" y="1"/>
                </a:lnTo>
                <a:lnTo>
                  <a:pt x="5" y="3"/>
                </a:lnTo>
                <a:lnTo>
                  <a:pt x="7" y="5"/>
                </a:lnTo>
                <a:lnTo>
                  <a:pt x="9" y="6"/>
                </a:lnTo>
                <a:lnTo>
                  <a:pt x="8" y="8"/>
                </a:lnTo>
                <a:lnTo>
                  <a:pt x="4" y="8"/>
                </a:lnTo>
                <a:lnTo>
                  <a:pt x="2" y="6"/>
                </a:lnTo>
                <a:lnTo>
                  <a:pt x="1" y="5"/>
                </a:lnTo>
                <a:lnTo>
                  <a:pt x="0" y="3"/>
                </a:lnTo>
                <a:lnTo>
                  <a:pt x="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" name="Freeform 105"/>
          <p:cNvSpPr>
            <a:spLocks noEditPoints="1"/>
          </p:cNvSpPr>
          <p:nvPr/>
        </p:nvSpPr>
        <p:spPr bwMode="auto">
          <a:xfrm>
            <a:off x="4978766" y="3947005"/>
            <a:ext cx="857487" cy="644727"/>
          </a:xfrm>
          <a:custGeom>
            <a:avLst/>
            <a:gdLst/>
            <a:ahLst/>
            <a:cxnLst>
              <a:cxn ang="0">
                <a:pos x="451" y="0"/>
              </a:cxn>
              <a:cxn ang="0">
                <a:pos x="486" y="18"/>
              </a:cxn>
              <a:cxn ang="0">
                <a:pos x="511" y="76"/>
              </a:cxn>
              <a:cxn ang="0">
                <a:pos x="573" y="171"/>
              </a:cxn>
              <a:cxn ang="0">
                <a:pos x="566" y="182"/>
              </a:cxn>
              <a:cxn ang="0">
                <a:pos x="602" y="248"/>
              </a:cxn>
              <a:cxn ang="0">
                <a:pos x="636" y="304"/>
              </a:cxn>
              <a:cxn ang="0">
                <a:pos x="649" y="319"/>
              </a:cxn>
              <a:cxn ang="0">
                <a:pos x="665" y="395"/>
              </a:cxn>
              <a:cxn ang="0">
                <a:pos x="656" y="452"/>
              </a:cxn>
              <a:cxn ang="0">
                <a:pos x="655" y="479"/>
              </a:cxn>
              <a:cxn ang="0">
                <a:pos x="635" y="496"/>
              </a:cxn>
              <a:cxn ang="0">
                <a:pos x="613" y="496"/>
              </a:cxn>
              <a:cxn ang="0">
                <a:pos x="596" y="486"/>
              </a:cxn>
              <a:cxn ang="0">
                <a:pos x="567" y="447"/>
              </a:cxn>
              <a:cxn ang="0">
                <a:pos x="542" y="440"/>
              </a:cxn>
              <a:cxn ang="0">
                <a:pos x="509" y="395"/>
              </a:cxn>
              <a:cxn ang="0">
                <a:pos x="511" y="374"/>
              </a:cxn>
              <a:cxn ang="0">
                <a:pos x="496" y="377"/>
              </a:cxn>
              <a:cxn ang="0">
                <a:pos x="489" y="354"/>
              </a:cxn>
              <a:cxn ang="0">
                <a:pos x="479" y="357"/>
              </a:cxn>
              <a:cxn ang="0">
                <a:pos x="473" y="362"/>
              </a:cxn>
              <a:cxn ang="0">
                <a:pos x="447" y="322"/>
              </a:cxn>
              <a:cxn ang="0">
                <a:pos x="436" y="311"/>
              </a:cxn>
              <a:cxn ang="0">
                <a:pos x="444" y="300"/>
              </a:cxn>
              <a:cxn ang="0">
                <a:pos x="452" y="286"/>
              </a:cxn>
              <a:cxn ang="0">
                <a:pos x="440" y="270"/>
              </a:cxn>
              <a:cxn ang="0">
                <a:pos x="428" y="270"/>
              </a:cxn>
              <a:cxn ang="0">
                <a:pos x="431" y="278"/>
              </a:cxn>
              <a:cxn ang="0">
                <a:pos x="430" y="288"/>
              </a:cxn>
              <a:cxn ang="0">
                <a:pos x="421" y="283"/>
              </a:cxn>
              <a:cxn ang="0">
                <a:pos x="419" y="271"/>
              </a:cxn>
              <a:cxn ang="0">
                <a:pos x="424" y="204"/>
              </a:cxn>
              <a:cxn ang="0">
                <a:pos x="400" y="158"/>
              </a:cxn>
              <a:cxn ang="0">
                <a:pos x="386" y="160"/>
              </a:cxn>
              <a:cxn ang="0">
                <a:pos x="350" y="126"/>
              </a:cxn>
              <a:cxn ang="0">
                <a:pos x="330" y="110"/>
              </a:cxn>
              <a:cxn ang="0">
                <a:pos x="319" y="97"/>
              </a:cxn>
              <a:cxn ang="0">
                <a:pos x="280" y="87"/>
              </a:cxn>
              <a:cxn ang="0">
                <a:pos x="262" y="98"/>
              </a:cxn>
              <a:cxn ang="0">
                <a:pos x="258" y="103"/>
              </a:cxn>
              <a:cxn ang="0">
                <a:pos x="251" y="110"/>
              </a:cxn>
              <a:cxn ang="0">
                <a:pos x="232" y="129"/>
              </a:cxn>
              <a:cxn ang="0">
                <a:pos x="221" y="127"/>
              </a:cxn>
              <a:cxn ang="0">
                <a:pos x="197" y="138"/>
              </a:cxn>
              <a:cxn ang="0">
                <a:pos x="176" y="111"/>
              </a:cxn>
              <a:cxn ang="0">
                <a:pos x="160" y="92"/>
              </a:cxn>
              <a:cxn ang="0">
                <a:pos x="157" y="88"/>
              </a:cxn>
              <a:cxn ang="0">
                <a:pos x="147" y="85"/>
              </a:cxn>
              <a:cxn ang="0">
                <a:pos x="126" y="88"/>
              </a:cxn>
              <a:cxn ang="0">
                <a:pos x="113" y="74"/>
              </a:cxn>
              <a:cxn ang="0">
                <a:pos x="78" y="82"/>
              </a:cxn>
              <a:cxn ang="0">
                <a:pos x="50" y="68"/>
              </a:cxn>
              <a:cxn ang="0">
                <a:pos x="39" y="74"/>
              </a:cxn>
              <a:cxn ang="0">
                <a:pos x="34" y="81"/>
              </a:cxn>
              <a:cxn ang="0">
                <a:pos x="22" y="87"/>
              </a:cxn>
              <a:cxn ang="0">
                <a:pos x="11" y="62"/>
              </a:cxn>
              <a:cxn ang="0">
                <a:pos x="14" y="36"/>
              </a:cxn>
              <a:cxn ang="0">
                <a:pos x="203" y="17"/>
              </a:cxn>
              <a:cxn ang="0">
                <a:pos x="428" y="28"/>
              </a:cxn>
              <a:cxn ang="0">
                <a:pos x="444" y="38"/>
              </a:cxn>
              <a:cxn ang="0">
                <a:pos x="444" y="0"/>
              </a:cxn>
            </a:cxnLst>
            <a:rect l="0" t="0" r="r" b="b"/>
            <a:pathLst>
              <a:path w="665" h="500">
                <a:moveTo>
                  <a:pt x="265" y="104"/>
                </a:moveTo>
                <a:lnTo>
                  <a:pt x="263" y="105"/>
                </a:lnTo>
                <a:lnTo>
                  <a:pt x="265" y="104"/>
                </a:lnTo>
                <a:close/>
                <a:moveTo>
                  <a:pt x="444" y="0"/>
                </a:moveTo>
                <a:lnTo>
                  <a:pt x="451" y="0"/>
                </a:lnTo>
                <a:lnTo>
                  <a:pt x="460" y="1"/>
                </a:lnTo>
                <a:lnTo>
                  <a:pt x="472" y="4"/>
                </a:lnTo>
                <a:lnTo>
                  <a:pt x="483" y="3"/>
                </a:lnTo>
                <a:lnTo>
                  <a:pt x="485" y="10"/>
                </a:lnTo>
                <a:lnTo>
                  <a:pt x="486" y="18"/>
                </a:lnTo>
                <a:lnTo>
                  <a:pt x="488" y="24"/>
                </a:lnTo>
                <a:lnTo>
                  <a:pt x="495" y="28"/>
                </a:lnTo>
                <a:lnTo>
                  <a:pt x="499" y="45"/>
                </a:lnTo>
                <a:lnTo>
                  <a:pt x="504" y="61"/>
                </a:lnTo>
                <a:lnTo>
                  <a:pt x="511" y="76"/>
                </a:lnTo>
                <a:lnTo>
                  <a:pt x="524" y="102"/>
                </a:lnTo>
                <a:lnTo>
                  <a:pt x="538" y="126"/>
                </a:lnTo>
                <a:lnTo>
                  <a:pt x="556" y="150"/>
                </a:lnTo>
                <a:lnTo>
                  <a:pt x="574" y="169"/>
                </a:lnTo>
                <a:lnTo>
                  <a:pt x="573" y="171"/>
                </a:lnTo>
                <a:lnTo>
                  <a:pt x="573" y="172"/>
                </a:lnTo>
                <a:lnTo>
                  <a:pt x="572" y="171"/>
                </a:lnTo>
                <a:lnTo>
                  <a:pt x="570" y="169"/>
                </a:lnTo>
                <a:lnTo>
                  <a:pt x="565" y="169"/>
                </a:lnTo>
                <a:lnTo>
                  <a:pt x="566" y="182"/>
                </a:lnTo>
                <a:lnTo>
                  <a:pt x="571" y="194"/>
                </a:lnTo>
                <a:lnTo>
                  <a:pt x="577" y="206"/>
                </a:lnTo>
                <a:lnTo>
                  <a:pt x="586" y="222"/>
                </a:lnTo>
                <a:lnTo>
                  <a:pt x="596" y="237"/>
                </a:lnTo>
                <a:lnTo>
                  <a:pt x="602" y="248"/>
                </a:lnTo>
                <a:lnTo>
                  <a:pt x="610" y="257"/>
                </a:lnTo>
                <a:lnTo>
                  <a:pt x="616" y="266"/>
                </a:lnTo>
                <a:lnTo>
                  <a:pt x="628" y="290"/>
                </a:lnTo>
                <a:lnTo>
                  <a:pt x="636" y="299"/>
                </a:lnTo>
                <a:lnTo>
                  <a:pt x="636" y="304"/>
                </a:lnTo>
                <a:lnTo>
                  <a:pt x="635" y="306"/>
                </a:lnTo>
                <a:lnTo>
                  <a:pt x="634" y="307"/>
                </a:lnTo>
                <a:lnTo>
                  <a:pt x="632" y="307"/>
                </a:lnTo>
                <a:lnTo>
                  <a:pt x="642" y="312"/>
                </a:lnTo>
                <a:lnTo>
                  <a:pt x="649" y="319"/>
                </a:lnTo>
                <a:lnTo>
                  <a:pt x="653" y="327"/>
                </a:lnTo>
                <a:lnTo>
                  <a:pt x="658" y="341"/>
                </a:lnTo>
                <a:lnTo>
                  <a:pt x="662" y="355"/>
                </a:lnTo>
                <a:lnTo>
                  <a:pt x="664" y="374"/>
                </a:lnTo>
                <a:lnTo>
                  <a:pt x="665" y="395"/>
                </a:lnTo>
                <a:lnTo>
                  <a:pt x="665" y="416"/>
                </a:lnTo>
                <a:lnTo>
                  <a:pt x="664" y="432"/>
                </a:lnTo>
                <a:lnTo>
                  <a:pt x="662" y="439"/>
                </a:lnTo>
                <a:lnTo>
                  <a:pt x="658" y="445"/>
                </a:lnTo>
                <a:lnTo>
                  <a:pt x="656" y="452"/>
                </a:lnTo>
                <a:lnTo>
                  <a:pt x="656" y="458"/>
                </a:lnTo>
                <a:lnTo>
                  <a:pt x="658" y="465"/>
                </a:lnTo>
                <a:lnTo>
                  <a:pt x="658" y="474"/>
                </a:lnTo>
                <a:lnTo>
                  <a:pt x="657" y="476"/>
                </a:lnTo>
                <a:lnTo>
                  <a:pt x="655" y="479"/>
                </a:lnTo>
                <a:lnTo>
                  <a:pt x="652" y="483"/>
                </a:lnTo>
                <a:lnTo>
                  <a:pt x="652" y="488"/>
                </a:lnTo>
                <a:lnTo>
                  <a:pt x="645" y="489"/>
                </a:lnTo>
                <a:lnTo>
                  <a:pt x="639" y="491"/>
                </a:lnTo>
                <a:lnTo>
                  <a:pt x="635" y="496"/>
                </a:lnTo>
                <a:lnTo>
                  <a:pt x="629" y="498"/>
                </a:lnTo>
                <a:lnTo>
                  <a:pt x="623" y="500"/>
                </a:lnTo>
                <a:lnTo>
                  <a:pt x="616" y="496"/>
                </a:lnTo>
                <a:lnTo>
                  <a:pt x="615" y="495"/>
                </a:lnTo>
                <a:lnTo>
                  <a:pt x="613" y="496"/>
                </a:lnTo>
                <a:lnTo>
                  <a:pt x="613" y="493"/>
                </a:lnTo>
                <a:lnTo>
                  <a:pt x="610" y="489"/>
                </a:lnTo>
                <a:lnTo>
                  <a:pt x="608" y="488"/>
                </a:lnTo>
                <a:lnTo>
                  <a:pt x="606" y="486"/>
                </a:lnTo>
                <a:lnTo>
                  <a:pt x="596" y="486"/>
                </a:lnTo>
                <a:lnTo>
                  <a:pt x="586" y="472"/>
                </a:lnTo>
                <a:lnTo>
                  <a:pt x="574" y="456"/>
                </a:lnTo>
                <a:lnTo>
                  <a:pt x="571" y="453"/>
                </a:lnTo>
                <a:lnTo>
                  <a:pt x="568" y="449"/>
                </a:lnTo>
                <a:lnTo>
                  <a:pt x="567" y="447"/>
                </a:lnTo>
                <a:lnTo>
                  <a:pt x="565" y="445"/>
                </a:lnTo>
                <a:lnTo>
                  <a:pt x="561" y="442"/>
                </a:lnTo>
                <a:lnTo>
                  <a:pt x="557" y="440"/>
                </a:lnTo>
                <a:lnTo>
                  <a:pt x="549" y="439"/>
                </a:lnTo>
                <a:lnTo>
                  <a:pt x="542" y="440"/>
                </a:lnTo>
                <a:lnTo>
                  <a:pt x="535" y="438"/>
                </a:lnTo>
                <a:lnTo>
                  <a:pt x="523" y="417"/>
                </a:lnTo>
                <a:lnTo>
                  <a:pt x="521" y="404"/>
                </a:lnTo>
                <a:lnTo>
                  <a:pt x="518" y="399"/>
                </a:lnTo>
                <a:lnTo>
                  <a:pt x="509" y="395"/>
                </a:lnTo>
                <a:lnTo>
                  <a:pt x="511" y="385"/>
                </a:lnTo>
                <a:lnTo>
                  <a:pt x="516" y="379"/>
                </a:lnTo>
                <a:lnTo>
                  <a:pt x="521" y="372"/>
                </a:lnTo>
                <a:lnTo>
                  <a:pt x="514" y="372"/>
                </a:lnTo>
                <a:lnTo>
                  <a:pt x="511" y="374"/>
                </a:lnTo>
                <a:lnTo>
                  <a:pt x="510" y="376"/>
                </a:lnTo>
                <a:lnTo>
                  <a:pt x="509" y="377"/>
                </a:lnTo>
                <a:lnTo>
                  <a:pt x="503" y="389"/>
                </a:lnTo>
                <a:lnTo>
                  <a:pt x="499" y="384"/>
                </a:lnTo>
                <a:lnTo>
                  <a:pt x="496" y="377"/>
                </a:lnTo>
                <a:lnTo>
                  <a:pt x="495" y="369"/>
                </a:lnTo>
                <a:lnTo>
                  <a:pt x="495" y="360"/>
                </a:lnTo>
                <a:lnTo>
                  <a:pt x="497" y="353"/>
                </a:lnTo>
                <a:lnTo>
                  <a:pt x="494" y="351"/>
                </a:lnTo>
                <a:lnTo>
                  <a:pt x="489" y="354"/>
                </a:lnTo>
                <a:lnTo>
                  <a:pt x="483" y="355"/>
                </a:lnTo>
                <a:lnTo>
                  <a:pt x="478" y="353"/>
                </a:lnTo>
                <a:lnTo>
                  <a:pt x="476" y="354"/>
                </a:lnTo>
                <a:lnTo>
                  <a:pt x="476" y="356"/>
                </a:lnTo>
                <a:lnTo>
                  <a:pt x="479" y="357"/>
                </a:lnTo>
                <a:lnTo>
                  <a:pt x="480" y="358"/>
                </a:lnTo>
                <a:lnTo>
                  <a:pt x="482" y="360"/>
                </a:lnTo>
                <a:lnTo>
                  <a:pt x="483" y="362"/>
                </a:lnTo>
                <a:lnTo>
                  <a:pt x="483" y="367"/>
                </a:lnTo>
                <a:lnTo>
                  <a:pt x="473" y="362"/>
                </a:lnTo>
                <a:lnTo>
                  <a:pt x="465" y="356"/>
                </a:lnTo>
                <a:lnTo>
                  <a:pt x="459" y="347"/>
                </a:lnTo>
                <a:lnTo>
                  <a:pt x="454" y="337"/>
                </a:lnTo>
                <a:lnTo>
                  <a:pt x="450" y="327"/>
                </a:lnTo>
                <a:lnTo>
                  <a:pt x="447" y="322"/>
                </a:lnTo>
                <a:lnTo>
                  <a:pt x="445" y="321"/>
                </a:lnTo>
                <a:lnTo>
                  <a:pt x="443" y="319"/>
                </a:lnTo>
                <a:lnTo>
                  <a:pt x="438" y="316"/>
                </a:lnTo>
                <a:lnTo>
                  <a:pt x="437" y="314"/>
                </a:lnTo>
                <a:lnTo>
                  <a:pt x="436" y="311"/>
                </a:lnTo>
                <a:lnTo>
                  <a:pt x="438" y="311"/>
                </a:lnTo>
                <a:lnTo>
                  <a:pt x="440" y="309"/>
                </a:lnTo>
                <a:lnTo>
                  <a:pt x="443" y="305"/>
                </a:lnTo>
                <a:lnTo>
                  <a:pt x="443" y="302"/>
                </a:lnTo>
                <a:lnTo>
                  <a:pt x="444" y="300"/>
                </a:lnTo>
                <a:lnTo>
                  <a:pt x="444" y="293"/>
                </a:lnTo>
                <a:lnTo>
                  <a:pt x="445" y="291"/>
                </a:lnTo>
                <a:lnTo>
                  <a:pt x="447" y="290"/>
                </a:lnTo>
                <a:lnTo>
                  <a:pt x="450" y="287"/>
                </a:lnTo>
                <a:lnTo>
                  <a:pt x="452" y="286"/>
                </a:lnTo>
                <a:lnTo>
                  <a:pt x="453" y="284"/>
                </a:lnTo>
                <a:lnTo>
                  <a:pt x="453" y="279"/>
                </a:lnTo>
                <a:lnTo>
                  <a:pt x="451" y="272"/>
                </a:lnTo>
                <a:lnTo>
                  <a:pt x="446" y="270"/>
                </a:lnTo>
                <a:lnTo>
                  <a:pt x="440" y="270"/>
                </a:lnTo>
                <a:lnTo>
                  <a:pt x="433" y="269"/>
                </a:lnTo>
                <a:lnTo>
                  <a:pt x="426" y="265"/>
                </a:lnTo>
                <a:lnTo>
                  <a:pt x="425" y="269"/>
                </a:lnTo>
                <a:lnTo>
                  <a:pt x="426" y="270"/>
                </a:lnTo>
                <a:lnTo>
                  <a:pt x="428" y="270"/>
                </a:lnTo>
                <a:lnTo>
                  <a:pt x="428" y="273"/>
                </a:lnTo>
                <a:lnTo>
                  <a:pt x="429" y="274"/>
                </a:lnTo>
                <a:lnTo>
                  <a:pt x="429" y="277"/>
                </a:lnTo>
                <a:lnTo>
                  <a:pt x="430" y="277"/>
                </a:lnTo>
                <a:lnTo>
                  <a:pt x="431" y="278"/>
                </a:lnTo>
                <a:lnTo>
                  <a:pt x="433" y="278"/>
                </a:lnTo>
                <a:lnTo>
                  <a:pt x="436" y="277"/>
                </a:lnTo>
                <a:lnTo>
                  <a:pt x="433" y="281"/>
                </a:lnTo>
                <a:lnTo>
                  <a:pt x="433" y="287"/>
                </a:lnTo>
                <a:lnTo>
                  <a:pt x="430" y="288"/>
                </a:lnTo>
                <a:lnTo>
                  <a:pt x="428" y="287"/>
                </a:lnTo>
                <a:lnTo>
                  <a:pt x="426" y="287"/>
                </a:lnTo>
                <a:lnTo>
                  <a:pt x="424" y="285"/>
                </a:lnTo>
                <a:lnTo>
                  <a:pt x="422" y="284"/>
                </a:lnTo>
                <a:lnTo>
                  <a:pt x="421" y="283"/>
                </a:lnTo>
                <a:lnTo>
                  <a:pt x="416" y="283"/>
                </a:lnTo>
                <a:lnTo>
                  <a:pt x="416" y="277"/>
                </a:lnTo>
                <a:lnTo>
                  <a:pt x="418" y="274"/>
                </a:lnTo>
                <a:lnTo>
                  <a:pt x="418" y="272"/>
                </a:lnTo>
                <a:lnTo>
                  <a:pt x="419" y="271"/>
                </a:lnTo>
                <a:lnTo>
                  <a:pt x="419" y="269"/>
                </a:lnTo>
                <a:lnTo>
                  <a:pt x="421" y="265"/>
                </a:lnTo>
                <a:lnTo>
                  <a:pt x="421" y="246"/>
                </a:lnTo>
                <a:lnTo>
                  <a:pt x="423" y="227"/>
                </a:lnTo>
                <a:lnTo>
                  <a:pt x="424" y="204"/>
                </a:lnTo>
                <a:lnTo>
                  <a:pt x="419" y="183"/>
                </a:lnTo>
                <a:lnTo>
                  <a:pt x="412" y="179"/>
                </a:lnTo>
                <a:lnTo>
                  <a:pt x="408" y="172"/>
                </a:lnTo>
                <a:lnTo>
                  <a:pt x="404" y="165"/>
                </a:lnTo>
                <a:lnTo>
                  <a:pt x="400" y="158"/>
                </a:lnTo>
                <a:lnTo>
                  <a:pt x="397" y="157"/>
                </a:lnTo>
                <a:lnTo>
                  <a:pt x="395" y="158"/>
                </a:lnTo>
                <a:lnTo>
                  <a:pt x="393" y="158"/>
                </a:lnTo>
                <a:lnTo>
                  <a:pt x="388" y="160"/>
                </a:lnTo>
                <a:lnTo>
                  <a:pt x="386" y="160"/>
                </a:lnTo>
                <a:lnTo>
                  <a:pt x="386" y="158"/>
                </a:lnTo>
                <a:lnTo>
                  <a:pt x="376" y="152"/>
                </a:lnTo>
                <a:lnTo>
                  <a:pt x="360" y="138"/>
                </a:lnTo>
                <a:lnTo>
                  <a:pt x="348" y="133"/>
                </a:lnTo>
                <a:lnTo>
                  <a:pt x="350" y="126"/>
                </a:lnTo>
                <a:lnTo>
                  <a:pt x="347" y="122"/>
                </a:lnTo>
                <a:lnTo>
                  <a:pt x="343" y="118"/>
                </a:lnTo>
                <a:lnTo>
                  <a:pt x="338" y="116"/>
                </a:lnTo>
                <a:lnTo>
                  <a:pt x="332" y="113"/>
                </a:lnTo>
                <a:lnTo>
                  <a:pt x="330" y="110"/>
                </a:lnTo>
                <a:lnTo>
                  <a:pt x="329" y="108"/>
                </a:lnTo>
                <a:lnTo>
                  <a:pt x="327" y="104"/>
                </a:lnTo>
                <a:lnTo>
                  <a:pt x="325" y="102"/>
                </a:lnTo>
                <a:lnTo>
                  <a:pt x="324" y="99"/>
                </a:lnTo>
                <a:lnTo>
                  <a:pt x="319" y="97"/>
                </a:lnTo>
                <a:lnTo>
                  <a:pt x="311" y="94"/>
                </a:lnTo>
                <a:lnTo>
                  <a:pt x="302" y="90"/>
                </a:lnTo>
                <a:lnTo>
                  <a:pt x="295" y="88"/>
                </a:lnTo>
                <a:lnTo>
                  <a:pt x="288" y="87"/>
                </a:lnTo>
                <a:lnTo>
                  <a:pt x="280" y="87"/>
                </a:lnTo>
                <a:lnTo>
                  <a:pt x="273" y="88"/>
                </a:lnTo>
                <a:lnTo>
                  <a:pt x="270" y="89"/>
                </a:lnTo>
                <a:lnTo>
                  <a:pt x="267" y="92"/>
                </a:lnTo>
                <a:lnTo>
                  <a:pt x="265" y="96"/>
                </a:lnTo>
                <a:lnTo>
                  <a:pt x="262" y="98"/>
                </a:lnTo>
                <a:lnTo>
                  <a:pt x="260" y="99"/>
                </a:lnTo>
                <a:lnTo>
                  <a:pt x="258" y="102"/>
                </a:lnTo>
                <a:lnTo>
                  <a:pt x="256" y="102"/>
                </a:lnTo>
                <a:lnTo>
                  <a:pt x="256" y="103"/>
                </a:lnTo>
                <a:lnTo>
                  <a:pt x="258" y="103"/>
                </a:lnTo>
                <a:lnTo>
                  <a:pt x="259" y="104"/>
                </a:lnTo>
                <a:lnTo>
                  <a:pt x="261" y="105"/>
                </a:lnTo>
                <a:lnTo>
                  <a:pt x="263" y="105"/>
                </a:lnTo>
                <a:lnTo>
                  <a:pt x="261" y="106"/>
                </a:lnTo>
                <a:lnTo>
                  <a:pt x="251" y="110"/>
                </a:lnTo>
                <a:lnTo>
                  <a:pt x="241" y="117"/>
                </a:lnTo>
                <a:lnTo>
                  <a:pt x="239" y="120"/>
                </a:lnTo>
                <a:lnTo>
                  <a:pt x="235" y="124"/>
                </a:lnTo>
                <a:lnTo>
                  <a:pt x="233" y="127"/>
                </a:lnTo>
                <a:lnTo>
                  <a:pt x="232" y="129"/>
                </a:lnTo>
                <a:lnTo>
                  <a:pt x="227" y="124"/>
                </a:lnTo>
                <a:lnTo>
                  <a:pt x="227" y="122"/>
                </a:lnTo>
                <a:lnTo>
                  <a:pt x="225" y="123"/>
                </a:lnTo>
                <a:lnTo>
                  <a:pt x="223" y="125"/>
                </a:lnTo>
                <a:lnTo>
                  <a:pt x="221" y="127"/>
                </a:lnTo>
                <a:lnTo>
                  <a:pt x="219" y="131"/>
                </a:lnTo>
                <a:lnTo>
                  <a:pt x="217" y="133"/>
                </a:lnTo>
                <a:lnTo>
                  <a:pt x="211" y="134"/>
                </a:lnTo>
                <a:lnTo>
                  <a:pt x="200" y="134"/>
                </a:lnTo>
                <a:lnTo>
                  <a:pt x="197" y="138"/>
                </a:lnTo>
                <a:lnTo>
                  <a:pt x="194" y="130"/>
                </a:lnTo>
                <a:lnTo>
                  <a:pt x="189" y="122"/>
                </a:lnTo>
                <a:lnTo>
                  <a:pt x="183" y="116"/>
                </a:lnTo>
                <a:lnTo>
                  <a:pt x="174" y="113"/>
                </a:lnTo>
                <a:lnTo>
                  <a:pt x="176" y="111"/>
                </a:lnTo>
                <a:lnTo>
                  <a:pt x="180" y="111"/>
                </a:lnTo>
                <a:lnTo>
                  <a:pt x="183" y="108"/>
                </a:lnTo>
                <a:lnTo>
                  <a:pt x="171" y="101"/>
                </a:lnTo>
                <a:lnTo>
                  <a:pt x="157" y="96"/>
                </a:lnTo>
                <a:lnTo>
                  <a:pt x="160" y="92"/>
                </a:lnTo>
                <a:lnTo>
                  <a:pt x="167" y="85"/>
                </a:lnTo>
                <a:lnTo>
                  <a:pt x="169" y="82"/>
                </a:lnTo>
                <a:lnTo>
                  <a:pt x="168" y="80"/>
                </a:lnTo>
                <a:lnTo>
                  <a:pt x="166" y="80"/>
                </a:lnTo>
                <a:lnTo>
                  <a:pt x="157" y="88"/>
                </a:lnTo>
                <a:lnTo>
                  <a:pt x="154" y="88"/>
                </a:lnTo>
                <a:lnTo>
                  <a:pt x="153" y="87"/>
                </a:lnTo>
                <a:lnTo>
                  <a:pt x="150" y="87"/>
                </a:lnTo>
                <a:lnTo>
                  <a:pt x="149" y="85"/>
                </a:lnTo>
                <a:lnTo>
                  <a:pt x="147" y="85"/>
                </a:lnTo>
                <a:lnTo>
                  <a:pt x="145" y="88"/>
                </a:lnTo>
                <a:lnTo>
                  <a:pt x="143" y="90"/>
                </a:lnTo>
                <a:lnTo>
                  <a:pt x="143" y="94"/>
                </a:lnTo>
                <a:lnTo>
                  <a:pt x="138" y="92"/>
                </a:lnTo>
                <a:lnTo>
                  <a:pt x="126" y="88"/>
                </a:lnTo>
                <a:lnTo>
                  <a:pt x="118" y="88"/>
                </a:lnTo>
                <a:lnTo>
                  <a:pt x="121" y="82"/>
                </a:lnTo>
                <a:lnTo>
                  <a:pt x="121" y="78"/>
                </a:lnTo>
                <a:lnTo>
                  <a:pt x="118" y="76"/>
                </a:lnTo>
                <a:lnTo>
                  <a:pt x="113" y="74"/>
                </a:lnTo>
                <a:lnTo>
                  <a:pt x="106" y="73"/>
                </a:lnTo>
                <a:lnTo>
                  <a:pt x="100" y="71"/>
                </a:lnTo>
                <a:lnTo>
                  <a:pt x="96" y="70"/>
                </a:lnTo>
                <a:lnTo>
                  <a:pt x="88" y="77"/>
                </a:lnTo>
                <a:lnTo>
                  <a:pt x="78" y="82"/>
                </a:lnTo>
                <a:lnTo>
                  <a:pt x="67" y="84"/>
                </a:lnTo>
                <a:lnTo>
                  <a:pt x="56" y="88"/>
                </a:lnTo>
                <a:lnTo>
                  <a:pt x="55" y="83"/>
                </a:lnTo>
                <a:lnTo>
                  <a:pt x="53" y="77"/>
                </a:lnTo>
                <a:lnTo>
                  <a:pt x="50" y="68"/>
                </a:lnTo>
                <a:lnTo>
                  <a:pt x="47" y="68"/>
                </a:lnTo>
                <a:lnTo>
                  <a:pt x="46" y="69"/>
                </a:lnTo>
                <a:lnTo>
                  <a:pt x="46" y="78"/>
                </a:lnTo>
                <a:lnTo>
                  <a:pt x="44" y="80"/>
                </a:lnTo>
                <a:lnTo>
                  <a:pt x="39" y="74"/>
                </a:lnTo>
                <a:lnTo>
                  <a:pt x="36" y="74"/>
                </a:lnTo>
                <a:lnTo>
                  <a:pt x="36" y="75"/>
                </a:lnTo>
                <a:lnTo>
                  <a:pt x="35" y="76"/>
                </a:lnTo>
                <a:lnTo>
                  <a:pt x="35" y="78"/>
                </a:lnTo>
                <a:lnTo>
                  <a:pt x="34" y="81"/>
                </a:lnTo>
                <a:lnTo>
                  <a:pt x="34" y="84"/>
                </a:lnTo>
                <a:lnTo>
                  <a:pt x="33" y="87"/>
                </a:lnTo>
                <a:lnTo>
                  <a:pt x="31" y="90"/>
                </a:lnTo>
                <a:lnTo>
                  <a:pt x="25" y="90"/>
                </a:lnTo>
                <a:lnTo>
                  <a:pt x="22" y="87"/>
                </a:lnTo>
                <a:lnTo>
                  <a:pt x="19" y="81"/>
                </a:lnTo>
                <a:lnTo>
                  <a:pt x="17" y="76"/>
                </a:lnTo>
                <a:lnTo>
                  <a:pt x="20" y="70"/>
                </a:lnTo>
                <a:lnTo>
                  <a:pt x="17" y="66"/>
                </a:lnTo>
                <a:lnTo>
                  <a:pt x="11" y="62"/>
                </a:lnTo>
                <a:lnTo>
                  <a:pt x="1" y="55"/>
                </a:lnTo>
                <a:lnTo>
                  <a:pt x="0" y="48"/>
                </a:lnTo>
                <a:lnTo>
                  <a:pt x="3" y="41"/>
                </a:lnTo>
                <a:lnTo>
                  <a:pt x="8" y="38"/>
                </a:lnTo>
                <a:lnTo>
                  <a:pt x="14" y="36"/>
                </a:lnTo>
                <a:lnTo>
                  <a:pt x="34" y="36"/>
                </a:lnTo>
                <a:lnTo>
                  <a:pt x="75" y="32"/>
                </a:lnTo>
                <a:lnTo>
                  <a:pt x="118" y="27"/>
                </a:lnTo>
                <a:lnTo>
                  <a:pt x="161" y="21"/>
                </a:lnTo>
                <a:lnTo>
                  <a:pt x="203" y="17"/>
                </a:lnTo>
                <a:lnTo>
                  <a:pt x="213" y="40"/>
                </a:lnTo>
                <a:lnTo>
                  <a:pt x="268" y="38"/>
                </a:lnTo>
                <a:lnTo>
                  <a:pt x="323" y="33"/>
                </a:lnTo>
                <a:lnTo>
                  <a:pt x="376" y="29"/>
                </a:lnTo>
                <a:lnTo>
                  <a:pt x="428" y="28"/>
                </a:lnTo>
                <a:lnTo>
                  <a:pt x="428" y="33"/>
                </a:lnTo>
                <a:lnTo>
                  <a:pt x="429" y="38"/>
                </a:lnTo>
                <a:lnTo>
                  <a:pt x="433" y="42"/>
                </a:lnTo>
                <a:lnTo>
                  <a:pt x="440" y="41"/>
                </a:lnTo>
                <a:lnTo>
                  <a:pt x="444" y="38"/>
                </a:lnTo>
                <a:lnTo>
                  <a:pt x="445" y="32"/>
                </a:lnTo>
                <a:lnTo>
                  <a:pt x="445" y="25"/>
                </a:lnTo>
                <a:lnTo>
                  <a:pt x="443" y="11"/>
                </a:lnTo>
                <a:lnTo>
                  <a:pt x="441" y="5"/>
                </a:lnTo>
                <a:lnTo>
                  <a:pt x="44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" name="Freeform 106"/>
          <p:cNvSpPr>
            <a:spLocks/>
          </p:cNvSpPr>
          <p:nvPr/>
        </p:nvSpPr>
        <p:spPr bwMode="auto">
          <a:xfrm>
            <a:off x="4310829" y="3785824"/>
            <a:ext cx="528676" cy="459045"/>
          </a:xfrm>
          <a:custGeom>
            <a:avLst/>
            <a:gdLst/>
            <a:ahLst/>
            <a:cxnLst>
              <a:cxn ang="0">
                <a:pos x="217" y="9"/>
              </a:cxn>
              <a:cxn ang="0">
                <a:pos x="224" y="11"/>
              </a:cxn>
              <a:cxn ang="0">
                <a:pos x="225" y="28"/>
              </a:cxn>
              <a:cxn ang="0">
                <a:pos x="228" y="46"/>
              </a:cxn>
              <a:cxn ang="0">
                <a:pos x="226" y="72"/>
              </a:cxn>
              <a:cxn ang="0">
                <a:pos x="226" y="87"/>
              </a:cxn>
              <a:cxn ang="0">
                <a:pos x="212" y="116"/>
              </a:cxn>
              <a:cxn ang="0">
                <a:pos x="203" y="144"/>
              </a:cxn>
              <a:cxn ang="0">
                <a:pos x="200" y="159"/>
              </a:cxn>
              <a:cxn ang="0">
                <a:pos x="196" y="185"/>
              </a:cxn>
              <a:cxn ang="0">
                <a:pos x="338" y="205"/>
              </a:cxn>
              <a:cxn ang="0">
                <a:pos x="361" y="254"/>
              </a:cxn>
              <a:cxn ang="0">
                <a:pos x="327" y="240"/>
              </a:cxn>
              <a:cxn ang="0">
                <a:pos x="304" y="268"/>
              </a:cxn>
              <a:cxn ang="0">
                <a:pos x="352" y="262"/>
              </a:cxn>
              <a:cxn ang="0">
                <a:pos x="344" y="270"/>
              </a:cxn>
              <a:cxn ang="0">
                <a:pos x="367" y="280"/>
              </a:cxn>
              <a:cxn ang="0">
                <a:pos x="372" y="266"/>
              </a:cxn>
              <a:cxn ang="0">
                <a:pos x="383" y="286"/>
              </a:cxn>
              <a:cxn ang="0">
                <a:pos x="367" y="297"/>
              </a:cxn>
              <a:cxn ang="0">
                <a:pos x="361" y="306"/>
              </a:cxn>
              <a:cxn ang="0">
                <a:pos x="365" y="317"/>
              </a:cxn>
              <a:cxn ang="0">
                <a:pos x="376" y="325"/>
              </a:cxn>
              <a:cxn ang="0">
                <a:pos x="383" y="325"/>
              </a:cxn>
              <a:cxn ang="0">
                <a:pos x="392" y="331"/>
              </a:cxn>
              <a:cxn ang="0">
                <a:pos x="410" y="347"/>
              </a:cxn>
              <a:cxn ang="0">
                <a:pos x="394" y="342"/>
              </a:cxn>
              <a:cxn ang="0">
                <a:pos x="384" y="343"/>
              </a:cxn>
              <a:cxn ang="0">
                <a:pos x="368" y="332"/>
              </a:cxn>
              <a:cxn ang="0">
                <a:pos x="356" y="326"/>
              </a:cxn>
              <a:cxn ang="0">
                <a:pos x="333" y="318"/>
              </a:cxn>
              <a:cxn ang="0">
                <a:pos x="320" y="321"/>
              </a:cxn>
              <a:cxn ang="0">
                <a:pos x="333" y="332"/>
              </a:cxn>
              <a:cxn ang="0">
                <a:pos x="326" y="336"/>
              </a:cxn>
              <a:cxn ang="0">
                <a:pos x="324" y="354"/>
              </a:cxn>
              <a:cxn ang="0">
                <a:pos x="312" y="340"/>
              </a:cxn>
              <a:cxn ang="0">
                <a:pos x="299" y="335"/>
              </a:cxn>
              <a:cxn ang="0">
                <a:pos x="262" y="350"/>
              </a:cxn>
              <a:cxn ang="0">
                <a:pos x="236" y="314"/>
              </a:cxn>
              <a:cxn ang="0">
                <a:pos x="217" y="320"/>
              </a:cxn>
              <a:cxn ang="0">
                <a:pos x="185" y="294"/>
              </a:cxn>
              <a:cxn ang="0">
                <a:pos x="158" y="311"/>
              </a:cxn>
              <a:cxn ang="0">
                <a:pos x="158" y="319"/>
              </a:cxn>
              <a:cxn ang="0">
                <a:pos x="127" y="320"/>
              </a:cxn>
              <a:cxn ang="0">
                <a:pos x="77" y="305"/>
              </a:cxn>
              <a:cxn ang="0">
                <a:pos x="58" y="294"/>
              </a:cxn>
              <a:cxn ang="0">
                <a:pos x="22" y="311"/>
              </a:cxn>
              <a:cxn ang="0">
                <a:pos x="32" y="300"/>
              </a:cxn>
              <a:cxn ang="0">
                <a:pos x="35" y="271"/>
              </a:cxn>
              <a:cxn ang="0">
                <a:pos x="37" y="229"/>
              </a:cxn>
              <a:cxn ang="0">
                <a:pos x="44" y="173"/>
              </a:cxn>
              <a:cxn ang="0">
                <a:pos x="27" y="144"/>
              </a:cxn>
              <a:cxn ang="0">
                <a:pos x="0" y="10"/>
              </a:cxn>
            </a:cxnLst>
            <a:rect l="0" t="0" r="r" b="b"/>
            <a:pathLst>
              <a:path w="410" h="356">
                <a:moveTo>
                  <a:pt x="191" y="0"/>
                </a:moveTo>
                <a:lnTo>
                  <a:pt x="217" y="2"/>
                </a:lnTo>
                <a:lnTo>
                  <a:pt x="216" y="5"/>
                </a:lnTo>
                <a:lnTo>
                  <a:pt x="214" y="7"/>
                </a:lnTo>
                <a:lnTo>
                  <a:pt x="216" y="9"/>
                </a:lnTo>
                <a:lnTo>
                  <a:pt x="217" y="9"/>
                </a:lnTo>
                <a:lnTo>
                  <a:pt x="219" y="7"/>
                </a:lnTo>
                <a:lnTo>
                  <a:pt x="223" y="4"/>
                </a:lnTo>
                <a:lnTo>
                  <a:pt x="225" y="5"/>
                </a:lnTo>
                <a:lnTo>
                  <a:pt x="225" y="7"/>
                </a:lnTo>
                <a:lnTo>
                  <a:pt x="224" y="9"/>
                </a:lnTo>
                <a:lnTo>
                  <a:pt x="224" y="11"/>
                </a:lnTo>
                <a:lnTo>
                  <a:pt x="223" y="13"/>
                </a:lnTo>
                <a:lnTo>
                  <a:pt x="223" y="18"/>
                </a:lnTo>
                <a:lnTo>
                  <a:pt x="228" y="24"/>
                </a:lnTo>
                <a:lnTo>
                  <a:pt x="228" y="25"/>
                </a:lnTo>
                <a:lnTo>
                  <a:pt x="226" y="26"/>
                </a:lnTo>
                <a:lnTo>
                  <a:pt x="225" y="28"/>
                </a:lnTo>
                <a:lnTo>
                  <a:pt x="223" y="31"/>
                </a:lnTo>
                <a:lnTo>
                  <a:pt x="223" y="32"/>
                </a:lnTo>
                <a:lnTo>
                  <a:pt x="224" y="34"/>
                </a:lnTo>
                <a:lnTo>
                  <a:pt x="226" y="35"/>
                </a:lnTo>
                <a:lnTo>
                  <a:pt x="228" y="38"/>
                </a:lnTo>
                <a:lnTo>
                  <a:pt x="228" y="46"/>
                </a:lnTo>
                <a:lnTo>
                  <a:pt x="233" y="53"/>
                </a:lnTo>
                <a:lnTo>
                  <a:pt x="236" y="56"/>
                </a:lnTo>
                <a:lnTo>
                  <a:pt x="239" y="60"/>
                </a:lnTo>
                <a:lnTo>
                  <a:pt x="236" y="65"/>
                </a:lnTo>
                <a:lnTo>
                  <a:pt x="229" y="68"/>
                </a:lnTo>
                <a:lnTo>
                  <a:pt x="226" y="72"/>
                </a:lnTo>
                <a:lnTo>
                  <a:pt x="225" y="74"/>
                </a:lnTo>
                <a:lnTo>
                  <a:pt x="227" y="76"/>
                </a:lnTo>
                <a:lnTo>
                  <a:pt x="234" y="80"/>
                </a:lnTo>
                <a:lnTo>
                  <a:pt x="231" y="83"/>
                </a:lnTo>
                <a:lnTo>
                  <a:pt x="228" y="84"/>
                </a:lnTo>
                <a:lnTo>
                  <a:pt x="226" y="87"/>
                </a:lnTo>
                <a:lnTo>
                  <a:pt x="226" y="88"/>
                </a:lnTo>
                <a:lnTo>
                  <a:pt x="227" y="89"/>
                </a:lnTo>
                <a:lnTo>
                  <a:pt x="231" y="89"/>
                </a:lnTo>
                <a:lnTo>
                  <a:pt x="223" y="100"/>
                </a:lnTo>
                <a:lnTo>
                  <a:pt x="211" y="108"/>
                </a:lnTo>
                <a:lnTo>
                  <a:pt x="212" y="116"/>
                </a:lnTo>
                <a:lnTo>
                  <a:pt x="207" y="124"/>
                </a:lnTo>
                <a:lnTo>
                  <a:pt x="203" y="131"/>
                </a:lnTo>
                <a:lnTo>
                  <a:pt x="200" y="137"/>
                </a:lnTo>
                <a:lnTo>
                  <a:pt x="200" y="140"/>
                </a:lnTo>
                <a:lnTo>
                  <a:pt x="202" y="143"/>
                </a:lnTo>
                <a:lnTo>
                  <a:pt x="203" y="144"/>
                </a:lnTo>
                <a:lnTo>
                  <a:pt x="203" y="147"/>
                </a:lnTo>
                <a:lnTo>
                  <a:pt x="197" y="147"/>
                </a:lnTo>
                <a:lnTo>
                  <a:pt x="197" y="151"/>
                </a:lnTo>
                <a:lnTo>
                  <a:pt x="199" y="153"/>
                </a:lnTo>
                <a:lnTo>
                  <a:pt x="200" y="156"/>
                </a:lnTo>
                <a:lnTo>
                  <a:pt x="200" y="159"/>
                </a:lnTo>
                <a:lnTo>
                  <a:pt x="198" y="160"/>
                </a:lnTo>
                <a:lnTo>
                  <a:pt x="197" y="160"/>
                </a:lnTo>
                <a:lnTo>
                  <a:pt x="195" y="161"/>
                </a:lnTo>
                <a:lnTo>
                  <a:pt x="191" y="161"/>
                </a:lnTo>
                <a:lnTo>
                  <a:pt x="196" y="178"/>
                </a:lnTo>
                <a:lnTo>
                  <a:pt x="196" y="185"/>
                </a:lnTo>
                <a:lnTo>
                  <a:pt x="191" y="191"/>
                </a:lnTo>
                <a:lnTo>
                  <a:pt x="269" y="185"/>
                </a:lnTo>
                <a:lnTo>
                  <a:pt x="346" y="179"/>
                </a:lnTo>
                <a:lnTo>
                  <a:pt x="344" y="187"/>
                </a:lnTo>
                <a:lnTo>
                  <a:pt x="341" y="196"/>
                </a:lnTo>
                <a:lnTo>
                  <a:pt x="338" y="205"/>
                </a:lnTo>
                <a:lnTo>
                  <a:pt x="342" y="216"/>
                </a:lnTo>
                <a:lnTo>
                  <a:pt x="349" y="227"/>
                </a:lnTo>
                <a:lnTo>
                  <a:pt x="356" y="236"/>
                </a:lnTo>
                <a:lnTo>
                  <a:pt x="363" y="249"/>
                </a:lnTo>
                <a:lnTo>
                  <a:pt x="362" y="252"/>
                </a:lnTo>
                <a:lnTo>
                  <a:pt x="361" y="254"/>
                </a:lnTo>
                <a:lnTo>
                  <a:pt x="359" y="254"/>
                </a:lnTo>
                <a:lnTo>
                  <a:pt x="354" y="249"/>
                </a:lnTo>
                <a:lnTo>
                  <a:pt x="349" y="247"/>
                </a:lnTo>
                <a:lnTo>
                  <a:pt x="335" y="247"/>
                </a:lnTo>
                <a:lnTo>
                  <a:pt x="332" y="244"/>
                </a:lnTo>
                <a:lnTo>
                  <a:pt x="327" y="240"/>
                </a:lnTo>
                <a:lnTo>
                  <a:pt x="323" y="236"/>
                </a:lnTo>
                <a:lnTo>
                  <a:pt x="316" y="235"/>
                </a:lnTo>
                <a:lnTo>
                  <a:pt x="306" y="242"/>
                </a:lnTo>
                <a:lnTo>
                  <a:pt x="299" y="251"/>
                </a:lnTo>
                <a:lnTo>
                  <a:pt x="296" y="263"/>
                </a:lnTo>
                <a:lnTo>
                  <a:pt x="304" y="268"/>
                </a:lnTo>
                <a:lnTo>
                  <a:pt x="313" y="269"/>
                </a:lnTo>
                <a:lnTo>
                  <a:pt x="325" y="268"/>
                </a:lnTo>
                <a:lnTo>
                  <a:pt x="335" y="265"/>
                </a:lnTo>
                <a:lnTo>
                  <a:pt x="344" y="262"/>
                </a:lnTo>
                <a:lnTo>
                  <a:pt x="349" y="261"/>
                </a:lnTo>
                <a:lnTo>
                  <a:pt x="352" y="262"/>
                </a:lnTo>
                <a:lnTo>
                  <a:pt x="352" y="264"/>
                </a:lnTo>
                <a:lnTo>
                  <a:pt x="351" y="265"/>
                </a:lnTo>
                <a:lnTo>
                  <a:pt x="348" y="266"/>
                </a:lnTo>
                <a:lnTo>
                  <a:pt x="347" y="268"/>
                </a:lnTo>
                <a:lnTo>
                  <a:pt x="345" y="269"/>
                </a:lnTo>
                <a:lnTo>
                  <a:pt x="344" y="270"/>
                </a:lnTo>
                <a:lnTo>
                  <a:pt x="344" y="272"/>
                </a:lnTo>
                <a:lnTo>
                  <a:pt x="348" y="277"/>
                </a:lnTo>
                <a:lnTo>
                  <a:pt x="356" y="280"/>
                </a:lnTo>
                <a:lnTo>
                  <a:pt x="363" y="283"/>
                </a:lnTo>
                <a:lnTo>
                  <a:pt x="366" y="282"/>
                </a:lnTo>
                <a:lnTo>
                  <a:pt x="367" y="280"/>
                </a:lnTo>
                <a:lnTo>
                  <a:pt x="368" y="278"/>
                </a:lnTo>
                <a:lnTo>
                  <a:pt x="368" y="276"/>
                </a:lnTo>
                <a:lnTo>
                  <a:pt x="369" y="273"/>
                </a:lnTo>
                <a:lnTo>
                  <a:pt x="369" y="270"/>
                </a:lnTo>
                <a:lnTo>
                  <a:pt x="370" y="269"/>
                </a:lnTo>
                <a:lnTo>
                  <a:pt x="372" y="266"/>
                </a:lnTo>
                <a:lnTo>
                  <a:pt x="377" y="266"/>
                </a:lnTo>
                <a:lnTo>
                  <a:pt x="376" y="272"/>
                </a:lnTo>
                <a:lnTo>
                  <a:pt x="377" y="276"/>
                </a:lnTo>
                <a:lnTo>
                  <a:pt x="380" y="278"/>
                </a:lnTo>
                <a:lnTo>
                  <a:pt x="382" y="282"/>
                </a:lnTo>
                <a:lnTo>
                  <a:pt x="383" y="286"/>
                </a:lnTo>
                <a:lnTo>
                  <a:pt x="377" y="286"/>
                </a:lnTo>
                <a:lnTo>
                  <a:pt x="373" y="287"/>
                </a:lnTo>
                <a:lnTo>
                  <a:pt x="370" y="289"/>
                </a:lnTo>
                <a:lnTo>
                  <a:pt x="368" y="291"/>
                </a:lnTo>
                <a:lnTo>
                  <a:pt x="367" y="293"/>
                </a:lnTo>
                <a:lnTo>
                  <a:pt x="367" y="297"/>
                </a:lnTo>
                <a:lnTo>
                  <a:pt x="369" y="300"/>
                </a:lnTo>
                <a:lnTo>
                  <a:pt x="363" y="300"/>
                </a:lnTo>
                <a:lnTo>
                  <a:pt x="362" y="301"/>
                </a:lnTo>
                <a:lnTo>
                  <a:pt x="362" y="304"/>
                </a:lnTo>
                <a:lnTo>
                  <a:pt x="361" y="305"/>
                </a:lnTo>
                <a:lnTo>
                  <a:pt x="361" y="306"/>
                </a:lnTo>
                <a:lnTo>
                  <a:pt x="360" y="307"/>
                </a:lnTo>
                <a:lnTo>
                  <a:pt x="358" y="308"/>
                </a:lnTo>
                <a:lnTo>
                  <a:pt x="358" y="313"/>
                </a:lnTo>
                <a:lnTo>
                  <a:pt x="360" y="315"/>
                </a:lnTo>
                <a:lnTo>
                  <a:pt x="362" y="317"/>
                </a:lnTo>
                <a:lnTo>
                  <a:pt x="365" y="317"/>
                </a:lnTo>
                <a:lnTo>
                  <a:pt x="368" y="318"/>
                </a:lnTo>
                <a:lnTo>
                  <a:pt x="370" y="318"/>
                </a:lnTo>
                <a:lnTo>
                  <a:pt x="373" y="319"/>
                </a:lnTo>
                <a:lnTo>
                  <a:pt x="375" y="321"/>
                </a:lnTo>
                <a:lnTo>
                  <a:pt x="375" y="324"/>
                </a:lnTo>
                <a:lnTo>
                  <a:pt x="376" y="325"/>
                </a:lnTo>
                <a:lnTo>
                  <a:pt x="376" y="327"/>
                </a:lnTo>
                <a:lnTo>
                  <a:pt x="377" y="328"/>
                </a:lnTo>
                <a:lnTo>
                  <a:pt x="379" y="328"/>
                </a:lnTo>
                <a:lnTo>
                  <a:pt x="380" y="327"/>
                </a:lnTo>
                <a:lnTo>
                  <a:pt x="382" y="326"/>
                </a:lnTo>
                <a:lnTo>
                  <a:pt x="383" y="325"/>
                </a:lnTo>
                <a:lnTo>
                  <a:pt x="386" y="326"/>
                </a:lnTo>
                <a:lnTo>
                  <a:pt x="387" y="326"/>
                </a:lnTo>
                <a:lnTo>
                  <a:pt x="387" y="327"/>
                </a:lnTo>
                <a:lnTo>
                  <a:pt x="389" y="328"/>
                </a:lnTo>
                <a:lnTo>
                  <a:pt x="390" y="331"/>
                </a:lnTo>
                <a:lnTo>
                  <a:pt x="392" y="331"/>
                </a:lnTo>
                <a:lnTo>
                  <a:pt x="396" y="332"/>
                </a:lnTo>
                <a:lnTo>
                  <a:pt x="399" y="332"/>
                </a:lnTo>
                <a:lnTo>
                  <a:pt x="403" y="331"/>
                </a:lnTo>
                <a:lnTo>
                  <a:pt x="406" y="335"/>
                </a:lnTo>
                <a:lnTo>
                  <a:pt x="410" y="341"/>
                </a:lnTo>
                <a:lnTo>
                  <a:pt x="410" y="347"/>
                </a:lnTo>
                <a:lnTo>
                  <a:pt x="408" y="354"/>
                </a:lnTo>
                <a:lnTo>
                  <a:pt x="404" y="353"/>
                </a:lnTo>
                <a:lnTo>
                  <a:pt x="401" y="350"/>
                </a:lnTo>
                <a:lnTo>
                  <a:pt x="398" y="348"/>
                </a:lnTo>
                <a:lnTo>
                  <a:pt x="396" y="345"/>
                </a:lnTo>
                <a:lnTo>
                  <a:pt x="394" y="342"/>
                </a:lnTo>
                <a:lnTo>
                  <a:pt x="391" y="345"/>
                </a:lnTo>
                <a:lnTo>
                  <a:pt x="391" y="347"/>
                </a:lnTo>
                <a:lnTo>
                  <a:pt x="390" y="348"/>
                </a:lnTo>
                <a:lnTo>
                  <a:pt x="386" y="348"/>
                </a:lnTo>
                <a:lnTo>
                  <a:pt x="386" y="346"/>
                </a:lnTo>
                <a:lnTo>
                  <a:pt x="384" y="343"/>
                </a:lnTo>
                <a:lnTo>
                  <a:pt x="383" y="342"/>
                </a:lnTo>
                <a:lnTo>
                  <a:pt x="383" y="336"/>
                </a:lnTo>
                <a:lnTo>
                  <a:pt x="380" y="338"/>
                </a:lnTo>
                <a:lnTo>
                  <a:pt x="376" y="338"/>
                </a:lnTo>
                <a:lnTo>
                  <a:pt x="369" y="334"/>
                </a:lnTo>
                <a:lnTo>
                  <a:pt x="368" y="332"/>
                </a:lnTo>
                <a:lnTo>
                  <a:pt x="366" y="331"/>
                </a:lnTo>
                <a:lnTo>
                  <a:pt x="365" y="331"/>
                </a:lnTo>
                <a:lnTo>
                  <a:pt x="362" y="332"/>
                </a:lnTo>
                <a:lnTo>
                  <a:pt x="359" y="332"/>
                </a:lnTo>
                <a:lnTo>
                  <a:pt x="356" y="329"/>
                </a:lnTo>
                <a:lnTo>
                  <a:pt x="356" y="326"/>
                </a:lnTo>
                <a:lnTo>
                  <a:pt x="355" y="324"/>
                </a:lnTo>
                <a:lnTo>
                  <a:pt x="354" y="322"/>
                </a:lnTo>
                <a:lnTo>
                  <a:pt x="352" y="321"/>
                </a:lnTo>
                <a:lnTo>
                  <a:pt x="341" y="321"/>
                </a:lnTo>
                <a:lnTo>
                  <a:pt x="338" y="320"/>
                </a:lnTo>
                <a:lnTo>
                  <a:pt x="333" y="318"/>
                </a:lnTo>
                <a:lnTo>
                  <a:pt x="330" y="314"/>
                </a:lnTo>
                <a:lnTo>
                  <a:pt x="324" y="312"/>
                </a:lnTo>
                <a:lnTo>
                  <a:pt x="318" y="311"/>
                </a:lnTo>
                <a:lnTo>
                  <a:pt x="318" y="318"/>
                </a:lnTo>
                <a:lnTo>
                  <a:pt x="319" y="319"/>
                </a:lnTo>
                <a:lnTo>
                  <a:pt x="320" y="321"/>
                </a:lnTo>
                <a:lnTo>
                  <a:pt x="325" y="324"/>
                </a:lnTo>
                <a:lnTo>
                  <a:pt x="327" y="324"/>
                </a:lnTo>
                <a:lnTo>
                  <a:pt x="328" y="325"/>
                </a:lnTo>
                <a:lnTo>
                  <a:pt x="331" y="326"/>
                </a:lnTo>
                <a:lnTo>
                  <a:pt x="333" y="331"/>
                </a:lnTo>
                <a:lnTo>
                  <a:pt x="333" y="332"/>
                </a:lnTo>
                <a:lnTo>
                  <a:pt x="332" y="334"/>
                </a:lnTo>
                <a:lnTo>
                  <a:pt x="331" y="334"/>
                </a:lnTo>
                <a:lnTo>
                  <a:pt x="330" y="335"/>
                </a:lnTo>
                <a:lnTo>
                  <a:pt x="328" y="335"/>
                </a:lnTo>
                <a:lnTo>
                  <a:pt x="327" y="336"/>
                </a:lnTo>
                <a:lnTo>
                  <a:pt x="326" y="336"/>
                </a:lnTo>
                <a:lnTo>
                  <a:pt x="326" y="340"/>
                </a:lnTo>
                <a:lnTo>
                  <a:pt x="330" y="347"/>
                </a:lnTo>
                <a:lnTo>
                  <a:pt x="330" y="349"/>
                </a:lnTo>
                <a:lnTo>
                  <a:pt x="328" y="352"/>
                </a:lnTo>
                <a:lnTo>
                  <a:pt x="327" y="353"/>
                </a:lnTo>
                <a:lnTo>
                  <a:pt x="324" y="354"/>
                </a:lnTo>
                <a:lnTo>
                  <a:pt x="319" y="354"/>
                </a:lnTo>
                <a:lnTo>
                  <a:pt x="318" y="353"/>
                </a:lnTo>
                <a:lnTo>
                  <a:pt x="318" y="340"/>
                </a:lnTo>
                <a:lnTo>
                  <a:pt x="317" y="339"/>
                </a:lnTo>
                <a:lnTo>
                  <a:pt x="314" y="339"/>
                </a:lnTo>
                <a:lnTo>
                  <a:pt x="312" y="340"/>
                </a:lnTo>
                <a:lnTo>
                  <a:pt x="310" y="340"/>
                </a:lnTo>
                <a:lnTo>
                  <a:pt x="308" y="341"/>
                </a:lnTo>
                <a:lnTo>
                  <a:pt x="305" y="341"/>
                </a:lnTo>
                <a:lnTo>
                  <a:pt x="303" y="339"/>
                </a:lnTo>
                <a:lnTo>
                  <a:pt x="303" y="335"/>
                </a:lnTo>
                <a:lnTo>
                  <a:pt x="299" y="335"/>
                </a:lnTo>
                <a:lnTo>
                  <a:pt x="296" y="336"/>
                </a:lnTo>
                <a:lnTo>
                  <a:pt x="289" y="340"/>
                </a:lnTo>
                <a:lnTo>
                  <a:pt x="284" y="346"/>
                </a:lnTo>
                <a:lnTo>
                  <a:pt x="282" y="356"/>
                </a:lnTo>
                <a:lnTo>
                  <a:pt x="276" y="355"/>
                </a:lnTo>
                <a:lnTo>
                  <a:pt x="262" y="350"/>
                </a:lnTo>
                <a:lnTo>
                  <a:pt x="255" y="349"/>
                </a:lnTo>
                <a:lnTo>
                  <a:pt x="250" y="350"/>
                </a:lnTo>
                <a:lnTo>
                  <a:pt x="248" y="343"/>
                </a:lnTo>
                <a:lnTo>
                  <a:pt x="239" y="332"/>
                </a:lnTo>
                <a:lnTo>
                  <a:pt x="236" y="325"/>
                </a:lnTo>
                <a:lnTo>
                  <a:pt x="236" y="314"/>
                </a:lnTo>
                <a:lnTo>
                  <a:pt x="232" y="314"/>
                </a:lnTo>
                <a:lnTo>
                  <a:pt x="232" y="317"/>
                </a:lnTo>
                <a:lnTo>
                  <a:pt x="231" y="318"/>
                </a:lnTo>
                <a:lnTo>
                  <a:pt x="231" y="322"/>
                </a:lnTo>
                <a:lnTo>
                  <a:pt x="226" y="322"/>
                </a:lnTo>
                <a:lnTo>
                  <a:pt x="217" y="320"/>
                </a:lnTo>
                <a:lnTo>
                  <a:pt x="211" y="320"/>
                </a:lnTo>
                <a:lnTo>
                  <a:pt x="209" y="312"/>
                </a:lnTo>
                <a:lnTo>
                  <a:pt x="204" y="306"/>
                </a:lnTo>
                <a:lnTo>
                  <a:pt x="196" y="303"/>
                </a:lnTo>
                <a:lnTo>
                  <a:pt x="185" y="303"/>
                </a:lnTo>
                <a:lnTo>
                  <a:pt x="185" y="294"/>
                </a:lnTo>
                <a:lnTo>
                  <a:pt x="176" y="298"/>
                </a:lnTo>
                <a:lnTo>
                  <a:pt x="168" y="303"/>
                </a:lnTo>
                <a:lnTo>
                  <a:pt x="157" y="306"/>
                </a:lnTo>
                <a:lnTo>
                  <a:pt x="156" y="307"/>
                </a:lnTo>
                <a:lnTo>
                  <a:pt x="156" y="310"/>
                </a:lnTo>
                <a:lnTo>
                  <a:pt x="158" y="311"/>
                </a:lnTo>
                <a:lnTo>
                  <a:pt x="160" y="312"/>
                </a:lnTo>
                <a:lnTo>
                  <a:pt x="162" y="313"/>
                </a:lnTo>
                <a:lnTo>
                  <a:pt x="163" y="315"/>
                </a:lnTo>
                <a:lnTo>
                  <a:pt x="163" y="320"/>
                </a:lnTo>
                <a:lnTo>
                  <a:pt x="161" y="319"/>
                </a:lnTo>
                <a:lnTo>
                  <a:pt x="158" y="319"/>
                </a:lnTo>
                <a:lnTo>
                  <a:pt x="156" y="320"/>
                </a:lnTo>
                <a:lnTo>
                  <a:pt x="151" y="325"/>
                </a:lnTo>
                <a:lnTo>
                  <a:pt x="149" y="326"/>
                </a:lnTo>
                <a:lnTo>
                  <a:pt x="143" y="325"/>
                </a:lnTo>
                <a:lnTo>
                  <a:pt x="135" y="321"/>
                </a:lnTo>
                <a:lnTo>
                  <a:pt x="127" y="320"/>
                </a:lnTo>
                <a:lnTo>
                  <a:pt x="115" y="318"/>
                </a:lnTo>
                <a:lnTo>
                  <a:pt x="105" y="314"/>
                </a:lnTo>
                <a:lnTo>
                  <a:pt x="93" y="311"/>
                </a:lnTo>
                <a:lnTo>
                  <a:pt x="87" y="308"/>
                </a:lnTo>
                <a:lnTo>
                  <a:pt x="83" y="306"/>
                </a:lnTo>
                <a:lnTo>
                  <a:pt x="77" y="305"/>
                </a:lnTo>
                <a:lnTo>
                  <a:pt x="70" y="306"/>
                </a:lnTo>
                <a:lnTo>
                  <a:pt x="73" y="298"/>
                </a:lnTo>
                <a:lnTo>
                  <a:pt x="72" y="290"/>
                </a:lnTo>
                <a:lnTo>
                  <a:pt x="70" y="283"/>
                </a:lnTo>
                <a:lnTo>
                  <a:pt x="65" y="277"/>
                </a:lnTo>
                <a:lnTo>
                  <a:pt x="58" y="294"/>
                </a:lnTo>
                <a:lnTo>
                  <a:pt x="58" y="300"/>
                </a:lnTo>
                <a:lnTo>
                  <a:pt x="60" y="303"/>
                </a:lnTo>
                <a:lnTo>
                  <a:pt x="55" y="307"/>
                </a:lnTo>
                <a:lnTo>
                  <a:pt x="39" y="310"/>
                </a:lnTo>
                <a:lnTo>
                  <a:pt x="29" y="310"/>
                </a:lnTo>
                <a:lnTo>
                  <a:pt x="22" y="311"/>
                </a:lnTo>
                <a:lnTo>
                  <a:pt x="21" y="308"/>
                </a:lnTo>
                <a:lnTo>
                  <a:pt x="25" y="305"/>
                </a:lnTo>
                <a:lnTo>
                  <a:pt x="27" y="304"/>
                </a:lnTo>
                <a:lnTo>
                  <a:pt x="28" y="303"/>
                </a:lnTo>
                <a:lnTo>
                  <a:pt x="30" y="301"/>
                </a:lnTo>
                <a:lnTo>
                  <a:pt x="32" y="300"/>
                </a:lnTo>
                <a:lnTo>
                  <a:pt x="32" y="284"/>
                </a:lnTo>
                <a:lnTo>
                  <a:pt x="33" y="283"/>
                </a:lnTo>
                <a:lnTo>
                  <a:pt x="35" y="282"/>
                </a:lnTo>
                <a:lnTo>
                  <a:pt x="36" y="279"/>
                </a:lnTo>
                <a:lnTo>
                  <a:pt x="36" y="277"/>
                </a:lnTo>
                <a:lnTo>
                  <a:pt x="35" y="271"/>
                </a:lnTo>
                <a:lnTo>
                  <a:pt x="33" y="264"/>
                </a:lnTo>
                <a:lnTo>
                  <a:pt x="32" y="258"/>
                </a:lnTo>
                <a:lnTo>
                  <a:pt x="32" y="250"/>
                </a:lnTo>
                <a:lnTo>
                  <a:pt x="33" y="242"/>
                </a:lnTo>
                <a:lnTo>
                  <a:pt x="34" y="235"/>
                </a:lnTo>
                <a:lnTo>
                  <a:pt x="37" y="229"/>
                </a:lnTo>
                <a:lnTo>
                  <a:pt x="42" y="222"/>
                </a:lnTo>
                <a:lnTo>
                  <a:pt x="46" y="215"/>
                </a:lnTo>
                <a:lnTo>
                  <a:pt x="47" y="201"/>
                </a:lnTo>
                <a:lnTo>
                  <a:pt x="47" y="186"/>
                </a:lnTo>
                <a:lnTo>
                  <a:pt x="46" y="175"/>
                </a:lnTo>
                <a:lnTo>
                  <a:pt x="44" y="173"/>
                </a:lnTo>
                <a:lnTo>
                  <a:pt x="42" y="171"/>
                </a:lnTo>
                <a:lnTo>
                  <a:pt x="39" y="170"/>
                </a:lnTo>
                <a:lnTo>
                  <a:pt x="34" y="165"/>
                </a:lnTo>
                <a:lnTo>
                  <a:pt x="33" y="160"/>
                </a:lnTo>
                <a:lnTo>
                  <a:pt x="30" y="149"/>
                </a:lnTo>
                <a:lnTo>
                  <a:pt x="27" y="144"/>
                </a:lnTo>
                <a:lnTo>
                  <a:pt x="22" y="142"/>
                </a:lnTo>
                <a:lnTo>
                  <a:pt x="22" y="130"/>
                </a:lnTo>
                <a:lnTo>
                  <a:pt x="20" y="121"/>
                </a:lnTo>
                <a:lnTo>
                  <a:pt x="2" y="100"/>
                </a:lnTo>
                <a:lnTo>
                  <a:pt x="4" y="76"/>
                </a:lnTo>
                <a:lnTo>
                  <a:pt x="0" y="10"/>
                </a:lnTo>
                <a:lnTo>
                  <a:pt x="54" y="7"/>
                </a:lnTo>
                <a:lnTo>
                  <a:pt x="108" y="4"/>
                </a:lnTo>
                <a:lnTo>
                  <a:pt x="163" y="2"/>
                </a:lnTo>
                <a:lnTo>
                  <a:pt x="19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1" name="Freeform 107"/>
          <p:cNvSpPr>
            <a:spLocks noEditPoints="1"/>
          </p:cNvSpPr>
          <p:nvPr/>
        </p:nvSpPr>
        <p:spPr bwMode="auto">
          <a:xfrm>
            <a:off x="3040718" y="3362883"/>
            <a:ext cx="1324269" cy="1293323"/>
          </a:xfrm>
          <a:custGeom>
            <a:avLst/>
            <a:gdLst/>
            <a:ahLst/>
            <a:cxnLst>
              <a:cxn ang="0">
                <a:pos x="310" y="0"/>
              </a:cxn>
              <a:cxn ang="0">
                <a:pos x="532" y="192"/>
              </a:cxn>
              <a:cxn ang="0">
                <a:pos x="585" y="212"/>
              </a:cxn>
              <a:cxn ang="0">
                <a:pos x="642" y="242"/>
              </a:cxn>
              <a:cxn ang="0">
                <a:pos x="677" y="248"/>
              </a:cxn>
              <a:cxn ang="0">
                <a:pos x="699" y="254"/>
              </a:cxn>
              <a:cxn ang="0">
                <a:pos x="730" y="263"/>
              </a:cxn>
              <a:cxn ang="0">
                <a:pos x="745" y="273"/>
              </a:cxn>
              <a:cxn ang="0">
                <a:pos x="757" y="253"/>
              </a:cxn>
              <a:cxn ang="0">
                <a:pos x="802" y="271"/>
              </a:cxn>
              <a:cxn ang="0">
                <a:pos x="841" y="261"/>
              </a:cxn>
              <a:cxn ang="0">
                <a:pos x="878" y="260"/>
              </a:cxn>
              <a:cxn ang="0">
                <a:pos x="926" y="270"/>
              </a:cxn>
              <a:cxn ang="0">
                <a:pos x="951" y="281"/>
              </a:cxn>
              <a:cxn ang="0">
                <a:pos x="989" y="436"/>
              </a:cxn>
              <a:cxn ang="0">
                <a:pos x="1005" y="460"/>
              </a:cxn>
              <a:cxn ang="0">
                <a:pos x="1024" y="503"/>
              </a:cxn>
              <a:cxn ang="0">
                <a:pos x="1027" y="536"/>
              </a:cxn>
              <a:cxn ang="0">
                <a:pos x="1010" y="617"/>
              </a:cxn>
              <a:cxn ang="0">
                <a:pos x="985" y="648"/>
              </a:cxn>
              <a:cxn ang="0">
                <a:pos x="957" y="656"/>
              </a:cxn>
              <a:cxn ang="0">
                <a:pos x="934" y="636"/>
              </a:cxn>
              <a:cxn ang="0">
                <a:pos x="918" y="643"/>
              </a:cxn>
              <a:cxn ang="0">
                <a:pos x="923" y="682"/>
              </a:cxn>
              <a:cxn ang="0">
                <a:pos x="890" y="719"/>
              </a:cxn>
              <a:cxn ang="0">
                <a:pos x="844" y="738"/>
              </a:cxn>
              <a:cxn ang="0">
                <a:pos x="835" y="744"/>
              </a:cxn>
              <a:cxn ang="0">
                <a:pos x="819" y="746"/>
              </a:cxn>
              <a:cxn ang="0">
                <a:pos x="804" y="739"/>
              </a:cxn>
              <a:cxn ang="0">
                <a:pos x="802" y="747"/>
              </a:cxn>
              <a:cxn ang="0">
                <a:pos x="781" y="743"/>
              </a:cxn>
              <a:cxn ang="0">
                <a:pos x="793" y="771"/>
              </a:cxn>
              <a:cxn ang="0">
                <a:pos x="770" y="785"/>
              </a:cxn>
              <a:cxn ang="0">
                <a:pos x="738" y="795"/>
              </a:cxn>
              <a:cxn ang="0">
                <a:pos x="719" y="817"/>
              </a:cxn>
              <a:cxn ang="0">
                <a:pos x="724" y="830"/>
              </a:cxn>
              <a:cxn ang="0">
                <a:pos x="700" y="862"/>
              </a:cxn>
              <a:cxn ang="0">
                <a:pos x="703" y="877"/>
              </a:cxn>
              <a:cxn ang="0">
                <a:pos x="706" y="906"/>
              </a:cxn>
              <a:cxn ang="0">
                <a:pos x="717" y="949"/>
              </a:cxn>
              <a:cxn ang="0">
                <a:pos x="732" y="995"/>
              </a:cxn>
              <a:cxn ang="0">
                <a:pos x="715" y="1000"/>
              </a:cxn>
              <a:cxn ang="0">
                <a:pos x="632" y="969"/>
              </a:cxn>
              <a:cxn ang="0">
                <a:pos x="581" y="951"/>
              </a:cxn>
              <a:cxn ang="0">
                <a:pos x="574" y="941"/>
              </a:cxn>
              <a:cxn ang="0">
                <a:pos x="552" y="886"/>
              </a:cxn>
              <a:cxn ang="0">
                <a:pos x="549" y="867"/>
              </a:cxn>
              <a:cxn ang="0">
                <a:pos x="512" y="803"/>
              </a:cxn>
              <a:cxn ang="0">
                <a:pos x="486" y="767"/>
              </a:cxn>
              <a:cxn ang="0">
                <a:pos x="475" y="741"/>
              </a:cxn>
              <a:cxn ang="0">
                <a:pos x="459" y="702"/>
              </a:cxn>
              <a:cxn ang="0">
                <a:pos x="412" y="649"/>
              </a:cxn>
              <a:cxn ang="0">
                <a:pos x="346" y="625"/>
              </a:cxn>
              <a:cxn ang="0">
                <a:pos x="294" y="636"/>
              </a:cxn>
              <a:cxn ang="0">
                <a:pos x="242" y="694"/>
              </a:cxn>
              <a:cxn ang="0">
                <a:pos x="196" y="666"/>
              </a:cxn>
              <a:cxn ang="0">
                <a:pos x="150" y="625"/>
              </a:cxn>
              <a:cxn ang="0">
                <a:pos x="135" y="565"/>
              </a:cxn>
              <a:cxn ang="0">
                <a:pos x="127" y="555"/>
              </a:cxn>
              <a:cxn ang="0">
                <a:pos x="94" y="514"/>
              </a:cxn>
              <a:cxn ang="0">
                <a:pos x="51" y="464"/>
              </a:cxn>
              <a:cxn ang="0">
                <a:pos x="14" y="419"/>
              </a:cxn>
              <a:cxn ang="0">
                <a:pos x="274" y="419"/>
              </a:cxn>
            </a:cxnLst>
            <a:rect l="0" t="0" r="r" b="b"/>
            <a:pathLst>
              <a:path w="1027" h="1003">
                <a:moveTo>
                  <a:pt x="749" y="800"/>
                </a:moveTo>
                <a:lnTo>
                  <a:pt x="750" y="804"/>
                </a:lnTo>
                <a:lnTo>
                  <a:pt x="746" y="808"/>
                </a:lnTo>
                <a:lnTo>
                  <a:pt x="746" y="804"/>
                </a:lnTo>
                <a:lnTo>
                  <a:pt x="749" y="802"/>
                </a:lnTo>
                <a:lnTo>
                  <a:pt x="749" y="800"/>
                </a:lnTo>
                <a:close/>
                <a:moveTo>
                  <a:pt x="310" y="0"/>
                </a:moveTo>
                <a:lnTo>
                  <a:pt x="382" y="4"/>
                </a:lnTo>
                <a:lnTo>
                  <a:pt x="457" y="7"/>
                </a:lnTo>
                <a:lnTo>
                  <a:pt x="530" y="11"/>
                </a:lnTo>
                <a:lnTo>
                  <a:pt x="530" y="72"/>
                </a:lnTo>
                <a:lnTo>
                  <a:pt x="528" y="131"/>
                </a:lnTo>
                <a:lnTo>
                  <a:pt x="524" y="189"/>
                </a:lnTo>
                <a:lnTo>
                  <a:pt x="532" y="192"/>
                </a:lnTo>
                <a:lnTo>
                  <a:pt x="539" y="197"/>
                </a:lnTo>
                <a:lnTo>
                  <a:pt x="545" y="203"/>
                </a:lnTo>
                <a:lnTo>
                  <a:pt x="552" y="208"/>
                </a:lnTo>
                <a:lnTo>
                  <a:pt x="565" y="208"/>
                </a:lnTo>
                <a:lnTo>
                  <a:pt x="574" y="207"/>
                </a:lnTo>
                <a:lnTo>
                  <a:pt x="582" y="208"/>
                </a:lnTo>
                <a:lnTo>
                  <a:pt x="585" y="212"/>
                </a:lnTo>
                <a:lnTo>
                  <a:pt x="585" y="218"/>
                </a:lnTo>
                <a:lnTo>
                  <a:pt x="586" y="224"/>
                </a:lnTo>
                <a:lnTo>
                  <a:pt x="588" y="228"/>
                </a:lnTo>
                <a:lnTo>
                  <a:pt x="604" y="229"/>
                </a:lnTo>
                <a:lnTo>
                  <a:pt x="618" y="232"/>
                </a:lnTo>
                <a:lnTo>
                  <a:pt x="631" y="235"/>
                </a:lnTo>
                <a:lnTo>
                  <a:pt x="642" y="242"/>
                </a:lnTo>
                <a:lnTo>
                  <a:pt x="649" y="238"/>
                </a:lnTo>
                <a:lnTo>
                  <a:pt x="653" y="235"/>
                </a:lnTo>
                <a:lnTo>
                  <a:pt x="660" y="235"/>
                </a:lnTo>
                <a:lnTo>
                  <a:pt x="670" y="236"/>
                </a:lnTo>
                <a:lnTo>
                  <a:pt x="670" y="243"/>
                </a:lnTo>
                <a:lnTo>
                  <a:pt x="672" y="246"/>
                </a:lnTo>
                <a:lnTo>
                  <a:pt x="677" y="248"/>
                </a:lnTo>
                <a:lnTo>
                  <a:pt x="681" y="248"/>
                </a:lnTo>
                <a:lnTo>
                  <a:pt x="681" y="256"/>
                </a:lnTo>
                <a:lnTo>
                  <a:pt x="682" y="260"/>
                </a:lnTo>
                <a:lnTo>
                  <a:pt x="684" y="262"/>
                </a:lnTo>
                <a:lnTo>
                  <a:pt x="691" y="261"/>
                </a:lnTo>
                <a:lnTo>
                  <a:pt x="695" y="257"/>
                </a:lnTo>
                <a:lnTo>
                  <a:pt x="699" y="254"/>
                </a:lnTo>
                <a:lnTo>
                  <a:pt x="703" y="250"/>
                </a:lnTo>
                <a:lnTo>
                  <a:pt x="708" y="253"/>
                </a:lnTo>
                <a:lnTo>
                  <a:pt x="712" y="255"/>
                </a:lnTo>
                <a:lnTo>
                  <a:pt x="715" y="260"/>
                </a:lnTo>
                <a:lnTo>
                  <a:pt x="717" y="264"/>
                </a:lnTo>
                <a:lnTo>
                  <a:pt x="727" y="264"/>
                </a:lnTo>
                <a:lnTo>
                  <a:pt x="730" y="263"/>
                </a:lnTo>
                <a:lnTo>
                  <a:pt x="735" y="259"/>
                </a:lnTo>
                <a:lnTo>
                  <a:pt x="737" y="261"/>
                </a:lnTo>
                <a:lnTo>
                  <a:pt x="737" y="263"/>
                </a:lnTo>
                <a:lnTo>
                  <a:pt x="738" y="266"/>
                </a:lnTo>
                <a:lnTo>
                  <a:pt x="738" y="270"/>
                </a:lnTo>
                <a:lnTo>
                  <a:pt x="741" y="273"/>
                </a:lnTo>
                <a:lnTo>
                  <a:pt x="745" y="273"/>
                </a:lnTo>
                <a:lnTo>
                  <a:pt x="748" y="271"/>
                </a:lnTo>
                <a:lnTo>
                  <a:pt x="750" y="269"/>
                </a:lnTo>
                <a:lnTo>
                  <a:pt x="752" y="264"/>
                </a:lnTo>
                <a:lnTo>
                  <a:pt x="753" y="261"/>
                </a:lnTo>
                <a:lnTo>
                  <a:pt x="755" y="259"/>
                </a:lnTo>
                <a:lnTo>
                  <a:pt x="757" y="256"/>
                </a:lnTo>
                <a:lnTo>
                  <a:pt x="757" y="253"/>
                </a:lnTo>
                <a:lnTo>
                  <a:pt x="764" y="256"/>
                </a:lnTo>
                <a:lnTo>
                  <a:pt x="770" y="260"/>
                </a:lnTo>
                <a:lnTo>
                  <a:pt x="777" y="261"/>
                </a:lnTo>
                <a:lnTo>
                  <a:pt x="785" y="259"/>
                </a:lnTo>
                <a:lnTo>
                  <a:pt x="790" y="264"/>
                </a:lnTo>
                <a:lnTo>
                  <a:pt x="795" y="268"/>
                </a:lnTo>
                <a:lnTo>
                  <a:pt x="802" y="271"/>
                </a:lnTo>
                <a:lnTo>
                  <a:pt x="808" y="276"/>
                </a:lnTo>
                <a:lnTo>
                  <a:pt x="814" y="271"/>
                </a:lnTo>
                <a:lnTo>
                  <a:pt x="828" y="262"/>
                </a:lnTo>
                <a:lnTo>
                  <a:pt x="831" y="261"/>
                </a:lnTo>
                <a:lnTo>
                  <a:pt x="834" y="260"/>
                </a:lnTo>
                <a:lnTo>
                  <a:pt x="838" y="260"/>
                </a:lnTo>
                <a:lnTo>
                  <a:pt x="841" y="261"/>
                </a:lnTo>
                <a:lnTo>
                  <a:pt x="844" y="262"/>
                </a:lnTo>
                <a:lnTo>
                  <a:pt x="854" y="257"/>
                </a:lnTo>
                <a:lnTo>
                  <a:pt x="857" y="255"/>
                </a:lnTo>
                <a:lnTo>
                  <a:pt x="862" y="253"/>
                </a:lnTo>
                <a:lnTo>
                  <a:pt x="865" y="255"/>
                </a:lnTo>
                <a:lnTo>
                  <a:pt x="871" y="257"/>
                </a:lnTo>
                <a:lnTo>
                  <a:pt x="878" y="260"/>
                </a:lnTo>
                <a:lnTo>
                  <a:pt x="885" y="259"/>
                </a:lnTo>
                <a:lnTo>
                  <a:pt x="890" y="253"/>
                </a:lnTo>
                <a:lnTo>
                  <a:pt x="898" y="254"/>
                </a:lnTo>
                <a:lnTo>
                  <a:pt x="906" y="259"/>
                </a:lnTo>
                <a:lnTo>
                  <a:pt x="912" y="266"/>
                </a:lnTo>
                <a:lnTo>
                  <a:pt x="918" y="270"/>
                </a:lnTo>
                <a:lnTo>
                  <a:pt x="926" y="270"/>
                </a:lnTo>
                <a:lnTo>
                  <a:pt x="928" y="273"/>
                </a:lnTo>
                <a:lnTo>
                  <a:pt x="928" y="275"/>
                </a:lnTo>
                <a:lnTo>
                  <a:pt x="929" y="276"/>
                </a:lnTo>
                <a:lnTo>
                  <a:pt x="935" y="277"/>
                </a:lnTo>
                <a:lnTo>
                  <a:pt x="941" y="277"/>
                </a:lnTo>
                <a:lnTo>
                  <a:pt x="947" y="278"/>
                </a:lnTo>
                <a:lnTo>
                  <a:pt x="951" y="281"/>
                </a:lnTo>
                <a:lnTo>
                  <a:pt x="954" y="287"/>
                </a:lnTo>
                <a:lnTo>
                  <a:pt x="967" y="284"/>
                </a:lnTo>
                <a:lnTo>
                  <a:pt x="979" y="287"/>
                </a:lnTo>
                <a:lnTo>
                  <a:pt x="982" y="334"/>
                </a:lnTo>
                <a:lnTo>
                  <a:pt x="983" y="383"/>
                </a:lnTo>
                <a:lnTo>
                  <a:pt x="985" y="431"/>
                </a:lnTo>
                <a:lnTo>
                  <a:pt x="989" y="436"/>
                </a:lnTo>
                <a:lnTo>
                  <a:pt x="993" y="439"/>
                </a:lnTo>
                <a:lnTo>
                  <a:pt x="998" y="444"/>
                </a:lnTo>
                <a:lnTo>
                  <a:pt x="1003" y="447"/>
                </a:lnTo>
                <a:lnTo>
                  <a:pt x="1003" y="454"/>
                </a:lnTo>
                <a:lnTo>
                  <a:pt x="1004" y="457"/>
                </a:lnTo>
                <a:lnTo>
                  <a:pt x="1004" y="459"/>
                </a:lnTo>
                <a:lnTo>
                  <a:pt x="1005" y="460"/>
                </a:lnTo>
                <a:lnTo>
                  <a:pt x="1003" y="465"/>
                </a:lnTo>
                <a:lnTo>
                  <a:pt x="1005" y="472"/>
                </a:lnTo>
                <a:lnTo>
                  <a:pt x="1007" y="475"/>
                </a:lnTo>
                <a:lnTo>
                  <a:pt x="1017" y="485"/>
                </a:lnTo>
                <a:lnTo>
                  <a:pt x="1017" y="493"/>
                </a:lnTo>
                <a:lnTo>
                  <a:pt x="1020" y="499"/>
                </a:lnTo>
                <a:lnTo>
                  <a:pt x="1024" y="503"/>
                </a:lnTo>
                <a:lnTo>
                  <a:pt x="1027" y="510"/>
                </a:lnTo>
                <a:lnTo>
                  <a:pt x="1027" y="521"/>
                </a:lnTo>
                <a:lnTo>
                  <a:pt x="1025" y="521"/>
                </a:lnTo>
                <a:lnTo>
                  <a:pt x="1025" y="526"/>
                </a:lnTo>
                <a:lnTo>
                  <a:pt x="1026" y="528"/>
                </a:lnTo>
                <a:lnTo>
                  <a:pt x="1026" y="533"/>
                </a:lnTo>
                <a:lnTo>
                  <a:pt x="1027" y="536"/>
                </a:lnTo>
                <a:lnTo>
                  <a:pt x="1027" y="541"/>
                </a:lnTo>
                <a:lnTo>
                  <a:pt x="1020" y="551"/>
                </a:lnTo>
                <a:lnTo>
                  <a:pt x="1017" y="564"/>
                </a:lnTo>
                <a:lnTo>
                  <a:pt x="1014" y="578"/>
                </a:lnTo>
                <a:lnTo>
                  <a:pt x="1015" y="592"/>
                </a:lnTo>
                <a:lnTo>
                  <a:pt x="1019" y="605"/>
                </a:lnTo>
                <a:lnTo>
                  <a:pt x="1010" y="617"/>
                </a:lnTo>
                <a:lnTo>
                  <a:pt x="1004" y="622"/>
                </a:lnTo>
                <a:lnTo>
                  <a:pt x="1000" y="628"/>
                </a:lnTo>
                <a:lnTo>
                  <a:pt x="1000" y="635"/>
                </a:lnTo>
                <a:lnTo>
                  <a:pt x="1005" y="642"/>
                </a:lnTo>
                <a:lnTo>
                  <a:pt x="998" y="646"/>
                </a:lnTo>
                <a:lnTo>
                  <a:pt x="992" y="647"/>
                </a:lnTo>
                <a:lnTo>
                  <a:pt x="985" y="648"/>
                </a:lnTo>
                <a:lnTo>
                  <a:pt x="978" y="652"/>
                </a:lnTo>
                <a:lnTo>
                  <a:pt x="971" y="656"/>
                </a:lnTo>
                <a:lnTo>
                  <a:pt x="965" y="659"/>
                </a:lnTo>
                <a:lnTo>
                  <a:pt x="962" y="659"/>
                </a:lnTo>
                <a:lnTo>
                  <a:pt x="961" y="657"/>
                </a:lnTo>
                <a:lnTo>
                  <a:pt x="958" y="656"/>
                </a:lnTo>
                <a:lnTo>
                  <a:pt x="957" y="656"/>
                </a:lnTo>
                <a:lnTo>
                  <a:pt x="953" y="657"/>
                </a:lnTo>
                <a:lnTo>
                  <a:pt x="946" y="659"/>
                </a:lnTo>
                <a:lnTo>
                  <a:pt x="937" y="659"/>
                </a:lnTo>
                <a:lnTo>
                  <a:pt x="940" y="654"/>
                </a:lnTo>
                <a:lnTo>
                  <a:pt x="940" y="639"/>
                </a:lnTo>
                <a:lnTo>
                  <a:pt x="937" y="638"/>
                </a:lnTo>
                <a:lnTo>
                  <a:pt x="934" y="636"/>
                </a:lnTo>
                <a:lnTo>
                  <a:pt x="929" y="641"/>
                </a:lnTo>
                <a:lnTo>
                  <a:pt x="928" y="643"/>
                </a:lnTo>
                <a:lnTo>
                  <a:pt x="923" y="648"/>
                </a:lnTo>
                <a:lnTo>
                  <a:pt x="922" y="648"/>
                </a:lnTo>
                <a:lnTo>
                  <a:pt x="920" y="647"/>
                </a:lnTo>
                <a:lnTo>
                  <a:pt x="918" y="645"/>
                </a:lnTo>
                <a:lnTo>
                  <a:pt x="918" y="643"/>
                </a:lnTo>
                <a:lnTo>
                  <a:pt x="916" y="642"/>
                </a:lnTo>
                <a:lnTo>
                  <a:pt x="913" y="642"/>
                </a:lnTo>
                <a:lnTo>
                  <a:pt x="912" y="645"/>
                </a:lnTo>
                <a:lnTo>
                  <a:pt x="913" y="655"/>
                </a:lnTo>
                <a:lnTo>
                  <a:pt x="915" y="663"/>
                </a:lnTo>
                <a:lnTo>
                  <a:pt x="919" y="671"/>
                </a:lnTo>
                <a:lnTo>
                  <a:pt x="923" y="682"/>
                </a:lnTo>
                <a:lnTo>
                  <a:pt x="918" y="684"/>
                </a:lnTo>
                <a:lnTo>
                  <a:pt x="914" y="689"/>
                </a:lnTo>
                <a:lnTo>
                  <a:pt x="909" y="694"/>
                </a:lnTo>
                <a:lnTo>
                  <a:pt x="904" y="696"/>
                </a:lnTo>
                <a:lnTo>
                  <a:pt x="901" y="706"/>
                </a:lnTo>
                <a:lnTo>
                  <a:pt x="897" y="713"/>
                </a:lnTo>
                <a:lnTo>
                  <a:pt x="890" y="719"/>
                </a:lnTo>
                <a:lnTo>
                  <a:pt x="882" y="725"/>
                </a:lnTo>
                <a:lnTo>
                  <a:pt x="873" y="730"/>
                </a:lnTo>
                <a:lnTo>
                  <a:pt x="868" y="736"/>
                </a:lnTo>
                <a:lnTo>
                  <a:pt x="861" y="736"/>
                </a:lnTo>
                <a:lnTo>
                  <a:pt x="855" y="737"/>
                </a:lnTo>
                <a:lnTo>
                  <a:pt x="850" y="738"/>
                </a:lnTo>
                <a:lnTo>
                  <a:pt x="844" y="738"/>
                </a:lnTo>
                <a:lnTo>
                  <a:pt x="843" y="739"/>
                </a:lnTo>
                <a:lnTo>
                  <a:pt x="842" y="741"/>
                </a:lnTo>
                <a:lnTo>
                  <a:pt x="842" y="750"/>
                </a:lnTo>
                <a:lnTo>
                  <a:pt x="840" y="750"/>
                </a:lnTo>
                <a:lnTo>
                  <a:pt x="836" y="746"/>
                </a:lnTo>
                <a:lnTo>
                  <a:pt x="836" y="745"/>
                </a:lnTo>
                <a:lnTo>
                  <a:pt x="835" y="744"/>
                </a:lnTo>
                <a:lnTo>
                  <a:pt x="834" y="744"/>
                </a:lnTo>
                <a:lnTo>
                  <a:pt x="833" y="745"/>
                </a:lnTo>
                <a:lnTo>
                  <a:pt x="831" y="745"/>
                </a:lnTo>
                <a:lnTo>
                  <a:pt x="828" y="746"/>
                </a:lnTo>
                <a:lnTo>
                  <a:pt x="826" y="747"/>
                </a:lnTo>
                <a:lnTo>
                  <a:pt x="821" y="747"/>
                </a:lnTo>
                <a:lnTo>
                  <a:pt x="819" y="746"/>
                </a:lnTo>
                <a:lnTo>
                  <a:pt x="819" y="740"/>
                </a:lnTo>
                <a:lnTo>
                  <a:pt x="815" y="740"/>
                </a:lnTo>
                <a:lnTo>
                  <a:pt x="813" y="741"/>
                </a:lnTo>
                <a:lnTo>
                  <a:pt x="812" y="743"/>
                </a:lnTo>
                <a:lnTo>
                  <a:pt x="806" y="743"/>
                </a:lnTo>
                <a:lnTo>
                  <a:pt x="804" y="741"/>
                </a:lnTo>
                <a:lnTo>
                  <a:pt x="804" y="739"/>
                </a:lnTo>
                <a:lnTo>
                  <a:pt x="802" y="736"/>
                </a:lnTo>
                <a:lnTo>
                  <a:pt x="800" y="737"/>
                </a:lnTo>
                <a:lnTo>
                  <a:pt x="799" y="738"/>
                </a:lnTo>
                <a:lnTo>
                  <a:pt x="799" y="739"/>
                </a:lnTo>
                <a:lnTo>
                  <a:pt x="801" y="744"/>
                </a:lnTo>
                <a:lnTo>
                  <a:pt x="801" y="745"/>
                </a:lnTo>
                <a:lnTo>
                  <a:pt x="802" y="747"/>
                </a:lnTo>
                <a:lnTo>
                  <a:pt x="802" y="750"/>
                </a:lnTo>
                <a:lnTo>
                  <a:pt x="797" y="748"/>
                </a:lnTo>
                <a:lnTo>
                  <a:pt x="793" y="745"/>
                </a:lnTo>
                <a:lnTo>
                  <a:pt x="792" y="741"/>
                </a:lnTo>
                <a:lnTo>
                  <a:pt x="788" y="738"/>
                </a:lnTo>
                <a:lnTo>
                  <a:pt x="783" y="738"/>
                </a:lnTo>
                <a:lnTo>
                  <a:pt x="781" y="743"/>
                </a:lnTo>
                <a:lnTo>
                  <a:pt x="785" y="747"/>
                </a:lnTo>
                <a:lnTo>
                  <a:pt x="788" y="753"/>
                </a:lnTo>
                <a:lnTo>
                  <a:pt x="791" y="760"/>
                </a:lnTo>
                <a:lnTo>
                  <a:pt x="788" y="766"/>
                </a:lnTo>
                <a:lnTo>
                  <a:pt x="793" y="764"/>
                </a:lnTo>
                <a:lnTo>
                  <a:pt x="800" y="764"/>
                </a:lnTo>
                <a:lnTo>
                  <a:pt x="793" y="771"/>
                </a:lnTo>
                <a:lnTo>
                  <a:pt x="785" y="773"/>
                </a:lnTo>
                <a:lnTo>
                  <a:pt x="778" y="769"/>
                </a:lnTo>
                <a:lnTo>
                  <a:pt x="771" y="764"/>
                </a:lnTo>
                <a:lnTo>
                  <a:pt x="770" y="768"/>
                </a:lnTo>
                <a:lnTo>
                  <a:pt x="770" y="774"/>
                </a:lnTo>
                <a:lnTo>
                  <a:pt x="771" y="780"/>
                </a:lnTo>
                <a:lnTo>
                  <a:pt x="770" y="785"/>
                </a:lnTo>
                <a:lnTo>
                  <a:pt x="766" y="789"/>
                </a:lnTo>
                <a:lnTo>
                  <a:pt x="763" y="786"/>
                </a:lnTo>
                <a:lnTo>
                  <a:pt x="759" y="786"/>
                </a:lnTo>
                <a:lnTo>
                  <a:pt x="748" y="790"/>
                </a:lnTo>
                <a:lnTo>
                  <a:pt x="742" y="792"/>
                </a:lnTo>
                <a:lnTo>
                  <a:pt x="737" y="789"/>
                </a:lnTo>
                <a:lnTo>
                  <a:pt x="738" y="795"/>
                </a:lnTo>
                <a:lnTo>
                  <a:pt x="738" y="801"/>
                </a:lnTo>
                <a:lnTo>
                  <a:pt x="741" y="804"/>
                </a:lnTo>
                <a:lnTo>
                  <a:pt x="746" y="808"/>
                </a:lnTo>
                <a:lnTo>
                  <a:pt x="743" y="814"/>
                </a:lnTo>
                <a:lnTo>
                  <a:pt x="741" y="820"/>
                </a:lnTo>
                <a:lnTo>
                  <a:pt x="730" y="817"/>
                </a:lnTo>
                <a:lnTo>
                  <a:pt x="719" y="817"/>
                </a:lnTo>
                <a:lnTo>
                  <a:pt x="709" y="820"/>
                </a:lnTo>
                <a:lnTo>
                  <a:pt x="713" y="823"/>
                </a:lnTo>
                <a:lnTo>
                  <a:pt x="715" y="824"/>
                </a:lnTo>
                <a:lnTo>
                  <a:pt x="719" y="824"/>
                </a:lnTo>
                <a:lnTo>
                  <a:pt x="721" y="825"/>
                </a:lnTo>
                <a:lnTo>
                  <a:pt x="723" y="828"/>
                </a:lnTo>
                <a:lnTo>
                  <a:pt x="724" y="830"/>
                </a:lnTo>
                <a:lnTo>
                  <a:pt x="729" y="837"/>
                </a:lnTo>
                <a:lnTo>
                  <a:pt x="728" y="844"/>
                </a:lnTo>
                <a:lnTo>
                  <a:pt x="724" y="851"/>
                </a:lnTo>
                <a:lnTo>
                  <a:pt x="722" y="857"/>
                </a:lnTo>
                <a:lnTo>
                  <a:pt x="721" y="865"/>
                </a:lnTo>
                <a:lnTo>
                  <a:pt x="712" y="866"/>
                </a:lnTo>
                <a:lnTo>
                  <a:pt x="700" y="862"/>
                </a:lnTo>
                <a:lnTo>
                  <a:pt x="695" y="859"/>
                </a:lnTo>
                <a:lnTo>
                  <a:pt x="689" y="857"/>
                </a:lnTo>
                <a:lnTo>
                  <a:pt x="691" y="862"/>
                </a:lnTo>
                <a:lnTo>
                  <a:pt x="693" y="866"/>
                </a:lnTo>
                <a:lnTo>
                  <a:pt x="695" y="870"/>
                </a:lnTo>
                <a:lnTo>
                  <a:pt x="695" y="876"/>
                </a:lnTo>
                <a:lnTo>
                  <a:pt x="703" y="877"/>
                </a:lnTo>
                <a:lnTo>
                  <a:pt x="710" y="878"/>
                </a:lnTo>
                <a:lnTo>
                  <a:pt x="717" y="876"/>
                </a:lnTo>
                <a:lnTo>
                  <a:pt x="715" y="883"/>
                </a:lnTo>
                <a:lnTo>
                  <a:pt x="714" y="890"/>
                </a:lnTo>
                <a:lnTo>
                  <a:pt x="712" y="895"/>
                </a:lnTo>
                <a:lnTo>
                  <a:pt x="707" y="899"/>
                </a:lnTo>
                <a:lnTo>
                  <a:pt x="706" y="906"/>
                </a:lnTo>
                <a:lnTo>
                  <a:pt x="707" y="911"/>
                </a:lnTo>
                <a:lnTo>
                  <a:pt x="709" y="915"/>
                </a:lnTo>
                <a:lnTo>
                  <a:pt x="713" y="920"/>
                </a:lnTo>
                <a:lnTo>
                  <a:pt x="715" y="925"/>
                </a:lnTo>
                <a:lnTo>
                  <a:pt x="716" y="933"/>
                </a:lnTo>
                <a:lnTo>
                  <a:pt x="716" y="941"/>
                </a:lnTo>
                <a:lnTo>
                  <a:pt x="717" y="949"/>
                </a:lnTo>
                <a:lnTo>
                  <a:pt x="722" y="958"/>
                </a:lnTo>
                <a:lnTo>
                  <a:pt x="724" y="962"/>
                </a:lnTo>
                <a:lnTo>
                  <a:pt x="727" y="967"/>
                </a:lnTo>
                <a:lnTo>
                  <a:pt x="728" y="974"/>
                </a:lnTo>
                <a:lnTo>
                  <a:pt x="728" y="982"/>
                </a:lnTo>
                <a:lnTo>
                  <a:pt x="729" y="989"/>
                </a:lnTo>
                <a:lnTo>
                  <a:pt x="732" y="995"/>
                </a:lnTo>
                <a:lnTo>
                  <a:pt x="732" y="996"/>
                </a:lnTo>
                <a:lnTo>
                  <a:pt x="730" y="998"/>
                </a:lnTo>
                <a:lnTo>
                  <a:pt x="723" y="998"/>
                </a:lnTo>
                <a:lnTo>
                  <a:pt x="723" y="999"/>
                </a:lnTo>
                <a:lnTo>
                  <a:pt x="722" y="1000"/>
                </a:lnTo>
                <a:lnTo>
                  <a:pt x="723" y="1003"/>
                </a:lnTo>
                <a:lnTo>
                  <a:pt x="715" y="1000"/>
                </a:lnTo>
                <a:lnTo>
                  <a:pt x="708" y="995"/>
                </a:lnTo>
                <a:lnTo>
                  <a:pt x="701" y="988"/>
                </a:lnTo>
                <a:lnTo>
                  <a:pt x="693" y="983"/>
                </a:lnTo>
                <a:lnTo>
                  <a:pt x="650" y="983"/>
                </a:lnTo>
                <a:lnTo>
                  <a:pt x="644" y="978"/>
                </a:lnTo>
                <a:lnTo>
                  <a:pt x="639" y="972"/>
                </a:lnTo>
                <a:lnTo>
                  <a:pt x="632" y="969"/>
                </a:lnTo>
                <a:lnTo>
                  <a:pt x="624" y="967"/>
                </a:lnTo>
                <a:lnTo>
                  <a:pt x="614" y="967"/>
                </a:lnTo>
                <a:lnTo>
                  <a:pt x="609" y="960"/>
                </a:lnTo>
                <a:lnTo>
                  <a:pt x="602" y="955"/>
                </a:lnTo>
                <a:lnTo>
                  <a:pt x="593" y="953"/>
                </a:lnTo>
                <a:lnTo>
                  <a:pt x="582" y="953"/>
                </a:lnTo>
                <a:lnTo>
                  <a:pt x="581" y="951"/>
                </a:lnTo>
                <a:lnTo>
                  <a:pt x="581" y="946"/>
                </a:lnTo>
                <a:lnTo>
                  <a:pt x="580" y="943"/>
                </a:lnTo>
                <a:lnTo>
                  <a:pt x="579" y="943"/>
                </a:lnTo>
                <a:lnTo>
                  <a:pt x="578" y="942"/>
                </a:lnTo>
                <a:lnTo>
                  <a:pt x="576" y="942"/>
                </a:lnTo>
                <a:lnTo>
                  <a:pt x="575" y="941"/>
                </a:lnTo>
                <a:lnTo>
                  <a:pt x="574" y="941"/>
                </a:lnTo>
                <a:lnTo>
                  <a:pt x="573" y="932"/>
                </a:lnTo>
                <a:lnTo>
                  <a:pt x="572" y="921"/>
                </a:lnTo>
                <a:lnTo>
                  <a:pt x="566" y="909"/>
                </a:lnTo>
                <a:lnTo>
                  <a:pt x="559" y="899"/>
                </a:lnTo>
                <a:lnTo>
                  <a:pt x="552" y="891"/>
                </a:lnTo>
                <a:lnTo>
                  <a:pt x="551" y="888"/>
                </a:lnTo>
                <a:lnTo>
                  <a:pt x="552" y="886"/>
                </a:lnTo>
                <a:lnTo>
                  <a:pt x="552" y="884"/>
                </a:lnTo>
                <a:lnTo>
                  <a:pt x="553" y="883"/>
                </a:lnTo>
                <a:lnTo>
                  <a:pt x="554" y="880"/>
                </a:lnTo>
                <a:lnTo>
                  <a:pt x="554" y="876"/>
                </a:lnTo>
                <a:lnTo>
                  <a:pt x="553" y="873"/>
                </a:lnTo>
                <a:lnTo>
                  <a:pt x="551" y="872"/>
                </a:lnTo>
                <a:lnTo>
                  <a:pt x="549" y="867"/>
                </a:lnTo>
                <a:lnTo>
                  <a:pt x="551" y="853"/>
                </a:lnTo>
                <a:lnTo>
                  <a:pt x="549" y="845"/>
                </a:lnTo>
                <a:lnTo>
                  <a:pt x="545" y="838"/>
                </a:lnTo>
                <a:lnTo>
                  <a:pt x="538" y="834"/>
                </a:lnTo>
                <a:lnTo>
                  <a:pt x="530" y="831"/>
                </a:lnTo>
                <a:lnTo>
                  <a:pt x="522" y="817"/>
                </a:lnTo>
                <a:lnTo>
                  <a:pt x="512" y="803"/>
                </a:lnTo>
                <a:lnTo>
                  <a:pt x="504" y="789"/>
                </a:lnTo>
                <a:lnTo>
                  <a:pt x="503" y="787"/>
                </a:lnTo>
                <a:lnTo>
                  <a:pt x="501" y="785"/>
                </a:lnTo>
                <a:lnTo>
                  <a:pt x="497" y="783"/>
                </a:lnTo>
                <a:lnTo>
                  <a:pt x="490" y="780"/>
                </a:lnTo>
                <a:lnTo>
                  <a:pt x="488" y="774"/>
                </a:lnTo>
                <a:lnTo>
                  <a:pt x="486" y="767"/>
                </a:lnTo>
                <a:lnTo>
                  <a:pt x="485" y="758"/>
                </a:lnTo>
                <a:lnTo>
                  <a:pt x="485" y="757"/>
                </a:lnTo>
                <a:lnTo>
                  <a:pt x="483" y="754"/>
                </a:lnTo>
                <a:lnTo>
                  <a:pt x="481" y="747"/>
                </a:lnTo>
                <a:lnTo>
                  <a:pt x="479" y="744"/>
                </a:lnTo>
                <a:lnTo>
                  <a:pt x="476" y="743"/>
                </a:lnTo>
                <a:lnTo>
                  <a:pt x="475" y="741"/>
                </a:lnTo>
                <a:lnTo>
                  <a:pt x="473" y="740"/>
                </a:lnTo>
                <a:lnTo>
                  <a:pt x="473" y="736"/>
                </a:lnTo>
                <a:lnTo>
                  <a:pt x="472" y="732"/>
                </a:lnTo>
                <a:lnTo>
                  <a:pt x="465" y="722"/>
                </a:lnTo>
                <a:lnTo>
                  <a:pt x="462" y="717"/>
                </a:lnTo>
                <a:lnTo>
                  <a:pt x="461" y="709"/>
                </a:lnTo>
                <a:lnTo>
                  <a:pt x="459" y="702"/>
                </a:lnTo>
                <a:lnTo>
                  <a:pt x="452" y="690"/>
                </a:lnTo>
                <a:lnTo>
                  <a:pt x="443" y="681"/>
                </a:lnTo>
                <a:lnTo>
                  <a:pt x="433" y="670"/>
                </a:lnTo>
                <a:lnTo>
                  <a:pt x="429" y="664"/>
                </a:lnTo>
                <a:lnTo>
                  <a:pt x="422" y="657"/>
                </a:lnTo>
                <a:lnTo>
                  <a:pt x="413" y="650"/>
                </a:lnTo>
                <a:lnTo>
                  <a:pt x="412" y="649"/>
                </a:lnTo>
                <a:lnTo>
                  <a:pt x="411" y="649"/>
                </a:lnTo>
                <a:lnTo>
                  <a:pt x="411" y="650"/>
                </a:lnTo>
                <a:lnTo>
                  <a:pt x="404" y="642"/>
                </a:lnTo>
                <a:lnTo>
                  <a:pt x="395" y="628"/>
                </a:lnTo>
                <a:lnTo>
                  <a:pt x="381" y="629"/>
                </a:lnTo>
                <a:lnTo>
                  <a:pt x="365" y="628"/>
                </a:lnTo>
                <a:lnTo>
                  <a:pt x="346" y="625"/>
                </a:lnTo>
                <a:lnTo>
                  <a:pt x="334" y="620"/>
                </a:lnTo>
                <a:lnTo>
                  <a:pt x="328" y="620"/>
                </a:lnTo>
                <a:lnTo>
                  <a:pt x="323" y="622"/>
                </a:lnTo>
                <a:lnTo>
                  <a:pt x="318" y="628"/>
                </a:lnTo>
                <a:lnTo>
                  <a:pt x="309" y="627"/>
                </a:lnTo>
                <a:lnTo>
                  <a:pt x="299" y="631"/>
                </a:lnTo>
                <a:lnTo>
                  <a:pt x="294" y="636"/>
                </a:lnTo>
                <a:lnTo>
                  <a:pt x="289" y="645"/>
                </a:lnTo>
                <a:lnTo>
                  <a:pt x="284" y="655"/>
                </a:lnTo>
                <a:lnTo>
                  <a:pt x="278" y="668"/>
                </a:lnTo>
                <a:lnTo>
                  <a:pt x="273" y="678"/>
                </a:lnTo>
                <a:lnTo>
                  <a:pt x="263" y="688"/>
                </a:lnTo>
                <a:lnTo>
                  <a:pt x="254" y="696"/>
                </a:lnTo>
                <a:lnTo>
                  <a:pt x="242" y="694"/>
                </a:lnTo>
                <a:lnTo>
                  <a:pt x="232" y="689"/>
                </a:lnTo>
                <a:lnTo>
                  <a:pt x="224" y="683"/>
                </a:lnTo>
                <a:lnTo>
                  <a:pt x="214" y="676"/>
                </a:lnTo>
                <a:lnTo>
                  <a:pt x="210" y="671"/>
                </a:lnTo>
                <a:lnTo>
                  <a:pt x="209" y="669"/>
                </a:lnTo>
                <a:lnTo>
                  <a:pt x="206" y="668"/>
                </a:lnTo>
                <a:lnTo>
                  <a:pt x="196" y="666"/>
                </a:lnTo>
                <a:lnTo>
                  <a:pt x="186" y="662"/>
                </a:lnTo>
                <a:lnTo>
                  <a:pt x="179" y="656"/>
                </a:lnTo>
                <a:lnTo>
                  <a:pt x="175" y="649"/>
                </a:lnTo>
                <a:lnTo>
                  <a:pt x="168" y="642"/>
                </a:lnTo>
                <a:lnTo>
                  <a:pt x="161" y="638"/>
                </a:lnTo>
                <a:lnTo>
                  <a:pt x="153" y="634"/>
                </a:lnTo>
                <a:lnTo>
                  <a:pt x="150" y="625"/>
                </a:lnTo>
                <a:lnTo>
                  <a:pt x="141" y="608"/>
                </a:lnTo>
                <a:lnTo>
                  <a:pt x="138" y="600"/>
                </a:lnTo>
                <a:lnTo>
                  <a:pt x="139" y="589"/>
                </a:lnTo>
                <a:lnTo>
                  <a:pt x="140" y="582"/>
                </a:lnTo>
                <a:lnTo>
                  <a:pt x="139" y="575"/>
                </a:lnTo>
                <a:lnTo>
                  <a:pt x="135" y="566"/>
                </a:lnTo>
                <a:lnTo>
                  <a:pt x="135" y="565"/>
                </a:lnTo>
                <a:lnTo>
                  <a:pt x="134" y="562"/>
                </a:lnTo>
                <a:lnTo>
                  <a:pt x="134" y="559"/>
                </a:lnTo>
                <a:lnTo>
                  <a:pt x="133" y="557"/>
                </a:lnTo>
                <a:lnTo>
                  <a:pt x="132" y="557"/>
                </a:lnTo>
                <a:lnTo>
                  <a:pt x="129" y="556"/>
                </a:lnTo>
                <a:lnTo>
                  <a:pt x="128" y="556"/>
                </a:lnTo>
                <a:lnTo>
                  <a:pt x="127" y="555"/>
                </a:lnTo>
                <a:lnTo>
                  <a:pt x="127" y="543"/>
                </a:lnTo>
                <a:lnTo>
                  <a:pt x="125" y="540"/>
                </a:lnTo>
                <a:lnTo>
                  <a:pt x="122" y="537"/>
                </a:lnTo>
                <a:lnTo>
                  <a:pt x="121" y="535"/>
                </a:lnTo>
                <a:lnTo>
                  <a:pt x="105" y="519"/>
                </a:lnTo>
                <a:lnTo>
                  <a:pt x="101" y="516"/>
                </a:lnTo>
                <a:lnTo>
                  <a:pt x="94" y="514"/>
                </a:lnTo>
                <a:lnTo>
                  <a:pt x="87" y="509"/>
                </a:lnTo>
                <a:lnTo>
                  <a:pt x="83" y="502"/>
                </a:lnTo>
                <a:lnTo>
                  <a:pt x="82" y="499"/>
                </a:lnTo>
                <a:lnTo>
                  <a:pt x="77" y="492"/>
                </a:lnTo>
                <a:lnTo>
                  <a:pt x="70" y="487"/>
                </a:lnTo>
                <a:lnTo>
                  <a:pt x="68" y="485"/>
                </a:lnTo>
                <a:lnTo>
                  <a:pt x="51" y="464"/>
                </a:lnTo>
                <a:lnTo>
                  <a:pt x="41" y="454"/>
                </a:lnTo>
                <a:lnTo>
                  <a:pt x="28" y="447"/>
                </a:lnTo>
                <a:lnTo>
                  <a:pt x="27" y="440"/>
                </a:lnTo>
                <a:lnTo>
                  <a:pt x="25" y="435"/>
                </a:lnTo>
                <a:lnTo>
                  <a:pt x="23" y="428"/>
                </a:lnTo>
                <a:lnTo>
                  <a:pt x="19" y="423"/>
                </a:lnTo>
                <a:lnTo>
                  <a:pt x="14" y="419"/>
                </a:lnTo>
                <a:lnTo>
                  <a:pt x="8" y="416"/>
                </a:lnTo>
                <a:lnTo>
                  <a:pt x="4" y="411"/>
                </a:lnTo>
                <a:lnTo>
                  <a:pt x="0" y="405"/>
                </a:lnTo>
                <a:lnTo>
                  <a:pt x="0" y="397"/>
                </a:lnTo>
                <a:lnTo>
                  <a:pt x="90" y="407"/>
                </a:lnTo>
                <a:lnTo>
                  <a:pt x="181" y="414"/>
                </a:lnTo>
                <a:lnTo>
                  <a:pt x="274" y="419"/>
                </a:lnTo>
                <a:lnTo>
                  <a:pt x="275" y="418"/>
                </a:lnTo>
                <a:lnTo>
                  <a:pt x="277" y="417"/>
                </a:lnTo>
                <a:lnTo>
                  <a:pt x="280" y="415"/>
                </a:lnTo>
                <a:lnTo>
                  <a:pt x="282" y="414"/>
                </a:lnTo>
                <a:lnTo>
                  <a:pt x="296" y="206"/>
                </a:lnTo>
                <a:lnTo>
                  <a:pt x="31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2" name="Straight Connector 121"/>
          <p:cNvCxnSpPr/>
          <p:nvPr/>
        </p:nvCxnSpPr>
        <p:spPr>
          <a:xfrm rot="5400000">
            <a:off x="5477552" y="3200400"/>
            <a:ext cx="35052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1754732" y="5018782"/>
            <a:ext cx="3848100" cy="1077218"/>
            <a:chOff x="1789112" y="4217313"/>
            <a:chExt cx="3848100" cy="1077218"/>
          </a:xfrm>
        </p:grpSpPr>
        <p:sp>
          <p:nvSpPr>
            <p:cNvPr id="124" name="TextBox 123"/>
            <p:cNvSpPr txBox="1"/>
            <p:nvPr/>
          </p:nvSpPr>
          <p:spPr>
            <a:xfrm>
              <a:off x="1789112" y="4648200"/>
              <a:ext cx="38481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8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</a:t>
              </a:r>
              <a:r>
                <a:rPr 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. Insert your desired text here.</a:t>
              </a:r>
              <a:endParaRPr lang="en-US" sz="1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425263" y="4217313"/>
              <a:ext cx="57579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US</a:t>
              </a:r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7464197" y="5449669"/>
            <a:ext cx="3848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</a:t>
            </a:r>
            <a:r>
              <a:rPr lang="en-US" sz="1800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 Insert your desired text here.</a:t>
            </a:r>
            <a:endParaRPr lang="en-US" sz="1800" kern="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8581776" y="5018782"/>
            <a:ext cx="16650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Washington</a:t>
            </a:r>
          </a:p>
        </p:txBody>
      </p:sp>
      <p:sp>
        <p:nvSpPr>
          <p:cNvPr id="117" name="Freeform 48"/>
          <p:cNvSpPr>
            <a:spLocks/>
          </p:cNvSpPr>
          <p:nvPr/>
        </p:nvSpPr>
        <p:spPr bwMode="auto">
          <a:xfrm>
            <a:off x="7769130" y="2021101"/>
            <a:ext cx="3093942" cy="2258964"/>
          </a:xfrm>
          <a:custGeom>
            <a:avLst/>
            <a:gdLst/>
            <a:ahLst/>
            <a:cxnLst>
              <a:cxn ang="0">
                <a:pos x="157" y="6"/>
              </a:cxn>
              <a:cxn ang="0">
                <a:pos x="244" y="33"/>
              </a:cxn>
              <a:cxn ang="0">
                <a:pos x="290" y="39"/>
              </a:cxn>
              <a:cxn ang="0">
                <a:pos x="408" y="67"/>
              </a:cxn>
              <a:cxn ang="0">
                <a:pos x="478" y="83"/>
              </a:cxn>
              <a:cxn ang="0">
                <a:pos x="470" y="125"/>
              </a:cxn>
              <a:cxn ang="0">
                <a:pos x="467" y="135"/>
              </a:cxn>
              <a:cxn ang="0">
                <a:pos x="445" y="238"/>
              </a:cxn>
              <a:cxn ang="0">
                <a:pos x="426" y="317"/>
              </a:cxn>
              <a:cxn ang="0">
                <a:pos x="431" y="335"/>
              </a:cxn>
              <a:cxn ang="0">
                <a:pos x="341" y="334"/>
              </a:cxn>
              <a:cxn ang="0">
                <a:pos x="322" y="327"/>
              </a:cxn>
              <a:cxn ang="0">
                <a:pos x="276" y="322"/>
              </a:cxn>
              <a:cxn ang="0">
                <a:pos x="252" y="326"/>
              </a:cxn>
              <a:cxn ang="0">
                <a:pos x="208" y="329"/>
              </a:cxn>
              <a:cxn ang="0">
                <a:pos x="197" y="320"/>
              </a:cxn>
              <a:cxn ang="0">
                <a:pos x="192" y="317"/>
              </a:cxn>
              <a:cxn ang="0">
                <a:pos x="155" y="324"/>
              </a:cxn>
              <a:cxn ang="0">
                <a:pos x="129" y="308"/>
              </a:cxn>
              <a:cxn ang="0">
                <a:pos x="100" y="307"/>
              </a:cxn>
              <a:cxn ang="0">
                <a:pos x="77" y="308"/>
              </a:cxn>
              <a:cxn ang="0">
                <a:pos x="58" y="249"/>
              </a:cxn>
              <a:cxn ang="0">
                <a:pos x="44" y="237"/>
              </a:cxn>
              <a:cxn ang="0">
                <a:pos x="30" y="229"/>
              </a:cxn>
              <a:cxn ang="0">
                <a:pos x="8" y="205"/>
              </a:cxn>
              <a:cxn ang="0">
                <a:pos x="10" y="194"/>
              </a:cxn>
              <a:cxn ang="0">
                <a:pos x="15" y="191"/>
              </a:cxn>
              <a:cxn ang="0">
                <a:pos x="15" y="179"/>
              </a:cxn>
              <a:cxn ang="0">
                <a:pos x="4" y="177"/>
              </a:cxn>
              <a:cxn ang="0">
                <a:pos x="18" y="156"/>
              </a:cxn>
              <a:cxn ang="0">
                <a:pos x="8" y="82"/>
              </a:cxn>
              <a:cxn ang="0">
                <a:pos x="3" y="41"/>
              </a:cxn>
              <a:cxn ang="0">
                <a:pos x="6" y="28"/>
              </a:cxn>
              <a:cxn ang="0">
                <a:pos x="18" y="34"/>
              </a:cxn>
              <a:cxn ang="0">
                <a:pos x="27" y="41"/>
              </a:cxn>
              <a:cxn ang="0">
                <a:pos x="58" y="56"/>
              </a:cxn>
              <a:cxn ang="0">
                <a:pos x="84" y="69"/>
              </a:cxn>
              <a:cxn ang="0">
                <a:pos x="102" y="80"/>
              </a:cxn>
              <a:cxn ang="0">
                <a:pos x="105" y="100"/>
              </a:cxn>
              <a:cxn ang="0">
                <a:pos x="93" y="103"/>
              </a:cxn>
              <a:cxn ang="0">
                <a:pos x="74" y="126"/>
              </a:cxn>
              <a:cxn ang="0">
                <a:pos x="88" y="139"/>
              </a:cxn>
              <a:cxn ang="0">
                <a:pos x="74" y="158"/>
              </a:cxn>
              <a:cxn ang="0">
                <a:pos x="87" y="163"/>
              </a:cxn>
              <a:cxn ang="0">
                <a:pos x="98" y="168"/>
              </a:cxn>
              <a:cxn ang="0">
                <a:pos x="109" y="160"/>
              </a:cxn>
              <a:cxn ang="0">
                <a:pos x="129" y="130"/>
              </a:cxn>
              <a:cxn ang="0">
                <a:pos x="133" y="115"/>
              </a:cxn>
              <a:cxn ang="0">
                <a:pos x="142" y="102"/>
              </a:cxn>
              <a:cxn ang="0">
                <a:pos x="151" y="107"/>
              </a:cxn>
              <a:cxn ang="0">
                <a:pos x="142" y="76"/>
              </a:cxn>
              <a:cxn ang="0">
                <a:pos x="144" y="23"/>
              </a:cxn>
              <a:cxn ang="0">
                <a:pos x="142" y="17"/>
              </a:cxn>
              <a:cxn ang="0">
                <a:pos x="143" y="11"/>
              </a:cxn>
              <a:cxn ang="0">
                <a:pos x="137" y="5"/>
              </a:cxn>
            </a:cxnLst>
            <a:rect l="0" t="0" r="r" b="b"/>
            <a:pathLst>
              <a:path w="478" h="349">
                <a:moveTo>
                  <a:pt x="136" y="0"/>
                </a:moveTo>
                <a:lnTo>
                  <a:pt x="137" y="0"/>
                </a:lnTo>
                <a:lnTo>
                  <a:pt x="140" y="2"/>
                </a:lnTo>
                <a:lnTo>
                  <a:pt x="141" y="3"/>
                </a:lnTo>
                <a:lnTo>
                  <a:pt x="145" y="5"/>
                </a:lnTo>
                <a:lnTo>
                  <a:pt x="147" y="5"/>
                </a:lnTo>
                <a:lnTo>
                  <a:pt x="157" y="6"/>
                </a:lnTo>
                <a:lnTo>
                  <a:pt x="180" y="11"/>
                </a:lnTo>
                <a:lnTo>
                  <a:pt x="195" y="16"/>
                </a:lnTo>
                <a:lnTo>
                  <a:pt x="208" y="21"/>
                </a:lnTo>
                <a:lnTo>
                  <a:pt x="222" y="21"/>
                </a:lnTo>
                <a:lnTo>
                  <a:pt x="230" y="25"/>
                </a:lnTo>
                <a:lnTo>
                  <a:pt x="238" y="30"/>
                </a:lnTo>
                <a:lnTo>
                  <a:pt x="244" y="33"/>
                </a:lnTo>
                <a:lnTo>
                  <a:pt x="247" y="33"/>
                </a:lnTo>
                <a:lnTo>
                  <a:pt x="249" y="31"/>
                </a:lnTo>
                <a:lnTo>
                  <a:pt x="252" y="30"/>
                </a:lnTo>
                <a:lnTo>
                  <a:pt x="256" y="30"/>
                </a:lnTo>
                <a:lnTo>
                  <a:pt x="265" y="34"/>
                </a:lnTo>
                <a:lnTo>
                  <a:pt x="276" y="39"/>
                </a:lnTo>
                <a:lnTo>
                  <a:pt x="290" y="39"/>
                </a:lnTo>
                <a:lnTo>
                  <a:pt x="297" y="41"/>
                </a:lnTo>
                <a:lnTo>
                  <a:pt x="303" y="45"/>
                </a:lnTo>
                <a:lnTo>
                  <a:pt x="310" y="47"/>
                </a:lnTo>
                <a:lnTo>
                  <a:pt x="334" y="53"/>
                </a:lnTo>
                <a:lnTo>
                  <a:pt x="357" y="59"/>
                </a:lnTo>
                <a:lnTo>
                  <a:pt x="383" y="62"/>
                </a:lnTo>
                <a:lnTo>
                  <a:pt x="408" y="67"/>
                </a:lnTo>
                <a:lnTo>
                  <a:pt x="411" y="68"/>
                </a:lnTo>
                <a:lnTo>
                  <a:pt x="414" y="69"/>
                </a:lnTo>
                <a:lnTo>
                  <a:pt x="417" y="72"/>
                </a:lnTo>
                <a:lnTo>
                  <a:pt x="419" y="73"/>
                </a:lnTo>
                <a:lnTo>
                  <a:pt x="440" y="76"/>
                </a:lnTo>
                <a:lnTo>
                  <a:pt x="460" y="79"/>
                </a:lnTo>
                <a:lnTo>
                  <a:pt x="478" y="83"/>
                </a:lnTo>
                <a:lnTo>
                  <a:pt x="475" y="93"/>
                </a:lnTo>
                <a:lnTo>
                  <a:pt x="474" y="102"/>
                </a:lnTo>
                <a:lnTo>
                  <a:pt x="473" y="115"/>
                </a:lnTo>
                <a:lnTo>
                  <a:pt x="473" y="116"/>
                </a:lnTo>
                <a:lnTo>
                  <a:pt x="471" y="117"/>
                </a:lnTo>
                <a:lnTo>
                  <a:pt x="471" y="123"/>
                </a:lnTo>
                <a:lnTo>
                  <a:pt x="470" y="125"/>
                </a:lnTo>
                <a:lnTo>
                  <a:pt x="470" y="126"/>
                </a:lnTo>
                <a:lnTo>
                  <a:pt x="469" y="126"/>
                </a:lnTo>
                <a:lnTo>
                  <a:pt x="468" y="128"/>
                </a:lnTo>
                <a:lnTo>
                  <a:pt x="466" y="128"/>
                </a:lnTo>
                <a:lnTo>
                  <a:pt x="464" y="129"/>
                </a:lnTo>
                <a:lnTo>
                  <a:pt x="464" y="130"/>
                </a:lnTo>
                <a:lnTo>
                  <a:pt x="467" y="135"/>
                </a:lnTo>
                <a:lnTo>
                  <a:pt x="467" y="140"/>
                </a:lnTo>
                <a:lnTo>
                  <a:pt x="464" y="151"/>
                </a:lnTo>
                <a:lnTo>
                  <a:pt x="462" y="163"/>
                </a:lnTo>
                <a:lnTo>
                  <a:pt x="459" y="174"/>
                </a:lnTo>
                <a:lnTo>
                  <a:pt x="456" y="188"/>
                </a:lnTo>
                <a:lnTo>
                  <a:pt x="452" y="213"/>
                </a:lnTo>
                <a:lnTo>
                  <a:pt x="445" y="238"/>
                </a:lnTo>
                <a:lnTo>
                  <a:pt x="439" y="263"/>
                </a:lnTo>
                <a:lnTo>
                  <a:pt x="433" y="286"/>
                </a:lnTo>
                <a:lnTo>
                  <a:pt x="431" y="310"/>
                </a:lnTo>
                <a:lnTo>
                  <a:pt x="429" y="311"/>
                </a:lnTo>
                <a:lnTo>
                  <a:pt x="428" y="313"/>
                </a:lnTo>
                <a:lnTo>
                  <a:pt x="427" y="314"/>
                </a:lnTo>
                <a:lnTo>
                  <a:pt x="426" y="317"/>
                </a:lnTo>
                <a:lnTo>
                  <a:pt x="425" y="318"/>
                </a:lnTo>
                <a:lnTo>
                  <a:pt x="425" y="320"/>
                </a:lnTo>
                <a:lnTo>
                  <a:pt x="426" y="321"/>
                </a:lnTo>
                <a:lnTo>
                  <a:pt x="428" y="322"/>
                </a:lnTo>
                <a:lnTo>
                  <a:pt x="429" y="324"/>
                </a:lnTo>
                <a:lnTo>
                  <a:pt x="431" y="326"/>
                </a:lnTo>
                <a:lnTo>
                  <a:pt x="431" y="335"/>
                </a:lnTo>
                <a:lnTo>
                  <a:pt x="429" y="342"/>
                </a:lnTo>
                <a:lnTo>
                  <a:pt x="431" y="349"/>
                </a:lnTo>
                <a:lnTo>
                  <a:pt x="415" y="349"/>
                </a:lnTo>
                <a:lnTo>
                  <a:pt x="399" y="347"/>
                </a:lnTo>
                <a:lnTo>
                  <a:pt x="369" y="338"/>
                </a:lnTo>
                <a:lnTo>
                  <a:pt x="355" y="335"/>
                </a:lnTo>
                <a:lnTo>
                  <a:pt x="341" y="334"/>
                </a:lnTo>
                <a:lnTo>
                  <a:pt x="329" y="332"/>
                </a:lnTo>
                <a:lnTo>
                  <a:pt x="328" y="331"/>
                </a:lnTo>
                <a:lnTo>
                  <a:pt x="328" y="329"/>
                </a:lnTo>
                <a:lnTo>
                  <a:pt x="327" y="328"/>
                </a:lnTo>
                <a:lnTo>
                  <a:pt x="327" y="326"/>
                </a:lnTo>
                <a:lnTo>
                  <a:pt x="325" y="326"/>
                </a:lnTo>
                <a:lnTo>
                  <a:pt x="322" y="327"/>
                </a:lnTo>
                <a:lnTo>
                  <a:pt x="320" y="329"/>
                </a:lnTo>
                <a:lnTo>
                  <a:pt x="318" y="329"/>
                </a:lnTo>
                <a:lnTo>
                  <a:pt x="311" y="327"/>
                </a:lnTo>
                <a:lnTo>
                  <a:pt x="308" y="325"/>
                </a:lnTo>
                <a:lnTo>
                  <a:pt x="305" y="324"/>
                </a:lnTo>
                <a:lnTo>
                  <a:pt x="282" y="324"/>
                </a:lnTo>
                <a:lnTo>
                  <a:pt x="276" y="322"/>
                </a:lnTo>
                <a:lnTo>
                  <a:pt x="262" y="320"/>
                </a:lnTo>
                <a:lnTo>
                  <a:pt x="259" y="320"/>
                </a:lnTo>
                <a:lnTo>
                  <a:pt x="258" y="321"/>
                </a:lnTo>
                <a:lnTo>
                  <a:pt x="257" y="324"/>
                </a:lnTo>
                <a:lnTo>
                  <a:pt x="256" y="325"/>
                </a:lnTo>
                <a:lnTo>
                  <a:pt x="256" y="326"/>
                </a:lnTo>
                <a:lnTo>
                  <a:pt x="252" y="326"/>
                </a:lnTo>
                <a:lnTo>
                  <a:pt x="248" y="325"/>
                </a:lnTo>
                <a:lnTo>
                  <a:pt x="244" y="324"/>
                </a:lnTo>
                <a:lnTo>
                  <a:pt x="240" y="324"/>
                </a:lnTo>
                <a:lnTo>
                  <a:pt x="234" y="325"/>
                </a:lnTo>
                <a:lnTo>
                  <a:pt x="226" y="326"/>
                </a:lnTo>
                <a:lnTo>
                  <a:pt x="216" y="328"/>
                </a:lnTo>
                <a:lnTo>
                  <a:pt x="208" y="329"/>
                </a:lnTo>
                <a:lnTo>
                  <a:pt x="202" y="329"/>
                </a:lnTo>
                <a:lnTo>
                  <a:pt x="201" y="328"/>
                </a:lnTo>
                <a:lnTo>
                  <a:pt x="201" y="327"/>
                </a:lnTo>
                <a:lnTo>
                  <a:pt x="198" y="324"/>
                </a:lnTo>
                <a:lnTo>
                  <a:pt x="194" y="324"/>
                </a:lnTo>
                <a:lnTo>
                  <a:pt x="195" y="321"/>
                </a:lnTo>
                <a:lnTo>
                  <a:pt x="197" y="320"/>
                </a:lnTo>
                <a:lnTo>
                  <a:pt x="197" y="319"/>
                </a:lnTo>
                <a:lnTo>
                  <a:pt x="195" y="318"/>
                </a:lnTo>
                <a:lnTo>
                  <a:pt x="195" y="317"/>
                </a:lnTo>
                <a:lnTo>
                  <a:pt x="194" y="314"/>
                </a:lnTo>
                <a:lnTo>
                  <a:pt x="194" y="312"/>
                </a:lnTo>
                <a:lnTo>
                  <a:pt x="192" y="314"/>
                </a:lnTo>
                <a:lnTo>
                  <a:pt x="192" y="317"/>
                </a:lnTo>
                <a:lnTo>
                  <a:pt x="193" y="318"/>
                </a:lnTo>
                <a:lnTo>
                  <a:pt x="194" y="318"/>
                </a:lnTo>
                <a:lnTo>
                  <a:pt x="194" y="320"/>
                </a:lnTo>
                <a:lnTo>
                  <a:pt x="191" y="320"/>
                </a:lnTo>
                <a:lnTo>
                  <a:pt x="188" y="318"/>
                </a:lnTo>
                <a:lnTo>
                  <a:pt x="183" y="324"/>
                </a:lnTo>
                <a:lnTo>
                  <a:pt x="155" y="324"/>
                </a:lnTo>
                <a:lnTo>
                  <a:pt x="155" y="319"/>
                </a:lnTo>
                <a:lnTo>
                  <a:pt x="152" y="317"/>
                </a:lnTo>
                <a:lnTo>
                  <a:pt x="151" y="317"/>
                </a:lnTo>
                <a:lnTo>
                  <a:pt x="149" y="314"/>
                </a:lnTo>
                <a:lnTo>
                  <a:pt x="149" y="312"/>
                </a:lnTo>
                <a:lnTo>
                  <a:pt x="138" y="311"/>
                </a:lnTo>
                <a:lnTo>
                  <a:pt x="129" y="308"/>
                </a:lnTo>
                <a:lnTo>
                  <a:pt x="122" y="305"/>
                </a:lnTo>
                <a:lnTo>
                  <a:pt x="113" y="304"/>
                </a:lnTo>
                <a:lnTo>
                  <a:pt x="108" y="306"/>
                </a:lnTo>
                <a:lnTo>
                  <a:pt x="105" y="310"/>
                </a:lnTo>
                <a:lnTo>
                  <a:pt x="101" y="310"/>
                </a:lnTo>
                <a:lnTo>
                  <a:pt x="100" y="308"/>
                </a:lnTo>
                <a:lnTo>
                  <a:pt x="100" y="307"/>
                </a:lnTo>
                <a:lnTo>
                  <a:pt x="99" y="306"/>
                </a:lnTo>
                <a:lnTo>
                  <a:pt x="95" y="306"/>
                </a:lnTo>
                <a:lnTo>
                  <a:pt x="92" y="308"/>
                </a:lnTo>
                <a:lnTo>
                  <a:pt x="87" y="311"/>
                </a:lnTo>
                <a:lnTo>
                  <a:pt x="86" y="312"/>
                </a:lnTo>
                <a:lnTo>
                  <a:pt x="85" y="312"/>
                </a:lnTo>
                <a:lnTo>
                  <a:pt x="77" y="308"/>
                </a:lnTo>
                <a:lnTo>
                  <a:pt x="69" y="303"/>
                </a:lnTo>
                <a:lnTo>
                  <a:pt x="59" y="298"/>
                </a:lnTo>
                <a:lnTo>
                  <a:pt x="59" y="283"/>
                </a:lnTo>
                <a:lnTo>
                  <a:pt x="60" y="269"/>
                </a:lnTo>
                <a:lnTo>
                  <a:pt x="59" y="256"/>
                </a:lnTo>
                <a:lnTo>
                  <a:pt x="59" y="250"/>
                </a:lnTo>
                <a:lnTo>
                  <a:pt x="58" y="249"/>
                </a:lnTo>
                <a:lnTo>
                  <a:pt x="58" y="248"/>
                </a:lnTo>
                <a:lnTo>
                  <a:pt x="57" y="248"/>
                </a:lnTo>
                <a:lnTo>
                  <a:pt x="57" y="250"/>
                </a:lnTo>
                <a:lnTo>
                  <a:pt x="52" y="247"/>
                </a:lnTo>
                <a:lnTo>
                  <a:pt x="49" y="243"/>
                </a:lnTo>
                <a:lnTo>
                  <a:pt x="46" y="240"/>
                </a:lnTo>
                <a:lnTo>
                  <a:pt x="44" y="237"/>
                </a:lnTo>
                <a:lnTo>
                  <a:pt x="41" y="236"/>
                </a:lnTo>
                <a:lnTo>
                  <a:pt x="34" y="238"/>
                </a:lnTo>
                <a:lnTo>
                  <a:pt x="35" y="236"/>
                </a:lnTo>
                <a:lnTo>
                  <a:pt x="36" y="235"/>
                </a:lnTo>
                <a:lnTo>
                  <a:pt x="34" y="235"/>
                </a:lnTo>
                <a:lnTo>
                  <a:pt x="34" y="236"/>
                </a:lnTo>
                <a:lnTo>
                  <a:pt x="30" y="229"/>
                </a:lnTo>
                <a:lnTo>
                  <a:pt x="25" y="224"/>
                </a:lnTo>
                <a:lnTo>
                  <a:pt x="17" y="224"/>
                </a:lnTo>
                <a:lnTo>
                  <a:pt x="16" y="223"/>
                </a:lnTo>
                <a:lnTo>
                  <a:pt x="16" y="222"/>
                </a:lnTo>
                <a:lnTo>
                  <a:pt x="13" y="219"/>
                </a:lnTo>
                <a:lnTo>
                  <a:pt x="8" y="219"/>
                </a:lnTo>
                <a:lnTo>
                  <a:pt x="8" y="205"/>
                </a:lnTo>
                <a:lnTo>
                  <a:pt x="7" y="202"/>
                </a:lnTo>
                <a:lnTo>
                  <a:pt x="7" y="199"/>
                </a:lnTo>
                <a:lnTo>
                  <a:pt x="8" y="198"/>
                </a:lnTo>
                <a:lnTo>
                  <a:pt x="10" y="196"/>
                </a:lnTo>
                <a:lnTo>
                  <a:pt x="14" y="196"/>
                </a:lnTo>
                <a:lnTo>
                  <a:pt x="11" y="194"/>
                </a:lnTo>
                <a:lnTo>
                  <a:pt x="10" y="194"/>
                </a:lnTo>
                <a:lnTo>
                  <a:pt x="9" y="193"/>
                </a:lnTo>
                <a:lnTo>
                  <a:pt x="8" y="191"/>
                </a:lnTo>
                <a:lnTo>
                  <a:pt x="8" y="188"/>
                </a:lnTo>
                <a:lnTo>
                  <a:pt x="10" y="188"/>
                </a:lnTo>
                <a:lnTo>
                  <a:pt x="13" y="189"/>
                </a:lnTo>
                <a:lnTo>
                  <a:pt x="14" y="189"/>
                </a:lnTo>
                <a:lnTo>
                  <a:pt x="15" y="191"/>
                </a:lnTo>
                <a:lnTo>
                  <a:pt x="16" y="191"/>
                </a:lnTo>
                <a:lnTo>
                  <a:pt x="17" y="189"/>
                </a:lnTo>
                <a:lnTo>
                  <a:pt x="20" y="188"/>
                </a:lnTo>
                <a:lnTo>
                  <a:pt x="21" y="186"/>
                </a:lnTo>
                <a:lnTo>
                  <a:pt x="21" y="184"/>
                </a:lnTo>
                <a:lnTo>
                  <a:pt x="16" y="179"/>
                </a:lnTo>
                <a:lnTo>
                  <a:pt x="15" y="179"/>
                </a:lnTo>
                <a:lnTo>
                  <a:pt x="15" y="178"/>
                </a:lnTo>
                <a:lnTo>
                  <a:pt x="17" y="177"/>
                </a:lnTo>
                <a:lnTo>
                  <a:pt x="15" y="174"/>
                </a:lnTo>
                <a:lnTo>
                  <a:pt x="14" y="175"/>
                </a:lnTo>
                <a:lnTo>
                  <a:pt x="11" y="175"/>
                </a:lnTo>
                <a:lnTo>
                  <a:pt x="9" y="177"/>
                </a:lnTo>
                <a:lnTo>
                  <a:pt x="4" y="177"/>
                </a:lnTo>
                <a:lnTo>
                  <a:pt x="3" y="174"/>
                </a:lnTo>
                <a:lnTo>
                  <a:pt x="4" y="168"/>
                </a:lnTo>
                <a:lnTo>
                  <a:pt x="9" y="165"/>
                </a:lnTo>
                <a:lnTo>
                  <a:pt x="14" y="164"/>
                </a:lnTo>
                <a:lnTo>
                  <a:pt x="21" y="163"/>
                </a:lnTo>
                <a:lnTo>
                  <a:pt x="25" y="160"/>
                </a:lnTo>
                <a:lnTo>
                  <a:pt x="18" y="156"/>
                </a:lnTo>
                <a:lnTo>
                  <a:pt x="13" y="150"/>
                </a:lnTo>
                <a:lnTo>
                  <a:pt x="6" y="146"/>
                </a:lnTo>
                <a:lnTo>
                  <a:pt x="7" y="133"/>
                </a:lnTo>
                <a:lnTo>
                  <a:pt x="6" y="118"/>
                </a:lnTo>
                <a:lnTo>
                  <a:pt x="6" y="103"/>
                </a:lnTo>
                <a:lnTo>
                  <a:pt x="7" y="94"/>
                </a:lnTo>
                <a:lnTo>
                  <a:pt x="8" y="82"/>
                </a:lnTo>
                <a:lnTo>
                  <a:pt x="6" y="69"/>
                </a:lnTo>
                <a:lnTo>
                  <a:pt x="4" y="67"/>
                </a:lnTo>
                <a:lnTo>
                  <a:pt x="1" y="63"/>
                </a:lnTo>
                <a:lnTo>
                  <a:pt x="0" y="61"/>
                </a:lnTo>
                <a:lnTo>
                  <a:pt x="0" y="39"/>
                </a:lnTo>
                <a:lnTo>
                  <a:pt x="1" y="40"/>
                </a:lnTo>
                <a:lnTo>
                  <a:pt x="3" y="41"/>
                </a:lnTo>
                <a:lnTo>
                  <a:pt x="6" y="41"/>
                </a:lnTo>
                <a:lnTo>
                  <a:pt x="6" y="40"/>
                </a:lnTo>
                <a:lnTo>
                  <a:pt x="4" y="39"/>
                </a:lnTo>
                <a:lnTo>
                  <a:pt x="3" y="37"/>
                </a:lnTo>
                <a:lnTo>
                  <a:pt x="3" y="32"/>
                </a:lnTo>
                <a:lnTo>
                  <a:pt x="4" y="31"/>
                </a:lnTo>
                <a:lnTo>
                  <a:pt x="6" y="28"/>
                </a:lnTo>
                <a:lnTo>
                  <a:pt x="9" y="25"/>
                </a:lnTo>
                <a:lnTo>
                  <a:pt x="6" y="25"/>
                </a:lnTo>
                <a:lnTo>
                  <a:pt x="6" y="23"/>
                </a:lnTo>
                <a:lnTo>
                  <a:pt x="7" y="21"/>
                </a:lnTo>
                <a:lnTo>
                  <a:pt x="10" y="25"/>
                </a:lnTo>
                <a:lnTo>
                  <a:pt x="11" y="27"/>
                </a:lnTo>
                <a:lnTo>
                  <a:pt x="18" y="34"/>
                </a:lnTo>
                <a:lnTo>
                  <a:pt x="23" y="37"/>
                </a:lnTo>
                <a:lnTo>
                  <a:pt x="24" y="39"/>
                </a:lnTo>
                <a:lnTo>
                  <a:pt x="24" y="44"/>
                </a:lnTo>
                <a:lnTo>
                  <a:pt x="23" y="47"/>
                </a:lnTo>
                <a:lnTo>
                  <a:pt x="25" y="45"/>
                </a:lnTo>
                <a:lnTo>
                  <a:pt x="25" y="42"/>
                </a:lnTo>
                <a:lnTo>
                  <a:pt x="27" y="41"/>
                </a:lnTo>
                <a:lnTo>
                  <a:pt x="31" y="41"/>
                </a:lnTo>
                <a:lnTo>
                  <a:pt x="32" y="47"/>
                </a:lnTo>
                <a:lnTo>
                  <a:pt x="37" y="49"/>
                </a:lnTo>
                <a:lnTo>
                  <a:pt x="43" y="52"/>
                </a:lnTo>
                <a:lnTo>
                  <a:pt x="49" y="53"/>
                </a:lnTo>
                <a:lnTo>
                  <a:pt x="57" y="55"/>
                </a:lnTo>
                <a:lnTo>
                  <a:pt x="58" y="56"/>
                </a:lnTo>
                <a:lnTo>
                  <a:pt x="58" y="60"/>
                </a:lnTo>
                <a:lnTo>
                  <a:pt x="59" y="61"/>
                </a:lnTo>
                <a:lnTo>
                  <a:pt x="62" y="62"/>
                </a:lnTo>
                <a:lnTo>
                  <a:pt x="73" y="62"/>
                </a:lnTo>
                <a:lnTo>
                  <a:pt x="78" y="65"/>
                </a:lnTo>
                <a:lnTo>
                  <a:pt x="81" y="68"/>
                </a:lnTo>
                <a:lnTo>
                  <a:pt x="84" y="69"/>
                </a:lnTo>
                <a:lnTo>
                  <a:pt x="89" y="69"/>
                </a:lnTo>
                <a:lnTo>
                  <a:pt x="93" y="67"/>
                </a:lnTo>
                <a:lnTo>
                  <a:pt x="93" y="73"/>
                </a:lnTo>
                <a:lnTo>
                  <a:pt x="96" y="76"/>
                </a:lnTo>
                <a:lnTo>
                  <a:pt x="98" y="76"/>
                </a:lnTo>
                <a:lnTo>
                  <a:pt x="100" y="77"/>
                </a:lnTo>
                <a:lnTo>
                  <a:pt x="102" y="80"/>
                </a:lnTo>
                <a:lnTo>
                  <a:pt x="103" y="80"/>
                </a:lnTo>
                <a:lnTo>
                  <a:pt x="102" y="82"/>
                </a:lnTo>
                <a:lnTo>
                  <a:pt x="101" y="83"/>
                </a:lnTo>
                <a:lnTo>
                  <a:pt x="113" y="83"/>
                </a:lnTo>
                <a:lnTo>
                  <a:pt x="113" y="101"/>
                </a:lnTo>
                <a:lnTo>
                  <a:pt x="109" y="100"/>
                </a:lnTo>
                <a:lnTo>
                  <a:pt x="105" y="100"/>
                </a:lnTo>
                <a:lnTo>
                  <a:pt x="103" y="101"/>
                </a:lnTo>
                <a:lnTo>
                  <a:pt x="101" y="101"/>
                </a:lnTo>
                <a:lnTo>
                  <a:pt x="100" y="102"/>
                </a:lnTo>
                <a:lnTo>
                  <a:pt x="98" y="102"/>
                </a:lnTo>
                <a:lnTo>
                  <a:pt x="95" y="101"/>
                </a:lnTo>
                <a:lnTo>
                  <a:pt x="93" y="101"/>
                </a:lnTo>
                <a:lnTo>
                  <a:pt x="93" y="103"/>
                </a:lnTo>
                <a:lnTo>
                  <a:pt x="95" y="105"/>
                </a:lnTo>
                <a:lnTo>
                  <a:pt x="96" y="108"/>
                </a:lnTo>
                <a:lnTo>
                  <a:pt x="96" y="110"/>
                </a:lnTo>
                <a:lnTo>
                  <a:pt x="95" y="112"/>
                </a:lnTo>
                <a:lnTo>
                  <a:pt x="91" y="116"/>
                </a:lnTo>
                <a:lnTo>
                  <a:pt x="82" y="121"/>
                </a:lnTo>
                <a:lnTo>
                  <a:pt x="74" y="126"/>
                </a:lnTo>
                <a:lnTo>
                  <a:pt x="71" y="131"/>
                </a:lnTo>
                <a:lnTo>
                  <a:pt x="71" y="135"/>
                </a:lnTo>
                <a:lnTo>
                  <a:pt x="75" y="139"/>
                </a:lnTo>
                <a:lnTo>
                  <a:pt x="75" y="142"/>
                </a:lnTo>
                <a:lnTo>
                  <a:pt x="73" y="143"/>
                </a:lnTo>
                <a:lnTo>
                  <a:pt x="80" y="140"/>
                </a:lnTo>
                <a:lnTo>
                  <a:pt x="88" y="139"/>
                </a:lnTo>
                <a:lnTo>
                  <a:pt x="95" y="137"/>
                </a:lnTo>
                <a:lnTo>
                  <a:pt x="89" y="142"/>
                </a:lnTo>
                <a:lnTo>
                  <a:pt x="85" y="147"/>
                </a:lnTo>
                <a:lnTo>
                  <a:pt x="79" y="152"/>
                </a:lnTo>
                <a:lnTo>
                  <a:pt x="71" y="154"/>
                </a:lnTo>
                <a:lnTo>
                  <a:pt x="73" y="156"/>
                </a:lnTo>
                <a:lnTo>
                  <a:pt x="74" y="158"/>
                </a:lnTo>
                <a:lnTo>
                  <a:pt x="74" y="160"/>
                </a:lnTo>
                <a:lnTo>
                  <a:pt x="75" y="164"/>
                </a:lnTo>
                <a:lnTo>
                  <a:pt x="78" y="168"/>
                </a:lnTo>
                <a:lnTo>
                  <a:pt x="79" y="170"/>
                </a:lnTo>
                <a:lnTo>
                  <a:pt x="81" y="171"/>
                </a:lnTo>
                <a:lnTo>
                  <a:pt x="84" y="170"/>
                </a:lnTo>
                <a:lnTo>
                  <a:pt x="87" y="163"/>
                </a:lnTo>
                <a:lnTo>
                  <a:pt x="87" y="164"/>
                </a:lnTo>
                <a:lnTo>
                  <a:pt x="88" y="166"/>
                </a:lnTo>
                <a:lnTo>
                  <a:pt x="92" y="170"/>
                </a:lnTo>
                <a:lnTo>
                  <a:pt x="92" y="172"/>
                </a:lnTo>
                <a:lnTo>
                  <a:pt x="91" y="174"/>
                </a:lnTo>
                <a:lnTo>
                  <a:pt x="94" y="172"/>
                </a:lnTo>
                <a:lnTo>
                  <a:pt x="98" y="168"/>
                </a:lnTo>
                <a:lnTo>
                  <a:pt x="100" y="165"/>
                </a:lnTo>
                <a:lnTo>
                  <a:pt x="102" y="163"/>
                </a:lnTo>
                <a:lnTo>
                  <a:pt x="105" y="159"/>
                </a:lnTo>
                <a:lnTo>
                  <a:pt x="107" y="157"/>
                </a:lnTo>
                <a:lnTo>
                  <a:pt x="108" y="157"/>
                </a:lnTo>
                <a:lnTo>
                  <a:pt x="109" y="158"/>
                </a:lnTo>
                <a:lnTo>
                  <a:pt x="109" y="160"/>
                </a:lnTo>
                <a:lnTo>
                  <a:pt x="113" y="159"/>
                </a:lnTo>
                <a:lnTo>
                  <a:pt x="116" y="157"/>
                </a:lnTo>
                <a:lnTo>
                  <a:pt x="120" y="153"/>
                </a:lnTo>
                <a:lnTo>
                  <a:pt x="127" y="149"/>
                </a:lnTo>
                <a:lnTo>
                  <a:pt x="126" y="145"/>
                </a:lnTo>
                <a:lnTo>
                  <a:pt x="129" y="135"/>
                </a:lnTo>
                <a:lnTo>
                  <a:pt x="129" y="130"/>
                </a:lnTo>
                <a:lnTo>
                  <a:pt x="128" y="128"/>
                </a:lnTo>
                <a:lnTo>
                  <a:pt x="128" y="124"/>
                </a:lnTo>
                <a:lnTo>
                  <a:pt x="127" y="123"/>
                </a:lnTo>
                <a:lnTo>
                  <a:pt x="128" y="122"/>
                </a:lnTo>
                <a:lnTo>
                  <a:pt x="131" y="122"/>
                </a:lnTo>
                <a:lnTo>
                  <a:pt x="133" y="121"/>
                </a:lnTo>
                <a:lnTo>
                  <a:pt x="133" y="115"/>
                </a:lnTo>
                <a:lnTo>
                  <a:pt x="131" y="112"/>
                </a:lnTo>
                <a:lnTo>
                  <a:pt x="131" y="110"/>
                </a:lnTo>
                <a:lnTo>
                  <a:pt x="134" y="108"/>
                </a:lnTo>
                <a:lnTo>
                  <a:pt x="136" y="107"/>
                </a:lnTo>
                <a:lnTo>
                  <a:pt x="137" y="105"/>
                </a:lnTo>
                <a:lnTo>
                  <a:pt x="140" y="104"/>
                </a:lnTo>
                <a:lnTo>
                  <a:pt x="142" y="102"/>
                </a:lnTo>
                <a:lnTo>
                  <a:pt x="143" y="100"/>
                </a:lnTo>
                <a:lnTo>
                  <a:pt x="143" y="97"/>
                </a:lnTo>
                <a:lnTo>
                  <a:pt x="145" y="100"/>
                </a:lnTo>
                <a:lnTo>
                  <a:pt x="149" y="101"/>
                </a:lnTo>
                <a:lnTo>
                  <a:pt x="150" y="103"/>
                </a:lnTo>
                <a:lnTo>
                  <a:pt x="151" y="104"/>
                </a:lnTo>
                <a:lnTo>
                  <a:pt x="151" y="107"/>
                </a:lnTo>
                <a:lnTo>
                  <a:pt x="149" y="109"/>
                </a:lnTo>
                <a:lnTo>
                  <a:pt x="152" y="105"/>
                </a:lnTo>
                <a:lnTo>
                  <a:pt x="151" y="102"/>
                </a:lnTo>
                <a:lnTo>
                  <a:pt x="148" y="96"/>
                </a:lnTo>
                <a:lnTo>
                  <a:pt x="143" y="90"/>
                </a:lnTo>
                <a:lnTo>
                  <a:pt x="141" y="83"/>
                </a:lnTo>
                <a:lnTo>
                  <a:pt x="142" y="76"/>
                </a:lnTo>
                <a:lnTo>
                  <a:pt x="143" y="70"/>
                </a:lnTo>
                <a:lnTo>
                  <a:pt x="143" y="63"/>
                </a:lnTo>
                <a:lnTo>
                  <a:pt x="138" y="59"/>
                </a:lnTo>
                <a:lnTo>
                  <a:pt x="142" y="49"/>
                </a:lnTo>
                <a:lnTo>
                  <a:pt x="145" y="37"/>
                </a:lnTo>
                <a:lnTo>
                  <a:pt x="147" y="25"/>
                </a:lnTo>
                <a:lnTo>
                  <a:pt x="144" y="23"/>
                </a:lnTo>
                <a:lnTo>
                  <a:pt x="142" y="23"/>
                </a:lnTo>
                <a:lnTo>
                  <a:pt x="141" y="21"/>
                </a:lnTo>
                <a:lnTo>
                  <a:pt x="141" y="20"/>
                </a:lnTo>
                <a:lnTo>
                  <a:pt x="142" y="19"/>
                </a:lnTo>
                <a:lnTo>
                  <a:pt x="142" y="18"/>
                </a:lnTo>
                <a:lnTo>
                  <a:pt x="143" y="17"/>
                </a:lnTo>
                <a:lnTo>
                  <a:pt x="142" y="17"/>
                </a:lnTo>
                <a:lnTo>
                  <a:pt x="142" y="18"/>
                </a:lnTo>
                <a:lnTo>
                  <a:pt x="141" y="19"/>
                </a:lnTo>
                <a:lnTo>
                  <a:pt x="138" y="17"/>
                </a:lnTo>
                <a:lnTo>
                  <a:pt x="138" y="14"/>
                </a:lnTo>
                <a:lnTo>
                  <a:pt x="140" y="13"/>
                </a:lnTo>
                <a:lnTo>
                  <a:pt x="143" y="13"/>
                </a:lnTo>
                <a:lnTo>
                  <a:pt x="143" y="11"/>
                </a:lnTo>
                <a:lnTo>
                  <a:pt x="141" y="11"/>
                </a:lnTo>
                <a:lnTo>
                  <a:pt x="140" y="12"/>
                </a:lnTo>
                <a:lnTo>
                  <a:pt x="138" y="12"/>
                </a:lnTo>
                <a:lnTo>
                  <a:pt x="138" y="13"/>
                </a:lnTo>
                <a:lnTo>
                  <a:pt x="136" y="12"/>
                </a:lnTo>
                <a:lnTo>
                  <a:pt x="136" y="6"/>
                </a:lnTo>
                <a:lnTo>
                  <a:pt x="137" y="5"/>
                </a:lnTo>
                <a:lnTo>
                  <a:pt x="135" y="7"/>
                </a:lnTo>
                <a:lnTo>
                  <a:pt x="134" y="4"/>
                </a:lnTo>
                <a:lnTo>
                  <a:pt x="134" y="2"/>
                </a:lnTo>
                <a:lnTo>
                  <a:pt x="135" y="2"/>
                </a:lnTo>
                <a:lnTo>
                  <a:pt x="136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Editable US Map with States</a:t>
            </a:r>
            <a:endParaRPr lang="en-US" dirty="0"/>
          </a:p>
        </p:txBody>
      </p:sp>
      <p:grpSp>
        <p:nvGrpSpPr>
          <p:cNvPr id="190" name="Group 189"/>
          <p:cNvGrpSpPr/>
          <p:nvPr/>
        </p:nvGrpSpPr>
        <p:grpSpPr>
          <a:xfrm>
            <a:off x="577872" y="1426464"/>
            <a:ext cx="7269140" cy="4595756"/>
            <a:chOff x="2132012" y="1219200"/>
            <a:chExt cx="7924800" cy="5010283"/>
          </a:xfrm>
        </p:grpSpPr>
        <p:grpSp>
          <p:nvGrpSpPr>
            <p:cNvPr id="85" name="Group 84"/>
            <p:cNvGrpSpPr/>
            <p:nvPr/>
          </p:nvGrpSpPr>
          <p:grpSpPr>
            <a:xfrm>
              <a:off x="2132012" y="1219200"/>
              <a:ext cx="7924800" cy="5010283"/>
              <a:chOff x="2132012" y="1310134"/>
              <a:chExt cx="7924800" cy="5010283"/>
            </a:xfrm>
            <a:solidFill>
              <a:schemeClr val="bg1">
                <a:lumMod val="85000"/>
              </a:schemeClr>
            </a:solidFill>
          </p:grpSpPr>
          <p:sp>
            <p:nvSpPr>
              <p:cNvPr id="86" name="Freeform 6"/>
              <p:cNvSpPr>
                <a:spLocks/>
              </p:cNvSpPr>
              <p:nvPr/>
            </p:nvSpPr>
            <p:spPr bwMode="auto">
              <a:xfrm>
                <a:off x="7727011" y="3497919"/>
                <a:ext cx="16180" cy="1078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0"/>
                  </a:cxn>
                  <a:cxn ang="0">
                    <a:pos x="6" y="1"/>
                  </a:cxn>
                  <a:cxn ang="0">
                    <a:pos x="8" y="3"/>
                  </a:cxn>
                  <a:cxn ang="0">
                    <a:pos x="9" y="3"/>
                  </a:cxn>
                  <a:cxn ang="0">
                    <a:pos x="9" y="5"/>
                  </a:cxn>
                  <a:cxn ang="0">
                    <a:pos x="8" y="6"/>
                  </a:cxn>
                  <a:cxn ang="0">
                    <a:pos x="2" y="6"/>
                  </a:cxn>
                  <a:cxn ang="0">
                    <a:pos x="1" y="5"/>
                  </a:cxn>
                  <a:cxn ang="0">
                    <a:pos x="0" y="3"/>
                  </a:cxn>
                  <a:cxn ang="0">
                    <a:pos x="1" y="0"/>
                  </a:cxn>
                </a:cxnLst>
                <a:rect l="0" t="0" r="r" b="b"/>
                <a:pathLst>
                  <a:path w="9" h="6">
                    <a:moveTo>
                      <a:pt x="1" y="0"/>
                    </a:moveTo>
                    <a:lnTo>
                      <a:pt x="5" y="0"/>
                    </a:lnTo>
                    <a:lnTo>
                      <a:pt x="6" y="1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5"/>
                    </a:lnTo>
                    <a:lnTo>
                      <a:pt x="8" y="6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7"/>
              <p:cNvSpPr>
                <a:spLocks noEditPoints="1"/>
              </p:cNvSpPr>
              <p:nvPr/>
            </p:nvSpPr>
            <p:spPr bwMode="auto">
              <a:xfrm>
                <a:off x="8422715" y="3843074"/>
                <a:ext cx="656156" cy="501555"/>
              </a:xfrm>
              <a:custGeom>
                <a:avLst/>
                <a:gdLst/>
                <a:ahLst/>
                <a:cxnLst>
                  <a:cxn ang="0">
                    <a:pos x="158" y="0"/>
                  </a:cxn>
                  <a:cxn ang="0">
                    <a:pos x="172" y="3"/>
                  </a:cxn>
                  <a:cxn ang="0">
                    <a:pos x="206" y="23"/>
                  </a:cxn>
                  <a:cxn ang="0">
                    <a:pos x="220" y="19"/>
                  </a:cxn>
                  <a:cxn ang="0">
                    <a:pos x="271" y="15"/>
                  </a:cxn>
                  <a:cxn ang="0">
                    <a:pos x="272" y="19"/>
                  </a:cxn>
                  <a:cxn ang="0">
                    <a:pos x="280" y="23"/>
                  </a:cxn>
                  <a:cxn ang="0">
                    <a:pos x="300" y="35"/>
                  </a:cxn>
                  <a:cxn ang="0">
                    <a:pos x="304" y="37"/>
                  </a:cxn>
                  <a:cxn ang="0">
                    <a:pos x="315" y="45"/>
                  </a:cxn>
                  <a:cxn ang="0">
                    <a:pos x="327" y="54"/>
                  </a:cxn>
                  <a:cxn ang="0">
                    <a:pos x="337" y="65"/>
                  </a:cxn>
                  <a:cxn ang="0">
                    <a:pos x="357" y="74"/>
                  </a:cxn>
                  <a:cxn ang="0">
                    <a:pos x="365" y="79"/>
                  </a:cxn>
                  <a:cxn ang="0">
                    <a:pos x="348" y="96"/>
                  </a:cxn>
                  <a:cxn ang="0">
                    <a:pos x="337" y="123"/>
                  </a:cxn>
                  <a:cxn ang="0">
                    <a:pos x="333" y="123"/>
                  </a:cxn>
                  <a:cxn ang="0">
                    <a:pos x="323" y="130"/>
                  </a:cxn>
                  <a:cxn ang="0">
                    <a:pos x="320" y="149"/>
                  </a:cxn>
                  <a:cxn ang="0">
                    <a:pos x="331" y="152"/>
                  </a:cxn>
                  <a:cxn ang="0">
                    <a:pos x="322" y="157"/>
                  </a:cxn>
                  <a:cxn ang="0">
                    <a:pos x="320" y="163"/>
                  </a:cxn>
                  <a:cxn ang="0">
                    <a:pos x="307" y="170"/>
                  </a:cxn>
                  <a:cxn ang="0">
                    <a:pos x="306" y="175"/>
                  </a:cxn>
                  <a:cxn ang="0">
                    <a:pos x="302" y="176"/>
                  </a:cxn>
                  <a:cxn ang="0">
                    <a:pos x="299" y="190"/>
                  </a:cxn>
                  <a:cxn ang="0">
                    <a:pos x="286" y="191"/>
                  </a:cxn>
                  <a:cxn ang="0">
                    <a:pos x="283" y="211"/>
                  </a:cxn>
                  <a:cxn ang="0">
                    <a:pos x="272" y="217"/>
                  </a:cxn>
                  <a:cxn ang="0">
                    <a:pos x="262" y="228"/>
                  </a:cxn>
                  <a:cxn ang="0">
                    <a:pos x="227" y="241"/>
                  </a:cxn>
                  <a:cxn ang="0">
                    <a:pos x="228" y="260"/>
                  </a:cxn>
                  <a:cxn ang="0">
                    <a:pos x="228" y="264"/>
                  </a:cxn>
                  <a:cxn ang="0">
                    <a:pos x="220" y="270"/>
                  </a:cxn>
                  <a:cxn ang="0">
                    <a:pos x="213" y="278"/>
                  </a:cxn>
                  <a:cxn ang="0">
                    <a:pos x="195" y="250"/>
                  </a:cxn>
                  <a:cxn ang="0">
                    <a:pos x="187" y="239"/>
                  </a:cxn>
                  <a:cxn ang="0">
                    <a:pos x="174" y="229"/>
                  </a:cxn>
                  <a:cxn ang="0">
                    <a:pos x="166" y="207"/>
                  </a:cxn>
                  <a:cxn ang="0">
                    <a:pos x="152" y="193"/>
                  </a:cxn>
                  <a:cxn ang="0">
                    <a:pos x="141" y="187"/>
                  </a:cxn>
                  <a:cxn ang="0">
                    <a:pos x="134" y="180"/>
                  </a:cxn>
                  <a:cxn ang="0">
                    <a:pos x="127" y="171"/>
                  </a:cxn>
                  <a:cxn ang="0">
                    <a:pos x="127" y="168"/>
                  </a:cxn>
                  <a:cxn ang="0">
                    <a:pos x="120" y="158"/>
                  </a:cxn>
                  <a:cxn ang="0">
                    <a:pos x="118" y="156"/>
                  </a:cxn>
                  <a:cxn ang="0">
                    <a:pos x="101" y="152"/>
                  </a:cxn>
                  <a:cxn ang="0">
                    <a:pos x="88" y="134"/>
                  </a:cxn>
                  <a:cxn ang="0">
                    <a:pos x="56" y="109"/>
                  </a:cxn>
                  <a:cxn ang="0">
                    <a:pos x="49" y="100"/>
                  </a:cxn>
                  <a:cxn ang="0">
                    <a:pos x="46" y="87"/>
                  </a:cxn>
                  <a:cxn ang="0">
                    <a:pos x="44" y="82"/>
                  </a:cxn>
                  <a:cxn ang="0">
                    <a:pos x="42" y="85"/>
                  </a:cxn>
                  <a:cxn ang="0">
                    <a:pos x="14" y="67"/>
                  </a:cxn>
                  <a:cxn ang="0">
                    <a:pos x="2" y="56"/>
                  </a:cxn>
                  <a:cxn ang="0">
                    <a:pos x="16" y="36"/>
                  </a:cxn>
                  <a:cxn ang="0">
                    <a:pos x="43" y="25"/>
                  </a:cxn>
                  <a:cxn ang="0">
                    <a:pos x="56" y="18"/>
                  </a:cxn>
                  <a:cxn ang="0">
                    <a:pos x="66" y="12"/>
                  </a:cxn>
                  <a:cxn ang="0">
                    <a:pos x="129" y="2"/>
                  </a:cxn>
                </a:cxnLst>
                <a:rect l="0" t="0" r="r" b="b"/>
                <a:pathLst>
                  <a:path w="365" h="279">
                    <a:moveTo>
                      <a:pt x="118" y="158"/>
                    </a:moveTo>
                    <a:lnTo>
                      <a:pt x="120" y="158"/>
                    </a:lnTo>
                    <a:lnTo>
                      <a:pt x="118" y="159"/>
                    </a:lnTo>
                    <a:lnTo>
                      <a:pt x="118" y="158"/>
                    </a:lnTo>
                    <a:close/>
                    <a:moveTo>
                      <a:pt x="139" y="0"/>
                    </a:moveTo>
                    <a:lnTo>
                      <a:pt x="158" y="0"/>
                    </a:lnTo>
                    <a:lnTo>
                      <a:pt x="165" y="2"/>
                    </a:lnTo>
                    <a:lnTo>
                      <a:pt x="168" y="8"/>
                    </a:lnTo>
                    <a:lnTo>
                      <a:pt x="170" y="8"/>
                    </a:lnTo>
                    <a:lnTo>
                      <a:pt x="171" y="5"/>
                    </a:lnTo>
                    <a:lnTo>
                      <a:pt x="171" y="4"/>
                    </a:lnTo>
                    <a:lnTo>
                      <a:pt x="172" y="3"/>
                    </a:lnTo>
                    <a:lnTo>
                      <a:pt x="178" y="7"/>
                    </a:lnTo>
                    <a:lnTo>
                      <a:pt x="181" y="12"/>
                    </a:lnTo>
                    <a:lnTo>
                      <a:pt x="184" y="19"/>
                    </a:lnTo>
                    <a:lnTo>
                      <a:pt x="186" y="28"/>
                    </a:lnTo>
                    <a:lnTo>
                      <a:pt x="195" y="25"/>
                    </a:lnTo>
                    <a:lnTo>
                      <a:pt x="206" y="23"/>
                    </a:lnTo>
                    <a:lnTo>
                      <a:pt x="209" y="23"/>
                    </a:lnTo>
                    <a:lnTo>
                      <a:pt x="210" y="24"/>
                    </a:lnTo>
                    <a:lnTo>
                      <a:pt x="210" y="25"/>
                    </a:lnTo>
                    <a:lnTo>
                      <a:pt x="213" y="24"/>
                    </a:lnTo>
                    <a:lnTo>
                      <a:pt x="215" y="22"/>
                    </a:lnTo>
                    <a:lnTo>
                      <a:pt x="220" y="19"/>
                    </a:lnTo>
                    <a:lnTo>
                      <a:pt x="229" y="18"/>
                    </a:lnTo>
                    <a:lnTo>
                      <a:pt x="239" y="18"/>
                    </a:lnTo>
                    <a:lnTo>
                      <a:pt x="250" y="17"/>
                    </a:lnTo>
                    <a:lnTo>
                      <a:pt x="260" y="15"/>
                    </a:lnTo>
                    <a:lnTo>
                      <a:pt x="270" y="14"/>
                    </a:lnTo>
                    <a:lnTo>
                      <a:pt x="271" y="15"/>
                    </a:lnTo>
                    <a:lnTo>
                      <a:pt x="271" y="17"/>
                    </a:lnTo>
                    <a:lnTo>
                      <a:pt x="269" y="19"/>
                    </a:lnTo>
                    <a:lnTo>
                      <a:pt x="267" y="19"/>
                    </a:lnTo>
                    <a:lnTo>
                      <a:pt x="269" y="21"/>
                    </a:lnTo>
                    <a:lnTo>
                      <a:pt x="270" y="21"/>
                    </a:lnTo>
                    <a:lnTo>
                      <a:pt x="272" y="19"/>
                    </a:lnTo>
                    <a:lnTo>
                      <a:pt x="273" y="17"/>
                    </a:lnTo>
                    <a:lnTo>
                      <a:pt x="278" y="17"/>
                    </a:lnTo>
                    <a:lnTo>
                      <a:pt x="278" y="18"/>
                    </a:lnTo>
                    <a:lnTo>
                      <a:pt x="279" y="19"/>
                    </a:lnTo>
                    <a:lnTo>
                      <a:pt x="279" y="21"/>
                    </a:lnTo>
                    <a:lnTo>
                      <a:pt x="280" y="23"/>
                    </a:lnTo>
                    <a:lnTo>
                      <a:pt x="280" y="24"/>
                    </a:lnTo>
                    <a:lnTo>
                      <a:pt x="281" y="25"/>
                    </a:lnTo>
                    <a:lnTo>
                      <a:pt x="290" y="25"/>
                    </a:lnTo>
                    <a:lnTo>
                      <a:pt x="297" y="32"/>
                    </a:lnTo>
                    <a:lnTo>
                      <a:pt x="298" y="32"/>
                    </a:lnTo>
                    <a:lnTo>
                      <a:pt x="300" y="35"/>
                    </a:lnTo>
                    <a:lnTo>
                      <a:pt x="300" y="36"/>
                    </a:lnTo>
                    <a:lnTo>
                      <a:pt x="299" y="37"/>
                    </a:lnTo>
                    <a:lnTo>
                      <a:pt x="298" y="39"/>
                    </a:lnTo>
                    <a:lnTo>
                      <a:pt x="301" y="38"/>
                    </a:lnTo>
                    <a:lnTo>
                      <a:pt x="302" y="38"/>
                    </a:lnTo>
                    <a:lnTo>
                      <a:pt x="304" y="37"/>
                    </a:lnTo>
                    <a:lnTo>
                      <a:pt x="305" y="38"/>
                    </a:lnTo>
                    <a:lnTo>
                      <a:pt x="306" y="38"/>
                    </a:lnTo>
                    <a:lnTo>
                      <a:pt x="307" y="39"/>
                    </a:lnTo>
                    <a:lnTo>
                      <a:pt x="309" y="40"/>
                    </a:lnTo>
                    <a:lnTo>
                      <a:pt x="312" y="43"/>
                    </a:lnTo>
                    <a:lnTo>
                      <a:pt x="315" y="45"/>
                    </a:lnTo>
                    <a:lnTo>
                      <a:pt x="316" y="46"/>
                    </a:lnTo>
                    <a:lnTo>
                      <a:pt x="319" y="47"/>
                    </a:lnTo>
                    <a:lnTo>
                      <a:pt x="321" y="47"/>
                    </a:lnTo>
                    <a:lnTo>
                      <a:pt x="323" y="49"/>
                    </a:lnTo>
                    <a:lnTo>
                      <a:pt x="327" y="52"/>
                    </a:lnTo>
                    <a:lnTo>
                      <a:pt x="327" y="54"/>
                    </a:lnTo>
                    <a:lnTo>
                      <a:pt x="328" y="56"/>
                    </a:lnTo>
                    <a:lnTo>
                      <a:pt x="328" y="58"/>
                    </a:lnTo>
                    <a:lnTo>
                      <a:pt x="330" y="60"/>
                    </a:lnTo>
                    <a:lnTo>
                      <a:pt x="336" y="60"/>
                    </a:lnTo>
                    <a:lnTo>
                      <a:pt x="337" y="61"/>
                    </a:lnTo>
                    <a:lnTo>
                      <a:pt x="337" y="65"/>
                    </a:lnTo>
                    <a:lnTo>
                      <a:pt x="335" y="67"/>
                    </a:lnTo>
                    <a:lnTo>
                      <a:pt x="340" y="65"/>
                    </a:lnTo>
                    <a:lnTo>
                      <a:pt x="345" y="65"/>
                    </a:lnTo>
                    <a:lnTo>
                      <a:pt x="347" y="67"/>
                    </a:lnTo>
                    <a:lnTo>
                      <a:pt x="350" y="71"/>
                    </a:lnTo>
                    <a:lnTo>
                      <a:pt x="357" y="74"/>
                    </a:lnTo>
                    <a:lnTo>
                      <a:pt x="358" y="75"/>
                    </a:lnTo>
                    <a:lnTo>
                      <a:pt x="359" y="78"/>
                    </a:lnTo>
                    <a:lnTo>
                      <a:pt x="358" y="79"/>
                    </a:lnTo>
                    <a:lnTo>
                      <a:pt x="357" y="81"/>
                    </a:lnTo>
                    <a:lnTo>
                      <a:pt x="362" y="79"/>
                    </a:lnTo>
                    <a:lnTo>
                      <a:pt x="365" y="79"/>
                    </a:lnTo>
                    <a:lnTo>
                      <a:pt x="364" y="82"/>
                    </a:lnTo>
                    <a:lnTo>
                      <a:pt x="359" y="87"/>
                    </a:lnTo>
                    <a:lnTo>
                      <a:pt x="357" y="88"/>
                    </a:lnTo>
                    <a:lnTo>
                      <a:pt x="355" y="91"/>
                    </a:lnTo>
                    <a:lnTo>
                      <a:pt x="351" y="93"/>
                    </a:lnTo>
                    <a:lnTo>
                      <a:pt x="348" y="96"/>
                    </a:lnTo>
                    <a:lnTo>
                      <a:pt x="348" y="98"/>
                    </a:lnTo>
                    <a:lnTo>
                      <a:pt x="347" y="100"/>
                    </a:lnTo>
                    <a:lnTo>
                      <a:pt x="345" y="101"/>
                    </a:lnTo>
                    <a:lnTo>
                      <a:pt x="343" y="107"/>
                    </a:lnTo>
                    <a:lnTo>
                      <a:pt x="340" y="116"/>
                    </a:lnTo>
                    <a:lnTo>
                      <a:pt x="337" y="123"/>
                    </a:lnTo>
                    <a:lnTo>
                      <a:pt x="337" y="124"/>
                    </a:lnTo>
                    <a:lnTo>
                      <a:pt x="336" y="123"/>
                    </a:lnTo>
                    <a:lnTo>
                      <a:pt x="335" y="123"/>
                    </a:lnTo>
                    <a:lnTo>
                      <a:pt x="335" y="121"/>
                    </a:lnTo>
                    <a:lnTo>
                      <a:pt x="333" y="122"/>
                    </a:lnTo>
                    <a:lnTo>
                      <a:pt x="333" y="123"/>
                    </a:lnTo>
                    <a:lnTo>
                      <a:pt x="335" y="123"/>
                    </a:lnTo>
                    <a:lnTo>
                      <a:pt x="334" y="124"/>
                    </a:lnTo>
                    <a:lnTo>
                      <a:pt x="331" y="126"/>
                    </a:lnTo>
                    <a:lnTo>
                      <a:pt x="328" y="129"/>
                    </a:lnTo>
                    <a:lnTo>
                      <a:pt x="326" y="130"/>
                    </a:lnTo>
                    <a:lnTo>
                      <a:pt x="323" y="130"/>
                    </a:lnTo>
                    <a:lnTo>
                      <a:pt x="323" y="129"/>
                    </a:lnTo>
                    <a:lnTo>
                      <a:pt x="322" y="131"/>
                    </a:lnTo>
                    <a:lnTo>
                      <a:pt x="322" y="135"/>
                    </a:lnTo>
                    <a:lnTo>
                      <a:pt x="323" y="141"/>
                    </a:lnTo>
                    <a:lnTo>
                      <a:pt x="322" y="145"/>
                    </a:lnTo>
                    <a:lnTo>
                      <a:pt x="320" y="149"/>
                    </a:lnTo>
                    <a:lnTo>
                      <a:pt x="315" y="149"/>
                    </a:lnTo>
                    <a:lnTo>
                      <a:pt x="316" y="151"/>
                    </a:lnTo>
                    <a:lnTo>
                      <a:pt x="321" y="151"/>
                    </a:lnTo>
                    <a:lnTo>
                      <a:pt x="323" y="150"/>
                    </a:lnTo>
                    <a:lnTo>
                      <a:pt x="330" y="150"/>
                    </a:lnTo>
                    <a:lnTo>
                      <a:pt x="331" y="152"/>
                    </a:lnTo>
                    <a:lnTo>
                      <a:pt x="331" y="155"/>
                    </a:lnTo>
                    <a:lnTo>
                      <a:pt x="329" y="156"/>
                    </a:lnTo>
                    <a:lnTo>
                      <a:pt x="328" y="157"/>
                    </a:lnTo>
                    <a:lnTo>
                      <a:pt x="326" y="157"/>
                    </a:lnTo>
                    <a:lnTo>
                      <a:pt x="321" y="155"/>
                    </a:lnTo>
                    <a:lnTo>
                      <a:pt x="322" y="157"/>
                    </a:lnTo>
                    <a:lnTo>
                      <a:pt x="322" y="159"/>
                    </a:lnTo>
                    <a:lnTo>
                      <a:pt x="323" y="161"/>
                    </a:lnTo>
                    <a:lnTo>
                      <a:pt x="323" y="163"/>
                    </a:lnTo>
                    <a:lnTo>
                      <a:pt x="322" y="164"/>
                    </a:lnTo>
                    <a:lnTo>
                      <a:pt x="321" y="163"/>
                    </a:lnTo>
                    <a:lnTo>
                      <a:pt x="320" y="163"/>
                    </a:lnTo>
                    <a:lnTo>
                      <a:pt x="320" y="169"/>
                    </a:lnTo>
                    <a:lnTo>
                      <a:pt x="321" y="171"/>
                    </a:lnTo>
                    <a:lnTo>
                      <a:pt x="321" y="172"/>
                    </a:lnTo>
                    <a:lnTo>
                      <a:pt x="308" y="172"/>
                    </a:lnTo>
                    <a:lnTo>
                      <a:pt x="307" y="171"/>
                    </a:lnTo>
                    <a:lnTo>
                      <a:pt x="307" y="170"/>
                    </a:lnTo>
                    <a:lnTo>
                      <a:pt x="308" y="169"/>
                    </a:lnTo>
                    <a:lnTo>
                      <a:pt x="309" y="166"/>
                    </a:lnTo>
                    <a:lnTo>
                      <a:pt x="306" y="168"/>
                    </a:lnTo>
                    <a:lnTo>
                      <a:pt x="305" y="169"/>
                    </a:lnTo>
                    <a:lnTo>
                      <a:pt x="305" y="173"/>
                    </a:lnTo>
                    <a:lnTo>
                      <a:pt x="306" y="175"/>
                    </a:lnTo>
                    <a:lnTo>
                      <a:pt x="307" y="175"/>
                    </a:lnTo>
                    <a:lnTo>
                      <a:pt x="307" y="176"/>
                    </a:lnTo>
                    <a:lnTo>
                      <a:pt x="306" y="176"/>
                    </a:lnTo>
                    <a:lnTo>
                      <a:pt x="304" y="175"/>
                    </a:lnTo>
                    <a:lnTo>
                      <a:pt x="302" y="175"/>
                    </a:lnTo>
                    <a:lnTo>
                      <a:pt x="302" y="176"/>
                    </a:lnTo>
                    <a:lnTo>
                      <a:pt x="304" y="178"/>
                    </a:lnTo>
                    <a:lnTo>
                      <a:pt x="304" y="180"/>
                    </a:lnTo>
                    <a:lnTo>
                      <a:pt x="305" y="183"/>
                    </a:lnTo>
                    <a:lnTo>
                      <a:pt x="305" y="185"/>
                    </a:lnTo>
                    <a:lnTo>
                      <a:pt x="301" y="189"/>
                    </a:lnTo>
                    <a:lnTo>
                      <a:pt x="299" y="190"/>
                    </a:lnTo>
                    <a:lnTo>
                      <a:pt x="297" y="192"/>
                    </a:lnTo>
                    <a:lnTo>
                      <a:pt x="295" y="194"/>
                    </a:lnTo>
                    <a:lnTo>
                      <a:pt x="295" y="197"/>
                    </a:lnTo>
                    <a:lnTo>
                      <a:pt x="293" y="197"/>
                    </a:lnTo>
                    <a:lnTo>
                      <a:pt x="291" y="196"/>
                    </a:lnTo>
                    <a:lnTo>
                      <a:pt x="286" y="191"/>
                    </a:lnTo>
                    <a:lnTo>
                      <a:pt x="284" y="191"/>
                    </a:lnTo>
                    <a:lnTo>
                      <a:pt x="281" y="190"/>
                    </a:lnTo>
                    <a:lnTo>
                      <a:pt x="278" y="191"/>
                    </a:lnTo>
                    <a:lnTo>
                      <a:pt x="283" y="201"/>
                    </a:lnTo>
                    <a:lnTo>
                      <a:pt x="287" y="211"/>
                    </a:lnTo>
                    <a:lnTo>
                      <a:pt x="283" y="211"/>
                    </a:lnTo>
                    <a:lnTo>
                      <a:pt x="276" y="218"/>
                    </a:lnTo>
                    <a:lnTo>
                      <a:pt x="274" y="217"/>
                    </a:lnTo>
                    <a:lnTo>
                      <a:pt x="273" y="214"/>
                    </a:lnTo>
                    <a:lnTo>
                      <a:pt x="272" y="214"/>
                    </a:lnTo>
                    <a:lnTo>
                      <a:pt x="271" y="215"/>
                    </a:lnTo>
                    <a:lnTo>
                      <a:pt x="272" y="217"/>
                    </a:lnTo>
                    <a:lnTo>
                      <a:pt x="273" y="217"/>
                    </a:lnTo>
                    <a:lnTo>
                      <a:pt x="272" y="219"/>
                    </a:lnTo>
                    <a:lnTo>
                      <a:pt x="270" y="221"/>
                    </a:lnTo>
                    <a:lnTo>
                      <a:pt x="263" y="221"/>
                    </a:lnTo>
                    <a:lnTo>
                      <a:pt x="262" y="222"/>
                    </a:lnTo>
                    <a:lnTo>
                      <a:pt x="262" y="228"/>
                    </a:lnTo>
                    <a:lnTo>
                      <a:pt x="253" y="231"/>
                    </a:lnTo>
                    <a:lnTo>
                      <a:pt x="238" y="231"/>
                    </a:lnTo>
                    <a:lnTo>
                      <a:pt x="234" y="233"/>
                    </a:lnTo>
                    <a:lnTo>
                      <a:pt x="230" y="240"/>
                    </a:lnTo>
                    <a:lnTo>
                      <a:pt x="228" y="242"/>
                    </a:lnTo>
                    <a:lnTo>
                      <a:pt x="227" y="241"/>
                    </a:lnTo>
                    <a:lnTo>
                      <a:pt x="224" y="240"/>
                    </a:lnTo>
                    <a:lnTo>
                      <a:pt x="223" y="239"/>
                    </a:lnTo>
                    <a:lnTo>
                      <a:pt x="222" y="236"/>
                    </a:lnTo>
                    <a:lnTo>
                      <a:pt x="220" y="243"/>
                    </a:lnTo>
                    <a:lnTo>
                      <a:pt x="223" y="253"/>
                    </a:lnTo>
                    <a:lnTo>
                      <a:pt x="228" y="260"/>
                    </a:lnTo>
                    <a:lnTo>
                      <a:pt x="234" y="264"/>
                    </a:lnTo>
                    <a:lnTo>
                      <a:pt x="232" y="265"/>
                    </a:lnTo>
                    <a:lnTo>
                      <a:pt x="232" y="267"/>
                    </a:lnTo>
                    <a:lnTo>
                      <a:pt x="231" y="267"/>
                    </a:lnTo>
                    <a:lnTo>
                      <a:pt x="229" y="264"/>
                    </a:lnTo>
                    <a:lnTo>
                      <a:pt x="228" y="264"/>
                    </a:lnTo>
                    <a:lnTo>
                      <a:pt x="223" y="269"/>
                    </a:lnTo>
                    <a:lnTo>
                      <a:pt x="223" y="270"/>
                    </a:lnTo>
                    <a:lnTo>
                      <a:pt x="222" y="269"/>
                    </a:lnTo>
                    <a:lnTo>
                      <a:pt x="222" y="268"/>
                    </a:lnTo>
                    <a:lnTo>
                      <a:pt x="220" y="268"/>
                    </a:lnTo>
                    <a:lnTo>
                      <a:pt x="220" y="270"/>
                    </a:lnTo>
                    <a:lnTo>
                      <a:pt x="222" y="272"/>
                    </a:lnTo>
                    <a:lnTo>
                      <a:pt x="222" y="274"/>
                    </a:lnTo>
                    <a:lnTo>
                      <a:pt x="223" y="276"/>
                    </a:lnTo>
                    <a:lnTo>
                      <a:pt x="222" y="278"/>
                    </a:lnTo>
                    <a:lnTo>
                      <a:pt x="216" y="279"/>
                    </a:lnTo>
                    <a:lnTo>
                      <a:pt x="213" y="278"/>
                    </a:lnTo>
                    <a:lnTo>
                      <a:pt x="210" y="276"/>
                    </a:lnTo>
                    <a:lnTo>
                      <a:pt x="207" y="274"/>
                    </a:lnTo>
                    <a:lnTo>
                      <a:pt x="202" y="274"/>
                    </a:lnTo>
                    <a:lnTo>
                      <a:pt x="202" y="264"/>
                    </a:lnTo>
                    <a:lnTo>
                      <a:pt x="200" y="256"/>
                    </a:lnTo>
                    <a:lnTo>
                      <a:pt x="195" y="250"/>
                    </a:lnTo>
                    <a:lnTo>
                      <a:pt x="192" y="245"/>
                    </a:lnTo>
                    <a:lnTo>
                      <a:pt x="191" y="240"/>
                    </a:lnTo>
                    <a:lnTo>
                      <a:pt x="194" y="234"/>
                    </a:lnTo>
                    <a:lnTo>
                      <a:pt x="191" y="236"/>
                    </a:lnTo>
                    <a:lnTo>
                      <a:pt x="188" y="238"/>
                    </a:lnTo>
                    <a:lnTo>
                      <a:pt x="187" y="239"/>
                    </a:lnTo>
                    <a:lnTo>
                      <a:pt x="185" y="239"/>
                    </a:lnTo>
                    <a:lnTo>
                      <a:pt x="185" y="236"/>
                    </a:lnTo>
                    <a:lnTo>
                      <a:pt x="184" y="235"/>
                    </a:lnTo>
                    <a:lnTo>
                      <a:pt x="180" y="235"/>
                    </a:lnTo>
                    <a:lnTo>
                      <a:pt x="177" y="236"/>
                    </a:lnTo>
                    <a:lnTo>
                      <a:pt x="174" y="229"/>
                    </a:lnTo>
                    <a:lnTo>
                      <a:pt x="174" y="222"/>
                    </a:lnTo>
                    <a:lnTo>
                      <a:pt x="172" y="219"/>
                    </a:lnTo>
                    <a:lnTo>
                      <a:pt x="171" y="217"/>
                    </a:lnTo>
                    <a:lnTo>
                      <a:pt x="168" y="214"/>
                    </a:lnTo>
                    <a:lnTo>
                      <a:pt x="166" y="211"/>
                    </a:lnTo>
                    <a:lnTo>
                      <a:pt x="166" y="207"/>
                    </a:lnTo>
                    <a:lnTo>
                      <a:pt x="167" y="206"/>
                    </a:lnTo>
                    <a:lnTo>
                      <a:pt x="168" y="206"/>
                    </a:lnTo>
                    <a:lnTo>
                      <a:pt x="163" y="200"/>
                    </a:lnTo>
                    <a:lnTo>
                      <a:pt x="158" y="198"/>
                    </a:lnTo>
                    <a:lnTo>
                      <a:pt x="154" y="194"/>
                    </a:lnTo>
                    <a:lnTo>
                      <a:pt x="152" y="193"/>
                    </a:lnTo>
                    <a:lnTo>
                      <a:pt x="150" y="193"/>
                    </a:lnTo>
                    <a:lnTo>
                      <a:pt x="148" y="192"/>
                    </a:lnTo>
                    <a:lnTo>
                      <a:pt x="145" y="192"/>
                    </a:lnTo>
                    <a:lnTo>
                      <a:pt x="143" y="191"/>
                    </a:lnTo>
                    <a:lnTo>
                      <a:pt x="142" y="190"/>
                    </a:lnTo>
                    <a:lnTo>
                      <a:pt x="141" y="187"/>
                    </a:lnTo>
                    <a:lnTo>
                      <a:pt x="141" y="186"/>
                    </a:lnTo>
                    <a:lnTo>
                      <a:pt x="139" y="184"/>
                    </a:lnTo>
                    <a:lnTo>
                      <a:pt x="137" y="182"/>
                    </a:lnTo>
                    <a:lnTo>
                      <a:pt x="135" y="182"/>
                    </a:lnTo>
                    <a:lnTo>
                      <a:pt x="132" y="183"/>
                    </a:lnTo>
                    <a:lnTo>
                      <a:pt x="134" y="180"/>
                    </a:lnTo>
                    <a:lnTo>
                      <a:pt x="134" y="179"/>
                    </a:lnTo>
                    <a:lnTo>
                      <a:pt x="132" y="177"/>
                    </a:lnTo>
                    <a:lnTo>
                      <a:pt x="130" y="176"/>
                    </a:lnTo>
                    <a:lnTo>
                      <a:pt x="129" y="175"/>
                    </a:lnTo>
                    <a:lnTo>
                      <a:pt x="127" y="173"/>
                    </a:lnTo>
                    <a:lnTo>
                      <a:pt x="127" y="171"/>
                    </a:lnTo>
                    <a:lnTo>
                      <a:pt x="128" y="169"/>
                    </a:lnTo>
                    <a:lnTo>
                      <a:pt x="129" y="168"/>
                    </a:lnTo>
                    <a:lnTo>
                      <a:pt x="129" y="166"/>
                    </a:lnTo>
                    <a:lnTo>
                      <a:pt x="128" y="165"/>
                    </a:lnTo>
                    <a:lnTo>
                      <a:pt x="128" y="166"/>
                    </a:lnTo>
                    <a:lnTo>
                      <a:pt x="127" y="168"/>
                    </a:lnTo>
                    <a:lnTo>
                      <a:pt x="127" y="169"/>
                    </a:lnTo>
                    <a:lnTo>
                      <a:pt x="125" y="168"/>
                    </a:lnTo>
                    <a:lnTo>
                      <a:pt x="124" y="165"/>
                    </a:lnTo>
                    <a:lnTo>
                      <a:pt x="123" y="164"/>
                    </a:lnTo>
                    <a:lnTo>
                      <a:pt x="121" y="159"/>
                    </a:lnTo>
                    <a:lnTo>
                      <a:pt x="120" y="158"/>
                    </a:lnTo>
                    <a:lnTo>
                      <a:pt x="120" y="157"/>
                    </a:lnTo>
                    <a:lnTo>
                      <a:pt x="122" y="155"/>
                    </a:lnTo>
                    <a:lnTo>
                      <a:pt x="123" y="155"/>
                    </a:lnTo>
                    <a:lnTo>
                      <a:pt x="123" y="154"/>
                    </a:lnTo>
                    <a:lnTo>
                      <a:pt x="121" y="154"/>
                    </a:lnTo>
                    <a:lnTo>
                      <a:pt x="118" y="156"/>
                    </a:lnTo>
                    <a:lnTo>
                      <a:pt x="118" y="157"/>
                    </a:lnTo>
                    <a:lnTo>
                      <a:pt x="114" y="155"/>
                    </a:lnTo>
                    <a:lnTo>
                      <a:pt x="109" y="155"/>
                    </a:lnTo>
                    <a:lnTo>
                      <a:pt x="106" y="154"/>
                    </a:lnTo>
                    <a:lnTo>
                      <a:pt x="103" y="154"/>
                    </a:lnTo>
                    <a:lnTo>
                      <a:pt x="101" y="152"/>
                    </a:lnTo>
                    <a:lnTo>
                      <a:pt x="100" y="151"/>
                    </a:lnTo>
                    <a:lnTo>
                      <a:pt x="100" y="145"/>
                    </a:lnTo>
                    <a:lnTo>
                      <a:pt x="99" y="143"/>
                    </a:lnTo>
                    <a:lnTo>
                      <a:pt x="97" y="142"/>
                    </a:lnTo>
                    <a:lnTo>
                      <a:pt x="95" y="141"/>
                    </a:lnTo>
                    <a:lnTo>
                      <a:pt x="88" y="134"/>
                    </a:lnTo>
                    <a:lnTo>
                      <a:pt x="87" y="131"/>
                    </a:lnTo>
                    <a:lnTo>
                      <a:pt x="85" y="129"/>
                    </a:lnTo>
                    <a:lnTo>
                      <a:pt x="75" y="129"/>
                    </a:lnTo>
                    <a:lnTo>
                      <a:pt x="71" y="124"/>
                    </a:lnTo>
                    <a:lnTo>
                      <a:pt x="61" y="113"/>
                    </a:lnTo>
                    <a:lnTo>
                      <a:pt x="56" y="109"/>
                    </a:lnTo>
                    <a:lnTo>
                      <a:pt x="57" y="107"/>
                    </a:lnTo>
                    <a:lnTo>
                      <a:pt x="57" y="105"/>
                    </a:lnTo>
                    <a:lnTo>
                      <a:pt x="54" y="105"/>
                    </a:lnTo>
                    <a:lnTo>
                      <a:pt x="51" y="101"/>
                    </a:lnTo>
                    <a:lnTo>
                      <a:pt x="50" y="101"/>
                    </a:lnTo>
                    <a:lnTo>
                      <a:pt x="49" y="100"/>
                    </a:lnTo>
                    <a:lnTo>
                      <a:pt x="47" y="98"/>
                    </a:lnTo>
                    <a:lnTo>
                      <a:pt x="45" y="95"/>
                    </a:lnTo>
                    <a:lnTo>
                      <a:pt x="45" y="92"/>
                    </a:lnTo>
                    <a:lnTo>
                      <a:pt x="47" y="89"/>
                    </a:lnTo>
                    <a:lnTo>
                      <a:pt x="47" y="87"/>
                    </a:lnTo>
                    <a:lnTo>
                      <a:pt x="46" y="87"/>
                    </a:lnTo>
                    <a:lnTo>
                      <a:pt x="45" y="88"/>
                    </a:lnTo>
                    <a:lnTo>
                      <a:pt x="45" y="89"/>
                    </a:lnTo>
                    <a:lnTo>
                      <a:pt x="44" y="87"/>
                    </a:lnTo>
                    <a:lnTo>
                      <a:pt x="44" y="85"/>
                    </a:lnTo>
                    <a:lnTo>
                      <a:pt x="43" y="84"/>
                    </a:lnTo>
                    <a:lnTo>
                      <a:pt x="44" y="82"/>
                    </a:lnTo>
                    <a:lnTo>
                      <a:pt x="45" y="82"/>
                    </a:lnTo>
                    <a:lnTo>
                      <a:pt x="47" y="81"/>
                    </a:lnTo>
                    <a:lnTo>
                      <a:pt x="46" y="80"/>
                    </a:lnTo>
                    <a:lnTo>
                      <a:pt x="45" y="80"/>
                    </a:lnTo>
                    <a:lnTo>
                      <a:pt x="43" y="82"/>
                    </a:lnTo>
                    <a:lnTo>
                      <a:pt x="42" y="85"/>
                    </a:lnTo>
                    <a:lnTo>
                      <a:pt x="38" y="81"/>
                    </a:lnTo>
                    <a:lnTo>
                      <a:pt x="32" y="79"/>
                    </a:lnTo>
                    <a:lnTo>
                      <a:pt x="26" y="78"/>
                    </a:lnTo>
                    <a:lnTo>
                      <a:pt x="19" y="77"/>
                    </a:lnTo>
                    <a:lnTo>
                      <a:pt x="16" y="73"/>
                    </a:lnTo>
                    <a:lnTo>
                      <a:pt x="14" y="67"/>
                    </a:lnTo>
                    <a:lnTo>
                      <a:pt x="11" y="70"/>
                    </a:lnTo>
                    <a:lnTo>
                      <a:pt x="8" y="70"/>
                    </a:lnTo>
                    <a:lnTo>
                      <a:pt x="3" y="67"/>
                    </a:lnTo>
                    <a:lnTo>
                      <a:pt x="1" y="64"/>
                    </a:lnTo>
                    <a:lnTo>
                      <a:pt x="0" y="61"/>
                    </a:lnTo>
                    <a:lnTo>
                      <a:pt x="2" y="56"/>
                    </a:lnTo>
                    <a:lnTo>
                      <a:pt x="5" y="50"/>
                    </a:lnTo>
                    <a:lnTo>
                      <a:pt x="10" y="45"/>
                    </a:lnTo>
                    <a:lnTo>
                      <a:pt x="17" y="42"/>
                    </a:lnTo>
                    <a:lnTo>
                      <a:pt x="15" y="39"/>
                    </a:lnTo>
                    <a:lnTo>
                      <a:pt x="15" y="37"/>
                    </a:lnTo>
                    <a:lnTo>
                      <a:pt x="16" y="36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5" y="30"/>
                    </a:lnTo>
                    <a:lnTo>
                      <a:pt x="25" y="28"/>
                    </a:lnTo>
                    <a:lnTo>
                      <a:pt x="36" y="26"/>
                    </a:lnTo>
                    <a:lnTo>
                      <a:pt x="43" y="25"/>
                    </a:lnTo>
                    <a:lnTo>
                      <a:pt x="46" y="22"/>
                    </a:lnTo>
                    <a:lnTo>
                      <a:pt x="47" y="17"/>
                    </a:lnTo>
                    <a:lnTo>
                      <a:pt x="50" y="16"/>
                    </a:lnTo>
                    <a:lnTo>
                      <a:pt x="53" y="19"/>
                    </a:lnTo>
                    <a:lnTo>
                      <a:pt x="54" y="19"/>
                    </a:lnTo>
                    <a:lnTo>
                      <a:pt x="56" y="18"/>
                    </a:lnTo>
                    <a:lnTo>
                      <a:pt x="56" y="14"/>
                    </a:lnTo>
                    <a:lnTo>
                      <a:pt x="58" y="14"/>
                    </a:lnTo>
                    <a:lnTo>
                      <a:pt x="60" y="15"/>
                    </a:lnTo>
                    <a:lnTo>
                      <a:pt x="61" y="14"/>
                    </a:lnTo>
                    <a:lnTo>
                      <a:pt x="64" y="14"/>
                    </a:lnTo>
                    <a:lnTo>
                      <a:pt x="66" y="12"/>
                    </a:lnTo>
                    <a:lnTo>
                      <a:pt x="67" y="11"/>
                    </a:lnTo>
                    <a:lnTo>
                      <a:pt x="67" y="8"/>
                    </a:lnTo>
                    <a:lnTo>
                      <a:pt x="83" y="8"/>
                    </a:lnTo>
                    <a:lnTo>
                      <a:pt x="100" y="5"/>
                    </a:lnTo>
                    <a:lnTo>
                      <a:pt x="118" y="3"/>
                    </a:lnTo>
                    <a:lnTo>
                      <a:pt x="129" y="2"/>
                    </a:ln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"/>
              <p:cNvSpPr>
                <a:spLocks/>
              </p:cNvSpPr>
              <p:nvPr/>
            </p:nvSpPr>
            <p:spPr bwMode="auto">
              <a:xfrm>
                <a:off x="9504922" y="1901573"/>
                <a:ext cx="212127" cy="451220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52" y="34"/>
                  </a:cxn>
                  <a:cxn ang="0">
                    <a:pos x="64" y="72"/>
                  </a:cxn>
                  <a:cxn ang="0">
                    <a:pos x="76" y="110"/>
                  </a:cxn>
                  <a:cxn ang="0">
                    <a:pos x="81" y="130"/>
                  </a:cxn>
                  <a:cxn ang="0">
                    <a:pos x="85" y="135"/>
                  </a:cxn>
                  <a:cxn ang="0">
                    <a:pos x="87" y="139"/>
                  </a:cxn>
                  <a:cxn ang="0">
                    <a:pos x="90" y="144"/>
                  </a:cxn>
                  <a:cxn ang="0">
                    <a:pos x="92" y="153"/>
                  </a:cxn>
                  <a:cxn ang="0">
                    <a:pos x="93" y="164"/>
                  </a:cxn>
                  <a:cxn ang="0">
                    <a:pos x="97" y="171"/>
                  </a:cxn>
                  <a:cxn ang="0">
                    <a:pos x="110" y="184"/>
                  </a:cxn>
                  <a:cxn ang="0">
                    <a:pos x="116" y="191"/>
                  </a:cxn>
                  <a:cxn ang="0">
                    <a:pos x="118" y="199"/>
                  </a:cxn>
                  <a:cxn ang="0">
                    <a:pos x="118" y="208"/>
                  </a:cxn>
                  <a:cxn ang="0">
                    <a:pos x="108" y="212"/>
                  </a:cxn>
                  <a:cxn ang="0">
                    <a:pos x="101" y="219"/>
                  </a:cxn>
                  <a:cxn ang="0">
                    <a:pos x="96" y="226"/>
                  </a:cxn>
                  <a:cxn ang="0">
                    <a:pos x="90" y="234"/>
                  </a:cxn>
                  <a:cxn ang="0">
                    <a:pos x="64" y="240"/>
                  </a:cxn>
                  <a:cxn ang="0">
                    <a:pos x="39" y="245"/>
                  </a:cxn>
                  <a:cxn ang="0">
                    <a:pos x="14" y="251"/>
                  </a:cxn>
                  <a:cxn ang="0">
                    <a:pos x="9" y="243"/>
                  </a:cxn>
                  <a:cxn ang="0">
                    <a:pos x="7" y="233"/>
                  </a:cxn>
                  <a:cxn ang="0">
                    <a:pos x="7" y="208"/>
                  </a:cxn>
                  <a:cxn ang="0">
                    <a:pos x="5" y="194"/>
                  </a:cxn>
                  <a:cxn ang="0">
                    <a:pos x="3" y="187"/>
                  </a:cxn>
                  <a:cxn ang="0">
                    <a:pos x="1" y="184"/>
                  </a:cxn>
                  <a:cxn ang="0">
                    <a:pos x="0" y="180"/>
                  </a:cxn>
                  <a:cxn ang="0">
                    <a:pos x="0" y="178"/>
                  </a:cxn>
                  <a:cxn ang="0">
                    <a:pos x="3" y="160"/>
                  </a:cxn>
                  <a:cxn ang="0">
                    <a:pos x="9" y="142"/>
                  </a:cxn>
                  <a:cxn ang="0">
                    <a:pos x="11" y="124"/>
                  </a:cxn>
                  <a:cxn ang="0">
                    <a:pos x="11" y="119"/>
                  </a:cxn>
                  <a:cxn ang="0">
                    <a:pos x="10" y="115"/>
                  </a:cxn>
                  <a:cxn ang="0">
                    <a:pos x="8" y="110"/>
                  </a:cxn>
                  <a:cxn ang="0">
                    <a:pos x="5" y="107"/>
                  </a:cxn>
                  <a:cxn ang="0">
                    <a:pos x="7" y="103"/>
                  </a:cxn>
                  <a:cxn ang="0">
                    <a:pos x="11" y="98"/>
                  </a:cxn>
                  <a:cxn ang="0">
                    <a:pos x="15" y="97"/>
                  </a:cxn>
                  <a:cxn ang="0">
                    <a:pos x="23" y="89"/>
                  </a:cxn>
                  <a:cxn ang="0">
                    <a:pos x="25" y="84"/>
                  </a:cxn>
                  <a:cxn ang="0">
                    <a:pos x="28" y="81"/>
                  </a:cxn>
                  <a:cxn ang="0">
                    <a:pos x="31" y="76"/>
                  </a:cxn>
                  <a:cxn ang="0">
                    <a:pos x="25" y="60"/>
                  </a:cxn>
                  <a:cxn ang="0">
                    <a:pos x="23" y="41"/>
                  </a:cxn>
                  <a:cxn ang="0">
                    <a:pos x="23" y="21"/>
                  </a:cxn>
                  <a:cxn ang="0">
                    <a:pos x="28" y="3"/>
                  </a:cxn>
                  <a:cxn ang="0">
                    <a:pos x="30" y="3"/>
                  </a:cxn>
                  <a:cxn ang="0">
                    <a:pos x="32" y="4"/>
                  </a:cxn>
                  <a:cxn ang="0">
                    <a:pos x="34" y="4"/>
                  </a:cxn>
                  <a:cxn ang="0">
                    <a:pos x="36" y="5"/>
                  </a:cxn>
                  <a:cxn ang="0">
                    <a:pos x="38" y="3"/>
                  </a:cxn>
                  <a:cxn ang="0">
                    <a:pos x="39" y="0"/>
                  </a:cxn>
                </a:cxnLst>
                <a:rect l="0" t="0" r="r" b="b"/>
                <a:pathLst>
                  <a:path w="118" h="251">
                    <a:moveTo>
                      <a:pt x="39" y="0"/>
                    </a:moveTo>
                    <a:lnTo>
                      <a:pt x="52" y="34"/>
                    </a:lnTo>
                    <a:lnTo>
                      <a:pt x="64" y="72"/>
                    </a:lnTo>
                    <a:lnTo>
                      <a:pt x="76" y="110"/>
                    </a:lnTo>
                    <a:lnTo>
                      <a:pt x="81" y="130"/>
                    </a:lnTo>
                    <a:lnTo>
                      <a:pt x="85" y="135"/>
                    </a:lnTo>
                    <a:lnTo>
                      <a:pt x="87" y="139"/>
                    </a:lnTo>
                    <a:lnTo>
                      <a:pt x="90" y="144"/>
                    </a:lnTo>
                    <a:lnTo>
                      <a:pt x="92" y="153"/>
                    </a:lnTo>
                    <a:lnTo>
                      <a:pt x="93" y="164"/>
                    </a:lnTo>
                    <a:lnTo>
                      <a:pt x="97" y="171"/>
                    </a:lnTo>
                    <a:lnTo>
                      <a:pt x="110" y="184"/>
                    </a:lnTo>
                    <a:lnTo>
                      <a:pt x="116" y="191"/>
                    </a:lnTo>
                    <a:lnTo>
                      <a:pt x="118" y="199"/>
                    </a:lnTo>
                    <a:lnTo>
                      <a:pt x="118" y="208"/>
                    </a:lnTo>
                    <a:lnTo>
                      <a:pt x="108" y="212"/>
                    </a:lnTo>
                    <a:lnTo>
                      <a:pt x="101" y="219"/>
                    </a:lnTo>
                    <a:lnTo>
                      <a:pt x="96" y="226"/>
                    </a:lnTo>
                    <a:lnTo>
                      <a:pt x="90" y="234"/>
                    </a:lnTo>
                    <a:lnTo>
                      <a:pt x="64" y="240"/>
                    </a:lnTo>
                    <a:lnTo>
                      <a:pt x="39" y="245"/>
                    </a:lnTo>
                    <a:lnTo>
                      <a:pt x="14" y="251"/>
                    </a:lnTo>
                    <a:lnTo>
                      <a:pt x="9" y="243"/>
                    </a:lnTo>
                    <a:lnTo>
                      <a:pt x="7" y="233"/>
                    </a:lnTo>
                    <a:lnTo>
                      <a:pt x="7" y="208"/>
                    </a:lnTo>
                    <a:lnTo>
                      <a:pt x="5" y="194"/>
                    </a:lnTo>
                    <a:lnTo>
                      <a:pt x="3" y="187"/>
                    </a:lnTo>
                    <a:lnTo>
                      <a:pt x="1" y="184"/>
                    </a:lnTo>
                    <a:lnTo>
                      <a:pt x="0" y="180"/>
                    </a:lnTo>
                    <a:lnTo>
                      <a:pt x="0" y="178"/>
                    </a:lnTo>
                    <a:lnTo>
                      <a:pt x="3" y="160"/>
                    </a:lnTo>
                    <a:lnTo>
                      <a:pt x="9" y="142"/>
                    </a:lnTo>
                    <a:lnTo>
                      <a:pt x="11" y="124"/>
                    </a:lnTo>
                    <a:lnTo>
                      <a:pt x="11" y="119"/>
                    </a:lnTo>
                    <a:lnTo>
                      <a:pt x="10" y="115"/>
                    </a:lnTo>
                    <a:lnTo>
                      <a:pt x="8" y="110"/>
                    </a:lnTo>
                    <a:lnTo>
                      <a:pt x="5" y="107"/>
                    </a:lnTo>
                    <a:lnTo>
                      <a:pt x="7" y="103"/>
                    </a:lnTo>
                    <a:lnTo>
                      <a:pt x="11" y="98"/>
                    </a:lnTo>
                    <a:lnTo>
                      <a:pt x="15" y="97"/>
                    </a:lnTo>
                    <a:lnTo>
                      <a:pt x="23" y="89"/>
                    </a:lnTo>
                    <a:lnTo>
                      <a:pt x="25" y="84"/>
                    </a:lnTo>
                    <a:lnTo>
                      <a:pt x="28" y="81"/>
                    </a:lnTo>
                    <a:lnTo>
                      <a:pt x="31" y="76"/>
                    </a:lnTo>
                    <a:lnTo>
                      <a:pt x="25" y="60"/>
                    </a:lnTo>
                    <a:lnTo>
                      <a:pt x="23" y="41"/>
                    </a:lnTo>
                    <a:lnTo>
                      <a:pt x="23" y="21"/>
                    </a:lnTo>
                    <a:lnTo>
                      <a:pt x="28" y="3"/>
                    </a:lnTo>
                    <a:lnTo>
                      <a:pt x="30" y="3"/>
                    </a:lnTo>
                    <a:lnTo>
                      <a:pt x="32" y="4"/>
                    </a:lnTo>
                    <a:lnTo>
                      <a:pt x="34" y="4"/>
                    </a:lnTo>
                    <a:lnTo>
                      <a:pt x="36" y="5"/>
                    </a:lnTo>
                    <a:lnTo>
                      <a:pt x="38" y="3"/>
                    </a:lnTo>
                    <a:lnTo>
                      <a:pt x="3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9"/>
              <p:cNvSpPr>
                <a:spLocks/>
              </p:cNvSpPr>
              <p:nvPr/>
            </p:nvSpPr>
            <p:spPr bwMode="auto">
              <a:xfrm>
                <a:off x="9339535" y="1962695"/>
                <a:ext cx="210330" cy="409872"/>
              </a:xfrm>
              <a:custGeom>
                <a:avLst/>
                <a:gdLst/>
                <a:ahLst/>
                <a:cxnLst>
                  <a:cxn ang="0">
                    <a:pos x="111" y="0"/>
                  </a:cxn>
                  <a:cxn ang="0">
                    <a:pos x="114" y="5"/>
                  </a:cxn>
                  <a:cxn ang="0">
                    <a:pos x="111" y="14"/>
                  </a:cxn>
                  <a:cxn ang="0">
                    <a:pos x="111" y="22"/>
                  </a:cxn>
                  <a:cxn ang="0">
                    <a:pos x="114" y="29"/>
                  </a:cxn>
                  <a:cxn ang="0">
                    <a:pos x="115" y="32"/>
                  </a:cxn>
                  <a:cxn ang="0">
                    <a:pos x="116" y="33"/>
                  </a:cxn>
                  <a:cxn ang="0">
                    <a:pos x="117" y="35"/>
                  </a:cxn>
                  <a:cxn ang="0">
                    <a:pos x="117" y="39"/>
                  </a:cxn>
                  <a:cxn ang="0">
                    <a:pos x="115" y="47"/>
                  </a:cxn>
                  <a:cxn ang="0">
                    <a:pos x="110" y="54"/>
                  </a:cxn>
                  <a:cxn ang="0">
                    <a:pos x="104" y="59"/>
                  </a:cxn>
                  <a:cxn ang="0">
                    <a:pos x="95" y="70"/>
                  </a:cxn>
                  <a:cxn ang="0">
                    <a:pos x="99" y="85"/>
                  </a:cxn>
                  <a:cxn ang="0">
                    <a:pos x="97" y="99"/>
                  </a:cxn>
                  <a:cxn ang="0">
                    <a:pos x="90" y="130"/>
                  </a:cxn>
                  <a:cxn ang="0">
                    <a:pos x="89" y="144"/>
                  </a:cxn>
                  <a:cxn ang="0">
                    <a:pos x="90" y="153"/>
                  </a:cxn>
                  <a:cxn ang="0">
                    <a:pos x="94" y="165"/>
                  </a:cxn>
                  <a:cxn ang="0">
                    <a:pos x="96" y="176"/>
                  </a:cxn>
                  <a:cxn ang="0">
                    <a:pos x="97" y="189"/>
                  </a:cxn>
                  <a:cxn ang="0">
                    <a:pos x="96" y="197"/>
                  </a:cxn>
                  <a:cxn ang="0">
                    <a:pos x="96" y="204"/>
                  </a:cxn>
                  <a:cxn ang="0">
                    <a:pos x="97" y="211"/>
                  </a:cxn>
                  <a:cxn ang="0">
                    <a:pos x="101" y="220"/>
                  </a:cxn>
                  <a:cxn ang="0">
                    <a:pos x="87" y="221"/>
                  </a:cxn>
                  <a:cxn ang="0">
                    <a:pos x="75" y="223"/>
                  </a:cxn>
                  <a:cxn ang="0">
                    <a:pos x="65" y="225"/>
                  </a:cxn>
                  <a:cxn ang="0">
                    <a:pos x="52" y="228"/>
                  </a:cxn>
                  <a:cxn ang="0">
                    <a:pos x="50" y="215"/>
                  </a:cxn>
                  <a:cxn ang="0">
                    <a:pos x="48" y="201"/>
                  </a:cxn>
                  <a:cxn ang="0">
                    <a:pos x="46" y="187"/>
                  </a:cxn>
                  <a:cxn ang="0">
                    <a:pos x="43" y="173"/>
                  </a:cxn>
                  <a:cxn ang="0">
                    <a:pos x="38" y="162"/>
                  </a:cxn>
                  <a:cxn ang="0">
                    <a:pos x="32" y="154"/>
                  </a:cxn>
                  <a:cxn ang="0">
                    <a:pos x="24" y="150"/>
                  </a:cxn>
                  <a:cxn ang="0">
                    <a:pos x="24" y="139"/>
                  </a:cxn>
                  <a:cxn ang="0">
                    <a:pos x="21" y="129"/>
                  </a:cxn>
                  <a:cxn ang="0">
                    <a:pos x="16" y="119"/>
                  </a:cxn>
                  <a:cxn ang="0">
                    <a:pos x="14" y="110"/>
                  </a:cxn>
                  <a:cxn ang="0">
                    <a:pos x="14" y="105"/>
                  </a:cxn>
                  <a:cxn ang="0">
                    <a:pos x="16" y="96"/>
                  </a:cxn>
                  <a:cxn ang="0">
                    <a:pos x="16" y="90"/>
                  </a:cxn>
                  <a:cxn ang="0">
                    <a:pos x="15" y="87"/>
                  </a:cxn>
                  <a:cxn ang="0">
                    <a:pos x="15" y="82"/>
                  </a:cxn>
                  <a:cxn ang="0">
                    <a:pos x="14" y="78"/>
                  </a:cxn>
                  <a:cxn ang="0">
                    <a:pos x="14" y="76"/>
                  </a:cxn>
                  <a:cxn ang="0">
                    <a:pos x="4" y="62"/>
                  </a:cxn>
                  <a:cxn ang="0">
                    <a:pos x="4" y="50"/>
                  </a:cxn>
                  <a:cxn ang="0">
                    <a:pos x="1" y="39"/>
                  </a:cxn>
                  <a:cxn ang="0">
                    <a:pos x="0" y="28"/>
                  </a:cxn>
                  <a:cxn ang="0">
                    <a:pos x="36" y="18"/>
                  </a:cxn>
                  <a:cxn ang="0">
                    <a:pos x="73" y="8"/>
                  </a:cxn>
                  <a:cxn ang="0">
                    <a:pos x="111" y="0"/>
                  </a:cxn>
                </a:cxnLst>
                <a:rect l="0" t="0" r="r" b="b"/>
                <a:pathLst>
                  <a:path w="117" h="228">
                    <a:moveTo>
                      <a:pt x="111" y="0"/>
                    </a:moveTo>
                    <a:lnTo>
                      <a:pt x="114" y="5"/>
                    </a:lnTo>
                    <a:lnTo>
                      <a:pt x="111" y="14"/>
                    </a:lnTo>
                    <a:lnTo>
                      <a:pt x="111" y="22"/>
                    </a:lnTo>
                    <a:lnTo>
                      <a:pt x="114" y="29"/>
                    </a:lnTo>
                    <a:lnTo>
                      <a:pt x="115" y="32"/>
                    </a:lnTo>
                    <a:lnTo>
                      <a:pt x="116" y="33"/>
                    </a:lnTo>
                    <a:lnTo>
                      <a:pt x="117" y="35"/>
                    </a:lnTo>
                    <a:lnTo>
                      <a:pt x="117" y="39"/>
                    </a:lnTo>
                    <a:lnTo>
                      <a:pt x="115" y="47"/>
                    </a:lnTo>
                    <a:lnTo>
                      <a:pt x="110" y="54"/>
                    </a:lnTo>
                    <a:lnTo>
                      <a:pt x="104" y="59"/>
                    </a:lnTo>
                    <a:lnTo>
                      <a:pt x="95" y="70"/>
                    </a:lnTo>
                    <a:lnTo>
                      <a:pt x="99" y="85"/>
                    </a:lnTo>
                    <a:lnTo>
                      <a:pt x="97" y="99"/>
                    </a:lnTo>
                    <a:lnTo>
                      <a:pt x="90" y="130"/>
                    </a:lnTo>
                    <a:lnTo>
                      <a:pt x="89" y="144"/>
                    </a:lnTo>
                    <a:lnTo>
                      <a:pt x="90" y="153"/>
                    </a:lnTo>
                    <a:lnTo>
                      <a:pt x="94" y="165"/>
                    </a:lnTo>
                    <a:lnTo>
                      <a:pt x="96" y="176"/>
                    </a:lnTo>
                    <a:lnTo>
                      <a:pt x="97" y="189"/>
                    </a:lnTo>
                    <a:lnTo>
                      <a:pt x="96" y="197"/>
                    </a:lnTo>
                    <a:lnTo>
                      <a:pt x="96" y="204"/>
                    </a:lnTo>
                    <a:lnTo>
                      <a:pt x="97" y="211"/>
                    </a:lnTo>
                    <a:lnTo>
                      <a:pt x="101" y="220"/>
                    </a:lnTo>
                    <a:lnTo>
                      <a:pt x="87" y="221"/>
                    </a:lnTo>
                    <a:lnTo>
                      <a:pt x="75" y="223"/>
                    </a:lnTo>
                    <a:lnTo>
                      <a:pt x="65" y="225"/>
                    </a:lnTo>
                    <a:lnTo>
                      <a:pt x="52" y="228"/>
                    </a:lnTo>
                    <a:lnTo>
                      <a:pt x="50" y="215"/>
                    </a:lnTo>
                    <a:lnTo>
                      <a:pt x="48" y="201"/>
                    </a:lnTo>
                    <a:lnTo>
                      <a:pt x="46" y="187"/>
                    </a:lnTo>
                    <a:lnTo>
                      <a:pt x="43" y="173"/>
                    </a:lnTo>
                    <a:lnTo>
                      <a:pt x="38" y="162"/>
                    </a:lnTo>
                    <a:lnTo>
                      <a:pt x="32" y="154"/>
                    </a:lnTo>
                    <a:lnTo>
                      <a:pt x="24" y="150"/>
                    </a:lnTo>
                    <a:lnTo>
                      <a:pt x="24" y="139"/>
                    </a:lnTo>
                    <a:lnTo>
                      <a:pt x="21" y="129"/>
                    </a:lnTo>
                    <a:lnTo>
                      <a:pt x="16" y="119"/>
                    </a:lnTo>
                    <a:lnTo>
                      <a:pt x="14" y="110"/>
                    </a:lnTo>
                    <a:lnTo>
                      <a:pt x="14" y="105"/>
                    </a:lnTo>
                    <a:lnTo>
                      <a:pt x="16" y="96"/>
                    </a:lnTo>
                    <a:lnTo>
                      <a:pt x="16" y="90"/>
                    </a:lnTo>
                    <a:lnTo>
                      <a:pt x="15" y="87"/>
                    </a:lnTo>
                    <a:lnTo>
                      <a:pt x="15" y="82"/>
                    </a:lnTo>
                    <a:lnTo>
                      <a:pt x="14" y="78"/>
                    </a:lnTo>
                    <a:lnTo>
                      <a:pt x="14" y="76"/>
                    </a:lnTo>
                    <a:lnTo>
                      <a:pt x="4" y="62"/>
                    </a:lnTo>
                    <a:lnTo>
                      <a:pt x="4" y="50"/>
                    </a:lnTo>
                    <a:lnTo>
                      <a:pt x="1" y="39"/>
                    </a:lnTo>
                    <a:lnTo>
                      <a:pt x="0" y="28"/>
                    </a:lnTo>
                    <a:lnTo>
                      <a:pt x="36" y="18"/>
                    </a:lnTo>
                    <a:lnTo>
                      <a:pt x="73" y="8"/>
                    </a:lnTo>
                    <a:lnTo>
                      <a:pt x="11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10"/>
              <p:cNvSpPr>
                <a:spLocks/>
              </p:cNvSpPr>
              <p:nvPr/>
            </p:nvSpPr>
            <p:spPr bwMode="auto">
              <a:xfrm>
                <a:off x="9433014" y="2282682"/>
                <a:ext cx="384705" cy="217521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56" y="3"/>
                  </a:cxn>
                  <a:cxn ang="0">
                    <a:pos x="159" y="9"/>
                  </a:cxn>
                  <a:cxn ang="0">
                    <a:pos x="163" y="14"/>
                  </a:cxn>
                  <a:cxn ang="0">
                    <a:pos x="166" y="17"/>
                  </a:cxn>
                  <a:cxn ang="0">
                    <a:pos x="171" y="18"/>
                  </a:cxn>
                  <a:cxn ang="0">
                    <a:pos x="178" y="16"/>
                  </a:cxn>
                  <a:cxn ang="0">
                    <a:pos x="169" y="25"/>
                  </a:cxn>
                  <a:cxn ang="0">
                    <a:pos x="161" y="36"/>
                  </a:cxn>
                  <a:cxn ang="0">
                    <a:pos x="155" y="47"/>
                  </a:cxn>
                  <a:cxn ang="0">
                    <a:pos x="158" y="51"/>
                  </a:cxn>
                  <a:cxn ang="0">
                    <a:pos x="158" y="53"/>
                  </a:cxn>
                  <a:cxn ang="0">
                    <a:pos x="162" y="57"/>
                  </a:cxn>
                  <a:cxn ang="0">
                    <a:pos x="166" y="58"/>
                  </a:cxn>
                  <a:cxn ang="0">
                    <a:pos x="178" y="56"/>
                  </a:cxn>
                  <a:cxn ang="0">
                    <a:pos x="180" y="59"/>
                  </a:cxn>
                  <a:cxn ang="0">
                    <a:pos x="184" y="61"/>
                  </a:cxn>
                  <a:cxn ang="0">
                    <a:pos x="187" y="65"/>
                  </a:cxn>
                  <a:cxn ang="0">
                    <a:pos x="190" y="70"/>
                  </a:cxn>
                  <a:cxn ang="0">
                    <a:pos x="189" y="75"/>
                  </a:cxn>
                  <a:cxn ang="0">
                    <a:pos x="194" y="78"/>
                  </a:cxn>
                  <a:cxn ang="0">
                    <a:pos x="199" y="82"/>
                  </a:cxn>
                  <a:cxn ang="0">
                    <a:pos x="204" y="88"/>
                  </a:cxn>
                  <a:cxn ang="0">
                    <a:pos x="208" y="93"/>
                  </a:cxn>
                  <a:cxn ang="0">
                    <a:pos x="214" y="95"/>
                  </a:cxn>
                  <a:cxn ang="0">
                    <a:pos x="214" y="105"/>
                  </a:cxn>
                  <a:cxn ang="0">
                    <a:pos x="212" y="108"/>
                  </a:cxn>
                  <a:cxn ang="0">
                    <a:pos x="211" y="110"/>
                  </a:cxn>
                  <a:cxn ang="0">
                    <a:pos x="207" y="112"/>
                  </a:cxn>
                  <a:cxn ang="0">
                    <a:pos x="203" y="113"/>
                  </a:cxn>
                  <a:cxn ang="0">
                    <a:pos x="203" y="107"/>
                  </a:cxn>
                  <a:cxn ang="0">
                    <a:pos x="201" y="105"/>
                  </a:cxn>
                  <a:cxn ang="0">
                    <a:pos x="201" y="102"/>
                  </a:cxn>
                  <a:cxn ang="0">
                    <a:pos x="200" y="101"/>
                  </a:cxn>
                  <a:cxn ang="0">
                    <a:pos x="200" y="95"/>
                  </a:cxn>
                  <a:cxn ang="0">
                    <a:pos x="191" y="102"/>
                  </a:cxn>
                  <a:cxn ang="0">
                    <a:pos x="184" y="112"/>
                  </a:cxn>
                  <a:cxn ang="0">
                    <a:pos x="178" y="121"/>
                  </a:cxn>
                  <a:cxn ang="0">
                    <a:pos x="172" y="120"/>
                  </a:cxn>
                  <a:cxn ang="0">
                    <a:pos x="169" y="115"/>
                  </a:cxn>
                  <a:cxn ang="0">
                    <a:pos x="166" y="108"/>
                  </a:cxn>
                  <a:cxn ang="0">
                    <a:pos x="166" y="101"/>
                  </a:cxn>
                  <a:cxn ang="0">
                    <a:pos x="162" y="106"/>
                  </a:cxn>
                  <a:cxn ang="0">
                    <a:pos x="161" y="109"/>
                  </a:cxn>
                  <a:cxn ang="0">
                    <a:pos x="154" y="103"/>
                  </a:cxn>
                  <a:cxn ang="0">
                    <a:pos x="144" y="87"/>
                  </a:cxn>
                  <a:cxn ang="0">
                    <a:pos x="114" y="92"/>
                  </a:cxn>
                  <a:cxn ang="0">
                    <a:pos x="86" y="98"/>
                  </a:cxn>
                  <a:cxn ang="0">
                    <a:pos x="59" y="105"/>
                  </a:cxn>
                  <a:cxn ang="0">
                    <a:pos x="31" y="112"/>
                  </a:cxn>
                  <a:cxn ang="0">
                    <a:pos x="0" y="115"/>
                  </a:cxn>
                  <a:cxn ang="0">
                    <a:pos x="1" y="99"/>
                  </a:cxn>
                  <a:cxn ang="0">
                    <a:pos x="3" y="71"/>
                  </a:cxn>
                  <a:cxn ang="0">
                    <a:pos x="3" y="53"/>
                  </a:cxn>
                  <a:cxn ang="0">
                    <a:pos x="33" y="47"/>
                  </a:cxn>
                  <a:cxn ang="0">
                    <a:pos x="63" y="40"/>
                  </a:cxn>
                  <a:cxn ang="0">
                    <a:pos x="94" y="35"/>
                  </a:cxn>
                  <a:cxn ang="0">
                    <a:pos x="121" y="28"/>
                  </a:cxn>
                  <a:cxn ang="0">
                    <a:pos x="132" y="23"/>
                  </a:cxn>
                  <a:cxn ang="0">
                    <a:pos x="141" y="14"/>
                  </a:cxn>
                  <a:cxn ang="0">
                    <a:pos x="147" y="2"/>
                  </a:cxn>
                  <a:cxn ang="0">
                    <a:pos x="150" y="2"/>
                  </a:cxn>
                  <a:cxn ang="0">
                    <a:pos x="152" y="0"/>
                  </a:cxn>
                </a:cxnLst>
                <a:rect l="0" t="0" r="r" b="b"/>
                <a:pathLst>
                  <a:path w="214" h="121">
                    <a:moveTo>
                      <a:pt x="152" y="0"/>
                    </a:moveTo>
                    <a:lnTo>
                      <a:pt x="156" y="3"/>
                    </a:lnTo>
                    <a:lnTo>
                      <a:pt x="159" y="9"/>
                    </a:lnTo>
                    <a:lnTo>
                      <a:pt x="163" y="14"/>
                    </a:lnTo>
                    <a:lnTo>
                      <a:pt x="166" y="17"/>
                    </a:lnTo>
                    <a:lnTo>
                      <a:pt x="171" y="18"/>
                    </a:lnTo>
                    <a:lnTo>
                      <a:pt x="178" y="16"/>
                    </a:lnTo>
                    <a:lnTo>
                      <a:pt x="169" y="25"/>
                    </a:lnTo>
                    <a:lnTo>
                      <a:pt x="161" y="36"/>
                    </a:lnTo>
                    <a:lnTo>
                      <a:pt x="155" y="47"/>
                    </a:lnTo>
                    <a:lnTo>
                      <a:pt x="158" y="51"/>
                    </a:lnTo>
                    <a:lnTo>
                      <a:pt x="158" y="53"/>
                    </a:lnTo>
                    <a:lnTo>
                      <a:pt x="162" y="57"/>
                    </a:lnTo>
                    <a:lnTo>
                      <a:pt x="166" y="58"/>
                    </a:lnTo>
                    <a:lnTo>
                      <a:pt x="178" y="56"/>
                    </a:lnTo>
                    <a:lnTo>
                      <a:pt x="180" y="59"/>
                    </a:lnTo>
                    <a:lnTo>
                      <a:pt x="184" y="61"/>
                    </a:lnTo>
                    <a:lnTo>
                      <a:pt x="187" y="65"/>
                    </a:lnTo>
                    <a:lnTo>
                      <a:pt x="190" y="70"/>
                    </a:lnTo>
                    <a:lnTo>
                      <a:pt x="189" y="75"/>
                    </a:lnTo>
                    <a:lnTo>
                      <a:pt x="194" y="78"/>
                    </a:lnTo>
                    <a:lnTo>
                      <a:pt x="199" y="82"/>
                    </a:lnTo>
                    <a:lnTo>
                      <a:pt x="204" y="88"/>
                    </a:lnTo>
                    <a:lnTo>
                      <a:pt x="208" y="93"/>
                    </a:lnTo>
                    <a:lnTo>
                      <a:pt x="214" y="95"/>
                    </a:lnTo>
                    <a:lnTo>
                      <a:pt x="214" y="105"/>
                    </a:lnTo>
                    <a:lnTo>
                      <a:pt x="212" y="108"/>
                    </a:lnTo>
                    <a:lnTo>
                      <a:pt x="211" y="110"/>
                    </a:lnTo>
                    <a:lnTo>
                      <a:pt x="207" y="112"/>
                    </a:lnTo>
                    <a:lnTo>
                      <a:pt x="203" y="113"/>
                    </a:lnTo>
                    <a:lnTo>
                      <a:pt x="203" y="107"/>
                    </a:lnTo>
                    <a:lnTo>
                      <a:pt x="201" y="105"/>
                    </a:lnTo>
                    <a:lnTo>
                      <a:pt x="201" y="102"/>
                    </a:lnTo>
                    <a:lnTo>
                      <a:pt x="200" y="101"/>
                    </a:lnTo>
                    <a:lnTo>
                      <a:pt x="200" y="95"/>
                    </a:lnTo>
                    <a:lnTo>
                      <a:pt x="191" y="102"/>
                    </a:lnTo>
                    <a:lnTo>
                      <a:pt x="184" y="112"/>
                    </a:lnTo>
                    <a:lnTo>
                      <a:pt x="178" y="121"/>
                    </a:lnTo>
                    <a:lnTo>
                      <a:pt x="172" y="120"/>
                    </a:lnTo>
                    <a:lnTo>
                      <a:pt x="169" y="115"/>
                    </a:lnTo>
                    <a:lnTo>
                      <a:pt x="166" y="108"/>
                    </a:lnTo>
                    <a:lnTo>
                      <a:pt x="166" y="101"/>
                    </a:lnTo>
                    <a:lnTo>
                      <a:pt x="162" y="106"/>
                    </a:lnTo>
                    <a:lnTo>
                      <a:pt x="161" y="109"/>
                    </a:lnTo>
                    <a:lnTo>
                      <a:pt x="154" y="103"/>
                    </a:lnTo>
                    <a:lnTo>
                      <a:pt x="144" y="87"/>
                    </a:lnTo>
                    <a:lnTo>
                      <a:pt x="114" y="92"/>
                    </a:lnTo>
                    <a:lnTo>
                      <a:pt x="86" y="98"/>
                    </a:lnTo>
                    <a:lnTo>
                      <a:pt x="59" y="105"/>
                    </a:lnTo>
                    <a:lnTo>
                      <a:pt x="31" y="112"/>
                    </a:lnTo>
                    <a:lnTo>
                      <a:pt x="0" y="115"/>
                    </a:lnTo>
                    <a:lnTo>
                      <a:pt x="1" y="99"/>
                    </a:lnTo>
                    <a:lnTo>
                      <a:pt x="3" y="71"/>
                    </a:lnTo>
                    <a:lnTo>
                      <a:pt x="3" y="53"/>
                    </a:lnTo>
                    <a:lnTo>
                      <a:pt x="33" y="47"/>
                    </a:lnTo>
                    <a:lnTo>
                      <a:pt x="63" y="40"/>
                    </a:lnTo>
                    <a:lnTo>
                      <a:pt x="94" y="35"/>
                    </a:lnTo>
                    <a:lnTo>
                      <a:pt x="121" y="28"/>
                    </a:lnTo>
                    <a:lnTo>
                      <a:pt x="132" y="23"/>
                    </a:lnTo>
                    <a:lnTo>
                      <a:pt x="141" y="14"/>
                    </a:lnTo>
                    <a:lnTo>
                      <a:pt x="147" y="2"/>
                    </a:lnTo>
                    <a:lnTo>
                      <a:pt x="150" y="2"/>
                    </a:lnTo>
                    <a:lnTo>
                      <a:pt x="15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11"/>
              <p:cNvSpPr>
                <a:spLocks/>
              </p:cNvSpPr>
              <p:nvPr/>
            </p:nvSpPr>
            <p:spPr bwMode="auto">
              <a:xfrm>
                <a:off x="9815922" y="2426498"/>
                <a:ext cx="61121" cy="32358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34" y="4"/>
                  </a:cxn>
                  <a:cxn ang="0">
                    <a:pos x="27" y="11"/>
                  </a:cxn>
                  <a:cxn ang="0">
                    <a:pos x="18" y="15"/>
                  </a:cxn>
                  <a:cxn ang="0">
                    <a:pos x="8" y="18"/>
                  </a:cxn>
                  <a:cxn ang="0">
                    <a:pos x="0" y="18"/>
                  </a:cxn>
                  <a:cxn ang="0">
                    <a:pos x="1" y="15"/>
                  </a:cxn>
                  <a:cxn ang="0">
                    <a:pos x="1" y="14"/>
                  </a:cxn>
                  <a:cxn ang="0">
                    <a:pos x="2" y="13"/>
                  </a:cxn>
                  <a:cxn ang="0">
                    <a:pos x="2" y="12"/>
                  </a:cxn>
                  <a:cxn ang="0">
                    <a:pos x="6" y="12"/>
                  </a:cxn>
                  <a:cxn ang="0">
                    <a:pos x="8" y="13"/>
                  </a:cxn>
                  <a:cxn ang="0">
                    <a:pos x="11" y="12"/>
                  </a:cxn>
                  <a:cxn ang="0">
                    <a:pos x="13" y="12"/>
                  </a:cxn>
                  <a:cxn ang="0">
                    <a:pos x="16" y="11"/>
                  </a:cxn>
                  <a:cxn ang="0">
                    <a:pos x="19" y="11"/>
                  </a:cxn>
                  <a:cxn ang="0">
                    <a:pos x="20" y="9"/>
                  </a:cxn>
                  <a:cxn ang="0">
                    <a:pos x="21" y="9"/>
                  </a:cxn>
                  <a:cxn ang="0">
                    <a:pos x="21" y="6"/>
                  </a:cxn>
                  <a:cxn ang="0">
                    <a:pos x="29" y="0"/>
                  </a:cxn>
                </a:cxnLst>
                <a:rect l="0" t="0" r="r" b="b"/>
                <a:pathLst>
                  <a:path w="34" h="18">
                    <a:moveTo>
                      <a:pt x="29" y="0"/>
                    </a:moveTo>
                    <a:lnTo>
                      <a:pt x="34" y="4"/>
                    </a:lnTo>
                    <a:lnTo>
                      <a:pt x="27" y="11"/>
                    </a:lnTo>
                    <a:lnTo>
                      <a:pt x="18" y="15"/>
                    </a:lnTo>
                    <a:lnTo>
                      <a:pt x="8" y="18"/>
                    </a:lnTo>
                    <a:lnTo>
                      <a:pt x="0" y="18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6" y="12"/>
                    </a:lnTo>
                    <a:lnTo>
                      <a:pt x="8" y="13"/>
                    </a:lnTo>
                    <a:lnTo>
                      <a:pt x="11" y="12"/>
                    </a:lnTo>
                    <a:lnTo>
                      <a:pt x="13" y="12"/>
                    </a:lnTo>
                    <a:lnTo>
                      <a:pt x="16" y="11"/>
                    </a:lnTo>
                    <a:lnTo>
                      <a:pt x="19" y="11"/>
                    </a:lnTo>
                    <a:lnTo>
                      <a:pt x="20" y="9"/>
                    </a:lnTo>
                    <a:lnTo>
                      <a:pt x="21" y="9"/>
                    </a:lnTo>
                    <a:lnTo>
                      <a:pt x="21" y="6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12"/>
              <p:cNvSpPr>
                <a:spLocks/>
              </p:cNvSpPr>
              <p:nvPr/>
            </p:nvSpPr>
            <p:spPr bwMode="auto">
              <a:xfrm>
                <a:off x="9646940" y="2442676"/>
                <a:ext cx="55729" cy="118648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7" y="9"/>
                  </a:cxn>
                  <a:cxn ang="0">
                    <a:pos x="28" y="18"/>
                  </a:cxn>
                  <a:cxn ang="0">
                    <a:pos x="25" y="26"/>
                  </a:cxn>
                  <a:cxn ang="0">
                    <a:pos x="29" y="33"/>
                  </a:cxn>
                  <a:cxn ang="0">
                    <a:pos x="31" y="42"/>
                  </a:cxn>
                  <a:cxn ang="0">
                    <a:pos x="31" y="54"/>
                  </a:cxn>
                  <a:cxn ang="0">
                    <a:pos x="24" y="58"/>
                  </a:cxn>
                  <a:cxn ang="0">
                    <a:pos x="18" y="61"/>
                  </a:cxn>
                  <a:cxn ang="0">
                    <a:pos x="14" y="66"/>
                  </a:cxn>
                  <a:cxn ang="0">
                    <a:pos x="11" y="53"/>
                  </a:cxn>
                  <a:cxn ang="0">
                    <a:pos x="8" y="38"/>
                  </a:cxn>
                  <a:cxn ang="0">
                    <a:pos x="3" y="21"/>
                  </a:cxn>
                  <a:cxn ang="0">
                    <a:pos x="0" y="6"/>
                  </a:cxn>
                  <a:cxn ang="0">
                    <a:pos x="10" y="3"/>
                  </a:cxn>
                  <a:cxn ang="0">
                    <a:pos x="22" y="0"/>
                  </a:cxn>
                </a:cxnLst>
                <a:rect l="0" t="0" r="r" b="b"/>
                <a:pathLst>
                  <a:path w="31" h="66">
                    <a:moveTo>
                      <a:pt x="22" y="0"/>
                    </a:moveTo>
                    <a:lnTo>
                      <a:pt x="27" y="9"/>
                    </a:lnTo>
                    <a:lnTo>
                      <a:pt x="28" y="18"/>
                    </a:lnTo>
                    <a:lnTo>
                      <a:pt x="25" y="26"/>
                    </a:lnTo>
                    <a:lnTo>
                      <a:pt x="29" y="33"/>
                    </a:lnTo>
                    <a:lnTo>
                      <a:pt x="31" y="42"/>
                    </a:lnTo>
                    <a:lnTo>
                      <a:pt x="31" y="54"/>
                    </a:lnTo>
                    <a:lnTo>
                      <a:pt x="24" y="58"/>
                    </a:lnTo>
                    <a:lnTo>
                      <a:pt x="18" y="61"/>
                    </a:lnTo>
                    <a:lnTo>
                      <a:pt x="14" y="66"/>
                    </a:lnTo>
                    <a:lnTo>
                      <a:pt x="11" y="53"/>
                    </a:lnTo>
                    <a:lnTo>
                      <a:pt x="8" y="38"/>
                    </a:lnTo>
                    <a:lnTo>
                      <a:pt x="3" y="21"/>
                    </a:lnTo>
                    <a:lnTo>
                      <a:pt x="0" y="6"/>
                    </a:lnTo>
                    <a:lnTo>
                      <a:pt x="10" y="3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13"/>
              <p:cNvSpPr>
                <a:spLocks/>
              </p:cNvSpPr>
              <p:nvPr/>
            </p:nvSpPr>
            <p:spPr bwMode="auto">
              <a:xfrm>
                <a:off x="9256841" y="2919063"/>
                <a:ext cx="125838" cy="228307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4" y="0"/>
                  </a:cxn>
                  <a:cxn ang="0">
                    <a:pos x="13" y="7"/>
                  </a:cxn>
                  <a:cxn ang="0">
                    <a:pos x="11" y="13"/>
                  </a:cxn>
                  <a:cxn ang="0">
                    <a:pos x="8" y="20"/>
                  </a:cxn>
                  <a:cxn ang="0">
                    <a:pos x="12" y="33"/>
                  </a:cxn>
                  <a:cxn ang="0">
                    <a:pos x="19" y="43"/>
                  </a:cxn>
                  <a:cxn ang="0">
                    <a:pos x="28" y="52"/>
                  </a:cxn>
                  <a:cxn ang="0">
                    <a:pos x="29" y="61"/>
                  </a:cxn>
                  <a:cxn ang="0">
                    <a:pos x="34" y="69"/>
                  </a:cxn>
                  <a:cxn ang="0">
                    <a:pos x="40" y="77"/>
                  </a:cxn>
                  <a:cxn ang="0">
                    <a:pos x="44" y="83"/>
                  </a:cxn>
                  <a:cxn ang="0">
                    <a:pos x="48" y="88"/>
                  </a:cxn>
                  <a:cxn ang="0">
                    <a:pos x="53" y="90"/>
                  </a:cxn>
                  <a:cxn ang="0">
                    <a:pos x="62" y="91"/>
                  </a:cxn>
                  <a:cxn ang="0">
                    <a:pos x="61" y="97"/>
                  </a:cxn>
                  <a:cxn ang="0">
                    <a:pos x="58" y="103"/>
                  </a:cxn>
                  <a:cxn ang="0">
                    <a:pos x="60" y="111"/>
                  </a:cxn>
                  <a:cxn ang="0">
                    <a:pos x="60" y="112"/>
                  </a:cxn>
                  <a:cxn ang="0">
                    <a:pos x="64" y="112"/>
                  </a:cxn>
                  <a:cxn ang="0">
                    <a:pos x="65" y="111"/>
                  </a:cxn>
                  <a:cxn ang="0">
                    <a:pos x="68" y="112"/>
                  </a:cxn>
                  <a:cxn ang="0">
                    <a:pos x="69" y="112"/>
                  </a:cxn>
                  <a:cxn ang="0">
                    <a:pos x="70" y="113"/>
                  </a:cxn>
                  <a:cxn ang="0">
                    <a:pos x="70" y="119"/>
                  </a:cxn>
                  <a:cxn ang="0">
                    <a:pos x="55" y="122"/>
                  </a:cxn>
                  <a:cxn ang="0">
                    <a:pos x="41" y="125"/>
                  </a:cxn>
                  <a:cxn ang="0">
                    <a:pos x="26" y="127"/>
                  </a:cxn>
                  <a:cxn ang="0">
                    <a:pos x="22" y="103"/>
                  </a:cxn>
                  <a:cxn ang="0">
                    <a:pos x="14" y="78"/>
                  </a:cxn>
                  <a:cxn ang="0">
                    <a:pos x="6" y="53"/>
                  </a:cxn>
                  <a:cxn ang="0">
                    <a:pos x="1" y="28"/>
                  </a:cxn>
                  <a:cxn ang="0">
                    <a:pos x="0" y="4"/>
                  </a:cxn>
                  <a:cxn ang="0">
                    <a:pos x="5" y="4"/>
                  </a:cxn>
                  <a:cxn ang="0">
                    <a:pos x="7" y="3"/>
                  </a:cxn>
                  <a:cxn ang="0">
                    <a:pos x="8" y="1"/>
                  </a:cxn>
                  <a:cxn ang="0">
                    <a:pos x="9" y="1"/>
                  </a:cxn>
                  <a:cxn ang="0">
                    <a:pos x="12" y="0"/>
                  </a:cxn>
                </a:cxnLst>
                <a:rect l="0" t="0" r="r" b="b"/>
                <a:pathLst>
                  <a:path w="70" h="127">
                    <a:moveTo>
                      <a:pt x="12" y="0"/>
                    </a:moveTo>
                    <a:lnTo>
                      <a:pt x="14" y="0"/>
                    </a:lnTo>
                    <a:lnTo>
                      <a:pt x="13" y="7"/>
                    </a:lnTo>
                    <a:lnTo>
                      <a:pt x="11" y="13"/>
                    </a:lnTo>
                    <a:lnTo>
                      <a:pt x="8" y="20"/>
                    </a:lnTo>
                    <a:lnTo>
                      <a:pt x="12" y="33"/>
                    </a:lnTo>
                    <a:lnTo>
                      <a:pt x="19" y="43"/>
                    </a:lnTo>
                    <a:lnTo>
                      <a:pt x="28" y="52"/>
                    </a:lnTo>
                    <a:lnTo>
                      <a:pt x="29" y="61"/>
                    </a:lnTo>
                    <a:lnTo>
                      <a:pt x="34" y="69"/>
                    </a:lnTo>
                    <a:lnTo>
                      <a:pt x="40" y="77"/>
                    </a:lnTo>
                    <a:lnTo>
                      <a:pt x="44" y="83"/>
                    </a:lnTo>
                    <a:lnTo>
                      <a:pt x="48" y="88"/>
                    </a:lnTo>
                    <a:lnTo>
                      <a:pt x="53" y="90"/>
                    </a:lnTo>
                    <a:lnTo>
                      <a:pt x="62" y="91"/>
                    </a:lnTo>
                    <a:lnTo>
                      <a:pt x="61" y="97"/>
                    </a:lnTo>
                    <a:lnTo>
                      <a:pt x="58" y="103"/>
                    </a:lnTo>
                    <a:lnTo>
                      <a:pt x="60" y="111"/>
                    </a:lnTo>
                    <a:lnTo>
                      <a:pt x="60" y="112"/>
                    </a:lnTo>
                    <a:lnTo>
                      <a:pt x="64" y="112"/>
                    </a:lnTo>
                    <a:lnTo>
                      <a:pt x="65" y="111"/>
                    </a:lnTo>
                    <a:lnTo>
                      <a:pt x="68" y="112"/>
                    </a:lnTo>
                    <a:lnTo>
                      <a:pt x="69" y="112"/>
                    </a:lnTo>
                    <a:lnTo>
                      <a:pt x="70" y="113"/>
                    </a:lnTo>
                    <a:lnTo>
                      <a:pt x="70" y="119"/>
                    </a:lnTo>
                    <a:lnTo>
                      <a:pt x="55" y="122"/>
                    </a:lnTo>
                    <a:lnTo>
                      <a:pt x="41" y="125"/>
                    </a:lnTo>
                    <a:lnTo>
                      <a:pt x="26" y="127"/>
                    </a:lnTo>
                    <a:lnTo>
                      <a:pt x="22" y="103"/>
                    </a:lnTo>
                    <a:lnTo>
                      <a:pt x="14" y="78"/>
                    </a:lnTo>
                    <a:lnTo>
                      <a:pt x="6" y="53"/>
                    </a:lnTo>
                    <a:lnTo>
                      <a:pt x="1" y="28"/>
                    </a:lnTo>
                    <a:lnTo>
                      <a:pt x="0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14"/>
              <p:cNvSpPr>
                <a:spLocks/>
              </p:cNvSpPr>
              <p:nvPr/>
            </p:nvSpPr>
            <p:spPr bwMode="auto">
              <a:xfrm>
                <a:off x="8593496" y="2564919"/>
                <a:ext cx="760422" cy="497960"/>
              </a:xfrm>
              <a:custGeom>
                <a:avLst/>
                <a:gdLst/>
                <a:ahLst/>
                <a:cxnLst>
                  <a:cxn ang="0">
                    <a:pos x="349" y="2"/>
                  </a:cxn>
                  <a:cxn ang="0">
                    <a:pos x="358" y="9"/>
                  </a:cxn>
                  <a:cxn ang="0">
                    <a:pos x="370" y="25"/>
                  </a:cxn>
                  <a:cxn ang="0">
                    <a:pos x="381" y="37"/>
                  </a:cxn>
                  <a:cxn ang="0">
                    <a:pos x="399" y="42"/>
                  </a:cxn>
                  <a:cxn ang="0">
                    <a:pos x="391" y="64"/>
                  </a:cxn>
                  <a:cxn ang="0">
                    <a:pos x="381" y="85"/>
                  </a:cxn>
                  <a:cxn ang="0">
                    <a:pos x="385" y="95"/>
                  </a:cxn>
                  <a:cxn ang="0">
                    <a:pos x="381" y="109"/>
                  </a:cxn>
                  <a:cxn ang="0">
                    <a:pos x="382" y="114"/>
                  </a:cxn>
                  <a:cxn ang="0">
                    <a:pos x="385" y="121"/>
                  </a:cxn>
                  <a:cxn ang="0">
                    <a:pos x="394" y="132"/>
                  </a:cxn>
                  <a:cxn ang="0">
                    <a:pos x="399" y="137"/>
                  </a:cxn>
                  <a:cxn ang="0">
                    <a:pos x="408" y="144"/>
                  </a:cxn>
                  <a:cxn ang="0">
                    <a:pos x="423" y="153"/>
                  </a:cxn>
                  <a:cxn ang="0">
                    <a:pos x="420" y="160"/>
                  </a:cxn>
                  <a:cxn ang="0">
                    <a:pos x="415" y="165"/>
                  </a:cxn>
                  <a:cxn ang="0">
                    <a:pos x="409" y="169"/>
                  </a:cxn>
                  <a:cxn ang="0">
                    <a:pos x="401" y="182"/>
                  </a:cxn>
                  <a:cxn ang="0">
                    <a:pos x="394" y="189"/>
                  </a:cxn>
                  <a:cxn ang="0">
                    <a:pos x="389" y="195"/>
                  </a:cxn>
                  <a:cxn ang="0">
                    <a:pos x="368" y="198"/>
                  </a:cxn>
                  <a:cxn ang="0">
                    <a:pos x="361" y="211"/>
                  </a:cxn>
                  <a:cxn ang="0">
                    <a:pos x="32" y="251"/>
                  </a:cxn>
                  <a:cxn ang="0">
                    <a:pos x="14" y="156"/>
                  </a:cxn>
                  <a:cxn ang="0">
                    <a:pos x="6" y="110"/>
                  </a:cxn>
                  <a:cxn ang="0">
                    <a:pos x="0" y="83"/>
                  </a:cxn>
                  <a:cxn ang="0">
                    <a:pos x="1" y="70"/>
                  </a:cxn>
                  <a:cxn ang="0">
                    <a:pos x="11" y="62"/>
                  </a:cxn>
                  <a:cxn ang="0">
                    <a:pos x="15" y="61"/>
                  </a:cxn>
                  <a:cxn ang="0">
                    <a:pos x="28" y="49"/>
                  </a:cxn>
                  <a:cxn ang="0">
                    <a:pos x="43" y="40"/>
                  </a:cxn>
                  <a:cxn ang="0">
                    <a:pos x="46" y="60"/>
                  </a:cxn>
                  <a:cxn ang="0">
                    <a:pos x="148" y="42"/>
                  </a:cxn>
                  <a:cxn ang="0">
                    <a:pos x="254" y="20"/>
                  </a:cxn>
                  <a:cxn ang="0">
                    <a:pos x="262" y="16"/>
                  </a:cxn>
                  <a:cxn ang="0">
                    <a:pos x="270" y="14"/>
                  </a:cxn>
                  <a:cxn ang="0">
                    <a:pos x="310" y="8"/>
                  </a:cxn>
                  <a:cxn ang="0">
                    <a:pos x="334" y="1"/>
                  </a:cxn>
                </a:cxnLst>
                <a:rect l="0" t="0" r="r" b="b"/>
                <a:pathLst>
                  <a:path w="423" h="277">
                    <a:moveTo>
                      <a:pt x="344" y="0"/>
                    </a:moveTo>
                    <a:lnTo>
                      <a:pt x="349" y="2"/>
                    </a:lnTo>
                    <a:lnTo>
                      <a:pt x="354" y="6"/>
                    </a:lnTo>
                    <a:lnTo>
                      <a:pt x="358" y="9"/>
                    </a:lnTo>
                    <a:lnTo>
                      <a:pt x="363" y="8"/>
                    </a:lnTo>
                    <a:lnTo>
                      <a:pt x="370" y="25"/>
                    </a:lnTo>
                    <a:lnTo>
                      <a:pt x="375" y="32"/>
                    </a:lnTo>
                    <a:lnTo>
                      <a:pt x="381" y="37"/>
                    </a:lnTo>
                    <a:lnTo>
                      <a:pt x="389" y="42"/>
                    </a:lnTo>
                    <a:lnTo>
                      <a:pt x="399" y="42"/>
                    </a:lnTo>
                    <a:lnTo>
                      <a:pt x="395" y="53"/>
                    </a:lnTo>
                    <a:lnTo>
                      <a:pt x="391" y="64"/>
                    </a:lnTo>
                    <a:lnTo>
                      <a:pt x="387" y="76"/>
                    </a:lnTo>
                    <a:lnTo>
                      <a:pt x="381" y="85"/>
                    </a:lnTo>
                    <a:lnTo>
                      <a:pt x="381" y="90"/>
                    </a:lnTo>
                    <a:lnTo>
                      <a:pt x="385" y="95"/>
                    </a:lnTo>
                    <a:lnTo>
                      <a:pt x="385" y="99"/>
                    </a:lnTo>
                    <a:lnTo>
                      <a:pt x="381" y="109"/>
                    </a:lnTo>
                    <a:lnTo>
                      <a:pt x="381" y="110"/>
                    </a:lnTo>
                    <a:lnTo>
                      <a:pt x="382" y="114"/>
                    </a:lnTo>
                    <a:lnTo>
                      <a:pt x="383" y="118"/>
                    </a:lnTo>
                    <a:lnTo>
                      <a:pt x="385" y="121"/>
                    </a:lnTo>
                    <a:lnTo>
                      <a:pt x="394" y="130"/>
                    </a:lnTo>
                    <a:lnTo>
                      <a:pt x="394" y="132"/>
                    </a:lnTo>
                    <a:lnTo>
                      <a:pt x="397" y="135"/>
                    </a:lnTo>
                    <a:lnTo>
                      <a:pt x="399" y="137"/>
                    </a:lnTo>
                    <a:lnTo>
                      <a:pt x="403" y="139"/>
                    </a:lnTo>
                    <a:lnTo>
                      <a:pt x="408" y="144"/>
                    </a:lnTo>
                    <a:lnTo>
                      <a:pt x="415" y="148"/>
                    </a:lnTo>
                    <a:lnTo>
                      <a:pt x="423" y="153"/>
                    </a:lnTo>
                    <a:lnTo>
                      <a:pt x="422" y="158"/>
                    </a:lnTo>
                    <a:lnTo>
                      <a:pt x="420" y="160"/>
                    </a:lnTo>
                    <a:lnTo>
                      <a:pt x="418" y="162"/>
                    </a:lnTo>
                    <a:lnTo>
                      <a:pt x="415" y="165"/>
                    </a:lnTo>
                    <a:lnTo>
                      <a:pt x="412" y="167"/>
                    </a:lnTo>
                    <a:lnTo>
                      <a:pt x="409" y="169"/>
                    </a:lnTo>
                    <a:lnTo>
                      <a:pt x="404" y="176"/>
                    </a:lnTo>
                    <a:lnTo>
                      <a:pt x="401" y="182"/>
                    </a:lnTo>
                    <a:lnTo>
                      <a:pt x="397" y="189"/>
                    </a:lnTo>
                    <a:lnTo>
                      <a:pt x="394" y="189"/>
                    </a:lnTo>
                    <a:lnTo>
                      <a:pt x="391" y="190"/>
                    </a:lnTo>
                    <a:lnTo>
                      <a:pt x="389" y="195"/>
                    </a:lnTo>
                    <a:lnTo>
                      <a:pt x="372" y="195"/>
                    </a:lnTo>
                    <a:lnTo>
                      <a:pt x="368" y="198"/>
                    </a:lnTo>
                    <a:lnTo>
                      <a:pt x="366" y="202"/>
                    </a:lnTo>
                    <a:lnTo>
                      <a:pt x="361" y="211"/>
                    </a:lnTo>
                    <a:lnTo>
                      <a:pt x="37" y="277"/>
                    </a:lnTo>
                    <a:lnTo>
                      <a:pt x="32" y="251"/>
                    </a:lnTo>
                    <a:lnTo>
                      <a:pt x="26" y="222"/>
                    </a:lnTo>
                    <a:lnTo>
                      <a:pt x="14" y="156"/>
                    </a:lnTo>
                    <a:lnTo>
                      <a:pt x="9" y="125"/>
                    </a:lnTo>
                    <a:lnTo>
                      <a:pt x="6" y="110"/>
                    </a:lnTo>
                    <a:lnTo>
                      <a:pt x="2" y="96"/>
                    </a:lnTo>
                    <a:lnTo>
                      <a:pt x="0" y="83"/>
                    </a:lnTo>
                    <a:lnTo>
                      <a:pt x="0" y="74"/>
                    </a:lnTo>
                    <a:lnTo>
                      <a:pt x="1" y="70"/>
                    </a:lnTo>
                    <a:lnTo>
                      <a:pt x="9" y="62"/>
                    </a:lnTo>
                    <a:lnTo>
                      <a:pt x="11" y="62"/>
                    </a:lnTo>
                    <a:lnTo>
                      <a:pt x="13" y="61"/>
                    </a:lnTo>
                    <a:lnTo>
                      <a:pt x="15" y="61"/>
                    </a:lnTo>
                    <a:lnTo>
                      <a:pt x="18" y="60"/>
                    </a:lnTo>
                    <a:lnTo>
                      <a:pt x="28" y="49"/>
                    </a:lnTo>
                    <a:lnTo>
                      <a:pt x="35" y="43"/>
                    </a:lnTo>
                    <a:lnTo>
                      <a:pt x="43" y="40"/>
                    </a:lnTo>
                    <a:lnTo>
                      <a:pt x="46" y="51"/>
                    </a:lnTo>
                    <a:lnTo>
                      <a:pt x="46" y="60"/>
                    </a:lnTo>
                    <a:lnTo>
                      <a:pt x="96" y="51"/>
                    </a:lnTo>
                    <a:lnTo>
                      <a:pt x="148" y="42"/>
                    </a:lnTo>
                    <a:lnTo>
                      <a:pt x="200" y="32"/>
                    </a:lnTo>
                    <a:lnTo>
                      <a:pt x="254" y="20"/>
                    </a:lnTo>
                    <a:lnTo>
                      <a:pt x="259" y="19"/>
                    </a:lnTo>
                    <a:lnTo>
                      <a:pt x="262" y="16"/>
                    </a:lnTo>
                    <a:lnTo>
                      <a:pt x="266" y="15"/>
                    </a:lnTo>
                    <a:lnTo>
                      <a:pt x="270" y="14"/>
                    </a:lnTo>
                    <a:lnTo>
                      <a:pt x="290" y="12"/>
                    </a:lnTo>
                    <a:lnTo>
                      <a:pt x="310" y="8"/>
                    </a:lnTo>
                    <a:lnTo>
                      <a:pt x="323" y="5"/>
                    </a:lnTo>
                    <a:lnTo>
                      <a:pt x="334" y="1"/>
                    </a:lnTo>
                    <a:lnTo>
                      <a:pt x="34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15"/>
              <p:cNvSpPr>
                <a:spLocks/>
              </p:cNvSpPr>
              <p:nvPr/>
            </p:nvSpPr>
            <p:spPr bwMode="auto">
              <a:xfrm>
                <a:off x="8676189" y="2013030"/>
                <a:ext cx="787387" cy="699301"/>
              </a:xfrm>
              <a:custGeom>
                <a:avLst/>
                <a:gdLst/>
                <a:ahLst/>
                <a:cxnLst>
                  <a:cxn ang="0">
                    <a:pos x="366" y="6"/>
                  </a:cxn>
                  <a:cxn ang="0">
                    <a:pos x="366" y="17"/>
                  </a:cxn>
                  <a:cxn ang="0">
                    <a:pos x="371" y="34"/>
                  </a:cxn>
                  <a:cxn ang="0">
                    <a:pos x="380" y="55"/>
                  </a:cxn>
                  <a:cxn ang="0">
                    <a:pos x="379" y="78"/>
                  </a:cxn>
                  <a:cxn ang="0">
                    <a:pos x="387" y="104"/>
                  </a:cxn>
                  <a:cxn ang="0">
                    <a:pos x="393" y="131"/>
                  </a:cxn>
                  <a:cxn ang="0">
                    <a:pos x="395" y="131"/>
                  </a:cxn>
                  <a:cxn ang="0">
                    <a:pos x="398" y="127"/>
                  </a:cxn>
                  <a:cxn ang="0">
                    <a:pos x="408" y="148"/>
                  </a:cxn>
                  <a:cxn ang="0">
                    <a:pos x="419" y="197"/>
                  </a:cxn>
                  <a:cxn ang="0">
                    <a:pos x="421" y="203"/>
                  </a:cxn>
                  <a:cxn ang="0">
                    <a:pos x="419" y="263"/>
                  </a:cxn>
                  <a:cxn ang="0">
                    <a:pos x="424" y="277"/>
                  </a:cxn>
                  <a:cxn ang="0">
                    <a:pos x="433" y="330"/>
                  </a:cxn>
                  <a:cxn ang="0">
                    <a:pos x="436" y="350"/>
                  </a:cxn>
                  <a:cxn ang="0">
                    <a:pos x="438" y="371"/>
                  </a:cxn>
                  <a:cxn ang="0">
                    <a:pos x="435" y="384"/>
                  </a:cxn>
                  <a:cxn ang="0">
                    <a:pos x="424" y="389"/>
                  </a:cxn>
                  <a:cxn ang="0">
                    <a:pos x="419" y="379"/>
                  </a:cxn>
                  <a:cxn ang="0">
                    <a:pos x="416" y="369"/>
                  </a:cxn>
                  <a:cxn ang="0">
                    <a:pos x="335" y="341"/>
                  </a:cxn>
                  <a:cxn ang="0">
                    <a:pos x="319" y="313"/>
                  </a:cxn>
                  <a:cxn ang="0">
                    <a:pos x="306" y="308"/>
                  </a:cxn>
                  <a:cxn ang="0">
                    <a:pos x="301" y="301"/>
                  </a:cxn>
                  <a:cxn ang="0">
                    <a:pos x="264" y="311"/>
                  </a:cxn>
                  <a:cxn ang="0">
                    <a:pos x="185" y="328"/>
                  </a:cxn>
                  <a:cxn ang="0">
                    <a:pos x="46" y="355"/>
                  </a:cxn>
                  <a:cxn ang="0">
                    <a:pos x="3" y="356"/>
                  </a:cxn>
                  <a:cxn ang="0">
                    <a:pos x="1" y="343"/>
                  </a:cxn>
                  <a:cxn ang="0">
                    <a:pos x="10" y="334"/>
                  </a:cxn>
                  <a:cxn ang="0">
                    <a:pos x="25" y="313"/>
                  </a:cxn>
                  <a:cxn ang="0">
                    <a:pos x="40" y="295"/>
                  </a:cxn>
                  <a:cxn ang="0">
                    <a:pos x="44" y="290"/>
                  </a:cxn>
                  <a:cxn ang="0">
                    <a:pos x="50" y="281"/>
                  </a:cxn>
                  <a:cxn ang="0">
                    <a:pos x="46" y="267"/>
                  </a:cxn>
                  <a:cxn ang="0">
                    <a:pos x="41" y="256"/>
                  </a:cxn>
                  <a:cxn ang="0">
                    <a:pos x="33" y="251"/>
                  </a:cxn>
                  <a:cxn ang="0">
                    <a:pos x="31" y="239"/>
                  </a:cxn>
                  <a:cxn ang="0">
                    <a:pos x="55" y="229"/>
                  </a:cxn>
                  <a:cxn ang="0">
                    <a:pos x="93" y="217"/>
                  </a:cxn>
                  <a:cxn ang="0">
                    <a:pos x="122" y="222"/>
                  </a:cxn>
                  <a:cxn ang="0">
                    <a:pos x="156" y="214"/>
                  </a:cxn>
                  <a:cxn ang="0">
                    <a:pos x="194" y="186"/>
                  </a:cxn>
                  <a:cxn ang="0">
                    <a:pos x="210" y="178"/>
                  </a:cxn>
                  <a:cxn ang="0">
                    <a:pos x="204" y="150"/>
                  </a:cxn>
                  <a:cxn ang="0">
                    <a:pos x="213" y="136"/>
                  </a:cxn>
                  <a:cxn ang="0">
                    <a:pos x="208" y="131"/>
                  </a:cxn>
                  <a:cxn ang="0">
                    <a:pos x="202" y="125"/>
                  </a:cxn>
                  <a:cxn ang="0">
                    <a:pos x="196" y="130"/>
                  </a:cxn>
                  <a:cxn ang="0">
                    <a:pos x="208" y="108"/>
                  </a:cxn>
                  <a:cxn ang="0">
                    <a:pos x="222" y="84"/>
                  </a:cxn>
                  <a:cxn ang="0">
                    <a:pos x="231" y="67"/>
                  </a:cxn>
                  <a:cxn ang="0">
                    <a:pos x="268" y="26"/>
                  </a:cxn>
                  <a:cxn ang="0">
                    <a:pos x="324" y="12"/>
                  </a:cxn>
                </a:cxnLst>
                <a:rect l="0" t="0" r="r" b="b"/>
                <a:pathLst>
                  <a:path w="438" h="389">
                    <a:moveTo>
                      <a:pt x="363" y="0"/>
                    </a:moveTo>
                    <a:lnTo>
                      <a:pt x="366" y="4"/>
                    </a:lnTo>
                    <a:lnTo>
                      <a:pt x="366" y="6"/>
                    </a:lnTo>
                    <a:lnTo>
                      <a:pt x="365" y="8"/>
                    </a:lnTo>
                    <a:lnTo>
                      <a:pt x="365" y="14"/>
                    </a:lnTo>
                    <a:lnTo>
                      <a:pt x="366" y="17"/>
                    </a:lnTo>
                    <a:lnTo>
                      <a:pt x="369" y="18"/>
                    </a:lnTo>
                    <a:lnTo>
                      <a:pt x="371" y="22"/>
                    </a:lnTo>
                    <a:lnTo>
                      <a:pt x="371" y="34"/>
                    </a:lnTo>
                    <a:lnTo>
                      <a:pt x="374" y="41"/>
                    </a:lnTo>
                    <a:lnTo>
                      <a:pt x="378" y="47"/>
                    </a:lnTo>
                    <a:lnTo>
                      <a:pt x="380" y="55"/>
                    </a:lnTo>
                    <a:lnTo>
                      <a:pt x="383" y="64"/>
                    </a:lnTo>
                    <a:lnTo>
                      <a:pt x="383" y="68"/>
                    </a:lnTo>
                    <a:lnTo>
                      <a:pt x="379" y="78"/>
                    </a:lnTo>
                    <a:lnTo>
                      <a:pt x="379" y="82"/>
                    </a:lnTo>
                    <a:lnTo>
                      <a:pt x="383" y="94"/>
                    </a:lnTo>
                    <a:lnTo>
                      <a:pt x="387" y="104"/>
                    </a:lnTo>
                    <a:lnTo>
                      <a:pt x="391" y="117"/>
                    </a:lnTo>
                    <a:lnTo>
                      <a:pt x="391" y="130"/>
                    </a:lnTo>
                    <a:lnTo>
                      <a:pt x="393" y="131"/>
                    </a:lnTo>
                    <a:lnTo>
                      <a:pt x="394" y="132"/>
                    </a:lnTo>
                    <a:lnTo>
                      <a:pt x="394" y="131"/>
                    </a:lnTo>
                    <a:lnTo>
                      <a:pt x="395" y="131"/>
                    </a:lnTo>
                    <a:lnTo>
                      <a:pt x="397" y="130"/>
                    </a:lnTo>
                    <a:lnTo>
                      <a:pt x="397" y="129"/>
                    </a:lnTo>
                    <a:lnTo>
                      <a:pt x="398" y="127"/>
                    </a:lnTo>
                    <a:lnTo>
                      <a:pt x="400" y="127"/>
                    </a:lnTo>
                    <a:lnTo>
                      <a:pt x="402" y="130"/>
                    </a:lnTo>
                    <a:lnTo>
                      <a:pt x="408" y="148"/>
                    </a:lnTo>
                    <a:lnTo>
                      <a:pt x="413" y="171"/>
                    </a:lnTo>
                    <a:lnTo>
                      <a:pt x="416" y="195"/>
                    </a:lnTo>
                    <a:lnTo>
                      <a:pt x="419" y="197"/>
                    </a:lnTo>
                    <a:lnTo>
                      <a:pt x="420" y="200"/>
                    </a:lnTo>
                    <a:lnTo>
                      <a:pt x="421" y="201"/>
                    </a:lnTo>
                    <a:lnTo>
                      <a:pt x="421" y="203"/>
                    </a:lnTo>
                    <a:lnTo>
                      <a:pt x="419" y="220"/>
                    </a:lnTo>
                    <a:lnTo>
                      <a:pt x="417" y="241"/>
                    </a:lnTo>
                    <a:lnTo>
                      <a:pt x="419" y="263"/>
                    </a:lnTo>
                    <a:lnTo>
                      <a:pt x="420" y="266"/>
                    </a:lnTo>
                    <a:lnTo>
                      <a:pt x="422" y="270"/>
                    </a:lnTo>
                    <a:lnTo>
                      <a:pt x="424" y="277"/>
                    </a:lnTo>
                    <a:lnTo>
                      <a:pt x="427" y="293"/>
                    </a:lnTo>
                    <a:lnTo>
                      <a:pt x="429" y="312"/>
                    </a:lnTo>
                    <a:lnTo>
                      <a:pt x="433" y="330"/>
                    </a:lnTo>
                    <a:lnTo>
                      <a:pt x="435" y="340"/>
                    </a:lnTo>
                    <a:lnTo>
                      <a:pt x="437" y="346"/>
                    </a:lnTo>
                    <a:lnTo>
                      <a:pt x="436" y="350"/>
                    </a:lnTo>
                    <a:lnTo>
                      <a:pt x="433" y="355"/>
                    </a:lnTo>
                    <a:lnTo>
                      <a:pt x="427" y="361"/>
                    </a:lnTo>
                    <a:lnTo>
                      <a:pt x="438" y="371"/>
                    </a:lnTo>
                    <a:lnTo>
                      <a:pt x="438" y="378"/>
                    </a:lnTo>
                    <a:lnTo>
                      <a:pt x="437" y="382"/>
                    </a:lnTo>
                    <a:lnTo>
                      <a:pt x="435" y="384"/>
                    </a:lnTo>
                    <a:lnTo>
                      <a:pt x="433" y="385"/>
                    </a:lnTo>
                    <a:lnTo>
                      <a:pt x="429" y="386"/>
                    </a:lnTo>
                    <a:lnTo>
                      <a:pt x="424" y="389"/>
                    </a:lnTo>
                    <a:lnTo>
                      <a:pt x="422" y="388"/>
                    </a:lnTo>
                    <a:lnTo>
                      <a:pt x="420" y="383"/>
                    </a:lnTo>
                    <a:lnTo>
                      <a:pt x="419" y="379"/>
                    </a:lnTo>
                    <a:lnTo>
                      <a:pt x="417" y="377"/>
                    </a:lnTo>
                    <a:lnTo>
                      <a:pt x="417" y="371"/>
                    </a:lnTo>
                    <a:lnTo>
                      <a:pt x="416" y="369"/>
                    </a:lnTo>
                    <a:lnTo>
                      <a:pt x="387" y="361"/>
                    </a:lnTo>
                    <a:lnTo>
                      <a:pt x="362" y="350"/>
                    </a:lnTo>
                    <a:lnTo>
                      <a:pt x="335" y="341"/>
                    </a:lnTo>
                    <a:lnTo>
                      <a:pt x="330" y="336"/>
                    </a:lnTo>
                    <a:lnTo>
                      <a:pt x="323" y="315"/>
                    </a:lnTo>
                    <a:lnTo>
                      <a:pt x="319" y="313"/>
                    </a:lnTo>
                    <a:lnTo>
                      <a:pt x="316" y="313"/>
                    </a:lnTo>
                    <a:lnTo>
                      <a:pt x="309" y="311"/>
                    </a:lnTo>
                    <a:lnTo>
                      <a:pt x="306" y="308"/>
                    </a:lnTo>
                    <a:lnTo>
                      <a:pt x="303" y="306"/>
                    </a:lnTo>
                    <a:lnTo>
                      <a:pt x="302" y="302"/>
                    </a:lnTo>
                    <a:lnTo>
                      <a:pt x="301" y="301"/>
                    </a:lnTo>
                    <a:lnTo>
                      <a:pt x="294" y="301"/>
                    </a:lnTo>
                    <a:lnTo>
                      <a:pt x="285" y="304"/>
                    </a:lnTo>
                    <a:lnTo>
                      <a:pt x="264" y="311"/>
                    </a:lnTo>
                    <a:lnTo>
                      <a:pt x="245" y="314"/>
                    </a:lnTo>
                    <a:lnTo>
                      <a:pt x="228" y="319"/>
                    </a:lnTo>
                    <a:lnTo>
                      <a:pt x="185" y="328"/>
                    </a:lnTo>
                    <a:lnTo>
                      <a:pt x="139" y="337"/>
                    </a:lnTo>
                    <a:lnTo>
                      <a:pt x="93" y="347"/>
                    </a:lnTo>
                    <a:lnTo>
                      <a:pt x="46" y="355"/>
                    </a:lnTo>
                    <a:lnTo>
                      <a:pt x="2" y="361"/>
                    </a:lnTo>
                    <a:lnTo>
                      <a:pt x="3" y="358"/>
                    </a:lnTo>
                    <a:lnTo>
                      <a:pt x="3" y="356"/>
                    </a:lnTo>
                    <a:lnTo>
                      <a:pt x="0" y="349"/>
                    </a:lnTo>
                    <a:lnTo>
                      <a:pt x="0" y="347"/>
                    </a:lnTo>
                    <a:lnTo>
                      <a:pt x="1" y="343"/>
                    </a:lnTo>
                    <a:lnTo>
                      <a:pt x="2" y="341"/>
                    </a:lnTo>
                    <a:lnTo>
                      <a:pt x="7" y="336"/>
                    </a:lnTo>
                    <a:lnTo>
                      <a:pt x="10" y="334"/>
                    </a:lnTo>
                    <a:lnTo>
                      <a:pt x="13" y="330"/>
                    </a:lnTo>
                    <a:lnTo>
                      <a:pt x="18" y="325"/>
                    </a:lnTo>
                    <a:lnTo>
                      <a:pt x="25" y="313"/>
                    </a:lnTo>
                    <a:lnTo>
                      <a:pt x="39" y="299"/>
                    </a:lnTo>
                    <a:lnTo>
                      <a:pt x="40" y="297"/>
                    </a:lnTo>
                    <a:lnTo>
                      <a:pt x="40" y="295"/>
                    </a:lnTo>
                    <a:lnTo>
                      <a:pt x="41" y="293"/>
                    </a:lnTo>
                    <a:lnTo>
                      <a:pt x="43" y="292"/>
                    </a:lnTo>
                    <a:lnTo>
                      <a:pt x="44" y="290"/>
                    </a:lnTo>
                    <a:lnTo>
                      <a:pt x="46" y="287"/>
                    </a:lnTo>
                    <a:lnTo>
                      <a:pt x="48" y="284"/>
                    </a:lnTo>
                    <a:lnTo>
                      <a:pt x="50" y="281"/>
                    </a:lnTo>
                    <a:lnTo>
                      <a:pt x="50" y="276"/>
                    </a:lnTo>
                    <a:lnTo>
                      <a:pt x="48" y="271"/>
                    </a:lnTo>
                    <a:lnTo>
                      <a:pt x="46" y="267"/>
                    </a:lnTo>
                    <a:lnTo>
                      <a:pt x="44" y="263"/>
                    </a:lnTo>
                    <a:lnTo>
                      <a:pt x="45" y="257"/>
                    </a:lnTo>
                    <a:lnTo>
                      <a:pt x="41" y="256"/>
                    </a:lnTo>
                    <a:lnTo>
                      <a:pt x="39" y="253"/>
                    </a:lnTo>
                    <a:lnTo>
                      <a:pt x="37" y="252"/>
                    </a:lnTo>
                    <a:lnTo>
                      <a:pt x="33" y="251"/>
                    </a:lnTo>
                    <a:lnTo>
                      <a:pt x="32" y="249"/>
                    </a:lnTo>
                    <a:lnTo>
                      <a:pt x="31" y="245"/>
                    </a:lnTo>
                    <a:lnTo>
                      <a:pt x="31" y="239"/>
                    </a:lnTo>
                    <a:lnTo>
                      <a:pt x="36" y="236"/>
                    </a:lnTo>
                    <a:lnTo>
                      <a:pt x="41" y="234"/>
                    </a:lnTo>
                    <a:lnTo>
                      <a:pt x="55" y="229"/>
                    </a:lnTo>
                    <a:lnTo>
                      <a:pt x="65" y="224"/>
                    </a:lnTo>
                    <a:lnTo>
                      <a:pt x="78" y="220"/>
                    </a:lnTo>
                    <a:lnTo>
                      <a:pt x="93" y="217"/>
                    </a:lnTo>
                    <a:lnTo>
                      <a:pt x="109" y="217"/>
                    </a:lnTo>
                    <a:lnTo>
                      <a:pt x="118" y="220"/>
                    </a:lnTo>
                    <a:lnTo>
                      <a:pt x="122" y="222"/>
                    </a:lnTo>
                    <a:lnTo>
                      <a:pt x="126" y="223"/>
                    </a:lnTo>
                    <a:lnTo>
                      <a:pt x="145" y="216"/>
                    </a:lnTo>
                    <a:lnTo>
                      <a:pt x="156" y="214"/>
                    </a:lnTo>
                    <a:lnTo>
                      <a:pt x="168" y="214"/>
                    </a:lnTo>
                    <a:lnTo>
                      <a:pt x="182" y="201"/>
                    </a:lnTo>
                    <a:lnTo>
                      <a:pt x="194" y="186"/>
                    </a:lnTo>
                    <a:lnTo>
                      <a:pt x="201" y="181"/>
                    </a:lnTo>
                    <a:lnTo>
                      <a:pt x="206" y="180"/>
                    </a:lnTo>
                    <a:lnTo>
                      <a:pt x="210" y="178"/>
                    </a:lnTo>
                    <a:lnTo>
                      <a:pt x="210" y="166"/>
                    </a:lnTo>
                    <a:lnTo>
                      <a:pt x="208" y="157"/>
                    </a:lnTo>
                    <a:lnTo>
                      <a:pt x="204" y="150"/>
                    </a:lnTo>
                    <a:lnTo>
                      <a:pt x="206" y="144"/>
                    </a:lnTo>
                    <a:lnTo>
                      <a:pt x="209" y="139"/>
                    </a:lnTo>
                    <a:lnTo>
                      <a:pt x="213" y="136"/>
                    </a:lnTo>
                    <a:lnTo>
                      <a:pt x="214" y="130"/>
                    </a:lnTo>
                    <a:lnTo>
                      <a:pt x="209" y="132"/>
                    </a:lnTo>
                    <a:lnTo>
                      <a:pt x="208" y="131"/>
                    </a:lnTo>
                    <a:lnTo>
                      <a:pt x="206" y="130"/>
                    </a:lnTo>
                    <a:lnTo>
                      <a:pt x="206" y="129"/>
                    </a:lnTo>
                    <a:lnTo>
                      <a:pt x="202" y="125"/>
                    </a:lnTo>
                    <a:lnTo>
                      <a:pt x="200" y="125"/>
                    </a:lnTo>
                    <a:lnTo>
                      <a:pt x="199" y="127"/>
                    </a:lnTo>
                    <a:lnTo>
                      <a:pt x="196" y="130"/>
                    </a:lnTo>
                    <a:lnTo>
                      <a:pt x="196" y="122"/>
                    </a:lnTo>
                    <a:lnTo>
                      <a:pt x="201" y="115"/>
                    </a:lnTo>
                    <a:lnTo>
                      <a:pt x="208" y="108"/>
                    </a:lnTo>
                    <a:lnTo>
                      <a:pt x="216" y="101"/>
                    </a:lnTo>
                    <a:lnTo>
                      <a:pt x="222" y="94"/>
                    </a:lnTo>
                    <a:lnTo>
                      <a:pt x="222" y="84"/>
                    </a:lnTo>
                    <a:lnTo>
                      <a:pt x="224" y="78"/>
                    </a:lnTo>
                    <a:lnTo>
                      <a:pt x="228" y="74"/>
                    </a:lnTo>
                    <a:lnTo>
                      <a:pt x="231" y="67"/>
                    </a:lnTo>
                    <a:lnTo>
                      <a:pt x="245" y="46"/>
                    </a:lnTo>
                    <a:lnTo>
                      <a:pt x="256" y="34"/>
                    </a:lnTo>
                    <a:lnTo>
                      <a:pt x="268" y="26"/>
                    </a:lnTo>
                    <a:lnTo>
                      <a:pt x="284" y="20"/>
                    </a:lnTo>
                    <a:lnTo>
                      <a:pt x="303" y="15"/>
                    </a:lnTo>
                    <a:lnTo>
                      <a:pt x="324" y="12"/>
                    </a:lnTo>
                    <a:lnTo>
                      <a:pt x="344" y="7"/>
                    </a:lnTo>
                    <a:lnTo>
                      <a:pt x="36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/>
              </p:cNvSpPr>
              <p:nvPr/>
            </p:nvSpPr>
            <p:spPr bwMode="auto">
              <a:xfrm>
                <a:off x="9600200" y="2622444"/>
                <a:ext cx="57526" cy="28763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32" y="0"/>
                  </a:cxn>
                  <a:cxn ang="0">
                    <a:pos x="27" y="3"/>
                  </a:cxn>
                  <a:cxn ang="0">
                    <a:pos x="22" y="9"/>
                  </a:cxn>
                  <a:cxn ang="0">
                    <a:pos x="18" y="14"/>
                  </a:cxn>
                  <a:cxn ang="0">
                    <a:pos x="12" y="16"/>
                  </a:cxn>
                  <a:cxn ang="0">
                    <a:pos x="9" y="16"/>
                  </a:cxn>
                  <a:cxn ang="0">
                    <a:pos x="2" y="12"/>
                  </a:cxn>
                  <a:cxn ang="0">
                    <a:pos x="0" y="10"/>
                  </a:cxn>
                  <a:cxn ang="0">
                    <a:pos x="0" y="9"/>
                  </a:cxn>
                  <a:cxn ang="0">
                    <a:pos x="1" y="8"/>
                  </a:cxn>
                  <a:cxn ang="0">
                    <a:pos x="6" y="5"/>
                  </a:cxn>
                  <a:cxn ang="0">
                    <a:pos x="7" y="4"/>
                  </a:cxn>
                  <a:cxn ang="0">
                    <a:pos x="14" y="4"/>
                  </a:cxn>
                  <a:cxn ang="0">
                    <a:pos x="23" y="0"/>
                  </a:cxn>
                </a:cxnLst>
                <a:rect l="0" t="0" r="r" b="b"/>
                <a:pathLst>
                  <a:path w="32" h="16">
                    <a:moveTo>
                      <a:pt x="23" y="0"/>
                    </a:moveTo>
                    <a:lnTo>
                      <a:pt x="32" y="0"/>
                    </a:lnTo>
                    <a:lnTo>
                      <a:pt x="27" y="3"/>
                    </a:lnTo>
                    <a:lnTo>
                      <a:pt x="22" y="9"/>
                    </a:lnTo>
                    <a:lnTo>
                      <a:pt x="18" y="14"/>
                    </a:lnTo>
                    <a:lnTo>
                      <a:pt x="12" y="16"/>
                    </a:lnTo>
                    <a:lnTo>
                      <a:pt x="9" y="16"/>
                    </a:lnTo>
                    <a:lnTo>
                      <a:pt x="2" y="12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1" y="8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14" y="4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17"/>
              <p:cNvSpPr>
                <a:spLocks/>
              </p:cNvSpPr>
              <p:nvPr/>
            </p:nvSpPr>
            <p:spPr bwMode="auto">
              <a:xfrm>
                <a:off x="9433014" y="2631434"/>
                <a:ext cx="168983" cy="11325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86" y="2"/>
                  </a:cxn>
                  <a:cxn ang="0">
                    <a:pos x="86" y="4"/>
                  </a:cxn>
                  <a:cxn ang="0">
                    <a:pos x="84" y="5"/>
                  </a:cxn>
                  <a:cxn ang="0">
                    <a:pos x="83" y="7"/>
                  </a:cxn>
                  <a:cxn ang="0">
                    <a:pos x="80" y="10"/>
                  </a:cxn>
                  <a:cxn ang="0">
                    <a:pos x="80" y="12"/>
                  </a:cxn>
                  <a:cxn ang="0">
                    <a:pos x="81" y="13"/>
                  </a:cxn>
                  <a:cxn ang="0">
                    <a:pos x="83" y="13"/>
                  </a:cxn>
                  <a:cxn ang="0">
                    <a:pos x="86" y="12"/>
                  </a:cxn>
                  <a:cxn ang="0">
                    <a:pos x="94" y="14"/>
                  </a:cxn>
                  <a:cxn ang="0">
                    <a:pos x="93" y="17"/>
                  </a:cxn>
                  <a:cxn ang="0">
                    <a:pos x="93" y="19"/>
                  </a:cxn>
                  <a:cxn ang="0">
                    <a:pos x="92" y="21"/>
                  </a:cxn>
                  <a:cxn ang="0">
                    <a:pos x="90" y="23"/>
                  </a:cxn>
                  <a:cxn ang="0">
                    <a:pos x="87" y="23"/>
                  </a:cxn>
                  <a:cxn ang="0">
                    <a:pos x="85" y="24"/>
                  </a:cxn>
                  <a:cxn ang="0">
                    <a:pos x="79" y="24"/>
                  </a:cxn>
                  <a:cxn ang="0">
                    <a:pos x="77" y="25"/>
                  </a:cxn>
                  <a:cxn ang="0">
                    <a:pos x="76" y="26"/>
                  </a:cxn>
                  <a:cxn ang="0">
                    <a:pos x="74" y="28"/>
                  </a:cxn>
                  <a:cxn ang="0">
                    <a:pos x="74" y="30"/>
                  </a:cxn>
                  <a:cxn ang="0">
                    <a:pos x="73" y="31"/>
                  </a:cxn>
                  <a:cxn ang="0">
                    <a:pos x="70" y="32"/>
                  </a:cxn>
                  <a:cxn ang="0">
                    <a:pos x="66" y="32"/>
                  </a:cxn>
                  <a:cxn ang="0">
                    <a:pos x="59" y="34"/>
                  </a:cxn>
                  <a:cxn ang="0">
                    <a:pos x="57" y="35"/>
                  </a:cxn>
                  <a:cxn ang="0">
                    <a:pos x="55" y="38"/>
                  </a:cxn>
                  <a:cxn ang="0">
                    <a:pos x="54" y="41"/>
                  </a:cxn>
                  <a:cxn ang="0">
                    <a:pos x="51" y="42"/>
                  </a:cxn>
                  <a:cxn ang="0">
                    <a:pos x="26" y="54"/>
                  </a:cxn>
                  <a:cxn ang="0">
                    <a:pos x="20" y="58"/>
                  </a:cxn>
                  <a:cxn ang="0">
                    <a:pos x="15" y="61"/>
                  </a:cxn>
                  <a:cxn ang="0">
                    <a:pos x="8" y="63"/>
                  </a:cxn>
                  <a:cxn ang="0">
                    <a:pos x="0" y="62"/>
                  </a:cxn>
                  <a:cxn ang="0">
                    <a:pos x="1" y="54"/>
                  </a:cxn>
                  <a:cxn ang="0">
                    <a:pos x="6" y="49"/>
                  </a:cxn>
                  <a:cxn ang="0">
                    <a:pos x="12" y="46"/>
                  </a:cxn>
                  <a:cxn ang="0">
                    <a:pos x="16" y="42"/>
                  </a:cxn>
                  <a:cxn ang="0">
                    <a:pos x="21" y="38"/>
                  </a:cxn>
                  <a:cxn ang="0">
                    <a:pos x="23" y="31"/>
                  </a:cxn>
                  <a:cxn ang="0">
                    <a:pos x="36" y="28"/>
                  </a:cxn>
                  <a:cxn ang="0">
                    <a:pos x="47" y="24"/>
                  </a:cxn>
                  <a:cxn ang="0">
                    <a:pos x="54" y="17"/>
                  </a:cxn>
                  <a:cxn ang="0">
                    <a:pos x="64" y="16"/>
                  </a:cxn>
                  <a:cxn ang="0">
                    <a:pos x="72" y="11"/>
                  </a:cxn>
                  <a:cxn ang="0">
                    <a:pos x="80" y="5"/>
                  </a:cxn>
                  <a:cxn ang="0">
                    <a:pos x="87" y="0"/>
                  </a:cxn>
                </a:cxnLst>
                <a:rect l="0" t="0" r="r" b="b"/>
                <a:pathLst>
                  <a:path w="94" h="63">
                    <a:moveTo>
                      <a:pt x="87" y="0"/>
                    </a:moveTo>
                    <a:lnTo>
                      <a:pt x="86" y="2"/>
                    </a:lnTo>
                    <a:lnTo>
                      <a:pt x="86" y="4"/>
                    </a:lnTo>
                    <a:lnTo>
                      <a:pt x="84" y="5"/>
                    </a:lnTo>
                    <a:lnTo>
                      <a:pt x="83" y="7"/>
                    </a:lnTo>
                    <a:lnTo>
                      <a:pt x="80" y="10"/>
                    </a:lnTo>
                    <a:lnTo>
                      <a:pt x="80" y="12"/>
                    </a:lnTo>
                    <a:lnTo>
                      <a:pt x="81" y="13"/>
                    </a:lnTo>
                    <a:lnTo>
                      <a:pt x="83" y="13"/>
                    </a:lnTo>
                    <a:lnTo>
                      <a:pt x="86" y="12"/>
                    </a:lnTo>
                    <a:lnTo>
                      <a:pt x="94" y="14"/>
                    </a:lnTo>
                    <a:lnTo>
                      <a:pt x="93" y="17"/>
                    </a:lnTo>
                    <a:lnTo>
                      <a:pt x="93" y="19"/>
                    </a:lnTo>
                    <a:lnTo>
                      <a:pt x="92" y="21"/>
                    </a:lnTo>
                    <a:lnTo>
                      <a:pt x="90" y="23"/>
                    </a:lnTo>
                    <a:lnTo>
                      <a:pt x="87" y="23"/>
                    </a:lnTo>
                    <a:lnTo>
                      <a:pt x="85" y="24"/>
                    </a:lnTo>
                    <a:lnTo>
                      <a:pt x="79" y="24"/>
                    </a:lnTo>
                    <a:lnTo>
                      <a:pt x="77" y="25"/>
                    </a:lnTo>
                    <a:lnTo>
                      <a:pt x="76" y="26"/>
                    </a:lnTo>
                    <a:lnTo>
                      <a:pt x="74" y="28"/>
                    </a:lnTo>
                    <a:lnTo>
                      <a:pt x="74" y="30"/>
                    </a:lnTo>
                    <a:lnTo>
                      <a:pt x="73" y="31"/>
                    </a:lnTo>
                    <a:lnTo>
                      <a:pt x="70" y="32"/>
                    </a:lnTo>
                    <a:lnTo>
                      <a:pt x="66" y="32"/>
                    </a:lnTo>
                    <a:lnTo>
                      <a:pt x="59" y="34"/>
                    </a:lnTo>
                    <a:lnTo>
                      <a:pt x="57" y="35"/>
                    </a:lnTo>
                    <a:lnTo>
                      <a:pt x="55" y="38"/>
                    </a:lnTo>
                    <a:lnTo>
                      <a:pt x="54" y="41"/>
                    </a:lnTo>
                    <a:lnTo>
                      <a:pt x="51" y="42"/>
                    </a:lnTo>
                    <a:lnTo>
                      <a:pt x="26" y="54"/>
                    </a:lnTo>
                    <a:lnTo>
                      <a:pt x="20" y="58"/>
                    </a:lnTo>
                    <a:lnTo>
                      <a:pt x="15" y="61"/>
                    </a:lnTo>
                    <a:lnTo>
                      <a:pt x="8" y="63"/>
                    </a:lnTo>
                    <a:lnTo>
                      <a:pt x="0" y="62"/>
                    </a:lnTo>
                    <a:lnTo>
                      <a:pt x="1" y="54"/>
                    </a:lnTo>
                    <a:lnTo>
                      <a:pt x="6" y="49"/>
                    </a:lnTo>
                    <a:lnTo>
                      <a:pt x="12" y="46"/>
                    </a:lnTo>
                    <a:lnTo>
                      <a:pt x="16" y="42"/>
                    </a:lnTo>
                    <a:lnTo>
                      <a:pt x="21" y="38"/>
                    </a:lnTo>
                    <a:lnTo>
                      <a:pt x="23" y="31"/>
                    </a:lnTo>
                    <a:lnTo>
                      <a:pt x="36" y="28"/>
                    </a:lnTo>
                    <a:lnTo>
                      <a:pt x="47" y="24"/>
                    </a:lnTo>
                    <a:lnTo>
                      <a:pt x="54" y="17"/>
                    </a:lnTo>
                    <a:lnTo>
                      <a:pt x="64" y="16"/>
                    </a:lnTo>
                    <a:lnTo>
                      <a:pt x="72" y="11"/>
                    </a:lnTo>
                    <a:lnTo>
                      <a:pt x="80" y="5"/>
                    </a:lnTo>
                    <a:lnTo>
                      <a:pt x="8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18"/>
              <p:cNvSpPr>
                <a:spLocks/>
              </p:cNvSpPr>
              <p:nvPr/>
            </p:nvSpPr>
            <p:spPr bwMode="auto">
              <a:xfrm>
                <a:off x="9443801" y="2453462"/>
                <a:ext cx="217521" cy="213926"/>
              </a:xfrm>
              <a:custGeom>
                <a:avLst/>
                <a:gdLst/>
                <a:ahLst/>
                <a:cxnLst>
                  <a:cxn ang="0">
                    <a:pos x="107" y="0"/>
                  </a:cxn>
                  <a:cxn ang="0">
                    <a:pos x="110" y="14"/>
                  </a:cxn>
                  <a:cxn ang="0">
                    <a:pos x="115" y="28"/>
                  </a:cxn>
                  <a:cxn ang="0">
                    <a:pos x="119" y="43"/>
                  </a:cxn>
                  <a:cxn ang="0">
                    <a:pos x="121" y="60"/>
                  </a:cxn>
                  <a:cxn ang="0">
                    <a:pos x="113" y="61"/>
                  </a:cxn>
                  <a:cxn ang="0">
                    <a:pos x="107" y="63"/>
                  </a:cxn>
                  <a:cxn ang="0">
                    <a:pos x="101" y="67"/>
                  </a:cxn>
                  <a:cxn ang="0">
                    <a:pos x="96" y="70"/>
                  </a:cxn>
                  <a:cxn ang="0">
                    <a:pos x="91" y="70"/>
                  </a:cxn>
                  <a:cxn ang="0">
                    <a:pos x="85" y="66"/>
                  </a:cxn>
                  <a:cxn ang="0">
                    <a:pos x="85" y="68"/>
                  </a:cxn>
                  <a:cxn ang="0">
                    <a:pos x="86" y="70"/>
                  </a:cxn>
                  <a:cxn ang="0">
                    <a:pos x="87" y="71"/>
                  </a:cxn>
                  <a:cxn ang="0">
                    <a:pos x="87" y="73"/>
                  </a:cxn>
                  <a:cxn ang="0">
                    <a:pos x="86" y="74"/>
                  </a:cxn>
                  <a:cxn ang="0">
                    <a:pos x="85" y="76"/>
                  </a:cxn>
                  <a:cxn ang="0">
                    <a:pos x="71" y="80"/>
                  </a:cxn>
                  <a:cxn ang="0">
                    <a:pos x="59" y="82"/>
                  </a:cxn>
                  <a:cxn ang="0">
                    <a:pos x="48" y="88"/>
                  </a:cxn>
                  <a:cxn ang="0">
                    <a:pos x="46" y="90"/>
                  </a:cxn>
                  <a:cxn ang="0">
                    <a:pos x="45" y="91"/>
                  </a:cxn>
                  <a:cxn ang="0">
                    <a:pos x="43" y="96"/>
                  </a:cxn>
                  <a:cxn ang="0">
                    <a:pos x="34" y="96"/>
                  </a:cxn>
                  <a:cxn ang="0">
                    <a:pos x="32" y="97"/>
                  </a:cxn>
                  <a:cxn ang="0">
                    <a:pos x="32" y="103"/>
                  </a:cxn>
                  <a:cxn ang="0">
                    <a:pos x="30" y="105"/>
                  </a:cxn>
                  <a:cxn ang="0">
                    <a:pos x="28" y="105"/>
                  </a:cxn>
                  <a:cxn ang="0">
                    <a:pos x="25" y="106"/>
                  </a:cxn>
                  <a:cxn ang="0">
                    <a:pos x="24" y="106"/>
                  </a:cxn>
                  <a:cxn ang="0">
                    <a:pos x="21" y="110"/>
                  </a:cxn>
                  <a:cxn ang="0">
                    <a:pos x="20" y="112"/>
                  </a:cxn>
                  <a:cxn ang="0">
                    <a:pos x="15" y="117"/>
                  </a:cxn>
                  <a:cxn ang="0">
                    <a:pos x="11" y="119"/>
                  </a:cxn>
                  <a:cxn ang="0">
                    <a:pos x="9" y="119"/>
                  </a:cxn>
                  <a:cxn ang="0">
                    <a:pos x="6" y="116"/>
                  </a:cxn>
                  <a:cxn ang="0">
                    <a:pos x="6" y="111"/>
                  </a:cxn>
                  <a:cxn ang="0">
                    <a:pos x="7" y="110"/>
                  </a:cxn>
                  <a:cxn ang="0">
                    <a:pos x="8" y="110"/>
                  </a:cxn>
                  <a:cxn ang="0">
                    <a:pos x="10" y="109"/>
                  </a:cxn>
                  <a:cxn ang="0">
                    <a:pos x="11" y="109"/>
                  </a:cxn>
                  <a:cxn ang="0">
                    <a:pos x="14" y="106"/>
                  </a:cxn>
                  <a:cxn ang="0">
                    <a:pos x="14" y="104"/>
                  </a:cxn>
                  <a:cxn ang="0">
                    <a:pos x="8" y="78"/>
                  </a:cxn>
                  <a:cxn ang="0">
                    <a:pos x="3" y="54"/>
                  </a:cxn>
                  <a:cxn ang="0">
                    <a:pos x="0" y="26"/>
                  </a:cxn>
                  <a:cxn ang="0">
                    <a:pos x="55" y="13"/>
                  </a:cxn>
                  <a:cxn ang="0">
                    <a:pos x="107" y="0"/>
                  </a:cxn>
                </a:cxnLst>
                <a:rect l="0" t="0" r="r" b="b"/>
                <a:pathLst>
                  <a:path w="121" h="119">
                    <a:moveTo>
                      <a:pt x="107" y="0"/>
                    </a:moveTo>
                    <a:lnTo>
                      <a:pt x="110" y="14"/>
                    </a:lnTo>
                    <a:lnTo>
                      <a:pt x="115" y="28"/>
                    </a:lnTo>
                    <a:lnTo>
                      <a:pt x="119" y="43"/>
                    </a:lnTo>
                    <a:lnTo>
                      <a:pt x="121" y="60"/>
                    </a:lnTo>
                    <a:lnTo>
                      <a:pt x="113" y="61"/>
                    </a:lnTo>
                    <a:lnTo>
                      <a:pt x="107" y="63"/>
                    </a:lnTo>
                    <a:lnTo>
                      <a:pt x="101" y="67"/>
                    </a:lnTo>
                    <a:lnTo>
                      <a:pt x="96" y="70"/>
                    </a:lnTo>
                    <a:lnTo>
                      <a:pt x="91" y="70"/>
                    </a:lnTo>
                    <a:lnTo>
                      <a:pt x="85" y="66"/>
                    </a:lnTo>
                    <a:lnTo>
                      <a:pt x="85" y="68"/>
                    </a:lnTo>
                    <a:lnTo>
                      <a:pt x="86" y="70"/>
                    </a:lnTo>
                    <a:lnTo>
                      <a:pt x="87" y="71"/>
                    </a:lnTo>
                    <a:lnTo>
                      <a:pt x="87" y="73"/>
                    </a:lnTo>
                    <a:lnTo>
                      <a:pt x="86" y="74"/>
                    </a:lnTo>
                    <a:lnTo>
                      <a:pt x="85" y="76"/>
                    </a:lnTo>
                    <a:lnTo>
                      <a:pt x="71" y="80"/>
                    </a:lnTo>
                    <a:lnTo>
                      <a:pt x="59" y="82"/>
                    </a:lnTo>
                    <a:lnTo>
                      <a:pt x="48" y="88"/>
                    </a:lnTo>
                    <a:lnTo>
                      <a:pt x="46" y="90"/>
                    </a:lnTo>
                    <a:lnTo>
                      <a:pt x="45" y="91"/>
                    </a:lnTo>
                    <a:lnTo>
                      <a:pt x="43" y="96"/>
                    </a:lnTo>
                    <a:lnTo>
                      <a:pt x="34" y="96"/>
                    </a:lnTo>
                    <a:lnTo>
                      <a:pt x="32" y="97"/>
                    </a:lnTo>
                    <a:lnTo>
                      <a:pt x="32" y="103"/>
                    </a:lnTo>
                    <a:lnTo>
                      <a:pt x="30" y="105"/>
                    </a:lnTo>
                    <a:lnTo>
                      <a:pt x="28" y="105"/>
                    </a:lnTo>
                    <a:lnTo>
                      <a:pt x="25" y="106"/>
                    </a:lnTo>
                    <a:lnTo>
                      <a:pt x="24" y="106"/>
                    </a:lnTo>
                    <a:lnTo>
                      <a:pt x="21" y="110"/>
                    </a:lnTo>
                    <a:lnTo>
                      <a:pt x="20" y="112"/>
                    </a:lnTo>
                    <a:lnTo>
                      <a:pt x="15" y="117"/>
                    </a:lnTo>
                    <a:lnTo>
                      <a:pt x="11" y="119"/>
                    </a:lnTo>
                    <a:lnTo>
                      <a:pt x="9" y="119"/>
                    </a:lnTo>
                    <a:lnTo>
                      <a:pt x="6" y="116"/>
                    </a:lnTo>
                    <a:lnTo>
                      <a:pt x="6" y="111"/>
                    </a:lnTo>
                    <a:lnTo>
                      <a:pt x="7" y="110"/>
                    </a:lnTo>
                    <a:lnTo>
                      <a:pt x="8" y="110"/>
                    </a:lnTo>
                    <a:lnTo>
                      <a:pt x="10" y="109"/>
                    </a:lnTo>
                    <a:lnTo>
                      <a:pt x="11" y="109"/>
                    </a:lnTo>
                    <a:lnTo>
                      <a:pt x="14" y="106"/>
                    </a:lnTo>
                    <a:lnTo>
                      <a:pt x="14" y="104"/>
                    </a:lnTo>
                    <a:lnTo>
                      <a:pt x="8" y="78"/>
                    </a:lnTo>
                    <a:lnTo>
                      <a:pt x="3" y="54"/>
                    </a:lnTo>
                    <a:lnTo>
                      <a:pt x="0" y="26"/>
                    </a:lnTo>
                    <a:lnTo>
                      <a:pt x="55" y="13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19"/>
              <p:cNvSpPr>
                <a:spLocks/>
              </p:cNvSpPr>
              <p:nvPr/>
            </p:nvSpPr>
            <p:spPr bwMode="auto">
              <a:xfrm>
                <a:off x="9285604" y="2651208"/>
                <a:ext cx="159994" cy="364930"/>
              </a:xfrm>
              <a:custGeom>
                <a:avLst/>
                <a:gdLst/>
                <a:ahLst/>
                <a:cxnLst>
                  <a:cxn ang="0">
                    <a:pos x="19" y="1"/>
                  </a:cxn>
                  <a:cxn ang="0">
                    <a:pos x="19" y="2"/>
                  </a:cxn>
                  <a:cxn ang="0">
                    <a:pos x="28" y="3"/>
                  </a:cxn>
                  <a:cxn ang="0">
                    <a:pos x="40" y="6"/>
                  </a:cxn>
                  <a:cxn ang="0">
                    <a:pos x="42" y="7"/>
                  </a:cxn>
                  <a:cxn ang="0">
                    <a:pos x="46" y="8"/>
                  </a:cxn>
                  <a:cxn ang="0">
                    <a:pos x="48" y="9"/>
                  </a:cxn>
                  <a:cxn ang="0">
                    <a:pos x="49" y="14"/>
                  </a:cxn>
                  <a:cxn ang="0">
                    <a:pos x="53" y="13"/>
                  </a:cxn>
                  <a:cxn ang="0">
                    <a:pos x="58" y="12"/>
                  </a:cxn>
                  <a:cxn ang="0">
                    <a:pos x="66" y="15"/>
                  </a:cxn>
                  <a:cxn ang="0">
                    <a:pos x="77" y="20"/>
                  </a:cxn>
                  <a:cxn ang="0">
                    <a:pos x="74" y="40"/>
                  </a:cxn>
                  <a:cxn ang="0">
                    <a:pos x="67" y="55"/>
                  </a:cxn>
                  <a:cxn ang="0">
                    <a:pos x="66" y="77"/>
                  </a:cxn>
                  <a:cxn ang="0">
                    <a:pos x="75" y="75"/>
                  </a:cxn>
                  <a:cxn ang="0">
                    <a:pos x="85" y="73"/>
                  </a:cxn>
                  <a:cxn ang="0">
                    <a:pos x="88" y="92"/>
                  </a:cxn>
                  <a:cxn ang="0">
                    <a:pos x="85" y="119"/>
                  </a:cxn>
                  <a:cxn ang="0">
                    <a:pos x="85" y="133"/>
                  </a:cxn>
                  <a:cxn ang="0">
                    <a:pos x="84" y="139"/>
                  </a:cxn>
                  <a:cxn ang="0">
                    <a:pos x="87" y="140"/>
                  </a:cxn>
                  <a:cxn ang="0">
                    <a:pos x="88" y="143"/>
                  </a:cxn>
                  <a:cxn ang="0">
                    <a:pos x="85" y="149"/>
                  </a:cxn>
                  <a:cxn ang="0">
                    <a:pos x="75" y="163"/>
                  </a:cxn>
                  <a:cxn ang="0">
                    <a:pos x="74" y="174"/>
                  </a:cxn>
                  <a:cxn ang="0">
                    <a:pos x="66" y="181"/>
                  </a:cxn>
                  <a:cxn ang="0">
                    <a:pos x="67" y="191"/>
                  </a:cxn>
                  <a:cxn ang="0">
                    <a:pos x="66" y="203"/>
                  </a:cxn>
                  <a:cxn ang="0">
                    <a:pos x="62" y="201"/>
                  </a:cxn>
                  <a:cxn ang="0">
                    <a:pos x="54" y="197"/>
                  </a:cxn>
                  <a:cxn ang="0">
                    <a:pos x="34" y="201"/>
                  </a:cxn>
                  <a:cxn ang="0">
                    <a:pos x="21" y="192"/>
                  </a:cxn>
                  <a:cxn ang="0">
                    <a:pos x="3" y="176"/>
                  </a:cxn>
                  <a:cxn ang="0">
                    <a:pos x="2" y="160"/>
                  </a:cxn>
                  <a:cxn ang="0">
                    <a:pos x="10" y="149"/>
                  </a:cxn>
                  <a:cxn ang="0">
                    <a:pos x="24" y="141"/>
                  </a:cxn>
                  <a:cxn ang="0">
                    <a:pos x="26" y="128"/>
                  </a:cxn>
                  <a:cxn ang="0">
                    <a:pos x="32" y="119"/>
                  </a:cxn>
                  <a:cxn ang="0">
                    <a:pos x="37" y="120"/>
                  </a:cxn>
                  <a:cxn ang="0">
                    <a:pos x="40" y="121"/>
                  </a:cxn>
                  <a:cxn ang="0">
                    <a:pos x="38" y="114"/>
                  </a:cxn>
                  <a:cxn ang="0">
                    <a:pos x="40" y="111"/>
                  </a:cxn>
                  <a:cxn ang="0">
                    <a:pos x="44" y="107"/>
                  </a:cxn>
                  <a:cxn ang="0">
                    <a:pos x="42" y="104"/>
                  </a:cxn>
                  <a:cxn ang="0">
                    <a:pos x="38" y="103"/>
                  </a:cxn>
                  <a:cxn ang="0">
                    <a:pos x="32" y="99"/>
                  </a:cxn>
                  <a:cxn ang="0">
                    <a:pos x="30" y="92"/>
                  </a:cxn>
                  <a:cxn ang="0">
                    <a:pos x="26" y="91"/>
                  </a:cxn>
                  <a:cxn ang="0">
                    <a:pos x="23" y="89"/>
                  </a:cxn>
                  <a:cxn ang="0">
                    <a:pos x="18" y="87"/>
                  </a:cxn>
                  <a:cxn ang="0">
                    <a:pos x="17" y="83"/>
                  </a:cxn>
                  <a:cxn ang="0">
                    <a:pos x="14" y="79"/>
                  </a:cxn>
                  <a:cxn ang="0">
                    <a:pos x="4" y="72"/>
                  </a:cxn>
                  <a:cxn ang="0">
                    <a:pos x="0" y="68"/>
                  </a:cxn>
                  <a:cxn ang="0">
                    <a:pos x="5" y="52"/>
                  </a:cxn>
                  <a:cxn ang="0">
                    <a:pos x="0" y="40"/>
                  </a:cxn>
                  <a:cxn ang="0">
                    <a:pos x="9" y="27"/>
                  </a:cxn>
                  <a:cxn ang="0">
                    <a:pos x="13" y="14"/>
                  </a:cxn>
                  <a:cxn ang="0">
                    <a:pos x="14" y="3"/>
                  </a:cxn>
                </a:cxnLst>
                <a:rect l="0" t="0" r="r" b="b"/>
                <a:pathLst>
                  <a:path w="89" h="203">
                    <a:moveTo>
                      <a:pt x="18" y="0"/>
                    </a:moveTo>
                    <a:lnTo>
                      <a:pt x="19" y="1"/>
                    </a:lnTo>
                    <a:lnTo>
                      <a:pt x="20" y="1"/>
                    </a:lnTo>
                    <a:lnTo>
                      <a:pt x="19" y="2"/>
                    </a:lnTo>
                    <a:lnTo>
                      <a:pt x="19" y="3"/>
                    </a:lnTo>
                    <a:lnTo>
                      <a:pt x="28" y="3"/>
                    </a:lnTo>
                    <a:lnTo>
                      <a:pt x="33" y="5"/>
                    </a:lnTo>
                    <a:lnTo>
                      <a:pt x="40" y="6"/>
                    </a:lnTo>
                    <a:lnTo>
                      <a:pt x="41" y="6"/>
                    </a:lnTo>
                    <a:lnTo>
                      <a:pt x="42" y="7"/>
                    </a:lnTo>
                    <a:lnTo>
                      <a:pt x="45" y="7"/>
                    </a:lnTo>
                    <a:lnTo>
                      <a:pt x="46" y="8"/>
                    </a:lnTo>
                    <a:lnTo>
                      <a:pt x="47" y="8"/>
                    </a:lnTo>
                    <a:lnTo>
                      <a:pt x="48" y="9"/>
                    </a:lnTo>
                    <a:lnTo>
                      <a:pt x="48" y="14"/>
                    </a:lnTo>
                    <a:lnTo>
                      <a:pt x="49" y="14"/>
                    </a:lnTo>
                    <a:lnTo>
                      <a:pt x="52" y="13"/>
                    </a:lnTo>
                    <a:lnTo>
                      <a:pt x="53" y="13"/>
                    </a:lnTo>
                    <a:lnTo>
                      <a:pt x="55" y="12"/>
                    </a:lnTo>
                    <a:lnTo>
                      <a:pt x="58" y="12"/>
                    </a:lnTo>
                    <a:lnTo>
                      <a:pt x="61" y="13"/>
                    </a:lnTo>
                    <a:lnTo>
                      <a:pt x="66" y="15"/>
                    </a:lnTo>
                    <a:lnTo>
                      <a:pt x="73" y="17"/>
                    </a:lnTo>
                    <a:lnTo>
                      <a:pt x="77" y="20"/>
                    </a:lnTo>
                    <a:lnTo>
                      <a:pt x="77" y="31"/>
                    </a:lnTo>
                    <a:lnTo>
                      <a:pt x="74" y="40"/>
                    </a:lnTo>
                    <a:lnTo>
                      <a:pt x="70" y="47"/>
                    </a:lnTo>
                    <a:lnTo>
                      <a:pt x="67" y="55"/>
                    </a:lnTo>
                    <a:lnTo>
                      <a:pt x="65" y="64"/>
                    </a:lnTo>
                    <a:lnTo>
                      <a:pt x="66" y="77"/>
                    </a:lnTo>
                    <a:lnTo>
                      <a:pt x="72" y="77"/>
                    </a:lnTo>
                    <a:lnTo>
                      <a:pt x="75" y="75"/>
                    </a:lnTo>
                    <a:lnTo>
                      <a:pt x="80" y="73"/>
                    </a:lnTo>
                    <a:lnTo>
                      <a:pt x="85" y="73"/>
                    </a:lnTo>
                    <a:lnTo>
                      <a:pt x="89" y="82"/>
                    </a:lnTo>
                    <a:lnTo>
                      <a:pt x="88" y="92"/>
                    </a:lnTo>
                    <a:lnTo>
                      <a:pt x="85" y="111"/>
                    </a:lnTo>
                    <a:lnTo>
                      <a:pt x="85" y="119"/>
                    </a:lnTo>
                    <a:lnTo>
                      <a:pt x="87" y="126"/>
                    </a:lnTo>
                    <a:lnTo>
                      <a:pt x="85" y="133"/>
                    </a:lnTo>
                    <a:lnTo>
                      <a:pt x="82" y="139"/>
                    </a:lnTo>
                    <a:lnTo>
                      <a:pt x="84" y="139"/>
                    </a:lnTo>
                    <a:lnTo>
                      <a:pt x="85" y="140"/>
                    </a:lnTo>
                    <a:lnTo>
                      <a:pt x="87" y="140"/>
                    </a:lnTo>
                    <a:lnTo>
                      <a:pt x="88" y="141"/>
                    </a:lnTo>
                    <a:lnTo>
                      <a:pt x="88" y="143"/>
                    </a:lnTo>
                    <a:lnTo>
                      <a:pt x="87" y="146"/>
                    </a:lnTo>
                    <a:lnTo>
                      <a:pt x="85" y="149"/>
                    </a:lnTo>
                    <a:lnTo>
                      <a:pt x="78" y="156"/>
                    </a:lnTo>
                    <a:lnTo>
                      <a:pt x="75" y="163"/>
                    </a:lnTo>
                    <a:lnTo>
                      <a:pt x="75" y="169"/>
                    </a:lnTo>
                    <a:lnTo>
                      <a:pt x="74" y="174"/>
                    </a:lnTo>
                    <a:lnTo>
                      <a:pt x="70" y="178"/>
                    </a:lnTo>
                    <a:lnTo>
                      <a:pt x="66" y="181"/>
                    </a:lnTo>
                    <a:lnTo>
                      <a:pt x="67" y="188"/>
                    </a:lnTo>
                    <a:lnTo>
                      <a:pt x="67" y="191"/>
                    </a:lnTo>
                    <a:lnTo>
                      <a:pt x="66" y="196"/>
                    </a:lnTo>
                    <a:lnTo>
                      <a:pt x="66" y="203"/>
                    </a:lnTo>
                    <a:lnTo>
                      <a:pt x="65" y="203"/>
                    </a:lnTo>
                    <a:lnTo>
                      <a:pt x="62" y="201"/>
                    </a:lnTo>
                    <a:lnTo>
                      <a:pt x="54" y="201"/>
                    </a:lnTo>
                    <a:lnTo>
                      <a:pt x="54" y="197"/>
                    </a:lnTo>
                    <a:lnTo>
                      <a:pt x="37" y="197"/>
                    </a:lnTo>
                    <a:lnTo>
                      <a:pt x="34" y="201"/>
                    </a:lnTo>
                    <a:lnTo>
                      <a:pt x="28" y="196"/>
                    </a:lnTo>
                    <a:lnTo>
                      <a:pt x="21" y="192"/>
                    </a:lnTo>
                    <a:lnTo>
                      <a:pt x="14" y="188"/>
                    </a:lnTo>
                    <a:lnTo>
                      <a:pt x="3" y="176"/>
                    </a:lnTo>
                    <a:lnTo>
                      <a:pt x="0" y="169"/>
                    </a:lnTo>
                    <a:lnTo>
                      <a:pt x="2" y="160"/>
                    </a:lnTo>
                    <a:lnTo>
                      <a:pt x="6" y="149"/>
                    </a:lnTo>
                    <a:lnTo>
                      <a:pt x="10" y="149"/>
                    </a:lnTo>
                    <a:lnTo>
                      <a:pt x="17" y="146"/>
                    </a:lnTo>
                    <a:lnTo>
                      <a:pt x="24" y="141"/>
                    </a:lnTo>
                    <a:lnTo>
                      <a:pt x="24" y="133"/>
                    </a:lnTo>
                    <a:lnTo>
                      <a:pt x="26" y="128"/>
                    </a:lnTo>
                    <a:lnTo>
                      <a:pt x="30" y="124"/>
                    </a:lnTo>
                    <a:lnTo>
                      <a:pt x="32" y="119"/>
                    </a:lnTo>
                    <a:lnTo>
                      <a:pt x="35" y="119"/>
                    </a:lnTo>
                    <a:lnTo>
                      <a:pt x="37" y="120"/>
                    </a:lnTo>
                    <a:lnTo>
                      <a:pt x="39" y="121"/>
                    </a:lnTo>
                    <a:lnTo>
                      <a:pt x="40" y="121"/>
                    </a:lnTo>
                    <a:lnTo>
                      <a:pt x="38" y="119"/>
                    </a:lnTo>
                    <a:lnTo>
                      <a:pt x="38" y="114"/>
                    </a:lnTo>
                    <a:lnTo>
                      <a:pt x="39" y="113"/>
                    </a:lnTo>
                    <a:lnTo>
                      <a:pt x="40" y="111"/>
                    </a:lnTo>
                    <a:lnTo>
                      <a:pt x="42" y="110"/>
                    </a:lnTo>
                    <a:lnTo>
                      <a:pt x="44" y="107"/>
                    </a:lnTo>
                    <a:lnTo>
                      <a:pt x="44" y="105"/>
                    </a:lnTo>
                    <a:lnTo>
                      <a:pt x="42" y="104"/>
                    </a:lnTo>
                    <a:lnTo>
                      <a:pt x="40" y="103"/>
                    </a:lnTo>
                    <a:lnTo>
                      <a:pt x="38" y="103"/>
                    </a:lnTo>
                    <a:lnTo>
                      <a:pt x="33" y="100"/>
                    </a:lnTo>
                    <a:lnTo>
                      <a:pt x="32" y="99"/>
                    </a:lnTo>
                    <a:lnTo>
                      <a:pt x="30" y="94"/>
                    </a:lnTo>
                    <a:lnTo>
                      <a:pt x="30" y="92"/>
                    </a:lnTo>
                    <a:lnTo>
                      <a:pt x="28" y="92"/>
                    </a:lnTo>
                    <a:lnTo>
                      <a:pt x="26" y="91"/>
                    </a:lnTo>
                    <a:lnTo>
                      <a:pt x="25" y="90"/>
                    </a:lnTo>
                    <a:lnTo>
                      <a:pt x="23" y="89"/>
                    </a:lnTo>
                    <a:lnTo>
                      <a:pt x="19" y="89"/>
                    </a:lnTo>
                    <a:lnTo>
                      <a:pt x="18" y="87"/>
                    </a:lnTo>
                    <a:lnTo>
                      <a:pt x="17" y="85"/>
                    </a:lnTo>
                    <a:lnTo>
                      <a:pt x="17" y="83"/>
                    </a:lnTo>
                    <a:lnTo>
                      <a:pt x="16" y="82"/>
                    </a:lnTo>
                    <a:lnTo>
                      <a:pt x="14" y="79"/>
                    </a:lnTo>
                    <a:lnTo>
                      <a:pt x="11" y="76"/>
                    </a:lnTo>
                    <a:lnTo>
                      <a:pt x="4" y="72"/>
                    </a:lnTo>
                    <a:lnTo>
                      <a:pt x="2" y="70"/>
                    </a:lnTo>
                    <a:lnTo>
                      <a:pt x="0" y="68"/>
                    </a:lnTo>
                    <a:lnTo>
                      <a:pt x="3" y="59"/>
                    </a:lnTo>
                    <a:lnTo>
                      <a:pt x="5" y="52"/>
                    </a:lnTo>
                    <a:lnTo>
                      <a:pt x="5" y="45"/>
                    </a:lnTo>
                    <a:lnTo>
                      <a:pt x="0" y="40"/>
                    </a:lnTo>
                    <a:lnTo>
                      <a:pt x="4" y="33"/>
                    </a:lnTo>
                    <a:lnTo>
                      <a:pt x="9" y="27"/>
                    </a:lnTo>
                    <a:lnTo>
                      <a:pt x="12" y="20"/>
                    </a:lnTo>
                    <a:lnTo>
                      <a:pt x="13" y="14"/>
                    </a:lnTo>
                    <a:lnTo>
                      <a:pt x="13" y="9"/>
                    </a:lnTo>
                    <a:lnTo>
                      <a:pt x="14" y="3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>
                <a:off x="9114824" y="3107820"/>
                <a:ext cx="12585" cy="1078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0"/>
                  </a:cxn>
                  <a:cxn ang="0">
                    <a:pos x="7" y="3"/>
                  </a:cxn>
                  <a:cxn ang="0">
                    <a:pos x="7" y="5"/>
                  </a:cxn>
                  <a:cxn ang="0">
                    <a:pos x="6" y="6"/>
                  </a:cxn>
                  <a:cxn ang="0">
                    <a:pos x="5" y="6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7" h="6">
                    <a:moveTo>
                      <a:pt x="2" y="0"/>
                    </a:moveTo>
                    <a:lnTo>
                      <a:pt x="5" y="0"/>
                    </a:lnTo>
                    <a:lnTo>
                      <a:pt x="7" y="3"/>
                    </a:lnTo>
                    <a:lnTo>
                      <a:pt x="7" y="5"/>
                    </a:lnTo>
                    <a:lnTo>
                      <a:pt x="6" y="6"/>
                    </a:lnTo>
                    <a:lnTo>
                      <a:pt x="5" y="6"/>
                    </a:lnTo>
                    <a:lnTo>
                      <a:pt x="2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21"/>
              <p:cNvSpPr>
                <a:spLocks/>
              </p:cNvSpPr>
              <p:nvPr/>
            </p:nvSpPr>
            <p:spPr bwMode="auto">
              <a:xfrm>
                <a:off x="8431703" y="2917265"/>
                <a:ext cx="578855" cy="586046"/>
              </a:xfrm>
              <a:custGeom>
                <a:avLst/>
                <a:gdLst/>
                <a:ahLst/>
                <a:cxnLst>
                  <a:cxn ang="0">
                    <a:pos x="111" y="27"/>
                  </a:cxn>
                  <a:cxn ang="0">
                    <a:pos x="119" y="74"/>
                  </a:cxn>
                  <a:cxn ang="0">
                    <a:pos x="169" y="76"/>
                  </a:cxn>
                  <a:cxn ang="0">
                    <a:pos x="203" y="120"/>
                  </a:cxn>
                  <a:cxn ang="0">
                    <a:pos x="208" y="117"/>
                  </a:cxn>
                  <a:cxn ang="0">
                    <a:pos x="216" y="109"/>
                  </a:cxn>
                  <a:cxn ang="0">
                    <a:pos x="229" y="89"/>
                  </a:cxn>
                  <a:cxn ang="0">
                    <a:pos x="245" y="81"/>
                  </a:cxn>
                  <a:cxn ang="0">
                    <a:pos x="255" y="77"/>
                  </a:cxn>
                  <a:cxn ang="0">
                    <a:pos x="266" y="77"/>
                  </a:cxn>
                  <a:cxn ang="0">
                    <a:pos x="272" y="71"/>
                  </a:cxn>
                  <a:cxn ang="0">
                    <a:pos x="280" y="63"/>
                  </a:cxn>
                  <a:cxn ang="0">
                    <a:pos x="286" y="61"/>
                  </a:cxn>
                  <a:cxn ang="0">
                    <a:pos x="293" y="57"/>
                  </a:cxn>
                  <a:cxn ang="0">
                    <a:pos x="316" y="67"/>
                  </a:cxn>
                  <a:cxn ang="0">
                    <a:pos x="318" y="75"/>
                  </a:cxn>
                  <a:cxn ang="0">
                    <a:pos x="321" y="95"/>
                  </a:cxn>
                  <a:cxn ang="0">
                    <a:pos x="292" y="81"/>
                  </a:cxn>
                  <a:cxn ang="0">
                    <a:pos x="278" y="96"/>
                  </a:cxn>
                  <a:cxn ang="0">
                    <a:pos x="274" y="114"/>
                  </a:cxn>
                  <a:cxn ang="0">
                    <a:pos x="271" y="126"/>
                  </a:cxn>
                  <a:cxn ang="0">
                    <a:pos x="266" y="128"/>
                  </a:cxn>
                  <a:cxn ang="0">
                    <a:pos x="257" y="135"/>
                  </a:cxn>
                  <a:cxn ang="0">
                    <a:pos x="243" y="146"/>
                  </a:cxn>
                  <a:cxn ang="0">
                    <a:pos x="237" y="167"/>
                  </a:cxn>
                  <a:cxn ang="0">
                    <a:pos x="229" y="184"/>
                  </a:cxn>
                  <a:cxn ang="0">
                    <a:pos x="209" y="174"/>
                  </a:cxn>
                  <a:cxn ang="0">
                    <a:pos x="200" y="186"/>
                  </a:cxn>
                  <a:cxn ang="0">
                    <a:pos x="197" y="203"/>
                  </a:cxn>
                  <a:cxn ang="0">
                    <a:pos x="189" y="230"/>
                  </a:cxn>
                  <a:cxn ang="0">
                    <a:pos x="175" y="252"/>
                  </a:cxn>
                  <a:cxn ang="0">
                    <a:pos x="174" y="278"/>
                  </a:cxn>
                  <a:cxn ang="0">
                    <a:pos x="158" y="291"/>
                  </a:cxn>
                  <a:cxn ang="0">
                    <a:pos x="138" y="298"/>
                  </a:cxn>
                  <a:cxn ang="0">
                    <a:pos x="133" y="306"/>
                  </a:cxn>
                  <a:cxn ang="0">
                    <a:pos x="117" y="314"/>
                  </a:cxn>
                  <a:cxn ang="0">
                    <a:pos x="98" y="314"/>
                  </a:cxn>
                  <a:cxn ang="0">
                    <a:pos x="91" y="322"/>
                  </a:cxn>
                  <a:cxn ang="0">
                    <a:pos x="75" y="322"/>
                  </a:cxn>
                  <a:cxn ang="0">
                    <a:pos x="56" y="301"/>
                  </a:cxn>
                  <a:cxn ang="0">
                    <a:pos x="26" y="284"/>
                  </a:cxn>
                  <a:cxn ang="0">
                    <a:pos x="3" y="253"/>
                  </a:cxn>
                  <a:cxn ang="0">
                    <a:pos x="2" y="238"/>
                  </a:cxn>
                  <a:cxn ang="0">
                    <a:pos x="9" y="228"/>
                  </a:cxn>
                  <a:cxn ang="0">
                    <a:pos x="26" y="208"/>
                  </a:cxn>
                  <a:cxn ang="0">
                    <a:pos x="25" y="176"/>
                  </a:cxn>
                  <a:cxn ang="0">
                    <a:pos x="34" y="169"/>
                  </a:cxn>
                  <a:cxn ang="0">
                    <a:pos x="38" y="176"/>
                  </a:cxn>
                  <a:cxn ang="0">
                    <a:pos x="46" y="174"/>
                  </a:cxn>
                  <a:cxn ang="0">
                    <a:pos x="48" y="142"/>
                  </a:cxn>
                  <a:cxn ang="0">
                    <a:pos x="59" y="135"/>
                  </a:cxn>
                  <a:cxn ang="0">
                    <a:pos x="61" y="130"/>
                  </a:cxn>
                  <a:cxn ang="0">
                    <a:pos x="70" y="127"/>
                  </a:cxn>
                  <a:cxn ang="0">
                    <a:pos x="83" y="117"/>
                  </a:cxn>
                  <a:cxn ang="0">
                    <a:pos x="97" y="102"/>
                  </a:cxn>
                  <a:cxn ang="0">
                    <a:pos x="103" y="83"/>
                  </a:cxn>
                  <a:cxn ang="0">
                    <a:pos x="108" y="36"/>
                  </a:cxn>
                  <a:cxn ang="0">
                    <a:pos x="106" y="7"/>
                  </a:cxn>
                </a:cxnLst>
                <a:rect l="0" t="0" r="r" b="b"/>
                <a:pathLst>
                  <a:path w="322" h="326">
                    <a:moveTo>
                      <a:pt x="106" y="0"/>
                    </a:moveTo>
                    <a:lnTo>
                      <a:pt x="109" y="12"/>
                    </a:lnTo>
                    <a:lnTo>
                      <a:pt x="111" y="27"/>
                    </a:lnTo>
                    <a:lnTo>
                      <a:pt x="115" y="43"/>
                    </a:lnTo>
                    <a:lnTo>
                      <a:pt x="117" y="60"/>
                    </a:lnTo>
                    <a:lnTo>
                      <a:pt x="119" y="74"/>
                    </a:lnTo>
                    <a:lnTo>
                      <a:pt x="122" y="83"/>
                    </a:lnTo>
                    <a:lnTo>
                      <a:pt x="146" y="79"/>
                    </a:lnTo>
                    <a:lnTo>
                      <a:pt x="169" y="76"/>
                    </a:lnTo>
                    <a:lnTo>
                      <a:pt x="195" y="72"/>
                    </a:lnTo>
                    <a:lnTo>
                      <a:pt x="200" y="96"/>
                    </a:lnTo>
                    <a:lnTo>
                      <a:pt x="203" y="120"/>
                    </a:lnTo>
                    <a:lnTo>
                      <a:pt x="204" y="119"/>
                    </a:lnTo>
                    <a:lnTo>
                      <a:pt x="207" y="118"/>
                    </a:lnTo>
                    <a:lnTo>
                      <a:pt x="208" y="117"/>
                    </a:lnTo>
                    <a:lnTo>
                      <a:pt x="209" y="114"/>
                    </a:lnTo>
                    <a:lnTo>
                      <a:pt x="209" y="112"/>
                    </a:lnTo>
                    <a:lnTo>
                      <a:pt x="216" y="109"/>
                    </a:lnTo>
                    <a:lnTo>
                      <a:pt x="221" y="102"/>
                    </a:lnTo>
                    <a:lnTo>
                      <a:pt x="225" y="96"/>
                    </a:lnTo>
                    <a:lnTo>
                      <a:pt x="229" y="89"/>
                    </a:lnTo>
                    <a:lnTo>
                      <a:pt x="234" y="88"/>
                    </a:lnTo>
                    <a:lnTo>
                      <a:pt x="240" y="85"/>
                    </a:lnTo>
                    <a:lnTo>
                      <a:pt x="245" y="81"/>
                    </a:lnTo>
                    <a:lnTo>
                      <a:pt x="248" y="72"/>
                    </a:lnTo>
                    <a:lnTo>
                      <a:pt x="253" y="75"/>
                    </a:lnTo>
                    <a:lnTo>
                      <a:pt x="255" y="77"/>
                    </a:lnTo>
                    <a:lnTo>
                      <a:pt x="259" y="78"/>
                    </a:lnTo>
                    <a:lnTo>
                      <a:pt x="262" y="78"/>
                    </a:lnTo>
                    <a:lnTo>
                      <a:pt x="266" y="77"/>
                    </a:lnTo>
                    <a:lnTo>
                      <a:pt x="268" y="76"/>
                    </a:lnTo>
                    <a:lnTo>
                      <a:pt x="269" y="74"/>
                    </a:lnTo>
                    <a:lnTo>
                      <a:pt x="272" y="71"/>
                    </a:lnTo>
                    <a:lnTo>
                      <a:pt x="274" y="67"/>
                    </a:lnTo>
                    <a:lnTo>
                      <a:pt x="278" y="63"/>
                    </a:lnTo>
                    <a:lnTo>
                      <a:pt x="280" y="63"/>
                    </a:lnTo>
                    <a:lnTo>
                      <a:pt x="282" y="62"/>
                    </a:lnTo>
                    <a:lnTo>
                      <a:pt x="283" y="62"/>
                    </a:lnTo>
                    <a:lnTo>
                      <a:pt x="286" y="61"/>
                    </a:lnTo>
                    <a:lnTo>
                      <a:pt x="287" y="60"/>
                    </a:lnTo>
                    <a:lnTo>
                      <a:pt x="287" y="55"/>
                    </a:lnTo>
                    <a:lnTo>
                      <a:pt x="293" y="57"/>
                    </a:lnTo>
                    <a:lnTo>
                      <a:pt x="310" y="61"/>
                    </a:lnTo>
                    <a:lnTo>
                      <a:pt x="310" y="67"/>
                    </a:lnTo>
                    <a:lnTo>
                      <a:pt x="316" y="67"/>
                    </a:lnTo>
                    <a:lnTo>
                      <a:pt x="317" y="69"/>
                    </a:lnTo>
                    <a:lnTo>
                      <a:pt x="317" y="74"/>
                    </a:lnTo>
                    <a:lnTo>
                      <a:pt x="318" y="75"/>
                    </a:lnTo>
                    <a:lnTo>
                      <a:pt x="321" y="81"/>
                    </a:lnTo>
                    <a:lnTo>
                      <a:pt x="322" y="86"/>
                    </a:lnTo>
                    <a:lnTo>
                      <a:pt x="321" y="95"/>
                    </a:lnTo>
                    <a:lnTo>
                      <a:pt x="310" y="92"/>
                    </a:lnTo>
                    <a:lnTo>
                      <a:pt x="300" y="85"/>
                    </a:lnTo>
                    <a:lnTo>
                      <a:pt x="292" y="81"/>
                    </a:lnTo>
                    <a:lnTo>
                      <a:pt x="282" y="81"/>
                    </a:lnTo>
                    <a:lnTo>
                      <a:pt x="279" y="88"/>
                    </a:lnTo>
                    <a:lnTo>
                      <a:pt x="278" y="96"/>
                    </a:lnTo>
                    <a:lnTo>
                      <a:pt x="278" y="105"/>
                    </a:lnTo>
                    <a:lnTo>
                      <a:pt x="276" y="112"/>
                    </a:lnTo>
                    <a:lnTo>
                      <a:pt x="274" y="114"/>
                    </a:lnTo>
                    <a:lnTo>
                      <a:pt x="272" y="116"/>
                    </a:lnTo>
                    <a:lnTo>
                      <a:pt x="271" y="117"/>
                    </a:lnTo>
                    <a:lnTo>
                      <a:pt x="271" y="126"/>
                    </a:lnTo>
                    <a:lnTo>
                      <a:pt x="269" y="127"/>
                    </a:lnTo>
                    <a:lnTo>
                      <a:pt x="267" y="128"/>
                    </a:lnTo>
                    <a:lnTo>
                      <a:pt x="266" y="128"/>
                    </a:lnTo>
                    <a:lnTo>
                      <a:pt x="259" y="132"/>
                    </a:lnTo>
                    <a:lnTo>
                      <a:pt x="258" y="133"/>
                    </a:lnTo>
                    <a:lnTo>
                      <a:pt x="257" y="135"/>
                    </a:lnTo>
                    <a:lnTo>
                      <a:pt x="257" y="142"/>
                    </a:lnTo>
                    <a:lnTo>
                      <a:pt x="248" y="142"/>
                    </a:lnTo>
                    <a:lnTo>
                      <a:pt x="243" y="146"/>
                    </a:lnTo>
                    <a:lnTo>
                      <a:pt x="239" y="152"/>
                    </a:lnTo>
                    <a:lnTo>
                      <a:pt x="238" y="159"/>
                    </a:lnTo>
                    <a:lnTo>
                      <a:pt x="237" y="167"/>
                    </a:lnTo>
                    <a:lnTo>
                      <a:pt x="234" y="174"/>
                    </a:lnTo>
                    <a:lnTo>
                      <a:pt x="232" y="180"/>
                    </a:lnTo>
                    <a:lnTo>
                      <a:pt x="229" y="184"/>
                    </a:lnTo>
                    <a:lnTo>
                      <a:pt x="222" y="183"/>
                    </a:lnTo>
                    <a:lnTo>
                      <a:pt x="212" y="176"/>
                    </a:lnTo>
                    <a:lnTo>
                      <a:pt x="209" y="174"/>
                    </a:lnTo>
                    <a:lnTo>
                      <a:pt x="203" y="176"/>
                    </a:lnTo>
                    <a:lnTo>
                      <a:pt x="200" y="181"/>
                    </a:lnTo>
                    <a:lnTo>
                      <a:pt x="200" y="186"/>
                    </a:lnTo>
                    <a:lnTo>
                      <a:pt x="201" y="191"/>
                    </a:lnTo>
                    <a:lnTo>
                      <a:pt x="201" y="196"/>
                    </a:lnTo>
                    <a:lnTo>
                      <a:pt x="197" y="203"/>
                    </a:lnTo>
                    <a:lnTo>
                      <a:pt x="193" y="209"/>
                    </a:lnTo>
                    <a:lnTo>
                      <a:pt x="189" y="216"/>
                    </a:lnTo>
                    <a:lnTo>
                      <a:pt x="189" y="230"/>
                    </a:lnTo>
                    <a:lnTo>
                      <a:pt x="186" y="237"/>
                    </a:lnTo>
                    <a:lnTo>
                      <a:pt x="181" y="244"/>
                    </a:lnTo>
                    <a:lnTo>
                      <a:pt x="175" y="252"/>
                    </a:lnTo>
                    <a:lnTo>
                      <a:pt x="172" y="261"/>
                    </a:lnTo>
                    <a:lnTo>
                      <a:pt x="172" y="270"/>
                    </a:lnTo>
                    <a:lnTo>
                      <a:pt x="174" y="278"/>
                    </a:lnTo>
                    <a:lnTo>
                      <a:pt x="172" y="286"/>
                    </a:lnTo>
                    <a:lnTo>
                      <a:pt x="163" y="287"/>
                    </a:lnTo>
                    <a:lnTo>
                      <a:pt x="158" y="291"/>
                    </a:lnTo>
                    <a:lnTo>
                      <a:pt x="153" y="294"/>
                    </a:lnTo>
                    <a:lnTo>
                      <a:pt x="146" y="296"/>
                    </a:lnTo>
                    <a:lnTo>
                      <a:pt x="138" y="298"/>
                    </a:lnTo>
                    <a:lnTo>
                      <a:pt x="136" y="300"/>
                    </a:lnTo>
                    <a:lnTo>
                      <a:pt x="134" y="302"/>
                    </a:lnTo>
                    <a:lnTo>
                      <a:pt x="133" y="306"/>
                    </a:lnTo>
                    <a:lnTo>
                      <a:pt x="133" y="309"/>
                    </a:lnTo>
                    <a:lnTo>
                      <a:pt x="125" y="310"/>
                    </a:lnTo>
                    <a:lnTo>
                      <a:pt x="117" y="314"/>
                    </a:lnTo>
                    <a:lnTo>
                      <a:pt x="109" y="315"/>
                    </a:lnTo>
                    <a:lnTo>
                      <a:pt x="102" y="312"/>
                    </a:lnTo>
                    <a:lnTo>
                      <a:pt x="98" y="314"/>
                    </a:lnTo>
                    <a:lnTo>
                      <a:pt x="96" y="316"/>
                    </a:lnTo>
                    <a:lnTo>
                      <a:pt x="94" y="320"/>
                    </a:lnTo>
                    <a:lnTo>
                      <a:pt x="91" y="322"/>
                    </a:lnTo>
                    <a:lnTo>
                      <a:pt x="88" y="324"/>
                    </a:lnTo>
                    <a:lnTo>
                      <a:pt x="84" y="326"/>
                    </a:lnTo>
                    <a:lnTo>
                      <a:pt x="75" y="322"/>
                    </a:lnTo>
                    <a:lnTo>
                      <a:pt x="67" y="317"/>
                    </a:lnTo>
                    <a:lnTo>
                      <a:pt x="60" y="312"/>
                    </a:lnTo>
                    <a:lnTo>
                      <a:pt x="56" y="301"/>
                    </a:lnTo>
                    <a:lnTo>
                      <a:pt x="44" y="299"/>
                    </a:lnTo>
                    <a:lnTo>
                      <a:pt x="34" y="292"/>
                    </a:lnTo>
                    <a:lnTo>
                      <a:pt x="26" y="284"/>
                    </a:lnTo>
                    <a:lnTo>
                      <a:pt x="17" y="272"/>
                    </a:lnTo>
                    <a:lnTo>
                      <a:pt x="12" y="265"/>
                    </a:lnTo>
                    <a:lnTo>
                      <a:pt x="3" y="253"/>
                    </a:lnTo>
                    <a:lnTo>
                      <a:pt x="0" y="250"/>
                    </a:lnTo>
                    <a:lnTo>
                      <a:pt x="0" y="244"/>
                    </a:lnTo>
                    <a:lnTo>
                      <a:pt x="2" y="238"/>
                    </a:lnTo>
                    <a:lnTo>
                      <a:pt x="2" y="232"/>
                    </a:lnTo>
                    <a:lnTo>
                      <a:pt x="0" y="228"/>
                    </a:lnTo>
                    <a:lnTo>
                      <a:pt x="9" y="228"/>
                    </a:lnTo>
                    <a:lnTo>
                      <a:pt x="13" y="224"/>
                    </a:lnTo>
                    <a:lnTo>
                      <a:pt x="20" y="210"/>
                    </a:lnTo>
                    <a:lnTo>
                      <a:pt x="26" y="208"/>
                    </a:lnTo>
                    <a:lnTo>
                      <a:pt x="23" y="198"/>
                    </a:lnTo>
                    <a:lnTo>
                      <a:pt x="23" y="187"/>
                    </a:lnTo>
                    <a:lnTo>
                      <a:pt x="25" y="176"/>
                    </a:lnTo>
                    <a:lnTo>
                      <a:pt x="28" y="168"/>
                    </a:lnTo>
                    <a:lnTo>
                      <a:pt x="32" y="168"/>
                    </a:lnTo>
                    <a:lnTo>
                      <a:pt x="34" y="169"/>
                    </a:lnTo>
                    <a:lnTo>
                      <a:pt x="37" y="172"/>
                    </a:lnTo>
                    <a:lnTo>
                      <a:pt x="38" y="174"/>
                    </a:lnTo>
                    <a:lnTo>
                      <a:pt x="38" y="176"/>
                    </a:lnTo>
                    <a:lnTo>
                      <a:pt x="39" y="177"/>
                    </a:lnTo>
                    <a:lnTo>
                      <a:pt x="40" y="180"/>
                    </a:lnTo>
                    <a:lnTo>
                      <a:pt x="46" y="174"/>
                    </a:lnTo>
                    <a:lnTo>
                      <a:pt x="47" y="166"/>
                    </a:lnTo>
                    <a:lnTo>
                      <a:pt x="47" y="149"/>
                    </a:lnTo>
                    <a:lnTo>
                      <a:pt x="48" y="142"/>
                    </a:lnTo>
                    <a:lnTo>
                      <a:pt x="51" y="140"/>
                    </a:lnTo>
                    <a:lnTo>
                      <a:pt x="58" y="137"/>
                    </a:lnTo>
                    <a:lnTo>
                      <a:pt x="59" y="135"/>
                    </a:lnTo>
                    <a:lnTo>
                      <a:pt x="60" y="133"/>
                    </a:lnTo>
                    <a:lnTo>
                      <a:pt x="61" y="132"/>
                    </a:lnTo>
                    <a:lnTo>
                      <a:pt x="61" y="130"/>
                    </a:lnTo>
                    <a:lnTo>
                      <a:pt x="60" y="126"/>
                    </a:lnTo>
                    <a:lnTo>
                      <a:pt x="69" y="126"/>
                    </a:lnTo>
                    <a:lnTo>
                      <a:pt x="70" y="127"/>
                    </a:lnTo>
                    <a:lnTo>
                      <a:pt x="70" y="128"/>
                    </a:lnTo>
                    <a:lnTo>
                      <a:pt x="80" y="121"/>
                    </a:lnTo>
                    <a:lnTo>
                      <a:pt x="83" y="117"/>
                    </a:lnTo>
                    <a:lnTo>
                      <a:pt x="88" y="112"/>
                    </a:lnTo>
                    <a:lnTo>
                      <a:pt x="90" y="109"/>
                    </a:lnTo>
                    <a:lnTo>
                      <a:pt x="97" y="102"/>
                    </a:lnTo>
                    <a:lnTo>
                      <a:pt x="102" y="95"/>
                    </a:lnTo>
                    <a:lnTo>
                      <a:pt x="103" y="91"/>
                    </a:lnTo>
                    <a:lnTo>
                      <a:pt x="103" y="83"/>
                    </a:lnTo>
                    <a:lnTo>
                      <a:pt x="104" y="79"/>
                    </a:lnTo>
                    <a:lnTo>
                      <a:pt x="104" y="53"/>
                    </a:lnTo>
                    <a:lnTo>
                      <a:pt x="108" y="36"/>
                    </a:lnTo>
                    <a:lnTo>
                      <a:pt x="109" y="25"/>
                    </a:lnTo>
                    <a:lnTo>
                      <a:pt x="108" y="14"/>
                    </a:lnTo>
                    <a:lnTo>
                      <a:pt x="106" y="7"/>
                    </a:lnTo>
                    <a:lnTo>
                      <a:pt x="105" y="2"/>
                    </a:lnTo>
                    <a:lnTo>
                      <a:pt x="106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22"/>
              <p:cNvSpPr>
                <a:spLocks/>
              </p:cNvSpPr>
              <p:nvPr/>
            </p:nvSpPr>
            <p:spPr bwMode="auto">
              <a:xfrm>
                <a:off x="7601173" y="3248040"/>
                <a:ext cx="915023" cy="494364"/>
              </a:xfrm>
              <a:custGeom>
                <a:avLst/>
                <a:gdLst/>
                <a:ahLst/>
                <a:cxnLst>
                  <a:cxn ang="0">
                    <a:pos x="326" y="5"/>
                  </a:cxn>
                  <a:cxn ang="0">
                    <a:pos x="341" y="26"/>
                  </a:cxn>
                  <a:cxn ang="0">
                    <a:pos x="375" y="34"/>
                  </a:cxn>
                  <a:cxn ang="0">
                    <a:pos x="382" y="34"/>
                  </a:cxn>
                  <a:cxn ang="0">
                    <a:pos x="388" y="31"/>
                  </a:cxn>
                  <a:cxn ang="0">
                    <a:pos x="402" y="34"/>
                  </a:cxn>
                  <a:cxn ang="0">
                    <a:pos x="418" y="30"/>
                  </a:cxn>
                  <a:cxn ang="0">
                    <a:pos x="429" y="18"/>
                  </a:cxn>
                  <a:cxn ang="0">
                    <a:pos x="459" y="54"/>
                  </a:cxn>
                  <a:cxn ang="0">
                    <a:pos x="466" y="77"/>
                  </a:cxn>
                  <a:cxn ang="0">
                    <a:pos x="504" y="119"/>
                  </a:cxn>
                  <a:cxn ang="0">
                    <a:pos x="509" y="122"/>
                  </a:cxn>
                  <a:cxn ang="0">
                    <a:pos x="492" y="143"/>
                  </a:cxn>
                  <a:cxn ang="0">
                    <a:pos x="462" y="173"/>
                  </a:cxn>
                  <a:cxn ang="0">
                    <a:pos x="454" y="187"/>
                  </a:cxn>
                  <a:cxn ang="0">
                    <a:pos x="442" y="201"/>
                  </a:cxn>
                  <a:cxn ang="0">
                    <a:pos x="436" y="205"/>
                  </a:cxn>
                  <a:cxn ang="0">
                    <a:pos x="426" y="207"/>
                  </a:cxn>
                  <a:cxn ang="0">
                    <a:pos x="424" y="212"/>
                  </a:cxn>
                  <a:cxn ang="0">
                    <a:pos x="407" y="220"/>
                  </a:cxn>
                  <a:cxn ang="0">
                    <a:pos x="393" y="224"/>
                  </a:cxn>
                  <a:cxn ang="0">
                    <a:pos x="352" y="228"/>
                  </a:cxn>
                  <a:cxn ang="0">
                    <a:pos x="325" y="233"/>
                  </a:cxn>
                  <a:cxn ang="0">
                    <a:pos x="255" y="238"/>
                  </a:cxn>
                  <a:cxn ang="0">
                    <a:pos x="175" y="243"/>
                  </a:cxn>
                  <a:cxn ang="0">
                    <a:pos x="79" y="249"/>
                  </a:cxn>
                  <a:cxn ang="0">
                    <a:pos x="83" y="263"/>
                  </a:cxn>
                  <a:cxn ang="0">
                    <a:pos x="29" y="273"/>
                  </a:cxn>
                  <a:cxn ang="0">
                    <a:pos x="4" y="258"/>
                  </a:cxn>
                  <a:cxn ang="0">
                    <a:pos x="0" y="229"/>
                  </a:cxn>
                  <a:cxn ang="0">
                    <a:pos x="12" y="209"/>
                  </a:cxn>
                  <a:cxn ang="0">
                    <a:pos x="35" y="219"/>
                  </a:cxn>
                  <a:cxn ang="0">
                    <a:pos x="51" y="212"/>
                  </a:cxn>
                  <a:cxn ang="0">
                    <a:pos x="46" y="189"/>
                  </a:cxn>
                  <a:cxn ang="0">
                    <a:pos x="71" y="181"/>
                  </a:cxn>
                  <a:cxn ang="0">
                    <a:pos x="70" y="166"/>
                  </a:cxn>
                  <a:cxn ang="0">
                    <a:pos x="72" y="154"/>
                  </a:cxn>
                  <a:cxn ang="0">
                    <a:pos x="84" y="146"/>
                  </a:cxn>
                  <a:cxn ang="0">
                    <a:pos x="85" y="140"/>
                  </a:cxn>
                  <a:cxn ang="0">
                    <a:pos x="97" y="143"/>
                  </a:cxn>
                  <a:cxn ang="0">
                    <a:pos x="106" y="140"/>
                  </a:cxn>
                  <a:cxn ang="0">
                    <a:pos x="110" y="135"/>
                  </a:cxn>
                  <a:cxn ang="0">
                    <a:pos x="133" y="139"/>
                  </a:cxn>
                  <a:cxn ang="0">
                    <a:pos x="150" y="129"/>
                  </a:cxn>
                  <a:cxn ang="0">
                    <a:pos x="170" y="131"/>
                  </a:cxn>
                  <a:cxn ang="0">
                    <a:pos x="182" y="122"/>
                  </a:cxn>
                  <a:cxn ang="0">
                    <a:pos x="192" y="107"/>
                  </a:cxn>
                  <a:cxn ang="0">
                    <a:pos x="198" y="111"/>
                  </a:cxn>
                  <a:cxn ang="0">
                    <a:pos x="210" y="117"/>
                  </a:cxn>
                  <a:cxn ang="0">
                    <a:pos x="226" y="114"/>
                  </a:cxn>
                  <a:cxn ang="0">
                    <a:pos x="228" y="91"/>
                  </a:cxn>
                  <a:cxn ang="0">
                    <a:pos x="237" y="87"/>
                  </a:cxn>
                  <a:cxn ang="0">
                    <a:pos x="244" y="75"/>
                  </a:cxn>
                  <a:cxn ang="0">
                    <a:pos x="254" y="62"/>
                  </a:cxn>
                  <a:cxn ang="0">
                    <a:pos x="256" y="53"/>
                  </a:cxn>
                  <a:cxn ang="0">
                    <a:pos x="254" y="48"/>
                  </a:cxn>
                  <a:cxn ang="0">
                    <a:pos x="260" y="41"/>
                  </a:cxn>
                  <a:cxn ang="0">
                    <a:pos x="268" y="46"/>
                  </a:cxn>
                  <a:cxn ang="0">
                    <a:pos x="282" y="37"/>
                  </a:cxn>
                  <a:cxn ang="0">
                    <a:pos x="296" y="21"/>
                  </a:cxn>
                  <a:cxn ang="0">
                    <a:pos x="292" y="2"/>
                  </a:cxn>
                  <a:cxn ang="0">
                    <a:pos x="309" y="4"/>
                  </a:cxn>
                </a:cxnLst>
                <a:rect l="0" t="0" r="r" b="b"/>
                <a:pathLst>
                  <a:path w="509" h="275">
                    <a:moveTo>
                      <a:pt x="316" y="0"/>
                    </a:moveTo>
                    <a:lnTo>
                      <a:pt x="319" y="0"/>
                    </a:lnTo>
                    <a:lnTo>
                      <a:pt x="326" y="5"/>
                    </a:lnTo>
                    <a:lnTo>
                      <a:pt x="332" y="12"/>
                    </a:lnTo>
                    <a:lnTo>
                      <a:pt x="336" y="20"/>
                    </a:lnTo>
                    <a:lnTo>
                      <a:pt x="341" y="26"/>
                    </a:lnTo>
                    <a:lnTo>
                      <a:pt x="355" y="26"/>
                    </a:lnTo>
                    <a:lnTo>
                      <a:pt x="367" y="28"/>
                    </a:lnTo>
                    <a:lnTo>
                      <a:pt x="375" y="34"/>
                    </a:lnTo>
                    <a:lnTo>
                      <a:pt x="379" y="35"/>
                    </a:lnTo>
                    <a:lnTo>
                      <a:pt x="381" y="35"/>
                    </a:lnTo>
                    <a:lnTo>
                      <a:pt x="382" y="34"/>
                    </a:lnTo>
                    <a:lnTo>
                      <a:pt x="384" y="33"/>
                    </a:lnTo>
                    <a:lnTo>
                      <a:pt x="387" y="31"/>
                    </a:lnTo>
                    <a:lnTo>
                      <a:pt x="388" y="31"/>
                    </a:lnTo>
                    <a:lnTo>
                      <a:pt x="389" y="30"/>
                    </a:lnTo>
                    <a:lnTo>
                      <a:pt x="395" y="30"/>
                    </a:lnTo>
                    <a:lnTo>
                      <a:pt x="402" y="34"/>
                    </a:lnTo>
                    <a:lnTo>
                      <a:pt x="407" y="34"/>
                    </a:lnTo>
                    <a:lnTo>
                      <a:pt x="411" y="32"/>
                    </a:lnTo>
                    <a:lnTo>
                      <a:pt x="418" y="30"/>
                    </a:lnTo>
                    <a:lnTo>
                      <a:pt x="423" y="25"/>
                    </a:lnTo>
                    <a:lnTo>
                      <a:pt x="424" y="23"/>
                    </a:lnTo>
                    <a:lnTo>
                      <a:pt x="429" y="18"/>
                    </a:lnTo>
                    <a:lnTo>
                      <a:pt x="442" y="31"/>
                    </a:lnTo>
                    <a:lnTo>
                      <a:pt x="457" y="40"/>
                    </a:lnTo>
                    <a:lnTo>
                      <a:pt x="459" y="54"/>
                    </a:lnTo>
                    <a:lnTo>
                      <a:pt x="460" y="60"/>
                    </a:lnTo>
                    <a:lnTo>
                      <a:pt x="457" y="66"/>
                    </a:lnTo>
                    <a:lnTo>
                      <a:pt x="466" y="77"/>
                    </a:lnTo>
                    <a:lnTo>
                      <a:pt x="482" y="101"/>
                    </a:lnTo>
                    <a:lnTo>
                      <a:pt x="493" y="111"/>
                    </a:lnTo>
                    <a:lnTo>
                      <a:pt x="504" y="119"/>
                    </a:lnTo>
                    <a:lnTo>
                      <a:pt x="508" y="119"/>
                    </a:lnTo>
                    <a:lnTo>
                      <a:pt x="509" y="121"/>
                    </a:lnTo>
                    <a:lnTo>
                      <a:pt x="509" y="122"/>
                    </a:lnTo>
                    <a:lnTo>
                      <a:pt x="508" y="122"/>
                    </a:lnTo>
                    <a:lnTo>
                      <a:pt x="501" y="133"/>
                    </a:lnTo>
                    <a:lnTo>
                      <a:pt x="492" y="143"/>
                    </a:lnTo>
                    <a:lnTo>
                      <a:pt x="481" y="151"/>
                    </a:lnTo>
                    <a:lnTo>
                      <a:pt x="471" y="161"/>
                    </a:lnTo>
                    <a:lnTo>
                      <a:pt x="462" y="173"/>
                    </a:lnTo>
                    <a:lnTo>
                      <a:pt x="460" y="179"/>
                    </a:lnTo>
                    <a:lnTo>
                      <a:pt x="458" y="182"/>
                    </a:lnTo>
                    <a:lnTo>
                      <a:pt x="454" y="187"/>
                    </a:lnTo>
                    <a:lnTo>
                      <a:pt x="446" y="195"/>
                    </a:lnTo>
                    <a:lnTo>
                      <a:pt x="445" y="198"/>
                    </a:lnTo>
                    <a:lnTo>
                      <a:pt x="442" y="201"/>
                    </a:lnTo>
                    <a:lnTo>
                      <a:pt x="440" y="203"/>
                    </a:lnTo>
                    <a:lnTo>
                      <a:pt x="438" y="205"/>
                    </a:lnTo>
                    <a:lnTo>
                      <a:pt x="436" y="205"/>
                    </a:lnTo>
                    <a:lnTo>
                      <a:pt x="432" y="206"/>
                    </a:lnTo>
                    <a:lnTo>
                      <a:pt x="429" y="206"/>
                    </a:lnTo>
                    <a:lnTo>
                      <a:pt x="426" y="207"/>
                    </a:lnTo>
                    <a:lnTo>
                      <a:pt x="425" y="207"/>
                    </a:lnTo>
                    <a:lnTo>
                      <a:pt x="424" y="208"/>
                    </a:lnTo>
                    <a:lnTo>
                      <a:pt x="424" y="212"/>
                    </a:lnTo>
                    <a:lnTo>
                      <a:pt x="423" y="213"/>
                    </a:lnTo>
                    <a:lnTo>
                      <a:pt x="417" y="213"/>
                    </a:lnTo>
                    <a:lnTo>
                      <a:pt x="407" y="220"/>
                    </a:lnTo>
                    <a:lnTo>
                      <a:pt x="404" y="222"/>
                    </a:lnTo>
                    <a:lnTo>
                      <a:pt x="401" y="223"/>
                    </a:lnTo>
                    <a:lnTo>
                      <a:pt x="393" y="224"/>
                    </a:lnTo>
                    <a:lnTo>
                      <a:pt x="382" y="224"/>
                    </a:lnTo>
                    <a:lnTo>
                      <a:pt x="359" y="227"/>
                    </a:lnTo>
                    <a:lnTo>
                      <a:pt x="352" y="228"/>
                    </a:lnTo>
                    <a:lnTo>
                      <a:pt x="343" y="229"/>
                    </a:lnTo>
                    <a:lnTo>
                      <a:pt x="333" y="231"/>
                    </a:lnTo>
                    <a:lnTo>
                      <a:pt x="325" y="233"/>
                    </a:lnTo>
                    <a:lnTo>
                      <a:pt x="291" y="233"/>
                    </a:lnTo>
                    <a:lnTo>
                      <a:pt x="274" y="235"/>
                    </a:lnTo>
                    <a:lnTo>
                      <a:pt x="255" y="238"/>
                    </a:lnTo>
                    <a:lnTo>
                      <a:pt x="234" y="241"/>
                    </a:lnTo>
                    <a:lnTo>
                      <a:pt x="201" y="241"/>
                    </a:lnTo>
                    <a:lnTo>
                      <a:pt x="175" y="243"/>
                    </a:lnTo>
                    <a:lnTo>
                      <a:pt x="126" y="250"/>
                    </a:lnTo>
                    <a:lnTo>
                      <a:pt x="102" y="251"/>
                    </a:lnTo>
                    <a:lnTo>
                      <a:pt x="79" y="249"/>
                    </a:lnTo>
                    <a:lnTo>
                      <a:pt x="79" y="255"/>
                    </a:lnTo>
                    <a:lnTo>
                      <a:pt x="81" y="258"/>
                    </a:lnTo>
                    <a:lnTo>
                      <a:pt x="83" y="263"/>
                    </a:lnTo>
                    <a:lnTo>
                      <a:pt x="83" y="269"/>
                    </a:lnTo>
                    <a:lnTo>
                      <a:pt x="55" y="271"/>
                    </a:lnTo>
                    <a:lnTo>
                      <a:pt x="29" y="273"/>
                    </a:lnTo>
                    <a:lnTo>
                      <a:pt x="1" y="275"/>
                    </a:lnTo>
                    <a:lnTo>
                      <a:pt x="1" y="269"/>
                    </a:lnTo>
                    <a:lnTo>
                      <a:pt x="4" y="258"/>
                    </a:lnTo>
                    <a:lnTo>
                      <a:pt x="4" y="248"/>
                    </a:lnTo>
                    <a:lnTo>
                      <a:pt x="1" y="237"/>
                    </a:lnTo>
                    <a:lnTo>
                      <a:pt x="0" y="229"/>
                    </a:lnTo>
                    <a:lnTo>
                      <a:pt x="0" y="221"/>
                    </a:lnTo>
                    <a:lnTo>
                      <a:pt x="4" y="214"/>
                    </a:lnTo>
                    <a:lnTo>
                      <a:pt x="12" y="209"/>
                    </a:lnTo>
                    <a:lnTo>
                      <a:pt x="20" y="212"/>
                    </a:lnTo>
                    <a:lnTo>
                      <a:pt x="28" y="215"/>
                    </a:lnTo>
                    <a:lnTo>
                      <a:pt x="35" y="219"/>
                    </a:lnTo>
                    <a:lnTo>
                      <a:pt x="43" y="221"/>
                    </a:lnTo>
                    <a:lnTo>
                      <a:pt x="51" y="219"/>
                    </a:lnTo>
                    <a:lnTo>
                      <a:pt x="51" y="212"/>
                    </a:lnTo>
                    <a:lnTo>
                      <a:pt x="47" y="202"/>
                    </a:lnTo>
                    <a:lnTo>
                      <a:pt x="46" y="196"/>
                    </a:lnTo>
                    <a:lnTo>
                      <a:pt x="46" y="189"/>
                    </a:lnTo>
                    <a:lnTo>
                      <a:pt x="55" y="187"/>
                    </a:lnTo>
                    <a:lnTo>
                      <a:pt x="62" y="184"/>
                    </a:lnTo>
                    <a:lnTo>
                      <a:pt x="71" y="181"/>
                    </a:lnTo>
                    <a:lnTo>
                      <a:pt x="74" y="175"/>
                    </a:lnTo>
                    <a:lnTo>
                      <a:pt x="72" y="171"/>
                    </a:lnTo>
                    <a:lnTo>
                      <a:pt x="70" y="166"/>
                    </a:lnTo>
                    <a:lnTo>
                      <a:pt x="69" y="159"/>
                    </a:lnTo>
                    <a:lnTo>
                      <a:pt x="70" y="157"/>
                    </a:lnTo>
                    <a:lnTo>
                      <a:pt x="72" y="154"/>
                    </a:lnTo>
                    <a:lnTo>
                      <a:pt x="79" y="150"/>
                    </a:lnTo>
                    <a:lnTo>
                      <a:pt x="82" y="149"/>
                    </a:lnTo>
                    <a:lnTo>
                      <a:pt x="84" y="146"/>
                    </a:lnTo>
                    <a:lnTo>
                      <a:pt x="84" y="144"/>
                    </a:lnTo>
                    <a:lnTo>
                      <a:pt x="83" y="142"/>
                    </a:lnTo>
                    <a:lnTo>
                      <a:pt x="85" y="140"/>
                    </a:lnTo>
                    <a:lnTo>
                      <a:pt x="91" y="140"/>
                    </a:lnTo>
                    <a:lnTo>
                      <a:pt x="95" y="142"/>
                    </a:lnTo>
                    <a:lnTo>
                      <a:pt x="97" y="143"/>
                    </a:lnTo>
                    <a:lnTo>
                      <a:pt x="99" y="145"/>
                    </a:lnTo>
                    <a:lnTo>
                      <a:pt x="103" y="144"/>
                    </a:lnTo>
                    <a:lnTo>
                      <a:pt x="106" y="140"/>
                    </a:lnTo>
                    <a:lnTo>
                      <a:pt x="107" y="138"/>
                    </a:lnTo>
                    <a:lnTo>
                      <a:pt x="109" y="137"/>
                    </a:lnTo>
                    <a:lnTo>
                      <a:pt x="110" y="135"/>
                    </a:lnTo>
                    <a:lnTo>
                      <a:pt x="113" y="133"/>
                    </a:lnTo>
                    <a:lnTo>
                      <a:pt x="124" y="135"/>
                    </a:lnTo>
                    <a:lnTo>
                      <a:pt x="133" y="139"/>
                    </a:lnTo>
                    <a:lnTo>
                      <a:pt x="139" y="145"/>
                    </a:lnTo>
                    <a:lnTo>
                      <a:pt x="143" y="140"/>
                    </a:lnTo>
                    <a:lnTo>
                      <a:pt x="150" y="129"/>
                    </a:lnTo>
                    <a:lnTo>
                      <a:pt x="156" y="125"/>
                    </a:lnTo>
                    <a:lnTo>
                      <a:pt x="163" y="129"/>
                    </a:lnTo>
                    <a:lnTo>
                      <a:pt x="170" y="131"/>
                    </a:lnTo>
                    <a:lnTo>
                      <a:pt x="175" y="136"/>
                    </a:lnTo>
                    <a:lnTo>
                      <a:pt x="180" y="130"/>
                    </a:lnTo>
                    <a:lnTo>
                      <a:pt x="182" y="122"/>
                    </a:lnTo>
                    <a:lnTo>
                      <a:pt x="185" y="114"/>
                    </a:lnTo>
                    <a:lnTo>
                      <a:pt x="190" y="108"/>
                    </a:lnTo>
                    <a:lnTo>
                      <a:pt x="192" y="107"/>
                    </a:lnTo>
                    <a:lnTo>
                      <a:pt x="194" y="105"/>
                    </a:lnTo>
                    <a:lnTo>
                      <a:pt x="197" y="109"/>
                    </a:lnTo>
                    <a:lnTo>
                      <a:pt x="198" y="111"/>
                    </a:lnTo>
                    <a:lnTo>
                      <a:pt x="201" y="114"/>
                    </a:lnTo>
                    <a:lnTo>
                      <a:pt x="206" y="114"/>
                    </a:lnTo>
                    <a:lnTo>
                      <a:pt x="210" y="117"/>
                    </a:lnTo>
                    <a:lnTo>
                      <a:pt x="216" y="117"/>
                    </a:lnTo>
                    <a:lnTo>
                      <a:pt x="221" y="115"/>
                    </a:lnTo>
                    <a:lnTo>
                      <a:pt x="226" y="114"/>
                    </a:lnTo>
                    <a:lnTo>
                      <a:pt x="226" y="96"/>
                    </a:lnTo>
                    <a:lnTo>
                      <a:pt x="228" y="94"/>
                    </a:lnTo>
                    <a:lnTo>
                      <a:pt x="228" y="91"/>
                    </a:lnTo>
                    <a:lnTo>
                      <a:pt x="232" y="88"/>
                    </a:lnTo>
                    <a:lnTo>
                      <a:pt x="234" y="87"/>
                    </a:lnTo>
                    <a:lnTo>
                      <a:pt x="237" y="87"/>
                    </a:lnTo>
                    <a:lnTo>
                      <a:pt x="241" y="84"/>
                    </a:lnTo>
                    <a:lnTo>
                      <a:pt x="242" y="83"/>
                    </a:lnTo>
                    <a:lnTo>
                      <a:pt x="244" y="75"/>
                    </a:lnTo>
                    <a:lnTo>
                      <a:pt x="246" y="69"/>
                    </a:lnTo>
                    <a:lnTo>
                      <a:pt x="249" y="66"/>
                    </a:lnTo>
                    <a:lnTo>
                      <a:pt x="254" y="62"/>
                    </a:lnTo>
                    <a:lnTo>
                      <a:pt x="258" y="58"/>
                    </a:lnTo>
                    <a:lnTo>
                      <a:pt x="258" y="55"/>
                    </a:lnTo>
                    <a:lnTo>
                      <a:pt x="256" y="53"/>
                    </a:lnTo>
                    <a:lnTo>
                      <a:pt x="256" y="52"/>
                    </a:lnTo>
                    <a:lnTo>
                      <a:pt x="255" y="51"/>
                    </a:lnTo>
                    <a:lnTo>
                      <a:pt x="254" y="48"/>
                    </a:lnTo>
                    <a:lnTo>
                      <a:pt x="254" y="44"/>
                    </a:lnTo>
                    <a:lnTo>
                      <a:pt x="258" y="40"/>
                    </a:lnTo>
                    <a:lnTo>
                      <a:pt x="260" y="41"/>
                    </a:lnTo>
                    <a:lnTo>
                      <a:pt x="262" y="41"/>
                    </a:lnTo>
                    <a:lnTo>
                      <a:pt x="267" y="46"/>
                    </a:lnTo>
                    <a:lnTo>
                      <a:pt x="268" y="46"/>
                    </a:lnTo>
                    <a:lnTo>
                      <a:pt x="274" y="44"/>
                    </a:lnTo>
                    <a:lnTo>
                      <a:pt x="277" y="40"/>
                    </a:lnTo>
                    <a:lnTo>
                      <a:pt x="282" y="37"/>
                    </a:lnTo>
                    <a:lnTo>
                      <a:pt x="288" y="33"/>
                    </a:lnTo>
                    <a:lnTo>
                      <a:pt x="296" y="32"/>
                    </a:lnTo>
                    <a:lnTo>
                      <a:pt x="296" y="21"/>
                    </a:lnTo>
                    <a:lnTo>
                      <a:pt x="294" y="13"/>
                    </a:lnTo>
                    <a:lnTo>
                      <a:pt x="291" y="4"/>
                    </a:lnTo>
                    <a:lnTo>
                      <a:pt x="292" y="2"/>
                    </a:lnTo>
                    <a:lnTo>
                      <a:pt x="298" y="2"/>
                    </a:lnTo>
                    <a:lnTo>
                      <a:pt x="303" y="4"/>
                    </a:lnTo>
                    <a:lnTo>
                      <a:pt x="309" y="4"/>
                    </a:lnTo>
                    <a:lnTo>
                      <a:pt x="316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23"/>
              <p:cNvSpPr>
                <a:spLocks/>
              </p:cNvSpPr>
              <p:nvPr/>
            </p:nvSpPr>
            <p:spPr bwMode="auto">
              <a:xfrm>
                <a:off x="8079357" y="2697947"/>
                <a:ext cx="546496" cy="621999"/>
              </a:xfrm>
              <a:custGeom>
                <a:avLst/>
                <a:gdLst/>
                <a:ahLst/>
                <a:cxnLst>
                  <a:cxn ang="0">
                    <a:pos x="295" y="78"/>
                  </a:cxn>
                  <a:cxn ang="0">
                    <a:pos x="298" y="133"/>
                  </a:cxn>
                  <a:cxn ang="0">
                    <a:pos x="299" y="162"/>
                  </a:cxn>
                  <a:cxn ang="0">
                    <a:pos x="295" y="211"/>
                  </a:cxn>
                  <a:cxn ang="0">
                    <a:pos x="270" y="245"/>
                  </a:cxn>
                  <a:cxn ang="0">
                    <a:pos x="260" y="242"/>
                  </a:cxn>
                  <a:cxn ang="0">
                    <a:pos x="252" y="242"/>
                  </a:cxn>
                  <a:cxn ang="0">
                    <a:pos x="250" y="256"/>
                  </a:cxn>
                  <a:cxn ang="0">
                    <a:pos x="244" y="259"/>
                  </a:cxn>
                  <a:cxn ang="0">
                    <a:pos x="241" y="275"/>
                  </a:cxn>
                  <a:cxn ang="0">
                    <a:pos x="236" y="278"/>
                  </a:cxn>
                  <a:cxn ang="0">
                    <a:pos x="241" y="285"/>
                  </a:cxn>
                  <a:cxn ang="0">
                    <a:pos x="238" y="290"/>
                  </a:cxn>
                  <a:cxn ang="0">
                    <a:pos x="230" y="285"/>
                  </a:cxn>
                  <a:cxn ang="0">
                    <a:pos x="221" y="290"/>
                  </a:cxn>
                  <a:cxn ang="0">
                    <a:pos x="216" y="320"/>
                  </a:cxn>
                  <a:cxn ang="0">
                    <a:pos x="210" y="332"/>
                  </a:cxn>
                  <a:cxn ang="0">
                    <a:pos x="209" y="341"/>
                  </a:cxn>
                  <a:cxn ang="0">
                    <a:pos x="202" y="341"/>
                  </a:cxn>
                  <a:cxn ang="0">
                    <a:pos x="199" y="341"/>
                  </a:cxn>
                  <a:cxn ang="0">
                    <a:pos x="201" y="346"/>
                  </a:cxn>
                  <a:cxn ang="0">
                    <a:pos x="189" y="343"/>
                  </a:cxn>
                  <a:cxn ang="0">
                    <a:pos x="172" y="327"/>
                  </a:cxn>
                  <a:cxn ang="0">
                    <a:pos x="169" y="318"/>
                  </a:cxn>
                  <a:cxn ang="0">
                    <a:pos x="145" y="336"/>
                  </a:cxn>
                  <a:cxn ang="0">
                    <a:pos x="127" y="330"/>
                  </a:cxn>
                  <a:cxn ang="0">
                    <a:pos x="117" y="336"/>
                  </a:cxn>
                  <a:cxn ang="0">
                    <a:pos x="103" y="332"/>
                  </a:cxn>
                  <a:cxn ang="0">
                    <a:pos x="78" y="330"/>
                  </a:cxn>
                  <a:cxn ang="0">
                    <a:pos x="66" y="315"/>
                  </a:cxn>
                  <a:cxn ang="0">
                    <a:pos x="37" y="303"/>
                  </a:cxn>
                  <a:cxn ang="0">
                    <a:pos x="6" y="124"/>
                  </a:cxn>
                  <a:cxn ang="0">
                    <a:pos x="64" y="56"/>
                  </a:cxn>
                  <a:cxn ang="0">
                    <a:pos x="87" y="51"/>
                  </a:cxn>
                  <a:cxn ang="0">
                    <a:pos x="89" y="54"/>
                  </a:cxn>
                  <a:cxn ang="0">
                    <a:pos x="113" y="59"/>
                  </a:cxn>
                  <a:cxn ang="0">
                    <a:pos x="124" y="68"/>
                  </a:cxn>
                  <a:cxn ang="0">
                    <a:pos x="121" y="73"/>
                  </a:cxn>
                  <a:cxn ang="0">
                    <a:pos x="135" y="72"/>
                  </a:cxn>
                  <a:cxn ang="0">
                    <a:pos x="141" y="67"/>
                  </a:cxn>
                  <a:cxn ang="0">
                    <a:pos x="157" y="73"/>
                  </a:cxn>
                  <a:cxn ang="0">
                    <a:pos x="181" y="60"/>
                  </a:cxn>
                  <a:cxn ang="0">
                    <a:pos x="207" y="56"/>
                  </a:cxn>
                  <a:cxn ang="0">
                    <a:pos x="233" y="28"/>
                  </a:cxn>
                  <a:cxn ang="0">
                    <a:pos x="258" y="14"/>
                  </a:cxn>
                  <a:cxn ang="0">
                    <a:pos x="284" y="0"/>
                  </a:cxn>
                </a:cxnLst>
                <a:rect l="0" t="0" r="r" b="b"/>
                <a:pathLst>
                  <a:path w="304" h="346">
                    <a:moveTo>
                      <a:pt x="284" y="0"/>
                    </a:moveTo>
                    <a:lnTo>
                      <a:pt x="288" y="39"/>
                    </a:lnTo>
                    <a:lnTo>
                      <a:pt x="295" y="78"/>
                    </a:lnTo>
                    <a:lnTo>
                      <a:pt x="304" y="115"/>
                    </a:lnTo>
                    <a:lnTo>
                      <a:pt x="292" y="127"/>
                    </a:lnTo>
                    <a:lnTo>
                      <a:pt x="298" y="133"/>
                    </a:lnTo>
                    <a:lnTo>
                      <a:pt x="300" y="141"/>
                    </a:lnTo>
                    <a:lnTo>
                      <a:pt x="301" y="150"/>
                    </a:lnTo>
                    <a:lnTo>
                      <a:pt x="299" y="162"/>
                    </a:lnTo>
                    <a:lnTo>
                      <a:pt x="297" y="175"/>
                    </a:lnTo>
                    <a:lnTo>
                      <a:pt x="295" y="189"/>
                    </a:lnTo>
                    <a:lnTo>
                      <a:pt x="295" y="211"/>
                    </a:lnTo>
                    <a:lnTo>
                      <a:pt x="290" y="222"/>
                    </a:lnTo>
                    <a:lnTo>
                      <a:pt x="274" y="238"/>
                    </a:lnTo>
                    <a:lnTo>
                      <a:pt x="270" y="245"/>
                    </a:lnTo>
                    <a:lnTo>
                      <a:pt x="266" y="243"/>
                    </a:lnTo>
                    <a:lnTo>
                      <a:pt x="264" y="242"/>
                    </a:lnTo>
                    <a:lnTo>
                      <a:pt x="260" y="242"/>
                    </a:lnTo>
                    <a:lnTo>
                      <a:pt x="258" y="243"/>
                    </a:lnTo>
                    <a:lnTo>
                      <a:pt x="254" y="243"/>
                    </a:lnTo>
                    <a:lnTo>
                      <a:pt x="252" y="242"/>
                    </a:lnTo>
                    <a:lnTo>
                      <a:pt x="251" y="243"/>
                    </a:lnTo>
                    <a:lnTo>
                      <a:pt x="251" y="253"/>
                    </a:lnTo>
                    <a:lnTo>
                      <a:pt x="250" y="256"/>
                    </a:lnTo>
                    <a:lnTo>
                      <a:pt x="249" y="257"/>
                    </a:lnTo>
                    <a:lnTo>
                      <a:pt x="247" y="257"/>
                    </a:lnTo>
                    <a:lnTo>
                      <a:pt x="244" y="259"/>
                    </a:lnTo>
                    <a:lnTo>
                      <a:pt x="242" y="259"/>
                    </a:lnTo>
                    <a:lnTo>
                      <a:pt x="241" y="261"/>
                    </a:lnTo>
                    <a:lnTo>
                      <a:pt x="241" y="275"/>
                    </a:lnTo>
                    <a:lnTo>
                      <a:pt x="238" y="276"/>
                    </a:lnTo>
                    <a:lnTo>
                      <a:pt x="236" y="276"/>
                    </a:lnTo>
                    <a:lnTo>
                      <a:pt x="236" y="278"/>
                    </a:lnTo>
                    <a:lnTo>
                      <a:pt x="237" y="281"/>
                    </a:lnTo>
                    <a:lnTo>
                      <a:pt x="237" y="282"/>
                    </a:lnTo>
                    <a:lnTo>
                      <a:pt x="241" y="285"/>
                    </a:lnTo>
                    <a:lnTo>
                      <a:pt x="241" y="287"/>
                    </a:lnTo>
                    <a:lnTo>
                      <a:pt x="240" y="288"/>
                    </a:lnTo>
                    <a:lnTo>
                      <a:pt x="238" y="290"/>
                    </a:lnTo>
                    <a:lnTo>
                      <a:pt x="234" y="290"/>
                    </a:lnTo>
                    <a:lnTo>
                      <a:pt x="231" y="288"/>
                    </a:lnTo>
                    <a:lnTo>
                      <a:pt x="230" y="285"/>
                    </a:lnTo>
                    <a:lnTo>
                      <a:pt x="229" y="284"/>
                    </a:lnTo>
                    <a:lnTo>
                      <a:pt x="228" y="284"/>
                    </a:lnTo>
                    <a:lnTo>
                      <a:pt x="221" y="290"/>
                    </a:lnTo>
                    <a:lnTo>
                      <a:pt x="215" y="298"/>
                    </a:lnTo>
                    <a:lnTo>
                      <a:pt x="213" y="310"/>
                    </a:lnTo>
                    <a:lnTo>
                      <a:pt x="216" y="320"/>
                    </a:lnTo>
                    <a:lnTo>
                      <a:pt x="216" y="324"/>
                    </a:lnTo>
                    <a:lnTo>
                      <a:pt x="214" y="329"/>
                    </a:lnTo>
                    <a:lnTo>
                      <a:pt x="210" y="332"/>
                    </a:lnTo>
                    <a:lnTo>
                      <a:pt x="210" y="334"/>
                    </a:lnTo>
                    <a:lnTo>
                      <a:pt x="209" y="337"/>
                    </a:lnTo>
                    <a:lnTo>
                      <a:pt x="209" y="341"/>
                    </a:lnTo>
                    <a:lnTo>
                      <a:pt x="208" y="344"/>
                    </a:lnTo>
                    <a:lnTo>
                      <a:pt x="205" y="344"/>
                    </a:lnTo>
                    <a:lnTo>
                      <a:pt x="202" y="341"/>
                    </a:lnTo>
                    <a:lnTo>
                      <a:pt x="200" y="340"/>
                    </a:lnTo>
                    <a:lnTo>
                      <a:pt x="199" y="340"/>
                    </a:lnTo>
                    <a:lnTo>
                      <a:pt x="199" y="341"/>
                    </a:lnTo>
                    <a:lnTo>
                      <a:pt x="200" y="341"/>
                    </a:lnTo>
                    <a:lnTo>
                      <a:pt x="201" y="343"/>
                    </a:lnTo>
                    <a:lnTo>
                      <a:pt x="201" y="346"/>
                    </a:lnTo>
                    <a:lnTo>
                      <a:pt x="199" y="346"/>
                    </a:lnTo>
                    <a:lnTo>
                      <a:pt x="193" y="345"/>
                    </a:lnTo>
                    <a:lnTo>
                      <a:pt x="189" y="343"/>
                    </a:lnTo>
                    <a:lnTo>
                      <a:pt x="181" y="334"/>
                    </a:lnTo>
                    <a:lnTo>
                      <a:pt x="174" y="332"/>
                    </a:lnTo>
                    <a:lnTo>
                      <a:pt x="172" y="327"/>
                    </a:lnTo>
                    <a:lnTo>
                      <a:pt x="171" y="326"/>
                    </a:lnTo>
                    <a:lnTo>
                      <a:pt x="169" y="322"/>
                    </a:lnTo>
                    <a:lnTo>
                      <a:pt x="169" y="318"/>
                    </a:lnTo>
                    <a:lnTo>
                      <a:pt x="159" y="322"/>
                    </a:lnTo>
                    <a:lnTo>
                      <a:pt x="151" y="327"/>
                    </a:lnTo>
                    <a:lnTo>
                      <a:pt x="145" y="336"/>
                    </a:lnTo>
                    <a:lnTo>
                      <a:pt x="137" y="336"/>
                    </a:lnTo>
                    <a:lnTo>
                      <a:pt x="132" y="332"/>
                    </a:lnTo>
                    <a:lnTo>
                      <a:pt x="127" y="330"/>
                    </a:lnTo>
                    <a:lnTo>
                      <a:pt x="123" y="331"/>
                    </a:lnTo>
                    <a:lnTo>
                      <a:pt x="118" y="333"/>
                    </a:lnTo>
                    <a:lnTo>
                      <a:pt x="117" y="336"/>
                    </a:lnTo>
                    <a:lnTo>
                      <a:pt x="113" y="338"/>
                    </a:lnTo>
                    <a:lnTo>
                      <a:pt x="109" y="338"/>
                    </a:lnTo>
                    <a:lnTo>
                      <a:pt x="103" y="332"/>
                    </a:lnTo>
                    <a:lnTo>
                      <a:pt x="96" y="329"/>
                    </a:lnTo>
                    <a:lnTo>
                      <a:pt x="88" y="327"/>
                    </a:lnTo>
                    <a:lnTo>
                      <a:pt x="78" y="330"/>
                    </a:lnTo>
                    <a:lnTo>
                      <a:pt x="74" y="324"/>
                    </a:lnTo>
                    <a:lnTo>
                      <a:pt x="70" y="319"/>
                    </a:lnTo>
                    <a:lnTo>
                      <a:pt x="66" y="315"/>
                    </a:lnTo>
                    <a:lnTo>
                      <a:pt x="64" y="306"/>
                    </a:lnTo>
                    <a:lnTo>
                      <a:pt x="50" y="304"/>
                    </a:lnTo>
                    <a:lnTo>
                      <a:pt x="37" y="303"/>
                    </a:lnTo>
                    <a:lnTo>
                      <a:pt x="25" y="302"/>
                    </a:lnTo>
                    <a:lnTo>
                      <a:pt x="19" y="241"/>
                    </a:lnTo>
                    <a:lnTo>
                      <a:pt x="6" y="124"/>
                    </a:lnTo>
                    <a:lnTo>
                      <a:pt x="0" y="65"/>
                    </a:lnTo>
                    <a:lnTo>
                      <a:pt x="33" y="61"/>
                    </a:lnTo>
                    <a:lnTo>
                      <a:pt x="64" y="56"/>
                    </a:lnTo>
                    <a:lnTo>
                      <a:pt x="72" y="53"/>
                    </a:lnTo>
                    <a:lnTo>
                      <a:pt x="79" y="51"/>
                    </a:lnTo>
                    <a:lnTo>
                      <a:pt x="87" y="51"/>
                    </a:lnTo>
                    <a:lnTo>
                      <a:pt x="87" y="56"/>
                    </a:lnTo>
                    <a:lnTo>
                      <a:pt x="88" y="54"/>
                    </a:lnTo>
                    <a:lnTo>
                      <a:pt x="89" y="54"/>
                    </a:lnTo>
                    <a:lnTo>
                      <a:pt x="92" y="53"/>
                    </a:lnTo>
                    <a:lnTo>
                      <a:pt x="98" y="53"/>
                    </a:lnTo>
                    <a:lnTo>
                      <a:pt x="113" y="59"/>
                    </a:lnTo>
                    <a:lnTo>
                      <a:pt x="127" y="65"/>
                    </a:lnTo>
                    <a:lnTo>
                      <a:pt x="125" y="66"/>
                    </a:lnTo>
                    <a:lnTo>
                      <a:pt x="124" y="68"/>
                    </a:lnTo>
                    <a:lnTo>
                      <a:pt x="122" y="70"/>
                    </a:lnTo>
                    <a:lnTo>
                      <a:pt x="121" y="71"/>
                    </a:lnTo>
                    <a:lnTo>
                      <a:pt x="121" y="73"/>
                    </a:lnTo>
                    <a:lnTo>
                      <a:pt x="124" y="73"/>
                    </a:lnTo>
                    <a:lnTo>
                      <a:pt x="128" y="72"/>
                    </a:lnTo>
                    <a:lnTo>
                      <a:pt x="135" y="72"/>
                    </a:lnTo>
                    <a:lnTo>
                      <a:pt x="136" y="71"/>
                    </a:lnTo>
                    <a:lnTo>
                      <a:pt x="135" y="70"/>
                    </a:lnTo>
                    <a:lnTo>
                      <a:pt x="141" y="67"/>
                    </a:lnTo>
                    <a:lnTo>
                      <a:pt x="146" y="70"/>
                    </a:lnTo>
                    <a:lnTo>
                      <a:pt x="151" y="72"/>
                    </a:lnTo>
                    <a:lnTo>
                      <a:pt x="157" y="73"/>
                    </a:lnTo>
                    <a:lnTo>
                      <a:pt x="166" y="71"/>
                    </a:lnTo>
                    <a:lnTo>
                      <a:pt x="173" y="66"/>
                    </a:lnTo>
                    <a:lnTo>
                      <a:pt x="181" y="60"/>
                    </a:lnTo>
                    <a:lnTo>
                      <a:pt x="188" y="56"/>
                    </a:lnTo>
                    <a:lnTo>
                      <a:pt x="199" y="58"/>
                    </a:lnTo>
                    <a:lnTo>
                      <a:pt x="207" y="56"/>
                    </a:lnTo>
                    <a:lnTo>
                      <a:pt x="215" y="50"/>
                    </a:lnTo>
                    <a:lnTo>
                      <a:pt x="222" y="42"/>
                    </a:lnTo>
                    <a:lnTo>
                      <a:pt x="233" y="28"/>
                    </a:lnTo>
                    <a:lnTo>
                      <a:pt x="241" y="22"/>
                    </a:lnTo>
                    <a:lnTo>
                      <a:pt x="250" y="18"/>
                    </a:lnTo>
                    <a:lnTo>
                      <a:pt x="258" y="14"/>
                    </a:lnTo>
                    <a:lnTo>
                      <a:pt x="266" y="8"/>
                    </a:lnTo>
                    <a:lnTo>
                      <a:pt x="274" y="3"/>
                    </a:lnTo>
                    <a:lnTo>
                      <a:pt x="28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24"/>
              <p:cNvSpPr>
                <a:spLocks/>
              </p:cNvSpPr>
              <p:nvPr/>
            </p:nvSpPr>
            <p:spPr bwMode="auto">
              <a:xfrm>
                <a:off x="7329721" y="1951908"/>
                <a:ext cx="749636" cy="323584"/>
              </a:xfrm>
              <a:custGeom>
                <a:avLst/>
                <a:gdLst/>
                <a:ahLst/>
                <a:cxnLst>
                  <a:cxn ang="0">
                    <a:pos x="113" y="10"/>
                  </a:cxn>
                  <a:cxn ang="0">
                    <a:pos x="119" y="37"/>
                  </a:cxn>
                  <a:cxn ang="0">
                    <a:pos x="123" y="28"/>
                  </a:cxn>
                  <a:cxn ang="0">
                    <a:pos x="129" y="28"/>
                  </a:cxn>
                  <a:cxn ang="0">
                    <a:pos x="141" y="23"/>
                  </a:cxn>
                  <a:cxn ang="0">
                    <a:pos x="168" y="27"/>
                  </a:cxn>
                  <a:cxn ang="0">
                    <a:pos x="189" y="54"/>
                  </a:cxn>
                  <a:cxn ang="0">
                    <a:pos x="225" y="54"/>
                  </a:cxn>
                  <a:cxn ang="0">
                    <a:pos x="243" y="55"/>
                  </a:cxn>
                  <a:cxn ang="0">
                    <a:pos x="247" y="46"/>
                  </a:cxn>
                  <a:cxn ang="0">
                    <a:pos x="258" y="40"/>
                  </a:cxn>
                  <a:cxn ang="0">
                    <a:pos x="270" y="31"/>
                  </a:cxn>
                  <a:cxn ang="0">
                    <a:pos x="296" y="27"/>
                  </a:cxn>
                  <a:cxn ang="0">
                    <a:pos x="322" y="18"/>
                  </a:cxn>
                  <a:cxn ang="0">
                    <a:pos x="338" y="28"/>
                  </a:cxn>
                  <a:cxn ang="0">
                    <a:pos x="363" y="38"/>
                  </a:cxn>
                  <a:cxn ang="0">
                    <a:pos x="375" y="41"/>
                  </a:cxn>
                  <a:cxn ang="0">
                    <a:pos x="381" y="35"/>
                  </a:cxn>
                  <a:cxn ang="0">
                    <a:pos x="393" y="45"/>
                  </a:cxn>
                  <a:cxn ang="0">
                    <a:pos x="406" y="63"/>
                  </a:cxn>
                  <a:cxn ang="0">
                    <a:pos x="381" y="76"/>
                  </a:cxn>
                  <a:cxn ang="0">
                    <a:pos x="367" y="76"/>
                  </a:cxn>
                  <a:cxn ang="0">
                    <a:pos x="365" y="90"/>
                  </a:cxn>
                  <a:cxn ang="0">
                    <a:pos x="357" y="87"/>
                  </a:cxn>
                  <a:cxn ang="0">
                    <a:pos x="352" y="79"/>
                  </a:cxn>
                  <a:cxn ang="0">
                    <a:pos x="324" y="75"/>
                  </a:cxn>
                  <a:cxn ang="0">
                    <a:pos x="310" y="80"/>
                  </a:cxn>
                  <a:cxn ang="0">
                    <a:pos x="291" y="91"/>
                  </a:cxn>
                  <a:cxn ang="0">
                    <a:pos x="268" y="96"/>
                  </a:cxn>
                  <a:cxn ang="0">
                    <a:pos x="262" y="107"/>
                  </a:cxn>
                  <a:cxn ang="0">
                    <a:pos x="250" y="107"/>
                  </a:cxn>
                  <a:cxn ang="0">
                    <a:pos x="240" y="107"/>
                  </a:cxn>
                  <a:cxn ang="0">
                    <a:pos x="230" y="117"/>
                  </a:cxn>
                  <a:cxn ang="0">
                    <a:pos x="220" y="109"/>
                  </a:cxn>
                  <a:cxn ang="0">
                    <a:pos x="204" y="144"/>
                  </a:cxn>
                  <a:cxn ang="0">
                    <a:pos x="184" y="178"/>
                  </a:cxn>
                  <a:cxn ang="0">
                    <a:pos x="186" y="161"/>
                  </a:cxn>
                  <a:cxn ang="0">
                    <a:pos x="183" y="158"/>
                  </a:cxn>
                  <a:cxn ang="0">
                    <a:pos x="175" y="160"/>
                  </a:cxn>
                  <a:cxn ang="0">
                    <a:pos x="173" y="138"/>
                  </a:cxn>
                  <a:cxn ang="0">
                    <a:pos x="163" y="122"/>
                  </a:cxn>
                  <a:cxn ang="0">
                    <a:pos x="151" y="112"/>
                  </a:cxn>
                  <a:cxn ang="0">
                    <a:pos x="133" y="104"/>
                  </a:cxn>
                  <a:cxn ang="0">
                    <a:pos x="106" y="103"/>
                  </a:cxn>
                  <a:cxn ang="0">
                    <a:pos x="92" y="97"/>
                  </a:cxn>
                  <a:cxn ang="0">
                    <a:pos x="74" y="93"/>
                  </a:cxn>
                  <a:cxn ang="0">
                    <a:pos x="17" y="82"/>
                  </a:cxn>
                  <a:cxn ang="0">
                    <a:pos x="10" y="68"/>
                  </a:cxn>
                  <a:cxn ang="0">
                    <a:pos x="3" y="60"/>
                  </a:cxn>
                  <a:cxn ang="0">
                    <a:pos x="20" y="54"/>
                  </a:cxn>
                  <a:cxn ang="0">
                    <a:pos x="37" y="37"/>
                  </a:cxn>
                  <a:cxn ang="0">
                    <a:pos x="64" y="32"/>
                  </a:cxn>
                  <a:cxn ang="0">
                    <a:pos x="85" y="20"/>
                  </a:cxn>
                </a:cxnLst>
                <a:rect l="0" t="0" r="r" b="b"/>
                <a:pathLst>
                  <a:path w="417" h="180">
                    <a:moveTo>
                      <a:pt x="99" y="0"/>
                    </a:moveTo>
                    <a:lnTo>
                      <a:pt x="107" y="3"/>
                    </a:lnTo>
                    <a:lnTo>
                      <a:pt x="113" y="10"/>
                    </a:lnTo>
                    <a:lnTo>
                      <a:pt x="115" y="18"/>
                    </a:lnTo>
                    <a:lnTo>
                      <a:pt x="117" y="27"/>
                    </a:lnTo>
                    <a:lnTo>
                      <a:pt x="119" y="37"/>
                    </a:lnTo>
                    <a:lnTo>
                      <a:pt x="121" y="37"/>
                    </a:lnTo>
                    <a:lnTo>
                      <a:pt x="123" y="34"/>
                    </a:lnTo>
                    <a:lnTo>
                      <a:pt x="123" y="28"/>
                    </a:lnTo>
                    <a:lnTo>
                      <a:pt x="126" y="26"/>
                    </a:lnTo>
                    <a:lnTo>
                      <a:pt x="129" y="26"/>
                    </a:lnTo>
                    <a:lnTo>
                      <a:pt x="129" y="28"/>
                    </a:lnTo>
                    <a:lnTo>
                      <a:pt x="131" y="28"/>
                    </a:lnTo>
                    <a:lnTo>
                      <a:pt x="136" y="26"/>
                    </a:lnTo>
                    <a:lnTo>
                      <a:pt x="141" y="23"/>
                    </a:lnTo>
                    <a:lnTo>
                      <a:pt x="147" y="20"/>
                    </a:lnTo>
                    <a:lnTo>
                      <a:pt x="158" y="21"/>
                    </a:lnTo>
                    <a:lnTo>
                      <a:pt x="168" y="27"/>
                    </a:lnTo>
                    <a:lnTo>
                      <a:pt x="176" y="35"/>
                    </a:lnTo>
                    <a:lnTo>
                      <a:pt x="183" y="45"/>
                    </a:lnTo>
                    <a:lnTo>
                      <a:pt x="189" y="54"/>
                    </a:lnTo>
                    <a:lnTo>
                      <a:pt x="202" y="53"/>
                    </a:lnTo>
                    <a:lnTo>
                      <a:pt x="214" y="53"/>
                    </a:lnTo>
                    <a:lnTo>
                      <a:pt x="225" y="54"/>
                    </a:lnTo>
                    <a:lnTo>
                      <a:pt x="236" y="56"/>
                    </a:lnTo>
                    <a:lnTo>
                      <a:pt x="242" y="56"/>
                    </a:lnTo>
                    <a:lnTo>
                      <a:pt x="243" y="55"/>
                    </a:lnTo>
                    <a:lnTo>
                      <a:pt x="246" y="51"/>
                    </a:lnTo>
                    <a:lnTo>
                      <a:pt x="246" y="48"/>
                    </a:lnTo>
                    <a:lnTo>
                      <a:pt x="247" y="46"/>
                    </a:lnTo>
                    <a:lnTo>
                      <a:pt x="248" y="45"/>
                    </a:lnTo>
                    <a:lnTo>
                      <a:pt x="255" y="42"/>
                    </a:lnTo>
                    <a:lnTo>
                      <a:pt x="258" y="40"/>
                    </a:lnTo>
                    <a:lnTo>
                      <a:pt x="263" y="37"/>
                    </a:lnTo>
                    <a:lnTo>
                      <a:pt x="265" y="33"/>
                    </a:lnTo>
                    <a:lnTo>
                      <a:pt x="270" y="31"/>
                    </a:lnTo>
                    <a:lnTo>
                      <a:pt x="278" y="28"/>
                    </a:lnTo>
                    <a:lnTo>
                      <a:pt x="286" y="27"/>
                    </a:lnTo>
                    <a:lnTo>
                      <a:pt x="296" y="27"/>
                    </a:lnTo>
                    <a:lnTo>
                      <a:pt x="307" y="26"/>
                    </a:lnTo>
                    <a:lnTo>
                      <a:pt x="314" y="23"/>
                    </a:lnTo>
                    <a:lnTo>
                      <a:pt x="322" y="18"/>
                    </a:lnTo>
                    <a:lnTo>
                      <a:pt x="329" y="14"/>
                    </a:lnTo>
                    <a:lnTo>
                      <a:pt x="338" y="14"/>
                    </a:lnTo>
                    <a:lnTo>
                      <a:pt x="338" y="28"/>
                    </a:lnTo>
                    <a:lnTo>
                      <a:pt x="341" y="40"/>
                    </a:lnTo>
                    <a:lnTo>
                      <a:pt x="349" y="40"/>
                    </a:lnTo>
                    <a:lnTo>
                      <a:pt x="363" y="38"/>
                    </a:lnTo>
                    <a:lnTo>
                      <a:pt x="368" y="39"/>
                    </a:lnTo>
                    <a:lnTo>
                      <a:pt x="371" y="42"/>
                    </a:lnTo>
                    <a:lnTo>
                      <a:pt x="375" y="41"/>
                    </a:lnTo>
                    <a:lnTo>
                      <a:pt x="377" y="40"/>
                    </a:lnTo>
                    <a:lnTo>
                      <a:pt x="379" y="38"/>
                    </a:lnTo>
                    <a:lnTo>
                      <a:pt x="381" y="35"/>
                    </a:lnTo>
                    <a:lnTo>
                      <a:pt x="383" y="34"/>
                    </a:lnTo>
                    <a:lnTo>
                      <a:pt x="390" y="38"/>
                    </a:lnTo>
                    <a:lnTo>
                      <a:pt x="393" y="45"/>
                    </a:lnTo>
                    <a:lnTo>
                      <a:pt x="393" y="54"/>
                    </a:lnTo>
                    <a:lnTo>
                      <a:pt x="399" y="60"/>
                    </a:lnTo>
                    <a:lnTo>
                      <a:pt x="406" y="63"/>
                    </a:lnTo>
                    <a:lnTo>
                      <a:pt x="412" y="69"/>
                    </a:lnTo>
                    <a:lnTo>
                      <a:pt x="417" y="76"/>
                    </a:lnTo>
                    <a:lnTo>
                      <a:pt x="381" y="76"/>
                    </a:lnTo>
                    <a:lnTo>
                      <a:pt x="371" y="74"/>
                    </a:lnTo>
                    <a:lnTo>
                      <a:pt x="369" y="74"/>
                    </a:lnTo>
                    <a:lnTo>
                      <a:pt x="367" y="76"/>
                    </a:lnTo>
                    <a:lnTo>
                      <a:pt x="367" y="79"/>
                    </a:lnTo>
                    <a:lnTo>
                      <a:pt x="365" y="81"/>
                    </a:lnTo>
                    <a:lnTo>
                      <a:pt x="365" y="90"/>
                    </a:lnTo>
                    <a:lnTo>
                      <a:pt x="362" y="90"/>
                    </a:lnTo>
                    <a:lnTo>
                      <a:pt x="358" y="89"/>
                    </a:lnTo>
                    <a:lnTo>
                      <a:pt x="357" y="87"/>
                    </a:lnTo>
                    <a:lnTo>
                      <a:pt x="355" y="84"/>
                    </a:lnTo>
                    <a:lnTo>
                      <a:pt x="353" y="81"/>
                    </a:lnTo>
                    <a:lnTo>
                      <a:pt x="352" y="79"/>
                    </a:lnTo>
                    <a:lnTo>
                      <a:pt x="342" y="77"/>
                    </a:lnTo>
                    <a:lnTo>
                      <a:pt x="333" y="75"/>
                    </a:lnTo>
                    <a:lnTo>
                      <a:pt x="324" y="75"/>
                    </a:lnTo>
                    <a:lnTo>
                      <a:pt x="315" y="76"/>
                    </a:lnTo>
                    <a:lnTo>
                      <a:pt x="312" y="77"/>
                    </a:lnTo>
                    <a:lnTo>
                      <a:pt x="310" y="80"/>
                    </a:lnTo>
                    <a:lnTo>
                      <a:pt x="308" y="83"/>
                    </a:lnTo>
                    <a:lnTo>
                      <a:pt x="301" y="90"/>
                    </a:lnTo>
                    <a:lnTo>
                      <a:pt x="291" y="91"/>
                    </a:lnTo>
                    <a:lnTo>
                      <a:pt x="282" y="91"/>
                    </a:lnTo>
                    <a:lnTo>
                      <a:pt x="273" y="93"/>
                    </a:lnTo>
                    <a:lnTo>
                      <a:pt x="268" y="96"/>
                    </a:lnTo>
                    <a:lnTo>
                      <a:pt x="265" y="98"/>
                    </a:lnTo>
                    <a:lnTo>
                      <a:pt x="264" y="102"/>
                    </a:lnTo>
                    <a:lnTo>
                      <a:pt x="262" y="107"/>
                    </a:lnTo>
                    <a:lnTo>
                      <a:pt x="260" y="110"/>
                    </a:lnTo>
                    <a:lnTo>
                      <a:pt x="256" y="112"/>
                    </a:lnTo>
                    <a:lnTo>
                      <a:pt x="250" y="107"/>
                    </a:lnTo>
                    <a:lnTo>
                      <a:pt x="250" y="104"/>
                    </a:lnTo>
                    <a:lnTo>
                      <a:pt x="243" y="104"/>
                    </a:lnTo>
                    <a:lnTo>
                      <a:pt x="240" y="107"/>
                    </a:lnTo>
                    <a:lnTo>
                      <a:pt x="236" y="110"/>
                    </a:lnTo>
                    <a:lnTo>
                      <a:pt x="234" y="114"/>
                    </a:lnTo>
                    <a:lnTo>
                      <a:pt x="230" y="117"/>
                    </a:lnTo>
                    <a:lnTo>
                      <a:pt x="225" y="118"/>
                    </a:lnTo>
                    <a:lnTo>
                      <a:pt x="225" y="104"/>
                    </a:lnTo>
                    <a:lnTo>
                      <a:pt x="220" y="109"/>
                    </a:lnTo>
                    <a:lnTo>
                      <a:pt x="216" y="116"/>
                    </a:lnTo>
                    <a:lnTo>
                      <a:pt x="214" y="123"/>
                    </a:lnTo>
                    <a:lnTo>
                      <a:pt x="204" y="144"/>
                    </a:lnTo>
                    <a:lnTo>
                      <a:pt x="197" y="163"/>
                    </a:lnTo>
                    <a:lnTo>
                      <a:pt x="189" y="180"/>
                    </a:lnTo>
                    <a:lnTo>
                      <a:pt x="184" y="178"/>
                    </a:lnTo>
                    <a:lnTo>
                      <a:pt x="183" y="172"/>
                    </a:lnTo>
                    <a:lnTo>
                      <a:pt x="184" y="166"/>
                    </a:lnTo>
                    <a:lnTo>
                      <a:pt x="186" y="161"/>
                    </a:lnTo>
                    <a:lnTo>
                      <a:pt x="186" y="160"/>
                    </a:lnTo>
                    <a:lnTo>
                      <a:pt x="185" y="159"/>
                    </a:lnTo>
                    <a:lnTo>
                      <a:pt x="183" y="158"/>
                    </a:lnTo>
                    <a:lnTo>
                      <a:pt x="178" y="158"/>
                    </a:lnTo>
                    <a:lnTo>
                      <a:pt x="176" y="159"/>
                    </a:lnTo>
                    <a:lnTo>
                      <a:pt x="175" y="160"/>
                    </a:lnTo>
                    <a:lnTo>
                      <a:pt x="175" y="161"/>
                    </a:lnTo>
                    <a:lnTo>
                      <a:pt x="173" y="153"/>
                    </a:lnTo>
                    <a:lnTo>
                      <a:pt x="173" y="138"/>
                    </a:lnTo>
                    <a:lnTo>
                      <a:pt x="172" y="131"/>
                    </a:lnTo>
                    <a:lnTo>
                      <a:pt x="169" y="125"/>
                    </a:lnTo>
                    <a:lnTo>
                      <a:pt x="163" y="122"/>
                    </a:lnTo>
                    <a:lnTo>
                      <a:pt x="152" y="122"/>
                    </a:lnTo>
                    <a:lnTo>
                      <a:pt x="152" y="117"/>
                    </a:lnTo>
                    <a:lnTo>
                      <a:pt x="151" y="112"/>
                    </a:lnTo>
                    <a:lnTo>
                      <a:pt x="149" y="108"/>
                    </a:lnTo>
                    <a:lnTo>
                      <a:pt x="141" y="108"/>
                    </a:lnTo>
                    <a:lnTo>
                      <a:pt x="133" y="104"/>
                    </a:lnTo>
                    <a:lnTo>
                      <a:pt x="123" y="102"/>
                    </a:lnTo>
                    <a:lnTo>
                      <a:pt x="115" y="102"/>
                    </a:lnTo>
                    <a:lnTo>
                      <a:pt x="106" y="103"/>
                    </a:lnTo>
                    <a:lnTo>
                      <a:pt x="95" y="102"/>
                    </a:lnTo>
                    <a:lnTo>
                      <a:pt x="93" y="100"/>
                    </a:lnTo>
                    <a:lnTo>
                      <a:pt x="92" y="97"/>
                    </a:lnTo>
                    <a:lnTo>
                      <a:pt x="91" y="96"/>
                    </a:lnTo>
                    <a:lnTo>
                      <a:pt x="90" y="96"/>
                    </a:lnTo>
                    <a:lnTo>
                      <a:pt x="74" y="93"/>
                    </a:lnTo>
                    <a:lnTo>
                      <a:pt x="56" y="89"/>
                    </a:lnTo>
                    <a:lnTo>
                      <a:pt x="36" y="86"/>
                    </a:lnTo>
                    <a:lnTo>
                      <a:pt x="17" y="82"/>
                    </a:lnTo>
                    <a:lnTo>
                      <a:pt x="16" y="76"/>
                    </a:lnTo>
                    <a:lnTo>
                      <a:pt x="14" y="72"/>
                    </a:lnTo>
                    <a:lnTo>
                      <a:pt x="10" y="68"/>
                    </a:lnTo>
                    <a:lnTo>
                      <a:pt x="6" y="66"/>
                    </a:lnTo>
                    <a:lnTo>
                      <a:pt x="0" y="65"/>
                    </a:lnTo>
                    <a:lnTo>
                      <a:pt x="3" y="60"/>
                    </a:lnTo>
                    <a:lnTo>
                      <a:pt x="8" y="58"/>
                    </a:lnTo>
                    <a:lnTo>
                      <a:pt x="15" y="56"/>
                    </a:lnTo>
                    <a:lnTo>
                      <a:pt x="20" y="54"/>
                    </a:lnTo>
                    <a:lnTo>
                      <a:pt x="23" y="52"/>
                    </a:lnTo>
                    <a:lnTo>
                      <a:pt x="30" y="41"/>
                    </a:lnTo>
                    <a:lnTo>
                      <a:pt x="37" y="37"/>
                    </a:lnTo>
                    <a:lnTo>
                      <a:pt x="49" y="38"/>
                    </a:lnTo>
                    <a:lnTo>
                      <a:pt x="57" y="35"/>
                    </a:lnTo>
                    <a:lnTo>
                      <a:pt x="64" y="32"/>
                    </a:lnTo>
                    <a:lnTo>
                      <a:pt x="70" y="27"/>
                    </a:lnTo>
                    <a:lnTo>
                      <a:pt x="77" y="23"/>
                    </a:lnTo>
                    <a:lnTo>
                      <a:pt x="85" y="20"/>
                    </a:lnTo>
                    <a:lnTo>
                      <a:pt x="92" y="10"/>
                    </a:lnTo>
                    <a:lnTo>
                      <a:pt x="9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25"/>
              <p:cNvSpPr>
                <a:spLocks/>
              </p:cNvSpPr>
              <p:nvPr/>
            </p:nvSpPr>
            <p:spPr bwMode="auto">
              <a:xfrm>
                <a:off x="7820490" y="2135272"/>
                <a:ext cx="512341" cy="693907"/>
              </a:xfrm>
              <a:custGeom>
                <a:avLst/>
                <a:gdLst/>
                <a:ahLst/>
                <a:cxnLst>
                  <a:cxn ang="0">
                    <a:pos x="99" y="1"/>
                  </a:cxn>
                  <a:cxn ang="0">
                    <a:pos x="106" y="7"/>
                  </a:cxn>
                  <a:cxn ang="0">
                    <a:pos x="124" y="9"/>
                  </a:cxn>
                  <a:cxn ang="0">
                    <a:pos x="138" y="20"/>
                  </a:cxn>
                  <a:cxn ang="0">
                    <a:pos x="183" y="35"/>
                  </a:cxn>
                  <a:cxn ang="0">
                    <a:pos x="193" y="49"/>
                  </a:cxn>
                  <a:cxn ang="0">
                    <a:pos x="186" y="59"/>
                  </a:cxn>
                  <a:cxn ang="0">
                    <a:pos x="193" y="68"/>
                  </a:cxn>
                  <a:cxn ang="0">
                    <a:pos x="202" y="94"/>
                  </a:cxn>
                  <a:cxn ang="0">
                    <a:pos x="198" y="121"/>
                  </a:cxn>
                  <a:cxn ang="0">
                    <a:pos x="189" y="143"/>
                  </a:cxn>
                  <a:cxn ang="0">
                    <a:pos x="177" y="155"/>
                  </a:cxn>
                  <a:cxn ang="0">
                    <a:pos x="174" y="183"/>
                  </a:cxn>
                  <a:cxn ang="0">
                    <a:pos x="196" y="188"/>
                  </a:cxn>
                  <a:cxn ang="0">
                    <a:pos x="210" y="168"/>
                  </a:cxn>
                  <a:cxn ang="0">
                    <a:pos x="223" y="152"/>
                  </a:cxn>
                  <a:cxn ang="0">
                    <a:pos x="242" y="143"/>
                  </a:cxn>
                  <a:cxn ang="0">
                    <a:pos x="262" y="180"/>
                  </a:cxn>
                  <a:cxn ang="0">
                    <a:pos x="276" y="223"/>
                  </a:cxn>
                  <a:cxn ang="0">
                    <a:pos x="281" y="250"/>
                  </a:cxn>
                  <a:cxn ang="0">
                    <a:pos x="278" y="271"/>
                  </a:cxn>
                  <a:cxn ang="0">
                    <a:pos x="275" y="265"/>
                  </a:cxn>
                  <a:cxn ang="0">
                    <a:pos x="271" y="265"/>
                  </a:cxn>
                  <a:cxn ang="0">
                    <a:pos x="259" y="286"/>
                  </a:cxn>
                  <a:cxn ang="0">
                    <a:pos x="251" y="301"/>
                  </a:cxn>
                  <a:cxn ang="0">
                    <a:pos x="244" y="329"/>
                  </a:cxn>
                  <a:cxn ang="0">
                    <a:pos x="233" y="351"/>
                  </a:cxn>
                  <a:cxn ang="0">
                    <a:pos x="175" y="371"/>
                  </a:cxn>
                  <a:cxn ang="0">
                    <a:pos x="102" y="373"/>
                  </a:cxn>
                  <a:cxn ang="0">
                    <a:pos x="27" y="384"/>
                  </a:cxn>
                  <a:cxn ang="0">
                    <a:pos x="6" y="384"/>
                  </a:cxn>
                  <a:cxn ang="0">
                    <a:pos x="14" y="372"/>
                  </a:cxn>
                  <a:cxn ang="0">
                    <a:pos x="28" y="336"/>
                  </a:cxn>
                  <a:cxn ang="0">
                    <a:pos x="31" y="274"/>
                  </a:cxn>
                  <a:cxn ang="0">
                    <a:pos x="19" y="241"/>
                  </a:cxn>
                  <a:cxn ang="0">
                    <a:pos x="9" y="223"/>
                  </a:cxn>
                  <a:cxn ang="0">
                    <a:pos x="3" y="213"/>
                  </a:cxn>
                  <a:cxn ang="0">
                    <a:pos x="9" y="197"/>
                  </a:cxn>
                  <a:cxn ang="0">
                    <a:pos x="7" y="159"/>
                  </a:cxn>
                  <a:cxn ang="0">
                    <a:pos x="14" y="127"/>
                  </a:cxn>
                  <a:cxn ang="0">
                    <a:pos x="11" y="115"/>
                  </a:cxn>
                  <a:cxn ang="0">
                    <a:pos x="19" y="93"/>
                  </a:cxn>
                  <a:cxn ang="0">
                    <a:pos x="42" y="73"/>
                  </a:cxn>
                  <a:cxn ang="0">
                    <a:pos x="47" y="98"/>
                  </a:cxn>
                  <a:cxn ang="0">
                    <a:pos x="52" y="93"/>
                  </a:cxn>
                  <a:cxn ang="0">
                    <a:pos x="56" y="96"/>
                  </a:cxn>
                  <a:cxn ang="0">
                    <a:pos x="63" y="83"/>
                  </a:cxn>
                  <a:cxn ang="0">
                    <a:pos x="62" y="63"/>
                  </a:cxn>
                  <a:cxn ang="0">
                    <a:pos x="74" y="42"/>
                  </a:cxn>
                  <a:cxn ang="0">
                    <a:pos x="81" y="30"/>
                  </a:cxn>
                  <a:cxn ang="0">
                    <a:pos x="76" y="22"/>
                  </a:cxn>
                  <a:cxn ang="0">
                    <a:pos x="92" y="0"/>
                  </a:cxn>
                </a:cxnLst>
                <a:rect l="0" t="0" r="r" b="b"/>
                <a:pathLst>
                  <a:path w="285" h="386">
                    <a:moveTo>
                      <a:pt x="92" y="0"/>
                    </a:moveTo>
                    <a:lnTo>
                      <a:pt x="97" y="0"/>
                    </a:lnTo>
                    <a:lnTo>
                      <a:pt x="99" y="1"/>
                    </a:lnTo>
                    <a:lnTo>
                      <a:pt x="102" y="3"/>
                    </a:lnTo>
                    <a:lnTo>
                      <a:pt x="104" y="5"/>
                    </a:lnTo>
                    <a:lnTo>
                      <a:pt x="106" y="7"/>
                    </a:lnTo>
                    <a:lnTo>
                      <a:pt x="110" y="8"/>
                    </a:lnTo>
                    <a:lnTo>
                      <a:pt x="117" y="9"/>
                    </a:lnTo>
                    <a:lnTo>
                      <a:pt x="124" y="9"/>
                    </a:lnTo>
                    <a:lnTo>
                      <a:pt x="130" y="10"/>
                    </a:lnTo>
                    <a:lnTo>
                      <a:pt x="136" y="14"/>
                    </a:lnTo>
                    <a:lnTo>
                      <a:pt x="138" y="20"/>
                    </a:lnTo>
                    <a:lnTo>
                      <a:pt x="155" y="22"/>
                    </a:lnTo>
                    <a:lnTo>
                      <a:pt x="172" y="27"/>
                    </a:lnTo>
                    <a:lnTo>
                      <a:pt x="183" y="35"/>
                    </a:lnTo>
                    <a:lnTo>
                      <a:pt x="194" y="44"/>
                    </a:lnTo>
                    <a:lnTo>
                      <a:pt x="194" y="47"/>
                    </a:lnTo>
                    <a:lnTo>
                      <a:pt x="193" y="49"/>
                    </a:lnTo>
                    <a:lnTo>
                      <a:pt x="187" y="55"/>
                    </a:lnTo>
                    <a:lnTo>
                      <a:pt x="186" y="57"/>
                    </a:lnTo>
                    <a:lnTo>
                      <a:pt x="186" y="59"/>
                    </a:lnTo>
                    <a:lnTo>
                      <a:pt x="187" y="63"/>
                    </a:lnTo>
                    <a:lnTo>
                      <a:pt x="189" y="65"/>
                    </a:lnTo>
                    <a:lnTo>
                      <a:pt x="193" y="68"/>
                    </a:lnTo>
                    <a:lnTo>
                      <a:pt x="197" y="72"/>
                    </a:lnTo>
                    <a:lnTo>
                      <a:pt x="200" y="76"/>
                    </a:lnTo>
                    <a:lnTo>
                      <a:pt x="202" y="94"/>
                    </a:lnTo>
                    <a:lnTo>
                      <a:pt x="203" y="105"/>
                    </a:lnTo>
                    <a:lnTo>
                      <a:pt x="202" y="113"/>
                    </a:lnTo>
                    <a:lnTo>
                      <a:pt x="198" y="121"/>
                    </a:lnTo>
                    <a:lnTo>
                      <a:pt x="191" y="127"/>
                    </a:lnTo>
                    <a:lnTo>
                      <a:pt x="191" y="134"/>
                    </a:lnTo>
                    <a:lnTo>
                      <a:pt x="189" y="143"/>
                    </a:lnTo>
                    <a:lnTo>
                      <a:pt x="188" y="149"/>
                    </a:lnTo>
                    <a:lnTo>
                      <a:pt x="183" y="152"/>
                    </a:lnTo>
                    <a:lnTo>
                      <a:pt x="177" y="155"/>
                    </a:lnTo>
                    <a:lnTo>
                      <a:pt x="172" y="157"/>
                    </a:lnTo>
                    <a:lnTo>
                      <a:pt x="172" y="173"/>
                    </a:lnTo>
                    <a:lnTo>
                      <a:pt x="174" y="183"/>
                    </a:lnTo>
                    <a:lnTo>
                      <a:pt x="180" y="191"/>
                    </a:lnTo>
                    <a:lnTo>
                      <a:pt x="191" y="195"/>
                    </a:lnTo>
                    <a:lnTo>
                      <a:pt x="196" y="188"/>
                    </a:lnTo>
                    <a:lnTo>
                      <a:pt x="202" y="182"/>
                    </a:lnTo>
                    <a:lnTo>
                      <a:pt x="207" y="175"/>
                    </a:lnTo>
                    <a:lnTo>
                      <a:pt x="210" y="168"/>
                    </a:lnTo>
                    <a:lnTo>
                      <a:pt x="211" y="157"/>
                    </a:lnTo>
                    <a:lnTo>
                      <a:pt x="218" y="155"/>
                    </a:lnTo>
                    <a:lnTo>
                      <a:pt x="223" y="152"/>
                    </a:lnTo>
                    <a:lnTo>
                      <a:pt x="228" y="147"/>
                    </a:lnTo>
                    <a:lnTo>
                      <a:pt x="233" y="145"/>
                    </a:lnTo>
                    <a:lnTo>
                      <a:pt x="242" y="143"/>
                    </a:lnTo>
                    <a:lnTo>
                      <a:pt x="251" y="154"/>
                    </a:lnTo>
                    <a:lnTo>
                      <a:pt x="258" y="166"/>
                    </a:lnTo>
                    <a:lnTo>
                      <a:pt x="262" y="180"/>
                    </a:lnTo>
                    <a:lnTo>
                      <a:pt x="266" y="195"/>
                    </a:lnTo>
                    <a:lnTo>
                      <a:pt x="271" y="209"/>
                    </a:lnTo>
                    <a:lnTo>
                      <a:pt x="276" y="223"/>
                    </a:lnTo>
                    <a:lnTo>
                      <a:pt x="285" y="233"/>
                    </a:lnTo>
                    <a:lnTo>
                      <a:pt x="282" y="240"/>
                    </a:lnTo>
                    <a:lnTo>
                      <a:pt x="281" y="250"/>
                    </a:lnTo>
                    <a:lnTo>
                      <a:pt x="281" y="271"/>
                    </a:lnTo>
                    <a:lnTo>
                      <a:pt x="279" y="272"/>
                    </a:lnTo>
                    <a:lnTo>
                      <a:pt x="278" y="271"/>
                    </a:lnTo>
                    <a:lnTo>
                      <a:pt x="276" y="271"/>
                    </a:lnTo>
                    <a:lnTo>
                      <a:pt x="275" y="269"/>
                    </a:lnTo>
                    <a:lnTo>
                      <a:pt x="275" y="265"/>
                    </a:lnTo>
                    <a:lnTo>
                      <a:pt x="274" y="265"/>
                    </a:lnTo>
                    <a:lnTo>
                      <a:pt x="273" y="264"/>
                    </a:lnTo>
                    <a:lnTo>
                      <a:pt x="271" y="265"/>
                    </a:lnTo>
                    <a:lnTo>
                      <a:pt x="265" y="269"/>
                    </a:lnTo>
                    <a:lnTo>
                      <a:pt x="260" y="276"/>
                    </a:lnTo>
                    <a:lnTo>
                      <a:pt x="259" y="286"/>
                    </a:lnTo>
                    <a:lnTo>
                      <a:pt x="259" y="296"/>
                    </a:lnTo>
                    <a:lnTo>
                      <a:pt x="254" y="299"/>
                    </a:lnTo>
                    <a:lnTo>
                      <a:pt x="251" y="301"/>
                    </a:lnTo>
                    <a:lnTo>
                      <a:pt x="245" y="307"/>
                    </a:lnTo>
                    <a:lnTo>
                      <a:pt x="246" y="318"/>
                    </a:lnTo>
                    <a:lnTo>
                      <a:pt x="244" y="329"/>
                    </a:lnTo>
                    <a:lnTo>
                      <a:pt x="240" y="336"/>
                    </a:lnTo>
                    <a:lnTo>
                      <a:pt x="236" y="343"/>
                    </a:lnTo>
                    <a:lnTo>
                      <a:pt x="233" y="351"/>
                    </a:lnTo>
                    <a:lnTo>
                      <a:pt x="231" y="360"/>
                    </a:lnTo>
                    <a:lnTo>
                      <a:pt x="203" y="365"/>
                    </a:lnTo>
                    <a:lnTo>
                      <a:pt x="175" y="371"/>
                    </a:lnTo>
                    <a:lnTo>
                      <a:pt x="146" y="374"/>
                    </a:lnTo>
                    <a:lnTo>
                      <a:pt x="120" y="372"/>
                    </a:lnTo>
                    <a:lnTo>
                      <a:pt x="102" y="373"/>
                    </a:lnTo>
                    <a:lnTo>
                      <a:pt x="62" y="380"/>
                    </a:lnTo>
                    <a:lnTo>
                      <a:pt x="42" y="383"/>
                    </a:lnTo>
                    <a:lnTo>
                      <a:pt x="27" y="384"/>
                    </a:lnTo>
                    <a:lnTo>
                      <a:pt x="11" y="386"/>
                    </a:lnTo>
                    <a:lnTo>
                      <a:pt x="6" y="386"/>
                    </a:lnTo>
                    <a:lnTo>
                      <a:pt x="6" y="384"/>
                    </a:lnTo>
                    <a:lnTo>
                      <a:pt x="10" y="380"/>
                    </a:lnTo>
                    <a:lnTo>
                      <a:pt x="11" y="380"/>
                    </a:lnTo>
                    <a:lnTo>
                      <a:pt x="14" y="372"/>
                    </a:lnTo>
                    <a:lnTo>
                      <a:pt x="19" y="364"/>
                    </a:lnTo>
                    <a:lnTo>
                      <a:pt x="23" y="352"/>
                    </a:lnTo>
                    <a:lnTo>
                      <a:pt x="28" y="336"/>
                    </a:lnTo>
                    <a:lnTo>
                      <a:pt x="33" y="314"/>
                    </a:lnTo>
                    <a:lnTo>
                      <a:pt x="34" y="290"/>
                    </a:lnTo>
                    <a:lnTo>
                      <a:pt x="31" y="274"/>
                    </a:lnTo>
                    <a:lnTo>
                      <a:pt x="26" y="259"/>
                    </a:lnTo>
                    <a:lnTo>
                      <a:pt x="25" y="245"/>
                    </a:lnTo>
                    <a:lnTo>
                      <a:pt x="19" y="241"/>
                    </a:lnTo>
                    <a:lnTo>
                      <a:pt x="16" y="237"/>
                    </a:lnTo>
                    <a:lnTo>
                      <a:pt x="12" y="231"/>
                    </a:lnTo>
                    <a:lnTo>
                      <a:pt x="9" y="223"/>
                    </a:lnTo>
                    <a:lnTo>
                      <a:pt x="6" y="218"/>
                    </a:lnTo>
                    <a:lnTo>
                      <a:pt x="4" y="217"/>
                    </a:lnTo>
                    <a:lnTo>
                      <a:pt x="3" y="213"/>
                    </a:lnTo>
                    <a:lnTo>
                      <a:pt x="3" y="211"/>
                    </a:lnTo>
                    <a:lnTo>
                      <a:pt x="6" y="204"/>
                    </a:lnTo>
                    <a:lnTo>
                      <a:pt x="9" y="197"/>
                    </a:lnTo>
                    <a:lnTo>
                      <a:pt x="6" y="184"/>
                    </a:lnTo>
                    <a:lnTo>
                      <a:pt x="0" y="175"/>
                    </a:lnTo>
                    <a:lnTo>
                      <a:pt x="7" y="159"/>
                    </a:lnTo>
                    <a:lnTo>
                      <a:pt x="12" y="150"/>
                    </a:lnTo>
                    <a:lnTo>
                      <a:pt x="14" y="140"/>
                    </a:lnTo>
                    <a:lnTo>
                      <a:pt x="14" y="127"/>
                    </a:lnTo>
                    <a:lnTo>
                      <a:pt x="12" y="120"/>
                    </a:lnTo>
                    <a:lnTo>
                      <a:pt x="11" y="118"/>
                    </a:lnTo>
                    <a:lnTo>
                      <a:pt x="11" y="115"/>
                    </a:lnTo>
                    <a:lnTo>
                      <a:pt x="18" y="104"/>
                    </a:lnTo>
                    <a:lnTo>
                      <a:pt x="20" y="99"/>
                    </a:lnTo>
                    <a:lnTo>
                      <a:pt x="19" y="93"/>
                    </a:lnTo>
                    <a:lnTo>
                      <a:pt x="28" y="89"/>
                    </a:lnTo>
                    <a:lnTo>
                      <a:pt x="37" y="82"/>
                    </a:lnTo>
                    <a:lnTo>
                      <a:pt x="42" y="73"/>
                    </a:lnTo>
                    <a:lnTo>
                      <a:pt x="45" y="76"/>
                    </a:lnTo>
                    <a:lnTo>
                      <a:pt x="45" y="98"/>
                    </a:lnTo>
                    <a:lnTo>
                      <a:pt x="47" y="98"/>
                    </a:lnTo>
                    <a:lnTo>
                      <a:pt x="47" y="97"/>
                    </a:lnTo>
                    <a:lnTo>
                      <a:pt x="49" y="94"/>
                    </a:lnTo>
                    <a:lnTo>
                      <a:pt x="52" y="93"/>
                    </a:lnTo>
                    <a:lnTo>
                      <a:pt x="53" y="93"/>
                    </a:lnTo>
                    <a:lnTo>
                      <a:pt x="55" y="96"/>
                    </a:lnTo>
                    <a:lnTo>
                      <a:pt x="56" y="96"/>
                    </a:lnTo>
                    <a:lnTo>
                      <a:pt x="59" y="92"/>
                    </a:lnTo>
                    <a:lnTo>
                      <a:pt x="62" y="89"/>
                    </a:lnTo>
                    <a:lnTo>
                      <a:pt x="63" y="83"/>
                    </a:lnTo>
                    <a:lnTo>
                      <a:pt x="65" y="78"/>
                    </a:lnTo>
                    <a:lnTo>
                      <a:pt x="63" y="71"/>
                    </a:lnTo>
                    <a:lnTo>
                      <a:pt x="62" y="63"/>
                    </a:lnTo>
                    <a:lnTo>
                      <a:pt x="62" y="56"/>
                    </a:lnTo>
                    <a:lnTo>
                      <a:pt x="67" y="47"/>
                    </a:lnTo>
                    <a:lnTo>
                      <a:pt x="74" y="42"/>
                    </a:lnTo>
                    <a:lnTo>
                      <a:pt x="84" y="40"/>
                    </a:lnTo>
                    <a:lnTo>
                      <a:pt x="84" y="34"/>
                    </a:lnTo>
                    <a:lnTo>
                      <a:pt x="81" y="30"/>
                    </a:lnTo>
                    <a:lnTo>
                      <a:pt x="79" y="29"/>
                    </a:lnTo>
                    <a:lnTo>
                      <a:pt x="76" y="27"/>
                    </a:lnTo>
                    <a:lnTo>
                      <a:pt x="76" y="22"/>
                    </a:lnTo>
                    <a:lnTo>
                      <a:pt x="79" y="15"/>
                    </a:lnTo>
                    <a:lnTo>
                      <a:pt x="83" y="9"/>
                    </a:lnTo>
                    <a:lnTo>
                      <a:pt x="9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26"/>
              <p:cNvSpPr>
                <a:spLocks noEditPoints="1"/>
              </p:cNvSpPr>
              <p:nvPr/>
            </p:nvSpPr>
            <p:spPr bwMode="auto">
              <a:xfrm>
                <a:off x="7734201" y="2807607"/>
                <a:ext cx="395491" cy="690311"/>
              </a:xfrm>
              <a:custGeom>
                <a:avLst/>
                <a:gdLst/>
                <a:ahLst/>
                <a:cxnLst>
                  <a:cxn ang="0">
                    <a:pos x="3" y="28"/>
                  </a:cxn>
                  <a:cxn ang="0">
                    <a:pos x="184" y="9"/>
                  </a:cxn>
                  <a:cxn ang="0">
                    <a:pos x="188" y="16"/>
                  </a:cxn>
                  <a:cxn ang="0">
                    <a:pos x="200" y="110"/>
                  </a:cxn>
                  <a:cxn ang="0">
                    <a:pos x="214" y="235"/>
                  </a:cxn>
                  <a:cxn ang="0">
                    <a:pos x="211" y="256"/>
                  </a:cxn>
                  <a:cxn ang="0">
                    <a:pos x="213" y="261"/>
                  </a:cxn>
                  <a:cxn ang="0">
                    <a:pos x="213" y="265"/>
                  </a:cxn>
                  <a:cxn ang="0">
                    <a:pos x="213" y="268"/>
                  </a:cxn>
                  <a:cxn ang="0">
                    <a:pos x="220" y="269"/>
                  </a:cxn>
                  <a:cxn ang="0">
                    <a:pos x="215" y="275"/>
                  </a:cxn>
                  <a:cxn ang="0">
                    <a:pos x="207" y="270"/>
                  </a:cxn>
                  <a:cxn ang="0">
                    <a:pos x="201" y="278"/>
                  </a:cxn>
                  <a:cxn ang="0">
                    <a:pos x="199" y="279"/>
                  </a:cxn>
                  <a:cxn ang="0">
                    <a:pos x="195" y="285"/>
                  </a:cxn>
                  <a:cxn ang="0">
                    <a:pos x="192" y="279"/>
                  </a:cxn>
                  <a:cxn ang="0">
                    <a:pos x="186" y="283"/>
                  </a:cxn>
                  <a:cxn ang="0">
                    <a:pos x="180" y="282"/>
                  </a:cxn>
                  <a:cxn ang="0">
                    <a:pos x="178" y="297"/>
                  </a:cxn>
                  <a:cxn ang="0">
                    <a:pos x="166" y="318"/>
                  </a:cxn>
                  <a:cxn ang="0">
                    <a:pos x="152" y="328"/>
                  </a:cxn>
                  <a:cxn ang="0">
                    <a:pos x="143" y="357"/>
                  </a:cxn>
                  <a:cxn ang="0">
                    <a:pos x="135" y="350"/>
                  </a:cxn>
                  <a:cxn ang="0">
                    <a:pos x="130" y="356"/>
                  </a:cxn>
                  <a:cxn ang="0">
                    <a:pos x="123" y="347"/>
                  </a:cxn>
                  <a:cxn ang="0">
                    <a:pos x="111" y="342"/>
                  </a:cxn>
                  <a:cxn ang="0">
                    <a:pos x="115" y="348"/>
                  </a:cxn>
                  <a:cxn ang="0">
                    <a:pos x="106" y="362"/>
                  </a:cxn>
                  <a:cxn ang="0">
                    <a:pos x="102" y="368"/>
                  </a:cxn>
                  <a:cxn ang="0">
                    <a:pos x="101" y="370"/>
                  </a:cxn>
                  <a:cxn ang="0">
                    <a:pos x="88" y="367"/>
                  </a:cxn>
                  <a:cxn ang="0">
                    <a:pos x="78" y="369"/>
                  </a:cxn>
                  <a:cxn ang="0">
                    <a:pos x="72" y="368"/>
                  </a:cxn>
                  <a:cxn ang="0">
                    <a:pos x="72" y="373"/>
                  </a:cxn>
                  <a:cxn ang="0">
                    <a:pos x="62" y="377"/>
                  </a:cxn>
                  <a:cxn ang="0">
                    <a:pos x="48" y="373"/>
                  </a:cxn>
                  <a:cxn ang="0">
                    <a:pos x="29" y="376"/>
                  </a:cxn>
                  <a:cxn ang="0">
                    <a:pos x="26" y="380"/>
                  </a:cxn>
                  <a:cxn ang="0">
                    <a:pos x="10" y="382"/>
                  </a:cxn>
                  <a:cxn ang="0">
                    <a:pos x="2" y="366"/>
                  </a:cxn>
                  <a:cxn ang="0">
                    <a:pos x="8" y="347"/>
                  </a:cxn>
                  <a:cxn ang="0">
                    <a:pos x="15" y="338"/>
                  </a:cxn>
                  <a:cxn ang="0">
                    <a:pos x="32" y="308"/>
                  </a:cxn>
                  <a:cxn ang="0">
                    <a:pos x="29" y="283"/>
                  </a:cxn>
                  <a:cxn ang="0">
                    <a:pos x="23" y="275"/>
                  </a:cxn>
                  <a:cxn ang="0">
                    <a:pos x="17" y="269"/>
                  </a:cxn>
                  <a:cxn ang="0">
                    <a:pos x="25" y="245"/>
                  </a:cxn>
                  <a:cxn ang="0">
                    <a:pos x="15" y="31"/>
                  </a:cxn>
                  <a:cxn ang="0">
                    <a:pos x="16" y="34"/>
                  </a:cxn>
                  <a:cxn ang="0">
                    <a:pos x="19" y="35"/>
                  </a:cxn>
                  <a:cxn ang="0">
                    <a:pos x="31" y="28"/>
                  </a:cxn>
                  <a:cxn ang="0">
                    <a:pos x="47" y="17"/>
                  </a:cxn>
                  <a:cxn ang="0">
                    <a:pos x="52" y="18"/>
                  </a:cxn>
                  <a:cxn ang="0">
                    <a:pos x="133" y="7"/>
                  </a:cxn>
                </a:cxnLst>
                <a:rect l="0" t="0" r="r" b="b"/>
                <a:pathLst>
                  <a:path w="220" h="384">
                    <a:moveTo>
                      <a:pt x="3" y="28"/>
                    </a:moveTo>
                    <a:lnTo>
                      <a:pt x="3" y="31"/>
                    </a:lnTo>
                    <a:lnTo>
                      <a:pt x="2" y="30"/>
                    </a:lnTo>
                    <a:lnTo>
                      <a:pt x="3" y="28"/>
                    </a:lnTo>
                    <a:close/>
                    <a:moveTo>
                      <a:pt x="184" y="0"/>
                    </a:moveTo>
                    <a:lnTo>
                      <a:pt x="185" y="3"/>
                    </a:lnTo>
                    <a:lnTo>
                      <a:pt x="185" y="7"/>
                    </a:lnTo>
                    <a:lnTo>
                      <a:pt x="184" y="9"/>
                    </a:lnTo>
                    <a:lnTo>
                      <a:pt x="185" y="11"/>
                    </a:lnTo>
                    <a:lnTo>
                      <a:pt x="186" y="12"/>
                    </a:lnTo>
                    <a:lnTo>
                      <a:pt x="187" y="14"/>
                    </a:lnTo>
                    <a:lnTo>
                      <a:pt x="188" y="16"/>
                    </a:lnTo>
                    <a:lnTo>
                      <a:pt x="188" y="34"/>
                    </a:lnTo>
                    <a:lnTo>
                      <a:pt x="192" y="59"/>
                    </a:lnTo>
                    <a:lnTo>
                      <a:pt x="196" y="83"/>
                    </a:lnTo>
                    <a:lnTo>
                      <a:pt x="200" y="110"/>
                    </a:lnTo>
                    <a:lnTo>
                      <a:pt x="203" y="144"/>
                    </a:lnTo>
                    <a:lnTo>
                      <a:pt x="206" y="178"/>
                    </a:lnTo>
                    <a:lnTo>
                      <a:pt x="213" y="217"/>
                    </a:lnTo>
                    <a:lnTo>
                      <a:pt x="214" y="235"/>
                    </a:lnTo>
                    <a:lnTo>
                      <a:pt x="213" y="243"/>
                    </a:lnTo>
                    <a:lnTo>
                      <a:pt x="213" y="249"/>
                    </a:lnTo>
                    <a:lnTo>
                      <a:pt x="214" y="257"/>
                    </a:lnTo>
                    <a:lnTo>
                      <a:pt x="211" y="256"/>
                    </a:lnTo>
                    <a:lnTo>
                      <a:pt x="210" y="255"/>
                    </a:lnTo>
                    <a:lnTo>
                      <a:pt x="209" y="255"/>
                    </a:lnTo>
                    <a:lnTo>
                      <a:pt x="209" y="257"/>
                    </a:lnTo>
                    <a:lnTo>
                      <a:pt x="213" y="261"/>
                    </a:lnTo>
                    <a:lnTo>
                      <a:pt x="213" y="263"/>
                    </a:lnTo>
                    <a:lnTo>
                      <a:pt x="214" y="264"/>
                    </a:lnTo>
                    <a:lnTo>
                      <a:pt x="213" y="264"/>
                    </a:lnTo>
                    <a:lnTo>
                      <a:pt x="213" y="265"/>
                    </a:lnTo>
                    <a:lnTo>
                      <a:pt x="208" y="263"/>
                    </a:lnTo>
                    <a:lnTo>
                      <a:pt x="209" y="265"/>
                    </a:lnTo>
                    <a:lnTo>
                      <a:pt x="211" y="268"/>
                    </a:lnTo>
                    <a:lnTo>
                      <a:pt x="213" y="268"/>
                    </a:lnTo>
                    <a:lnTo>
                      <a:pt x="215" y="266"/>
                    </a:lnTo>
                    <a:lnTo>
                      <a:pt x="216" y="266"/>
                    </a:lnTo>
                    <a:lnTo>
                      <a:pt x="218" y="268"/>
                    </a:lnTo>
                    <a:lnTo>
                      <a:pt x="220" y="269"/>
                    </a:lnTo>
                    <a:lnTo>
                      <a:pt x="220" y="270"/>
                    </a:lnTo>
                    <a:lnTo>
                      <a:pt x="218" y="272"/>
                    </a:lnTo>
                    <a:lnTo>
                      <a:pt x="217" y="273"/>
                    </a:lnTo>
                    <a:lnTo>
                      <a:pt x="215" y="275"/>
                    </a:lnTo>
                    <a:lnTo>
                      <a:pt x="210" y="275"/>
                    </a:lnTo>
                    <a:lnTo>
                      <a:pt x="209" y="273"/>
                    </a:lnTo>
                    <a:lnTo>
                      <a:pt x="208" y="271"/>
                    </a:lnTo>
                    <a:lnTo>
                      <a:pt x="207" y="270"/>
                    </a:lnTo>
                    <a:lnTo>
                      <a:pt x="207" y="278"/>
                    </a:lnTo>
                    <a:lnTo>
                      <a:pt x="206" y="279"/>
                    </a:lnTo>
                    <a:lnTo>
                      <a:pt x="202" y="279"/>
                    </a:lnTo>
                    <a:lnTo>
                      <a:pt x="201" y="278"/>
                    </a:lnTo>
                    <a:lnTo>
                      <a:pt x="200" y="278"/>
                    </a:lnTo>
                    <a:lnTo>
                      <a:pt x="200" y="277"/>
                    </a:lnTo>
                    <a:lnTo>
                      <a:pt x="199" y="278"/>
                    </a:lnTo>
                    <a:lnTo>
                      <a:pt x="199" y="279"/>
                    </a:lnTo>
                    <a:lnTo>
                      <a:pt x="200" y="280"/>
                    </a:lnTo>
                    <a:lnTo>
                      <a:pt x="200" y="284"/>
                    </a:lnTo>
                    <a:lnTo>
                      <a:pt x="198" y="285"/>
                    </a:lnTo>
                    <a:lnTo>
                      <a:pt x="195" y="285"/>
                    </a:lnTo>
                    <a:lnTo>
                      <a:pt x="194" y="284"/>
                    </a:lnTo>
                    <a:lnTo>
                      <a:pt x="193" y="282"/>
                    </a:lnTo>
                    <a:lnTo>
                      <a:pt x="193" y="280"/>
                    </a:lnTo>
                    <a:lnTo>
                      <a:pt x="192" y="279"/>
                    </a:lnTo>
                    <a:lnTo>
                      <a:pt x="191" y="279"/>
                    </a:lnTo>
                    <a:lnTo>
                      <a:pt x="189" y="280"/>
                    </a:lnTo>
                    <a:lnTo>
                      <a:pt x="187" y="282"/>
                    </a:lnTo>
                    <a:lnTo>
                      <a:pt x="186" y="283"/>
                    </a:lnTo>
                    <a:lnTo>
                      <a:pt x="184" y="283"/>
                    </a:lnTo>
                    <a:lnTo>
                      <a:pt x="182" y="284"/>
                    </a:lnTo>
                    <a:lnTo>
                      <a:pt x="181" y="284"/>
                    </a:lnTo>
                    <a:lnTo>
                      <a:pt x="180" y="282"/>
                    </a:lnTo>
                    <a:lnTo>
                      <a:pt x="180" y="279"/>
                    </a:lnTo>
                    <a:lnTo>
                      <a:pt x="175" y="284"/>
                    </a:lnTo>
                    <a:lnTo>
                      <a:pt x="175" y="290"/>
                    </a:lnTo>
                    <a:lnTo>
                      <a:pt x="178" y="297"/>
                    </a:lnTo>
                    <a:lnTo>
                      <a:pt x="178" y="305"/>
                    </a:lnTo>
                    <a:lnTo>
                      <a:pt x="172" y="307"/>
                    </a:lnTo>
                    <a:lnTo>
                      <a:pt x="168" y="312"/>
                    </a:lnTo>
                    <a:lnTo>
                      <a:pt x="166" y="318"/>
                    </a:lnTo>
                    <a:lnTo>
                      <a:pt x="165" y="324"/>
                    </a:lnTo>
                    <a:lnTo>
                      <a:pt x="161" y="328"/>
                    </a:lnTo>
                    <a:lnTo>
                      <a:pt x="158" y="329"/>
                    </a:lnTo>
                    <a:lnTo>
                      <a:pt x="152" y="328"/>
                    </a:lnTo>
                    <a:lnTo>
                      <a:pt x="150" y="338"/>
                    </a:lnTo>
                    <a:lnTo>
                      <a:pt x="149" y="347"/>
                    </a:lnTo>
                    <a:lnTo>
                      <a:pt x="146" y="356"/>
                    </a:lnTo>
                    <a:lnTo>
                      <a:pt x="143" y="357"/>
                    </a:lnTo>
                    <a:lnTo>
                      <a:pt x="140" y="357"/>
                    </a:lnTo>
                    <a:lnTo>
                      <a:pt x="138" y="356"/>
                    </a:lnTo>
                    <a:lnTo>
                      <a:pt x="135" y="353"/>
                    </a:lnTo>
                    <a:lnTo>
                      <a:pt x="135" y="350"/>
                    </a:lnTo>
                    <a:lnTo>
                      <a:pt x="133" y="350"/>
                    </a:lnTo>
                    <a:lnTo>
                      <a:pt x="133" y="352"/>
                    </a:lnTo>
                    <a:lnTo>
                      <a:pt x="132" y="354"/>
                    </a:lnTo>
                    <a:lnTo>
                      <a:pt x="130" y="356"/>
                    </a:lnTo>
                    <a:lnTo>
                      <a:pt x="127" y="356"/>
                    </a:lnTo>
                    <a:lnTo>
                      <a:pt x="127" y="352"/>
                    </a:lnTo>
                    <a:lnTo>
                      <a:pt x="125" y="349"/>
                    </a:lnTo>
                    <a:lnTo>
                      <a:pt x="123" y="347"/>
                    </a:lnTo>
                    <a:lnTo>
                      <a:pt x="122" y="345"/>
                    </a:lnTo>
                    <a:lnTo>
                      <a:pt x="118" y="343"/>
                    </a:lnTo>
                    <a:lnTo>
                      <a:pt x="116" y="342"/>
                    </a:lnTo>
                    <a:lnTo>
                      <a:pt x="111" y="342"/>
                    </a:lnTo>
                    <a:lnTo>
                      <a:pt x="111" y="346"/>
                    </a:lnTo>
                    <a:lnTo>
                      <a:pt x="113" y="347"/>
                    </a:lnTo>
                    <a:lnTo>
                      <a:pt x="113" y="348"/>
                    </a:lnTo>
                    <a:lnTo>
                      <a:pt x="115" y="348"/>
                    </a:lnTo>
                    <a:lnTo>
                      <a:pt x="114" y="349"/>
                    </a:lnTo>
                    <a:lnTo>
                      <a:pt x="107" y="353"/>
                    </a:lnTo>
                    <a:lnTo>
                      <a:pt x="106" y="356"/>
                    </a:lnTo>
                    <a:lnTo>
                      <a:pt x="106" y="362"/>
                    </a:lnTo>
                    <a:lnTo>
                      <a:pt x="104" y="366"/>
                    </a:lnTo>
                    <a:lnTo>
                      <a:pt x="104" y="367"/>
                    </a:lnTo>
                    <a:lnTo>
                      <a:pt x="103" y="367"/>
                    </a:lnTo>
                    <a:lnTo>
                      <a:pt x="102" y="368"/>
                    </a:lnTo>
                    <a:lnTo>
                      <a:pt x="100" y="368"/>
                    </a:lnTo>
                    <a:lnTo>
                      <a:pt x="99" y="369"/>
                    </a:lnTo>
                    <a:lnTo>
                      <a:pt x="100" y="369"/>
                    </a:lnTo>
                    <a:lnTo>
                      <a:pt x="101" y="370"/>
                    </a:lnTo>
                    <a:lnTo>
                      <a:pt x="99" y="373"/>
                    </a:lnTo>
                    <a:lnTo>
                      <a:pt x="96" y="373"/>
                    </a:lnTo>
                    <a:lnTo>
                      <a:pt x="92" y="370"/>
                    </a:lnTo>
                    <a:lnTo>
                      <a:pt x="88" y="367"/>
                    </a:lnTo>
                    <a:lnTo>
                      <a:pt x="87" y="364"/>
                    </a:lnTo>
                    <a:lnTo>
                      <a:pt x="83" y="364"/>
                    </a:lnTo>
                    <a:lnTo>
                      <a:pt x="81" y="366"/>
                    </a:lnTo>
                    <a:lnTo>
                      <a:pt x="78" y="369"/>
                    </a:lnTo>
                    <a:lnTo>
                      <a:pt x="75" y="370"/>
                    </a:lnTo>
                    <a:lnTo>
                      <a:pt x="74" y="369"/>
                    </a:lnTo>
                    <a:lnTo>
                      <a:pt x="73" y="367"/>
                    </a:lnTo>
                    <a:lnTo>
                      <a:pt x="72" y="368"/>
                    </a:lnTo>
                    <a:lnTo>
                      <a:pt x="72" y="369"/>
                    </a:lnTo>
                    <a:lnTo>
                      <a:pt x="73" y="370"/>
                    </a:lnTo>
                    <a:lnTo>
                      <a:pt x="73" y="371"/>
                    </a:lnTo>
                    <a:lnTo>
                      <a:pt x="72" y="373"/>
                    </a:lnTo>
                    <a:lnTo>
                      <a:pt x="67" y="373"/>
                    </a:lnTo>
                    <a:lnTo>
                      <a:pt x="66" y="374"/>
                    </a:lnTo>
                    <a:lnTo>
                      <a:pt x="64" y="375"/>
                    </a:lnTo>
                    <a:lnTo>
                      <a:pt x="62" y="377"/>
                    </a:lnTo>
                    <a:lnTo>
                      <a:pt x="61" y="378"/>
                    </a:lnTo>
                    <a:lnTo>
                      <a:pt x="55" y="378"/>
                    </a:lnTo>
                    <a:lnTo>
                      <a:pt x="51" y="374"/>
                    </a:lnTo>
                    <a:lnTo>
                      <a:pt x="48" y="373"/>
                    </a:lnTo>
                    <a:lnTo>
                      <a:pt x="44" y="373"/>
                    </a:lnTo>
                    <a:lnTo>
                      <a:pt x="37" y="374"/>
                    </a:lnTo>
                    <a:lnTo>
                      <a:pt x="31" y="375"/>
                    </a:lnTo>
                    <a:lnTo>
                      <a:pt x="29" y="376"/>
                    </a:lnTo>
                    <a:lnTo>
                      <a:pt x="29" y="384"/>
                    </a:lnTo>
                    <a:lnTo>
                      <a:pt x="28" y="384"/>
                    </a:lnTo>
                    <a:lnTo>
                      <a:pt x="26" y="383"/>
                    </a:lnTo>
                    <a:lnTo>
                      <a:pt x="26" y="380"/>
                    </a:lnTo>
                    <a:lnTo>
                      <a:pt x="25" y="378"/>
                    </a:lnTo>
                    <a:lnTo>
                      <a:pt x="22" y="378"/>
                    </a:lnTo>
                    <a:lnTo>
                      <a:pt x="17" y="380"/>
                    </a:lnTo>
                    <a:lnTo>
                      <a:pt x="10" y="382"/>
                    </a:lnTo>
                    <a:lnTo>
                      <a:pt x="4" y="382"/>
                    </a:lnTo>
                    <a:lnTo>
                      <a:pt x="0" y="381"/>
                    </a:lnTo>
                    <a:lnTo>
                      <a:pt x="0" y="373"/>
                    </a:lnTo>
                    <a:lnTo>
                      <a:pt x="2" y="366"/>
                    </a:lnTo>
                    <a:lnTo>
                      <a:pt x="3" y="359"/>
                    </a:lnTo>
                    <a:lnTo>
                      <a:pt x="3" y="350"/>
                    </a:lnTo>
                    <a:lnTo>
                      <a:pt x="5" y="349"/>
                    </a:lnTo>
                    <a:lnTo>
                      <a:pt x="8" y="347"/>
                    </a:lnTo>
                    <a:lnTo>
                      <a:pt x="10" y="346"/>
                    </a:lnTo>
                    <a:lnTo>
                      <a:pt x="12" y="346"/>
                    </a:lnTo>
                    <a:lnTo>
                      <a:pt x="15" y="347"/>
                    </a:lnTo>
                    <a:lnTo>
                      <a:pt x="15" y="338"/>
                    </a:lnTo>
                    <a:lnTo>
                      <a:pt x="19" y="327"/>
                    </a:lnTo>
                    <a:lnTo>
                      <a:pt x="25" y="317"/>
                    </a:lnTo>
                    <a:lnTo>
                      <a:pt x="29" y="305"/>
                    </a:lnTo>
                    <a:lnTo>
                      <a:pt x="32" y="308"/>
                    </a:lnTo>
                    <a:lnTo>
                      <a:pt x="33" y="308"/>
                    </a:lnTo>
                    <a:lnTo>
                      <a:pt x="32" y="301"/>
                    </a:lnTo>
                    <a:lnTo>
                      <a:pt x="30" y="292"/>
                    </a:lnTo>
                    <a:lnTo>
                      <a:pt x="29" y="283"/>
                    </a:lnTo>
                    <a:lnTo>
                      <a:pt x="25" y="279"/>
                    </a:lnTo>
                    <a:lnTo>
                      <a:pt x="24" y="277"/>
                    </a:lnTo>
                    <a:lnTo>
                      <a:pt x="23" y="276"/>
                    </a:lnTo>
                    <a:lnTo>
                      <a:pt x="23" y="275"/>
                    </a:lnTo>
                    <a:lnTo>
                      <a:pt x="24" y="273"/>
                    </a:lnTo>
                    <a:lnTo>
                      <a:pt x="24" y="272"/>
                    </a:lnTo>
                    <a:lnTo>
                      <a:pt x="21" y="272"/>
                    </a:lnTo>
                    <a:lnTo>
                      <a:pt x="17" y="269"/>
                    </a:lnTo>
                    <a:lnTo>
                      <a:pt x="19" y="263"/>
                    </a:lnTo>
                    <a:lnTo>
                      <a:pt x="19" y="255"/>
                    </a:lnTo>
                    <a:lnTo>
                      <a:pt x="22" y="249"/>
                    </a:lnTo>
                    <a:lnTo>
                      <a:pt x="25" y="245"/>
                    </a:lnTo>
                    <a:lnTo>
                      <a:pt x="17" y="174"/>
                    </a:lnTo>
                    <a:lnTo>
                      <a:pt x="11" y="101"/>
                    </a:lnTo>
                    <a:lnTo>
                      <a:pt x="3" y="31"/>
                    </a:lnTo>
                    <a:lnTo>
                      <a:pt x="15" y="31"/>
                    </a:lnTo>
                    <a:lnTo>
                      <a:pt x="16" y="32"/>
                    </a:lnTo>
                    <a:lnTo>
                      <a:pt x="17" y="32"/>
                    </a:lnTo>
                    <a:lnTo>
                      <a:pt x="16" y="33"/>
                    </a:lnTo>
                    <a:lnTo>
                      <a:pt x="16" y="34"/>
                    </a:lnTo>
                    <a:lnTo>
                      <a:pt x="15" y="37"/>
                    </a:lnTo>
                    <a:lnTo>
                      <a:pt x="15" y="38"/>
                    </a:lnTo>
                    <a:lnTo>
                      <a:pt x="16" y="37"/>
                    </a:lnTo>
                    <a:lnTo>
                      <a:pt x="19" y="35"/>
                    </a:lnTo>
                    <a:lnTo>
                      <a:pt x="22" y="34"/>
                    </a:lnTo>
                    <a:lnTo>
                      <a:pt x="25" y="32"/>
                    </a:lnTo>
                    <a:lnTo>
                      <a:pt x="29" y="31"/>
                    </a:lnTo>
                    <a:lnTo>
                      <a:pt x="31" y="28"/>
                    </a:lnTo>
                    <a:lnTo>
                      <a:pt x="35" y="26"/>
                    </a:lnTo>
                    <a:lnTo>
                      <a:pt x="38" y="23"/>
                    </a:lnTo>
                    <a:lnTo>
                      <a:pt x="45" y="18"/>
                    </a:lnTo>
                    <a:lnTo>
                      <a:pt x="47" y="17"/>
                    </a:lnTo>
                    <a:lnTo>
                      <a:pt x="51" y="20"/>
                    </a:lnTo>
                    <a:lnTo>
                      <a:pt x="52" y="19"/>
                    </a:lnTo>
                    <a:lnTo>
                      <a:pt x="53" y="19"/>
                    </a:lnTo>
                    <a:lnTo>
                      <a:pt x="52" y="18"/>
                    </a:lnTo>
                    <a:lnTo>
                      <a:pt x="51" y="18"/>
                    </a:lnTo>
                    <a:lnTo>
                      <a:pt x="72" y="13"/>
                    </a:lnTo>
                    <a:lnTo>
                      <a:pt x="121" y="9"/>
                    </a:lnTo>
                    <a:lnTo>
                      <a:pt x="133" y="7"/>
                    </a:lnTo>
                    <a:lnTo>
                      <a:pt x="149" y="5"/>
                    </a:lnTo>
                    <a:lnTo>
                      <a:pt x="18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27"/>
              <p:cNvSpPr>
                <a:spLocks/>
              </p:cNvSpPr>
              <p:nvPr/>
            </p:nvSpPr>
            <p:spPr bwMode="auto">
              <a:xfrm>
                <a:off x="7257814" y="2728509"/>
                <a:ext cx="521329" cy="927606"/>
              </a:xfrm>
              <a:custGeom>
                <a:avLst/>
                <a:gdLst/>
                <a:ahLst/>
                <a:cxnLst>
                  <a:cxn ang="0">
                    <a:pos x="238" y="16"/>
                  </a:cxn>
                  <a:cxn ang="0">
                    <a:pos x="247" y="32"/>
                  </a:cxn>
                  <a:cxn ang="0">
                    <a:pos x="251" y="44"/>
                  </a:cxn>
                  <a:cxn ang="0">
                    <a:pos x="267" y="86"/>
                  </a:cxn>
                  <a:cxn ang="0">
                    <a:pos x="272" y="151"/>
                  </a:cxn>
                  <a:cxn ang="0">
                    <a:pos x="282" y="247"/>
                  </a:cxn>
                  <a:cxn ang="0">
                    <a:pos x="281" y="292"/>
                  </a:cxn>
                  <a:cxn ang="0">
                    <a:pos x="281" y="298"/>
                  </a:cxn>
                  <a:cxn ang="0">
                    <a:pos x="280" y="305"/>
                  </a:cxn>
                  <a:cxn ang="0">
                    <a:pos x="286" y="324"/>
                  </a:cxn>
                  <a:cxn ang="0">
                    <a:pos x="290" y="347"/>
                  </a:cxn>
                  <a:cxn ang="0">
                    <a:pos x="282" y="365"/>
                  </a:cxn>
                  <a:cxn ang="0">
                    <a:pos x="275" y="379"/>
                  </a:cxn>
                  <a:cxn ang="0">
                    <a:pos x="266" y="392"/>
                  </a:cxn>
                  <a:cxn ang="0">
                    <a:pos x="262" y="414"/>
                  </a:cxn>
                  <a:cxn ang="0">
                    <a:pos x="262" y="435"/>
                  </a:cxn>
                  <a:cxn ang="0">
                    <a:pos x="259" y="452"/>
                  </a:cxn>
                  <a:cxn ang="0">
                    <a:pos x="248" y="470"/>
                  </a:cxn>
                  <a:cxn ang="0">
                    <a:pos x="232" y="488"/>
                  </a:cxn>
                  <a:cxn ang="0">
                    <a:pos x="239" y="503"/>
                  </a:cxn>
                  <a:cxn ang="0">
                    <a:pos x="219" y="499"/>
                  </a:cxn>
                  <a:cxn ang="0">
                    <a:pos x="194" y="501"/>
                  </a:cxn>
                  <a:cxn ang="0">
                    <a:pos x="176" y="512"/>
                  </a:cxn>
                  <a:cxn ang="0">
                    <a:pos x="163" y="496"/>
                  </a:cxn>
                  <a:cxn ang="0">
                    <a:pos x="167" y="484"/>
                  </a:cxn>
                  <a:cxn ang="0">
                    <a:pos x="160" y="466"/>
                  </a:cxn>
                  <a:cxn ang="0">
                    <a:pos x="148" y="449"/>
                  </a:cxn>
                  <a:cxn ang="0">
                    <a:pos x="127" y="436"/>
                  </a:cxn>
                  <a:cxn ang="0">
                    <a:pos x="123" y="429"/>
                  </a:cxn>
                  <a:cxn ang="0">
                    <a:pos x="112" y="427"/>
                  </a:cxn>
                  <a:cxn ang="0">
                    <a:pos x="111" y="422"/>
                  </a:cxn>
                  <a:cxn ang="0">
                    <a:pos x="95" y="401"/>
                  </a:cxn>
                  <a:cxn ang="0">
                    <a:pos x="104" y="373"/>
                  </a:cxn>
                  <a:cxn ang="0">
                    <a:pos x="102" y="347"/>
                  </a:cxn>
                  <a:cxn ang="0">
                    <a:pos x="68" y="347"/>
                  </a:cxn>
                  <a:cxn ang="0">
                    <a:pos x="53" y="308"/>
                  </a:cxn>
                  <a:cxn ang="0">
                    <a:pos x="35" y="294"/>
                  </a:cxn>
                  <a:cxn ang="0">
                    <a:pos x="27" y="287"/>
                  </a:cxn>
                  <a:cxn ang="0">
                    <a:pos x="10" y="266"/>
                  </a:cxn>
                  <a:cxn ang="0">
                    <a:pos x="0" y="231"/>
                  </a:cxn>
                  <a:cxn ang="0">
                    <a:pos x="8" y="214"/>
                  </a:cxn>
                  <a:cxn ang="0">
                    <a:pos x="11" y="194"/>
                  </a:cxn>
                  <a:cxn ang="0">
                    <a:pos x="26" y="175"/>
                  </a:cxn>
                  <a:cxn ang="0">
                    <a:pos x="38" y="154"/>
                  </a:cxn>
                  <a:cxn ang="0">
                    <a:pos x="28" y="137"/>
                  </a:cxn>
                  <a:cxn ang="0">
                    <a:pos x="26" y="118"/>
                  </a:cxn>
                  <a:cxn ang="0">
                    <a:pos x="74" y="90"/>
                  </a:cxn>
                  <a:cxn ang="0">
                    <a:pos x="85" y="63"/>
                  </a:cxn>
                  <a:cxn ang="0">
                    <a:pos x="82" y="44"/>
                  </a:cxn>
                  <a:cxn ang="0">
                    <a:pos x="69" y="34"/>
                  </a:cxn>
                  <a:cxn ang="0">
                    <a:pos x="57" y="18"/>
                  </a:cxn>
                  <a:cxn ang="0">
                    <a:pos x="50" y="14"/>
                  </a:cxn>
                  <a:cxn ang="0">
                    <a:pos x="99" y="9"/>
                  </a:cxn>
                  <a:cxn ang="0">
                    <a:pos x="237" y="0"/>
                  </a:cxn>
                </a:cxnLst>
                <a:rect l="0" t="0" r="r" b="b"/>
                <a:pathLst>
                  <a:path w="290" h="516">
                    <a:moveTo>
                      <a:pt x="237" y="0"/>
                    </a:moveTo>
                    <a:lnTo>
                      <a:pt x="237" y="9"/>
                    </a:lnTo>
                    <a:lnTo>
                      <a:pt x="238" y="16"/>
                    </a:lnTo>
                    <a:lnTo>
                      <a:pt x="241" y="23"/>
                    </a:lnTo>
                    <a:lnTo>
                      <a:pt x="246" y="30"/>
                    </a:lnTo>
                    <a:lnTo>
                      <a:pt x="247" y="32"/>
                    </a:lnTo>
                    <a:lnTo>
                      <a:pt x="248" y="34"/>
                    </a:lnTo>
                    <a:lnTo>
                      <a:pt x="251" y="36"/>
                    </a:lnTo>
                    <a:lnTo>
                      <a:pt x="251" y="44"/>
                    </a:lnTo>
                    <a:lnTo>
                      <a:pt x="259" y="58"/>
                    </a:lnTo>
                    <a:lnTo>
                      <a:pt x="265" y="72"/>
                    </a:lnTo>
                    <a:lnTo>
                      <a:pt x="267" y="86"/>
                    </a:lnTo>
                    <a:lnTo>
                      <a:pt x="267" y="103"/>
                    </a:lnTo>
                    <a:lnTo>
                      <a:pt x="268" y="118"/>
                    </a:lnTo>
                    <a:lnTo>
                      <a:pt x="272" y="151"/>
                    </a:lnTo>
                    <a:lnTo>
                      <a:pt x="275" y="184"/>
                    </a:lnTo>
                    <a:lnTo>
                      <a:pt x="279" y="217"/>
                    </a:lnTo>
                    <a:lnTo>
                      <a:pt x="282" y="247"/>
                    </a:lnTo>
                    <a:lnTo>
                      <a:pt x="284" y="271"/>
                    </a:lnTo>
                    <a:lnTo>
                      <a:pt x="284" y="285"/>
                    </a:lnTo>
                    <a:lnTo>
                      <a:pt x="281" y="292"/>
                    </a:lnTo>
                    <a:lnTo>
                      <a:pt x="280" y="295"/>
                    </a:lnTo>
                    <a:lnTo>
                      <a:pt x="280" y="298"/>
                    </a:lnTo>
                    <a:lnTo>
                      <a:pt x="281" y="298"/>
                    </a:lnTo>
                    <a:lnTo>
                      <a:pt x="282" y="299"/>
                    </a:lnTo>
                    <a:lnTo>
                      <a:pt x="282" y="300"/>
                    </a:lnTo>
                    <a:lnTo>
                      <a:pt x="280" y="305"/>
                    </a:lnTo>
                    <a:lnTo>
                      <a:pt x="280" y="309"/>
                    </a:lnTo>
                    <a:lnTo>
                      <a:pt x="282" y="317"/>
                    </a:lnTo>
                    <a:lnTo>
                      <a:pt x="286" y="324"/>
                    </a:lnTo>
                    <a:lnTo>
                      <a:pt x="289" y="334"/>
                    </a:lnTo>
                    <a:lnTo>
                      <a:pt x="290" y="343"/>
                    </a:lnTo>
                    <a:lnTo>
                      <a:pt x="290" y="347"/>
                    </a:lnTo>
                    <a:lnTo>
                      <a:pt x="287" y="354"/>
                    </a:lnTo>
                    <a:lnTo>
                      <a:pt x="284" y="357"/>
                    </a:lnTo>
                    <a:lnTo>
                      <a:pt x="282" y="365"/>
                    </a:lnTo>
                    <a:lnTo>
                      <a:pt x="280" y="371"/>
                    </a:lnTo>
                    <a:lnTo>
                      <a:pt x="276" y="377"/>
                    </a:lnTo>
                    <a:lnTo>
                      <a:pt x="275" y="379"/>
                    </a:lnTo>
                    <a:lnTo>
                      <a:pt x="273" y="383"/>
                    </a:lnTo>
                    <a:lnTo>
                      <a:pt x="272" y="386"/>
                    </a:lnTo>
                    <a:lnTo>
                      <a:pt x="266" y="392"/>
                    </a:lnTo>
                    <a:lnTo>
                      <a:pt x="262" y="394"/>
                    </a:lnTo>
                    <a:lnTo>
                      <a:pt x="263" y="405"/>
                    </a:lnTo>
                    <a:lnTo>
                      <a:pt x="262" y="414"/>
                    </a:lnTo>
                    <a:lnTo>
                      <a:pt x="260" y="425"/>
                    </a:lnTo>
                    <a:lnTo>
                      <a:pt x="260" y="428"/>
                    </a:lnTo>
                    <a:lnTo>
                      <a:pt x="262" y="435"/>
                    </a:lnTo>
                    <a:lnTo>
                      <a:pt x="262" y="440"/>
                    </a:lnTo>
                    <a:lnTo>
                      <a:pt x="261" y="446"/>
                    </a:lnTo>
                    <a:lnTo>
                      <a:pt x="259" y="452"/>
                    </a:lnTo>
                    <a:lnTo>
                      <a:pt x="258" y="459"/>
                    </a:lnTo>
                    <a:lnTo>
                      <a:pt x="260" y="468"/>
                    </a:lnTo>
                    <a:lnTo>
                      <a:pt x="248" y="470"/>
                    </a:lnTo>
                    <a:lnTo>
                      <a:pt x="238" y="475"/>
                    </a:lnTo>
                    <a:lnTo>
                      <a:pt x="231" y="482"/>
                    </a:lnTo>
                    <a:lnTo>
                      <a:pt x="232" y="488"/>
                    </a:lnTo>
                    <a:lnTo>
                      <a:pt x="235" y="492"/>
                    </a:lnTo>
                    <a:lnTo>
                      <a:pt x="238" y="497"/>
                    </a:lnTo>
                    <a:lnTo>
                      <a:pt x="239" y="503"/>
                    </a:lnTo>
                    <a:lnTo>
                      <a:pt x="237" y="508"/>
                    </a:lnTo>
                    <a:lnTo>
                      <a:pt x="229" y="503"/>
                    </a:lnTo>
                    <a:lnTo>
                      <a:pt x="219" y="499"/>
                    </a:lnTo>
                    <a:lnTo>
                      <a:pt x="210" y="498"/>
                    </a:lnTo>
                    <a:lnTo>
                      <a:pt x="202" y="498"/>
                    </a:lnTo>
                    <a:lnTo>
                      <a:pt x="194" y="501"/>
                    </a:lnTo>
                    <a:lnTo>
                      <a:pt x="188" y="506"/>
                    </a:lnTo>
                    <a:lnTo>
                      <a:pt x="183" y="516"/>
                    </a:lnTo>
                    <a:lnTo>
                      <a:pt x="176" y="512"/>
                    </a:lnTo>
                    <a:lnTo>
                      <a:pt x="168" y="506"/>
                    </a:lnTo>
                    <a:lnTo>
                      <a:pt x="163" y="498"/>
                    </a:lnTo>
                    <a:lnTo>
                      <a:pt x="163" y="496"/>
                    </a:lnTo>
                    <a:lnTo>
                      <a:pt x="166" y="491"/>
                    </a:lnTo>
                    <a:lnTo>
                      <a:pt x="167" y="488"/>
                    </a:lnTo>
                    <a:lnTo>
                      <a:pt x="167" y="484"/>
                    </a:lnTo>
                    <a:lnTo>
                      <a:pt x="166" y="477"/>
                    </a:lnTo>
                    <a:lnTo>
                      <a:pt x="162" y="471"/>
                    </a:lnTo>
                    <a:lnTo>
                      <a:pt x="160" y="466"/>
                    </a:lnTo>
                    <a:lnTo>
                      <a:pt x="161" y="459"/>
                    </a:lnTo>
                    <a:lnTo>
                      <a:pt x="154" y="455"/>
                    </a:lnTo>
                    <a:lnTo>
                      <a:pt x="148" y="449"/>
                    </a:lnTo>
                    <a:lnTo>
                      <a:pt x="142" y="442"/>
                    </a:lnTo>
                    <a:lnTo>
                      <a:pt x="135" y="436"/>
                    </a:lnTo>
                    <a:lnTo>
                      <a:pt x="127" y="436"/>
                    </a:lnTo>
                    <a:lnTo>
                      <a:pt x="127" y="431"/>
                    </a:lnTo>
                    <a:lnTo>
                      <a:pt x="125" y="431"/>
                    </a:lnTo>
                    <a:lnTo>
                      <a:pt x="123" y="429"/>
                    </a:lnTo>
                    <a:lnTo>
                      <a:pt x="117" y="429"/>
                    </a:lnTo>
                    <a:lnTo>
                      <a:pt x="113" y="428"/>
                    </a:lnTo>
                    <a:lnTo>
                      <a:pt x="112" y="427"/>
                    </a:lnTo>
                    <a:lnTo>
                      <a:pt x="112" y="425"/>
                    </a:lnTo>
                    <a:lnTo>
                      <a:pt x="111" y="424"/>
                    </a:lnTo>
                    <a:lnTo>
                      <a:pt x="111" y="422"/>
                    </a:lnTo>
                    <a:lnTo>
                      <a:pt x="102" y="417"/>
                    </a:lnTo>
                    <a:lnTo>
                      <a:pt x="97" y="410"/>
                    </a:lnTo>
                    <a:lnTo>
                      <a:pt x="95" y="401"/>
                    </a:lnTo>
                    <a:lnTo>
                      <a:pt x="96" y="392"/>
                    </a:lnTo>
                    <a:lnTo>
                      <a:pt x="102" y="380"/>
                    </a:lnTo>
                    <a:lnTo>
                      <a:pt x="104" y="373"/>
                    </a:lnTo>
                    <a:lnTo>
                      <a:pt x="105" y="364"/>
                    </a:lnTo>
                    <a:lnTo>
                      <a:pt x="107" y="352"/>
                    </a:lnTo>
                    <a:lnTo>
                      <a:pt x="102" y="347"/>
                    </a:lnTo>
                    <a:lnTo>
                      <a:pt x="93" y="342"/>
                    </a:lnTo>
                    <a:lnTo>
                      <a:pt x="85" y="341"/>
                    </a:lnTo>
                    <a:lnTo>
                      <a:pt x="68" y="347"/>
                    </a:lnTo>
                    <a:lnTo>
                      <a:pt x="63" y="326"/>
                    </a:lnTo>
                    <a:lnTo>
                      <a:pt x="60" y="315"/>
                    </a:lnTo>
                    <a:lnTo>
                      <a:pt x="53" y="308"/>
                    </a:lnTo>
                    <a:lnTo>
                      <a:pt x="46" y="305"/>
                    </a:lnTo>
                    <a:lnTo>
                      <a:pt x="38" y="299"/>
                    </a:lnTo>
                    <a:lnTo>
                      <a:pt x="35" y="294"/>
                    </a:lnTo>
                    <a:lnTo>
                      <a:pt x="33" y="292"/>
                    </a:lnTo>
                    <a:lnTo>
                      <a:pt x="32" y="289"/>
                    </a:lnTo>
                    <a:lnTo>
                      <a:pt x="27" y="287"/>
                    </a:lnTo>
                    <a:lnTo>
                      <a:pt x="15" y="278"/>
                    </a:lnTo>
                    <a:lnTo>
                      <a:pt x="12" y="273"/>
                    </a:lnTo>
                    <a:lnTo>
                      <a:pt x="10" y="266"/>
                    </a:lnTo>
                    <a:lnTo>
                      <a:pt x="8" y="258"/>
                    </a:lnTo>
                    <a:lnTo>
                      <a:pt x="3" y="240"/>
                    </a:lnTo>
                    <a:lnTo>
                      <a:pt x="0" y="231"/>
                    </a:lnTo>
                    <a:lnTo>
                      <a:pt x="1" y="225"/>
                    </a:lnTo>
                    <a:lnTo>
                      <a:pt x="4" y="221"/>
                    </a:lnTo>
                    <a:lnTo>
                      <a:pt x="8" y="214"/>
                    </a:lnTo>
                    <a:lnTo>
                      <a:pt x="8" y="208"/>
                    </a:lnTo>
                    <a:lnTo>
                      <a:pt x="6" y="200"/>
                    </a:lnTo>
                    <a:lnTo>
                      <a:pt x="11" y="194"/>
                    </a:lnTo>
                    <a:lnTo>
                      <a:pt x="19" y="189"/>
                    </a:lnTo>
                    <a:lnTo>
                      <a:pt x="26" y="186"/>
                    </a:lnTo>
                    <a:lnTo>
                      <a:pt x="26" y="175"/>
                    </a:lnTo>
                    <a:lnTo>
                      <a:pt x="29" y="168"/>
                    </a:lnTo>
                    <a:lnTo>
                      <a:pt x="34" y="161"/>
                    </a:lnTo>
                    <a:lnTo>
                      <a:pt x="38" y="154"/>
                    </a:lnTo>
                    <a:lnTo>
                      <a:pt x="35" y="147"/>
                    </a:lnTo>
                    <a:lnTo>
                      <a:pt x="32" y="141"/>
                    </a:lnTo>
                    <a:lnTo>
                      <a:pt x="28" y="137"/>
                    </a:lnTo>
                    <a:lnTo>
                      <a:pt x="26" y="132"/>
                    </a:lnTo>
                    <a:lnTo>
                      <a:pt x="25" y="126"/>
                    </a:lnTo>
                    <a:lnTo>
                      <a:pt x="26" y="118"/>
                    </a:lnTo>
                    <a:lnTo>
                      <a:pt x="49" y="111"/>
                    </a:lnTo>
                    <a:lnTo>
                      <a:pt x="71" y="102"/>
                    </a:lnTo>
                    <a:lnTo>
                      <a:pt x="74" y="90"/>
                    </a:lnTo>
                    <a:lnTo>
                      <a:pt x="78" y="81"/>
                    </a:lnTo>
                    <a:lnTo>
                      <a:pt x="83" y="72"/>
                    </a:lnTo>
                    <a:lnTo>
                      <a:pt x="85" y="63"/>
                    </a:lnTo>
                    <a:lnTo>
                      <a:pt x="85" y="53"/>
                    </a:lnTo>
                    <a:lnTo>
                      <a:pt x="84" y="48"/>
                    </a:lnTo>
                    <a:lnTo>
                      <a:pt x="82" y="44"/>
                    </a:lnTo>
                    <a:lnTo>
                      <a:pt x="78" y="41"/>
                    </a:lnTo>
                    <a:lnTo>
                      <a:pt x="71" y="36"/>
                    </a:lnTo>
                    <a:lnTo>
                      <a:pt x="69" y="34"/>
                    </a:lnTo>
                    <a:lnTo>
                      <a:pt x="62" y="23"/>
                    </a:lnTo>
                    <a:lnTo>
                      <a:pt x="60" y="19"/>
                    </a:lnTo>
                    <a:lnTo>
                      <a:pt x="57" y="18"/>
                    </a:lnTo>
                    <a:lnTo>
                      <a:pt x="56" y="16"/>
                    </a:lnTo>
                    <a:lnTo>
                      <a:pt x="53" y="16"/>
                    </a:lnTo>
                    <a:lnTo>
                      <a:pt x="50" y="14"/>
                    </a:lnTo>
                    <a:lnTo>
                      <a:pt x="50" y="13"/>
                    </a:lnTo>
                    <a:lnTo>
                      <a:pt x="52" y="11"/>
                    </a:lnTo>
                    <a:lnTo>
                      <a:pt x="99" y="9"/>
                    </a:lnTo>
                    <a:lnTo>
                      <a:pt x="146" y="6"/>
                    </a:lnTo>
                    <a:lnTo>
                      <a:pt x="191" y="2"/>
                    </a:lnTo>
                    <a:lnTo>
                      <a:pt x="23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28"/>
              <p:cNvSpPr>
                <a:spLocks/>
              </p:cNvSpPr>
              <p:nvPr/>
            </p:nvSpPr>
            <p:spPr bwMode="auto">
              <a:xfrm>
                <a:off x="7045687" y="2007636"/>
                <a:ext cx="657953" cy="735254"/>
              </a:xfrm>
              <a:custGeom>
                <a:avLst/>
                <a:gdLst/>
                <a:ahLst/>
                <a:cxnLst>
                  <a:cxn ang="0">
                    <a:pos x="123" y="14"/>
                  </a:cxn>
                  <a:cxn ang="0">
                    <a:pos x="138" y="30"/>
                  </a:cxn>
                  <a:cxn ang="0">
                    <a:pos x="178" y="57"/>
                  </a:cxn>
                  <a:cxn ang="0">
                    <a:pos x="223" y="63"/>
                  </a:cxn>
                  <a:cxn ang="0">
                    <a:pos x="234" y="64"/>
                  </a:cxn>
                  <a:cxn ang="0">
                    <a:pos x="259" y="77"/>
                  </a:cxn>
                  <a:cxn ang="0">
                    <a:pos x="301" y="79"/>
                  </a:cxn>
                  <a:cxn ang="0">
                    <a:pos x="305" y="84"/>
                  </a:cxn>
                  <a:cxn ang="0">
                    <a:pos x="315" y="94"/>
                  </a:cxn>
                  <a:cxn ang="0">
                    <a:pos x="329" y="114"/>
                  </a:cxn>
                  <a:cxn ang="0">
                    <a:pos x="328" y="132"/>
                  </a:cxn>
                  <a:cxn ang="0">
                    <a:pos x="337" y="141"/>
                  </a:cxn>
                  <a:cxn ang="0">
                    <a:pos x="344" y="157"/>
                  </a:cxn>
                  <a:cxn ang="0">
                    <a:pos x="333" y="167"/>
                  </a:cxn>
                  <a:cxn ang="0">
                    <a:pos x="323" y="192"/>
                  </a:cxn>
                  <a:cxn ang="0">
                    <a:pos x="327" y="210"/>
                  </a:cxn>
                  <a:cxn ang="0">
                    <a:pos x="333" y="207"/>
                  </a:cxn>
                  <a:cxn ang="0">
                    <a:pos x="335" y="203"/>
                  </a:cxn>
                  <a:cxn ang="0">
                    <a:pos x="358" y="175"/>
                  </a:cxn>
                  <a:cxn ang="0">
                    <a:pos x="365" y="190"/>
                  </a:cxn>
                  <a:cxn ang="0">
                    <a:pos x="358" y="209"/>
                  </a:cxn>
                  <a:cxn ang="0">
                    <a:pos x="360" y="240"/>
                  </a:cxn>
                  <a:cxn ang="0">
                    <a:pos x="353" y="245"/>
                  </a:cxn>
                  <a:cxn ang="0">
                    <a:pos x="350" y="254"/>
                  </a:cxn>
                  <a:cxn ang="0">
                    <a:pos x="351" y="274"/>
                  </a:cxn>
                  <a:cxn ang="0">
                    <a:pos x="347" y="304"/>
                  </a:cxn>
                  <a:cxn ang="0">
                    <a:pos x="345" y="335"/>
                  </a:cxn>
                  <a:cxn ang="0">
                    <a:pos x="344" y="346"/>
                  </a:cxn>
                  <a:cxn ang="0">
                    <a:pos x="347" y="354"/>
                  </a:cxn>
                  <a:cxn ang="0">
                    <a:pos x="355" y="373"/>
                  </a:cxn>
                  <a:cxn ang="0">
                    <a:pos x="308" y="400"/>
                  </a:cxn>
                  <a:cxn ang="0">
                    <a:pos x="165" y="409"/>
                  </a:cxn>
                  <a:cxn ang="0">
                    <a:pos x="163" y="402"/>
                  </a:cxn>
                  <a:cxn ang="0">
                    <a:pos x="152" y="396"/>
                  </a:cxn>
                  <a:cxn ang="0">
                    <a:pos x="128" y="361"/>
                  </a:cxn>
                  <a:cxn ang="0">
                    <a:pos x="132" y="342"/>
                  </a:cxn>
                  <a:cxn ang="0">
                    <a:pos x="126" y="336"/>
                  </a:cxn>
                  <a:cxn ang="0">
                    <a:pos x="119" y="321"/>
                  </a:cxn>
                  <a:cxn ang="0">
                    <a:pos x="116" y="294"/>
                  </a:cxn>
                  <a:cxn ang="0">
                    <a:pos x="100" y="273"/>
                  </a:cxn>
                  <a:cxn ang="0">
                    <a:pos x="85" y="268"/>
                  </a:cxn>
                  <a:cxn ang="0">
                    <a:pos x="61" y="239"/>
                  </a:cxn>
                  <a:cxn ang="0">
                    <a:pos x="52" y="237"/>
                  </a:cxn>
                  <a:cxn ang="0">
                    <a:pos x="37" y="225"/>
                  </a:cxn>
                  <a:cxn ang="0">
                    <a:pos x="21" y="221"/>
                  </a:cxn>
                  <a:cxn ang="0">
                    <a:pos x="16" y="213"/>
                  </a:cxn>
                  <a:cxn ang="0">
                    <a:pos x="11" y="199"/>
                  </a:cxn>
                  <a:cxn ang="0">
                    <a:pos x="17" y="149"/>
                  </a:cxn>
                  <a:cxn ang="0">
                    <a:pos x="1" y="130"/>
                  </a:cxn>
                  <a:cxn ang="0">
                    <a:pos x="3" y="122"/>
                  </a:cxn>
                  <a:cxn ang="0">
                    <a:pos x="7" y="116"/>
                  </a:cxn>
                  <a:cxn ang="0">
                    <a:pos x="9" y="105"/>
                  </a:cxn>
                  <a:cxn ang="0">
                    <a:pos x="16" y="102"/>
                  </a:cxn>
                  <a:cxn ang="0">
                    <a:pos x="30" y="92"/>
                  </a:cxn>
                  <a:cxn ang="0">
                    <a:pos x="36" y="50"/>
                  </a:cxn>
                  <a:cxn ang="0">
                    <a:pos x="40" y="30"/>
                  </a:cxn>
                  <a:cxn ang="0">
                    <a:pos x="43" y="23"/>
                  </a:cxn>
                  <a:cxn ang="0">
                    <a:pos x="78" y="23"/>
                  </a:cxn>
                  <a:cxn ang="0">
                    <a:pos x="114" y="4"/>
                  </a:cxn>
                </a:cxnLst>
                <a:rect l="0" t="0" r="r" b="b"/>
                <a:pathLst>
                  <a:path w="366" h="409">
                    <a:moveTo>
                      <a:pt x="124" y="0"/>
                    </a:moveTo>
                    <a:lnTo>
                      <a:pt x="125" y="7"/>
                    </a:lnTo>
                    <a:lnTo>
                      <a:pt x="123" y="14"/>
                    </a:lnTo>
                    <a:lnTo>
                      <a:pt x="119" y="23"/>
                    </a:lnTo>
                    <a:lnTo>
                      <a:pt x="118" y="31"/>
                    </a:lnTo>
                    <a:lnTo>
                      <a:pt x="138" y="30"/>
                    </a:lnTo>
                    <a:lnTo>
                      <a:pt x="154" y="35"/>
                    </a:lnTo>
                    <a:lnTo>
                      <a:pt x="168" y="44"/>
                    </a:lnTo>
                    <a:lnTo>
                      <a:pt x="178" y="57"/>
                    </a:lnTo>
                    <a:lnTo>
                      <a:pt x="193" y="59"/>
                    </a:lnTo>
                    <a:lnTo>
                      <a:pt x="208" y="60"/>
                    </a:lnTo>
                    <a:lnTo>
                      <a:pt x="223" y="63"/>
                    </a:lnTo>
                    <a:lnTo>
                      <a:pt x="227" y="63"/>
                    </a:lnTo>
                    <a:lnTo>
                      <a:pt x="230" y="64"/>
                    </a:lnTo>
                    <a:lnTo>
                      <a:pt x="234" y="64"/>
                    </a:lnTo>
                    <a:lnTo>
                      <a:pt x="237" y="65"/>
                    </a:lnTo>
                    <a:lnTo>
                      <a:pt x="248" y="71"/>
                    </a:lnTo>
                    <a:lnTo>
                      <a:pt x="259" y="77"/>
                    </a:lnTo>
                    <a:lnTo>
                      <a:pt x="273" y="78"/>
                    </a:lnTo>
                    <a:lnTo>
                      <a:pt x="287" y="78"/>
                    </a:lnTo>
                    <a:lnTo>
                      <a:pt x="301" y="79"/>
                    </a:lnTo>
                    <a:lnTo>
                      <a:pt x="302" y="81"/>
                    </a:lnTo>
                    <a:lnTo>
                      <a:pt x="302" y="83"/>
                    </a:lnTo>
                    <a:lnTo>
                      <a:pt x="305" y="84"/>
                    </a:lnTo>
                    <a:lnTo>
                      <a:pt x="307" y="86"/>
                    </a:lnTo>
                    <a:lnTo>
                      <a:pt x="307" y="93"/>
                    </a:lnTo>
                    <a:lnTo>
                      <a:pt x="315" y="94"/>
                    </a:lnTo>
                    <a:lnTo>
                      <a:pt x="327" y="99"/>
                    </a:lnTo>
                    <a:lnTo>
                      <a:pt x="329" y="107"/>
                    </a:lnTo>
                    <a:lnTo>
                      <a:pt x="329" y="114"/>
                    </a:lnTo>
                    <a:lnTo>
                      <a:pt x="328" y="121"/>
                    </a:lnTo>
                    <a:lnTo>
                      <a:pt x="327" y="130"/>
                    </a:lnTo>
                    <a:lnTo>
                      <a:pt x="328" y="132"/>
                    </a:lnTo>
                    <a:lnTo>
                      <a:pt x="330" y="133"/>
                    </a:lnTo>
                    <a:lnTo>
                      <a:pt x="338" y="133"/>
                    </a:lnTo>
                    <a:lnTo>
                      <a:pt x="337" y="141"/>
                    </a:lnTo>
                    <a:lnTo>
                      <a:pt x="340" y="147"/>
                    </a:lnTo>
                    <a:lnTo>
                      <a:pt x="342" y="151"/>
                    </a:lnTo>
                    <a:lnTo>
                      <a:pt x="344" y="157"/>
                    </a:lnTo>
                    <a:lnTo>
                      <a:pt x="344" y="164"/>
                    </a:lnTo>
                    <a:lnTo>
                      <a:pt x="337" y="167"/>
                    </a:lnTo>
                    <a:lnTo>
                      <a:pt x="333" y="167"/>
                    </a:lnTo>
                    <a:lnTo>
                      <a:pt x="331" y="176"/>
                    </a:lnTo>
                    <a:lnTo>
                      <a:pt x="328" y="184"/>
                    </a:lnTo>
                    <a:lnTo>
                      <a:pt x="323" y="192"/>
                    </a:lnTo>
                    <a:lnTo>
                      <a:pt x="322" y="200"/>
                    </a:lnTo>
                    <a:lnTo>
                      <a:pt x="324" y="209"/>
                    </a:lnTo>
                    <a:lnTo>
                      <a:pt x="327" y="210"/>
                    </a:lnTo>
                    <a:lnTo>
                      <a:pt x="329" y="210"/>
                    </a:lnTo>
                    <a:lnTo>
                      <a:pt x="330" y="209"/>
                    </a:lnTo>
                    <a:lnTo>
                      <a:pt x="333" y="207"/>
                    </a:lnTo>
                    <a:lnTo>
                      <a:pt x="333" y="206"/>
                    </a:lnTo>
                    <a:lnTo>
                      <a:pt x="334" y="204"/>
                    </a:lnTo>
                    <a:lnTo>
                      <a:pt x="335" y="203"/>
                    </a:lnTo>
                    <a:lnTo>
                      <a:pt x="342" y="195"/>
                    </a:lnTo>
                    <a:lnTo>
                      <a:pt x="349" y="184"/>
                    </a:lnTo>
                    <a:lnTo>
                      <a:pt x="358" y="175"/>
                    </a:lnTo>
                    <a:lnTo>
                      <a:pt x="364" y="178"/>
                    </a:lnTo>
                    <a:lnTo>
                      <a:pt x="366" y="184"/>
                    </a:lnTo>
                    <a:lnTo>
                      <a:pt x="365" y="190"/>
                    </a:lnTo>
                    <a:lnTo>
                      <a:pt x="363" y="196"/>
                    </a:lnTo>
                    <a:lnTo>
                      <a:pt x="359" y="202"/>
                    </a:lnTo>
                    <a:lnTo>
                      <a:pt x="358" y="209"/>
                    </a:lnTo>
                    <a:lnTo>
                      <a:pt x="357" y="220"/>
                    </a:lnTo>
                    <a:lnTo>
                      <a:pt x="357" y="230"/>
                    </a:lnTo>
                    <a:lnTo>
                      <a:pt x="360" y="240"/>
                    </a:lnTo>
                    <a:lnTo>
                      <a:pt x="357" y="241"/>
                    </a:lnTo>
                    <a:lnTo>
                      <a:pt x="355" y="242"/>
                    </a:lnTo>
                    <a:lnTo>
                      <a:pt x="353" y="245"/>
                    </a:lnTo>
                    <a:lnTo>
                      <a:pt x="352" y="248"/>
                    </a:lnTo>
                    <a:lnTo>
                      <a:pt x="351" y="251"/>
                    </a:lnTo>
                    <a:lnTo>
                      <a:pt x="350" y="254"/>
                    </a:lnTo>
                    <a:lnTo>
                      <a:pt x="349" y="256"/>
                    </a:lnTo>
                    <a:lnTo>
                      <a:pt x="349" y="266"/>
                    </a:lnTo>
                    <a:lnTo>
                      <a:pt x="351" y="274"/>
                    </a:lnTo>
                    <a:lnTo>
                      <a:pt x="352" y="282"/>
                    </a:lnTo>
                    <a:lnTo>
                      <a:pt x="350" y="293"/>
                    </a:lnTo>
                    <a:lnTo>
                      <a:pt x="347" y="304"/>
                    </a:lnTo>
                    <a:lnTo>
                      <a:pt x="344" y="316"/>
                    </a:lnTo>
                    <a:lnTo>
                      <a:pt x="344" y="325"/>
                    </a:lnTo>
                    <a:lnTo>
                      <a:pt x="345" y="335"/>
                    </a:lnTo>
                    <a:lnTo>
                      <a:pt x="347" y="342"/>
                    </a:lnTo>
                    <a:lnTo>
                      <a:pt x="347" y="344"/>
                    </a:lnTo>
                    <a:lnTo>
                      <a:pt x="344" y="346"/>
                    </a:lnTo>
                    <a:lnTo>
                      <a:pt x="344" y="350"/>
                    </a:lnTo>
                    <a:lnTo>
                      <a:pt x="345" y="351"/>
                    </a:lnTo>
                    <a:lnTo>
                      <a:pt x="347" y="354"/>
                    </a:lnTo>
                    <a:lnTo>
                      <a:pt x="348" y="356"/>
                    </a:lnTo>
                    <a:lnTo>
                      <a:pt x="352" y="365"/>
                    </a:lnTo>
                    <a:lnTo>
                      <a:pt x="355" y="373"/>
                    </a:lnTo>
                    <a:lnTo>
                      <a:pt x="356" y="384"/>
                    </a:lnTo>
                    <a:lnTo>
                      <a:pt x="355" y="398"/>
                    </a:lnTo>
                    <a:lnTo>
                      <a:pt x="308" y="400"/>
                    </a:lnTo>
                    <a:lnTo>
                      <a:pt x="217" y="407"/>
                    </a:lnTo>
                    <a:lnTo>
                      <a:pt x="170" y="409"/>
                    </a:lnTo>
                    <a:lnTo>
                      <a:pt x="165" y="409"/>
                    </a:lnTo>
                    <a:lnTo>
                      <a:pt x="164" y="408"/>
                    </a:lnTo>
                    <a:lnTo>
                      <a:pt x="164" y="405"/>
                    </a:lnTo>
                    <a:lnTo>
                      <a:pt x="163" y="402"/>
                    </a:lnTo>
                    <a:lnTo>
                      <a:pt x="163" y="399"/>
                    </a:lnTo>
                    <a:lnTo>
                      <a:pt x="161" y="398"/>
                    </a:lnTo>
                    <a:lnTo>
                      <a:pt x="152" y="396"/>
                    </a:lnTo>
                    <a:lnTo>
                      <a:pt x="136" y="392"/>
                    </a:lnTo>
                    <a:lnTo>
                      <a:pt x="135" y="382"/>
                    </a:lnTo>
                    <a:lnTo>
                      <a:pt x="128" y="361"/>
                    </a:lnTo>
                    <a:lnTo>
                      <a:pt x="128" y="352"/>
                    </a:lnTo>
                    <a:lnTo>
                      <a:pt x="132" y="344"/>
                    </a:lnTo>
                    <a:lnTo>
                      <a:pt x="132" y="342"/>
                    </a:lnTo>
                    <a:lnTo>
                      <a:pt x="131" y="339"/>
                    </a:lnTo>
                    <a:lnTo>
                      <a:pt x="129" y="337"/>
                    </a:lnTo>
                    <a:lnTo>
                      <a:pt x="126" y="336"/>
                    </a:lnTo>
                    <a:lnTo>
                      <a:pt x="123" y="332"/>
                    </a:lnTo>
                    <a:lnTo>
                      <a:pt x="122" y="330"/>
                    </a:lnTo>
                    <a:lnTo>
                      <a:pt x="119" y="321"/>
                    </a:lnTo>
                    <a:lnTo>
                      <a:pt x="119" y="311"/>
                    </a:lnTo>
                    <a:lnTo>
                      <a:pt x="118" y="302"/>
                    </a:lnTo>
                    <a:lnTo>
                      <a:pt x="116" y="294"/>
                    </a:lnTo>
                    <a:lnTo>
                      <a:pt x="110" y="282"/>
                    </a:lnTo>
                    <a:lnTo>
                      <a:pt x="102" y="274"/>
                    </a:lnTo>
                    <a:lnTo>
                      <a:pt x="100" y="273"/>
                    </a:lnTo>
                    <a:lnTo>
                      <a:pt x="96" y="272"/>
                    </a:lnTo>
                    <a:lnTo>
                      <a:pt x="92" y="270"/>
                    </a:lnTo>
                    <a:lnTo>
                      <a:pt x="85" y="268"/>
                    </a:lnTo>
                    <a:lnTo>
                      <a:pt x="71" y="249"/>
                    </a:lnTo>
                    <a:lnTo>
                      <a:pt x="62" y="240"/>
                    </a:lnTo>
                    <a:lnTo>
                      <a:pt x="61" y="239"/>
                    </a:lnTo>
                    <a:lnTo>
                      <a:pt x="58" y="239"/>
                    </a:lnTo>
                    <a:lnTo>
                      <a:pt x="55" y="238"/>
                    </a:lnTo>
                    <a:lnTo>
                      <a:pt x="52" y="237"/>
                    </a:lnTo>
                    <a:lnTo>
                      <a:pt x="48" y="234"/>
                    </a:lnTo>
                    <a:lnTo>
                      <a:pt x="40" y="226"/>
                    </a:lnTo>
                    <a:lnTo>
                      <a:pt x="37" y="225"/>
                    </a:lnTo>
                    <a:lnTo>
                      <a:pt x="30" y="225"/>
                    </a:lnTo>
                    <a:lnTo>
                      <a:pt x="23" y="223"/>
                    </a:lnTo>
                    <a:lnTo>
                      <a:pt x="21" y="221"/>
                    </a:lnTo>
                    <a:lnTo>
                      <a:pt x="18" y="217"/>
                    </a:lnTo>
                    <a:lnTo>
                      <a:pt x="17" y="216"/>
                    </a:lnTo>
                    <a:lnTo>
                      <a:pt x="16" y="213"/>
                    </a:lnTo>
                    <a:lnTo>
                      <a:pt x="15" y="212"/>
                    </a:lnTo>
                    <a:lnTo>
                      <a:pt x="9" y="212"/>
                    </a:lnTo>
                    <a:lnTo>
                      <a:pt x="11" y="199"/>
                    </a:lnTo>
                    <a:lnTo>
                      <a:pt x="11" y="172"/>
                    </a:lnTo>
                    <a:lnTo>
                      <a:pt x="12" y="160"/>
                    </a:lnTo>
                    <a:lnTo>
                      <a:pt x="17" y="149"/>
                    </a:lnTo>
                    <a:lnTo>
                      <a:pt x="14" y="141"/>
                    </a:lnTo>
                    <a:lnTo>
                      <a:pt x="9" y="134"/>
                    </a:lnTo>
                    <a:lnTo>
                      <a:pt x="1" y="130"/>
                    </a:lnTo>
                    <a:lnTo>
                      <a:pt x="0" y="128"/>
                    </a:lnTo>
                    <a:lnTo>
                      <a:pt x="0" y="126"/>
                    </a:lnTo>
                    <a:lnTo>
                      <a:pt x="3" y="122"/>
                    </a:lnTo>
                    <a:lnTo>
                      <a:pt x="5" y="121"/>
                    </a:lnTo>
                    <a:lnTo>
                      <a:pt x="7" y="119"/>
                    </a:lnTo>
                    <a:lnTo>
                      <a:pt x="7" y="116"/>
                    </a:lnTo>
                    <a:lnTo>
                      <a:pt x="8" y="113"/>
                    </a:lnTo>
                    <a:lnTo>
                      <a:pt x="8" y="107"/>
                    </a:lnTo>
                    <a:lnTo>
                      <a:pt x="9" y="105"/>
                    </a:lnTo>
                    <a:lnTo>
                      <a:pt x="10" y="104"/>
                    </a:lnTo>
                    <a:lnTo>
                      <a:pt x="14" y="102"/>
                    </a:lnTo>
                    <a:lnTo>
                      <a:pt x="16" y="102"/>
                    </a:lnTo>
                    <a:lnTo>
                      <a:pt x="17" y="101"/>
                    </a:lnTo>
                    <a:lnTo>
                      <a:pt x="23" y="98"/>
                    </a:lnTo>
                    <a:lnTo>
                      <a:pt x="30" y="92"/>
                    </a:lnTo>
                    <a:lnTo>
                      <a:pt x="37" y="87"/>
                    </a:lnTo>
                    <a:lnTo>
                      <a:pt x="37" y="67"/>
                    </a:lnTo>
                    <a:lnTo>
                      <a:pt x="36" y="50"/>
                    </a:lnTo>
                    <a:lnTo>
                      <a:pt x="34" y="31"/>
                    </a:lnTo>
                    <a:lnTo>
                      <a:pt x="38" y="31"/>
                    </a:lnTo>
                    <a:lnTo>
                      <a:pt x="40" y="30"/>
                    </a:lnTo>
                    <a:lnTo>
                      <a:pt x="41" y="29"/>
                    </a:lnTo>
                    <a:lnTo>
                      <a:pt x="43" y="27"/>
                    </a:lnTo>
                    <a:lnTo>
                      <a:pt x="43" y="23"/>
                    </a:lnTo>
                    <a:lnTo>
                      <a:pt x="53" y="28"/>
                    </a:lnTo>
                    <a:lnTo>
                      <a:pt x="66" y="28"/>
                    </a:lnTo>
                    <a:lnTo>
                      <a:pt x="78" y="23"/>
                    </a:lnTo>
                    <a:lnTo>
                      <a:pt x="90" y="17"/>
                    </a:lnTo>
                    <a:lnTo>
                      <a:pt x="102" y="10"/>
                    </a:lnTo>
                    <a:lnTo>
                      <a:pt x="114" y="4"/>
                    </a:lnTo>
                    <a:lnTo>
                      <a:pt x="12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29"/>
              <p:cNvSpPr>
                <a:spLocks/>
              </p:cNvSpPr>
              <p:nvPr/>
            </p:nvSpPr>
            <p:spPr bwMode="auto">
              <a:xfrm>
                <a:off x="6612445" y="2588289"/>
                <a:ext cx="792780" cy="515936"/>
              </a:xfrm>
              <a:custGeom>
                <a:avLst/>
                <a:gdLst/>
                <a:ahLst/>
                <a:cxnLst>
                  <a:cxn ang="0">
                    <a:pos x="358" y="7"/>
                  </a:cxn>
                  <a:cxn ang="0">
                    <a:pos x="363" y="14"/>
                  </a:cxn>
                  <a:cxn ang="0">
                    <a:pos x="367" y="21"/>
                  </a:cxn>
                  <a:cxn ang="0">
                    <a:pos x="363" y="34"/>
                  </a:cxn>
                  <a:cxn ang="0">
                    <a:pos x="371" y="61"/>
                  </a:cxn>
                  <a:cxn ang="0">
                    <a:pos x="386" y="75"/>
                  </a:cxn>
                  <a:cxn ang="0">
                    <a:pos x="400" y="78"/>
                  </a:cxn>
                  <a:cxn ang="0">
                    <a:pos x="401" y="86"/>
                  </a:cxn>
                  <a:cxn ang="0">
                    <a:pos x="406" y="93"/>
                  </a:cxn>
                  <a:cxn ang="0">
                    <a:pos x="415" y="99"/>
                  </a:cxn>
                  <a:cxn ang="0">
                    <a:pos x="419" y="105"/>
                  </a:cxn>
                  <a:cxn ang="0">
                    <a:pos x="420" y="112"/>
                  </a:cxn>
                  <a:cxn ang="0">
                    <a:pos x="428" y="117"/>
                  </a:cxn>
                  <a:cxn ang="0">
                    <a:pos x="438" y="143"/>
                  </a:cxn>
                  <a:cxn ang="0">
                    <a:pos x="430" y="163"/>
                  </a:cxn>
                  <a:cxn ang="0">
                    <a:pos x="425" y="175"/>
                  </a:cxn>
                  <a:cxn ang="0">
                    <a:pos x="419" y="176"/>
                  </a:cxn>
                  <a:cxn ang="0">
                    <a:pos x="414" y="173"/>
                  </a:cxn>
                  <a:cxn ang="0">
                    <a:pos x="411" y="183"/>
                  </a:cxn>
                  <a:cxn ang="0">
                    <a:pos x="383" y="189"/>
                  </a:cxn>
                  <a:cxn ang="0">
                    <a:pos x="385" y="216"/>
                  </a:cxn>
                  <a:cxn ang="0">
                    <a:pos x="391" y="236"/>
                  </a:cxn>
                  <a:cxn ang="0">
                    <a:pos x="385" y="239"/>
                  </a:cxn>
                  <a:cxn ang="0">
                    <a:pos x="380" y="255"/>
                  </a:cxn>
                  <a:cxn ang="0">
                    <a:pos x="379" y="262"/>
                  </a:cxn>
                  <a:cxn ang="0">
                    <a:pos x="372" y="266"/>
                  </a:cxn>
                  <a:cxn ang="0">
                    <a:pos x="364" y="273"/>
                  </a:cxn>
                  <a:cxn ang="0">
                    <a:pos x="360" y="287"/>
                  </a:cxn>
                  <a:cxn ang="0">
                    <a:pos x="349" y="276"/>
                  </a:cxn>
                  <a:cxn ang="0">
                    <a:pos x="335" y="265"/>
                  </a:cxn>
                  <a:cxn ang="0">
                    <a:pos x="310" y="269"/>
                  </a:cxn>
                  <a:cxn ang="0">
                    <a:pos x="209" y="276"/>
                  </a:cxn>
                  <a:cxn ang="0">
                    <a:pos x="61" y="274"/>
                  </a:cxn>
                  <a:cxn ang="0">
                    <a:pos x="55" y="269"/>
                  </a:cxn>
                  <a:cxn ang="0">
                    <a:pos x="54" y="257"/>
                  </a:cxn>
                  <a:cxn ang="0">
                    <a:pos x="51" y="220"/>
                  </a:cxn>
                  <a:cxn ang="0">
                    <a:pos x="53" y="216"/>
                  </a:cxn>
                  <a:cxn ang="0">
                    <a:pos x="52" y="211"/>
                  </a:cxn>
                  <a:cxn ang="0">
                    <a:pos x="50" y="205"/>
                  </a:cxn>
                  <a:cxn ang="0">
                    <a:pos x="43" y="191"/>
                  </a:cxn>
                  <a:cxn ang="0">
                    <a:pos x="41" y="188"/>
                  </a:cxn>
                  <a:cxn ang="0">
                    <a:pos x="36" y="184"/>
                  </a:cxn>
                  <a:cxn ang="0">
                    <a:pos x="26" y="143"/>
                  </a:cxn>
                  <a:cxn ang="0">
                    <a:pos x="17" y="104"/>
                  </a:cxn>
                  <a:cxn ang="0">
                    <a:pos x="8" y="96"/>
                  </a:cxn>
                  <a:cxn ang="0">
                    <a:pos x="9" y="87"/>
                  </a:cxn>
                  <a:cxn ang="0">
                    <a:pos x="4" y="86"/>
                  </a:cxn>
                  <a:cxn ang="0">
                    <a:pos x="0" y="83"/>
                  </a:cxn>
                  <a:cxn ang="0">
                    <a:pos x="2" y="75"/>
                  </a:cxn>
                  <a:cxn ang="0">
                    <a:pos x="8" y="61"/>
                  </a:cxn>
                  <a:cxn ang="0">
                    <a:pos x="8" y="37"/>
                  </a:cxn>
                  <a:cxn ang="0">
                    <a:pos x="3" y="34"/>
                  </a:cxn>
                  <a:cxn ang="0">
                    <a:pos x="4" y="23"/>
                  </a:cxn>
                  <a:cxn ang="0">
                    <a:pos x="2" y="15"/>
                  </a:cxn>
                  <a:cxn ang="0">
                    <a:pos x="40" y="13"/>
                  </a:cxn>
                  <a:cxn ang="0">
                    <a:pos x="121" y="10"/>
                  </a:cxn>
                  <a:cxn ang="0">
                    <a:pos x="220" y="8"/>
                  </a:cxn>
                  <a:cxn ang="0">
                    <a:pos x="308" y="5"/>
                  </a:cxn>
                  <a:cxn ang="0">
                    <a:pos x="357" y="0"/>
                  </a:cxn>
                </a:cxnLst>
                <a:rect l="0" t="0" r="r" b="b"/>
                <a:pathLst>
                  <a:path w="441" h="287">
                    <a:moveTo>
                      <a:pt x="357" y="0"/>
                    </a:moveTo>
                    <a:lnTo>
                      <a:pt x="357" y="5"/>
                    </a:lnTo>
                    <a:lnTo>
                      <a:pt x="358" y="7"/>
                    </a:lnTo>
                    <a:lnTo>
                      <a:pt x="358" y="10"/>
                    </a:lnTo>
                    <a:lnTo>
                      <a:pt x="360" y="13"/>
                    </a:lnTo>
                    <a:lnTo>
                      <a:pt x="363" y="14"/>
                    </a:lnTo>
                    <a:lnTo>
                      <a:pt x="367" y="14"/>
                    </a:lnTo>
                    <a:lnTo>
                      <a:pt x="369" y="17"/>
                    </a:lnTo>
                    <a:lnTo>
                      <a:pt x="367" y="21"/>
                    </a:lnTo>
                    <a:lnTo>
                      <a:pt x="365" y="26"/>
                    </a:lnTo>
                    <a:lnTo>
                      <a:pt x="364" y="30"/>
                    </a:lnTo>
                    <a:lnTo>
                      <a:pt x="363" y="34"/>
                    </a:lnTo>
                    <a:lnTo>
                      <a:pt x="364" y="43"/>
                    </a:lnTo>
                    <a:lnTo>
                      <a:pt x="367" y="51"/>
                    </a:lnTo>
                    <a:lnTo>
                      <a:pt x="371" y="61"/>
                    </a:lnTo>
                    <a:lnTo>
                      <a:pt x="373" y="70"/>
                    </a:lnTo>
                    <a:lnTo>
                      <a:pt x="380" y="71"/>
                    </a:lnTo>
                    <a:lnTo>
                      <a:pt x="386" y="75"/>
                    </a:lnTo>
                    <a:lnTo>
                      <a:pt x="392" y="76"/>
                    </a:lnTo>
                    <a:lnTo>
                      <a:pt x="399" y="76"/>
                    </a:lnTo>
                    <a:lnTo>
                      <a:pt x="400" y="78"/>
                    </a:lnTo>
                    <a:lnTo>
                      <a:pt x="400" y="82"/>
                    </a:lnTo>
                    <a:lnTo>
                      <a:pt x="401" y="83"/>
                    </a:lnTo>
                    <a:lnTo>
                      <a:pt x="401" y="86"/>
                    </a:lnTo>
                    <a:lnTo>
                      <a:pt x="402" y="90"/>
                    </a:lnTo>
                    <a:lnTo>
                      <a:pt x="404" y="92"/>
                    </a:lnTo>
                    <a:lnTo>
                      <a:pt x="406" y="93"/>
                    </a:lnTo>
                    <a:lnTo>
                      <a:pt x="408" y="96"/>
                    </a:lnTo>
                    <a:lnTo>
                      <a:pt x="412" y="97"/>
                    </a:lnTo>
                    <a:lnTo>
                      <a:pt x="415" y="99"/>
                    </a:lnTo>
                    <a:lnTo>
                      <a:pt x="418" y="101"/>
                    </a:lnTo>
                    <a:lnTo>
                      <a:pt x="419" y="104"/>
                    </a:lnTo>
                    <a:lnTo>
                      <a:pt x="419" y="105"/>
                    </a:lnTo>
                    <a:lnTo>
                      <a:pt x="415" y="108"/>
                    </a:lnTo>
                    <a:lnTo>
                      <a:pt x="418" y="111"/>
                    </a:lnTo>
                    <a:lnTo>
                      <a:pt x="420" y="112"/>
                    </a:lnTo>
                    <a:lnTo>
                      <a:pt x="422" y="112"/>
                    </a:lnTo>
                    <a:lnTo>
                      <a:pt x="427" y="114"/>
                    </a:lnTo>
                    <a:lnTo>
                      <a:pt x="428" y="117"/>
                    </a:lnTo>
                    <a:lnTo>
                      <a:pt x="437" y="126"/>
                    </a:lnTo>
                    <a:lnTo>
                      <a:pt x="441" y="133"/>
                    </a:lnTo>
                    <a:lnTo>
                      <a:pt x="438" y="143"/>
                    </a:lnTo>
                    <a:lnTo>
                      <a:pt x="433" y="155"/>
                    </a:lnTo>
                    <a:lnTo>
                      <a:pt x="430" y="159"/>
                    </a:lnTo>
                    <a:lnTo>
                      <a:pt x="430" y="163"/>
                    </a:lnTo>
                    <a:lnTo>
                      <a:pt x="429" y="169"/>
                    </a:lnTo>
                    <a:lnTo>
                      <a:pt x="428" y="174"/>
                    </a:lnTo>
                    <a:lnTo>
                      <a:pt x="425" y="175"/>
                    </a:lnTo>
                    <a:lnTo>
                      <a:pt x="423" y="177"/>
                    </a:lnTo>
                    <a:lnTo>
                      <a:pt x="420" y="177"/>
                    </a:lnTo>
                    <a:lnTo>
                      <a:pt x="419" y="176"/>
                    </a:lnTo>
                    <a:lnTo>
                      <a:pt x="418" y="174"/>
                    </a:lnTo>
                    <a:lnTo>
                      <a:pt x="416" y="173"/>
                    </a:lnTo>
                    <a:lnTo>
                      <a:pt x="414" y="173"/>
                    </a:lnTo>
                    <a:lnTo>
                      <a:pt x="413" y="175"/>
                    </a:lnTo>
                    <a:lnTo>
                      <a:pt x="414" y="180"/>
                    </a:lnTo>
                    <a:lnTo>
                      <a:pt x="411" y="183"/>
                    </a:lnTo>
                    <a:lnTo>
                      <a:pt x="405" y="185"/>
                    </a:lnTo>
                    <a:lnTo>
                      <a:pt x="388" y="188"/>
                    </a:lnTo>
                    <a:lnTo>
                      <a:pt x="383" y="189"/>
                    </a:lnTo>
                    <a:lnTo>
                      <a:pt x="379" y="206"/>
                    </a:lnTo>
                    <a:lnTo>
                      <a:pt x="383" y="211"/>
                    </a:lnTo>
                    <a:lnTo>
                      <a:pt x="385" y="216"/>
                    </a:lnTo>
                    <a:lnTo>
                      <a:pt x="388" y="219"/>
                    </a:lnTo>
                    <a:lnTo>
                      <a:pt x="391" y="224"/>
                    </a:lnTo>
                    <a:lnTo>
                      <a:pt x="391" y="236"/>
                    </a:lnTo>
                    <a:lnTo>
                      <a:pt x="388" y="238"/>
                    </a:lnTo>
                    <a:lnTo>
                      <a:pt x="387" y="238"/>
                    </a:lnTo>
                    <a:lnTo>
                      <a:pt x="385" y="239"/>
                    </a:lnTo>
                    <a:lnTo>
                      <a:pt x="383" y="241"/>
                    </a:lnTo>
                    <a:lnTo>
                      <a:pt x="383" y="251"/>
                    </a:lnTo>
                    <a:lnTo>
                      <a:pt x="380" y="255"/>
                    </a:lnTo>
                    <a:lnTo>
                      <a:pt x="380" y="258"/>
                    </a:lnTo>
                    <a:lnTo>
                      <a:pt x="379" y="260"/>
                    </a:lnTo>
                    <a:lnTo>
                      <a:pt x="379" y="262"/>
                    </a:lnTo>
                    <a:lnTo>
                      <a:pt x="377" y="262"/>
                    </a:lnTo>
                    <a:lnTo>
                      <a:pt x="374" y="264"/>
                    </a:lnTo>
                    <a:lnTo>
                      <a:pt x="372" y="266"/>
                    </a:lnTo>
                    <a:lnTo>
                      <a:pt x="367" y="268"/>
                    </a:lnTo>
                    <a:lnTo>
                      <a:pt x="366" y="271"/>
                    </a:lnTo>
                    <a:lnTo>
                      <a:pt x="364" y="273"/>
                    </a:lnTo>
                    <a:lnTo>
                      <a:pt x="362" y="280"/>
                    </a:lnTo>
                    <a:lnTo>
                      <a:pt x="362" y="285"/>
                    </a:lnTo>
                    <a:lnTo>
                      <a:pt x="360" y="287"/>
                    </a:lnTo>
                    <a:lnTo>
                      <a:pt x="358" y="286"/>
                    </a:lnTo>
                    <a:lnTo>
                      <a:pt x="353" y="282"/>
                    </a:lnTo>
                    <a:lnTo>
                      <a:pt x="349" y="276"/>
                    </a:lnTo>
                    <a:lnTo>
                      <a:pt x="344" y="272"/>
                    </a:lnTo>
                    <a:lnTo>
                      <a:pt x="338" y="267"/>
                    </a:lnTo>
                    <a:lnTo>
                      <a:pt x="335" y="265"/>
                    </a:lnTo>
                    <a:lnTo>
                      <a:pt x="330" y="266"/>
                    </a:lnTo>
                    <a:lnTo>
                      <a:pt x="321" y="267"/>
                    </a:lnTo>
                    <a:lnTo>
                      <a:pt x="310" y="269"/>
                    </a:lnTo>
                    <a:lnTo>
                      <a:pt x="303" y="271"/>
                    </a:lnTo>
                    <a:lnTo>
                      <a:pt x="258" y="274"/>
                    </a:lnTo>
                    <a:lnTo>
                      <a:pt x="209" y="276"/>
                    </a:lnTo>
                    <a:lnTo>
                      <a:pt x="158" y="279"/>
                    </a:lnTo>
                    <a:lnTo>
                      <a:pt x="61" y="279"/>
                    </a:lnTo>
                    <a:lnTo>
                      <a:pt x="61" y="274"/>
                    </a:lnTo>
                    <a:lnTo>
                      <a:pt x="59" y="273"/>
                    </a:lnTo>
                    <a:lnTo>
                      <a:pt x="58" y="271"/>
                    </a:lnTo>
                    <a:lnTo>
                      <a:pt x="55" y="269"/>
                    </a:lnTo>
                    <a:lnTo>
                      <a:pt x="53" y="265"/>
                    </a:lnTo>
                    <a:lnTo>
                      <a:pt x="53" y="260"/>
                    </a:lnTo>
                    <a:lnTo>
                      <a:pt x="54" y="257"/>
                    </a:lnTo>
                    <a:lnTo>
                      <a:pt x="55" y="254"/>
                    </a:lnTo>
                    <a:lnTo>
                      <a:pt x="55" y="248"/>
                    </a:lnTo>
                    <a:lnTo>
                      <a:pt x="51" y="220"/>
                    </a:lnTo>
                    <a:lnTo>
                      <a:pt x="51" y="219"/>
                    </a:lnTo>
                    <a:lnTo>
                      <a:pt x="52" y="217"/>
                    </a:lnTo>
                    <a:lnTo>
                      <a:pt x="53" y="216"/>
                    </a:lnTo>
                    <a:lnTo>
                      <a:pt x="53" y="215"/>
                    </a:lnTo>
                    <a:lnTo>
                      <a:pt x="52" y="213"/>
                    </a:lnTo>
                    <a:lnTo>
                      <a:pt x="52" y="211"/>
                    </a:lnTo>
                    <a:lnTo>
                      <a:pt x="51" y="210"/>
                    </a:lnTo>
                    <a:lnTo>
                      <a:pt x="51" y="209"/>
                    </a:lnTo>
                    <a:lnTo>
                      <a:pt x="50" y="205"/>
                    </a:lnTo>
                    <a:lnTo>
                      <a:pt x="50" y="199"/>
                    </a:lnTo>
                    <a:lnTo>
                      <a:pt x="44" y="194"/>
                    </a:lnTo>
                    <a:lnTo>
                      <a:pt x="43" y="191"/>
                    </a:lnTo>
                    <a:lnTo>
                      <a:pt x="43" y="188"/>
                    </a:lnTo>
                    <a:lnTo>
                      <a:pt x="41" y="187"/>
                    </a:lnTo>
                    <a:lnTo>
                      <a:pt x="41" y="188"/>
                    </a:lnTo>
                    <a:lnTo>
                      <a:pt x="40" y="187"/>
                    </a:lnTo>
                    <a:lnTo>
                      <a:pt x="37" y="187"/>
                    </a:lnTo>
                    <a:lnTo>
                      <a:pt x="36" y="184"/>
                    </a:lnTo>
                    <a:lnTo>
                      <a:pt x="36" y="168"/>
                    </a:lnTo>
                    <a:lnTo>
                      <a:pt x="32" y="155"/>
                    </a:lnTo>
                    <a:lnTo>
                      <a:pt x="26" y="143"/>
                    </a:lnTo>
                    <a:lnTo>
                      <a:pt x="22" y="132"/>
                    </a:lnTo>
                    <a:lnTo>
                      <a:pt x="18" y="119"/>
                    </a:lnTo>
                    <a:lnTo>
                      <a:pt x="17" y="104"/>
                    </a:lnTo>
                    <a:lnTo>
                      <a:pt x="15" y="101"/>
                    </a:lnTo>
                    <a:lnTo>
                      <a:pt x="12" y="100"/>
                    </a:lnTo>
                    <a:lnTo>
                      <a:pt x="8" y="96"/>
                    </a:lnTo>
                    <a:lnTo>
                      <a:pt x="7" y="93"/>
                    </a:lnTo>
                    <a:lnTo>
                      <a:pt x="7" y="89"/>
                    </a:lnTo>
                    <a:lnTo>
                      <a:pt x="9" y="87"/>
                    </a:lnTo>
                    <a:lnTo>
                      <a:pt x="11" y="87"/>
                    </a:lnTo>
                    <a:lnTo>
                      <a:pt x="9" y="86"/>
                    </a:lnTo>
                    <a:lnTo>
                      <a:pt x="4" y="86"/>
                    </a:lnTo>
                    <a:lnTo>
                      <a:pt x="2" y="85"/>
                    </a:lnTo>
                    <a:lnTo>
                      <a:pt x="1" y="85"/>
                    </a:lnTo>
                    <a:lnTo>
                      <a:pt x="0" y="83"/>
                    </a:lnTo>
                    <a:lnTo>
                      <a:pt x="0" y="77"/>
                    </a:lnTo>
                    <a:lnTo>
                      <a:pt x="1" y="75"/>
                    </a:lnTo>
                    <a:lnTo>
                      <a:pt x="2" y="75"/>
                    </a:lnTo>
                    <a:lnTo>
                      <a:pt x="2" y="73"/>
                    </a:lnTo>
                    <a:lnTo>
                      <a:pt x="5" y="69"/>
                    </a:lnTo>
                    <a:lnTo>
                      <a:pt x="8" y="61"/>
                    </a:lnTo>
                    <a:lnTo>
                      <a:pt x="9" y="51"/>
                    </a:lnTo>
                    <a:lnTo>
                      <a:pt x="9" y="40"/>
                    </a:lnTo>
                    <a:lnTo>
                      <a:pt x="8" y="37"/>
                    </a:lnTo>
                    <a:lnTo>
                      <a:pt x="5" y="35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4" y="31"/>
                    </a:lnTo>
                    <a:lnTo>
                      <a:pt x="4" y="23"/>
                    </a:lnTo>
                    <a:lnTo>
                      <a:pt x="3" y="20"/>
                    </a:lnTo>
                    <a:lnTo>
                      <a:pt x="2" y="17"/>
                    </a:lnTo>
                    <a:lnTo>
                      <a:pt x="2" y="15"/>
                    </a:lnTo>
                    <a:lnTo>
                      <a:pt x="3" y="14"/>
                    </a:lnTo>
                    <a:lnTo>
                      <a:pt x="5" y="13"/>
                    </a:lnTo>
                    <a:lnTo>
                      <a:pt x="40" y="13"/>
                    </a:lnTo>
                    <a:lnTo>
                      <a:pt x="62" y="12"/>
                    </a:lnTo>
                    <a:lnTo>
                      <a:pt x="90" y="12"/>
                    </a:lnTo>
                    <a:lnTo>
                      <a:pt x="121" y="10"/>
                    </a:lnTo>
                    <a:lnTo>
                      <a:pt x="153" y="9"/>
                    </a:lnTo>
                    <a:lnTo>
                      <a:pt x="186" y="9"/>
                    </a:lnTo>
                    <a:lnTo>
                      <a:pt x="220" y="8"/>
                    </a:lnTo>
                    <a:lnTo>
                      <a:pt x="252" y="7"/>
                    </a:lnTo>
                    <a:lnTo>
                      <a:pt x="281" y="6"/>
                    </a:lnTo>
                    <a:lnTo>
                      <a:pt x="308" y="5"/>
                    </a:lnTo>
                    <a:lnTo>
                      <a:pt x="330" y="3"/>
                    </a:lnTo>
                    <a:lnTo>
                      <a:pt x="347" y="1"/>
                    </a:lnTo>
                    <a:lnTo>
                      <a:pt x="35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30"/>
              <p:cNvSpPr>
                <a:spLocks/>
              </p:cNvSpPr>
              <p:nvPr/>
            </p:nvSpPr>
            <p:spPr bwMode="auto">
              <a:xfrm>
                <a:off x="6540538" y="1633718"/>
                <a:ext cx="839520" cy="967155"/>
              </a:xfrm>
              <a:custGeom>
                <a:avLst/>
                <a:gdLst/>
                <a:ahLst/>
                <a:cxnLst>
                  <a:cxn ang="0">
                    <a:pos x="142" y="13"/>
                  </a:cxn>
                  <a:cxn ang="0">
                    <a:pos x="154" y="49"/>
                  </a:cxn>
                  <a:cxn ang="0">
                    <a:pos x="148" y="53"/>
                  </a:cxn>
                  <a:cxn ang="0">
                    <a:pos x="149" y="57"/>
                  </a:cxn>
                  <a:cxn ang="0">
                    <a:pos x="169" y="62"/>
                  </a:cxn>
                  <a:cxn ang="0">
                    <a:pos x="192" y="62"/>
                  </a:cxn>
                  <a:cxn ang="0">
                    <a:pos x="211" y="69"/>
                  </a:cxn>
                  <a:cxn ang="0">
                    <a:pos x="239" y="65"/>
                  </a:cxn>
                  <a:cxn ang="0">
                    <a:pos x="281" y="70"/>
                  </a:cxn>
                  <a:cxn ang="0">
                    <a:pos x="285" y="81"/>
                  </a:cxn>
                  <a:cxn ang="0">
                    <a:pos x="306" y="98"/>
                  </a:cxn>
                  <a:cxn ang="0">
                    <a:pos x="313" y="84"/>
                  </a:cxn>
                  <a:cxn ang="0">
                    <a:pos x="327" y="96"/>
                  </a:cxn>
                  <a:cxn ang="0">
                    <a:pos x="341" y="106"/>
                  </a:cxn>
                  <a:cxn ang="0">
                    <a:pos x="380" y="100"/>
                  </a:cxn>
                  <a:cxn ang="0">
                    <a:pos x="398" y="96"/>
                  </a:cxn>
                  <a:cxn ang="0">
                    <a:pos x="405" y="104"/>
                  </a:cxn>
                  <a:cxn ang="0">
                    <a:pos x="467" y="106"/>
                  </a:cxn>
                  <a:cxn ang="0">
                    <a:pos x="451" y="116"/>
                  </a:cxn>
                  <a:cxn ang="0">
                    <a:pos x="437" y="127"/>
                  </a:cxn>
                  <a:cxn ang="0">
                    <a:pos x="400" y="140"/>
                  </a:cxn>
                  <a:cxn ang="0">
                    <a:pos x="400" y="148"/>
                  </a:cxn>
                  <a:cxn ang="0">
                    <a:pos x="385" y="163"/>
                  </a:cxn>
                  <a:cxn ang="0">
                    <a:pos x="370" y="180"/>
                  </a:cxn>
                  <a:cxn ang="0">
                    <a:pos x="363" y="191"/>
                  </a:cxn>
                  <a:cxn ang="0">
                    <a:pos x="356" y="194"/>
                  </a:cxn>
                  <a:cxn ang="0">
                    <a:pos x="350" y="201"/>
                  </a:cxn>
                  <a:cxn ang="0">
                    <a:pos x="339" y="212"/>
                  </a:cxn>
                  <a:cxn ang="0">
                    <a:pos x="326" y="214"/>
                  </a:cxn>
                  <a:cxn ang="0">
                    <a:pos x="326" y="221"/>
                  </a:cxn>
                  <a:cxn ang="0">
                    <a:pos x="321" y="230"/>
                  </a:cxn>
                  <a:cxn ang="0">
                    <a:pos x="313" y="270"/>
                  </a:cxn>
                  <a:cxn ang="0">
                    <a:pos x="284" y="314"/>
                  </a:cxn>
                  <a:cxn ang="0">
                    <a:pos x="277" y="330"/>
                  </a:cxn>
                  <a:cxn ang="0">
                    <a:pos x="288" y="348"/>
                  </a:cxn>
                  <a:cxn ang="0">
                    <a:pos x="288" y="384"/>
                  </a:cxn>
                  <a:cxn ang="0">
                    <a:pos x="284" y="414"/>
                  </a:cxn>
                  <a:cxn ang="0">
                    <a:pos x="285" y="424"/>
                  </a:cxn>
                  <a:cxn ang="0">
                    <a:pos x="299" y="429"/>
                  </a:cxn>
                  <a:cxn ang="0">
                    <a:pos x="305" y="434"/>
                  </a:cxn>
                  <a:cxn ang="0">
                    <a:pos x="320" y="443"/>
                  </a:cxn>
                  <a:cxn ang="0">
                    <a:pos x="348" y="462"/>
                  </a:cxn>
                  <a:cxn ang="0">
                    <a:pos x="392" y="503"/>
                  </a:cxn>
                  <a:cxn ang="0">
                    <a:pos x="49" y="502"/>
                  </a:cxn>
                  <a:cxn ang="0">
                    <a:pos x="50" y="378"/>
                  </a:cxn>
                  <a:cxn ang="0">
                    <a:pos x="40" y="362"/>
                  </a:cxn>
                  <a:cxn ang="0">
                    <a:pos x="31" y="361"/>
                  </a:cxn>
                  <a:cxn ang="0">
                    <a:pos x="24" y="344"/>
                  </a:cxn>
                  <a:cxn ang="0">
                    <a:pos x="38" y="331"/>
                  </a:cxn>
                  <a:cxn ang="0">
                    <a:pos x="48" y="320"/>
                  </a:cxn>
                  <a:cxn ang="0">
                    <a:pos x="37" y="273"/>
                  </a:cxn>
                  <a:cxn ang="0">
                    <a:pos x="27" y="209"/>
                  </a:cxn>
                  <a:cxn ang="0">
                    <a:pos x="23" y="189"/>
                  </a:cxn>
                  <a:cxn ang="0">
                    <a:pos x="14" y="140"/>
                  </a:cxn>
                  <a:cxn ang="0">
                    <a:pos x="0" y="36"/>
                  </a:cxn>
                  <a:cxn ang="0">
                    <a:pos x="113" y="33"/>
                  </a:cxn>
                </a:cxnLst>
                <a:rect l="0" t="0" r="r" b="b"/>
                <a:pathLst>
                  <a:path w="467" h="538">
                    <a:moveTo>
                      <a:pt x="127" y="0"/>
                    </a:moveTo>
                    <a:lnTo>
                      <a:pt x="142" y="0"/>
                    </a:lnTo>
                    <a:lnTo>
                      <a:pt x="142" y="7"/>
                    </a:lnTo>
                    <a:lnTo>
                      <a:pt x="141" y="9"/>
                    </a:lnTo>
                    <a:lnTo>
                      <a:pt x="141" y="12"/>
                    </a:lnTo>
                    <a:lnTo>
                      <a:pt x="142" y="13"/>
                    </a:lnTo>
                    <a:lnTo>
                      <a:pt x="143" y="12"/>
                    </a:lnTo>
                    <a:lnTo>
                      <a:pt x="143" y="11"/>
                    </a:lnTo>
                    <a:lnTo>
                      <a:pt x="152" y="36"/>
                    </a:lnTo>
                    <a:lnTo>
                      <a:pt x="152" y="44"/>
                    </a:lnTo>
                    <a:lnTo>
                      <a:pt x="154" y="47"/>
                    </a:lnTo>
                    <a:lnTo>
                      <a:pt x="154" y="49"/>
                    </a:lnTo>
                    <a:lnTo>
                      <a:pt x="155" y="50"/>
                    </a:lnTo>
                    <a:lnTo>
                      <a:pt x="154" y="54"/>
                    </a:lnTo>
                    <a:lnTo>
                      <a:pt x="152" y="55"/>
                    </a:lnTo>
                    <a:lnTo>
                      <a:pt x="151" y="55"/>
                    </a:lnTo>
                    <a:lnTo>
                      <a:pt x="150" y="54"/>
                    </a:lnTo>
                    <a:lnTo>
                      <a:pt x="148" y="53"/>
                    </a:lnTo>
                    <a:lnTo>
                      <a:pt x="147" y="51"/>
                    </a:lnTo>
                    <a:lnTo>
                      <a:pt x="143" y="51"/>
                    </a:lnTo>
                    <a:lnTo>
                      <a:pt x="141" y="53"/>
                    </a:lnTo>
                    <a:lnTo>
                      <a:pt x="146" y="55"/>
                    </a:lnTo>
                    <a:lnTo>
                      <a:pt x="149" y="56"/>
                    </a:lnTo>
                    <a:lnTo>
                      <a:pt x="149" y="57"/>
                    </a:lnTo>
                    <a:lnTo>
                      <a:pt x="151" y="60"/>
                    </a:lnTo>
                    <a:lnTo>
                      <a:pt x="155" y="56"/>
                    </a:lnTo>
                    <a:lnTo>
                      <a:pt x="158" y="56"/>
                    </a:lnTo>
                    <a:lnTo>
                      <a:pt x="163" y="58"/>
                    </a:lnTo>
                    <a:lnTo>
                      <a:pt x="165" y="61"/>
                    </a:lnTo>
                    <a:lnTo>
                      <a:pt x="169" y="62"/>
                    </a:lnTo>
                    <a:lnTo>
                      <a:pt x="170" y="62"/>
                    </a:lnTo>
                    <a:lnTo>
                      <a:pt x="171" y="61"/>
                    </a:lnTo>
                    <a:lnTo>
                      <a:pt x="176" y="58"/>
                    </a:lnTo>
                    <a:lnTo>
                      <a:pt x="179" y="58"/>
                    </a:lnTo>
                    <a:lnTo>
                      <a:pt x="185" y="60"/>
                    </a:lnTo>
                    <a:lnTo>
                      <a:pt x="192" y="62"/>
                    </a:lnTo>
                    <a:lnTo>
                      <a:pt x="199" y="63"/>
                    </a:lnTo>
                    <a:lnTo>
                      <a:pt x="203" y="64"/>
                    </a:lnTo>
                    <a:lnTo>
                      <a:pt x="208" y="64"/>
                    </a:lnTo>
                    <a:lnTo>
                      <a:pt x="210" y="65"/>
                    </a:lnTo>
                    <a:lnTo>
                      <a:pt x="210" y="68"/>
                    </a:lnTo>
                    <a:lnTo>
                      <a:pt x="211" y="69"/>
                    </a:lnTo>
                    <a:lnTo>
                      <a:pt x="211" y="71"/>
                    </a:lnTo>
                    <a:lnTo>
                      <a:pt x="212" y="72"/>
                    </a:lnTo>
                    <a:lnTo>
                      <a:pt x="230" y="72"/>
                    </a:lnTo>
                    <a:lnTo>
                      <a:pt x="234" y="71"/>
                    </a:lnTo>
                    <a:lnTo>
                      <a:pt x="236" y="70"/>
                    </a:lnTo>
                    <a:lnTo>
                      <a:pt x="239" y="65"/>
                    </a:lnTo>
                    <a:lnTo>
                      <a:pt x="240" y="64"/>
                    </a:lnTo>
                    <a:lnTo>
                      <a:pt x="244" y="62"/>
                    </a:lnTo>
                    <a:lnTo>
                      <a:pt x="257" y="62"/>
                    </a:lnTo>
                    <a:lnTo>
                      <a:pt x="270" y="64"/>
                    </a:lnTo>
                    <a:lnTo>
                      <a:pt x="271" y="65"/>
                    </a:lnTo>
                    <a:lnTo>
                      <a:pt x="281" y="70"/>
                    </a:lnTo>
                    <a:lnTo>
                      <a:pt x="282" y="70"/>
                    </a:lnTo>
                    <a:lnTo>
                      <a:pt x="283" y="71"/>
                    </a:lnTo>
                    <a:lnTo>
                      <a:pt x="283" y="76"/>
                    </a:lnTo>
                    <a:lnTo>
                      <a:pt x="284" y="77"/>
                    </a:lnTo>
                    <a:lnTo>
                      <a:pt x="284" y="79"/>
                    </a:lnTo>
                    <a:lnTo>
                      <a:pt x="285" y="81"/>
                    </a:lnTo>
                    <a:lnTo>
                      <a:pt x="290" y="78"/>
                    </a:lnTo>
                    <a:lnTo>
                      <a:pt x="292" y="85"/>
                    </a:lnTo>
                    <a:lnTo>
                      <a:pt x="296" y="90"/>
                    </a:lnTo>
                    <a:lnTo>
                      <a:pt x="300" y="93"/>
                    </a:lnTo>
                    <a:lnTo>
                      <a:pt x="304" y="98"/>
                    </a:lnTo>
                    <a:lnTo>
                      <a:pt x="306" y="98"/>
                    </a:lnTo>
                    <a:lnTo>
                      <a:pt x="307" y="97"/>
                    </a:lnTo>
                    <a:lnTo>
                      <a:pt x="310" y="92"/>
                    </a:lnTo>
                    <a:lnTo>
                      <a:pt x="310" y="90"/>
                    </a:lnTo>
                    <a:lnTo>
                      <a:pt x="311" y="88"/>
                    </a:lnTo>
                    <a:lnTo>
                      <a:pt x="312" y="86"/>
                    </a:lnTo>
                    <a:lnTo>
                      <a:pt x="313" y="84"/>
                    </a:lnTo>
                    <a:lnTo>
                      <a:pt x="318" y="84"/>
                    </a:lnTo>
                    <a:lnTo>
                      <a:pt x="320" y="85"/>
                    </a:lnTo>
                    <a:lnTo>
                      <a:pt x="322" y="88"/>
                    </a:lnTo>
                    <a:lnTo>
                      <a:pt x="322" y="90"/>
                    </a:lnTo>
                    <a:lnTo>
                      <a:pt x="325" y="95"/>
                    </a:lnTo>
                    <a:lnTo>
                      <a:pt x="327" y="96"/>
                    </a:lnTo>
                    <a:lnTo>
                      <a:pt x="328" y="96"/>
                    </a:lnTo>
                    <a:lnTo>
                      <a:pt x="331" y="97"/>
                    </a:lnTo>
                    <a:lnTo>
                      <a:pt x="336" y="97"/>
                    </a:lnTo>
                    <a:lnTo>
                      <a:pt x="339" y="98"/>
                    </a:lnTo>
                    <a:lnTo>
                      <a:pt x="341" y="100"/>
                    </a:lnTo>
                    <a:lnTo>
                      <a:pt x="341" y="106"/>
                    </a:lnTo>
                    <a:lnTo>
                      <a:pt x="349" y="109"/>
                    </a:lnTo>
                    <a:lnTo>
                      <a:pt x="368" y="109"/>
                    </a:lnTo>
                    <a:lnTo>
                      <a:pt x="375" y="110"/>
                    </a:lnTo>
                    <a:lnTo>
                      <a:pt x="375" y="106"/>
                    </a:lnTo>
                    <a:lnTo>
                      <a:pt x="377" y="104"/>
                    </a:lnTo>
                    <a:lnTo>
                      <a:pt x="380" y="100"/>
                    </a:lnTo>
                    <a:lnTo>
                      <a:pt x="383" y="98"/>
                    </a:lnTo>
                    <a:lnTo>
                      <a:pt x="388" y="95"/>
                    </a:lnTo>
                    <a:lnTo>
                      <a:pt x="391" y="92"/>
                    </a:lnTo>
                    <a:lnTo>
                      <a:pt x="396" y="92"/>
                    </a:lnTo>
                    <a:lnTo>
                      <a:pt x="397" y="93"/>
                    </a:lnTo>
                    <a:lnTo>
                      <a:pt x="398" y="96"/>
                    </a:lnTo>
                    <a:lnTo>
                      <a:pt x="399" y="97"/>
                    </a:lnTo>
                    <a:lnTo>
                      <a:pt x="399" y="99"/>
                    </a:lnTo>
                    <a:lnTo>
                      <a:pt x="400" y="100"/>
                    </a:lnTo>
                    <a:lnTo>
                      <a:pt x="402" y="103"/>
                    </a:lnTo>
                    <a:lnTo>
                      <a:pt x="403" y="104"/>
                    </a:lnTo>
                    <a:lnTo>
                      <a:pt x="405" y="104"/>
                    </a:lnTo>
                    <a:lnTo>
                      <a:pt x="424" y="100"/>
                    </a:lnTo>
                    <a:lnTo>
                      <a:pt x="442" y="102"/>
                    </a:lnTo>
                    <a:lnTo>
                      <a:pt x="447" y="103"/>
                    </a:lnTo>
                    <a:lnTo>
                      <a:pt x="453" y="106"/>
                    </a:lnTo>
                    <a:lnTo>
                      <a:pt x="460" y="109"/>
                    </a:lnTo>
                    <a:lnTo>
                      <a:pt x="467" y="106"/>
                    </a:lnTo>
                    <a:lnTo>
                      <a:pt x="466" y="110"/>
                    </a:lnTo>
                    <a:lnTo>
                      <a:pt x="465" y="112"/>
                    </a:lnTo>
                    <a:lnTo>
                      <a:pt x="462" y="114"/>
                    </a:lnTo>
                    <a:lnTo>
                      <a:pt x="459" y="117"/>
                    </a:lnTo>
                    <a:lnTo>
                      <a:pt x="453" y="117"/>
                    </a:lnTo>
                    <a:lnTo>
                      <a:pt x="451" y="116"/>
                    </a:lnTo>
                    <a:lnTo>
                      <a:pt x="448" y="116"/>
                    </a:lnTo>
                    <a:lnTo>
                      <a:pt x="448" y="118"/>
                    </a:lnTo>
                    <a:lnTo>
                      <a:pt x="449" y="118"/>
                    </a:lnTo>
                    <a:lnTo>
                      <a:pt x="449" y="123"/>
                    </a:lnTo>
                    <a:lnTo>
                      <a:pt x="447" y="124"/>
                    </a:lnTo>
                    <a:lnTo>
                      <a:pt x="437" y="127"/>
                    </a:lnTo>
                    <a:lnTo>
                      <a:pt x="425" y="131"/>
                    </a:lnTo>
                    <a:lnTo>
                      <a:pt x="416" y="135"/>
                    </a:lnTo>
                    <a:lnTo>
                      <a:pt x="409" y="144"/>
                    </a:lnTo>
                    <a:lnTo>
                      <a:pt x="405" y="144"/>
                    </a:lnTo>
                    <a:lnTo>
                      <a:pt x="403" y="142"/>
                    </a:lnTo>
                    <a:lnTo>
                      <a:pt x="400" y="140"/>
                    </a:lnTo>
                    <a:lnTo>
                      <a:pt x="399" y="140"/>
                    </a:lnTo>
                    <a:lnTo>
                      <a:pt x="399" y="141"/>
                    </a:lnTo>
                    <a:lnTo>
                      <a:pt x="402" y="142"/>
                    </a:lnTo>
                    <a:lnTo>
                      <a:pt x="403" y="145"/>
                    </a:lnTo>
                    <a:lnTo>
                      <a:pt x="403" y="147"/>
                    </a:lnTo>
                    <a:lnTo>
                      <a:pt x="400" y="148"/>
                    </a:lnTo>
                    <a:lnTo>
                      <a:pt x="399" y="149"/>
                    </a:lnTo>
                    <a:lnTo>
                      <a:pt x="392" y="153"/>
                    </a:lnTo>
                    <a:lnTo>
                      <a:pt x="391" y="154"/>
                    </a:lnTo>
                    <a:lnTo>
                      <a:pt x="389" y="159"/>
                    </a:lnTo>
                    <a:lnTo>
                      <a:pt x="387" y="161"/>
                    </a:lnTo>
                    <a:lnTo>
                      <a:pt x="385" y="163"/>
                    </a:lnTo>
                    <a:lnTo>
                      <a:pt x="381" y="166"/>
                    </a:lnTo>
                    <a:lnTo>
                      <a:pt x="377" y="166"/>
                    </a:lnTo>
                    <a:lnTo>
                      <a:pt x="378" y="169"/>
                    </a:lnTo>
                    <a:lnTo>
                      <a:pt x="375" y="176"/>
                    </a:lnTo>
                    <a:lnTo>
                      <a:pt x="373" y="177"/>
                    </a:lnTo>
                    <a:lnTo>
                      <a:pt x="370" y="180"/>
                    </a:lnTo>
                    <a:lnTo>
                      <a:pt x="368" y="181"/>
                    </a:lnTo>
                    <a:lnTo>
                      <a:pt x="366" y="183"/>
                    </a:lnTo>
                    <a:lnTo>
                      <a:pt x="366" y="184"/>
                    </a:lnTo>
                    <a:lnTo>
                      <a:pt x="364" y="187"/>
                    </a:lnTo>
                    <a:lnTo>
                      <a:pt x="364" y="190"/>
                    </a:lnTo>
                    <a:lnTo>
                      <a:pt x="363" y="191"/>
                    </a:lnTo>
                    <a:lnTo>
                      <a:pt x="361" y="193"/>
                    </a:lnTo>
                    <a:lnTo>
                      <a:pt x="360" y="193"/>
                    </a:lnTo>
                    <a:lnTo>
                      <a:pt x="357" y="191"/>
                    </a:lnTo>
                    <a:lnTo>
                      <a:pt x="355" y="191"/>
                    </a:lnTo>
                    <a:lnTo>
                      <a:pt x="355" y="193"/>
                    </a:lnTo>
                    <a:lnTo>
                      <a:pt x="356" y="194"/>
                    </a:lnTo>
                    <a:lnTo>
                      <a:pt x="356" y="195"/>
                    </a:lnTo>
                    <a:lnTo>
                      <a:pt x="357" y="196"/>
                    </a:lnTo>
                    <a:lnTo>
                      <a:pt x="357" y="197"/>
                    </a:lnTo>
                    <a:lnTo>
                      <a:pt x="356" y="197"/>
                    </a:lnTo>
                    <a:lnTo>
                      <a:pt x="355" y="198"/>
                    </a:lnTo>
                    <a:lnTo>
                      <a:pt x="350" y="201"/>
                    </a:lnTo>
                    <a:lnTo>
                      <a:pt x="347" y="203"/>
                    </a:lnTo>
                    <a:lnTo>
                      <a:pt x="345" y="204"/>
                    </a:lnTo>
                    <a:lnTo>
                      <a:pt x="343" y="205"/>
                    </a:lnTo>
                    <a:lnTo>
                      <a:pt x="342" y="208"/>
                    </a:lnTo>
                    <a:lnTo>
                      <a:pt x="340" y="210"/>
                    </a:lnTo>
                    <a:lnTo>
                      <a:pt x="339" y="212"/>
                    </a:lnTo>
                    <a:lnTo>
                      <a:pt x="334" y="217"/>
                    </a:lnTo>
                    <a:lnTo>
                      <a:pt x="327" y="219"/>
                    </a:lnTo>
                    <a:lnTo>
                      <a:pt x="326" y="217"/>
                    </a:lnTo>
                    <a:lnTo>
                      <a:pt x="325" y="216"/>
                    </a:lnTo>
                    <a:lnTo>
                      <a:pt x="326" y="215"/>
                    </a:lnTo>
                    <a:lnTo>
                      <a:pt x="326" y="214"/>
                    </a:lnTo>
                    <a:lnTo>
                      <a:pt x="327" y="211"/>
                    </a:lnTo>
                    <a:lnTo>
                      <a:pt x="324" y="212"/>
                    </a:lnTo>
                    <a:lnTo>
                      <a:pt x="322" y="214"/>
                    </a:lnTo>
                    <a:lnTo>
                      <a:pt x="322" y="216"/>
                    </a:lnTo>
                    <a:lnTo>
                      <a:pt x="324" y="218"/>
                    </a:lnTo>
                    <a:lnTo>
                      <a:pt x="326" y="221"/>
                    </a:lnTo>
                    <a:lnTo>
                      <a:pt x="327" y="223"/>
                    </a:lnTo>
                    <a:lnTo>
                      <a:pt x="327" y="225"/>
                    </a:lnTo>
                    <a:lnTo>
                      <a:pt x="325" y="225"/>
                    </a:lnTo>
                    <a:lnTo>
                      <a:pt x="324" y="226"/>
                    </a:lnTo>
                    <a:lnTo>
                      <a:pt x="322" y="229"/>
                    </a:lnTo>
                    <a:lnTo>
                      <a:pt x="321" y="230"/>
                    </a:lnTo>
                    <a:lnTo>
                      <a:pt x="319" y="235"/>
                    </a:lnTo>
                    <a:lnTo>
                      <a:pt x="317" y="236"/>
                    </a:lnTo>
                    <a:lnTo>
                      <a:pt x="315" y="237"/>
                    </a:lnTo>
                    <a:lnTo>
                      <a:pt x="312" y="237"/>
                    </a:lnTo>
                    <a:lnTo>
                      <a:pt x="312" y="253"/>
                    </a:lnTo>
                    <a:lnTo>
                      <a:pt x="313" y="270"/>
                    </a:lnTo>
                    <a:lnTo>
                      <a:pt x="313" y="284"/>
                    </a:lnTo>
                    <a:lnTo>
                      <a:pt x="312" y="295"/>
                    </a:lnTo>
                    <a:lnTo>
                      <a:pt x="303" y="301"/>
                    </a:lnTo>
                    <a:lnTo>
                      <a:pt x="292" y="306"/>
                    </a:lnTo>
                    <a:lnTo>
                      <a:pt x="284" y="313"/>
                    </a:lnTo>
                    <a:lnTo>
                      <a:pt x="284" y="314"/>
                    </a:lnTo>
                    <a:lnTo>
                      <a:pt x="283" y="317"/>
                    </a:lnTo>
                    <a:lnTo>
                      <a:pt x="283" y="323"/>
                    </a:lnTo>
                    <a:lnTo>
                      <a:pt x="282" y="327"/>
                    </a:lnTo>
                    <a:lnTo>
                      <a:pt x="279" y="329"/>
                    </a:lnTo>
                    <a:lnTo>
                      <a:pt x="278" y="329"/>
                    </a:lnTo>
                    <a:lnTo>
                      <a:pt x="277" y="330"/>
                    </a:lnTo>
                    <a:lnTo>
                      <a:pt x="276" y="333"/>
                    </a:lnTo>
                    <a:lnTo>
                      <a:pt x="276" y="335"/>
                    </a:lnTo>
                    <a:lnTo>
                      <a:pt x="277" y="338"/>
                    </a:lnTo>
                    <a:lnTo>
                      <a:pt x="278" y="341"/>
                    </a:lnTo>
                    <a:lnTo>
                      <a:pt x="283" y="345"/>
                    </a:lnTo>
                    <a:lnTo>
                      <a:pt x="288" y="348"/>
                    </a:lnTo>
                    <a:lnTo>
                      <a:pt x="292" y="352"/>
                    </a:lnTo>
                    <a:lnTo>
                      <a:pt x="292" y="357"/>
                    </a:lnTo>
                    <a:lnTo>
                      <a:pt x="291" y="362"/>
                    </a:lnTo>
                    <a:lnTo>
                      <a:pt x="289" y="366"/>
                    </a:lnTo>
                    <a:lnTo>
                      <a:pt x="288" y="372"/>
                    </a:lnTo>
                    <a:lnTo>
                      <a:pt x="288" y="384"/>
                    </a:lnTo>
                    <a:lnTo>
                      <a:pt x="289" y="396"/>
                    </a:lnTo>
                    <a:lnTo>
                      <a:pt x="290" y="406"/>
                    </a:lnTo>
                    <a:lnTo>
                      <a:pt x="289" y="408"/>
                    </a:lnTo>
                    <a:lnTo>
                      <a:pt x="288" y="410"/>
                    </a:lnTo>
                    <a:lnTo>
                      <a:pt x="286" y="412"/>
                    </a:lnTo>
                    <a:lnTo>
                      <a:pt x="284" y="414"/>
                    </a:lnTo>
                    <a:lnTo>
                      <a:pt x="285" y="415"/>
                    </a:lnTo>
                    <a:lnTo>
                      <a:pt x="285" y="418"/>
                    </a:lnTo>
                    <a:lnTo>
                      <a:pt x="286" y="419"/>
                    </a:lnTo>
                    <a:lnTo>
                      <a:pt x="286" y="422"/>
                    </a:lnTo>
                    <a:lnTo>
                      <a:pt x="284" y="422"/>
                    </a:lnTo>
                    <a:lnTo>
                      <a:pt x="285" y="424"/>
                    </a:lnTo>
                    <a:lnTo>
                      <a:pt x="286" y="424"/>
                    </a:lnTo>
                    <a:lnTo>
                      <a:pt x="288" y="422"/>
                    </a:lnTo>
                    <a:lnTo>
                      <a:pt x="292" y="422"/>
                    </a:lnTo>
                    <a:lnTo>
                      <a:pt x="292" y="428"/>
                    </a:lnTo>
                    <a:lnTo>
                      <a:pt x="298" y="428"/>
                    </a:lnTo>
                    <a:lnTo>
                      <a:pt x="299" y="429"/>
                    </a:lnTo>
                    <a:lnTo>
                      <a:pt x="299" y="435"/>
                    </a:lnTo>
                    <a:lnTo>
                      <a:pt x="298" y="436"/>
                    </a:lnTo>
                    <a:lnTo>
                      <a:pt x="299" y="436"/>
                    </a:lnTo>
                    <a:lnTo>
                      <a:pt x="302" y="435"/>
                    </a:lnTo>
                    <a:lnTo>
                      <a:pt x="303" y="434"/>
                    </a:lnTo>
                    <a:lnTo>
                      <a:pt x="305" y="434"/>
                    </a:lnTo>
                    <a:lnTo>
                      <a:pt x="306" y="435"/>
                    </a:lnTo>
                    <a:lnTo>
                      <a:pt x="305" y="436"/>
                    </a:lnTo>
                    <a:lnTo>
                      <a:pt x="318" y="436"/>
                    </a:lnTo>
                    <a:lnTo>
                      <a:pt x="319" y="440"/>
                    </a:lnTo>
                    <a:lnTo>
                      <a:pt x="320" y="441"/>
                    </a:lnTo>
                    <a:lnTo>
                      <a:pt x="320" y="443"/>
                    </a:lnTo>
                    <a:lnTo>
                      <a:pt x="321" y="443"/>
                    </a:lnTo>
                    <a:lnTo>
                      <a:pt x="324" y="445"/>
                    </a:lnTo>
                    <a:lnTo>
                      <a:pt x="328" y="448"/>
                    </a:lnTo>
                    <a:lnTo>
                      <a:pt x="336" y="452"/>
                    </a:lnTo>
                    <a:lnTo>
                      <a:pt x="343" y="454"/>
                    </a:lnTo>
                    <a:lnTo>
                      <a:pt x="348" y="462"/>
                    </a:lnTo>
                    <a:lnTo>
                      <a:pt x="360" y="478"/>
                    </a:lnTo>
                    <a:lnTo>
                      <a:pt x="367" y="481"/>
                    </a:lnTo>
                    <a:lnTo>
                      <a:pt x="374" y="482"/>
                    </a:lnTo>
                    <a:lnTo>
                      <a:pt x="380" y="484"/>
                    </a:lnTo>
                    <a:lnTo>
                      <a:pt x="388" y="492"/>
                    </a:lnTo>
                    <a:lnTo>
                      <a:pt x="392" y="503"/>
                    </a:lnTo>
                    <a:lnTo>
                      <a:pt x="397" y="526"/>
                    </a:lnTo>
                    <a:lnTo>
                      <a:pt x="284" y="533"/>
                    </a:lnTo>
                    <a:lnTo>
                      <a:pt x="169" y="538"/>
                    </a:lnTo>
                    <a:lnTo>
                      <a:pt x="51" y="538"/>
                    </a:lnTo>
                    <a:lnTo>
                      <a:pt x="50" y="522"/>
                    </a:lnTo>
                    <a:lnTo>
                      <a:pt x="49" y="502"/>
                    </a:lnTo>
                    <a:lnTo>
                      <a:pt x="50" y="481"/>
                    </a:lnTo>
                    <a:lnTo>
                      <a:pt x="51" y="457"/>
                    </a:lnTo>
                    <a:lnTo>
                      <a:pt x="52" y="435"/>
                    </a:lnTo>
                    <a:lnTo>
                      <a:pt x="54" y="414"/>
                    </a:lnTo>
                    <a:lnTo>
                      <a:pt x="52" y="394"/>
                    </a:lnTo>
                    <a:lnTo>
                      <a:pt x="50" y="378"/>
                    </a:lnTo>
                    <a:lnTo>
                      <a:pt x="45" y="366"/>
                    </a:lnTo>
                    <a:lnTo>
                      <a:pt x="44" y="365"/>
                    </a:lnTo>
                    <a:lnTo>
                      <a:pt x="42" y="364"/>
                    </a:lnTo>
                    <a:lnTo>
                      <a:pt x="41" y="364"/>
                    </a:lnTo>
                    <a:lnTo>
                      <a:pt x="40" y="363"/>
                    </a:lnTo>
                    <a:lnTo>
                      <a:pt x="40" y="362"/>
                    </a:lnTo>
                    <a:lnTo>
                      <a:pt x="43" y="358"/>
                    </a:lnTo>
                    <a:lnTo>
                      <a:pt x="42" y="357"/>
                    </a:lnTo>
                    <a:lnTo>
                      <a:pt x="41" y="358"/>
                    </a:lnTo>
                    <a:lnTo>
                      <a:pt x="40" y="358"/>
                    </a:lnTo>
                    <a:lnTo>
                      <a:pt x="35" y="361"/>
                    </a:lnTo>
                    <a:lnTo>
                      <a:pt x="31" y="361"/>
                    </a:lnTo>
                    <a:lnTo>
                      <a:pt x="30" y="359"/>
                    </a:lnTo>
                    <a:lnTo>
                      <a:pt x="30" y="354"/>
                    </a:lnTo>
                    <a:lnTo>
                      <a:pt x="28" y="349"/>
                    </a:lnTo>
                    <a:lnTo>
                      <a:pt x="26" y="347"/>
                    </a:lnTo>
                    <a:lnTo>
                      <a:pt x="23" y="347"/>
                    </a:lnTo>
                    <a:lnTo>
                      <a:pt x="24" y="344"/>
                    </a:lnTo>
                    <a:lnTo>
                      <a:pt x="27" y="342"/>
                    </a:lnTo>
                    <a:lnTo>
                      <a:pt x="29" y="341"/>
                    </a:lnTo>
                    <a:lnTo>
                      <a:pt x="31" y="338"/>
                    </a:lnTo>
                    <a:lnTo>
                      <a:pt x="34" y="335"/>
                    </a:lnTo>
                    <a:lnTo>
                      <a:pt x="35" y="333"/>
                    </a:lnTo>
                    <a:lnTo>
                      <a:pt x="38" y="331"/>
                    </a:lnTo>
                    <a:lnTo>
                      <a:pt x="40" y="330"/>
                    </a:lnTo>
                    <a:lnTo>
                      <a:pt x="40" y="321"/>
                    </a:lnTo>
                    <a:lnTo>
                      <a:pt x="42" y="322"/>
                    </a:lnTo>
                    <a:lnTo>
                      <a:pt x="47" y="322"/>
                    </a:lnTo>
                    <a:lnTo>
                      <a:pt x="48" y="321"/>
                    </a:lnTo>
                    <a:lnTo>
                      <a:pt x="48" y="320"/>
                    </a:lnTo>
                    <a:lnTo>
                      <a:pt x="43" y="320"/>
                    </a:lnTo>
                    <a:lnTo>
                      <a:pt x="42" y="319"/>
                    </a:lnTo>
                    <a:lnTo>
                      <a:pt x="41" y="307"/>
                    </a:lnTo>
                    <a:lnTo>
                      <a:pt x="41" y="293"/>
                    </a:lnTo>
                    <a:lnTo>
                      <a:pt x="40" y="279"/>
                    </a:lnTo>
                    <a:lnTo>
                      <a:pt x="37" y="273"/>
                    </a:lnTo>
                    <a:lnTo>
                      <a:pt x="34" y="267"/>
                    </a:lnTo>
                    <a:lnTo>
                      <a:pt x="30" y="260"/>
                    </a:lnTo>
                    <a:lnTo>
                      <a:pt x="28" y="251"/>
                    </a:lnTo>
                    <a:lnTo>
                      <a:pt x="26" y="214"/>
                    </a:lnTo>
                    <a:lnTo>
                      <a:pt x="26" y="211"/>
                    </a:lnTo>
                    <a:lnTo>
                      <a:pt x="27" y="209"/>
                    </a:lnTo>
                    <a:lnTo>
                      <a:pt x="27" y="205"/>
                    </a:lnTo>
                    <a:lnTo>
                      <a:pt x="28" y="204"/>
                    </a:lnTo>
                    <a:lnTo>
                      <a:pt x="28" y="200"/>
                    </a:lnTo>
                    <a:lnTo>
                      <a:pt x="27" y="196"/>
                    </a:lnTo>
                    <a:lnTo>
                      <a:pt x="24" y="193"/>
                    </a:lnTo>
                    <a:lnTo>
                      <a:pt x="23" y="189"/>
                    </a:lnTo>
                    <a:lnTo>
                      <a:pt x="23" y="186"/>
                    </a:lnTo>
                    <a:lnTo>
                      <a:pt x="22" y="165"/>
                    </a:lnTo>
                    <a:lnTo>
                      <a:pt x="23" y="146"/>
                    </a:lnTo>
                    <a:lnTo>
                      <a:pt x="22" y="145"/>
                    </a:lnTo>
                    <a:lnTo>
                      <a:pt x="19" y="145"/>
                    </a:lnTo>
                    <a:lnTo>
                      <a:pt x="14" y="140"/>
                    </a:lnTo>
                    <a:lnTo>
                      <a:pt x="12" y="125"/>
                    </a:lnTo>
                    <a:lnTo>
                      <a:pt x="8" y="110"/>
                    </a:lnTo>
                    <a:lnTo>
                      <a:pt x="6" y="93"/>
                    </a:lnTo>
                    <a:lnTo>
                      <a:pt x="6" y="61"/>
                    </a:lnTo>
                    <a:lnTo>
                      <a:pt x="5" y="49"/>
                    </a:lnTo>
                    <a:lnTo>
                      <a:pt x="0" y="36"/>
                    </a:lnTo>
                    <a:lnTo>
                      <a:pt x="16" y="34"/>
                    </a:lnTo>
                    <a:lnTo>
                      <a:pt x="35" y="33"/>
                    </a:lnTo>
                    <a:lnTo>
                      <a:pt x="56" y="33"/>
                    </a:lnTo>
                    <a:lnTo>
                      <a:pt x="77" y="34"/>
                    </a:lnTo>
                    <a:lnTo>
                      <a:pt x="97" y="34"/>
                    </a:lnTo>
                    <a:lnTo>
                      <a:pt x="113" y="33"/>
                    </a:lnTo>
                    <a:lnTo>
                      <a:pt x="127" y="30"/>
                    </a:lnTo>
                    <a:lnTo>
                      <a:pt x="129" y="26"/>
                    </a:lnTo>
                    <a:lnTo>
                      <a:pt x="129" y="19"/>
                    </a:lnTo>
                    <a:lnTo>
                      <a:pt x="127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31"/>
              <p:cNvSpPr>
                <a:spLocks/>
              </p:cNvSpPr>
              <p:nvPr/>
            </p:nvSpPr>
            <p:spPr bwMode="auto">
              <a:xfrm>
                <a:off x="6722103" y="3077260"/>
                <a:ext cx="880867" cy="760422"/>
              </a:xfrm>
              <a:custGeom>
                <a:avLst/>
                <a:gdLst/>
                <a:ahLst/>
                <a:cxnLst>
                  <a:cxn ang="0">
                    <a:pos x="281" y="3"/>
                  </a:cxn>
                  <a:cxn ang="0">
                    <a:pos x="296" y="35"/>
                  </a:cxn>
                  <a:cxn ang="0">
                    <a:pos x="308" y="79"/>
                  </a:cxn>
                  <a:cxn ang="0">
                    <a:pos x="322" y="93"/>
                  </a:cxn>
                  <a:cxn ang="0">
                    <a:pos x="327" y="98"/>
                  </a:cxn>
                  <a:cxn ang="0">
                    <a:pos x="331" y="105"/>
                  </a:cxn>
                  <a:cxn ang="0">
                    <a:pos x="341" y="111"/>
                  </a:cxn>
                  <a:cxn ang="0">
                    <a:pos x="351" y="119"/>
                  </a:cxn>
                  <a:cxn ang="0">
                    <a:pos x="358" y="132"/>
                  </a:cxn>
                  <a:cxn ang="0">
                    <a:pos x="366" y="158"/>
                  </a:cxn>
                  <a:cxn ang="0">
                    <a:pos x="375" y="154"/>
                  </a:cxn>
                  <a:cxn ang="0">
                    <a:pos x="393" y="154"/>
                  </a:cxn>
                  <a:cxn ang="0">
                    <a:pos x="395" y="186"/>
                  </a:cxn>
                  <a:cxn ang="0">
                    <a:pos x="394" y="223"/>
                  </a:cxn>
                  <a:cxn ang="0">
                    <a:pos x="409" y="237"/>
                  </a:cxn>
                  <a:cxn ang="0">
                    <a:pos x="415" y="239"/>
                  </a:cxn>
                  <a:cxn ang="0">
                    <a:pos x="423" y="248"/>
                  </a:cxn>
                  <a:cxn ang="0">
                    <a:pos x="446" y="261"/>
                  </a:cxn>
                  <a:cxn ang="0">
                    <a:pos x="453" y="265"/>
                  </a:cxn>
                  <a:cxn ang="0">
                    <a:pos x="457" y="280"/>
                  </a:cxn>
                  <a:cxn ang="0">
                    <a:pos x="462" y="293"/>
                  </a:cxn>
                  <a:cxn ang="0">
                    <a:pos x="458" y="298"/>
                  </a:cxn>
                  <a:cxn ang="0">
                    <a:pos x="464" y="312"/>
                  </a:cxn>
                  <a:cxn ang="0">
                    <a:pos x="475" y="325"/>
                  </a:cxn>
                  <a:cxn ang="0">
                    <a:pos x="489" y="332"/>
                  </a:cxn>
                  <a:cxn ang="0">
                    <a:pos x="490" y="342"/>
                  </a:cxn>
                  <a:cxn ang="0">
                    <a:pos x="485" y="352"/>
                  </a:cxn>
                  <a:cxn ang="0">
                    <a:pos x="486" y="358"/>
                  </a:cxn>
                  <a:cxn ang="0">
                    <a:pos x="483" y="363"/>
                  </a:cxn>
                  <a:cxn ang="0">
                    <a:pos x="476" y="364"/>
                  </a:cxn>
                  <a:cxn ang="0">
                    <a:pos x="469" y="371"/>
                  </a:cxn>
                  <a:cxn ang="0">
                    <a:pos x="465" y="364"/>
                  </a:cxn>
                  <a:cxn ang="0">
                    <a:pos x="461" y="386"/>
                  </a:cxn>
                  <a:cxn ang="0">
                    <a:pos x="455" y="391"/>
                  </a:cxn>
                  <a:cxn ang="0">
                    <a:pos x="454" y="398"/>
                  </a:cxn>
                  <a:cxn ang="0">
                    <a:pos x="457" y="412"/>
                  </a:cxn>
                  <a:cxn ang="0">
                    <a:pos x="439" y="423"/>
                  </a:cxn>
                  <a:cxn ang="0">
                    <a:pos x="415" y="410"/>
                  </a:cxn>
                  <a:cxn ang="0">
                    <a:pos x="428" y="395"/>
                  </a:cxn>
                  <a:cxn ang="0">
                    <a:pos x="422" y="382"/>
                  </a:cxn>
                  <a:cxn ang="0">
                    <a:pos x="401" y="377"/>
                  </a:cxn>
                  <a:cxn ang="0">
                    <a:pos x="348" y="381"/>
                  </a:cxn>
                  <a:cxn ang="0">
                    <a:pos x="273" y="386"/>
                  </a:cxn>
                  <a:cxn ang="0">
                    <a:pos x="128" y="391"/>
                  </a:cxn>
                  <a:cxn ang="0">
                    <a:pos x="85" y="227"/>
                  </a:cxn>
                  <a:cxn ang="0">
                    <a:pos x="65" y="135"/>
                  </a:cxn>
                  <a:cxn ang="0">
                    <a:pos x="50" y="112"/>
                  </a:cxn>
                  <a:cxn ang="0">
                    <a:pos x="55" y="95"/>
                  </a:cxn>
                  <a:cxn ang="0">
                    <a:pos x="60" y="78"/>
                  </a:cxn>
                  <a:cxn ang="0">
                    <a:pos x="40" y="73"/>
                  </a:cxn>
                  <a:cxn ang="0">
                    <a:pos x="32" y="67"/>
                  </a:cxn>
                  <a:cxn ang="0">
                    <a:pos x="26" y="59"/>
                  </a:cxn>
                  <a:cxn ang="0">
                    <a:pos x="14" y="37"/>
                  </a:cxn>
                  <a:cxn ang="0">
                    <a:pos x="0" y="11"/>
                  </a:cxn>
                  <a:cxn ang="0">
                    <a:pos x="189" y="8"/>
                  </a:cxn>
                  <a:cxn ang="0">
                    <a:pos x="252" y="1"/>
                  </a:cxn>
                </a:cxnLst>
                <a:rect l="0" t="0" r="r" b="b"/>
                <a:pathLst>
                  <a:path w="490" h="423">
                    <a:moveTo>
                      <a:pt x="263" y="0"/>
                    </a:moveTo>
                    <a:lnTo>
                      <a:pt x="274" y="0"/>
                    </a:lnTo>
                    <a:lnTo>
                      <a:pt x="281" y="3"/>
                    </a:lnTo>
                    <a:lnTo>
                      <a:pt x="292" y="15"/>
                    </a:lnTo>
                    <a:lnTo>
                      <a:pt x="298" y="20"/>
                    </a:lnTo>
                    <a:lnTo>
                      <a:pt x="296" y="35"/>
                    </a:lnTo>
                    <a:lnTo>
                      <a:pt x="297" y="51"/>
                    </a:lnTo>
                    <a:lnTo>
                      <a:pt x="301" y="66"/>
                    </a:lnTo>
                    <a:lnTo>
                      <a:pt x="308" y="79"/>
                    </a:lnTo>
                    <a:lnTo>
                      <a:pt x="310" y="83"/>
                    </a:lnTo>
                    <a:lnTo>
                      <a:pt x="317" y="90"/>
                    </a:lnTo>
                    <a:lnTo>
                      <a:pt x="322" y="93"/>
                    </a:lnTo>
                    <a:lnTo>
                      <a:pt x="323" y="94"/>
                    </a:lnTo>
                    <a:lnTo>
                      <a:pt x="325" y="95"/>
                    </a:lnTo>
                    <a:lnTo>
                      <a:pt x="327" y="98"/>
                    </a:lnTo>
                    <a:lnTo>
                      <a:pt x="330" y="99"/>
                    </a:lnTo>
                    <a:lnTo>
                      <a:pt x="331" y="101"/>
                    </a:lnTo>
                    <a:lnTo>
                      <a:pt x="331" y="105"/>
                    </a:lnTo>
                    <a:lnTo>
                      <a:pt x="332" y="107"/>
                    </a:lnTo>
                    <a:lnTo>
                      <a:pt x="334" y="108"/>
                    </a:lnTo>
                    <a:lnTo>
                      <a:pt x="341" y="111"/>
                    </a:lnTo>
                    <a:lnTo>
                      <a:pt x="346" y="113"/>
                    </a:lnTo>
                    <a:lnTo>
                      <a:pt x="350" y="116"/>
                    </a:lnTo>
                    <a:lnTo>
                      <a:pt x="351" y="119"/>
                    </a:lnTo>
                    <a:lnTo>
                      <a:pt x="353" y="121"/>
                    </a:lnTo>
                    <a:lnTo>
                      <a:pt x="355" y="121"/>
                    </a:lnTo>
                    <a:lnTo>
                      <a:pt x="358" y="132"/>
                    </a:lnTo>
                    <a:lnTo>
                      <a:pt x="359" y="141"/>
                    </a:lnTo>
                    <a:lnTo>
                      <a:pt x="361" y="151"/>
                    </a:lnTo>
                    <a:lnTo>
                      <a:pt x="366" y="158"/>
                    </a:lnTo>
                    <a:lnTo>
                      <a:pt x="369" y="158"/>
                    </a:lnTo>
                    <a:lnTo>
                      <a:pt x="374" y="156"/>
                    </a:lnTo>
                    <a:lnTo>
                      <a:pt x="375" y="154"/>
                    </a:lnTo>
                    <a:lnTo>
                      <a:pt x="380" y="149"/>
                    </a:lnTo>
                    <a:lnTo>
                      <a:pt x="383" y="149"/>
                    </a:lnTo>
                    <a:lnTo>
                      <a:pt x="393" y="154"/>
                    </a:lnTo>
                    <a:lnTo>
                      <a:pt x="403" y="158"/>
                    </a:lnTo>
                    <a:lnTo>
                      <a:pt x="400" y="172"/>
                    </a:lnTo>
                    <a:lnTo>
                      <a:pt x="395" y="186"/>
                    </a:lnTo>
                    <a:lnTo>
                      <a:pt x="390" y="199"/>
                    </a:lnTo>
                    <a:lnTo>
                      <a:pt x="389" y="211"/>
                    </a:lnTo>
                    <a:lnTo>
                      <a:pt x="394" y="223"/>
                    </a:lnTo>
                    <a:lnTo>
                      <a:pt x="398" y="228"/>
                    </a:lnTo>
                    <a:lnTo>
                      <a:pt x="403" y="233"/>
                    </a:lnTo>
                    <a:lnTo>
                      <a:pt x="409" y="237"/>
                    </a:lnTo>
                    <a:lnTo>
                      <a:pt x="410" y="238"/>
                    </a:lnTo>
                    <a:lnTo>
                      <a:pt x="412" y="239"/>
                    </a:lnTo>
                    <a:lnTo>
                      <a:pt x="415" y="239"/>
                    </a:lnTo>
                    <a:lnTo>
                      <a:pt x="422" y="242"/>
                    </a:lnTo>
                    <a:lnTo>
                      <a:pt x="423" y="245"/>
                    </a:lnTo>
                    <a:lnTo>
                      <a:pt x="423" y="248"/>
                    </a:lnTo>
                    <a:lnTo>
                      <a:pt x="430" y="248"/>
                    </a:lnTo>
                    <a:lnTo>
                      <a:pt x="436" y="251"/>
                    </a:lnTo>
                    <a:lnTo>
                      <a:pt x="446" y="261"/>
                    </a:lnTo>
                    <a:lnTo>
                      <a:pt x="450" y="262"/>
                    </a:lnTo>
                    <a:lnTo>
                      <a:pt x="452" y="263"/>
                    </a:lnTo>
                    <a:lnTo>
                      <a:pt x="453" y="265"/>
                    </a:lnTo>
                    <a:lnTo>
                      <a:pt x="455" y="272"/>
                    </a:lnTo>
                    <a:lnTo>
                      <a:pt x="455" y="275"/>
                    </a:lnTo>
                    <a:lnTo>
                      <a:pt x="457" y="280"/>
                    </a:lnTo>
                    <a:lnTo>
                      <a:pt x="459" y="282"/>
                    </a:lnTo>
                    <a:lnTo>
                      <a:pt x="462" y="289"/>
                    </a:lnTo>
                    <a:lnTo>
                      <a:pt x="462" y="293"/>
                    </a:lnTo>
                    <a:lnTo>
                      <a:pt x="461" y="296"/>
                    </a:lnTo>
                    <a:lnTo>
                      <a:pt x="460" y="297"/>
                    </a:lnTo>
                    <a:lnTo>
                      <a:pt x="458" y="298"/>
                    </a:lnTo>
                    <a:lnTo>
                      <a:pt x="457" y="298"/>
                    </a:lnTo>
                    <a:lnTo>
                      <a:pt x="460" y="307"/>
                    </a:lnTo>
                    <a:lnTo>
                      <a:pt x="464" y="312"/>
                    </a:lnTo>
                    <a:lnTo>
                      <a:pt x="468" y="318"/>
                    </a:lnTo>
                    <a:lnTo>
                      <a:pt x="471" y="324"/>
                    </a:lnTo>
                    <a:lnTo>
                      <a:pt x="475" y="325"/>
                    </a:lnTo>
                    <a:lnTo>
                      <a:pt x="486" y="325"/>
                    </a:lnTo>
                    <a:lnTo>
                      <a:pt x="490" y="330"/>
                    </a:lnTo>
                    <a:lnTo>
                      <a:pt x="489" y="332"/>
                    </a:lnTo>
                    <a:lnTo>
                      <a:pt x="489" y="337"/>
                    </a:lnTo>
                    <a:lnTo>
                      <a:pt x="490" y="339"/>
                    </a:lnTo>
                    <a:lnTo>
                      <a:pt x="490" y="342"/>
                    </a:lnTo>
                    <a:lnTo>
                      <a:pt x="488" y="346"/>
                    </a:lnTo>
                    <a:lnTo>
                      <a:pt x="486" y="349"/>
                    </a:lnTo>
                    <a:lnTo>
                      <a:pt x="485" y="352"/>
                    </a:lnTo>
                    <a:lnTo>
                      <a:pt x="485" y="354"/>
                    </a:lnTo>
                    <a:lnTo>
                      <a:pt x="486" y="357"/>
                    </a:lnTo>
                    <a:lnTo>
                      <a:pt x="486" y="358"/>
                    </a:lnTo>
                    <a:lnTo>
                      <a:pt x="487" y="359"/>
                    </a:lnTo>
                    <a:lnTo>
                      <a:pt x="485" y="364"/>
                    </a:lnTo>
                    <a:lnTo>
                      <a:pt x="483" y="363"/>
                    </a:lnTo>
                    <a:lnTo>
                      <a:pt x="479" y="363"/>
                    </a:lnTo>
                    <a:lnTo>
                      <a:pt x="478" y="364"/>
                    </a:lnTo>
                    <a:lnTo>
                      <a:pt x="476" y="364"/>
                    </a:lnTo>
                    <a:lnTo>
                      <a:pt x="474" y="365"/>
                    </a:lnTo>
                    <a:lnTo>
                      <a:pt x="473" y="367"/>
                    </a:lnTo>
                    <a:lnTo>
                      <a:pt x="469" y="371"/>
                    </a:lnTo>
                    <a:lnTo>
                      <a:pt x="466" y="371"/>
                    </a:lnTo>
                    <a:lnTo>
                      <a:pt x="466" y="368"/>
                    </a:lnTo>
                    <a:lnTo>
                      <a:pt x="465" y="364"/>
                    </a:lnTo>
                    <a:lnTo>
                      <a:pt x="460" y="371"/>
                    </a:lnTo>
                    <a:lnTo>
                      <a:pt x="460" y="378"/>
                    </a:lnTo>
                    <a:lnTo>
                      <a:pt x="461" y="386"/>
                    </a:lnTo>
                    <a:lnTo>
                      <a:pt x="458" y="387"/>
                    </a:lnTo>
                    <a:lnTo>
                      <a:pt x="455" y="389"/>
                    </a:lnTo>
                    <a:lnTo>
                      <a:pt x="455" y="391"/>
                    </a:lnTo>
                    <a:lnTo>
                      <a:pt x="457" y="392"/>
                    </a:lnTo>
                    <a:lnTo>
                      <a:pt x="457" y="395"/>
                    </a:lnTo>
                    <a:lnTo>
                      <a:pt x="454" y="398"/>
                    </a:lnTo>
                    <a:lnTo>
                      <a:pt x="454" y="402"/>
                    </a:lnTo>
                    <a:lnTo>
                      <a:pt x="457" y="403"/>
                    </a:lnTo>
                    <a:lnTo>
                      <a:pt x="457" y="412"/>
                    </a:lnTo>
                    <a:lnTo>
                      <a:pt x="453" y="417"/>
                    </a:lnTo>
                    <a:lnTo>
                      <a:pt x="446" y="421"/>
                    </a:lnTo>
                    <a:lnTo>
                      <a:pt x="439" y="423"/>
                    </a:lnTo>
                    <a:lnTo>
                      <a:pt x="409" y="423"/>
                    </a:lnTo>
                    <a:lnTo>
                      <a:pt x="410" y="416"/>
                    </a:lnTo>
                    <a:lnTo>
                      <a:pt x="415" y="410"/>
                    </a:lnTo>
                    <a:lnTo>
                      <a:pt x="421" y="406"/>
                    </a:lnTo>
                    <a:lnTo>
                      <a:pt x="425" y="401"/>
                    </a:lnTo>
                    <a:lnTo>
                      <a:pt x="428" y="395"/>
                    </a:lnTo>
                    <a:lnTo>
                      <a:pt x="426" y="393"/>
                    </a:lnTo>
                    <a:lnTo>
                      <a:pt x="424" y="386"/>
                    </a:lnTo>
                    <a:lnTo>
                      <a:pt x="422" y="382"/>
                    </a:lnTo>
                    <a:lnTo>
                      <a:pt x="419" y="378"/>
                    </a:lnTo>
                    <a:lnTo>
                      <a:pt x="412" y="377"/>
                    </a:lnTo>
                    <a:lnTo>
                      <a:pt x="401" y="377"/>
                    </a:lnTo>
                    <a:lnTo>
                      <a:pt x="384" y="378"/>
                    </a:lnTo>
                    <a:lnTo>
                      <a:pt x="367" y="379"/>
                    </a:lnTo>
                    <a:lnTo>
                      <a:pt x="348" y="381"/>
                    </a:lnTo>
                    <a:lnTo>
                      <a:pt x="332" y="382"/>
                    </a:lnTo>
                    <a:lnTo>
                      <a:pt x="318" y="384"/>
                    </a:lnTo>
                    <a:lnTo>
                      <a:pt x="273" y="386"/>
                    </a:lnTo>
                    <a:lnTo>
                      <a:pt x="224" y="387"/>
                    </a:lnTo>
                    <a:lnTo>
                      <a:pt x="175" y="389"/>
                    </a:lnTo>
                    <a:lnTo>
                      <a:pt x="128" y="391"/>
                    </a:lnTo>
                    <a:lnTo>
                      <a:pt x="88" y="392"/>
                    </a:lnTo>
                    <a:lnTo>
                      <a:pt x="86" y="309"/>
                    </a:lnTo>
                    <a:lnTo>
                      <a:pt x="85" y="227"/>
                    </a:lnTo>
                    <a:lnTo>
                      <a:pt x="82" y="147"/>
                    </a:lnTo>
                    <a:lnTo>
                      <a:pt x="79" y="144"/>
                    </a:lnTo>
                    <a:lnTo>
                      <a:pt x="65" y="135"/>
                    </a:lnTo>
                    <a:lnTo>
                      <a:pt x="64" y="127"/>
                    </a:lnTo>
                    <a:lnTo>
                      <a:pt x="55" y="118"/>
                    </a:lnTo>
                    <a:lnTo>
                      <a:pt x="50" y="112"/>
                    </a:lnTo>
                    <a:lnTo>
                      <a:pt x="48" y="105"/>
                    </a:lnTo>
                    <a:lnTo>
                      <a:pt x="53" y="98"/>
                    </a:lnTo>
                    <a:lnTo>
                      <a:pt x="55" y="95"/>
                    </a:lnTo>
                    <a:lnTo>
                      <a:pt x="62" y="91"/>
                    </a:lnTo>
                    <a:lnTo>
                      <a:pt x="62" y="83"/>
                    </a:lnTo>
                    <a:lnTo>
                      <a:pt x="60" y="78"/>
                    </a:lnTo>
                    <a:lnTo>
                      <a:pt x="56" y="74"/>
                    </a:lnTo>
                    <a:lnTo>
                      <a:pt x="45" y="74"/>
                    </a:lnTo>
                    <a:lnTo>
                      <a:pt x="40" y="73"/>
                    </a:lnTo>
                    <a:lnTo>
                      <a:pt x="40" y="71"/>
                    </a:lnTo>
                    <a:lnTo>
                      <a:pt x="36" y="67"/>
                    </a:lnTo>
                    <a:lnTo>
                      <a:pt x="32" y="67"/>
                    </a:lnTo>
                    <a:lnTo>
                      <a:pt x="29" y="66"/>
                    </a:lnTo>
                    <a:lnTo>
                      <a:pt x="28" y="65"/>
                    </a:lnTo>
                    <a:lnTo>
                      <a:pt x="26" y="59"/>
                    </a:lnTo>
                    <a:lnTo>
                      <a:pt x="22" y="52"/>
                    </a:lnTo>
                    <a:lnTo>
                      <a:pt x="20" y="45"/>
                    </a:lnTo>
                    <a:lnTo>
                      <a:pt x="14" y="37"/>
                    </a:lnTo>
                    <a:lnTo>
                      <a:pt x="7" y="29"/>
                    </a:lnTo>
                    <a:lnTo>
                      <a:pt x="3" y="21"/>
                    </a:lnTo>
                    <a:lnTo>
                      <a:pt x="0" y="11"/>
                    </a:lnTo>
                    <a:lnTo>
                      <a:pt x="116" y="11"/>
                    </a:lnTo>
                    <a:lnTo>
                      <a:pt x="175" y="9"/>
                    </a:lnTo>
                    <a:lnTo>
                      <a:pt x="189" y="8"/>
                    </a:lnTo>
                    <a:lnTo>
                      <a:pt x="226" y="6"/>
                    </a:lnTo>
                    <a:lnTo>
                      <a:pt x="239" y="4"/>
                    </a:lnTo>
                    <a:lnTo>
                      <a:pt x="252" y="1"/>
                    </a:lnTo>
                    <a:lnTo>
                      <a:pt x="26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32"/>
              <p:cNvSpPr>
                <a:spLocks/>
              </p:cNvSpPr>
              <p:nvPr/>
            </p:nvSpPr>
            <p:spPr bwMode="auto">
              <a:xfrm>
                <a:off x="6885694" y="3760381"/>
                <a:ext cx="652561" cy="605821"/>
              </a:xfrm>
              <a:custGeom>
                <a:avLst/>
                <a:gdLst/>
                <a:ahLst/>
                <a:cxnLst>
                  <a:cxn ang="0">
                    <a:pos x="324" y="2"/>
                  </a:cxn>
                  <a:cxn ang="0">
                    <a:pos x="332" y="19"/>
                  </a:cxn>
                  <a:cxn ang="0">
                    <a:pos x="326" y="26"/>
                  </a:cxn>
                  <a:cxn ang="0">
                    <a:pos x="319" y="28"/>
                  </a:cxn>
                  <a:cxn ang="0">
                    <a:pos x="313" y="41"/>
                  </a:cxn>
                  <a:cxn ang="0">
                    <a:pos x="331" y="49"/>
                  </a:cxn>
                  <a:cxn ang="0">
                    <a:pos x="362" y="46"/>
                  </a:cxn>
                  <a:cxn ang="0">
                    <a:pos x="362" y="50"/>
                  </a:cxn>
                  <a:cxn ang="0">
                    <a:pos x="356" y="51"/>
                  </a:cxn>
                  <a:cxn ang="0">
                    <a:pos x="359" y="56"/>
                  </a:cxn>
                  <a:cxn ang="0">
                    <a:pos x="354" y="63"/>
                  </a:cxn>
                  <a:cxn ang="0">
                    <a:pos x="346" y="69"/>
                  </a:cxn>
                  <a:cxn ang="0">
                    <a:pos x="342" y="84"/>
                  </a:cxn>
                  <a:cxn ang="0">
                    <a:pos x="332" y="102"/>
                  </a:cxn>
                  <a:cxn ang="0">
                    <a:pos x="337" y="119"/>
                  </a:cxn>
                  <a:cxn ang="0">
                    <a:pos x="330" y="132"/>
                  </a:cxn>
                  <a:cxn ang="0">
                    <a:pos x="323" y="140"/>
                  </a:cxn>
                  <a:cxn ang="0">
                    <a:pos x="326" y="146"/>
                  </a:cxn>
                  <a:cxn ang="0">
                    <a:pos x="319" y="152"/>
                  </a:cxn>
                  <a:cxn ang="0">
                    <a:pos x="312" y="151"/>
                  </a:cxn>
                  <a:cxn ang="0">
                    <a:pos x="309" y="158"/>
                  </a:cxn>
                  <a:cxn ang="0">
                    <a:pos x="305" y="181"/>
                  </a:cxn>
                  <a:cxn ang="0">
                    <a:pos x="298" y="197"/>
                  </a:cxn>
                  <a:cxn ang="0">
                    <a:pos x="289" y="209"/>
                  </a:cxn>
                  <a:cxn ang="0">
                    <a:pos x="284" y="210"/>
                  </a:cxn>
                  <a:cxn ang="0">
                    <a:pos x="278" y="209"/>
                  </a:cxn>
                  <a:cxn ang="0">
                    <a:pos x="277" y="232"/>
                  </a:cxn>
                  <a:cxn ang="0">
                    <a:pos x="269" y="239"/>
                  </a:cxn>
                  <a:cxn ang="0">
                    <a:pos x="268" y="243"/>
                  </a:cxn>
                  <a:cxn ang="0">
                    <a:pos x="271" y="242"/>
                  </a:cxn>
                  <a:cxn ang="0">
                    <a:pos x="270" y="253"/>
                  </a:cxn>
                  <a:cxn ang="0">
                    <a:pos x="267" y="260"/>
                  </a:cxn>
                  <a:cxn ang="0">
                    <a:pos x="261" y="265"/>
                  </a:cxn>
                  <a:cxn ang="0">
                    <a:pos x="263" y="270"/>
                  </a:cxn>
                  <a:cxn ang="0">
                    <a:pos x="257" y="273"/>
                  </a:cxn>
                  <a:cxn ang="0">
                    <a:pos x="264" y="280"/>
                  </a:cxn>
                  <a:cxn ang="0">
                    <a:pos x="260" y="285"/>
                  </a:cxn>
                  <a:cxn ang="0">
                    <a:pos x="263" y="293"/>
                  </a:cxn>
                  <a:cxn ang="0">
                    <a:pos x="269" y="300"/>
                  </a:cxn>
                  <a:cxn ang="0">
                    <a:pos x="271" y="306"/>
                  </a:cxn>
                  <a:cxn ang="0">
                    <a:pos x="269" y="314"/>
                  </a:cxn>
                  <a:cxn ang="0">
                    <a:pos x="267" y="317"/>
                  </a:cxn>
                  <a:cxn ang="0">
                    <a:pos x="269" y="328"/>
                  </a:cxn>
                  <a:cxn ang="0">
                    <a:pos x="151" y="334"/>
                  </a:cxn>
                  <a:cxn ang="0">
                    <a:pos x="127" y="331"/>
                  </a:cxn>
                  <a:cxn ang="0">
                    <a:pos x="115" y="336"/>
                  </a:cxn>
                  <a:cxn ang="0">
                    <a:pos x="50" y="336"/>
                  </a:cxn>
                  <a:cxn ang="0">
                    <a:pos x="47" y="287"/>
                  </a:cxn>
                  <a:cxn ang="0">
                    <a:pos x="42" y="285"/>
                  </a:cxn>
                  <a:cxn ang="0">
                    <a:pos x="30" y="286"/>
                  </a:cxn>
                  <a:cxn ang="0">
                    <a:pos x="27" y="281"/>
                  </a:cxn>
                  <a:cxn ang="0">
                    <a:pos x="19" y="286"/>
                  </a:cxn>
                  <a:cxn ang="0">
                    <a:pos x="15" y="174"/>
                  </a:cxn>
                  <a:cxn ang="0">
                    <a:pos x="8" y="70"/>
                  </a:cxn>
                  <a:cxn ang="0">
                    <a:pos x="94" y="13"/>
                  </a:cxn>
                  <a:cxn ang="0">
                    <a:pos x="291" y="2"/>
                  </a:cxn>
                </a:cxnLst>
                <a:rect l="0" t="0" r="r" b="b"/>
                <a:pathLst>
                  <a:path w="363" h="337">
                    <a:moveTo>
                      <a:pt x="309" y="0"/>
                    </a:moveTo>
                    <a:lnTo>
                      <a:pt x="317" y="0"/>
                    </a:lnTo>
                    <a:lnTo>
                      <a:pt x="324" y="2"/>
                    </a:lnTo>
                    <a:lnTo>
                      <a:pt x="328" y="7"/>
                    </a:lnTo>
                    <a:lnTo>
                      <a:pt x="332" y="15"/>
                    </a:lnTo>
                    <a:lnTo>
                      <a:pt x="332" y="19"/>
                    </a:lnTo>
                    <a:lnTo>
                      <a:pt x="330" y="21"/>
                    </a:lnTo>
                    <a:lnTo>
                      <a:pt x="328" y="23"/>
                    </a:lnTo>
                    <a:lnTo>
                      <a:pt x="326" y="26"/>
                    </a:lnTo>
                    <a:lnTo>
                      <a:pt x="320" y="26"/>
                    </a:lnTo>
                    <a:lnTo>
                      <a:pt x="318" y="23"/>
                    </a:lnTo>
                    <a:lnTo>
                      <a:pt x="319" y="28"/>
                    </a:lnTo>
                    <a:lnTo>
                      <a:pt x="318" y="33"/>
                    </a:lnTo>
                    <a:lnTo>
                      <a:pt x="314" y="36"/>
                    </a:lnTo>
                    <a:lnTo>
                      <a:pt x="313" y="41"/>
                    </a:lnTo>
                    <a:lnTo>
                      <a:pt x="314" y="46"/>
                    </a:lnTo>
                    <a:lnTo>
                      <a:pt x="323" y="49"/>
                    </a:lnTo>
                    <a:lnTo>
                      <a:pt x="331" y="49"/>
                    </a:lnTo>
                    <a:lnTo>
                      <a:pt x="340" y="47"/>
                    </a:lnTo>
                    <a:lnTo>
                      <a:pt x="349" y="46"/>
                    </a:lnTo>
                    <a:lnTo>
                      <a:pt x="362" y="46"/>
                    </a:lnTo>
                    <a:lnTo>
                      <a:pt x="363" y="48"/>
                    </a:lnTo>
                    <a:lnTo>
                      <a:pt x="362" y="49"/>
                    </a:lnTo>
                    <a:lnTo>
                      <a:pt x="362" y="50"/>
                    </a:lnTo>
                    <a:lnTo>
                      <a:pt x="359" y="50"/>
                    </a:lnTo>
                    <a:lnTo>
                      <a:pt x="358" y="51"/>
                    </a:lnTo>
                    <a:lnTo>
                      <a:pt x="356" y="51"/>
                    </a:lnTo>
                    <a:lnTo>
                      <a:pt x="356" y="53"/>
                    </a:lnTo>
                    <a:lnTo>
                      <a:pt x="358" y="55"/>
                    </a:lnTo>
                    <a:lnTo>
                      <a:pt x="359" y="56"/>
                    </a:lnTo>
                    <a:lnTo>
                      <a:pt x="359" y="57"/>
                    </a:lnTo>
                    <a:lnTo>
                      <a:pt x="360" y="57"/>
                    </a:lnTo>
                    <a:lnTo>
                      <a:pt x="354" y="63"/>
                    </a:lnTo>
                    <a:lnTo>
                      <a:pt x="352" y="64"/>
                    </a:lnTo>
                    <a:lnTo>
                      <a:pt x="349" y="67"/>
                    </a:lnTo>
                    <a:lnTo>
                      <a:pt x="346" y="69"/>
                    </a:lnTo>
                    <a:lnTo>
                      <a:pt x="347" y="76"/>
                    </a:lnTo>
                    <a:lnTo>
                      <a:pt x="346" y="81"/>
                    </a:lnTo>
                    <a:lnTo>
                      <a:pt x="342" y="84"/>
                    </a:lnTo>
                    <a:lnTo>
                      <a:pt x="337" y="88"/>
                    </a:lnTo>
                    <a:lnTo>
                      <a:pt x="332" y="93"/>
                    </a:lnTo>
                    <a:lnTo>
                      <a:pt x="332" y="102"/>
                    </a:lnTo>
                    <a:lnTo>
                      <a:pt x="333" y="107"/>
                    </a:lnTo>
                    <a:lnTo>
                      <a:pt x="335" y="113"/>
                    </a:lnTo>
                    <a:lnTo>
                      <a:pt x="337" y="119"/>
                    </a:lnTo>
                    <a:lnTo>
                      <a:pt x="335" y="124"/>
                    </a:lnTo>
                    <a:lnTo>
                      <a:pt x="333" y="128"/>
                    </a:lnTo>
                    <a:lnTo>
                      <a:pt x="330" y="132"/>
                    </a:lnTo>
                    <a:lnTo>
                      <a:pt x="325" y="134"/>
                    </a:lnTo>
                    <a:lnTo>
                      <a:pt x="320" y="135"/>
                    </a:lnTo>
                    <a:lnTo>
                      <a:pt x="323" y="140"/>
                    </a:lnTo>
                    <a:lnTo>
                      <a:pt x="325" y="142"/>
                    </a:lnTo>
                    <a:lnTo>
                      <a:pt x="325" y="144"/>
                    </a:lnTo>
                    <a:lnTo>
                      <a:pt x="326" y="146"/>
                    </a:lnTo>
                    <a:lnTo>
                      <a:pt x="325" y="148"/>
                    </a:lnTo>
                    <a:lnTo>
                      <a:pt x="320" y="153"/>
                    </a:lnTo>
                    <a:lnTo>
                      <a:pt x="319" y="152"/>
                    </a:lnTo>
                    <a:lnTo>
                      <a:pt x="318" y="152"/>
                    </a:lnTo>
                    <a:lnTo>
                      <a:pt x="317" y="151"/>
                    </a:lnTo>
                    <a:lnTo>
                      <a:pt x="312" y="151"/>
                    </a:lnTo>
                    <a:lnTo>
                      <a:pt x="312" y="154"/>
                    </a:lnTo>
                    <a:lnTo>
                      <a:pt x="311" y="158"/>
                    </a:lnTo>
                    <a:lnTo>
                      <a:pt x="309" y="158"/>
                    </a:lnTo>
                    <a:lnTo>
                      <a:pt x="306" y="155"/>
                    </a:lnTo>
                    <a:lnTo>
                      <a:pt x="305" y="169"/>
                    </a:lnTo>
                    <a:lnTo>
                      <a:pt x="305" y="181"/>
                    </a:lnTo>
                    <a:lnTo>
                      <a:pt x="306" y="189"/>
                    </a:lnTo>
                    <a:lnTo>
                      <a:pt x="303" y="194"/>
                    </a:lnTo>
                    <a:lnTo>
                      <a:pt x="298" y="197"/>
                    </a:lnTo>
                    <a:lnTo>
                      <a:pt x="293" y="200"/>
                    </a:lnTo>
                    <a:lnTo>
                      <a:pt x="290" y="203"/>
                    </a:lnTo>
                    <a:lnTo>
                      <a:pt x="289" y="209"/>
                    </a:lnTo>
                    <a:lnTo>
                      <a:pt x="286" y="211"/>
                    </a:lnTo>
                    <a:lnTo>
                      <a:pt x="285" y="211"/>
                    </a:lnTo>
                    <a:lnTo>
                      <a:pt x="284" y="210"/>
                    </a:lnTo>
                    <a:lnTo>
                      <a:pt x="283" y="210"/>
                    </a:lnTo>
                    <a:lnTo>
                      <a:pt x="281" y="209"/>
                    </a:lnTo>
                    <a:lnTo>
                      <a:pt x="278" y="209"/>
                    </a:lnTo>
                    <a:lnTo>
                      <a:pt x="281" y="221"/>
                    </a:lnTo>
                    <a:lnTo>
                      <a:pt x="284" y="232"/>
                    </a:lnTo>
                    <a:lnTo>
                      <a:pt x="277" y="232"/>
                    </a:lnTo>
                    <a:lnTo>
                      <a:pt x="273" y="235"/>
                    </a:lnTo>
                    <a:lnTo>
                      <a:pt x="270" y="237"/>
                    </a:lnTo>
                    <a:lnTo>
                      <a:pt x="269" y="239"/>
                    </a:lnTo>
                    <a:lnTo>
                      <a:pt x="267" y="240"/>
                    </a:lnTo>
                    <a:lnTo>
                      <a:pt x="267" y="242"/>
                    </a:lnTo>
                    <a:lnTo>
                      <a:pt x="268" y="243"/>
                    </a:lnTo>
                    <a:lnTo>
                      <a:pt x="269" y="243"/>
                    </a:lnTo>
                    <a:lnTo>
                      <a:pt x="270" y="242"/>
                    </a:lnTo>
                    <a:lnTo>
                      <a:pt x="271" y="242"/>
                    </a:lnTo>
                    <a:lnTo>
                      <a:pt x="273" y="243"/>
                    </a:lnTo>
                    <a:lnTo>
                      <a:pt x="273" y="249"/>
                    </a:lnTo>
                    <a:lnTo>
                      <a:pt x="270" y="253"/>
                    </a:lnTo>
                    <a:lnTo>
                      <a:pt x="269" y="257"/>
                    </a:lnTo>
                    <a:lnTo>
                      <a:pt x="268" y="258"/>
                    </a:lnTo>
                    <a:lnTo>
                      <a:pt x="267" y="260"/>
                    </a:lnTo>
                    <a:lnTo>
                      <a:pt x="264" y="261"/>
                    </a:lnTo>
                    <a:lnTo>
                      <a:pt x="261" y="263"/>
                    </a:lnTo>
                    <a:lnTo>
                      <a:pt x="261" y="265"/>
                    </a:lnTo>
                    <a:lnTo>
                      <a:pt x="262" y="267"/>
                    </a:lnTo>
                    <a:lnTo>
                      <a:pt x="262" y="268"/>
                    </a:lnTo>
                    <a:lnTo>
                      <a:pt x="263" y="270"/>
                    </a:lnTo>
                    <a:lnTo>
                      <a:pt x="263" y="271"/>
                    </a:lnTo>
                    <a:lnTo>
                      <a:pt x="259" y="271"/>
                    </a:lnTo>
                    <a:lnTo>
                      <a:pt x="257" y="273"/>
                    </a:lnTo>
                    <a:lnTo>
                      <a:pt x="259" y="275"/>
                    </a:lnTo>
                    <a:lnTo>
                      <a:pt x="262" y="279"/>
                    </a:lnTo>
                    <a:lnTo>
                      <a:pt x="264" y="280"/>
                    </a:lnTo>
                    <a:lnTo>
                      <a:pt x="264" y="281"/>
                    </a:lnTo>
                    <a:lnTo>
                      <a:pt x="262" y="284"/>
                    </a:lnTo>
                    <a:lnTo>
                      <a:pt x="260" y="285"/>
                    </a:lnTo>
                    <a:lnTo>
                      <a:pt x="259" y="286"/>
                    </a:lnTo>
                    <a:lnTo>
                      <a:pt x="260" y="289"/>
                    </a:lnTo>
                    <a:lnTo>
                      <a:pt x="263" y="293"/>
                    </a:lnTo>
                    <a:lnTo>
                      <a:pt x="266" y="294"/>
                    </a:lnTo>
                    <a:lnTo>
                      <a:pt x="268" y="296"/>
                    </a:lnTo>
                    <a:lnTo>
                      <a:pt x="269" y="300"/>
                    </a:lnTo>
                    <a:lnTo>
                      <a:pt x="270" y="301"/>
                    </a:lnTo>
                    <a:lnTo>
                      <a:pt x="270" y="303"/>
                    </a:lnTo>
                    <a:lnTo>
                      <a:pt x="271" y="306"/>
                    </a:lnTo>
                    <a:lnTo>
                      <a:pt x="273" y="307"/>
                    </a:lnTo>
                    <a:lnTo>
                      <a:pt x="273" y="310"/>
                    </a:lnTo>
                    <a:lnTo>
                      <a:pt x="269" y="314"/>
                    </a:lnTo>
                    <a:lnTo>
                      <a:pt x="268" y="314"/>
                    </a:lnTo>
                    <a:lnTo>
                      <a:pt x="267" y="316"/>
                    </a:lnTo>
                    <a:lnTo>
                      <a:pt x="267" y="317"/>
                    </a:lnTo>
                    <a:lnTo>
                      <a:pt x="269" y="322"/>
                    </a:lnTo>
                    <a:lnTo>
                      <a:pt x="270" y="325"/>
                    </a:lnTo>
                    <a:lnTo>
                      <a:pt x="269" y="328"/>
                    </a:lnTo>
                    <a:lnTo>
                      <a:pt x="232" y="328"/>
                    </a:lnTo>
                    <a:lnTo>
                      <a:pt x="192" y="331"/>
                    </a:lnTo>
                    <a:lnTo>
                      <a:pt x="151" y="334"/>
                    </a:lnTo>
                    <a:lnTo>
                      <a:pt x="142" y="332"/>
                    </a:lnTo>
                    <a:lnTo>
                      <a:pt x="132" y="330"/>
                    </a:lnTo>
                    <a:lnTo>
                      <a:pt x="127" y="331"/>
                    </a:lnTo>
                    <a:lnTo>
                      <a:pt x="123" y="332"/>
                    </a:lnTo>
                    <a:lnTo>
                      <a:pt x="120" y="335"/>
                    </a:lnTo>
                    <a:lnTo>
                      <a:pt x="115" y="336"/>
                    </a:lnTo>
                    <a:lnTo>
                      <a:pt x="93" y="337"/>
                    </a:lnTo>
                    <a:lnTo>
                      <a:pt x="71" y="335"/>
                    </a:lnTo>
                    <a:lnTo>
                      <a:pt x="50" y="336"/>
                    </a:lnTo>
                    <a:lnTo>
                      <a:pt x="50" y="288"/>
                    </a:lnTo>
                    <a:lnTo>
                      <a:pt x="48" y="288"/>
                    </a:lnTo>
                    <a:lnTo>
                      <a:pt x="47" y="287"/>
                    </a:lnTo>
                    <a:lnTo>
                      <a:pt x="45" y="287"/>
                    </a:lnTo>
                    <a:lnTo>
                      <a:pt x="44" y="286"/>
                    </a:lnTo>
                    <a:lnTo>
                      <a:pt x="42" y="285"/>
                    </a:lnTo>
                    <a:lnTo>
                      <a:pt x="35" y="285"/>
                    </a:lnTo>
                    <a:lnTo>
                      <a:pt x="33" y="286"/>
                    </a:lnTo>
                    <a:lnTo>
                      <a:pt x="30" y="286"/>
                    </a:lnTo>
                    <a:lnTo>
                      <a:pt x="30" y="280"/>
                    </a:lnTo>
                    <a:lnTo>
                      <a:pt x="29" y="279"/>
                    </a:lnTo>
                    <a:lnTo>
                      <a:pt x="27" y="281"/>
                    </a:lnTo>
                    <a:lnTo>
                      <a:pt x="27" y="282"/>
                    </a:lnTo>
                    <a:lnTo>
                      <a:pt x="23" y="286"/>
                    </a:lnTo>
                    <a:lnTo>
                      <a:pt x="19" y="286"/>
                    </a:lnTo>
                    <a:lnTo>
                      <a:pt x="15" y="250"/>
                    </a:lnTo>
                    <a:lnTo>
                      <a:pt x="14" y="212"/>
                    </a:lnTo>
                    <a:lnTo>
                      <a:pt x="15" y="174"/>
                    </a:lnTo>
                    <a:lnTo>
                      <a:pt x="15" y="137"/>
                    </a:lnTo>
                    <a:lnTo>
                      <a:pt x="14" y="99"/>
                    </a:lnTo>
                    <a:lnTo>
                      <a:pt x="8" y="70"/>
                    </a:lnTo>
                    <a:lnTo>
                      <a:pt x="2" y="42"/>
                    </a:lnTo>
                    <a:lnTo>
                      <a:pt x="0" y="15"/>
                    </a:lnTo>
                    <a:lnTo>
                      <a:pt x="94" y="13"/>
                    </a:lnTo>
                    <a:lnTo>
                      <a:pt x="190" y="9"/>
                    </a:lnTo>
                    <a:lnTo>
                      <a:pt x="284" y="4"/>
                    </a:lnTo>
                    <a:lnTo>
                      <a:pt x="291" y="2"/>
                    </a:lnTo>
                    <a:lnTo>
                      <a:pt x="300" y="1"/>
                    </a:lnTo>
                    <a:lnTo>
                      <a:pt x="30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33"/>
              <p:cNvSpPr>
                <a:spLocks/>
              </p:cNvSpPr>
              <p:nvPr/>
            </p:nvSpPr>
            <p:spPr bwMode="auto">
              <a:xfrm>
                <a:off x="5747758" y="1662481"/>
                <a:ext cx="864688" cy="532115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102" y="7"/>
                  </a:cxn>
                  <a:cxn ang="0">
                    <a:pos x="186" y="11"/>
                  </a:cxn>
                  <a:cxn ang="0">
                    <a:pos x="356" y="16"/>
                  </a:cxn>
                  <a:cxn ang="0">
                    <a:pos x="439" y="20"/>
                  </a:cxn>
                  <a:cxn ang="0">
                    <a:pos x="440" y="31"/>
                  </a:cxn>
                  <a:cxn ang="0">
                    <a:pos x="441" y="40"/>
                  </a:cxn>
                  <a:cxn ang="0">
                    <a:pos x="441" y="76"/>
                  </a:cxn>
                  <a:cxn ang="0">
                    <a:pos x="444" y="80"/>
                  </a:cxn>
                  <a:cxn ang="0">
                    <a:pos x="444" y="98"/>
                  </a:cxn>
                  <a:cxn ang="0">
                    <a:pos x="449" y="119"/>
                  </a:cxn>
                  <a:cxn ang="0">
                    <a:pos x="458" y="138"/>
                  </a:cxn>
                  <a:cxn ang="0">
                    <a:pos x="461" y="147"/>
                  </a:cxn>
                  <a:cxn ang="0">
                    <a:pos x="461" y="153"/>
                  </a:cxn>
                  <a:cxn ang="0">
                    <a:pos x="460" y="156"/>
                  </a:cxn>
                  <a:cxn ang="0">
                    <a:pos x="458" y="157"/>
                  </a:cxn>
                  <a:cxn ang="0">
                    <a:pos x="458" y="158"/>
                  </a:cxn>
                  <a:cxn ang="0">
                    <a:pos x="460" y="164"/>
                  </a:cxn>
                  <a:cxn ang="0">
                    <a:pos x="461" y="172"/>
                  </a:cxn>
                  <a:cxn ang="0">
                    <a:pos x="463" y="181"/>
                  </a:cxn>
                  <a:cxn ang="0">
                    <a:pos x="464" y="189"/>
                  </a:cxn>
                  <a:cxn ang="0">
                    <a:pos x="464" y="193"/>
                  </a:cxn>
                  <a:cxn ang="0">
                    <a:pos x="463" y="195"/>
                  </a:cxn>
                  <a:cxn ang="0">
                    <a:pos x="462" y="196"/>
                  </a:cxn>
                  <a:cxn ang="0">
                    <a:pos x="461" y="199"/>
                  </a:cxn>
                  <a:cxn ang="0">
                    <a:pos x="461" y="205"/>
                  </a:cxn>
                  <a:cxn ang="0">
                    <a:pos x="462" y="213"/>
                  </a:cxn>
                  <a:cxn ang="0">
                    <a:pos x="463" y="223"/>
                  </a:cxn>
                  <a:cxn ang="0">
                    <a:pos x="464" y="231"/>
                  </a:cxn>
                  <a:cxn ang="0">
                    <a:pos x="464" y="240"/>
                  </a:cxn>
                  <a:cxn ang="0">
                    <a:pos x="467" y="249"/>
                  </a:cxn>
                  <a:cxn ang="0">
                    <a:pos x="468" y="251"/>
                  </a:cxn>
                  <a:cxn ang="0">
                    <a:pos x="474" y="257"/>
                  </a:cxn>
                  <a:cxn ang="0">
                    <a:pos x="475" y="259"/>
                  </a:cxn>
                  <a:cxn ang="0">
                    <a:pos x="476" y="271"/>
                  </a:cxn>
                  <a:cxn ang="0">
                    <a:pos x="478" y="283"/>
                  </a:cxn>
                  <a:cxn ang="0">
                    <a:pos x="481" y="293"/>
                  </a:cxn>
                  <a:cxn ang="0">
                    <a:pos x="384" y="296"/>
                  </a:cxn>
                  <a:cxn ang="0">
                    <a:pos x="286" y="294"/>
                  </a:cxn>
                  <a:cxn ang="0">
                    <a:pos x="189" y="290"/>
                  </a:cxn>
                  <a:cxn ang="0">
                    <a:pos x="94" y="285"/>
                  </a:cxn>
                  <a:cxn ang="0">
                    <a:pos x="0" y="279"/>
                  </a:cxn>
                  <a:cxn ang="0">
                    <a:pos x="4" y="209"/>
                  </a:cxn>
                  <a:cxn ang="0">
                    <a:pos x="9" y="138"/>
                  </a:cxn>
                  <a:cxn ang="0">
                    <a:pos x="14" y="68"/>
                  </a:cxn>
                  <a:cxn ang="0">
                    <a:pos x="22" y="0"/>
                  </a:cxn>
                </a:cxnLst>
                <a:rect l="0" t="0" r="r" b="b"/>
                <a:pathLst>
                  <a:path w="481" h="296">
                    <a:moveTo>
                      <a:pt x="22" y="0"/>
                    </a:moveTo>
                    <a:lnTo>
                      <a:pt x="102" y="7"/>
                    </a:lnTo>
                    <a:lnTo>
                      <a:pt x="186" y="11"/>
                    </a:lnTo>
                    <a:lnTo>
                      <a:pt x="356" y="16"/>
                    </a:lnTo>
                    <a:lnTo>
                      <a:pt x="439" y="20"/>
                    </a:lnTo>
                    <a:lnTo>
                      <a:pt x="440" y="31"/>
                    </a:lnTo>
                    <a:lnTo>
                      <a:pt x="441" y="40"/>
                    </a:lnTo>
                    <a:lnTo>
                      <a:pt x="441" y="76"/>
                    </a:lnTo>
                    <a:lnTo>
                      <a:pt x="444" y="80"/>
                    </a:lnTo>
                    <a:lnTo>
                      <a:pt x="444" y="98"/>
                    </a:lnTo>
                    <a:lnTo>
                      <a:pt x="449" y="119"/>
                    </a:lnTo>
                    <a:lnTo>
                      <a:pt x="458" y="138"/>
                    </a:lnTo>
                    <a:lnTo>
                      <a:pt x="461" y="147"/>
                    </a:lnTo>
                    <a:lnTo>
                      <a:pt x="461" y="153"/>
                    </a:lnTo>
                    <a:lnTo>
                      <a:pt x="460" y="156"/>
                    </a:lnTo>
                    <a:lnTo>
                      <a:pt x="458" y="157"/>
                    </a:lnTo>
                    <a:lnTo>
                      <a:pt x="458" y="158"/>
                    </a:lnTo>
                    <a:lnTo>
                      <a:pt x="460" y="164"/>
                    </a:lnTo>
                    <a:lnTo>
                      <a:pt x="461" y="172"/>
                    </a:lnTo>
                    <a:lnTo>
                      <a:pt x="463" y="181"/>
                    </a:lnTo>
                    <a:lnTo>
                      <a:pt x="464" y="189"/>
                    </a:lnTo>
                    <a:lnTo>
                      <a:pt x="464" y="193"/>
                    </a:lnTo>
                    <a:lnTo>
                      <a:pt x="463" y="195"/>
                    </a:lnTo>
                    <a:lnTo>
                      <a:pt x="462" y="196"/>
                    </a:lnTo>
                    <a:lnTo>
                      <a:pt x="461" y="199"/>
                    </a:lnTo>
                    <a:lnTo>
                      <a:pt x="461" y="205"/>
                    </a:lnTo>
                    <a:lnTo>
                      <a:pt x="462" y="213"/>
                    </a:lnTo>
                    <a:lnTo>
                      <a:pt x="463" y="223"/>
                    </a:lnTo>
                    <a:lnTo>
                      <a:pt x="464" y="231"/>
                    </a:lnTo>
                    <a:lnTo>
                      <a:pt x="464" y="240"/>
                    </a:lnTo>
                    <a:lnTo>
                      <a:pt x="467" y="249"/>
                    </a:lnTo>
                    <a:lnTo>
                      <a:pt x="468" y="251"/>
                    </a:lnTo>
                    <a:lnTo>
                      <a:pt x="474" y="257"/>
                    </a:lnTo>
                    <a:lnTo>
                      <a:pt x="475" y="259"/>
                    </a:lnTo>
                    <a:lnTo>
                      <a:pt x="476" y="271"/>
                    </a:lnTo>
                    <a:lnTo>
                      <a:pt x="478" y="283"/>
                    </a:lnTo>
                    <a:lnTo>
                      <a:pt x="481" y="293"/>
                    </a:lnTo>
                    <a:lnTo>
                      <a:pt x="384" y="296"/>
                    </a:lnTo>
                    <a:lnTo>
                      <a:pt x="286" y="294"/>
                    </a:lnTo>
                    <a:lnTo>
                      <a:pt x="189" y="290"/>
                    </a:lnTo>
                    <a:lnTo>
                      <a:pt x="94" y="285"/>
                    </a:lnTo>
                    <a:lnTo>
                      <a:pt x="0" y="279"/>
                    </a:lnTo>
                    <a:lnTo>
                      <a:pt x="4" y="209"/>
                    </a:lnTo>
                    <a:lnTo>
                      <a:pt x="9" y="138"/>
                    </a:lnTo>
                    <a:lnTo>
                      <a:pt x="14" y="68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34"/>
              <p:cNvSpPr>
                <a:spLocks/>
              </p:cNvSpPr>
              <p:nvPr/>
            </p:nvSpPr>
            <p:spPr bwMode="auto">
              <a:xfrm>
                <a:off x="5711803" y="2171226"/>
                <a:ext cx="915023" cy="591439"/>
              </a:xfrm>
              <a:custGeom>
                <a:avLst/>
                <a:gdLst/>
                <a:ahLst/>
                <a:cxnLst>
                  <a:cxn ang="0">
                    <a:pos x="135" y="8"/>
                  </a:cxn>
                  <a:cxn ang="0">
                    <a:pos x="375" y="16"/>
                  </a:cxn>
                  <a:cxn ang="0">
                    <a:pos x="496" y="24"/>
                  </a:cxn>
                  <a:cxn ang="0">
                    <a:pos x="488" y="36"/>
                  </a:cxn>
                  <a:cxn ang="0">
                    <a:pos x="481" y="48"/>
                  </a:cxn>
                  <a:cxn ang="0">
                    <a:pos x="487" y="58"/>
                  </a:cxn>
                  <a:cxn ang="0">
                    <a:pos x="492" y="64"/>
                  </a:cxn>
                  <a:cxn ang="0">
                    <a:pos x="496" y="67"/>
                  </a:cxn>
                  <a:cxn ang="0">
                    <a:pos x="502" y="69"/>
                  </a:cxn>
                  <a:cxn ang="0">
                    <a:pos x="506" y="76"/>
                  </a:cxn>
                  <a:cxn ang="0">
                    <a:pos x="509" y="233"/>
                  </a:cxn>
                  <a:cxn ang="0">
                    <a:pos x="508" y="240"/>
                  </a:cxn>
                  <a:cxn ang="0">
                    <a:pos x="498" y="242"/>
                  </a:cxn>
                  <a:cxn ang="0">
                    <a:pos x="499" y="249"/>
                  </a:cxn>
                  <a:cxn ang="0">
                    <a:pos x="503" y="254"/>
                  </a:cxn>
                  <a:cxn ang="0">
                    <a:pos x="502" y="260"/>
                  </a:cxn>
                  <a:cxn ang="0">
                    <a:pos x="505" y="277"/>
                  </a:cxn>
                  <a:cxn ang="0">
                    <a:pos x="503" y="298"/>
                  </a:cxn>
                  <a:cxn ang="0">
                    <a:pos x="498" y="308"/>
                  </a:cxn>
                  <a:cxn ang="0">
                    <a:pos x="501" y="317"/>
                  </a:cxn>
                  <a:cxn ang="0">
                    <a:pos x="489" y="318"/>
                  </a:cxn>
                  <a:cxn ang="0">
                    <a:pos x="463" y="304"/>
                  </a:cxn>
                  <a:cxn ang="0">
                    <a:pos x="444" y="301"/>
                  </a:cxn>
                  <a:cxn ang="0">
                    <a:pos x="416" y="302"/>
                  </a:cxn>
                  <a:cxn ang="0">
                    <a:pos x="405" y="307"/>
                  </a:cxn>
                  <a:cxn ang="0">
                    <a:pos x="385" y="298"/>
                  </a:cxn>
                  <a:cxn ang="0">
                    <a:pos x="379" y="293"/>
                  </a:cxn>
                  <a:cxn ang="0">
                    <a:pos x="374" y="288"/>
                  </a:cxn>
                  <a:cxn ang="0">
                    <a:pos x="359" y="286"/>
                  </a:cxn>
                  <a:cxn ang="0">
                    <a:pos x="332" y="287"/>
                  </a:cxn>
                  <a:cxn ang="0">
                    <a:pos x="198" y="281"/>
                  </a:cxn>
                  <a:cxn ang="0">
                    <a:pos x="62" y="275"/>
                  </a:cxn>
                  <a:cxn ang="0">
                    <a:pos x="3" y="200"/>
                  </a:cxn>
                  <a:cxn ang="0">
                    <a:pos x="15" y="67"/>
                  </a:cxn>
                </a:cxnLst>
                <a:rect l="0" t="0" r="r" b="b"/>
                <a:pathLst>
                  <a:path w="509" h="329">
                    <a:moveTo>
                      <a:pt x="20" y="0"/>
                    </a:moveTo>
                    <a:lnTo>
                      <a:pt x="135" y="8"/>
                    </a:lnTo>
                    <a:lnTo>
                      <a:pt x="254" y="13"/>
                    </a:lnTo>
                    <a:lnTo>
                      <a:pt x="375" y="16"/>
                    </a:lnTo>
                    <a:lnTo>
                      <a:pt x="498" y="16"/>
                    </a:lnTo>
                    <a:lnTo>
                      <a:pt x="496" y="24"/>
                    </a:lnTo>
                    <a:lnTo>
                      <a:pt x="494" y="31"/>
                    </a:lnTo>
                    <a:lnTo>
                      <a:pt x="488" y="36"/>
                    </a:lnTo>
                    <a:lnTo>
                      <a:pt x="483" y="41"/>
                    </a:lnTo>
                    <a:lnTo>
                      <a:pt x="481" y="48"/>
                    </a:lnTo>
                    <a:lnTo>
                      <a:pt x="485" y="55"/>
                    </a:lnTo>
                    <a:lnTo>
                      <a:pt x="487" y="58"/>
                    </a:lnTo>
                    <a:lnTo>
                      <a:pt x="489" y="62"/>
                    </a:lnTo>
                    <a:lnTo>
                      <a:pt x="492" y="64"/>
                    </a:lnTo>
                    <a:lnTo>
                      <a:pt x="495" y="65"/>
                    </a:lnTo>
                    <a:lnTo>
                      <a:pt x="496" y="67"/>
                    </a:lnTo>
                    <a:lnTo>
                      <a:pt x="499" y="67"/>
                    </a:lnTo>
                    <a:lnTo>
                      <a:pt x="502" y="69"/>
                    </a:lnTo>
                    <a:lnTo>
                      <a:pt x="505" y="72"/>
                    </a:lnTo>
                    <a:lnTo>
                      <a:pt x="506" y="76"/>
                    </a:lnTo>
                    <a:lnTo>
                      <a:pt x="506" y="196"/>
                    </a:lnTo>
                    <a:lnTo>
                      <a:pt x="509" y="233"/>
                    </a:lnTo>
                    <a:lnTo>
                      <a:pt x="509" y="239"/>
                    </a:lnTo>
                    <a:lnTo>
                      <a:pt x="508" y="240"/>
                    </a:lnTo>
                    <a:lnTo>
                      <a:pt x="501" y="240"/>
                    </a:lnTo>
                    <a:lnTo>
                      <a:pt x="498" y="242"/>
                    </a:lnTo>
                    <a:lnTo>
                      <a:pt x="498" y="247"/>
                    </a:lnTo>
                    <a:lnTo>
                      <a:pt x="499" y="249"/>
                    </a:lnTo>
                    <a:lnTo>
                      <a:pt x="502" y="252"/>
                    </a:lnTo>
                    <a:lnTo>
                      <a:pt x="503" y="254"/>
                    </a:lnTo>
                    <a:lnTo>
                      <a:pt x="503" y="259"/>
                    </a:lnTo>
                    <a:lnTo>
                      <a:pt x="502" y="260"/>
                    </a:lnTo>
                    <a:lnTo>
                      <a:pt x="502" y="267"/>
                    </a:lnTo>
                    <a:lnTo>
                      <a:pt x="505" y="277"/>
                    </a:lnTo>
                    <a:lnTo>
                      <a:pt x="505" y="288"/>
                    </a:lnTo>
                    <a:lnTo>
                      <a:pt x="503" y="298"/>
                    </a:lnTo>
                    <a:lnTo>
                      <a:pt x="501" y="302"/>
                    </a:lnTo>
                    <a:lnTo>
                      <a:pt x="498" y="308"/>
                    </a:lnTo>
                    <a:lnTo>
                      <a:pt x="498" y="312"/>
                    </a:lnTo>
                    <a:lnTo>
                      <a:pt x="501" y="317"/>
                    </a:lnTo>
                    <a:lnTo>
                      <a:pt x="501" y="329"/>
                    </a:lnTo>
                    <a:lnTo>
                      <a:pt x="489" y="318"/>
                    </a:lnTo>
                    <a:lnTo>
                      <a:pt x="475" y="310"/>
                    </a:lnTo>
                    <a:lnTo>
                      <a:pt x="463" y="304"/>
                    </a:lnTo>
                    <a:lnTo>
                      <a:pt x="453" y="298"/>
                    </a:lnTo>
                    <a:lnTo>
                      <a:pt x="444" y="301"/>
                    </a:lnTo>
                    <a:lnTo>
                      <a:pt x="421" y="301"/>
                    </a:lnTo>
                    <a:lnTo>
                      <a:pt x="416" y="302"/>
                    </a:lnTo>
                    <a:lnTo>
                      <a:pt x="410" y="304"/>
                    </a:lnTo>
                    <a:lnTo>
                      <a:pt x="405" y="307"/>
                    </a:lnTo>
                    <a:lnTo>
                      <a:pt x="396" y="303"/>
                    </a:lnTo>
                    <a:lnTo>
                      <a:pt x="385" y="298"/>
                    </a:lnTo>
                    <a:lnTo>
                      <a:pt x="382" y="296"/>
                    </a:lnTo>
                    <a:lnTo>
                      <a:pt x="379" y="293"/>
                    </a:lnTo>
                    <a:lnTo>
                      <a:pt x="377" y="290"/>
                    </a:lnTo>
                    <a:lnTo>
                      <a:pt x="374" y="288"/>
                    </a:lnTo>
                    <a:lnTo>
                      <a:pt x="371" y="287"/>
                    </a:lnTo>
                    <a:lnTo>
                      <a:pt x="359" y="286"/>
                    </a:lnTo>
                    <a:lnTo>
                      <a:pt x="345" y="287"/>
                    </a:lnTo>
                    <a:lnTo>
                      <a:pt x="332" y="287"/>
                    </a:lnTo>
                    <a:lnTo>
                      <a:pt x="267" y="284"/>
                    </a:lnTo>
                    <a:lnTo>
                      <a:pt x="198" y="281"/>
                    </a:lnTo>
                    <a:lnTo>
                      <a:pt x="129" y="279"/>
                    </a:lnTo>
                    <a:lnTo>
                      <a:pt x="62" y="275"/>
                    </a:lnTo>
                    <a:lnTo>
                      <a:pt x="0" y="270"/>
                    </a:lnTo>
                    <a:lnTo>
                      <a:pt x="3" y="200"/>
                    </a:lnTo>
                    <a:lnTo>
                      <a:pt x="8" y="133"/>
                    </a:lnTo>
                    <a:lnTo>
                      <a:pt x="15" y="67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35"/>
              <p:cNvSpPr>
                <a:spLocks/>
              </p:cNvSpPr>
              <p:nvPr/>
            </p:nvSpPr>
            <p:spPr bwMode="auto">
              <a:xfrm>
                <a:off x="5686636" y="2661994"/>
                <a:ext cx="1078611" cy="532115"/>
              </a:xfrm>
              <a:custGeom>
                <a:avLst/>
                <a:gdLst/>
                <a:ahLst/>
                <a:cxnLst>
                  <a:cxn ang="0">
                    <a:pos x="57" y="4"/>
                  </a:cxn>
                  <a:cxn ang="0">
                    <a:pos x="152" y="9"/>
                  </a:cxn>
                  <a:cxn ang="0">
                    <a:pos x="251" y="14"/>
                  </a:cxn>
                  <a:cxn ang="0">
                    <a:pos x="319" y="17"/>
                  </a:cxn>
                  <a:cxn ang="0">
                    <a:pos x="377" y="17"/>
                  </a:cxn>
                  <a:cxn ang="0">
                    <a:pos x="399" y="28"/>
                  </a:cxn>
                  <a:cxn ang="0">
                    <a:pos x="412" y="35"/>
                  </a:cxn>
                  <a:cxn ang="0">
                    <a:pos x="416" y="37"/>
                  </a:cxn>
                  <a:cxn ang="0">
                    <a:pos x="421" y="39"/>
                  </a:cxn>
                  <a:cxn ang="0">
                    <a:pos x="425" y="37"/>
                  </a:cxn>
                  <a:cxn ang="0">
                    <a:pos x="428" y="32"/>
                  </a:cxn>
                  <a:cxn ang="0">
                    <a:pos x="456" y="31"/>
                  </a:cxn>
                  <a:cxn ang="0">
                    <a:pos x="467" y="29"/>
                  </a:cxn>
                  <a:cxn ang="0">
                    <a:pos x="473" y="38"/>
                  </a:cxn>
                  <a:cxn ang="0">
                    <a:pos x="482" y="41"/>
                  </a:cxn>
                  <a:cxn ang="0">
                    <a:pos x="495" y="42"/>
                  </a:cxn>
                  <a:cxn ang="0">
                    <a:pos x="503" y="51"/>
                  </a:cxn>
                  <a:cxn ang="0">
                    <a:pos x="509" y="56"/>
                  </a:cxn>
                  <a:cxn ang="0">
                    <a:pos x="515" y="60"/>
                  </a:cxn>
                  <a:cxn ang="0">
                    <a:pos x="522" y="64"/>
                  </a:cxn>
                  <a:cxn ang="0">
                    <a:pos x="525" y="70"/>
                  </a:cxn>
                  <a:cxn ang="0">
                    <a:pos x="530" y="80"/>
                  </a:cxn>
                  <a:cxn ang="0">
                    <a:pos x="532" y="88"/>
                  </a:cxn>
                  <a:cxn ang="0">
                    <a:pos x="532" y="99"/>
                  </a:cxn>
                  <a:cxn ang="0">
                    <a:pos x="538" y="107"/>
                  </a:cxn>
                  <a:cxn ang="0">
                    <a:pos x="542" y="119"/>
                  </a:cxn>
                  <a:cxn ang="0">
                    <a:pos x="548" y="139"/>
                  </a:cxn>
                  <a:cxn ang="0">
                    <a:pos x="549" y="155"/>
                  </a:cxn>
                  <a:cxn ang="0">
                    <a:pos x="556" y="160"/>
                  </a:cxn>
                  <a:cxn ang="0">
                    <a:pos x="560" y="163"/>
                  </a:cxn>
                  <a:cxn ang="0">
                    <a:pos x="561" y="169"/>
                  </a:cxn>
                  <a:cxn ang="0">
                    <a:pos x="560" y="177"/>
                  </a:cxn>
                  <a:cxn ang="0">
                    <a:pos x="562" y="183"/>
                  </a:cxn>
                  <a:cxn ang="0">
                    <a:pos x="566" y="189"/>
                  </a:cxn>
                  <a:cxn ang="0">
                    <a:pos x="565" y="195"/>
                  </a:cxn>
                  <a:cxn ang="0">
                    <a:pos x="562" y="198"/>
                  </a:cxn>
                  <a:cxn ang="0">
                    <a:pos x="563" y="203"/>
                  </a:cxn>
                  <a:cxn ang="0">
                    <a:pos x="565" y="206"/>
                  </a:cxn>
                  <a:cxn ang="0">
                    <a:pos x="566" y="217"/>
                  </a:cxn>
                  <a:cxn ang="0">
                    <a:pos x="570" y="244"/>
                  </a:cxn>
                  <a:cxn ang="0">
                    <a:pos x="577" y="258"/>
                  </a:cxn>
                  <a:cxn ang="0">
                    <a:pos x="580" y="265"/>
                  </a:cxn>
                  <a:cxn ang="0">
                    <a:pos x="596" y="283"/>
                  </a:cxn>
                  <a:cxn ang="0">
                    <a:pos x="483" y="296"/>
                  </a:cxn>
                  <a:cxn ang="0">
                    <a:pos x="249" y="291"/>
                  </a:cxn>
                  <a:cxn ang="0">
                    <a:pos x="135" y="263"/>
                  </a:cxn>
                  <a:cxn ang="0">
                    <a:pos x="137" y="195"/>
                  </a:cxn>
                  <a:cxn ang="0">
                    <a:pos x="34" y="186"/>
                  </a:cxn>
                  <a:cxn ang="0">
                    <a:pos x="3" y="137"/>
                  </a:cxn>
                  <a:cxn ang="0">
                    <a:pos x="9" y="44"/>
                  </a:cxn>
                </a:cxnLst>
                <a:rect l="0" t="0" r="r" b="b"/>
                <a:pathLst>
                  <a:path w="600" h="296">
                    <a:moveTo>
                      <a:pt x="14" y="0"/>
                    </a:moveTo>
                    <a:lnTo>
                      <a:pt x="57" y="4"/>
                    </a:lnTo>
                    <a:lnTo>
                      <a:pt x="104" y="7"/>
                    </a:lnTo>
                    <a:lnTo>
                      <a:pt x="152" y="9"/>
                    </a:lnTo>
                    <a:lnTo>
                      <a:pt x="203" y="11"/>
                    </a:lnTo>
                    <a:lnTo>
                      <a:pt x="251" y="14"/>
                    </a:lnTo>
                    <a:lnTo>
                      <a:pt x="298" y="17"/>
                    </a:lnTo>
                    <a:lnTo>
                      <a:pt x="319" y="17"/>
                    </a:lnTo>
                    <a:lnTo>
                      <a:pt x="359" y="15"/>
                    </a:lnTo>
                    <a:lnTo>
                      <a:pt x="377" y="17"/>
                    </a:lnTo>
                    <a:lnTo>
                      <a:pt x="389" y="22"/>
                    </a:lnTo>
                    <a:lnTo>
                      <a:pt x="399" y="28"/>
                    </a:lnTo>
                    <a:lnTo>
                      <a:pt x="411" y="34"/>
                    </a:lnTo>
                    <a:lnTo>
                      <a:pt x="412" y="35"/>
                    </a:lnTo>
                    <a:lnTo>
                      <a:pt x="414" y="36"/>
                    </a:lnTo>
                    <a:lnTo>
                      <a:pt x="416" y="37"/>
                    </a:lnTo>
                    <a:lnTo>
                      <a:pt x="416" y="39"/>
                    </a:lnTo>
                    <a:lnTo>
                      <a:pt x="421" y="39"/>
                    </a:lnTo>
                    <a:lnTo>
                      <a:pt x="423" y="38"/>
                    </a:lnTo>
                    <a:lnTo>
                      <a:pt x="425" y="37"/>
                    </a:lnTo>
                    <a:lnTo>
                      <a:pt x="426" y="35"/>
                    </a:lnTo>
                    <a:lnTo>
                      <a:pt x="428" y="32"/>
                    </a:lnTo>
                    <a:lnTo>
                      <a:pt x="431" y="31"/>
                    </a:lnTo>
                    <a:lnTo>
                      <a:pt x="456" y="31"/>
                    </a:lnTo>
                    <a:lnTo>
                      <a:pt x="464" y="28"/>
                    </a:lnTo>
                    <a:lnTo>
                      <a:pt x="467" y="29"/>
                    </a:lnTo>
                    <a:lnTo>
                      <a:pt x="469" y="31"/>
                    </a:lnTo>
                    <a:lnTo>
                      <a:pt x="473" y="38"/>
                    </a:lnTo>
                    <a:lnTo>
                      <a:pt x="475" y="39"/>
                    </a:lnTo>
                    <a:lnTo>
                      <a:pt x="482" y="41"/>
                    </a:lnTo>
                    <a:lnTo>
                      <a:pt x="489" y="41"/>
                    </a:lnTo>
                    <a:lnTo>
                      <a:pt x="495" y="42"/>
                    </a:lnTo>
                    <a:lnTo>
                      <a:pt x="498" y="44"/>
                    </a:lnTo>
                    <a:lnTo>
                      <a:pt x="503" y="51"/>
                    </a:lnTo>
                    <a:lnTo>
                      <a:pt x="506" y="53"/>
                    </a:lnTo>
                    <a:lnTo>
                      <a:pt x="509" y="56"/>
                    </a:lnTo>
                    <a:lnTo>
                      <a:pt x="512" y="58"/>
                    </a:lnTo>
                    <a:lnTo>
                      <a:pt x="515" y="60"/>
                    </a:lnTo>
                    <a:lnTo>
                      <a:pt x="518" y="63"/>
                    </a:lnTo>
                    <a:lnTo>
                      <a:pt x="522" y="64"/>
                    </a:lnTo>
                    <a:lnTo>
                      <a:pt x="526" y="65"/>
                    </a:lnTo>
                    <a:lnTo>
                      <a:pt x="525" y="70"/>
                    </a:lnTo>
                    <a:lnTo>
                      <a:pt x="526" y="76"/>
                    </a:lnTo>
                    <a:lnTo>
                      <a:pt x="530" y="80"/>
                    </a:lnTo>
                    <a:lnTo>
                      <a:pt x="532" y="85"/>
                    </a:lnTo>
                    <a:lnTo>
                      <a:pt x="532" y="88"/>
                    </a:lnTo>
                    <a:lnTo>
                      <a:pt x="531" y="93"/>
                    </a:lnTo>
                    <a:lnTo>
                      <a:pt x="532" y="99"/>
                    </a:lnTo>
                    <a:lnTo>
                      <a:pt x="537" y="105"/>
                    </a:lnTo>
                    <a:lnTo>
                      <a:pt x="538" y="107"/>
                    </a:lnTo>
                    <a:lnTo>
                      <a:pt x="540" y="109"/>
                    </a:lnTo>
                    <a:lnTo>
                      <a:pt x="542" y="119"/>
                    </a:lnTo>
                    <a:lnTo>
                      <a:pt x="547" y="130"/>
                    </a:lnTo>
                    <a:lnTo>
                      <a:pt x="548" y="139"/>
                    </a:lnTo>
                    <a:lnTo>
                      <a:pt x="548" y="153"/>
                    </a:lnTo>
                    <a:lnTo>
                      <a:pt x="549" y="155"/>
                    </a:lnTo>
                    <a:lnTo>
                      <a:pt x="554" y="157"/>
                    </a:lnTo>
                    <a:lnTo>
                      <a:pt x="556" y="160"/>
                    </a:lnTo>
                    <a:lnTo>
                      <a:pt x="559" y="161"/>
                    </a:lnTo>
                    <a:lnTo>
                      <a:pt x="560" y="163"/>
                    </a:lnTo>
                    <a:lnTo>
                      <a:pt x="561" y="167"/>
                    </a:lnTo>
                    <a:lnTo>
                      <a:pt x="561" y="169"/>
                    </a:lnTo>
                    <a:lnTo>
                      <a:pt x="560" y="172"/>
                    </a:lnTo>
                    <a:lnTo>
                      <a:pt x="560" y="177"/>
                    </a:lnTo>
                    <a:lnTo>
                      <a:pt x="561" y="181"/>
                    </a:lnTo>
                    <a:lnTo>
                      <a:pt x="562" y="183"/>
                    </a:lnTo>
                    <a:lnTo>
                      <a:pt x="563" y="184"/>
                    </a:lnTo>
                    <a:lnTo>
                      <a:pt x="566" y="189"/>
                    </a:lnTo>
                    <a:lnTo>
                      <a:pt x="566" y="192"/>
                    </a:lnTo>
                    <a:lnTo>
                      <a:pt x="565" y="195"/>
                    </a:lnTo>
                    <a:lnTo>
                      <a:pt x="563" y="196"/>
                    </a:lnTo>
                    <a:lnTo>
                      <a:pt x="562" y="198"/>
                    </a:lnTo>
                    <a:lnTo>
                      <a:pt x="562" y="200"/>
                    </a:lnTo>
                    <a:lnTo>
                      <a:pt x="563" y="203"/>
                    </a:lnTo>
                    <a:lnTo>
                      <a:pt x="565" y="204"/>
                    </a:lnTo>
                    <a:lnTo>
                      <a:pt x="565" y="206"/>
                    </a:lnTo>
                    <a:lnTo>
                      <a:pt x="566" y="209"/>
                    </a:lnTo>
                    <a:lnTo>
                      <a:pt x="566" y="217"/>
                    </a:lnTo>
                    <a:lnTo>
                      <a:pt x="567" y="231"/>
                    </a:lnTo>
                    <a:lnTo>
                      <a:pt x="570" y="244"/>
                    </a:lnTo>
                    <a:lnTo>
                      <a:pt x="576" y="256"/>
                    </a:lnTo>
                    <a:lnTo>
                      <a:pt x="577" y="258"/>
                    </a:lnTo>
                    <a:lnTo>
                      <a:pt x="577" y="260"/>
                    </a:lnTo>
                    <a:lnTo>
                      <a:pt x="580" y="265"/>
                    </a:lnTo>
                    <a:lnTo>
                      <a:pt x="584" y="269"/>
                    </a:lnTo>
                    <a:lnTo>
                      <a:pt x="596" y="283"/>
                    </a:lnTo>
                    <a:lnTo>
                      <a:pt x="600" y="293"/>
                    </a:lnTo>
                    <a:lnTo>
                      <a:pt x="483" y="296"/>
                    </a:lnTo>
                    <a:lnTo>
                      <a:pt x="366" y="295"/>
                    </a:lnTo>
                    <a:lnTo>
                      <a:pt x="249" y="291"/>
                    </a:lnTo>
                    <a:lnTo>
                      <a:pt x="135" y="288"/>
                    </a:lnTo>
                    <a:lnTo>
                      <a:pt x="135" y="263"/>
                    </a:lnTo>
                    <a:lnTo>
                      <a:pt x="137" y="219"/>
                    </a:lnTo>
                    <a:lnTo>
                      <a:pt x="137" y="195"/>
                    </a:lnTo>
                    <a:lnTo>
                      <a:pt x="104" y="191"/>
                    </a:lnTo>
                    <a:lnTo>
                      <a:pt x="34" y="186"/>
                    </a:lnTo>
                    <a:lnTo>
                      <a:pt x="0" y="183"/>
                    </a:lnTo>
                    <a:lnTo>
                      <a:pt x="3" y="137"/>
                    </a:lnTo>
                    <a:lnTo>
                      <a:pt x="6" y="91"/>
                    </a:lnTo>
                    <a:lnTo>
                      <a:pt x="9" y="44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36"/>
              <p:cNvSpPr>
                <a:spLocks/>
              </p:cNvSpPr>
              <p:nvPr/>
            </p:nvSpPr>
            <p:spPr bwMode="auto">
              <a:xfrm>
                <a:off x="5904157" y="3183322"/>
                <a:ext cx="965358" cy="51773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69" y="4"/>
                  </a:cxn>
                  <a:cxn ang="0">
                    <a:pos x="126" y="6"/>
                  </a:cxn>
                  <a:cxn ang="0">
                    <a:pos x="242" y="8"/>
                  </a:cxn>
                  <a:cxn ang="0">
                    <a:pos x="300" y="12"/>
                  </a:cxn>
                  <a:cxn ang="0">
                    <a:pos x="332" y="13"/>
                  </a:cxn>
                  <a:cxn ang="0">
                    <a:pos x="363" y="13"/>
                  </a:cxn>
                  <a:cxn ang="0">
                    <a:pos x="394" y="12"/>
                  </a:cxn>
                  <a:cxn ang="0">
                    <a:pos x="418" y="10"/>
                  </a:cxn>
                  <a:cxn ang="0">
                    <a:pos x="441" y="7"/>
                  </a:cxn>
                  <a:cxn ang="0">
                    <a:pos x="461" y="6"/>
                  </a:cxn>
                  <a:cxn ang="0">
                    <a:pos x="479" y="8"/>
                  </a:cxn>
                  <a:cxn ang="0">
                    <a:pos x="486" y="11"/>
                  </a:cxn>
                  <a:cxn ang="0">
                    <a:pos x="487" y="12"/>
                  </a:cxn>
                  <a:cxn ang="0">
                    <a:pos x="489" y="13"/>
                  </a:cxn>
                  <a:cxn ang="0">
                    <a:pos x="493" y="17"/>
                  </a:cxn>
                  <a:cxn ang="0">
                    <a:pos x="495" y="20"/>
                  </a:cxn>
                  <a:cxn ang="0">
                    <a:pos x="500" y="22"/>
                  </a:cxn>
                  <a:cxn ang="0">
                    <a:pos x="501" y="22"/>
                  </a:cxn>
                  <a:cxn ang="0">
                    <a:pos x="503" y="21"/>
                  </a:cxn>
                  <a:cxn ang="0">
                    <a:pos x="506" y="18"/>
                  </a:cxn>
                  <a:cxn ang="0">
                    <a:pos x="509" y="20"/>
                  </a:cxn>
                  <a:cxn ang="0">
                    <a:pos x="509" y="22"/>
                  </a:cxn>
                  <a:cxn ang="0">
                    <a:pos x="512" y="22"/>
                  </a:cxn>
                  <a:cxn ang="0">
                    <a:pos x="513" y="25"/>
                  </a:cxn>
                  <a:cxn ang="0">
                    <a:pos x="515" y="26"/>
                  </a:cxn>
                  <a:cxn ang="0">
                    <a:pos x="515" y="28"/>
                  </a:cxn>
                  <a:cxn ang="0">
                    <a:pos x="511" y="27"/>
                  </a:cxn>
                  <a:cxn ang="0">
                    <a:pos x="505" y="27"/>
                  </a:cxn>
                  <a:cxn ang="0">
                    <a:pos x="506" y="28"/>
                  </a:cxn>
                  <a:cxn ang="0">
                    <a:pos x="506" y="32"/>
                  </a:cxn>
                  <a:cxn ang="0">
                    <a:pos x="505" y="34"/>
                  </a:cxn>
                  <a:cxn ang="0">
                    <a:pos x="503" y="38"/>
                  </a:cxn>
                  <a:cxn ang="0">
                    <a:pos x="502" y="41"/>
                  </a:cxn>
                  <a:cxn ang="0">
                    <a:pos x="501" y="46"/>
                  </a:cxn>
                  <a:cxn ang="0">
                    <a:pos x="501" y="53"/>
                  </a:cxn>
                  <a:cxn ang="0">
                    <a:pos x="498" y="57"/>
                  </a:cxn>
                  <a:cxn ang="0">
                    <a:pos x="497" y="59"/>
                  </a:cxn>
                  <a:cxn ang="0">
                    <a:pos x="495" y="60"/>
                  </a:cxn>
                  <a:cxn ang="0">
                    <a:pos x="496" y="62"/>
                  </a:cxn>
                  <a:cxn ang="0">
                    <a:pos x="497" y="62"/>
                  </a:cxn>
                  <a:cxn ang="0">
                    <a:pos x="497" y="61"/>
                  </a:cxn>
                  <a:cxn ang="0">
                    <a:pos x="500" y="60"/>
                  </a:cxn>
                  <a:cxn ang="0">
                    <a:pos x="501" y="57"/>
                  </a:cxn>
                  <a:cxn ang="0">
                    <a:pos x="502" y="56"/>
                  </a:cxn>
                  <a:cxn ang="0">
                    <a:pos x="506" y="56"/>
                  </a:cxn>
                  <a:cxn ang="0">
                    <a:pos x="506" y="60"/>
                  </a:cxn>
                  <a:cxn ang="0">
                    <a:pos x="509" y="64"/>
                  </a:cxn>
                  <a:cxn ang="0">
                    <a:pos x="511" y="66"/>
                  </a:cxn>
                  <a:cxn ang="0">
                    <a:pos x="515" y="66"/>
                  </a:cxn>
                  <a:cxn ang="0">
                    <a:pos x="515" y="74"/>
                  </a:cxn>
                  <a:cxn ang="0">
                    <a:pos x="517" y="78"/>
                  </a:cxn>
                  <a:cxn ang="0">
                    <a:pos x="531" y="89"/>
                  </a:cxn>
                  <a:cxn ang="0">
                    <a:pos x="534" y="94"/>
                  </a:cxn>
                  <a:cxn ang="0">
                    <a:pos x="537" y="220"/>
                  </a:cxn>
                  <a:cxn ang="0">
                    <a:pos x="537" y="285"/>
                  </a:cxn>
                  <a:cxn ang="0">
                    <a:pos x="403" y="288"/>
                  </a:cxn>
                  <a:cxn ang="0">
                    <a:pos x="267" y="287"/>
                  </a:cxn>
                  <a:cxn ang="0">
                    <a:pos x="133" y="283"/>
                  </a:cxn>
                  <a:cxn ang="0">
                    <a:pos x="0" y="279"/>
                  </a:cxn>
                  <a:cxn ang="0">
                    <a:pos x="4" y="186"/>
                  </a:cxn>
                  <a:cxn ang="0">
                    <a:pos x="8" y="92"/>
                  </a:cxn>
                  <a:cxn ang="0">
                    <a:pos x="14" y="0"/>
                  </a:cxn>
                </a:cxnLst>
                <a:rect l="0" t="0" r="r" b="b"/>
                <a:pathLst>
                  <a:path w="537" h="288">
                    <a:moveTo>
                      <a:pt x="14" y="0"/>
                    </a:moveTo>
                    <a:lnTo>
                      <a:pt x="69" y="4"/>
                    </a:lnTo>
                    <a:lnTo>
                      <a:pt x="126" y="6"/>
                    </a:lnTo>
                    <a:lnTo>
                      <a:pt x="242" y="8"/>
                    </a:lnTo>
                    <a:lnTo>
                      <a:pt x="300" y="12"/>
                    </a:lnTo>
                    <a:lnTo>
                      <a:pt x="332" y="13"/>
                    </a:lnTo>
                    <a:lnTo>
                      <a:pt x="363" y="13"/>
                    </a:lnTo>
                    <a:lnTo>
                      <a:pt x="394" y="12"/>
                    </a:lnTo>
                    <a:lnTo>
                      <a:pt x="418" y="10"/>
                    </a:lnTo>
                    <a:lnTo>
                      <a:pt x="441" y="7"/>
                    </a:lnTo>
                    <a:lnTo>
                      <a:pt x="461" y="6"/>
                    </a:lnTo>
                    <a:lnTo>
                      <a:pt x="479" y="8"/>
                    </a:lnTo>
                    <a:lnTo>
                      <a:pt x="486" y="11"/>
                    </a:lnTo>
                    <a:lnTo>
                      <a:pt x="487" y="12"/>
                    </a:lnTo>
                    <a:lnTo>
                      <a:pt x="489" y="13"/>
                    </a:lnTo>
                    <a:lnTo>
                      <a:pt x="493" y="17"/>
                    </a:lnTo>
                    <a:lnTo>
                      <a:pt x="495" y="20"/>
                    </a:lnTo>
                    <a:lnTo>
                      <a:pt x="500" y="22"/>
                    </a:lnTo>
                    <a:lnTo>
                      <a:pt x="501" y="22"/>
                    </a:lnTo>
                    <a:lnTo>
                      <a:pt x="503" y="21"/>
                    </a:lnTo>
                    <a:lnTo>
                      <a:pt x="506" y="18"/>
                    </a:lnTo>
                    <a:lnTo>
                      <a:pt x="509" y="20"/>
                    </a:lnTo>
                    <a:lnTo>
                      <a:pt x="509" y="22"/>
                    </a:lnTo>
                    <a:lnTo>
                      <a:pt x="512" y="22"/>
                    </a:lnTo>
                    <a:lnTo>
                      <a:pt x="513" y="25"/>
                    </a:lnTo>
                    <a:lnTo>
                      <a:pt x="515" y="26"/>
                    </a:lnTo>
                    <a:lnTo>
                      <a:pt x="515" y="28"/>
                    </a:lnTo>
                    <a:lnTo>
                      <a:pt x="511" y="27"/>
                    </a:lnTo>
                    <a:lnTo>
                      <a:pt x="505" y="27"/>
                    </a:lnTo>
                    <a:lnTo>
                      <a:pt x="506" y="28"/>
                    </a:lnTo>
                    <a:lnTo>
                      <a:pt x="506" y="32"/>
                    </a:lnTo>
                    <a:lnTo>
                      <a:pt x="505" y="34"/>
                    </a:lnTo>
                    <a:lnTo>
                      <a:pt x="503" y="38"/>
                    </a:lnTo>
                    <a:lnTo>
                      <a:pt x="502" y="41"/>
                    </a:lnTo>
                    <a:lnTo>
                      <a:pt x="501" y="46"/>
                    </a:lnTo>
                    <a:lnTo>
                      <a:pt x="501" y="53"/>
                    </a:lnTo>
                    <a:lnTo>
                      <a:pt x="498" y="57"/>
                    </a:lnTo>
                    <a:lnTo>
                      <a:pt x="497" y="59"/>
                    </a:lnTo>
                    <a:lnTo>
                      <a:pt x="495" y="60"/>
                    </a:lnTo>
                    <a:lnTo>
                      <a:pt x="496" y="62"/>
                    </a:lnTo>
                    <a:lnTo>
                      <a:pt x="497" y="62"/>
                    </a:lnTo>
                    <a:lnTo>
                      <a:pt x="497" y="61"/>
                    </a:lnTo>
                    <a:lnTo>
                      <a:pt x="500" y="60"/>
                    </a:lnTo>
                    <a:lnTo>
                      <a:pt x="501" y="57"/>
                    </a:lnTo>
                    <a:lnTo>
                      <a:pt x="502" y="56"/>
                    </a:lnTo>
                    <a:lnTo>
                      <a:pt x="506" y="56"/>
                    </a:lnTo>
                    <a:lnTo>
                      <a:pt x="506" y="60"/>
                    </a:lnTo>
                    <a:lnTo>
                      <a:pt x="509" y="64"/>
                    </a:lnTo>
                    <a:lnTo>
                      <a:pt x="511" y="66"/>
                    </a:lnTo>
                    <a:lnTo>
                      <a:pt x="515" y="66"/>
                    </a:lnTo>
                    <a:lnTo>
                      <a:pt x="515" y="74"/>
                    </a:lnTo>
                    <a:lnTo>
                      <a:pt x="517" y="78"/>
                    </a:lnTo>
                    <a:lnTo>
                      <a:pt x="531" y="89"/>
                    </a:lnTo>
                    <a:lnTo>
                      <a:pt x="534" y="94"/>
                    </a:lnTo>
                    <a:lnTo>
                      <a:pt x="537" y="220"/>
                    </a:lnTo>
                    <a:lnTo>
                      <a:pt x="537" y="285"/>
                    </a:lnTo>
                    <a:lnTo>
                      <a:pt x="403" y="288"/>
                    </a:lnTo>
                    <a:lnTo>
                      <a:pt x="267" y="287"/>
                    </a:lnTo>
                    <a:lnTo>
                      <a:pt x="133" y="283"/>
                    </a:lnTo>
                    <a:lnTo>
                      <a:pt x="0" y="279"/>
                    </a:lnTo>
                    <a:lnTo>
                      <a:pt x="4" y="186"/>
                    </a:lnTo>
                    <a:lnTo>
                      <a:pt x="8" y="92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37"/>
              <p:cNvSpPr>
                <a:spLocks/>
              </p:cNvSpPr>
              <p:nvPr/>
            </p:nvSpPr>
            <p:spPr bwMode="auto">
              <a:xfrm>
                <a:off x="5763938" y="3684878"/>
                <a:ext cx="1143329" cy="578855"/>
              </a:xfrm>
              <a:custGeom>
                <a:avLst/>
                <a:gdLst/>
                <a:ahLst/>
                <a:cxnLst>
                  <a:cxn ang="0">
                    <a:pos x="154" y="7"/>
                  </a:cxn>
                  <a:cxn ang="0">
                    <a:pos x="461" y="12"/>
                  </a:cxn>
                  <a:cxn ang="0">
                    <a:pos x="618" y="43"/>
                  </a:cxn>
                  <a:cxn ang="0">
                    <a:pos x="626" y="102"/>
                  </a:cxn>
                  <a:cxn ang="0">
                    <a:pos x="635" y="159"/>
                  </a:cxn>
                  <a:cxn ang="0">
                    <a:pos x="635" y="237"/>
                  </a:cxn>
                  <a:cxn ang="0">
                    <a:pos x="619" y="317"/>
                  </a:cxn>
                  <a:cxn ang="0">
                    <a:pos x="581" y="294"/>
                  </a:cxn>
                  <a:cxn ang="0">
                    <a:pos x="578" y="294"/>
                  </a:cxn>
                  <a:cxn ang="0">
                    <a:pos x="575" y="295"/>
                  </a:cxn>
                  <a:cxn ang="0">
                    <a:pos x="574" y="299"/>
                  </a:cxn>
                  <a:cxn ang="0">
                    <a:pos x="572" y="302"/>
                  </a:cxn>
                  <a:cxn ang="0">
                    <a:pos x="559" y="300"/>
                  </a:cxn>
                  <a:cxn ang="0">
                    <a:pos x="553" y="296"/>
                  </a:cxn>
                  <a:cxn ang="0">
                    <a:pos x="540" y="301"/>
                  </a:cxn>
                  <a:cxn ang="0">
                    <a:pos x="530" y="303"/>
                  </a:cxn>
                  <a:cxn ang="0">
                    <a:pos x="497" y="316"/>
                  </a:cxn>
                  <a:cxn ang="0">
                    <a:pos x="474" y="302"/>
                  </a:cxn>
                  <a:cxn ang="0">
                    <a:pos x="470" y="300"/>
                  </a:cxn>
                  <a:cxn ang="0">
                    <a:pos x="466" y="303"/>
                  </a:cxn>
                  <a:cxn ang="0">
                    <a:pos x="462" y="305"/>
                  </a:cxn>
                  <a:cxn ang="0">
                    <a:pos x="460" y="302"/>
                  </a:cxn>
                  <a:cxn ang="0">
                    <a:pos x="454" y="299"/>
                  </a:cxn>
                  <a:cxn ang="0">
                    <a:pos x="446" y="298"/>
                  </a:cxn>
                  <a:cxn ang="0">
                    <a:pos x="438" y="305"/>
                  </a:cxn>
                  <a:cxn ang="0">
                    <a:pos x="435" y="316"/>
                  </a:cxn>
                  <a:cxn ang="0">
                    <a:pos x="431" y="314"/>
                  </a:cxn>
                  <a:cxn ang="0">
                    <a:pos x="430" y="309"/>
                  </a:cxn>
                  <a:cxn ang="0">
                    <a:pos x="431" y="305"/>
                  </a:cxn>
                  <a:cxn ang="0">
                    <a:pos x="424" y="302"/>
                  </a:cxn>
                  <a:cxn ang="0">
                    <a:pos x="418" y="305"/>
                  </a:cxn>
                  <a:cxn ang="0">
                    <a:pos x="410" y="302"/>
                  </a:cxn>
                  <a:cxn ang="0">
                    <a:pos x="396" y="294"/>
                  </a:cxn>
                  <a:cxn ang="0">
                    <a:pos x="389" y="294"/>
                  </a:cxn>
                  <a:cxn ang="0">
                    <a:pos x="378" y="302"/>
                  </a:cxn>
                  <a:cxn ang="0">
                    <a:pos x="374" y="296"/>
                  </a:cxn>
                  <a:cxn ang="0">
                    <a:pos x="369" y="291"/>
                  </a:cxn>
                  <a:cxn ang="0">
                    <a:pos x="362" y="287"/>
                  </a:cxn>
                  <a:cxn ang="0">
                    <a:pos x="362" y="277"/>
                  </a:cxn>
                  <a:cxn ang="0">
                    <a:pos x="339" y="279"/>
                  </a:cxn>
                  <a:cxn ang="0">
                    <a:pos x="314" y="277"/>
                  </a:cxn>
                  <a:cxn ang="0">
                    <a:pos x="277" y="268"/>
                  </a:cxn>
                  <a:cxn ang="0">
                    <a:pos x="276" y="256"/>
                  </a:cxn>
                  <a:cxn ang="0">
                    <a:pos x="268" y="249"/>
                  </a:cxn>
                  <a:cxn ang="0">
                    <a:pos x="264" y="246"/>
                  </a:cxn>
                  <a:cxn ang="0">
                    <a:pos x="258" y="251"/>
                  </a:cxn>
                  <a:cxn ang="0">
                    <a:pos x="255" y="250"/>
                  </a:cxn>
                  <a:cxn ang="0">
                    <a:pos x="248" y="249"/>
                  </a:cxn>
                  <a:cxn ang="0">
                    <a:pos x="247" y="251"/>
                  </a:cxn>
                  <a:cxn ang="0">
                    <a:pos x="232" y="242"/>
                  </a:cxn>
                  <a:cxn ang="0">
                    <a:pos x="219" y="231"/>
                  </a:cxn>
                  <a:cxn ang="0">
                    <a:pos x="224" y="60"/>
                  </a:cxn>
                  <a:cxn ang="0">
                    <a:pos x="199" y="50"/>
                  </a:cxn>
                  <a:cxn ang="0">
                    <a:pos x="169" y="51"/>
                  </a:cxn>
                  <a:cxn ang="0">
                    <a:pos x="118" y="48"/>
                  </a:cxn>
                  <a:cxn ang="0">
                    <a:pos x="37" y="42"/>
                  </a:cxn>
                  <a:cxn ang="0">
                    <a:pos x="1" y="25"/>
                  </a:cxn>
                  <a:cxn ang="0">
                    <a:pos x="5" y="0"/>
                  </a:cxn>
                </a:cxnLst>
                <a:rect l="0" t="0" r="r" b="b"/>
                <a:pathLst>
                  <a:path w="636" h="322">
                    <a:moveTo>
                      <a:pt x="5" y="0"/>
                    </a:moveTo>
                    <a:lnTo>
                      <a:pt x="154" y="7"/>
                    </a:lnTo>
                    <a:lnTo>
                      <a:pt x="306" y="11"/>
                    </a:lnTo>
                    <a:lnTo>
                      <a:pt x="461" y="12"/>
                    </a:lnTo>
                    <a:lnTo>
                      <a:pt x="618" y="12"/>
                    </a:lnTo>
                    <a:lnTo>
                      <a:pt x="618" y="43"/>
                    </a:lnTo>
                    <a:lnTo>
                      <a:pt x="621" y="72"/>
                    </a:lnTo>
                    <a:lnTo>
                      <a:pt x="626" y="102"/>
                    </a:lnTo>
                    <a:lnTo>
                      <a:pt x="631" y="130"/>
                    </a:lnTo>
                    <a:lnTo>
                      <a:pt x="635" y="159"/>
                    </a:lnTo>
                    <a:lnTo>
                      <a:pt x="636" y="197"/>
                    </a:lnTo>
                    <a:lnTo>
                      <a:pt x="635" y="237"/>
                    </a:lnTo>
                    <a:lnTo>
                      <a:pt x="635" y="322"/>
                    </a:lnTo>
                    <a:lnTo>
                      <a:pt x="619" y="317"/>
                    </a:lnTo>
                    <a:lnTo>
                      <a:pt x="594" y="301"/>
                    </a:lnTo>
                    <a:lnTo>
                      <a:pt x="581" y="294"/>
                    </a:lnTo>
                    <a:lnTo>
                      <a:pt x="579" y="293"/>
                    </a:lnTo>
                    <a:lnTo>
                      <a:pt x="578" y="294"/>
                    </a:lnTo>
                    <a:lnTo>
                      <a:pt x="576" y="294"/>
                    </a:lnTo>
                    <a:lnTo>
                      <a:pt x="575" y="295"/>
                    </a:lnTo>
                    <a:lnTo>
                      <a:pt x="575" y="298"/>
                    </a:lnTo>
                    <a:lnTo>
                      <a:pt x="574" y="299"/>
                    </a:lnTo>
                    <a:lnTo>
                      <a:pt x="574" y="300"/>
                    </a:lnTo>
                    <a:lnTo>
                      <a:pt x="572" y="302"/>
                    </a:lnTo>
                    <a:lnTo>
                      <a:pt x="564" y="302"/>
                    </a:lnTo>
                    <a:lnTo>
                      <a:pt x="559" y="300"/>
                    </a:lnTo>
                    <a:lnTo>
                      <a:pt x="558" y="299"/>
                    </a:lnTo>
                    <a:lnTo>
                      <a:pt x="553" y="296"/>
                    </a:lnTo>
                    <a:lnTo>
                      <a:pt x="546" y="298"/>
                    </a:lnTo>
                    <a:lnTo>
                      <a:pt x="540" y="301"/>
                    </a:lnTo>
                    <a:lnTo>
                      <a:pt x="534" y="303"/>
                    </a:lnTo>
                    <a:lnTo>
                      <a:pt x="530" y="303"/>
                    </a:lnTo>
                    <a:lnTo>
                      <a:pt x="525" y="299"/>
                    </a:lnTo>
                    <a:lnTo>
                      <a:pt x="497" y="316"/>
                    </a:lnTo>
                    <a:lnTo>
                      <a:pt x="484" y="309"/>
                    </a:lnTo>
                    <a:lnTo>
                      <a:pt x="474" y="302"/>
                    </a:lnTo>
                    <a:lnTo>
                      <a:pt x="472" y="301"/>
                    </a:lnTo>
                    <a:lnTo>
                      <a:pt x="470" y="300"/>
                    </a:lnTo>
                    <a:lnTo>
                      <a:pt x="469" y="300"/>
                    </a:lnTo>
                    <a:lnTo>
                      <a:pt x="466" y="303"/>
                    </a:lnTo>
                    <a:lnTo>
                      <a:pt x="465" y="303"/>
                    </a:lnTo>
                    <a:lnTo>
                      <a:pt x="462" y="305"/>
                    </a:lnTo>
                    <a:lnTo>
                      <a:pt x="460" y="305"/>
                    </a:lnTo>
                    <a:lnTo>
                      <a:pt x="460" y="302"/>
                    </a:lnTo>
                    <a:lnTo>
                      <a:pt x="459" y="301"/>
                    </a:lnTo>
                    <a:lnTo>
                      <a:pt x="454" y="299"/>
                    </a:lnTo>
                    <a:lnTo>
                      <a:pt x="449" y="294"/>
                    </a:lnTo>
                    <a:lnTo>
                      <a:pt x="446" y="298"/>
                    </a:lnTo>
                    <a:lnTo>
                      <a:pt x="441" y="301"/>
                    </a:lnTo>
                    <a:lnTo>
                      <a:pt x="438" y="305"/>
                    </a:lnTo>
                    <a:lnTo>
                      <a:pt x="435" y="309"/>
                    </a:lnTo>
                    <a:lnTo>
                      <a:pt x="435" y="316"/>
                    </a:lnTo>
                    <a:lnTo>
                      <a:pt x="432" y="315"/>
                    </a:lnTo>
                    <a:lnTo>
                      <a:pt x="431" y="314"/>
                    </a:lnTo>
                    <a:lnTo>
                      <a:pt x="430" y="312"/>
                    </a:lnTo>
                    <a:lnTo>
                      <a:pt x="430" y="309"/>
                    </a:lnTo>
                    <a:lnTo>
                      <a:pt x="431" y="307"/>
                    </a:lnTo>
                    <a:lnTo>
                      <a:pt x="431" y="305"/>
                    </a:lnTo>
                    <a:lnTo>
                      <a:pt x="432" y="302"/>
                    </a:lnTo>
                    <a:lnTo>
                      <a:pt x="424" y="302"/>
                    </a:lnTo>
                    <a:lnTo>
                      <a:pt x="420" y="303"/>
                    </a:lnTo>
                    <a:lnTo>
                      <a:pt x="418" y="305"/>
                    </a:lnTo>
                    <a:lnTo>
                      <a:pt x="416" y="308"/>
                    </a:lnTo>
                    <a:lnTo>
                      <a:pt x="410" y="302"/>
                    </a:lnTo>
                    <a:lnTo>
                      <a:pt x="404" y="298"/>
                    </a:lnTo>
                    <a:lnTo>
                      <a:pt x="396" y="294"/>
                    </a:lnTo>
                    <a:lnTo>
                      <a:pt x="392" y="292"/>
                    </a:lnTo>
                    <a:lnTo>
                      <a:pt x="389" y="294"/>
                    </a:lnTo>
                    <a:lnTo>
                      <a:pt x="383" y="300"/>
                    </a:lnTo>
                    <a:lnTo>
                      <a:pt x="378" y="302"/>
                    </a:lnTo>
                    <a:lnTo>
                      <a:pt x="373" y="302"/>
                    </a:lnTo>
                    <a:lnTo>
                      <a:pt x="374" y="296"/>
                    </a:lnTo>
                    <a:lnTo>
                      <a:pt x="373" y="293"/>
                    </a:lnTo>
                    <a:lnTo>
                      <a:pt x="369" y="291"/>
                    </a:lnTo>
                    <a:lnTo>
                      <a:pt x="366" y="289"/>
                    </a:lnTo>
                    <a:lnTo>
                      <a:pt x="362" y="287"/>
                    </a:lnTo>
                    <a:lnTo>
                      <a:pt x="361" y="282"/>
                    </a:lnTo>
                    <a:lnTo>
                      <a:pt x="362" y="277"/>
                    </a:lnTo>
                    <a:lnTo>
                      <a:pt x="346" y="277"/>
                    </a:lnTo>
                    <a:lnTo>
                      <a:pt x="339" y="279"/>
                    </a:lnTo>
                    <a:lnTo>
                      <a:pt x="334" y="282"/>
                    </a:lnTo>
                    <a:lnTo>
                      <a:pt x="314" y="277"/>
                    </a:lnTo>
                    <a:lnTo>
                      <a:pt x="296" y="271"/>
                    </a:lnTo>
                    <a:lnTo>
                      <a:pt x="277" y="268"/>
                    </a:lnTo>
                    <a:lnTo>
                      <a:pt x="278" y="260"/>
                    </a:lnTo>
                    <a:lnTo>
                      <a:pt x="276" y="256"/>
                    </a:lnTo>
                    <a:lnTo>
                      <a:pt x="271" y="252"/>
                    </a:lnTo>
                    <a:lnTo>
                      <a:pt x="268" y="249"/>
                    </a:lnTo>
                    <a:lnTo>
                      <a:pt x="267" y="243"/>
                    </a:lnTo>
                    <a:lnTo>
                      <a:pt x="264" y="246"/>
                    </a:lnTo>
                    <a:lnTo>
                      <a:pt x="263" y="249"/>
                    </a:lnTo>
                    <a:lnTo>
                      <a:pt x="258" y="251"/>
                    </a:lnTo>
                    <a:lnTo>
                      <a:pt x="257" y="250"/>
                    </a:lnTo>
                    <a:lnTo>
                      <a:pt x="255" y="250"/>
                    </a:lnTo>
                    <a:lnTo>
                      <a:pt x="252" y="249"/>
                    </a:lnTo>
                    <a:lnTo>
                      <a:pt x="248" y="249"/>
                    </a:lnTo>
                    <a:lnTo>
                      <a:pt x="247" y="250"/>
                    </a:lnTo>
                    <a:lnTo>
                      <a:pt x="247" y="251"/>
                    </a:lnTo>
                    <a:lnTo>
                      <a:pt x="239" y="247"/>
                    </a:lnTo>
                    <a:lnTo>
                      <a:pt x="232" y="242"/>
                    </a:lnTo>
                    <a:lnTo>
                      <a:pt x="226" y="235"/>
                    </a:lnTo>
                    <a:lnTo>
                      <a:pt x="219" y="231"/>
                    </a:lnTo>
                    <a:lnTo>
                      <a:pt x="220" y="145"/>
                    </a:lnTo>
                    <a:lnTo>
                      <a:pt x="224" y="60"/>
                    </a:lnTo>
                    <a:lnTo>
                      <a:pt x="212" y="53"/>
                    </a:lnTo>
                    <a:lnTo>
                      <a:pt x="199" y="50"/>
                    </a:lnTo>
                    <a:lnTo>
                      <a:pt x="185" y="50"/>
                    </a:lnTo>
                    <a:lnTo>
                      <a:pt x="169" y="51"/>
                    </a:lnTo>
                    <a:lnTo>
                      <a:pt x="154" y="51"/>
                    </a:lnTo>
                    <a:lnTo>
                      <a:pt x="118" y="48"/>
                    </a:lnTo>
                    <a:lnTo>
                      <a:pt x="78" y="46"/>
                    </a:lnTo>
                    <a:lnTo>
                      <a:pt x="37" y="42"/>
                    </a:lnTo>
                    <a:lnTo>
                      <a:pt x="0" y="41"/>
                    </a:lnTo>
                    <a:lnTo>
                      <a:pt x="1" y="25"/>
                    </a:lnTo>
                    <a:lnTo>
                      <a:pt x="4" y="1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38"/>
              <p:cNvSpPr>
                <a:spLocks/>
              </p:cNvSpPr>
              <p:nvPr/>
            </p:nvSpPr>
            <p:spPr bwMode="auto">
              <a:xfrm>
                <a:off x="4422863" y="1484510"/>
                <a:ext cx="1353658" cy="837722"/>
              </a:xfrm>
              <a:custGeom>
                <a:avLst/>
                <a:gdLst/>
                <a:ahLst/>
                <a:cxnLst>
                  <a:cxn ang="0">
                    <a:pos x="80" y="11"/>
                  </a:cxn>
                  <a:cxn ang="0">
                    <a:pos x="249" y="40"/>
                  </a:cxn>
                  <a:cxn ang="0">
                    <a:pos x="528" y="80"/>
                  </a:cxn>
                  <a:cxn ang="0">
                    <a:pos x="729" y="98"/>
                  </a:cxn>
                  <a:cxn ang="0">
                    <a:pos x="740" y="284"/>
                  </a:cxn>
                  <a:cxn ang="0">
                    <a:pos x="606" y="455"/>
                  </a:cxn>
                  <a:cxn ang="0">
                    <a:pos x="335" y="424"/>
                  </a:cxn>
                  <a:cxn ang="0">
                    <a:pos x="265" y="425"/>
                  </a:cxn>
                  <a:cxn ang="0">
                    <a:pos x="261" y="458"/>
                  </a:cxn>
                  <a:cxn ang="0">
                    <a:pos x="252" y="446"/>
                  </a:cxn>
                  <a:cxn ang="0">
                    <a:pos x="241" y="438"/>
                  </a:cxn>
                  <a:cxn ang="0">
                    <a:pos x="233" y="448"/>
                  </a:cxn>
                  <a:cxn ang="0">
                    <a:pos x="206" y="446"/>
                  </a:cxn>
                  <a:cxn ang="0">
                    <a:pos x="181" y="445"/>
                  </a:cxn>
                  <a:cxn ang="0">
                    <a:pos x="173" y="449"/>
                  </a:cxn>
                  <a:cxn ang="0">
                    <a:pos x="162" y="446"/>
                  </a:cxn>
                  <a:cxn ang="0">
                    <a:pos x="144" y="449"/>
                  </a:cxn>
                  <a:cxn ang="0">
                    <a:pos x="135" y="434"/>
                  </a:cxn>
                  <a:cxn ang="0">
                    <a:pos x="124" y="410"/>
                  </a:cxn>
                  <a:cxn ang="0">
                    <a:pos x="113" y="398"/>
                  </a:cxn>
                  <a:cxn ang="0">
                    <a:pos x="113" y="379"/>
                  </a:cxn>
                  <a:cxn ang="0">
                    <a:pos x="101" y="343"/>
                  </a:cxn>
                  <a:cxn ang="0">
                    <a:pos x="88" y="323"/>
                  </a:cxn>
                  <a:cxn ang="0">
                    <a:pos x="72" y="334"/>
                  </a:cxn>
                  <a:cxn ang="0">
                    <a:pos x="53" y="328"/>
                  </a:cxn>
                  <a:cxn ang="0">
                    <a:pos x="53" y="321"/>
                  </a:cxn>
                  <a:cxn ang="0">
                    <a:pos x="57" y="318"/>
                  </a:cxn>
                  <a:cxn ang="0">
                    <a:pos x="57" y="312"/>
                  </a:cxn>
                  <a:cxn ang="0">
                    <a:pos x="58" y="308"/>
                  </a:cxn>
                  <a:cxn ang="0">
                    <a:pos x="63" y="305"/>
                  </a:cxn>
                  <a:cxn ang="0">
                    <a:pos x="68" y="271"/>
                  </a:cxn>
                  <a:cxn ang="0">
                    <a:pos x="84" y="232"/>
                  </a:cxn>
                  <a:cxn ang="0">
                    <a:pos x="73" y="227"/>
                  </a:cxn>
                  <a:cxn ang="0">
                    <a:pos x="67" y="220"/>
                  </a:cxn>
                  <a:cxn ang="0">
                    <a:pos x="57" y="216"/>
                  </a:cxn>
                  <a:cxn ang="0">
                    <a:pos x="53" y="206"/>
                  </a:cxn>
                  <a:cxn ang="0">
                    <a:pos x="53" y="201"/>
                  </a:cxn>
                  <a:cxn ang="0">
                    <a:pos x="50" y="196"/>
                  </a:cxn>
                  <a:cxn ang="0">
                    <a:pos x="34" y="167"/>
                  </a:cxn>
                  <a:cxn ang="0">
                    <a:pos x="22" y="155"/>
                  </a:cxn>
                  <a:cxn ang="0">
                    <a:pos x="20" y="150"/>
                  </a:cxn>
                  <a:cxn ang="0">
                    <a:pos x="16" y="144"/>
                  </a:cxn>
                  <a:cxn ang="0">
                    <a:pos x="15" y="131"/>
                  </a:cxn>
                  <a:cxn ang="0">
                    <a:pos x="13" y="111"/>
                  </a:cxn>
                  <a:cxn ang="0">
                    <a:pos x="6" y="60"/>
                  </a:cxn>
                </a:cxnLst>
                <a:rect l="0" t="0" r="r" b="b"/>
                <a:pathLst>
                  <a:path w="753" h="466">
                    <a:moveTo>
                      <a:pt x="16" y="0"/>
                    </a:moveTo>
                    <a:lnTo>
                      <a:pt x="47" y="5"/>
                    </a:lnTo>
                    <a:lnTo>
                      <a:pt x="80" y="11"/>
                    </a:lnTo>
                    <a:lnTo>
                      <a:pt x="114" y="18"/>
                    </a:lnTo>
                    <a:lnTo>
                      <a:pt x="145" y="24"/>
                    </a:lnTo>
                    <a:lnTo>
                      <a:pt x="249" y="40"/>
                    </a:lnTo>
                    <a:lnTo>
                      <a:pt x="354" y="57"/>
                    </a:lnTo>
                    <a:lnTo>
                      <a:pt x="440" y="69"/>
                    </a:lnTo>
                    <a:lnTo>
                      <a:pt x="528" y="80"/>
                    </a:lnTo>
                    <a:lnTo>
                      <a:pt x="616" y="88"/>
                    </a:lnTo>
                    <a:lnTo>
                      <a:pt x="703" y="97"/>
                    </a:lnTo>
                    <a:lnTo>
                      <a:pt x="729" y="98"/>
                    </a:lnTo>
                    <a:lnTo>
                      <a:pt x="753" y="99"/>
                    </a:lnTo>
                    <a:lnTo>
                      <a:pt x="746" y="190"/>
                    </a:lnTo>
                    <a:lnTo>
                      <a:pt x="740" y="284"/>
                    </a:lnTo>
                    <a:lnTo>
                      <a:pt x="733" y="376"/>
                    </a:lnTo>
                    <a:lnTo>
                      <a:pt x="725" y="466"/>
                    </a:lnTo>
                    <a:lnTo>
                      <a:pt x="606" y="455"/>
                    </a:lnTo>
                    <a:lnTo>
                      <a:pt x="486" y="444"/>
                    </a:lnTo>
                    <a:lnTo>
                      <a:pt x="368" y="430"/>
                    </a:lnTo>
                    <a:lnTo>
                      <a:pt x="335" y="424"/>
                    </a:lnTo>
                    <a:lnTo>
                      <a:pt x="302" y="419"/>
                    </a:lnTo>
                    <a:lnTo>
                      <a:pt x="270" y="418"/>
                    </a:lnTo>
                    <a:lnTo>
                      <a:pt x="265" y="425"/>
                    </a:lnTo>
                    <a:lnTo>
                      <a:pt x="263" y="435"/>
                    </a:lnTo>
                    <a:lnTo>
                      <a:pt x="262" y="446"/>
                    </a:lnTo>
                    <a:lnTo>
                      <a:pt x="261" y="458"/>
                    </a:lnTo>
                    <a:lnTo>
                      <a:pt x="256" y="455"/>
                    </a:lnTo>
                    <a:lnTo>
                      <a:pt x="254" y="452"/>
                    </a:lnTo>
                    <a:lnTo>
                      <a:pt x="252" y="446"/>
                    </a:lnTo>
                    <a:lnTo>
                      <a:pt x="250" y="441"/>
                    </a:lnTo>
                    <a:lnTo>
                      <a:pt x="247" y="438"/>
                    </a:lnTo>
                    <a:lnTo>
                      <a:pt x="241" y="438"/>
                    </a:lnTo>
                    <a:lnTo>
                      <a:pt x="237" y="440"/>
                    </a:lnTo>
                    <a:lnTo>
                      <a:pt x="235" y="444"/>
                    </a:lnTo>
                    <a:lnTo>
                      <a:pt x="233" y="448"/>
                    </a:lnTo>
                    <a:lnTo>
                      <a:pt x="230" y="451"/>
                    </a:lnTo>
                    <a:lnTo>
                      <a:pt x="224" y="452"/>
                    </a:lnTo>
                    <a:lnTo>
                      <a:pt x="206" y="446"/>
                    </a:lnTo>
                    <a:lnTo>
                      <a:pt x="188" y="444"/>
                    </a:lnTo>
                    <a:lnTo>
                      <a:pt x="185" y="444"/>
                    </a:lnTo>
                    <a:lnTo>
                      <a:pt x="181" y="445"/>
                    </a:lnTo>
                    <a:lnTo>
                      <a:pt x="179" y="447"/>
                    </a:lnTo>
                    <a:lnTo>
                      <a:pt x="177" y="448"/>
                    </a:lnTo>
                    <a:lnTo>
                      <a:pt x="173" y="449"/>
                    </a:lnTo>
                    <a:lnTo>
                      <a:pt x="170" y="449"/>
                    </a:lnTo>
                    <a:lnTo>
                      <a:pt x="165" y="447"/>
                    </a:lnTo>
                    <a:lnTo>
                      <a:pt x="162" y="446"/>
                    </a:lnTo>
                    <a:lnTo>
                      <a:pt x="157" y="446"/>
                    </a:lnTo>
                    <a:lnTo>
                      <a:pt x="150" y="447"/>
                    </a:lnTo>
                    <a:lnTo>
                      <a:pt x="144" y="449"/>
                    </a:lnTo>
                    <a:lnTo>
                      <a:pt x="137" y="452"/>
                    </a:lnTo>
                    <a:lnTo>
                      <a:pt x="136" y="444"/>
                    </a:lnTo>
                    <a:lnTo>
                      <a:pt x="135" y="434"/>
                    </a:lnTo>
                    <a:lnTo>
                      <a:pt x="132" y="425"/>
                    </a:lnTo>
                    <a:lnTo>
                      <a:pt x="130" y="417"/>
                    </a:lnTo>
                    <a:lnTo>
                      <a:pt x="124" y="410"/>
                    </a:lnTo>
                    <a:lnTo>
                      <a:pt x="115" y="406"/>
                    </a:lnTo>
                    <a:lnTo>
                      <a:pt x="113" y="403"/>
                    </a:lnTo>
                    <a:lnTo>
                      <a:pt x="113" y="398"/>
                    </a:lnTo>
                    <a:lnTo>
                      <a:pt x="115" y="393"/>
                    </a:lnTo>
                    <a:lnTo>
                      <a:pt x="115" y="388"/>
                    </a:lnTo>
                    <a:lnTo>
                      <a:pt x="113" y="379"/>
                    </a:lnTo>
                    <a:lnTo>
                      <a:pt x="108" y="372"/>
                    </a:lnTo>
                    <a:lnTo>
                      <a:pt x="103" y="364"/>
                    </a:lnTo>
                    <a:lnTo>
                      <a:pt x="101" y="343"/>
                    </a:lnTo>
                    <a:lnTo>
                      <a:pt x="100" y="332"/>
                    </a:lnTo>
                    <a:lnTo>
                      <a:pt x="95" y="322"/>
                    </a:lnTo>
                    <a:lnTo>
                      <a:pt x="88" y="323"/>
                    </a:lnTo>
                    <a:lnTo>
                      <a:pt x="82" y="327"/>
                    </a:lnTo>
                    <a:lnTo>
                      <a:pt x="77" y="332"/>
                    </a:lnTo>
                    <a:lnTo>
                      <a:pt x="72" y="334"/>
                    </a:lnTo>
                    <a:lnTo>
                      <a:pt x="67" y="334"/>
                    </a:lnTo>
                    <a:lnTo>
                      <a:pt x="60" y="332"/>
                    </a:lnTo>
                    <a:lnTo>
                      <a:pt x="53" y="328"/>
                    </a:lnTo>
                    <a:lnTo>
                      <a:pt x="52" y="326"/>
                    </a:lnTo>
                    <a:lnTo>
                      <a:pt x="52" y="323"/>
                    </a:lnTo>
                    <a:lnTo>
                      <a:pt x="53" y="321"/>
                    </a:lnTo>
                    <a:lnTo>
                      <a:pt x="53" y="320"/>
                    </a:lnTo>
                    <a:lnTo>
                      <a:pt x="56" y="319"/>
                    </a:lnTo>
                    <a:lnTo>
                      <a:pt x="57" y="318"/>
                    </a:lnTo>
                    <a:lnTo>
                      <a:pt x="58" y="315"/>
                    </a:lnTo>
                    <a:lnTo>
                      <a:pt x="58" y="313"/>
                    </a:lnTo>
                    <a:lnTo>
                      <a:pt x="57" y="312"/>
                    </a:lnTo>
                    <a:lnTo>
                      <a:pt x="57" y="311"/>
                    </a:lnTo>
                    <a:lnTo>
                      <a:pt x="56" y="311"/>
                    </a:lnTo>
                    <a:lnTo>
                      <a:pt x="58" y="308"/>
                    </a:lnTo>
                    <a:lnTo>
                      <a:pt x="59" y="306"/>
                    </a:lnTo>
                    <a:lnTo>
                      <a:pt x="61" y="305"/>
                    </a:lnTo>
                    <a:lnTo>
                      <a:pt x="63" y="305"/>
                    </a:lnTo>
                    <a:lnTo>
                      <a:pt x="67" y="300"/>
                    </a:lnTo>
                    <a:lnTo>
                      <a:pt x="66" y="285"/>
                    </a:lnTo>
                    <a:lnTo>
                      <a:pt x="68" y="271"/>
                    </a:lnTo>
                    <a:lnTo>
                      <a:pt x="73" y="258"/>
                    </a:lnTo>
                    <a:lnTo>
                      <a:pt x="79" y="245"/>
                    </a:lnTo>
                    <a:lnTo>
                      <a:pt x="84" y="232"/>
                    </a:lnTo>
                    <a:lnTo>
                      <a:pt x="82" y="229"/>
                    </a:lnTo>
                    <a:lnTo>
                      <a:pt x="78" y="227"/>
                    </a:lnTo>
                    <a:lnTo>
                      <a:pt x="73" y="227"/>
                    </a:lnTo>
                    <a:lnTo>
                      <a:pt x="67" y="225"/>
                    </a:lnTo>
                    <a:lnTo>
                      <a:pt x="64" y="223"/>
                    </a:lnTo>
                    <a:lnTo>
                      <a:pt x="67" y="220"/>
                    </a:lnTo>
                    <a:lnTo>
                      <a:pt x="59" y="220"/>
                    </a:lnTo>
                    <a:lnTo>
                      <a:pt x="58" y="218"/>
                    </a:lnTo>
                    <a:lnTo>
                      <a:pt x="57" y="216"/>
                    </a:lnTo>
                    <a:lnTo>
                      <a:pt x="57" y="211"/>
                    </a:lnTo>
                    <a:lnTo>
                      <a:pt x="54" y="207"/>
                    </a:lnTo>
                    <a:lnTo>
                      <a:pt x="53" y="206"/>
                    </a:lnTo>
                    <a:lnTo>
                      <a:pt x="52" y="206"/>
                    </a:lnTo>
                    <a:lnTo>
                      <a:pt x="52" y="203"/>
                    </a:lnTo>
                    <a:lnTo>
                      <a:pt x="53" y="201"/>
                    </a:lnTo>
                    <a:lnTo>
                      <a:pt x="53" y="200"/>
                    </a:lnTo>
                    <a:lnTo>
                      <a:pt x="52" y="197"/>
                    </a:lnTo>
                    <a:lnTo>
                      <a:pt x="50" y="196"/>
                    </a:lnTo>
                    <a:lnTo>
                      <a:pt x="49" y="194"/>
                    </a:lnTo>
                    <a:lnTo>
                      <a:pt x="47" y="193"/>
                    </a:lnTo>
                    <a:lnTo>
                      <a:pt x="34" y="167"/>
                    </a:lnTo>
                    <a:lnTo>
                      <a:pt x="31" y="164"/>
                    </a:lnTo>
                    <a:lnTo>
                      <a:pt x="24" y="159"/>
                    </a:lnTo>
                    <a:lnTo>
                      <a:pt x="22" y="155"/>
                    </a:lnTo>
                    <a:lnTo>
                      <a:pt x="21" y="153"/>
                    </a:lnTo>
                    <a:lnTo>
                      <a:pt x="21" y="151"/>
                    </a:lnTo>
                    <a:lnTo>
                      <a:pt x="20" y="150"/>
                    </a:lnTo>
                    <a:lnTo>
                      <a:pt x="20" y="147"/>
                    </a:lnTo>
                    <a:lnTo>
                      <a:pt x="18" y="145"/>
                    </a:lnTo>
                    <a:lnTo>
                      <a:pt x="16" y="144"/>
                    </a:lnTo>
                    <a:lnTo>
                      <a:pt x="14" y="139"/>
                    </a:lnTo>
                    <a:lnTo>
                      <a:pt x="14" y="133"/>
                    </a:lnTo>
                    <a:lnTo>
                      <a:pt x="15" y="131"/>
                    </a:lnTo>
                    <a:lnTo>
                      <a:pt x="16" y="130"/>
                    </a:lnTo>
                    <a:lnTo>
                      <a:pt x="16" y="125"/>
                    </a:lnTo>
                    <a:lnTo>
                      <a:pt x="13" y="111"/>
                    </a:lnTo>
                    <a:lnTo>
                      <a:pt x="6" y="99"/>
                    </a:lnTo>
                    <a:lnTo>
                      <a:pt x="0" y="88"/>
                    </a:lnTo>
                    <a:lnTo>
                      <a:pt x="6" y="60"/>
                    </a:lnTo>
                    <a:lnTo>
                      <a:pt x="11" y="31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39"/>
              <p:cNvSpPr>
                <a:spLocks/>
              </p:cNvSpPr>
              <p:nvPr/>
            </p:nvSpPr>
            <p:spPr bwMode="auto">
              <a:xfrm>
                <a:off x="4811163" y="2241335"/>
                <a:ext cx="915023" cy="749635"/>
              </a:xfrm>
              <a:custGeom>
                <a:avLst/>
                <a:gdLst/>
                <a:ahLst/>
                <a:cxnLst>
                  <a:cxn ang="0">
                    <a:pos x="59" y="0"/>
                  </a:cxn>
                  <a:cxn ang="0">
                    <a:pos x="72" y="2"/>
                  </a:cxn>
                  <a:cxn ang="0">
                    <a:pos x="90" y="4"/>
                  </a:cxn>
                  <a:cxn ang="0">
                    <a:pos x="149" y="11"/>
                  </a:cxn>
                  <a:cxn ang="0">
                    <a:pos x="249" y="25"/>
                  </a:cxn>
                  <a:cxn ang="0">
                    <a:pos x="353" y="35"/>
                  </a:cxn>
                  <a:cxn ang="0">
                    <a:pos x="456" y="45"/>
                  </a:cxn>
                  <a:cxn ang="0">
                    <a:pos x="482" y="47"/>
                  </a:cxn>
                  <a:cxn ang="0">
                    <a:pos x="509" y="48"/>
                  </a:cxn>
                  <a:cxn ang="0">
                    <a:pos x="502" y="139"/>
                  </a:cxn>
                  <a:cxn ang="0">
                    <a:pos x="495" y="233"/>
                  </a:cxn>
                  <a:cxn ang="0">
                    <a:pos x="489" y="326"/>
                  </a:cxn>
                  <a:cxn ang="0">
                    <a:pos x="481" y="417"/>
                  </a:cxn>
                  <a:cxn ang="0">
                    <a:pos x="358" y="408"/>
                  </a:cxn>
                  <a:cxn ang="0">
                    <a:pos x="235" y="395"/>
                  </a:cxn>
                  <a:cxn ang="0">
                    <a:pos x="117" y="381"/>
                  </a:cxn>
                  <a:cxn ang="0">
                    <a:pos x="0" y="363"/>
                  </a:cxn>
                  <a:cxn ang="0">
                    <a:pos x="13" y="276"/>
                  </a:cxn>
                  <a:cxn ang="0">
                    <a:pos x="27" y="184"/>
                  </a:cxn>
                  <a:cxn ang="0">
                    <a:pos x="40" y="90"/>
                  </a:cxn>
                  <a:cxn ang="0">
                    <a:pos x="43" y="69"/>
                  </a:cxn>
                  <a:cxn ang="0">
                    <a:pos x="48" y="48"/>
                  </a:cxn>
                  <a:cxn ang="0">
                    <a:pos x="49" y="35"/>
                  </a:cxn>
                  <a:cxn ang="0">
                    <a:pos x="49" y="21"/>
                  </a:cxn>
                  <a:cxn ang="0">
                    <a:pos x="53" y="10"/>
                  </a:cxn>
                  <a:cxn ang="0">
                    <a:pos x="59" y="0"/>
                  </a:cxn>
                </a:cxnLst>
                <a:rect l="0" t="0" r="r" b="b"/>
                <a:pathLst>
                  <a:path w="509" h="417">
                    <a:moveTo>
                      <a:pt x="59" y="0"/>
                    </a:moveTo>
                    <a:lnTo>
                      <a:pt x="72" y="2"/>
                    </a:lnTo>
                    <a:lnTo>
                      <a:pt x="90" y="4"/>
                    </a:lnTo>
                    <a:lnTo>
                      <a:pt x="149" y="11"/>
                    </a:lnTo>
                    <a:lnTo>
                      <a:pt x="249" y="25"/>
                    </a:lnTo>
                    <a:lnTo>
                      <a:pt x="353" y="35"/>
                    </a:lnTo>
                    <a:lnTo>
                      <a:pt x="456" y="45"/>
                    </a:lnTo>
                    <a:lnTo>
                      <a:pt x="482" y="47"/>
                    </a:lnTo>
                    <a:lnTo>
                      <a:pt x="509" y="48"/>
                    </a:lnTo>
                    <a:lnTo>
                      <a:pt x="502" y="139"/>
                    </a:lnTo>
                    <a:lnTo>
                      <a:pt x="495" y="233"/>
                    </a:lnTo>
                    <a:lnTo>
                      <a:pt x="489" y="326"/>
                    </a:lnTo>
                    <a:lnTo>
                      <a:pt x="481" y="417"/>
                    </a:lnTo>
                    <a:lnTo>
                      <a:pt x="358" y="408"/>
                    </a:lnTo>
                    <a:lnTo>
                      <a:pt x="235" y="395"/>
                    </a:lnTo>
                    <a:lnTo>
                      <a:pt x="117" y="381"/>
                    </a:lnTo>
                    <a:lnTo>
                      <a:pt x="0" y="363"/>
                    </a:lnTo>
                    <a:lnTo>
                      <a:pt x="13" y="276"/>
                    </a:lnTo>
                    <a:lnTo>
                      <a:pt x="27" y="184"/>
                    </a:lnTo>
                    <a:lnTo>
                      <a:pt x="40" y="90"/>
                    </a:lnTo>
                    <a:lnTo>
                      <a:pt x="43" y="69"/>
                    </a:lnTo>
                    <a:lnTo>
                      <a:pt x="48" y="48"/>
                    </a:lnTo>
                    <a:lnTo>
                      <a:pt x="49" y="35"/>
                    </a:lnTo>
                    <a:lnTo>
                      <a:pt x="49" y="21"/>
                    </a:lnTo>
                    <a:lnTo>
                      <a:pt x="53" y="10"/>
                    </a:lnTo>
                    <a:lnTo>
                      <a:pt x="5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40"/>
              <p:cNvSpPr>
                <a:spLocks/>
              </p:cNvSpPr>
              <p:nvPr/>
            </p:nvSpPr>
            <p:spPr bwMode="auto">
              <a:xfrm>
                <a:off x="4976551" y="2940636"/>
                <a:ext cx="952773" cy="744242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9" y="0"/>
                  </a:cxn>
                  <a:cxn ang="0">
                    <a:pos x="206" y="16"/>
                  </a:cxn>
                  <a:cxn ang="0">
                    <a:pos x="367" y="30"/>
                  </a:cxn>
                  <a:cxn ang="0">
                    <a:pos x="530" y="42"/>
                  </a:cxn>
                  <a:cxn ang="0">
                    <a:pos x="523" y="166"/>
                  </a:cxn>
                  <a:cxn ang="0">
                    <a:pos x="517" y="290"/>
                  </a:cxn>
                  <a:cxn ang="0">
                    <a:pos x="510" y="414"/>
                  </a:cxn>
                  <a:cxn ang="0">
                    <a:pos x="339" y="402"/>
                  </a:cxn>
                  <a:cxn ang="0">
                    <a:pos x="169" y="387"/>
                  </a:cxn>
                  <a:cxn ang="0">
                    <a:pos x="0" y="370"/>
                  </a:cxn>
                  <a:cxn ang="0">
                    <a:pos x="4" y="324"/>
                  </a:cxn>
                  <a:cxn ang="0">
                    <a:pos x="14" y="247"/>
                  </a:cxn>
                  <a:cxn ang="0">
                    <a:pos x="35" y="86"/>
                  </a:cxn>
                  <a:cxn ang="0">
                    <a:pos x="46" y="8"/>
                  </a:cxn>
                  <a:cxn ang="0">
                    <a:pos x="46" y="3"/>
                  </a:cxn>
                  <a:cxn ang="0">
                    <a:pos x="47" y="2"/>
                  </a:cxn>
                  <a:cxn ang="0">
                    <a:pos x="48" y="0"/>
                  </a:cxn>
                </a:cxnLst>
                <a:rect l="0" t="0" r="r" b="b"/>
                <a:pathLst>
                  <a:path w="530" h="414">
                    <a:moveTo>
                      <a:pt x="48" y="0"/>
                    </a:moveTo>
                    <a:lnTo>
                      <a:pt x="49" y="0"/>
                    </a:lnTo>
                    <a:lnTo>
                      <a:pt x="206" y="16"/>
                    </a:lnTo>
                    <a:lnTo>
                      <a:pt x="367" y="30"/>
                    </a:lnTo>
                    <a:lnTo>
                      <a:pt x="530" y="42"/>
                    </a:lnTo>
                    <a:lnTo>
                      <a:pt x="523" y="166"/>
                    </a:lnTo>
                    <a:lnTo>
                      <a:pt x="517" y="290"/>
                    </a:lnTo>
                    <a:lnTo>
                      <a:pt x="510" y="414"/>
                    </a:lnTo>
                    <a:lnTo>
                      <a:pt x="339" y="402"/>
                    </a:lnTo>
                    <a:lnTo>
                      <a:pt x="169" y="387"/>
                    </a:lnTo>
                    <a:lnTo>
                      <a:pt x="0" y="370"/>
                    </a:lnTo>
                    <a:lnTo>
                      <a:pt x="4" y="324"/>
                    </a:lnTo>
                    <a:lnTo>
                      <a:pt x="14" y="247"/>
                    </a:lnTo>
                    <a:lnTo>
                      <a:pt x="35" y="86"/>
                    </a:lnTo>
                    <a:lnTo>
                      <a:pt x="46" y="8"/>
                    </a:lnTo>
                    <a:lnTo>
                      <a:pt x="46" y="3"/>
                    </a:lnTo>
                    <a:lnTo>
                      <a:pt x="47" y="2"/>
                    </a:lnTo>
                    <a:lnTo>
                      <a:pt x="4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41"/>
              <p:cNvSpPr>
                <a:spLocks/>
              </p:cNvSpPr>
              <p:nvPr/>
            </p:nvSpPr>
            <p:spPr bwMode="auto">
              <a:xfrm>
                <a:off x="4856105" y="3609375"/>
                <a:ext cx="906034" cy="952773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173" y="12"/>
                  </a:cxn>
                  <a:cxn ang="0">
                    <a:pos x="280" y="23"/>
                  </a:cxn>
                  <a:cxn ang="0">
                    <a:pos x="391" y="33"/>
                  </a:cxn>
                  <a:cxn ang="0">
                    <a:pos x="504" y="40"/>
                  </a:cxn>
                  <a:cxn ang="0">
                    <a:pos x="498" y="90"/>
                  </a:cxn>
                  <a:cxn ang="0">
                    <a:pos x="495" y="144"/>
                  </a:cxn>
                  <a:cxn ang="0">
                    <a:pos x="492" y="197"/>
                  </a:cxn>
                  <a:cxn ang="0">
                    <a:pos x="486" y="302"/>
                  </a:cxn>
                  <a:cxn ang="0">
                    <a:pos x="478" y="406"/>
                  </a:cxn>
                  <a:cxn ang="0">
                    <a:pos x="475" y="456"/>
                  </a:cxn>
                  <a:cxn ang="0">
                    <a:pos x="468" y="505"/>
                  </a:cxn>
                  <a:cxn ang="0">
                    <a:pos x="328" y="493"/>
                  </a:cxn>
                  <a:cxn ang="0">
                    <a:pos x="192" y="482"/>
                  </a:cxn>
                  <a:cxn ang="0">
                    <a:pos x="190" y="485"/>
                  </a:cxn>
                  <a:cxn ang="0">
                    <a:pos x="190" y="490"/>
                  </a:cxn>
                  <a:cxn ang="0">
                    <a:pos x="194" y="499"/>
                  </a:cxn>
                  <a:cxn ang="0">
                    <a:pos x="192" y="502"/>
                  </a:cxn>
                  <a:cxn ang="0">
                    <a:pos x="151" y="497"/>
                  </a:cxn>
                  <a:cxn ang="0">
                    <a:pos x="110" y="493"/>
                  </a:cxn>
                  <a:cxn ang="0">
                    <a:pos x="71" y="488"/>
                  </a:cxn>
                  <a:cxn ang="0">
                    <a:pos x="66" y="497"/>
                  </a:cxn>
                  <a:cxn ang="0">
                    <a:pos x="65" y="509"/>
                  </a:cxn>
                  <a:cxn ang="0">
                    <a:pos x="63" y="520"/>
                  </a:cxn>
                  <a:cxn ang="0">
                    <a:pos x="59" y="530"/>
                  </a:cxn>
                  <a:cxn ang="0">
                    <a:pos x="39" y="527"/>
                  </a:cxn>
                  <a:cxn ang="0">
                    <a:pos x="18" y="525"/>
                  </a:cxn>
                  <a:cxn ang="0">
                    <a:pos x="0" y="521"/>
                  </a:cxn>
                  <a:cxn ang="0">
                    <a:pos x="34" y="261"/>
                  </a:cxn>
                  <a:cxn ang="0">
                    <a:pos x="65" y="0"/>
                  </a:cxn>
                </a:cxnLst>
                <a:rect l="0" t="0" r="r" b="b"/>
                <a:pathLst>
                  <a:path w="504" h="530">
                    <a:moveTo>
                      <a:pt x="65" y="0"/>
                    </a:moveTo>
                    <a:lnTo>
                      <a:pt x="173" y="12"/>
                    </a:lnTo>
                    <a:lnTo>
                      <a:pt x="280" y="23"/>
                    </a:lnTo>
                    <a:lnTo>
                      <a:pt x="391" y="33"/>
                    </a:lnTo>
                    <a:lnTo>
                      <a:pt x="504" y="40"/>
                    </a:lnTo>
                    <a:lnTo>
                      <a:pt x="498" y="90"/>
                    </a:lnTo>
                    <a:lnTo>
                      <a:pt x="495" y="144"/>
                    </a:lnTo>
                    <a:lnTo>
                      <a:pt x="492" y="197"/>
                    </a:lnTo>
                    <a:lnTo>
                      <a:pt x="486" y="302"/>
                    </a:lnTo>
                    <a:lnTo>
                      <a:pt x="478" y="406"/>
                    </a:lnTo>
                    <a:lnTo>
                      <a:pt x="475" y="456"/>
                    </a:lnTo>
                    <a:lnTo>
                      <a:pt x="468" y="505"/>
                    </a:lnTo>
                    <a:lnTo>
                      <a:pt x="328" y="493"/>
                    </a:lnTo>
                    <a:lnTo>
                      <a:pt x="192" y="482"/>
                    </a:lnTo>
                    <a:lnTo>
                      <a:pt x="190" y="485"/>
                    </a:lnTo>
                    <a:lnTo>
                      <a:pt x="190" y="490"/>
                    </a:lnTo>
                    <a:lnTo>
                      <a:pt x="194" y="499"/>
                    </a:lnTo>
                    <a:lnTo>
                      <a:pt x="192" y="502"/>
                    </a:lnTo>
                    <a:lnTo>
                      <a:pt x="151" y="497"/>
                    </a:lnTo>
                    <a:lnTo>
                      <a:pt x="110" y="493"/>
                    </a:lnTo>
                    <a:lnTo>
                      <a:pt x="71" y="488"/>
                    </a:lnTo>
                    <a:lnTo>
                      <a:pt x="66" y="497"/>
                    </a:lnTo>
                    <a:lnTo>
                      <a:pt x="65" y="509"/>
                    </a:lnTo>
                    <a:lnTo>
                      <a:pt x="63" y="520"/>
                    </a:lnTo>
                    <a:lnTo>
                      <a:pt x="59" y="530"/>
                    </a:lnTo>
                    <a:lnTo>
                      <a:pt x="39" y="527"/>
                    </a:lnTo>
                    <a:lnTo>
                      <a:pt x="18" y="525"/>
                    </a:lnTo>
                    <a:lnTo>
                      <a:pt x="0" y="521"/>
                    </a:lnTo>
                    <a:lnTo>
                      <a:pt x="34" y="261"/>
                    </a:lnTo>
                    <a:lnTo>
                      <a:pt x="6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42"/>
              <p:cNvSpPr>
                <a:spLocks/>
              </p:cNvSpPr>
              <p:nvPr/>
            </p:nvSpPr>
            <p:spPr bwMode="auto">
              <a:xfrm>
                <a:off x="4083100" y="3508704"/>
                <a:ext cx="886260" cy="1037266"/>
              </a:xfrm>
              <a:custGeom>
                <a:avLst/>
                <a:gdLst/>
                <a:ahLst/>
                <a:cxnLst>
                  <a:cxn ang="0">
                    <a:pos x="211" y="15"/>
                  </a:cxn>
                  <a:cxn ang="0">
                    <a:pos x="317" y="30"/>
                  </a:cxn>
                  <a:cxn ang="0">
                    <a:pos x="493" y="56"/>
                  </a:cxn>
                  <a:cxn ang="0">
                    <a:pos x="425" y="577"/>
                  </a:cxn>
                  <a:cxn ang="0">
                    <a:pos x="270" y="558"/>
                  </a:cxn>
                  <a:cxn ang="0">
                    <a:pos x="270" y="552"/>
                  </a:cxn>
                  <a:cxn ang="0">
                    <a:pos x="252" y="546"/>
                  </a:cxn>
                  <a:cxn ang="0">
                    <a:pos x="246" y="540"/>
                  </a:cxn>
                  <a:cxn ang="0">
                    <a:pos x="231" y="532"/>
                  </a:cxn>
                  <a:cxn ang="0">
                    <a:pos x="211" y="524"/>
                  </a:cxn>
                  <a:cxn ang="0">
                    <a:pos x="214" y="519"/>
                  </a:cxn>
                  <a:cxn ang="0">
                    <a:pos x="212" y="520"/>
                  </a:cxn>
                  <a:cxn ang="0">
                    <a:pos x="209" y="520"/>
                  </a:cxn>
                  <a:cxn ang="0">
                    <a:pos x="169" y="498"/>
                  </a:cxn>
                  <a:cxn ang="0">
                    <a:pos x="135" y="478"/>
                  </a:cxn>
                  <a:cxn ang="0">
                    <a:pos x="138" y="475"/>
                  </a:cxn>
                  <a:cxn ang="0">
                    <a:pos x="136" y="474"/>
                  </a:cxn>
                  <a:cxn ang="0">
                    <a:pos x="131" y="476"/>
                  </a:cxn>
                  <a:cxn ang="0">
                    <a:pos x="124" y="474"/>
                  </a:cxn>
                  <a:cxn ang="0">
                    <a:pos x="126" y="469"/>
                  </a:cxn>
                  <a:cxn ang="0">
                    <a:pos x="119" y="469"/>
                  </a:cxn>
                  <a:cxn ang="0">
                    <a:pos x="108" y="465"/>
                  </a:cxn>
                  <a:cxn ang="0">
                    <a:pos x="98" y="456"/>
                  </a:cxn>
                  <a:cxn ang="0">
                    <a:pos x="90" y="454"/>
                  </a:cxn>
                  <a:cxn ang="0">
                    <a:pos x="54" y="431"/>
                  </a:cxn>
                  <a:cxn ang="0">
                    <a:pos x="49" y="428"/>
                  </a:cxn>
                  <a:cxn ang="0">
                    <a:pos x="49" y="425"/>
                  </a:cxn>
                  <a:cxn ang="0">
                    <a:pos x="44" y="426"/>
                  </a:cxn>
                  <a:cxn ang="0">
                    <a:pos x="26" y="414"/>
                  </a:cxn>
                  <a:cxn ang="0">
                    <a:pos x="0" y="400"/>
                  </a:cxn>
                  <a:cxn ang="0">
                    <a:pos x="6" y="393"/>
                  </a:cxn>
                  <a:cxn ang="0">
                    <a:pos x="8" y="386"/>
                  </a:cxn>
                  <a:cxn ang="0">
                    <a:pos x="14" y="386"/>
                  </a:cxn>
                  <a:cxn ang="0">
                    <a:pos x="23" y="387"/>
                  </a:cxn>
                  <a:cxn ang="0">
                    <a:pos x="27" y="383"/>
                  </a:cxn>
                  <a:cxn ang="0">
                    <a:pos x="30" y="380"/>
                  </a:cxn>
                  <a:cxn ang="0">
                    <a:pos x="33" y="383"/>
                  </a:cxn>
                  <a:cxn ang="0">
                    <a:pos x="36" y="369"/>
                  </a:cxn>
                  <a:cxn ang="0">
                    <a:pos x="42" y="372"/>
                  </a:cxn>
                  <a:cxn ang="0">
                    <a:pos x="23" y="354"/>
                  </a:cxn>
                  <a:cxn ang="0">
                    <a:pos x="21" y="331"/>
                  </a:cxn>
                  <a:cxn ang="0">
                    <a:pos x="28" y="322"/>
                  </a:cxn>
                  <a:cxn ang="0">
                    <a:pos x="36" y="327"/>
                  </a:cxn>
                  <a:cxn ang="0">
                    <a:pos x="32" y="322"/>
                  </a:cxn>
                  <a:cxn ang="0">
                    <a:pos x="42" y="300"/>
                  </a:cxn>
                  <a:cxn ang="0">
                    <a:pos x="48" y="273"/>
                  </a:cxn>
                  <a:cxn ang="0">
                    <a:pos x="68" y="258"/>
                  </a:cxn>
                  <a:cxn ang="0">
                    <a:pos x="82" y="242"/>
                  </a:cxn>
                  <a:cxn ang="0">
                    <a:pos x="71" y="231"/>
                  </a:cxn>
                  <a:cxn ang="0">
                    <a:pos x="62" y="202"/>
                  </a:cxn>
                  <a:cxn ang="0">
                    <a:pos x="57" y="168"/>
                  </a:cxn>
                  <a:cxn ang="0">
                    <a:pos x="65" y="111"/>
                  </a:cxn>
                  <a:cxn ang="0">
                    <a:pos x="75" y="71"/>
                  </a:cxn>
                  <a:cxn ang="0">
                    <a:pos x="93" y="76"/>
                  </a:cxn>
                  <a:cxn ang="0">
                    <a:pos x="96" y="83"/>
                  </a:cxn>
                  <a:cxn ang="0">
                    <a:pos x="101" y="88"/>
                  </a:cxn>
                  <a:cxn ang="0">
                    <a:pos x="107" y="89"/>
                  </a:cxn>
                  <a:cxn ang="0">
                    <a:pos x="115" y="76"/>
                  </a:cxn>
                  <a:cxn ang="0">
                    <a:pos x="124" y="54"/>
                  </a:cxn>
                  <a:cxn ang="0">
                    <a:pos x="132" y="0"/>
                  </a:cxn>
                </a:cxnLst>
                <a:rect l="0" t="0" r="r" b="b"/>
                <a:pathLst>
                  <a:path w="493" h="577">
                    <a:moveTo>
                      <a:pt x="132" y="0"/>
                    </a:moveTo>
                    <a:lnTo>
                      <a:pt x="171" y="7"/>
                    </a:lnTo>
                    <a:lnTo>
                      <a:pt x="211" y="15"/>
                    </a:lnTo>
                    <a:lnTo>
                      <a:pt x="250" y="22"/>
                    </a:lnTo>
                    <a:lnTo>
                      <a:pt x="264" y="22"/>
                    </a:lnTo>
                    <a:lnTo>
                      <a:pt x="317" y="30"/>
                    </a:lnTo>
                    <a:lnTo>
                      <a:pt x="375" y="39"/>
                    </a:lnTo>
                    <a:lnTo>
                      <a:pt x="434" y="48"/>
                    </a:lnTo>
                    <a:lnTo>
                      <a:pt x="493" y="56"/>
                    </a:lnTo>
                    <a:lnTo>
                      <a:pt x="469" y="230"/>
                    </a:lnTo>
                    <a:lnTo>
                      <a:pt x="448" y="405"/>
                    </a:lnTo>
                    <a:lnTo>
                      <a:pt x="425" y="577"/>
                    </a:lnTo>
                    <a:lnTo>
                      <a:pt x="373" y="570"/>
                    </a:lnTo>
                    <a:lnTo>
                      <a:pt x="323" y="563"/>
                    </a:lnTo>
                    <a:lnTo>
                      <a:pt x="270" y="558"/>
                    </a:lnTo>
                    <a:lnTo>
                      <a:pt x="269" y="556"/>
                    </a:lnTo>
                    <a:lnTo>
                      <a:pt x="269" y="552"/>
                    </a:lnTo>
                    <a:lnTo>
                      <a:pt x="270" y="552"/>
                    </a:lnTo>
                    <a:lnTo>
                      <a:pt x="267" y="551"/>
                    </a:lnTo>
                    <a:lnTo>
                      <a:pt x="261" y="551"/>
                    </a:lnTo>
                    <a:lnTo>
                      <a:pt x="252" y="546"/>
                    </a:lnTo>
                    <a:lnTo>
                      <a:pt x="249" y="542"/>
                    </a:lnTo>
                    <a:lnTo>
                      <a:pt x="250" y="538"/>
                    </a:lnTo>
                    <a:lnTo>
                      <a:pt x="246" y="540"/>
                    </a:lnTo>
                    <a:lnTo>
                      <a:pt x="241" y="539"/>
                    </a:lnTo>
                    <a:lnTo>
                      <a:pt x="235" y="535"/>
                    </a:lnTo>
                    <a:lnTo>
                      <a:pt x="231" y="532"/>
                    </a:lnTo>
                    <a:lnTo>
                      <a:pt x="224" y="530"/>
                    </a:lnTo>
                    <a:lnTo>
                      <a:pt x="216" y="526"/>
                    </a:lnTo>
                    <a:lnTo>
                      <a:pt x="211" y="524"/>
                    </a:lnTo>
                    <a:lnTo>
                      <a:pt x="213" y="521"/>
                    </a:lnTo>
                    <a:lnTo>
                      <a:pt x="213" y="520"/>
                    </a:lnTo>
                    <a:lnTo>
                      <a:pt x="214" y="519"/>
                    </a:lnTo>
                    <a:lnTo>
                      <a:pt x="213" y="518"/>
                    </a:lnTo>
                    <a:lnTo>
                      <a:pt x="212" y="518"/>
                    </a:lnTo>
                    <a:lnTo>
                      <a:pt x="212" y="520"/>
                    </a:lnTo>
                    <a:lnTo>
                      <a:pt x="211" y="521"/>
                    </a:lnTo>
                    <a:lnTo>
                      <a:pt x="210" y="521"/>
                    </a:lnTo>
                    <a:lnTo>
                      <a:pt x="209" y="520"/>
                    </a:lnTo>
                    <a:lnTo>
                      <a:pt x="209" y="518"/>
                    </a:lnTo>
                    <a:lnTo>
                      <a:pt x="188" y="509"/>
                    </a:lnTo>
                    <a:lnTo>
                      <a:pt x="169" y="498"/>
                    </a:lnTo>
                    <a:lnTo>
                      <a:pt x="154" y="490"/>
                    </a:lnTo>
                    <a:lnTo>
                      <a:pt x="141" y="478"/>
                    </a:lnTo>
                    <a:lnTo>
                      <a:pt x="135" y="478"/>
                    </a:lnTo>
                    <a:lnTo>
                      <a:pt x="135" y="476"/>
                    </a:lnTo>
                    <a:lnTo>
                      <a:pt x="136" y="476"/>
                    </a:lnTo>
                    <a:lnTo>
                      <a:pt x="138" y="475"/>
                    </a:lnTo>
                    <a:lnTo>
                      <a:pt x="139" y="475"/>
                    </a:lnTo>
                    <a:lnTo>
                      <a:pt x="138" y="474"/>
                    </a:lnTo>
                    <a:lnTo>
                      <a:pt x="136" y="474"/>
                    </a:lnTo>
                    <a:lnTo>
                      <a:pt x="135" y="475"/>
                    </a:lnTo>
                    <a:lnTo>
                      <a:pt x="133" y="475"/>
                    </a:lnTo>
                    <a:lnTo>
                      <a:pt x="131" y="476"/>
                    </a:lnTo>
                    <a:lnTo>
                      <a:pt x="127" y="476"/>
                    </a:lnTo>
                    <a:lnTo>
                      <a:pt x="125" y="475"/>
                    </a:lnTo>
                    <a:lnTo>
                      <a:pt x="124" y="474"/>
                    </a:lnTo>
                    <a:lnTo>
                      <a:pt x="124" y="472"/>
                    </a:lnTo>
                    <a:lnTo>
                      <a:pt x="125" y="471"/>
                    </a:lnTo>
                    <a:lnTo>
                      <a:pt x="126" y="469"/>
                    </a:lnTo>
                    <a:lnTo>
                      <a:pt x="126" y="468"/>
                    </a:lnTo>
                    <a:lnTo>
                      <a:pt x="121" y="468"/>
                    </a:lnTo>
                    <a:lnTo>
                      <a:pt x="119" y="469"/>
                    </a:lnTo>
                    <a:lnTo>
                      <a:pt x="115" y="469"/>
                    </a:lnTo>
                    <a:lnTo>
                      <a:pt x="112" y="468"/>
                    </a:lnTo>
                    <a:lnTo>
                      <a:pt x="108" y="465"/>
                    </a:lnTo>
                    <a:lnTo>
                      <a:pt x="105" y="462"/>
                    </a:lnTo>
                    <a:lnTo>
                      <a:pt x="101" y="460"/>
                    </a:lnTo>
                    <a:lnTo>
                      <a:pt x="98" y="456"/>
                    </a:lnTo>
                    <a:lnTo>
                      <a:pt x="96" y="455"/>
                    </a:lnTo>
                    <a:lnTo>
                      <a:pt x="92" y="455"/>
                    </a:lnTo>
                    <a:lnTo>
                      <a:pt x="90" y="454"/>
                    </a:lnTo>
                    <a:lnTo>
                      <a:pt x="78" y="447"/>
                    </a:lnTo>
                    <a:lnTo>
                      <a:pt x="65" y="440"/>
                    </a:lnTo>
                    <a:lnTo>
                      <a:pt x="54" y="431"/>
                    </a:lnTo>
                    <a:lnTo>
                      <a:pt x="48" y="431"/>
                    </a:lnTo>
                    <a:lnTo>
                      <a:pt x="48" y="428"/>
                    </a:lnTo>
                    <a:lnTo>
                      <a:pt x="49" y="428"/>
                    </a:lnTo>
                    <a:lnTo>
                      <a:pt x="50" y="427"/>
                    </a:lnTo>
                    <a:lnTo>
                      <a:pt x="51" y="427"/>
                    </a:lnTo>
                    <a:lnTo>
                      <a:pt x="49" y="425"/>
                    </a:lnTo>
                    <a:lnTo>
                      <a:pt x="48" y="426"/>
                    </a:lnTo>
                    <a:lnTo>
                      <a:pt x="48" y="428"/>
                    </a:lnTo>
                    <a:lnTo>
                      <a:pt x="44" y="426"/>
                    </a:lnTo>
                    <a:lnTo>
                      <a:pt x="37" y="422"/>
                    </a:lnTo>
                    <a:lnTo>
                      <a:pt x="30" y="418"/>
                    </a:lnTo>
                    <a:lnTo>
                      <a:pt x="26" y="414"/>
                    </a:lnTo>
                    <a:lnTo>
                      <a:pt x="16" y="410"/>
                    </a:lnTo>
                    <a:lnTo>
                      <a:pt x="8" y="406"/>
                    </a:lnTo>
                    <a:lnTo>
                      <a:pt x="0" y="400"/>
                    </a:lnTo>
                    <a:lnTo>
                      <a:pt x="2" y="396"/>
                    </a:lnTo>
                    <a:lnTo>
                      <a:pt x="4" y="394"/>
                    </a:lnTo>
                    <a:lnTo>
                      <a:pt x="6" y="393"/>
                    </a:lnTo>
                    <a:lnTo>
                      <a:pt x="7" y="391"/>
                    </a:lnTo>
                    <a:lnTo>
                      <a:pt x="8" y="390"/>
                    </a:lnTo>
                    <a:lnTo>
                      <a:pt x="8" y="386"/>
                    </a:lnTo>
                    <a:lnTo>
                      <a:pt x="9" y="385"/>
                    </a:lnTo>
                    <a:lnTo>
                      <a:pt x="12" y="385"/>
                    </a:lnTo>
                    <a:lnTo>
                      <a:pt x="14" y="386"/>
                    </a:lnTo>
                    <a:lnTo>
                      <a:pt x="18" y="386"/>
                    </a:lnTo>
                    <a:lnTo>
                      <a:pt x="21" y="387"/>
                    </a:lnTo>
                    <a:lnTo>
                      <a:pt x="23" y="387"/>
                    </a:lnTo>
                    <a:lnTo>
                      <a:pt x="26" y="386"/>
                    </a:lnTo>
                    <a:lnTo>
                      <a:pt x="26" y="384"/>
                    </a:lnTo>
                    <a:lnTo>
                      <a:pt x="27" y="383"/>
                    </a:lnTo>
                    <a:lnTo>
                      <a:pt x="27" y="382"/>
                    </a:lnTo>
                    <a:lnTo>
                      <a:pt x="28" y="380"/>
                    </a:lnTo>
                    <a:lnTo>
                      <a:pt x="30" y="380"/>
                    </a:lnTo>
                    <a:lnTo>
                      <a:pt x="30" y="386"/>
                    </a:lnTo>
                    <a:lnTo>
                      <a:pt x="32" y="385"/>
                    </a:lnTo>
                    <a:lnTo>
                      <a:pt x="33" y="383"/>
                    </a:lnTo>
                    <a:lnTo>
                      <a:pt x="33" y="370"/>
                    </a:lnTo>
                    <a:lnTo>
                      <a:pt x="34" y="369"/>
                    </a:lnTo>
                    <a:lnTo>
                      <a:pt x="36" y="369"/>
                    </a:lnTo>
                    <a:lnTo>
                      <a:pt x="39" y="370"/>
                    </a:lnTo>
                    <a:lnTo>
                      <a:pt x="40" y="371"/>
                    </a:lnTo>
                    <a:lnTo>
                      <a:pt x="42" y="372"/>
                    </a:lnTo>
                    <a:lnTo>
                      <a:pt x="37" y="365"/>
                    </a:lnTo>
                    <a:lnTo>
                      <a:pt x="30" y="361"/>
                    </a:lnTo>
                    <a:lnTo>
                      <a:pt x="23" y="354"/>
                    </a:lnTo>
                    <a:lnTo>
                      <a:pt x="20" y="352"/>
                    </a:lnTo>
                    <a:lnTo>
                      <a:pt x="21" y="344"/>
                    </a:lnTo>
                    <a:lnTo>
                      <a:pt x="21" y="331"/>
                    </a:lnTo>
                    <a:lnTo>
                      <a:pt x="22" y="324"/>
                    </a:lnTo>
                    <a:lnTo>
                      <a:pt x="23" y="322"/>
                    </a:lnTo>
                    <a:lnTo>
                      <a:pt x="28" y="322"/>
                    </a:lnTo>
                    <a:lnTo>
                      <a:pt x="33" y="324"/>
                    </a:lnTo>
                    <a:lnTo>
                      <a:pt x="35" y="327"/>
                    </a:lnTo>
                    <a:lnTo>
                      <a:pt x="36" y="327"/>
                    </a:lnTo>
                    <a:lnTo>
                      <a:pt x="36" y="326"/>
                    </a:lnTo>
                    <a:lnTo>
                      <a:pt x="34" y="323"/>
                    </a:lnTo>
                    <a:lnTo>
                      <a:pt x="32" y="322"/>
                    </a:lnTo>
                    <a:lnTo>
                      <a:pt x="30" y="321"/>
                    </a:lnTo>
                    <a:lnTo>
                      <a:pt x="32" y="317"/>
                    </a:lnTo>
                    <a:lnTo>
                      <a:pt x="42" y="300"/>
                    </a:lnTo>
                    <a:lnTo>
                      <a:pt x="44" y="295"/>
                    </a:lnTo>
                    <a:lnTo>
                      <a:pt x="47" y="279"/>
                    </a:lnTo>
                    <a:lnTo>
                      <a:pt x="48" y="273"/>
                    </a:lnTo>
                    <a:lnTo>
                      <a:pt x="54" y="266"/>
                    </a:lnTo>
                    <a:lnTo>
                      <a:pt x="61" y="261"/>
                    </a:lnTo>
                    <a:lnTo>
                      <a:pt x="68" y="258"/>
                    </a:lnTo>
                    <a:lnTo>
                      <a:pt x="75" y="253"/>
                    </a:lnTo>
                    <a:lnTo>
                      <a:pt x="82" y="245"/>
                    </a:lnTo>
                    <a:lnTo>
                      <a:pt x="82" y="242"/>
                    </a:lnTo>
                    <a:lnTo>
                      <a:pt x="79" y="238"/>
                    </a:lnTo>
                    <a:lnTo>
                      <a:pt x="78" y="236"/>
                    </a:lnTo>
                    <a:lnTo>
                      <a:pt x="71" y="231"/>
                    </a:lnTo>
                    <a:lnTo>
                      <a:pt x="68" y="228"/>
                    </a:lnTo>
                    <a:lnTo>
                      <a:pt x="65" y="214"/>
                    </a:lnTo>
                    <a:lnTo>
                      <a:pt x="62" y="202"/>
                    </a:lnTo>
                    <a:lnTo>
                      <a:pt x="58" y="189"/>
                    </a:lnTo>
                    <a:lnTo>
                      <a:pt x="56" y="179"/>
                    </a:lnTo>
                    <a:lnTo>
                      <a:pt x="57" y="168"/>
                    </a:lnTo>
                    <a:lnTo>
                      <a:pt x="64" y="158"/>
                    </a:lnTo>
                    <a:lnTo>
                      <a:pt x="64" y="134"/>
                    </a:lnTo>
                    <a:lnTo>
                      <a:pt x="65" y="111"/>
                    </a:lnTo>
                    <a:lnTo>
                      <a:pt x="66" y="91"/>
                    </a:lnTo>
                    <a:lnTo>
                      <a:pt x="68" y="74"/>
                    </a:lnTo>
                    <a:lnTo>
                      <a:pt x="75" y="71"/>
                    </a:lnTo>
                    <a:lnTo>
                      <a:pt x="80" y="72"/>
                    </a:lnTo>
                    <a:lnTo>
                      <a:pt x="85" y="75"/>
                    </a:lnTo>
                    <a:lnTo>
                      <a:pt x="93" y="76"/>
                    </a:lnTo>
                    <a:lnTo>
                      <a:pt x="94" y="77"/>
                    </a:lnTo>
                    <a:lnTo>
                      <a:pt x="94" y="81"/>
                    </a:lnTo>
                    <a:lnTo>
                      <a:pt x="96" y="83"/>
                    </a:lnTo>
                    <a:lnTo>
                      <a:pt x="96" y="86"/>
                    </a:lnTo>
                    <a:lnTo>
                      <a:pt x="97" y="88"/>
                    </a:lnTo>
                    <a:lnTo>
                      <a:pt x="101" y="88"/>
                    </a:lnTo>
                    <a:lnTo>
                      <a:pt x="104" y="89"/>
                    </a:lnTo>
                    <a:lnTo>
                      <a:pt x="105" y="90"/>
                    </a:lnTo>
                    <a:lnTo>
                      <a:pt x="107" y="89"/>
                    </a:lnTo>
                    <a:lnTo>
                      <a:pt x="108" y="88"/>
                    </a:lnTo>
                    <a:lnTo>
                      <a:pt x="113" y="78"/>
                    </a:lnTo>
                    <a:lnTo>
                      <a:pt x="115" y="76"/>
                    </a:lnTo>
                    <a:lnTo>
                      <a:pt x="119" y="71"/>
                    </a:lnTo>
                    <a:lnTo>
                      <a:pt x="121" y="64"/>
                    </a:lnTo>
                    <a:lnTo>
                      <a:pt x="124" y="54"/>
                    </a:lnTo>
                    <a:lnTo>
                      <a:pt x="126" y="37"/>
                    </a:lnTo>
                    <a:lnTo>
                      <a:pt x="129" y="18"/>
                    </a:lnTo>
                    <a:lnTo>
                      <a:pt x="13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43"/>
              <p:cNvSpPr>
                <a:spLocks/>
              </p:cNvSpPr>
              <p:nvPr/>
            </p:nvSpPr>
            <p:spPr bwMode="auto">
              <a:xfrm>
                <a:off x="3633678" y="2525370"/>
                <a:ext cx="828734" cy="1287143"/>
              </a:xfrm>
              <a:custGeom>
                <a:avLst/>
                <a:gdLst/>
                <a:ahLst/>
                <a:cxnLst>
                  <a:cxn ang="0">
                    <a:pos x="194" y="30"/>
                  </a:cxn>
                  <a:cxn ang="0">
                    <a:pos x="461" y="84"/>
                  </a:cxn>
                  <a:cxn ang="0">
                    <a:pos x="420" y="313"/>
                  </a:cxn>
                  <a:cxn ang="0">
                    <a:pos x="390" y="479"/>
                  </a:cxn>
                  <a:cxn ang="0">
                    <a:pos x="376" y="558"/>
                  </a:cxn>
                  <a:cxn ang="0">
                    <a:pos x="368" y="609"/>
                  </a:cxn>
                  <a:cxn ang="0">
                    <a:pos x="357" y="631"/>
                  </a:cxn>
                  <a:cxn ang="0">
                    <a:pos x="349" y="629"/>
                  </a:cxn>
                  <a:cxn ang="0">
                    <a:pos x="340" y="617"/>
                  </a:cxn>
                  <a:cxn ang="0">
                    <a:pos x="318" y="617"/>
                  </a:cxn>
                  <a:cxn ang="0">
                    <a:pos x="312" y="622"/>
                  </a:cxn>
                  <a:cxn ang="0">
                    <a:pos x="310" y="673"/>
                  </a:cxn>
                  <a:cxn ang="0">
                    <a:pos x="312" y="691"/>
                  </a:cxn>
                  <a:cxn ang="0">
                    <a:pos x="310" y="703"/>
                  </a:cxn>
                  <a:cxn ang="0">
                    <a:pos x="306" y="707"/>
                  </a:cxn>
                  <a:cxn ang="0">
                    <a:pos x="303" y="710"/>
                  </a:cxn>
                  <a:cxn ang="0">
                    <a:pos x="304" y="716"/>
                  </a:cxn>
                  <a:cxn ang="0">
                    <a:pos x="229" y="609"/>
                  </a:cxn>
                  <a:cxn ang="0">
                    <a:pos x="151" y="493"/>
                  </a:cxn>
                  <a:cxn ang="0">
                    <a:pos x="95" y="414"/>
                  </a:cxn>
                  <a:cxn ang="0">
                    <a:pos x="72" y="379"/>
                  </a:cxn>
                  <a:cxn ang="0">
                    <a:pos x="63" y="365"/>
                  </a:cxn>
                  <a:cxn ang="0">
                    <a:pos x="59" y="362"/>
                  </a:cxn>
                  <a:cxn ang="0">
                    <a:pos x="57" y="358"/>
                  </a:cxn>
                  <a:cxn ang="0">
                    <a:pos x="56" y="352"/>
                  </a:cxn>
                  <a:cxn ang="0">
                    <a:pos x="50" y="346"/>
                  </a:cxn>
                  <a:cxn ang="0">
                    <a:pos x="43" y="338"/>
                  </a:cxn>
                  <a:cxn ang="0">
                    <a:pos x="42" y="332"/>
                  </a:cxn>
                  <a:cxn ang="0">
                    <a:pos x="25" y="311"/>
                  </a:cxn>
                  <a:cxn ang="0">
                    <a:pos x="9" y="288"/>
                  </a:cxn>
                  <a:cxn ang="0">
                    <a:pos x="1" y="273"/>
                  </a:cxn>
                  <a:cxn ang="0">
                    <a:pos x="2" y="251"/>
                  </a:cxn>
                  <a:cxn ang="0">
                    <a:pos x="6" y="241"/>
                  </a:cxn>
                  <a:cxn ang="0">
                    <a:pos x="10" y="217"/>
                  </a:cxn>
                  <a:cxn ang="0">
                    <a:pos x="30" y="133"/>
                  </a:cxn>
                  <a:cxn ang="0">
                    <a:pos x="64" y="0"/>
                  </a:cxn>
                </a:cxnLst>
                <a:rect l="0" t="0" r="r" b="b"/>
                <a:pathLst>
                  <a:path w="461" h="716">
                    <a:moveTo>
                      <a:pt x="64" y="0"/>
                    </a:moveTo>
                    <a:lnTo>
                      <a:pt x="194" y="30"/>
                    </a:lnTo>
                    <a:lnTo>
                      <a:pt x="327" y="58"/>
                    </a:lnTo>
                    <a:lnTo>
                      <a:pt x="461" y="84"/>
                    </a:lnTo>
                    <a:lnTo>
                      <a:pt x="440" y="197"/>
                    </a:lnTo>
                    <a:lnTo>
                      <a:pt x="420" y="313"/>
                    </a:lnTo>
                    <a:lnTo>
                      <a:pt x="399" y="426"/>
                    </a:lnTo>
                    <a:lnTo>
                      <a:pt x="390" y="479"/>
                    </a:lnTo>
                    <a:lnTo>
                      <a:pt x="382" y="533"/>
                    </a:lnTo>
                    <a:lnTo>
                      <a:pt x="376" y="558"/>
                    </a:lnTo>
                    <a:lnTo>
                      <a:pt x="369" y="596"/>
                    </a:lnTo>
                    <a:lnTo>
                      <a:pt x="368" y="609"/>
                    </a:lnTo>
                    <a:lnTo>
                      <a:pt x="364" y="621"/>
                    </a:lnTo>
                    <a:lnTo>
                      <a:pt x="357" y="631"/>
                    </a:lnTo>
                    <a:lnTo>
                      <a:pt x="354" y="631"/>
                    </a:lnTo>
                    <a:lnTo>
                      <a:pt x="349" y="629"/>
                    </a:lnTo>
                    <a:lnTo>
                      <a:pt x="344" y="619"/>
                    </a:lnTo>
                    <a:lnTo>
                      <a:pt x="340" y="617"/>
                    </a:lnTo>
                    <a:lnTo>
                      <a:pt x="322" y="614"/>
                    </a:lnTo>
                    <a:lnTo>
                      <a:pt x="318" y="617"/>
                    </a:lnTo>
                    <a:lnTo>
                      <a:pt x="313" y="619"/>
                    </a:lnTo>
                    <a:lnTo>
                      <a:pt x="312" y="622"/>
                    </a:lnTo>
                    <a:lnTo>
                      <a:pt x="312" y="643"/>
                    </a:lnTo>
                    <a:lnTo>
                      <a:pt x="310" y="673"/>
                    </a:lnTo>
                    <a:lnTo>
                      <a:pt x="310" y="682"/>
                    </a:lnTo>
                    <a:lnTo>
                      <a:pt x="312" y="691"/>
                    </a:lnTo>
                    <a:lnTo>
                      <a:pt x="312" y="699"/>
                    </a:lnTo>
                    <a:lnTo>
                      <a:pt x="310" y="703"/>
                    </a:lnTo>
                    <a:lnTo>
                      <a:pt x="307" y="705"/>
                    </a:lnTo>
                    <a:lnTo>
                      <a:pt x="306" y="707"/>
                    </a:lnTo>
                    <a:lnTo>
                      <a:pt x="304" y="708"/>
                    </a:lnTo>
                    <a:lnTo>
                      <a:pt x="303" y="710"/>
                    </a:lnTo>
                    <a:lnTo>
                      <a:pt x="303" y="713"/>
                    </a:lnTo>
                    <a:lnTo>
                      <a:pt x="304" y="716"/>
                    </a:lnTo>
                    <a:lnTo>
                      <a:pt x="268" y="665"/>
                    </a:lnTo>
                    <a:lnTo>
                      <a:pt x="229" y="609"/>
                    </a:lnTo>
                    <a:lnTo>
                      <a:pt x="191" y="552"/>
                    </a:lnTo>
                    <a:lnTo>
                      <a:pt x="151" y="493"/>
                    </a:lnTo>
                    <a:lnTo>
                      <a:pt x="112" y="436"/>
                    </a:lnTo>
                    <a:lnTo>
                      <a:pt x="95" y="414"/>
                    </a:lnTo>
                    <a:lnTo>
                      <a:pt x="78" y="388"/>
                    </a:lnTo>
                    <a:lnTo>
                      <a:pt x="72" y="379"/>
                    </a:lnTo>
                    <a:lnTo>
                      <a:pt x="64" y="366"/>
                    </a:lnTo>
                    <a:lnTo>
                      <a:pt x="63" y="365"/>
                    </a:lnTo>
                    <a:lnTo>
                      <a:pt x="60" y="364"/>
                    </a:lnTo>
                    <a:lnTo>
                      <a:pt x="59" y="362"/>
                    </a:lnTo>
                    <a:lnTo>
                      <a:pt x="58" y="360"/>
                    </a:lnTo>
                    <a:lnTo>
                      <a:pt x="57" y="358"/>
                    </a:lnTo>
                    <a:lnTo>
                      <a:pt x="57" y="355"/>
                    </a:lnTo>
                    <a:lnTo>
                      <a:pt x="56" y="352"/>
                    </a:lnTo>
                    <a:lnTo>
                      <a:pt x="53" y="349"/>
                    </a:lnTo>
                    <a:lnTo>
                      <a:pt x="50" y="346"/>
                    </a:lnTo>
                    <a:lnTo>
                      <a:pt x="44" y="341"/>
                    </a:lnTo>
                    <a:lnTo>
                      <a:pt x="43" y="338"/>
                    </a:lnTo>
                    <a:lnTo>
                      <a:pt x="43" y="335"/>
                    </a:lnTo>
                    <a:lnTo>
                      <a:pt x="42" y="332"/>
                    </a:lnTo>
                    <a:lnTo>
                      <a:pt x="35" y="323"/>
                    </a:lnTo>
                    <a:lnTo>
                      <a:pt x="25" y="311"/>
                    </a:lnTo>
                    <a:lnTo>
                      <a:pt x="16" y="299"/>
                    </a:lnTo>
                    <a:lnTo>
                      <a:pt x="9" y="288"/>
                    </a:lnTo>
                    <a:lnTo>
                      <a:pt x="4" y="280"/>
                    </a:lnTo>
                    <a:lnTo>
                      <a:pt x="1" y="273"/>
                    </a:lnTo>
                    <a:lnTo>
                      <a:pt x="0" y="264"/>
                    </a:lnTo>
                    <a:lnTo>
                      <a:pt x="2" y="251"/>
                    </a:lnTo>
                    <a:lnTo>
                      <a:pt x="4" y="246"/>
                    </a:lnTo>
                    <a:lnTo>
                      <a:pt x="6" y="241"/>
                    </a:lnTo>
                    <a:lnTo>
                      <a:pt x="8" y="237"/>
                    </a:lnTo>
                    <a:lnTo>
                      <a:pt x="10" y="217"/>
                    </a:lnTo>
                    <a:lnTo>
                      <a:pt x="14" y="199"/>
                    </a:lnTo>
                    <a:lnTo>
                      <a:pt x="30" y="133"/>
                    </a:lnTo>
                    <a:lnTo>
                      <a:pt x="48" y="66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44"/>
              <p:cNvSpPr>
                <a:spLocks/>
              </p:cNvSpPr>
              <p:nvPr/>
            </p:nvSpPr>
            <p:spPr bwMode="auto">
              <a:xfrm>
                <a:off x="4320395" y="2676375"/>
                <a:ext cx="733456" cy="922213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48" y="12"/>
                  </a:cxn>
                  <a:cxn ang="0">
                    <a:pos x="213" y="22"/>
                  </a:cxn>
                  <a:cxn ang="0">
                    <a:pos x="281" y="31"/>
                  </a:cxn>
                  <a:cxn ang="0">
                    <a:pos x="276" y="80"/>
                  </a:cxn>
                  <a:cxn ang="0">
                    <a:pos x="267" y="127"/>
                  </a:cxn>
                  <a:cxn ang="0">
                    <a:pos x="315" y="132"/>
                  </a:cxn>
                  <a:cxn ang="0">
                    <a:pos x="361" y="139"/>
                  </a:cxn>
                  <a:cxn ang="0">
                    <a:pos x="408" y="145"/>
                  </a:cxn>
                  <a:cxn ang="0">
                    <a:pos x="392" y="267"/>
                  </a:cxn>
                  <a:cxn ang="0">
                    <a:pos x="377" y="391"/>
                  </a:cxn>
                  <a:cxn ang="0">
                    <a:pos x="361" y="513"/>
                  </a:cxn>
                  <a:cxn ang="0">
                    <a:pos x="269" y="503"/>
                  </a:cxn>
                  <a:cxn ang="0">
                    <a:pos x="178" y="489"/>
                  </a:cxn>
                  <a:cxn ang="0">
                    <a:pos x="88" y="475"/>
                  </a:cxn>
                  <a:cxn ang="0">
                    <a:pos x="0" y="460"/>
                  </a:cxn>
                  <a:cxn ang="0">
                    <a:pos x="42" y="231"/>
                  </a:cxn>
                  <a:cxn ang="0">
                    <a:pos x="81" y="0"/>
                  </a:cxn>
                </a:cxnLst>
                <a:rect l="0" t="0" r="r" b="b"/>
                <a:pathLst>
                  <a:path w="408" h="513">
                    <a:moveTo>
                      <a:pt x="81" y="0"/>
                    </a:moveTo>
                    <a:lnTo>
                      <a:pt x="148" y="12"/>
                    </a:lnTo>
                    <a:lnTo>
                      <a:pt x="213" y="22"/>
                    </a:lnTo>
                    <a:lnTo>
                      <a:pt x="281" y="31"/>
                    </a:lnTo>
                    <a:lnTo>
                      <a:pt x="276" y="80"/>
                    </a:lnTo>
                    <a:lnTo>
                      <a:pt x="267" y="127"/>
                    </a:lnTo>
                    <a:lnTo>
                      <a:pt x="315" y="132"/>
                    </a:lnTo>
                    <a:lnTo>
                      <a:pt x="361" y="139"/>
                    </a:lnTo>
                    <a:lnTo>
                      <a:pt x="408" y="145"/>
                    </a:lnTo>
                    <a:lnTo>
                      <a:pt x="392" y="267"/>
                    </a:lnTo>
                    <a:lnTo>
                      <a:pt x="377" y="391"/>
                    </a:lnTo>
                    <a:lnTo>
                      <a:pt x="361" y="513"/>
                    </a:lnTo>
                    <a:lnTo>
                      <a:pt x="269" y="503"/>
                    </a:lnTo>
                    <a:lnTo>
                      <a:pt x="178" y="489"/>
                    </a:lnTo>
                    <a:lnTo>
                      <a:pt x="88" y="475"/>
                    </a:lnTo>
                    <a:lnTo>
                      <a:pt x="0" y="460"/>
                    </a:lnTo>
                    <a:lnTo>
                      <a:pt x="42" y="231"/>
                    </a:lnTo>
                    <a:lnTo>
                      <a:pt x="8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45"/>
              <p:cNvSpPr>
                <a:spLocks/>
              </p:cNvSpPr>
              <p:nvPr/>
            </p:nvSpPr>
            <p:spPr bwMode="auto">
              <a:xfrm>
                <a:off x="4115458" y="1464735"/>
                <a:ext cx="773005" cy="1265571"/>
              </a:xfrm>
              <a:custGeom>
                <a:avLst/>
                <a:gdLst/>
                <a:ahLst/>
                <a:cxnLst>
                  <a:cxn ang="0">
                    <a:pos x="179" y="42"/>
                  </a:cxn>
                  <a:cxn ang="0">
                    <a:pos x="174" y="108"/>
                  </a:cxn>
                  <a:cxn ang="0">
                    <a:pos x="181" y="140"/>
                  </a:cxn>
                  <a:cxn ang="0">
                    <a:pos x="179" y="149"/>
                  </a:cxn>
                  <a:cxn ang="0">
                    <a:pos x="185" y="157"/>
                  </a:cxn>
                  <a:cxn ang="0">
                    <a:pos x="187" y="166"/>
                  </a:cxn>
                  <a:cxn ang="0">
                    <a:pos x="199" y="178"/>
                  </a:cxn>
                  <a:cxn ang="0">
                    <a:pos x="213" y="204"/>
                  </a:cxn>
                  <a:cxn ang="0">
                    <a:pos x="217" y="210"/>
                  </a:cxn>
                  <a:cxn ang="0">
                    <a:pos x="217" y="217"/>
                  </a:cxn>
                  <a:cxn ang="0">
                    <a:pos x="220" y="219"/>
                  </a:cxn>
                  <a:cxn ang="0">
                    <a:pos x="224" y="231"/>
                  </a:cxn>
                  <a:cxn ang="0">
                    <a:pos x="229" y="233"/>
                  </a:cxn>
                  <a:cxn ang="0">
                    <a:pos x="234" y="235"/>
                  </a:cxn>
                  <a:cxn ang="0">
                    <a:pos x="231" y="240"/>
                  </a:cxn>
                  <a:cxn ang="0">
                    <a:pos x="249" y="241"/>
                  </a:cxn>
                  <a:cxn ang="0">
                    <a:pos x="239" y="270"/>
                  </a:cxn>
                  <a:cxn ang="0">
                    <a:pos x="234" y="309"/>
                  </a:cxn>
                  <a:cxn ang="0">
                    <a:pos x="228" y="315"/>
                  </a:cxn>
                  <a:cxn ang="0">
                    <a:pos x="221" y="332"/>
                  </a:cxn>
                  <a:cxn ang="0">
                    <a:pos x="229" y="346"/>
                  </a:cxn>
                  <a:cxn ang="0">
                    <a:pos x="246" y="347"/>
                  </a:cxn>
                  <a:cxn ang="0">
                    <a:pos x="258" y="339"/>
                  </a:cxn>
                  <a:cxn ang="0">
                    <a:pos x="269" y="367"/>
                  </a:cxn>
                  <a:cxn ang="0">
                    <a:pos x="279" y="393"/>
                  </a:cxn>
                  <a:cxn ang="0">
                    <a:pos x="280" y="413"/>
                  </a:cxn>
                  <a:cxn ang="0">
                    <a:pos x="295" y="425"/>
                  </a:cxn>
                  <a:cxn ang="0">
                    <a:pos x="305" y="446"/>
                  </a:cxn>
                  <a:cxn ang="0">
                    <a:pos x="319" y="464"/>
                  </a:cxn>
                  <a:cxn ang="0">
                    <a:pos x="342" y="465"/>
                  </a:cxn>
                  <a:cxn ang="0">
                    <a:pos x="362" y="459"/>
                  </a:cxn>
                  <a:cxn ang="0">
                    <a:pos x="401" y="465"/>
                  </a:cxn>
                  <a:cxn ang="0">
                    <a:pos x="413" y="453"/>
                  </a:cxn>
                  <a:cxn ang="0">
                    <a:pos x="425" y="470"/>
                  </a:cxn>
                  <a:cxn ang="0">
                    <a:pos x="397" y="704"/>
                  </a:cxn>
                  <a:cxn ang="0">
                    <a:pos x="10" y="582"/>
                  </a:cxn>
                  <a:cxn ang="0">
                    <a:pos x="36" y="466"/>
                  </a:cxn>
                  <a:cxn ang="0">
                    <a:pos x="45" y="431"/>
                  </a:cxn>
                  <a:cxn ang="0">
                    <a:pos x="37" y="427"/>
                  </a:cxn>
                  <a:cxn ang="0">
                    <a:pos x="33" y="406"/>
                  </a:cxn>
                  <a:cxn ang="0">
                    <a:pos x="50" y="383"/>
                  </a:cxn>
                  <a:cxn ang="0">
                    <a:pos x="65" y="367"/>
                  </a:cxn>
                  <a:cxn ang="0">
                    <a:pos x="72" y="354"/>
                  </a:cxn>
                  <a:cxn ang="0">
                    <a:pos x="83" y="332"/>
                  </a:cxn>
                  <a:cxn ang="0">
                    <a:pos x="100" y="312"/>
                  </a:cxn>
                  <a:cxn ang="0">
                    <a:pos x="95" y="292"/>
                  </a:cxn>
                  <a:cxn ang="0">
                    <a:pos x="87" y="281"/>
                  </a:cxn>
                  <a:cxn ang="0">
                    <a:pos x="81" y="274"/>
                  </a:cxn>
                  <a:cxn ang="0">
                    <a:pos x="82" y="260"/>
                  </a:cxn>
                  <a:cxn ang="0">
                    <a:pos x="81" y="243"/>
                  </a:cxn>
                  <a:cxn ang="0">
                    <a:pos x="82" y="227"/>
                  </a:cxn>
                  <a:cxn ang="0">
                    <a:pos x="85" y="196"/>
                  </a:cxn>
                  <a:cxn ang="0">
                    <a:pos x="106" y="103"/>
                  </a:cxn>
                  <a:cxn ang="0">
                    <a:pos x="117" y="56"/>
                  </a:cxn>
                  <a:cxn ang="0">
                    <a:pos x="120" y="45"/>
                  </a:cxn>
                  <a:cxn ang="0">
                    <a:pos x="121" y="38"/>
                  </a:cxn>
                  <a:cxn ang="0">
                    <a:pos x="123" y="29"/>
                  </a:cxn>
                  <a:cxn ang="0">
                    <a:pos x="125" y="16"/>
                  </a:cxn>
                  <a:cxn ang="0">
                    <a:pos x="130" y="0"/>
                  </a:cxn>
                </a:cxnLst>
                <a:rect l="0" t="0" r="r" b="b"/>
                <a:pathLst>
                  <a:path w="430" h="704">
                    <a:moveTo>
                      <a:pt x="130" y="0"/>
                    </a:moveTo>
                    <a:lnTo>
                      <a:pt x="182" y="11"/>
                    </a:lnTo>
                    <a:lnTo>
                      <a:pt x="179" y="42"/>
                    </a:lnTo>
                    <a:lnTo>
                      <a:pt x="173" y="70"/>
                    </a:lnTo>
                    <a:lnTo>
                      <a:pt x="167" y="96"/>
                    </a:lnTo>
                    <a:lnTo>
                      <a:pt x="174" y="108"/>
                    </a:lnTo>
                    <a:lnTo>
                      <a:pt x="179" y="120"/>
                    </a:lnTo>
                    <a:lnTo>
                      <a:pt x="181" y="134"/>
                    </a:lnTo>
                    <a:lnTo>
                      <a:pt x="181" y="140"/>
                    </a:lnTo>
                    <a:lnTo>
                      <a:pt x="180" y="141"/>
                    </a:lnTo>
                    <a:lnTo>
                      <a:pt x="179" y="143"/>
                    </a:lnTo>
                    <a:lnTo>
                      <a:pt x="179" y="149"/>
                    </a:lnTo>
                    <a:lnTo>
                      <a:pt x="181" y="152"/>
                    </a:lnTo>
                    <a:lnTo>
                      <a:pt x="182" y="155"/>
                    </a:lnTo>
                    <a:lnTo>
                      <a:pt x="185" y="157"/>
                    </a:lnTo>
                    <a:lnTo>
                      <a:pt x="186" y="161"/>
                    </a:lnTo>
                    <a:lnTo>
                      <a:pt x="186" y="164"/>
                    </a:lnTo>
                    <a:lnTo>
                      <a:pt x="187" y="166"/>
                    </a:lnTo>
                    <a:lnTo>
                      <a:pt x="189" y="170"/>
                    </a:lnTo>
                    <a:lnTo>
                      <a:pt x="196" y="175"/>
                    </a:lnTo>
                    <a:lnTo>
                      <a:pt x="199" y="178"/>
                    </a:lnTo>
                    <a:lnTo>
                      <a:pt x="203" y="186"/>
                    </a:lnTo>
                    <a:lnTo>
                      <a:pt x="208" y="196"/>
                    </a:lnTo>
                    <a:lnTo>
                      <a:pt x="213" y="204"/>
                    </a:lnTo>
                    <a:lnTo>
                      <a:pt x="214" y="205"/>
                    </a:lnTo>
                    <a:lnTo>
                      <a:pt x="215" y="207"/>
                    </a:lnTo>
                    <a:lnTo>
                      <a:pt x="217" y="210"/>
                    </a:lnTo>
                    <a:lnTo>
                      <a:pt x="218" y="212"/>
                    </a:lnTo>
                    <a:lnTo>
                      <a:pt x="218" y="215"/>
                    </a:lnTo>
                    <a:lnTo>
                      <a:pt x="217" y="217"/>
                    </a:lnTo>
                    <a:lnTo>
                      <a:pt x="217" y="218"/>
                    </a:lnTo>
                    <a:lnTo>
                      <a:pt x="218" y="218"/>
                    </a:lnTo>
                    <a:lnTo>
                      <a:pt x="220" y="219"/>
                    </a:lnTo>
                    <a:lnTo>
                      <a:pt x="222" y="224"/>
                    </a:lnTo>
                    <a:lnTo>
                      <a:pt x="222" y="226"/>
                    </a:lnTo>
                    <a:lnTo>
                      <a:pt x="224" y="231"/>
                    </a:lnTo>
                    <a:lnTo>
                      <a:pt x="225" y="232"/>
                    </a:lnTo>
                    <a:lnTo>
                      <a:pt x="228" y="233"/>
                    </a:lnTo>
                    <a:lnTo>
                      <a:pt x="229" y="233"/>
                    </a:lnTo>
                    <a:lnTo>
                      <a:pt x="231" y="234"/>
                    </a:lnTo>
                    <a:lnTo>
                      <a:pt x="232" y="234"/>
                    </a:lnTo>
                    <a:lnTo>
                      <a:pt x="234" y="235"/>
                    </a:lnTo>
                    <a:lnTo>
                      <a:pt x="234" y="236"/>
                    </a:lnTo>
                    <a:lnTo>
                      <a:pt x="232" y="238"/>
                    </a:lnTo>
                    <a:lnTo>
                      <a:pt x="231" y="240"/>
                    </a:lnTo>
                    <a:lnTo>
                      <a:pt x="235" y="242"/>
                    </a:lnTo>
                    <a:lnTo>
                      <a:pt x="239" y="241"/>
                    </a:lnTo>
                    <a:lnTo>
                      <a:pt x="249" y="241"/>
                    </a:lnTo>
                    <a:lnTo>
                      <a:pt x="250" y="245"/>
                    </a:lnTo>
                    <a:lnTo>
                      <a:pt x="245" y="257"/>
                    </a:lnTo>
                    <a:lnTo>
                      <a:pt x="239" y="270"/>
                    </a:lnTo>
                    <a:lnTo>
                      <a:pt x="235" y="281"/>
                    </a:lnTo>
                    <a:lnTo>
                      <a:pt x="232" y="294"/>
                    </a:lnTo>
                    <a:lnTo>
                      <a:pt x="234" y="309"/>
                    </a:lnTo>
                    <a:lnTo>
                      <a:pt x="231" y="312"/>
                    </a:lnTo>
                    <a:lnTo>
                      <a:pt x="230" y="313"/>
                    </a:lnTo>
                    <a:lnTo>
                      <a:pt x="228" y="315"/>
                    </a:lnTo>
                    <a:lnTo>
                      <a:pt x="222" y="320"/>
                    </a:lnTo>
                    <a:lnTo>
                      <a:pt x="222" y="331"/>
                    </a:lnTo>
                    <a:lnTo>
                      <a:pt x="221" y="332"/>
                    </a:lnTo>
                    <a:lnTo>
                      <a:pt x="221" y="339"/>
                    </a:lnTo>
                    <a:lnTo>
                      <a:pt x="222" y="343"/>
                    </a:lnTo>
                    <a:lnTo>
                      <a:pt x="229" y="346"/>
                    </a:lnTo>
                    <a:lnTo>
                      <a:pt x="235" y="348"/>
                    </a:lnTo>
                    <a:lnTo>
                      <a:pt x="239" y="348"/>
                    </a:lnTo>
                    <a:lnTo>
                      <a:pt x="246" y="347"/>
                    </a:lnTo>
                    <a:lnTo>
                      <a:pt x="250" y="345"/>
                    </a:lnTo>
                    <a:lnTo>
                      <a:pt x="253" y="341"/>
                    </a:lnTo>
                    <a:lnTo>
                      <a:pt x="258" y="339"/>
                    </a:lnTo>
                    <a:lnTo>
                      <a:pt x="265" y="338"/>
                    </a:lnTo>
                    <a:lnTo>
                      <a:pt x="269" y="347"/>
                    </a:lnTo>
                    <a:lnTo>
                      <a:pt x="269" y="367"/>
                    </a:lnTo>
                    <a:lnTo>
                      <a:pt x="271" y="379"/>
                    </a:lnTo>
                    <a:lnTo>
                      <a:pt x="274" y="387"/>
                    </a:lnTo>
                    <a:lnTo>
                      <a:pt x="279" y="393"/>
                    </a:lnTo>
                    <a:lnTo>
                      <a:pt x="281" y="401"/>
                    </a:lnTo>
                    <a:lnTo>
                      <a:pt x="281" y="408"/>
                    </a:lnTo>
                    <a:lnTo>
                      <a:pt x="280" y="413"/>
                    </a:lnTo>
                    <a:lnTo>
                      <a:pt x="280" y="417"/>
                    </a:lnTo>
                    <a:lnTo>
                      <a:pt x="284" y="422"/>
                    </a:lnTo>
                    <a:lnTo>
                      <a:pt x="295" y="425"/>
                    </a:lnTo>
                    <a:lnTo>
                      <a:pt x="301" y="430"/>
                    </a:lnTo>
                    <a:lnTo>
                      <a:pt x="303" y="438"/>
                    </a:lnTo>
                    <a:lnTo>
                      <a:pt x="305" y="446"/>
                    </a:lnTo>
                    <a:lnTo>
                      <a:pt x="306" y="457"/>
                    </a:lnTo>
                    <a:lnTo>
                      <a:pt x="307" y="469"/>
                    </a:lnTo>
                    <a:lnTo>
                      <a:pt x="319" y="464"/>
                    </a:lnTo>
                    <a:lnTo>
                      <a:pt x="330" y="464"/>
                    </a:lnTo>
                    <a:lnTo>
                      <a:pt x="334" y="465"/>
                    </a:lnTo>
                    <a:lnTo>
                      <a:pt x="342" y="465"/>
                    </a:lnTo>
                    <a:lnTo>
                      <a:pt x="348" y="463"/>
                    </a:lnTo>
                    <a:lnTo>
                      <a:pt x="355" y="460"/>
                    </a:lnTo>
                    <a:lnTo>
                      <a:pt x="362" y="459"/>
                    </a:lnTo>
                    <a:lnTo>
                      <a:pt x="378" y="462"/>
                    </a:lnTo>
                    <a:lnTo>
                      <a:pt x="395" y="466"/>
                    </a:lnTo>
                    <a:lnTo>
                      <a:pt x="401" y="465"/>
                    </a:lnTo>
                    <a:lnTo>
                      <a:pt x="405" y="463"/>
                    </a:lnTo>
                    <a:lnTo>
                      <a:pt x="409" y="456"/>
                    </a:lnTo>
                    <a:lnTo>
                      <a:pt x="413" y="453"/>
                    </a:lnTo>
                    <a:lnTo>
                      <a:pt x="419" y="453"/>
                    </a:lnTo>
                    <a:lnTo>
                      <a:pt x="421" y="456"/>
                    </a:lnTo>
                    <a:lnTo>
                      <a:pt x="425" y="470"/>
                    </a:lnTo>
                    <a:lnTo>
                      <a:pt x="426" y="473"/>
                    </a:lnTo>
                    <a:lnTo>
                      <a:pt x="430" y="474"/>
                    </a:lnTo>
                    <a:lnTo>
                      <a:pt x="397" y="704"/>
                    </a:lnTo>
                    <a:lnTo>
                      <a:pt x="0" y="634"/>
                    </a:lnTo>
                    <a:lnTo>
                      <a:pt x="5" y="606"/>
                    </a:lnTo>
                    <a:lnTo>
                      <a:pt x="10" y="582"/>
                    </a:lnTo>
                    <a:lnTo>
                      <a:pt x="16" y="557"/>
                    </a:lnTo>
                    <a:lnTo>
                      <a:pt x="30" y="478"/>
                    </a:lnTo>
                    <a:lnTo>
                      <a:pt x="36" y="466"/>
                    </a:lnTo>
                    <a:lnTo>
                      <a:pt x="42" y="456"/>
                    </a:lnTo>
                    <a:lnTo>
                      <a:pt x="44" y="443"/>
                    </a:lnTo>
                    <a:lnTo>
                      <a:pt x="45" y="431"/>
                    </a:lnTo>
                    <a:lnTo>
                      <a:pt x="44" y="429"/>
                    </a:lnTo>
                    <a:lnTo>
                      <a:pt x="39" y="427"/>
                    </a:lnTo>
                    <a:lnTo>
                      <a:pt x="37" y="427"/>
                    </a:lnTo>
                    <a:lnTo>
                      <a:pt x="32" y="422"/>
                    </a:lnTo>
                    <a:lnTo>
                      <a:pt x="32" y="418"/>
                    </a:lnTo>
                    <a:lnTo>
                      <a:pt x="33" y="406"/>
                    </a:lnTo>
                    <a:lnTo>
                      <a:pt x="37" y="396"/>
                    </a:lnTo>
                    <a:lnTo>
                      <a:pt x="43" y="389"/>
                    </a:lnTo>
                    <a:lnTo>
                      <a:pt x="50" y="383"/>
                    </a:lnTo>
                    <a:lnTo>
                      <a:pt x="58" y="379"/>
                    </a:lnTo>
                    <a:lnTo>
                      <a:pt x="66" y="373"/>
                    </a:lnTo>
                    <a:lnTo>
                      <a:pt x="65" y="367"/>
                    </a:lnTo>
                    <a:lnTo>
                      <a:pt x="66" y="362"/>
                    </a:lnTo>
                    <a:lnTo>
                      <a:pt x="68" y="358"/>
                    </a:lnTo>
                    <a:lnTo>
                      <a:pt x="72" y="354"/>
                    </a:lnTo>
                    <a:lnTo>
                      <a:pt x="75" y="347"/>
                    </a:lnTo>
                    <a:lnTo>
                      <a:pt x="80" y="339"/>
                    </a:lnTo>
                    <a:lnTo>
                      <a:pt x="83" y="332"/>
                    </a:lnTo>
                    <a:lnTo>
                      <a:pt x="89" y="324"/>
                    </a:lnTo>
                    <a:lnTo>
                      <a:pt x="95" y="318"/>
                    </a:lnTo>
                    <a:lnTo>
                      <a:pt x="100" y="312"/>
                    </a:lnTo>
                    <a:lnTo>
                      <a:pt x="101" y="305"/>
                    </a:lnTo>
                    <a:lnTo>
                      <a:pt x="99" y="298"/>
                    </a:lnTo>
                    <a:lnTo>
                      <a:pt x="95" y="292"/>
                    </a:lnTo>
                    <a:lnTo>
                      <a:pt x="90" y="285"/>
                    </a:lnTo>
                    <a:lnTo>
                      <a:pt x="88" y="283"/>
                    </a:lnTo>
                    <a:lnTo>
                      <a:pt x="87" y="281"/>
                    </a:lnTo>
                    <a:lnTo>
                      <a:pt x="85" y="280"/>
                    </a:lnTo>
                    <a:lnTo>
                      <a:pt x="83" y="277"/>
                    </a:lnTo>
                    <a:lnTo>
                      <a:pt x="81" y="274"/>
                    </a:lnTo>
                    <a:lnTo>
                      <a:pt x="80" y="270"/>
                    </a:lnTo>
                    <a:lnTo>
                      <a:pt x="83" y="264"/>
                    </a:lnTo>
                    <a:lnTo>
                      <a:pt x="82" y="260"/>
                    </a:lnTo>
                    <a:lnTo>
                      <a:pt x="82" y="253"/>
                    </a:lnTo>
                    <a:lnTo>
                      <a:pt x="81" y="246"/>
                    </a:lnTo>
                    <a:lnTo>
                      <a:pt x="81" y="243"/>
                    </a:lnTo>
                    <a:lnTo>
                      <a:pt x="80" y="240"/>
                    </a:lnTo>
                    <a:lnTo>
                      <a:pt x="80" y="229"/>
                    </a:lnTo>
                    <a:lnTo>
                      <a:pt x="82" y="227"/>
                    </a:lnTo>
                    <a:lnTo>
                      <a:pt x="83" y="225"/>
                    </a:lnTo>
                    <a:lnTo>
                      <a:pt x="85" y="215"/>
                    </a:lnTo>
                    <a:lnTo>
                      <a:pt x="85" y="196"/>
                    </a:lnTo>
                    <a:lnTo>
                      <a:pt x="92" y="166"/>
                    </a:lnTo>
                    <a:lnTo>
                      <a:pt x="100" y="136"/>
                    </a:lnTo>
                    <a:lnTo>
                      <a:pt x="106" y="103"/>
                    </a:lnTo>
                    <a:lnTo>
                      <a:pt x="110" y="85"/>
                    </a:lnTo>
                    <a:lnTo>
                      <a:pt x="115" y="70"/>
                    </a:lnTo>
                    <a:lnTo>
                      <a:pt x="117" y="56"/>
                    </a:lnTo>
                    <a:lnTo>
                      <a:pt x="118" y="52"/>
                    </a:lnTo>
                    <a:lnTo>
                      <a:pt x="118" y="49"/>
                    </a:lnTo>
                    <a:lnTo>
                      <a:pt x="120" y="45"/>
                    </a:lnTo>
                    <a:lnTo>
                      <a:pt x="120" y="43"/>
                    </a:lnTo>
                    <a:lnTo>
                      <a:pt x="121" y="42"/>
                    </a:lnTo>
                    <a:lnTo>
                      <a:pt x="121" y="38"/>
                    </a:lnTo>
                    <a:lnTo>
                      <a:pt x="122" y="36"/>
                    </a:lnTo>
                    <a:lnTo>
                      <a:pt x="122" y="32"/>
                    </a:lnTo>
                    <a:lnTo>
                      <a:pt x="123" y="29"/>
                    </a:lnTo>
                    <a:lnTo>
                      <a:pt x="124" y="26"/>
                    </a:lnTo>
                    <a:lnTo>
                      <a:pt x="124" y="24"/>
                    </a:lnTo>
                    <a:lnTo>
                      <a:pt x="125" y="16"/>
                    </a:lnTo>
                    <a:lnTo>
                      <a:pt x="126" y="10"/>
                    </a:lnTo>
                    <a:lnTo>
                      <a:pt x="128" y="5"/>
                    </a:lnTo>
                    <a:lnTo>
                      <a:pt x="13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46"/>
              <p:cNvSpPr>
                <a:spLocks/>
              </p:cNvSpPr>
              <p:nvPr/>
            </p:nvSpPr>
            <p:spPr bwMode="auto">
              <a:xfrm>
                <a:off x="3151898" y="2392341"/>
                <a:ext cx="1067826" cy="1804877"/>
              </a:xfrm>
              <a:custGeom>
                <a:avLst/>
                <a:gdLst/>
                <a:ahLst/>
                <a:cxnLst>
                  <a:cxn ang="0">
                    <a:pos x="318" y="117"/>
                  </a:cxn>
                  <a:cxn ang="0">
                    <a:pos x="319" y="429"/>
                  </a:cxn>
                  <a:cxn ang="0">
                    <a:pos x="445" y="615"/>
                  </a:cxn>
                  <a:cxn ang="0">
                    <a:pos x="467" y="647"/>
                  </a:cxn>
                  <a:cxn ang="0">
                    <a:pos x="482" y="668"/>
                  </a:cxn>
                  <a:cxn ang="0">
                    <a:pos x="502" y="696"/>
                  </a:cxn>
                  <a:cxn ang="0">
                    <a:pos x="510" y="705"/>
                  </a:cxn>
                  <a:cxn ang="0">
                    <a:pos x="573" y="816"/>
                  </a:cxn>
                  <a:cxn ang="0">
                    <a:pos x="588" y="856"/>
                  </a:cxn>
                  <a:cxn ang="0">
                    <a:pos x="579" y="878"/>
                  </a:cxn>
                  <a:cxn ang="0">
                    <a:pos x="558" y="912"/>
                  </a:cxn>
                  <a:cxn ang="0">
                    <a:pos x="540" y="943"/>
                  </a:cxn>
                  <a:cxn ang="0">
                    <a:pos x="532" y="973"/>
                  </a:cxn>
                  <a:cxn ang="0">
                    <a:pos x="546" y="984"/>
                  </a:cxn>
                  <a:cxn ang="0">
                    <a:pos x="494" y="999"/>
                  </a:cxn>
                  <a:cxn ang="0">
                    <a:pos x="340" y="979"/>
                  </a:cxn>
                  <a:cxn ang="0">
                    <a:pos x="340" y="968"/>
                  </a:cxn>
                  <a:cxn ang="0">
                    <a:pos x="338" y="930"/>
                  </a:cxn>
                  <a:cxn ang="0">
                    <a:pos x="298" y="867"/>
                  </a:cxn>
                  <a:cxn ang="0">
                    <a:pos x="270" y="843"/>
                  </a:cxn>
                  <a:cxn ang="0">
                    <a:pos x="220" y="804"/>
                  </a:cxn>
                  <a:cxn ang="0">
                    <a:pos x="214" y="790"/>
                  </a:cxn>
                  <a:cxn ang="0">
                    <a:pos x="170" y="760"/>
                  </a:cxn>
                  <a:cxn ang="0">
                    <a:pos x="133" y="748"/>
                  </a:cxn>
                  <a:cxn ang="0">
                    <a:pos x="126" y="728"/>
                  </a:cxn>
                  <a:cxn ang="0">
                    <a:pos x="132" y="683"/>
                  </a:cxn>
                  <a:cxn ang="0">
                    <a:pos x="123" y="667"/>
                  </a:cxn>
                  <a:cxn ang="0">
                    <a:pos x="109" y="641"/>
                  </a:cxn>
                  <a:cxn ang="0">
                    <a:pos x="99" y="621"/>
                  </a:cxn>
                  <a:cxn ang="0">
                    <a:pos x="90" y="590"/>
                  </a:cxn>
                  <a:cxn ang="0">
                    <a:pos x="75" y="559"/>
                  </a:cxn>
                  <a:cxn ang="0">
                    <a:pos x="83" y="527"/>
                  </a:cxn>
                  <a:cxn ang="0">
                    <a:pos x="90" y="508"/>
                  </a:cxn>
                  <a:cxn ang="0">
                    <a:pos x="59" y="475"/>
                  </a:cxn>
                  <a:cxn ang="0">
                    <a:pos x="62" y="447"/>
                  </a:cxn>
                  <a:cxn ang="0">
                    <a:pos x="71" y="436"/>
                  </a:cxn>
                  <a:cxn ang="0">
                    <a:pos x="86" y="438"/>
                  </a:cxn>
                  <a:cxn ang="0">
                    <a:pos x="90" y="395"/>
                  </a:cxn>
                  <a:cxn ang="0">
                    <a:pos x="105" y="397"/>
                  </a:cxn>
                  <a:cxn ang="0">
                    <a:pos x="121" y="404"/>
                  </a:cxn>
                  <a:cxn ang="0">
                    <a:pos x="135" y="404"/>
                  </a:cxn>
                  <a:cxn ang="0">
                    <a:pos x="143" y="408"/>
                  </a:cxn>
                  <a:cxn ang="0">
                    <a:pos x="129" y="392"/>
                  </a:cxn>
                  <a:cxn ang="0">
                    <a:pos x="95" y="392"/>
                  </a:cxn>
                  <a:cxn ang="0">
                    <a:pos x="73" y="378"/>
                  </a:cxn>
                  <a:cxn ang="0">
                    <a:pos x="43" y="383"/>
                  </a:cxn>
                  <a:cxn ang="0">
                    <a:pos x="41" y="370"/>
                  </a:cxn>
                  <a:cxn ang="0">
                    <a:pos x="43" y="356"/>
                  </a:cxn>
                  <a:cxn ang="0">
                    <a:pos x="27" y="327"/>
                  </a:cxn>
                  <a:cxn ang="0">
                    <a:pos x="12" y="293"/>
                  </a:cxn>
                  <a:cxn ang="0">
                    <a:pos x="14" y="257"/>
                  </a:cxn>
                  <a:cxn ang="0">
                    <a:pos x="21" y="224"/>
                  </a:cxn>
                  <a:cxn ang="0">
                    <a:pos x="5" y="160"/>
                  </a:cxn>
                  <a:cxn ang="0">
                    <a:pos x="28" y="108"/>
                  </a:cxn>
                  <a:cxn ang="0">
                    <a:pos x="33" y="95"/>
                  </a:cxn>
                  <a:cxn ang="0">
                    <a:pos x="34" y="76"/>
                  </a:cxn>
                  <a:cxn ang="0">
                    <a:pos x="49" y="30"/>
                  </a:cxn>
                </a:cxnLst>
                <a:rect l="0" t="0" r="r" b="b"/>
                <a:pathLst>
                  <a:path w="594" h="1004">
                    <a:moveTo>
                      <a:pt x="54" y="0"/>
                    </a:moveTo>
                    <a:lnTo>
                      <a:pt x="121" y="18"/>
                    </a:lnTo>
                    <a:lnTo>
                      <a:pt x="256" y="55"/>
                    </a:lnTo>
                    <a:lnTo>
                      <a:pt x="326" y="70"/>
                    </a:lnTo>
                    <a:lnTo>
                      <a:pt x="318" y="117"/>
                    </a:lnTo>
                    <a:lnTo>
                      <a:pt x="306" y="164"/>
                    </a:lnTo>
                    <a:lnTo>
                      <a:pt x="296" y="209"/>
                    </a:lnTo>
                    <a:lnTo>
                      <a:pt x="279" y="277"/>
                    </a:lnTo>
                    <a:lnTo>
                      <a:pt x="262" y="345"/>
                    </a:lnTo>
                    <a:lnTo>
                      <a:pt x="319" y="429"/>
                    </a:lnTo>
                    <a:lnTo>
                      <a:pt x="378" y="514"/>
                    </a:lnTo>
                    <a:lnTo>
                      <a:pt x="437" y="598"/>
                    </a:lnTo>
                    <a:lnTo>
                      <a:pt x="439" y="604"/>
                    </a:lnTo>
                    <a:lnTo>
                      <a:pt x="442" y="609"/>
                    </a:lnTo>
                    <a:lnTo>
                      <a:pt x="445" y="615"/>
                    </a:lnTo>
                    <a:lnTo>
                      <a:pt x="456" y="627"/>
                    </a:lnTo>
                    <a:lnTo>
                      <a:pt x="459" y="630"/>
                    </a:lnTo>
                    <a:lnTo>
                      <a:pt x="460" y="635"/>
                    </a:lnTo>
                    <a:lnTo>
                      <a:pt x="462" y="640"/>
                    </a:lnTo>
                    <a:lnTo>
                      <a:pt x="467" y="647"/>
                    </a:lnTo>
                    <a:lnTo>
                      <a:pt x="470" y="649"/>
                    </a:lnTo>
                    <a:lnTo>
                      <a:pt x="476" y="655"/>
                    </a:lnTo>
                    <a:lnTo>
                      <a:pt x="479" y="658"/>
                    </a:lnTo>
                    <a:lnTo>
                      <a:pt x="480" y="663"/>
                    </a:lnTo>
                    <a:lnTo>
                      <a:pt x="482" y="668"/>
                    </a:lnTo>
                    <a:lnTo>
                      <a:pt x="487" y="675"/>
                    </a:lnTo>
                    <a:lnTo>
                      <a:pt x="489" y="677"/>
                    </a:lnTo>
                    <a:lnTo>
                      <a:pt x="493" y="679"/>
                    </a:lnTo>
                    <a:lnTo>
                      <a:pt x="497" y="686"/>
                    </a:lnTo>
                    <a:lnTo>
                      <a:pt x="502" y="696"/>
                    </a:lnTo>
                    <a:lnTo>
                      <a:pt x="504" y="699"/>
                    </a:lnTo>
                    <a:lnTo>
                      <a:pt x="505" y="700"/>
                    </a:lnTo>
                    <a:lnTo>
                      <a:pt x="506" y="703"/>
                    </a:lnTo>
                    <a:lnTo>
                      <a:pt x="509" y="704"/>
                    </a:lnTo>
                    <a:lnTo>
                      <a:pt x="510" y="705"/>
                    </a:lnTo>
                    <a:lnTo>
                      <a:pt x="529" y="735"/>
                    </a:lnTo>
                    <a:lnTo>
                      <a:pt x="550" y="767"/>
                    </a:lnTo>
                    <a:lnTo>
                      <a:pt x="572" y="796"/>
                    </a:lnTo>
                    <a:lnTo>
                      <a:pt x="569" y="807"/>
                    </a:lnTo>
                    <a:lnTo>
                      <a:pt x="573" y="816"/>
                    </a:lnTo>
                    <a:lnTo>
                      <a:pt x="578" y="826"/>
                    </a:lnTo>
                    <a:lnTo>
                      <a:pt x="581" y="837"/>
                    </a:lnTo>
                    <a:lnTo>
                      <a:pt x="580" y="846"/>
                    </a:lnTo>
                    <a:lnTo>
                      <a:pt x="583" y="851"/>
                    </a:lnTo>
                    <a:lnTo>
                      <a:pt x="588" y="856"/>
                    </a:lnTo>
                    <a:lnTo>
                      <a:pt x="591" y="860"/>
                    </a:lnTo>
                    <a:lnTo>
                      <a:pt x="594" y="866"/>
                    </a:lnTo>
                    <a:lnTo>
                      <a:pt x="590" y="872"/>
                    </a:lnTo>
                    <a:lnTo>
                      <a:pt x="584" y="875"/>
                    </a:lnTo>
                    <a:lnTo>
                      <a:pt x="579" y="878"/>
                    </a:lnTo>
                    <a:lnTo>
                      <a:pt x="574" y="880"/>
                    </a:lnTo>
                    <a:lnTo>
                      <a:pt x="567" y="887"/>
                    </a:lnTo>
                    <a:lnTo>
                      <a:pt x="560" y="896"/>
                    </a:lnTo>
                    <a:lnTo>
                      <a:pt x="559" y="903"/>
                    </a:lnTo>
                    <a:lnTo>
                      <a:pt x="558" y="912"/>
                    </a:lnTo>
                    <a:lnTo>
                      <a:pt x="557" y="921"/>
                    </a:lnTo>
                    <a:lnTo>
                      <a:pt x="554" y="928"/>
                    </a:lnTo>
                    <a:lnTo>
                      <a:pt x="546" y="936"/>
                    </a:lnTo>
                    <a:lnTo>
                      <a:pt x="544" y="940"/>
                    </a:lnTo>
                    <a:lnTo>
                      <a:pt x="540" y="943"/>
                    </a:lnTo>
                    <a:lnTo>
                      <a:pt x="534" y="945"/>
                    </a:lnTo>
                    <a:lnTo>
                      <a:pt x="536" y="954"/>
                    </a:lnTo>
                    <a:lnTo>
                      <a:pt x="536" y="964"/>
                    </a:lnTo>
                    <a:lnTo>
                      <a:pt x="532" y="970"/>
                    </a:lnTo>
                    <a:lnTo>
                      <a:pt x="532" y="973"/>
                    </a:lnTo>
                    <a:lnTo>
                      <a:pt x="537" y="978"/>
                    </a:lnTo>
                    <a:lnTo>
                      <a:pt x="539" y="978"/>
                    </a:lnTo>
                    <a:lnTo>
                      <a:pt x="544" y="980"/>
                    </a:lnTo>
                    <a:lnTo>
                      <a:pt x="545" y="982"/>
                    </a:lnTo>
                    <a:lnTo>
                      <a:pt x="546" y="984"/>
                    </a:lnTo>
                    <a:lnTo>
                      <a:pt x="546" y="991"/>
                    </a:lnTo>
                    <a:lnTo>
                      <a:pt x="545" y="996"/>
                    </a:lnTo>
                    <a:lnTo>
                      <a:pt x="541" y="999"/>
                    </a:lnTo>
                    <a:lnTo>
                      <a:pt x="540" y="1004"/>
                    </a:lnTo>
                    <a:lnTo>
                      <a:pt x="494" y="999"/>
                    </a:lnTo>
                    <a:lnTo>
                      <a:pt x="444" y="994"/>
                    </a:lnTo>
                    <a:lnTo>
                      <a:pt x="391" y="990"/>
                    </a:lnTo>
                    <a:lnTo>
                      <a:pt x="341" y="984"/>
                    </a:lnTo>
                    <a:lnTo>
                      <a:pt x="340" y="982"/>
                    </a:lnTo>
                    <a:lnTo>
                      <a:pt x="340" y="979"/>
                    </a:lnTo>
                    <a:lnTo>
                      <a:pt x="341" y="977"/>
                    </a:lnTo>
                    <a:lnTo>
                      <a:pt x="342" y="976"/>
                    </a:lnTo>
                    <a:lnTo>
                      <a:pt x="343" y="973"/>
                    </a:lnTo>
                    <a:lnTo>
                      <a:pt x="341" y="969"/>
                    </a:lnTo>
                    <a:lnTo>
                      <a:pt x="340" y="968"/>
                    </a:lnTo>
                    <a:lnTo>
                      <a:pt x="338" y="968"/>
                    </a:lnTo>
                    <a:lnTo>
                      <a:pt x="335" y="965"/>
                    </a:lnTo>
                    <a:lnTo>
                      <a:pt x="335" y="955"/>
                    </a:lnTo>
                    <a:lnTo>
                      <a:pt x="338" y="943"/>
                    </a:lnTo>
                    <a:lnTo>
                      <a:pt x="338" y="930"/>
                    </a:lnTo>
                    <a:lnTo>
                      <a:pt x="333" y="915"/>
                    </a:lnTo>
                    <a:lnTo>
                      <a:pt x="326" y="901"/>
                    </a:lnTo>
                    <a:lnTo>
                      <a:pt x="318" y="891"/>
                    </a:lnTo>
                    <a:lnTo>
                      <a:pt x="309" y="879"/>
                    </a:lnTo>
                    <a:lnTo>
                      <a:pt x="298" y="867"/>
                    </a:lnTo>
                    <a:lnTo>
                      <a:pt x="290" y="854"/>
                    </a:lnTo>
                    <a:lnTo>
                      <a:pt x="283" y="853"/>
                    </a:lnTo>
                    <a:lnTo>
                      <a:pt x="277" y="853"/>
                    </a:lnTo>
                    <a:lnTo>
                      <a:pt x="270" y="854"/>
                    </a:lnTo>
                    <a:lnTo>
                      <a:pt x="270" y="843"/>
                    </a:lnTo>
                    <a:lnTo>
                      <a:pt x="268" y="824"/>
                    </a:lnTo>
                    <a:lnTo>
                      <a:pt x="253" y="819"/>
                    </a:lnTo>
                    <a:lnTo>
                      <a:pt x="240" y="816"/>
                    </a:lnTo>
                    <a:lnTo>
                      <a:pt x="229" y="811"/>
                    </a:lnTo>
                    <a:lnTo>
                      <a:pt x="220" y="804"/>
                    </a:lnTo>
                    <a:lnTo>
                      <a:pt x="219" y="802"/>
                    </a:lnTo>
                    <a:lnTo>
                      <a:pt x="218" y="798"/>
                    </a:lnTo>
                    <a:lnTo>
                      <a:pt x="217" y="796"/>
                    </a:lnTo>
                    <a:lnTo>
                      <a:pt x="215" y="793"/>
                    </a:lnTo>
                    <a:lnTo>
                      <a:pt x="214" y="790"/>
                    </a:lnTo>
                    <a:lnTo>
                      <a:pt x="207" y="781"/>
                    </a:lnTo>
                    <a:lnTo>
                      <a:pt x="199" y="773"/>
                    </a:lnTo>
                    <a:lnTo>
                      <a:pt x="190" y="768"/>
                    </a:lnTo>
                    <a:lnTo>
                      <a:pt x="177" y="767"/>
                    </a:lnTo>
                    <a:lnTo>
                      <a:pt x="170" y="760"/>
                    </a:lnTo>
                    <a:lnTo>
                      <a:pt x="161" y="756"/>
                    </a:lnTo>
                    <a:lnTo>
                      <a:pt x="150" y="754"/>
                    </a:lnTo>
                    <a:lnTo>
                      <a:pt x="139" y="753"/>
                    </a:lnTo>
                    <a:lnTo>
                      <a:pt x="136" y="752"/>
                    </a:lnTo>
                    <a:lnTo>
                      <a:pt x="133" y="748"/>
                    </a:lnTo>
                    <a:lnTo>
                      <a:pt x="132" y="746"/>
                    </a:lnTo>
                    <a:lnTo>
                      <a:pt x="127" y="741"/>
                    </a:lnTo>
                    <a:lnTo>
                      <a:pt x="125" y="740"/>
                    </a:lnTo>
                    <a:lnTo>
                      <a:pt x="121" y="739"/>
                    </a:lnTo>
                    <a:lnTo>
                      <a:pt x="126" y="728"/>
                    </a:lnTo>
                    <a:lnTo>
                      <a:pt x="130" y="703"/>
                    </a:lnTo>
                    <a:lnTo>
                      <a:pt x="135" y="691"/>
                    </a:lnTo>
                    <a:lnTo>
                      <a:pt x="135" y="688"/>
                    </a:lnTo>
                    <a:lnTo>
                      <a:pt x="133" y="685"/>
                    </a:lnTo>
                    <a:lnTo>
                      <a:pt x="132" y="683"/>
                    </a:lnTo>
                    <a:lnTo>
                      <a:pt x="128" y="681"/>
                    </a:lnTo>
                    <a:lnTo>
                      <a:pt x="121" y="677"/>
                    </a:lnTo>
                    <a:lnTo>
                      <a:pt x="119" y="675"/>
                    </a:lnTo>
                    <a:lnTo>
                      <a:pt x="122" y="668"/>
                    </a:lnTo>
                    <a:lnTo>
                      <a:pt x="123" y="667"/>
                    </a:lnTo>
                    <a:lnTo>
                      <a:pt x="123" y="661"/>
                    </a:lnTo>
                    <a:lnTo>
                      <a:pt x="122" y="655"/>
                    </a:lnTo>
                    <a:lnTo>
                      <a:pt x="118" y="650"/>
                    </a:lnTo>
                    <a:lnTo>
                      <a:pt x="114" y="646"/>
                    </a:lnTo>
                    <a:lnTo>
                      <a:pt x="109" y="641"/>
                    </a:lnTo>
                    <a:lnTo>
                      <a:pt x="109" y="632"/>
                    </a:lnTo>
                    <a:lnTo>
                      <a:pt x="107" y="629"/>
                    </a:lnTo>
                    <a:lnTo>
                      <a:pt x="105" y="628"/>
                    </a:lnTo>
                    <a:lnTo>
                      <a:pt x="100" y="623"/>
                    </a:lnTo>
                    <a:lnTo>
                      <a:pt x="99" y="621"/>
                    </a:lnTo>
                    <a:lnTo>
                      <a:pt x="97" y="612"/>
                    </a:lnTo>
                    <a:lnTo>
                      <a:pt x="95" y="602"/>
                    </a:lnTo>
                    <a:lnTo>
                      <a:pt x="93" y="593"/>
                    </a:lnTo>
                    <a:lnTo>
                      <a:pt x="92" y="591"/>
                    </a:lnTo>
                    <a:lnTo>
                      <a:pt x="90" y="590"/>
                    </a:lnTo>
                    <a:lnTo>
                      <a:pt x="86" y="586"/>
                    </a:lnTo>
                    <a:lnTo>
                      <a:pt x="84" y="581"/>
                    </a:lnTo>
                    <a:lnTo>
                      <a:pt x="83" y="578"/>
                    </a:lnTo>
                    <a:lnTo>
                      <a:pt x="83" y="576"/>
                    </a:lnTo>
                    <a:lnTo>
                      <a:pt x="75" y="559"/>
                    </a:lnTo>
                    <a:lnTo>
                      <a:pt x="72" y="551"/>
                    </a:lnTo>
                    <a:lnTo>
                      <a:pt x="72" y="542"/>
                    </a:lnTo>
                    <a:lnTo>
                      <a:pt x="73" y="530"/>
                    </a:lnTo>
                    <a:lnTo>
                      <a:pt x="79" y="530"/>
                    </a:lnTo>
                    <a:lnTo>
                      <a:pt x="83" y="527"/>
                    </a:lnTo>
                    <a:lnTo>
                      <a:pt x="84" y="524"/>
                    </a:lnTo>
                    <a:lnTo>
                      <a:pt x="85" y="523"/>
                    </a:lnTo>
                    <a:lnTo>
                      <a:pt x="87" y="522"/>
                    </a:lnTo>
                    <a:lnTo>
                      <a:pt x="90" y="522"/>
                    </a:lnTo>
                    <a:lnTo>
                      <a:pt x="90" y="508"/>
                    </a:lnTo>
                    <a:lnTo>
                      <a:pt x="87" y="496"/>
                    </a:lnTo>
                    <a:lnTo>
                      <a:pt x="85" y="494"/>
                    </a:lnTo>
                    <a:lnTo>
                      <a:pt x="73" y="494"/>
                    </a:lnTo>
                    <a:lnTo>
                      <a:pt x="71" y="492"/>
                    </a:lnTo>
                    <a:lnTo>
                      <a:pt x="59" y="475"/>
                    </a:lnTo>
                    <a:lnTo>
                      <a:pt x="56" y="466"/>
                    </a:lnTo>
                    <a:lnTo>
                      <a:pt x="57" y="462"/>
                    </a:lnTo>
                    <a:lnTo>
                      <a:pt x="61" y="455"/>
                    </a:lnTo>
                    <a:lnTo>
                      <a:pt x="62" y="452"/>
                    </a:lnTo>
                    <a:lnTo>
                      <a:pt x="62" y="447"/>
                    </a:lnTo>
                    <a:lnTo>
                      <a:pt x="59" y="440"/>
                    </a:lnTo>
                    <a:lnTo>
                      <a:pt x="58" y="436"/>
                    </a:lnTo>
                    <a:lnTo>
                      <a:pt x="59" y="432"/>
                    </a:lnTo>
                    <a:lnTo>
                      <a:pt x="65" y="432"/>
                    </a:lnTo>
                    <a:lnTo>
                      <a:pt x="71" y="436"/>
                    </a:lnTo>
                    <a:lnTo>
                      <a:pt x="76" y="441"/>
                    </a:lnTo>
                    <a:lnTo>
                      <a:pt x="80" y="448"/>
                    </a:lnTo>
                    <a:lnTo>
                      <a:pt x="87" y="452"/>
                    </a:lnTo>
                    <a:lnTo>
                      <a:pt x="87" y="447"/>
                    </a:lnTo>
                    <a:lnTo>
                      <a:pt x="86" y="438"/>
                    </a:lnTo>
                    <a:lnTo>
                      <a:pt x="85" y="426"/>
                    </a:lnTo>
                    <a:lnTo>
                      <a:pt x="82" y="417"/>
                    </a:lnTo>
                    <a:lnTo>
                      <a:pt x="78" y="406"/>
                    </a:lnTo>
                    <a:lnTo>
                      <a:pt x="76" y="395"/>
                    </a:lnTo>
                    <a:lnTo>
                      <a:pt x="90" y="395"/>
                    </a:lnTo>
                    <a:lnTo>
                      <a:pt x="94" y="397"/>
                    </a:lnTo>
                    <a:lnTo>
                      <a:pt x="95" y="398"/>
                    </a:lnTo>
                    <a:lnTo>
                      <a:pt x="100" y="398"/>
                    </a:lnTo>
                    <a:lnTo>
                      <a:pt x="102" y="397"/>
                    </a:lnTo>
                    <a:lnTo>
                      <a:pt x="105" y="397"/>
                    </a:lnTo>
                    <a:lnTo>
                      <a:pt x="107" y="398"/>
                    </a:lnTo>
                    <a:lnTo>
                      <a:pt x="111" y="399"/>
                    </a:lnTo>
                    <a:lnTo>
                      <a:pt x="113" y="401"/>
                    </a:lnTo>
                    <a:lnTo>
                      <a:pt x="115" y="404"/>
                    </a:lnTo>
                    <a:lnTo>
                      <a:pt x="121" y="404"/>
                    </a:lnTo>
                    <a:lnTo>
                      <a:pt x="126" y="402"/>
                    </a:lnTo>
                    <a:lnTo>
                      <a:pt x="128" y="402"/>
                    </a:lnTo>
                    <a:lnTo>
                      <a:pt x="130" y="401"/>
                    </a:lnTo>
                    <a:lnTo>
                      <a:pt x="133" y="401"/>
                    </a:lnTo>
                    <a:lnTo>
                      <a:pt x="135" y="404"/>
                    </a:lnTo>
                    <a:lnTo>
                      <a:pt x="136" y="406"/>
                    </a:lnTo>
                    <a:lnTo>
                      <a:pt x="139" y="410"/>
                    </a:lnTo>
                    <a:lnTo>
                      <a:pt x="140" y="412"/>
                    </a:lnTo>
                    <a:lnTo>
                      <a:pt x="143" y="415"/>
                    </a:lnTo>
                    <a:lnTo>
                      <a:pt x="143" y="408"/>
                    </a:lnTo>
                    <a:lnTo>
                      <a:pt x="141" y="404"/>
                    </a:lnTo>
                    <a:lnTo>
                      <a:pt x="136" y="401"/>
                    </a:lnTo>
                    <a:lnTo>
                      <a:pt x="132" y="398"/>
                    </a:lnTo>
                    <a:lnTo>
                      <a:pt x="128" y="396"/>
                    </a:lnTo>
                    <a:lnTo>
                      <a:pt x="129" y="392"/>
                    </a:lnTo>
                    <a:lnTo>
                      <a:pt x="122" y="396"/>
                    </a:lnTo>
                    <a:lnTo>
                      <a:pt x="114" y="395"/>
                    </a:lnTo>
                    <a:lnTo>
                      <a:pt x="107" y="392"/>
                    </a:lnTo>
                    <a:lnTo>
                      <a:pt x="101" y="390"/>
                    </a:lnTo>
                    <a:lnTo>
                      <a:pt x="95" y="392"/>
                    </a:lnTo>
                    <a:lnTo>
                      <a:pt x="91" y="390"/>
                    </a:lnTo>
                    <a:lnTo>
                      <a:pt x="87" y="385"/>
                    </a:lnTo>
                    <a:lnTo>
                      <a:pt x="85" y="382"/>
                    </a:lnTo>
                    <a:lnTo>
                      <a:pt x="80" y="380"/>
                    </a:lnTo>
                    <a:lnTo>
                      <a:pt x="73" y="378"/>
                    </a:lnTo>
                    <a:lnTo>
                      <a:pt x="69" y="382"/>
                    </a:lnTo>
                    <a:lnTo>
                      <a:pt x="66" y="396"/>
                    </a:lnTo>
                    <a:lnTo>
                      <a:pt x="65" y="404"/>
                    </a:lnTo>
                    <a:lnTo>
                      <a:pt x="45" y="384"/>
                    </a:lnTo>
                    <a:lnTo>
                      <a:pt x="43" y="383"/>
                    </a:lnTo>
                    <a:lnTo>
                      <a:pt x="41" y="381"/>
                    </a:lnTo>
                    <a:lnTo>
                      <a:pt x="38" y="376"/>
                    </a:lnTo>
                    <a:lnTo>
                      <a:pt x="38" y="373"/>
                    </a:lnTo>
                    <a:lnTo>
                      <a:pt x="40" y="370"/>
                    </a:lnTo>
                    <a:lnTo>
                      <a:pt x="41" y="370"/>
                    </a:lnTo>
                    <a:lnTo>
                      <a:pt x="42" y="371"/>
                    </a:lnTo>
                    <a:lnTo>
                      <a:pt x="43" y="374"/>
                    </a:lnTo>
                    <a:lnTo>
                      <a:pt x="44" y="375"/>
                    </a:lnTo>
                    <a:lnTo>
                      <a:pt x="45" y="375"/>
                    </a:lnTo>
                    <a:lnTo>
                      <a:pt x="43" y="356"/>
                    </a:lnTo>
                    <a:lnTo>
                      <a:pt x="37" y="339"/>
                    </a:lnTo>
                    <a:lnTo>
                      <a:pt x="36" y="336"/>
                    </a:lnTo>
                    <a:lnTo>
                      <a:pt x="34" y="335"/>
                    </a:lnTo>
                    <a:lnTo>
                      <a:pt x="28" y="329"/>
                    </a:lnTo>
                    <a:lnTo>
                      <a:pt x="27" y="327"/>
                    </a:lnTo>
                    <a:lnTo>
                      <a:pt x="24" y="324"/>
                    </a:lnTo>
                    <a:lnTo>
                      <a:pt x="22" y="319"/>
                    </a:lnTo>
                    <a:lnTo>
                      <a:pt x="22" y="311"/>
                    </a:lnTo>
                    <a:lnTo>
                      <a:pt x="17" y="301"/>
                    </a:lnTo>
                    <a:lnTo>
                      <a:pt x="12" y="293"/>
                    </a:lnTo>
                    <a:lnTo>
                      <a:pt x="8" y="285"/>
                    </a:lnTo>
                    <a:lnTo>
                      <a:pt x="9" y="280"/>
                    </a:lnTo>
                    <a:lnTo>
                      <a:pt x="13" y="273"/>
                    </a:lnTo>
                    <a:lnTo>
                      <a:pt x="14" y="265"/>
                    </a:lnTo>
                    <a:lnTo>
                      <a:pt x="14" y="257"/>
                    </a:lnTo>
                    <a:lnTo>
                      <a:pt x="12" y="251"/>
                    </a:lnTo>
                    <a:lnTo>
                      <a:pt x="12" y="245"/>
                    </a:lnTo>
                    <a:lnTo>
                      <a:pt x="14" y="237"/>
                    </a:lnTo>
                    <a:lnTo>
                      <a:pt x="17" y="230"/>
                    </a:lnTo>
                    <a:lnTo>
                      <a:pt x="21" y="224"/>
                    </a:lnTo>
                    <a:lnTo>
                      <a:pt x="22" y="215"/>
                    </a:lnTo>
                    <a:lnTo>
                      <a:pt x="22" y="203"/>
                    </a:lnTo>
                    <a:lnTo>
                      <a:pt x="19" y="186"/>
                    </a:lnTo>
                    <a:lnTo>
                      <a:pt x="12" y="170"/>
                    </a:lnTo>
                    <a:lnTo>
                      <a:pt x="5" y="160"/>
                    </a:lnTo>
                    <a:lnTo>
                      <a:pt x="0" y="150"/>
                    </a:lnTo>
                    <a:lnTo>
                      <a:pt x="1" y="136"/>
                    </a:lnTo>
                    <a:lnTo>
                      <a:pt x="7" y="124"/>
                    </a:lnTo>
                    <a:lnTo>
                      <a:pt x="16" y="114"/>
                    </a:lnTo>
                    <a:lnTo>
                      <a:pt x="28" y="108"/>
                    </a:lnTo>
                    <a:lnTo>
                      <a:pt x="26" y="105"/>
                    </a:lnTo>
                    <a:lnTo>
                      <a:pt x="26" y="102"/>
                    </a:lnTo>
                    <a:lnTo>
                      <a:pt x="29" y="98"/>
                    </a:lnTo>
                    <a:lnTo>
                      <a:pt x="31" y="97"/>
                    </a:lnTo>
                    <a:lnTo>
                      <a:pt x="33" y="95"/>
                    </a:lnTo>
                    <a:lnTo>
                      <a:pt x="34" y="94"/>
                    </a:lnTo>
                    <a:lnTo>
                      <a:pt x="34" y="88"/>
                    </a:lnTo>
                    <a:lnTo>
                      <a:pt x="33" y="84"/>
                    </a:lnTo>
                    <a:lnTo>
                      <a:pt x="33" y="80"/>
                    </a:lnTo>
                    <a:lnTo>
                      <a:pt x="34" y="76"/>
                    </a:lnTo>
                    <a:lnTo>
                      <a:pt x="38" y="69"/>
                    </a:lnTo>
                    <a:lnTo>
                      <a:pt x="44" y="63"/>
                    </a:lnTo>
                    <a:lnTo>
                      <a:pt x="48" y="56"/>
                    </a:lnTo>
                    <a:lnTo>
                      <a:pt x="50" y="44"/>
                    </a:lnTo>
                    <a:lnTo>
                      <a:pt x="49" y="30"/>
                    </a:lnTo>
                    <a:lnTo>
                      <a:pt x="50" y="14"/>
                    </a:lnTo>
                    <a:lnTo>
                      <a:pt x="5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47"/>
              <p:cNvSpPr>
                <a:spLocks/>
              </p:cNvSpPr>
              <p:nvPr/>
            </p:nvSpPr>
            <p:spPr bwMode="auto">
              <a:xfrm>
                <a:off x="3238187" y="1721804"/>
                <a:ext cx="1051647" cy="879069"/>
              </a:xfrm>
              <a:custGeom>
                <a:avLst/>
                <a:gdLst/>
                <a:ahLst/>
                <a:cxnLst>
                  <a:cxn ang="0">
                    <a:pos x="134" y="1"/>
                  </a:cxn>
                  <a:cxn ang="0">
                    <a:pos x="136" y="7"/>
                  </a:cxn>
                  <a:cxn ang="0">
                    <a:pos x="148" y="4"/>
                  </a:cxn>
                  <a:cxn ang="0">
                    <a:pos x="163" y="15"/>
                  </a:cxn>
                  <a:cxn ang="0">
                    <a:pos x="188" y="23"/>
                  </a:cxn>
                  <a:cxn ang="0">
                    <a:pos x="191" y="28"/>
                  </a:cxn>
                  <a:cxn ang="0">
                    <a:pos x="192" y="50"/>
                  </a:cxn>
                  <a:cxn ang="0">
                    <a:pos x="193" y="71"/>
                  </a:cxn>
                  <a:cxn ang="0">
                    <a:pos x="205" y="78"/>
                  </a:cxn>
                  <a:cxn ang="0">
                    <a:pos x="216" y="86"/>
                  </a:cxn>
                  <a:cxn ang="0">
                    <a:pos x="242" y="84"/>
                  </a:cxn>
                  <a:cxn ang="0">
                    <a:pos x="250" y="81"/>
                  </a:cxn>
                  <a:cxn ang="0">
                    <a:pos x="290" y="97"/>
                  </a:cxn>
                  <a:cxn ang="0">
                    <a:pos x="315" y="97"/>
                  </a:cxn>
                  <a:cxn ang="0">
                    <a:pos x="332" y="100"/>
                  </a:cxn>
                  <a:cxn ang="0">
                    <a:pos x="379" y="99"/>
                  </a:cxn>
                  <a:cxn ang="0">
                    <a:pos x="422" y="100"/>
                  </a:cxn>
                  <a:cxn ang="0">
                    <a:pos x="500" y="114"/>
                  </a:cxn>
                  <a:cxn ang="0">
                    <a:pos x="567" y="133"/>
                  </a:cxn>
                  <a:cxn ang="0">
                    <a:pos x="581" y="153"/>
                  </a:cxn>
                  <a:cxn ang="0">
                    <a:pos x="585" y="162"/>
                  </a:cxn>
                  <a:cxn ang="0">
                    <a:pos x="573" y="184"/>
                  </a:cxn>
                  <a:cxn ang="0">
                    <a:pos x="557" y="210"/>
                  </a:cxn>
                  <a:cxn ang="0">
                    <a:pos x="552" y="216"/>
                  </a:cxn>
                  <a:cxn ang="0">
                    <a:pos x="547" y="224"/>
                  </a:cxn>
                  <a:cxn ang="0">
                    <a:pos x="530" y="242"/>
                  </a:cxn>
                  <a:cxn ang="0">
                    <a:pos x="514" y="278"/>
                  </a:cxn>
                  <a:cxn ang="0">
                    <a:pos x="518" y="284"/>
                  </a:cxn>
                  <a:cxn ang="0">
                    <a:pos x="526" y="286"/>
                  </a:cxn>
                  <a:cxn ang="0">
                    <a:pos x="525" y="310"/>
                  </a:cxn>
                  <a:cxn ang="0">
                    <a:pos x="514" y="334"/>
                  </a:cxn>
                  <a:cxn ang="0">
                    <a:pos x="491" y="450"/>
                  </a:cxn>
                  <a:cxn ang="0">
                    <a:pos x="222" y="427"/>
                  </a:cxn>
                  <a:cxn ang="0">
                    <a:pos x="87" y="391"/>
                  </a:cxn>
                  <a:cxn ang="0">
                    <a:pos x="23" y="373"/>
                  </a:cxn>
                  <a:cxn ang="0">
                    <a:pos x="1" y="335"/>
                  </a:cxn>
                  <a:cxn ang="0">
                    <a:pos x="8" y="299"/>
                  </a:cxn>
                  <a:cxn ang="0">
                    <a:pos x="18" y="271"/>
                  </a:cxn>
                  <a:cxn ang="0">
                    <a:pos x="27" y="254"/>
                  </a:cxn>
                  <a:cxn ang="0">
                    <a:pos x="34" y="250"/>
                  </a:cxn>
                  <a:cxn ang="0">
                    <a:pos x="38" y="249"/>
                  </a:cxn>
                  <a:cxn ang="0">
                    <a:pos x="43" y="243"/>
                  </a:cxn>
                  <a:cxn ang="0">
                    <a:pos x="44" y="229"/>
                  </a:cxn>
                  <a:cxn ang="0">
                    <a:pos x="49" y="223"/>
                  </a:cxn>
                  <a:cxn ang="0">
                    <a:pos x="56" y="221"/>
                  </a:cxn>
                  <a:cxn ang="0">
                    <a:pos x="58" y="214"/>
                  </a:cxn>
                  <a:cxn ang="0">
                    <a:pos x="57" y="204"/>
                  </a:cxn>
                  <a:cxn ang="0">
                    <a:pos x="70" y="173"/>
                  </a:cxn>
                  <a:cxn ang="0">
                    <a:pos x="82" y="137"/>
                  </a:cxn>
                  <a:cxn ang="0">
                    <a:pos x="105" y="85"/>
                  </a:cxn>
                  <a:cxn ang="0">
                    <a:pos x="119" y="64"/>
                  </a:cxn>
                  <a:cxn ang="0">
                    <a:pos x="120" y="63"/>
                  </a:cxn>
                  <a:cxn ang="0">
                    <a:pos x="115" y="55"/>
                  </a:cxn>
                  <a:cxn ang="0">
                    <a:pos x="121" y="33"/>
                  </a:cxn>
                  <a:cxn ang="0">
                    <a:pos x="131" y="0"/>
                  </a:cxn>
                </a:cxnLst>
                <a:rect l="0" t="0" r="r" b="b"/>
                <a:pathLst>
                  <a:path w="585" h="489">
                    <a:moveTo>
                      <a:pt x="131" y="0"/>
                    </a:moveTo>
                    <a:lnTo>
                      <a:pt x="132" y="1"/>
                    </a:lnTo>
                    <a:lnTo>
                      <a:pt x="134" y="1"/>
                    </a:lnTo>
                    <a:lnTo>
                      <a:pt x="135" y="2"/>
                    </a:lnTo>
                    <a:lnTo>
                      <a:pt x="135" y="6"/>
                    </a:lnTo>
                    <a:lnTo>
                      <a:pt x="136" y="7"/>
                    </a:lnTo>
                    <a:lnTo>
                      <a:pt x="137" y="7"/>
                    </a:lnTo>
                    <a:lnTo>
                      <a:pt x="138" y="8"/>
                    </a:lnTo>
                    <a:lnTo>
                      <a:pt x="148" y="4"/>
                    </a:lnTo>
                    <a:lnTo>
                      <a:pt x="155" y="5"/>
                    </a:lnTo>
                    <a:lnTo>
                      <a:pt x="160" y="9"/>
                    </a:lnTo>
                    <a:lnTo>
                      <a:pt x="163" y="15"/>
                    </a:lnTo>
                    <a:lnTo>
                      <a:pt x="172" y="15"/>
                    </a:lnTo>
                    <a:lnTo>
                      <a:pt x="179" y="16"/>
                    </a:lnTo>
                    <a:lnTo>
                      <a:pt x="188" y="23"/>
                    </a:lnTo>
                    <a:lnTo>
                      <a:pt x="187" y="26"/>
                    </a:lnTo>
                    <a:lnTo>
                      <a:pt x="190" y="28"/>
                    </a:lnTo>
                    <a:lnTo>
                      <a:pt x="191" y="28"/>
                    </a:lnTo>
                    <a:lnTo>
                      <a:pt x="192" y="29"/>
                    </a:lnTo>
                    <a:lnTo>
                      <a:pt x="193" y="41"/>
                    </a:lnTo>
                    <a:lnTo>
                      <a:pt x="192" y="50"/>
                    </a:lnTo>
                    <a:lnTo>
                      <a:pt x="190" y="58"/>
                    </a:lnTo>
                    <a:lnTo>
                      <a:pt x="190" y="64"/>
                    </a:lnTo>
                    <a:lnTo>
                      <a:pt x="193" y="71"/>
                    </a:lnTo>
                    <a:lnTo>
                      <a:pt x="200" y="77"/>
                    </a:lnTo>
                    <a:lnTo>
                      <a:pt x="202" y="78"/>
                    </a:lnTo>
                    <a:lnTo>
                      <a:pt x="205" y="78"/>
                    </a:lnTo>
                    <a:lnTo>
                      <a:pt x="208" y="79"/>
                    </a:lnTo>
                    <a:lnTo>
                      <a:pt x="210" y="81"/>
                    </a:lnTo>
                    <a:lnTo>
                      <a:pt x="216" y="86"/>
                    </a:lnTo>
                    <a:lnTo>
                      <a:pt x="236" y="86"/>
                    </a:lnTo>
                    <a:lnTo>
                      <a:pt x="240" y="85"/>
                    </a:lnTo>
                    <a:lnTo>
                      <a:pt x="242" y="84"/>
                    </a:lnTo>
                    <a:lnTo>
                      <a:pt x="244" y="82"/>
                    </a:lnTo>
                    <a:lnTo>
                      <a:pt x="247" y="81"/>
                    </a:lnTo>
                    <a:lnTo>
                      <a:pt x="250" y="81"/>
                    </a:lnTo>
                    <a:lnTo>
                      <a:pt x="265" y="83"/>
                    </a:lnTo>
                    <a:lnTo>
                      <a:pt x="278" y="88"/>
                    </a:lnTo>
                    <a:lnTo>
                      <a:pt x="290" y="97"/>
                    </a:lnTo>
                    <a:lnTo>
                      <a:pt x="298" y="99"/>
                    </a:lnTo>
                    <a:lnTo>
                      <a:pt x="306" y="98"/>
                    </a:lnTo>
                    <a:lnTo>
                      <a:pt x="315" y="97"/>
                    </a:lnTo>
                    <a:lnTo>
                      <a:pt x="323" y="97"/>
                    </a:lnTo>
                    <a:lnTo>
                      <a:pt x="328" y="98"/>
                    </a:lnTo>
                    <a:lnTo>
                      <a:pt x="332" y="100"/>
                    </a:lnTo>
                    <a:lnTo>
                      <a:pt x="341" y="103"/>
                    </a:lnTo>
                    <a:lnTo>
                      <a:pt x="361" y="102"/>
                    </a:lnTo>
                    <a:lnTo>
                      <a:pt x="379" y="99"/>
                    </a:lnTo>
                    <a:lnTo>
                      <a:pt x="399" y="97"/>
                    </a:lnTo>
                    <a:lnTo>
                      <a:pt x="411" y="98"/>
                    </a:lnTo>
                    <a:lnTo>
                      <a:pt x="422" y="100"/>
                    </a:lnTo>
                    <a:lnTo>
                      <a:pt x="442" y="100"/>
                    </a:lnTo>
                    <a:lnTo>
                      <a:pt x="471" y="106"/>
                    </a:lnTo>
                    <a:lnTo>
                      <a:pt x="500" y="114"/>
                    </a:lnTo>
                    <a:lnTo>
                      <a:pt x="532" y="120"/>
                    </a:lnTo>
                    <a:lnTo>
                      <a:pt x="563" y="125"/>
                    </a:lnTo>
                    <a:lnTo>
                      <a:pt x="567" y="133"/>
                    </a:lnTo>
                    <a:lnTo>
                      <a:pt x="574" y="145"/>
                    </a:lnTo>
                    <a:lnTo>
                      <a:pt x="576" y="148"/>
                    </a:lnTo>
                    <a:lnTo>
                      <a:pt x="581" y="153"/>
                    </a:lnTo>
                    <a:lnTo>
                      <a:pt x="583" y="156"/>
                    </a:lnTo>
                    <a:lnTo>
                      <a:pt x="585" y="159"/>
                    </a:lnTo>
                    <a:lnTo>
                      <a:pt x="585" y="162"/>
                    </a:lnTo>
                    <a:lnTo>
                      <a:pt x="583" y="169"/>
                    </a:lnTo>
                    <a:lnTo>
                      <a:pt x="578" y="177"/>
                    </a:lnTo>
                    <a:lnTo>
                      <a:pt x="573" y="184"/>
                    </a:lnTo>
                    <a:lnTo>
                      <a:pt x="566" y="193"/>
                    </a:lnTo>
                    <a:lnTo>
                      <a:pt x="561" y="201"/>
                    </a:lnTo>
                    <a:lnTo>
                      <a:pt x="557" y="210"/>
                    </a:lnTo>
                    <a:lnTo>
                      <a:pt x="556" y="212"/>
                    </a:lnTo>
                    <a:lnTo>
                      <a:pt x="554" y="214"/>
                    </a:lnTo>
                    <a:lnTo>
                      <a:pt x="552" y="216"/>
                    </a:lnTo>
                    <a:lnTo>
                      <a:pt x="549" y="217"/>
                    </a:lnTo>
                    <a:lnTo>
                      <a:pt x="547" y="222"/>
                    </a:lnTo>
                    <a:lnTo>
                      <a:pt x="547" y="224"/>
                    </a:lnTo>
                    <a:lnTo>
                      <a:pt x="548" y="226"/>
                    </a:lnTo>
                    <a:lnTo>
                      <a:pt x="539" y="233"/>
                    </a:lnTo>
                    <a:lnTo>
                      <a:pt x="530" y="242"/>
                    </a:lnTo>
                    <a:lnTo>
                      <a:pt x="521" y="251"/>
                    </a:lnTo>
                    <a:lnTo>
                      <a:pt x="517" y="263"/>
                    </a:lnTo>
                    <a:lnTo>
                      <a:pt x="514" y="278"/>
                    </a:lnTo>
                    <a:lnTo>
                      <a:pt x="514" y="281"/>
                    </a:lnTo>
                    <a:lnTo>
                      <a:pt x="517" y="282"/>
                    </a:lnTo>
                    <a:lnTo>
                      <a:pt x="518" y="284"/>
                    </a:lnTo>
                    <a:lnTo>
                      <a:pt x="520" y="285"/>
                    </a:lnTo>
                    <a:lnTo>
                      <a:pt x="524" y="286"/>
                    </a:lnTo>
                    <a:lnTo>
                      <a:pt x="526" y="286"/>
                    </a:lnTo>
                    <a:lnTo>
                      <a:pt x="528" y="287"/>
                    </a:lnTo>
                    <a:lnTo>
                      <a:pt x="530" y="289"/>
                    </a:lnTo>
                    <a:lnTo>
                      <a:pt x="525" y="310"/>
                    </a:lnTo>
                    <a:lnTo>
                      <a:pt x="521" y="319"/>
                    </a:lnTo>
                    <a:lnTo>
                      <a:pt x="517" y="326"/>
                    </a:lnTo>
                    <a:lnTo>
                      <a:pt x="514" y="334"/>
                    </a:lnTo>
                    <a:lnTo>
                      <a:pt x="507" y="372"/>
                    </a:lnTo>
                    <a:lnTo>
                      <a:pt x="500" y="412"/>
                    </a:lnTo>
                    <a:lnTo>
                      <a:pt x="491" y="450"/>
                    </a:lnTo>
                    <a:lnTo>
                      <a:pt x="483" y="489"/>
                    </a:lnTo>
                    <a:lnTo>
                      <a:pt x="351" y="460"/>
                    </a:lnTo>
                    <a:lnTo>
                      <a:pt x="222" y="427"/>
                    </a:lnTo>
                    <a:lnTo>
                      <a:pt x="95" y="393"/>
                    </a:lnTo>
                    <a:lnTo>
                      <a:pt x="91" y="392"/>
                    </a:lnTo>
                    <a:lnTo>
                      <a:pt x="87" y="391"/>
                    </a:lnTo>
                    <a:lnTo>
                      <a:pt x="66" y="385"/>
                    </a:lnTo>
                    <a:lnTo>
                      <a:pt x="44" y="379"/>
                    </a:lnTo>
                    <a:lnTo>
                      <a:pt x="23" y="373"/>
                    </a:lnTo>
                    <a:lnTo>
                      <a:pt x="3" y="365"/>
                    </a:lnTo>
                    <a:lnTo>
                      <a:pt x="0" y="350"/>
                    </a:lnTo>
                    <a:lnTo>
                      <a:pt x="1" y="335"/>
                    </a:lnTo>
                    <a:lnTo>
                      <a:pt x="4" y="322"/>
                    </a:lnTo>
                    <a:lnTo>
                      <a:pt x="11" y="312"/>
                    </a:lnTo>
                    <a:lnTo>
                      <a:pt x="8" y="299"/>
                    </a:lnTo>
                    <a:lnTo>
                      <a:pt x="9" y="289"/>
                    </a:lnTo>
                    <a:lnTo>
                      <a:pt x="13" y="280"/>
                    </a:lnTo>
                    <a:lnTo>
                      <a:pt x="18" y="271"/>
                    </a:lnTo>
                    <a:lnTo>
                      <a:pt x="23" y="261"/>
                    </a:lnTo>
                    <a:lnTo>
                      <a:pt x="25" y="252"/>
                    </a:lnTo>
                    <a:lnTo>
                      <a:pt x="27" y="254"/>
                    </a:lnTo>
                    <a:lnTo>
                      <a:pt x="30" y="254"/>
                    </a:lnTo>
                    <a:lnTo>
                      <a:pt x="32" y="252"/>
                    </a:lnTo>
                    <a:lnTo>
                      <a:pt x="34" y="250"/>
                    </a:lnTo>
                    <a:lnTo>
                      <a:pt x="37" y="246"/>
                    </a:lnTo>
                    <a:lnTo>
                      <a:pt x="38" y="247"/>
                    </a:lnTo>
                    <a:lnTo>
                      <a:pt x="38" y="249"/>
                    </a:lnTo>
                    <a:lnTo>
                      <a:pt x="39" y="252"/>
                    </a:lnTo>
                    <a:lnTo>
                      <a:pt x="43" y="247"/>
                    </a:lnTo>
                    <a:lnTo>
                      <a:pt x="43" y="243"/>
                    </a:lnTo>
                    <a:lnTo>
                      <a:pt x="41" y="236"/>
                    </a:lnTo>
                    <a:lnTo>
                      <a:pt x="42" y="230"/>
                    </a:lnTo>
                    <a:lnTo>
                      <a:pt x="44" y="229"/>
                    </a:lnTo>
                    <a:lnTo>
                      <a:pt x="45" y="228"/>
                    </a:lnTo>
                    <a:lnTo>
                      <a:pt x="46" y="225"/>
                    </a:lnTo>
                    <a:lnTo>
                      <a:pt x="49" y="223"/>
                    </a:lnTo>
                    <a:lnTo>
                      <a:pt x="51" y="222"/>
                    </a:lnTo>
                    <a:lnTo>
                      <a:pt x="52" y="221"/>
                    </a:lnTo>
                    <a:lnTo>
                      <a:pt x="56" y="221"/>
                    </a:lnTo>
                    <a:lnTo>
                      <a:pt x="59" y="222"/>
                    </a:lnTo>
                    <a:lnTo>
                      <a:pt x="59" y="216"/>
                    </a:lnTo>
                    <a:lnTo>
                      <a:pt x="58" y="214"/>
                    </a:lnTo>
                    <a:lnTo>
                      <a:pt x="58" y="211"/>
                    </a:lnTo>
                    <a:lnTo>
                      <a:pt x="57" y="210"/>
                    </a:lnTo>
                    <a:lnTo>
                      <a:pt x="57" y="204"/>
                    </a:lnTo>
                    <a:lnTo>
                      <a:pt x="63" y="195"/>
                    </a:lnTo>
                    <a:lnTo>
                      <a:pt x="66" y="184"/>
                    </a:lnTo>
                    <a:lnTo>
                      <a:pt x="70" y="173"/>
                    </a:lnTo>
                    <a:lnTo>
                      <a:pt x="74" y="162"/>
                    </a:lnTo>
                    <a:lnTo>
                      <a:pt x="81" y="154"/>
                    </a:lnTo>
                    <a:lnTo>
                      <a:pt x="82" y="137"/>
                    </a:lnTo>
                    <a:lnTo>
                      <a:pt x="89" y="119"/>
                    </a:lnTo>
                    <a:lnTo>
                      <a:pt x="98" y="103"/>
                    </a:lnTo>
                    <a:lnTo>
                      <a:pt x="105" y="85"/>
                    </a:lnTo>
                    <a:lnTo>
                      <a:pt x="109" y="67"/>
                    </a:lnTo>
                    <a:lnTo>
                      <a:pt x="113" y="64"/>
                    </a:lnTo>
                    <a:lnTo>
                      <a:pt x="119" y="64"/>
                    </a:lnTo>
                    <a:lnTo>
                      <a:pt x="121" y="67"/>
                    </a:lnTo>
                    <a:lnTo>
                      <a:pt x="121" y="64"/>
                    </a:lnTo>
                    <a:lnTo>
                      <a:pt x="120" y="63"/>
                    </a:lnTo>
                    <a:lnTo>
                      <a:pt x="117" y="62"/>
                    </a:lnTo>
                    <a:lnTo>
                      <a:pt x="115" y="60"/>
                    </a:lnTo>
                    <a:lnTo>
                      <a:pt x="115" y="55"/>
                    </a:lnTo>
                    <a:lnTo>
                      <a:pt x="119" y="51"/>
                    </a:lnTo>
                    <a:lnTo>
                      <a:pt x="121" y="47"/>
                    </a:lnTo>
                    <a:lnTo>
                      <a:pt x="121" y="33"/>
                    </a:lnTo>
                    <a:lnTo>
                      <a:pt x="128" y="12"/>
                    </a:lnTo>
                    <a:lnTo>
                      <a:pt x="129" y="1"/>
                    </a:lnTo>
                    <a:lnTo>
                      <a:pt x="13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48"/>
              <p:cNvSpPr>
                <a:spLocks/>
              </p:cNvSpPr>
              <p:nvPr/>
            </p:nvSpPr>
            <p:spPr bwMode="auto">
              <a:xfrm>
                <a:off x="3480876" y="1310134"/>
                <a:ext cx="859294" cy="627393"/>
              </a:xfrm>
              <a:custGeom>
                <a:avLst/>
                <a:gdLst/>
                <a:ahLst/>
                <a:cxnLst>
                  <a:cxn ang="0">
                    <a:pos x="157" y="6"/>
                  </a:cxn>
                  <a:cxn ang="0">
                    <a:pos x="244" y="33"/>
                  </a:cxn>
                  <a:cxn ang="0">
                    <a:pos x="290" y="39"/>
                  </a:cxn>
                  <a:cxn ang="0">
                    <a:pos x="408" y="67"/>
                  </a:cxn>
                  <a:cxn ang="0">
                    <a:pos x="478" y="83"/>
                  </a:cxn>
                  <a:cxn ang="0">
                    <a:pos x="470" y="125"/>
                  </a:cxn>
                  <a:cxn ang="0">
                    <a:pos x="467" y="135"/>
                  </a:cxn>
                  <a:cxn ang="0">
                    <a:pos x="445" y="238"/>
                  </a:cxn>
                  <a:cxn ang="0">
                    <a:pos x="426" y="317"/>
                  </a:cxn>
                  <a:cxn ang="0">
                    <a:pos x="431" y="335"/>
                  </a:cxn>
                  <a:cxn ang="0">
                    <a:pos x="341" y="334"/>
                  </a:cxn>
                  <a:cxn ang="0">
                    <a:pos x="322" y="327"/>
                  </a:cxn>
                  <a:cxn ang="0">
                    <a:pos x="276" y="322"/>
                  </a:cxn>
                  <a:cxn ang="0">
                    <a:pos x="252" y="326"/>
                  </a:cxn>
                  <a:cxn ang="0">
                    <a:pos x="208" y="329"/>
                  </a:cxn>
                  <a:cxn ang="0">
                    <a:pos x="197" y="320"/>
                  </a:cxn>
                  <a:cxn ang="0">
                    <a:pos x="192" y="317"/>
                  </a:cxn>
                  <a:cxn ang="0">
                    <a:pos x="155" y="324"/>
                  </a:cxn>
                  <a:cxn ang="0">
                    <a:pos x="129" y="308"/>
                  </a:cxn>
                  <a:cxn ang="0">
                    <a:pos x="100" y="307"/>
                  </a:cxn>
                  <a:cxn ang="0">
                    <a:pos x="77" y="308"/>
                  </a:cxn>
                  <a:cxn ang="0">
                    <a:pos x="58" y="249"/>
                  </a:cxn>
                  <a:cxn ang="0">
                    <a:pos x="44" y="237"/>
                  </a:cxn>
                  <a:cxn ang="0">
                    <a:pos x="30" y="229"/>
                  </a:cxn>
                  <a:cxn ang="0">
                    <a:pos x="8" y="205"/>
                  </a:cxn>
                  <a:cxn ang="0">
                    <a:pos x="10" y="194"/>
                  </a:cxn>
                  <a:cxn ang="0">
                    <a:pos x="15" y="191"/>
                  </a:cxn>
                  <a:cxn ang="0">
                    <a:pos x="15" y="179"/>
                  </a:cxn>
                  <a:cxn ang="0">
                    <a:pos x="4" y="177"/>
                  </a:cxn>
                  <a:cxn ang="0">
                    <a:pos x="18" y="156"/>
                  </a:cxn>
                  <a:cxn ang="0">
                    <a:pos x="8" y="82"/>
                  </a:cxn>
                  <a:cxn ang="0">
                    <a:pos x="3" y="41"/>
                  </a:cxn>
                  <a:cxn ang="0">
                    <a:pos x="6" y="28"/>
                  </a:cxn>
                  <a:cxn ang="0">
                    <a:pos x="18" y="34"/>
                  </a:cxn>
                  <a:cxn ang="0">
                    <a:pos x="27" y="41"/>
                  </a:cxn>
                  <a:cxn ang="0">
                    <a:pos x="58" y="56"/>
                  </a:cxn>
                  <a:cxn ang="0">
                    <a:pos x="84" y="69"/>
                  </a:cxn>
                  <a:cxn ang="0">
                    <a:pos x="102" y="80"/>
                  </a:cxn>
                  <a:cxn ang="0">
                    <a:pos x="105" y="100"/>
                  </a:cxn>
                  <a:cxn ang="0">
                    <a:pos x="93" y="103"/>
                  </a:cxn>
                  <a:cxn ang="0">
                    <a:pos x="74" y="126"/>
                  </a:cxn>
                  <a:cxn ang="0">
                    <a:pos x="88" y="139"/>
                  </a:cxn>
                  <a:cxn ang="0">
                    <a:pos x="74" y="158"/>
                  </a:cxn>
                  <a:cxn ang="0">
                    <a:pos x="87" y="163"/>
                  </a:cxn>
                  <a:cxn ang="0">
                    <a:pos x="98" y="168"/>
                  </a:cxn>
                  <a:cxn ang="0">
                    <a:pos x="109" y="160"/>
                  </a:cxn>
                  <a:cxn ang="0">
                    <a:pos x="129" y="130"/>
                  </a:cxn>
                  <a:cxn ang="0">
                    <a:pos x="133" y="115"/>
                  </a:cxn>
                  <a:cxn ang="0">
                    <a:pos x="142" y="102"/>
                  </a:cxn>
                  <a:cxn ang="0">
                    <a:pos x="151" y="107"/>
                  </a:cxn>
                  <a:cxn ang="0">
                    <a:pos x="142" y="76"/>
                  </a:cxn>
                  <a:cxn ang="0">
                    <a:pos x="144" y="23"/>
                  </a:cxn>
                  <a:cxn ang="0">
                    <a:pos x="142" y="17"/>
                  </a:cxn>
                  <a:cxn ang="0">
                    <a:pos x="143" y="11"/>
                  </a:cxn>
                  <a:cxn ang="0">
                    <a:pos x="137" y="5"/>
                  </a:cxn>
                </a:cxnLst>
                <a:rect l="0" t="0" r="r" b="b"/>
                <a:pathLst>
                  <a:path w="478" h="349">
                    <a:moveTo>
                      <a:pt x="136" y="0"/>
                    </a:moveTo>
                    <a:lnTo>
                      <a:pt x="137" y="0"/>
                    </a:lnTo>
                    <a:lnTo>
                      <a:pt x="140" y="2"/>
                    </a:lnTo>
                    <a:lnTo>
                      <a:pt x="141" y="3"/>
                    </a:lnTo>
                    <a:lnTo>
                      <a:pt x="145" y="5"/>
                    </a:lnTo>
                    <a:lnTo>
                      <a:pt x="147" y="5"/>
                    </a:lnTo>
                    <a:lnTo>
                      <a:pt x="157" y="6"/>
                    </a:lnTo>
                    <a:lnTo>
                      <a:pt x="180" y="11"/>
                    </a:lnTo>
                    <a:lnTo>
                      <a:pt x="195" y="16"/>
                    </a:lnTo>
                    <a:lnTo>
                      <a:pt x="208" y="21"/>
                    </a:lnTo>
                    <a:lnTo>
                      <a:pt x="222" y="21"/>
                    </a:lnTo>
                    <a:lnTo>
                      <a:pt x="230" y="25"/>
                    </a:lnTo>
                    <a:lnTo>
                      <a:pt x="238" y="30"/>
                    </a:lnTo>
                    <a:lnTo>
                      <a:pt x="244" y="33"/>
                    </a:lnTo>
                    <a:lnTo>
                      <a:pt x="247" y="33"/>
                    </a:lnTo>
                    <a:lnTo>
                      <a:pt x="249" y="31"/>
                    </a:lnTo>
                    <a:lnTo>
                      <a:pt x="252" y="30"/>
                    </a:lnTo>
                    <a:lnTo>
                      <a:pt x="256" y="30"/>
                    </a:lnTo>
                    <a:lnTo>
                      <a:pt x="265" y="34"/>
                    </a:lnTo>
                    <a:lnTo>
                      <a:pt x="276" y="39"/>
                    </a:lnTo>
                    <a:lnTo>
                      <a:pt x="290" y="39"/>
                    </a:lnTo>
                    <a:lnTo>
                      <a:pt x="297" y="41"/>
                    </a:lnTo>
                    <a:lnTo>
                      <a:pt x="303" y="45"/>
                    </a:lnTo>
                    <a:lnTo>
                      <a:pt x="310" y="47"/>
                    </a:lnTo>
                    <a:lnTo>
                      <a:pt x="334" y="53"/>
                    </a:lnTo>
                    <a:lnTo>
                      <a:pt x="357" y="59"/>
                    </a:lnTo>
                    <a:lnTo>
                      <a:pt x="383" y="62"/>
                    </a:lnTo>
                    <a:lnTo>
                      <a:pt x="408" y="67"/>
                    </a:lnTo>
                    <a:lnTo>
                      <a:pt x="411" y="68"/>
                    </a:lnTo>
                    <a:lnTo>
                      <a:pt x="414" y="69"/>
                    </a:lnTo>
                    <a:lnTo>
                      <a:pt x="417" y="72"/>
                    </a:lnTo>
                    <a:lnTo>
                      <a:pt x="419" y="73"/>
                    </a:lnTo>
                    <a:lnTo>
                      <a:pt x="440" y="76"/>
                    </a:lnTo>
                    <a:lnTo>
                      <a:pt x="460" y="79"/>
                    </a:lnTo>
                    <a:lnTo>
                      <a:pt x="478" y="83"/>
                    </a:lnTo>
                    <a:lnTo>
                      <a:pt x="475" y="93"/>
                    </a:lnTo>
                    <a:lnTo>
                      <a:pt x="474" y="102"/>
                    </a:lnTo>
                    <a:lnTo>
                      <a:pt x="473" y="115"/>
                    </a:lnTo>
                    <a:lnTo>
                      <a:pt x="473" y="116"/>
                    </a:lnTo>
                    <a:lnTo>
                      <a:pt x="471" y="117"/>
                    </a:lnTo>
                    <a:lnTo>
                      <a:pt x="471" y="123"/>
                    </a:lnTo>
                    <a:lnTo>
                      <a:pt x="470" y="125"/>
                    </a:lnTo>
                    <a:lnTo>
                      <a:pt x="470" y="126"/>
                    </a:lnTo>
                    <a:lnTo>
                      <a:pt x="469" y="126"/>
                    </a:lnTo>
                    <a:lnTo>
                      <a:pt x="468" y="128"/>
                    </a:lnTo>
                    <a:lnTo>
                      <a:pt x="466" y="128"/>
                    </a:lnTo>
                    <a:lnTo>
                      <a:pt x="464" y="129"/>
                    </a:lnTo>
                    <a:lnTo>
                      <a:pt x="464" y="130"/>
                    </a:lnTo>
                    <a:lnTo>
                      <a:pt x="467" y="135"/>
                    </a:lnTo>
                    <a:lnTo>
                      <a:pt x="467" y="140"/>
                    </a:lnTo>
                    <a:lnTo>
                      <a:pt x="464" y="151"/>
                    </a:lnTo>
                    <a:lnTo>
                      <a:pt x="462" y="163"/>
                    </a:lnTo>
                    <a:lnTo>
                      <a:pt x="459" y="174"/>
                    </a:lnTo>
                    <a:lnTo>
                      <a:pt x="456" y="188"/>
                    </a:lnTo>
                    <a:lnTo>
                      <a:pt x="452" y="213"/>
                    </a:lnTo>
                    <a:lnTo>
                      <a:pt x="445" y="238"/>
                    </a:lnTo>
                    <a:lnTo>
                      <a:pt x="439" y="263"/>
                    </a:lnTo>
                    <a:lnTo>
                      <a:pt x="433" y="286"/>
                    </a:lnTo>
                    <a:lnTo>
                      <a:pt x="431" y="310"/>
                    </a:lnTo>
                    <a:lnTo>
                      <a:pt x="429" y="311"/>
                    </a:lnTo>
                    <a:lnTo>
                      <a:pt x="428" y="313"/>
                    </a:lnTo>
                    <a:lnTo>
                      <a:pt x="427" y="314"/>
                    </a:lnTo>
                    <a:lnTo>
                      <a:pt x="426" y="317"/>
                    </a:lnTo>
                    <a:lnTo>
                      <a:pt x="425" y="318"/>
                    </a:lnTo>
                    <a:lnTo>
                      <a:pt x="425" y="320"/>
                    </a:lnTo>
                    <a:lnTo>
                      <a:pt x="426" y="321"/>
                    </a:lnTo>
                    <a:lnTo>
                      <a:pt x="428" y="322"/>
                    </a:lnTo>
                    <a:lnTo>
                      <a:pt x="429" y="324"/>
                    </a:lnTo>
                    <a:lnTo>
                      <a:pt x="431" y="326"/>
                    </a:lnTo>
                    <a:lnTo>
                      <a:pt x="431" y="335"/>
                    </a:lnTo>
                    <a:lnTo>
                      <a:pt x="429" y="342"/>
                    </a:lnTo>
                    <a:lnTo>
                      <a:pt x="431" y="349"/>
                    </a:lnTo>
                    <a:lnTo>
                      <a:pt x="415" y="349"/>
                    </a:lnTo>
                    <a:lnTo>
                      <a:pt x="399" y="347"/>
                    </a:lnTo>
                    <a:lnTo>
                      <a:pt x="369" y="338"/>
                    </a:lnTo>
                    <a:lnTo>
                      <a:pt x="355" y="335"/>
                    </a:lnTo>
                    <a:lnTo>
                      <a:pt x="341" y="334"/>
                    </a:lnTo>
                    <a:lnTo>
                      <a:pt x="329" y="332"/>
                    </a:lnTo>
                    <a:lnTo>
                      <a:pt x="328" y="331"/>
                    </a:lnTo>
                    <a:lnTo>
                      <a:pt x="328" y="329"/>
                    </a:lnTo>
                    <a:lnTo>
                      <a:pt x="327" y="328"/>
                    </a:lnTo>
                    <a:lnTo>
                      <a:pt x="327" y="326"/>
                    </a:lnTo>
                    <a:lnTo>
                      <a:pt x="325" y="326"/>
                    </a:lnTo>
                    <a:lnTo>
                      <a:pt x="322" y="327"/>
                    </a:lnTo>
                    <a:lnTo>
                      <a:pt x="320" y="329"/>
                    </a:lnTo>
                    <a:lnTo>
                      <a:pt x="318" y="329"/>
                    </a:lnTo>
                    <a:lnTo>
                      <a:pt x="311" y="327"/>
                    </a:lnTo>
                    <a:lnTo>
                      <a:pt x="308" y="325"/>
                    </a:lnTo>
                    <a:lnTo>
                      <a:pt x="305" y="324"/>
                    </a:lnTo>
                    <a:lnTo>
                      <a:pt x="282" y="324"/>
                    </a:lnTo>
                    <a:lnTo>
                      <a:pt x="276" y="322"/>
                    </a:lnTo>
                    <a:lnTo>
                      <a:pt x="262" y="320"/>
                    </a:lnTo>
                    <a:lnTo>
                      <a:pt x="259" y="320"/>
                    </a:lnTo>
                    <a:lnTo>
                      <a:pt x="258" y="321"/>
                    </a:lnTo>
                    <a:lnTo>
                      <a:pt x="257" y="324"/>
                    </a:lnTo>
                    <a:lnTo>
                      <a:pt x="256" y="325"/>
                    </a:lnTo>
                    <a:lnTo>
                      <a:pt x="256" y="326"/>
                    </a:lnTo>
                    <a:lnTo>
                      <a:pt x="252" y="326"/>
                    </a:lnTo>
                    <a:lnTo>
                      <a:pt x="248" y="325"/>
                    </a:lnTo>
                    <a:lnTo>
                      <a:pt x="244" y="324"/>
                    </a:lnTo>
                    <a:lnTo>
                      <a:pt x="240" y="324"/>
                    </a:lnTo>
                    <a:lnTo>
                      <a:pt x="234" y="325"/>
                    </a:lnTo>
                    <a:lnTo>
                      <a:pt x="226" y="326"/>
                    </a:lnTo>
                    <a:lnTo>
                      <a:pt x="216" y="328"/>
                    </a:lnTo>
                    <a:lnTo>
                      <a:pt x="208" y="329"/>
                    </a:lnTo>
                    <a:lnTo>
                      <a:pt x="202" y="329"/>
                    </a:lnTo>
                    <a:lnTo>
                      <a:pt x="201" y="328"/>
                    </a:lnTo>
                    <a:lnTo>
                      <a:pt x="201" y="327"/>
                    </a:lnTo>
                    <a:lnTo>
                      <a:pt x="198" y="324"/>
                    </a:lnTo>
                    <a:lnTo>
                      <a:pt x="194" y="324"/>
                    </a:lnTo>
                    <a:lnTo>
                      <a:pt x="195" y="321"/>
                    </a:lnTo>
                    <a:lnTo>
                      <a:pt x="197" y="320"/>
                    </a:lnTo>
                    <a:lnTo>
                      <a:pt x="197" y="319"/>
                    </a:lnTo>
                    <a:lnTo>
                      <a:pt x="195" y="318"/>
                    </a:lnTo>
                    <a:lnTo>
                      <a:pt x="195" y="317"/>
                    </a:lnTo>
                    <a:lnTo>
                      <a:pt x="194" y="314"/>
                    </a:lnTo>
                    <a:lnTo>
                      <a:pt x="194" y="312"/>
                    </a:lnTo>
                    <a:lnTo>
                      <a:pt x="192" y="314"/>
                    </a:lnTo>
                    <a:lnTo>
                      <a:pt x="192" y="317"/>
                    </a:lnTo>
                    <a:lnTo>
                      <a:pt x="193" y="318"/>
                    </a:lnTo>
                    <a:lnTo>
                      <a:pt x="194" y="318"/>
                    </a:lnTo>
                    <a:lnTo>
                      <a:pt x="194" y="320"/>
                    </a:lnTo>
                    <a:lnTo>
                      <a:pt x="191" y="320"/>
                    </a:lnTo>
                    <a:lnTo>
                      <a:pt x="188" y="318"/>
                    </a:lnTo>
                    <a:lnTo>
                      <a:pt x="183" y="324"/>
                    </a:lnTo>
                    <a:lnTo>
                      <a:pt x="155" y="324"/>
                    </a:lnTo>
                    <a:lnTo>
                      <a:pt x="155" y="319"/>
                    </a:lnTo>
                    <a:lnTo>
                      <a:pt x="152" y="317"/>
                    </a:lnTo>
                    <a:lnTo>
                      <a:pt x="151" y="317"/>
                    </a:lnTo>
                    <a:lnTo>
                      <a:pt x="149" y="314"/>
                    </a:lnTo>
                    <a:lnTo>
                      <a:pt x="149" y="312"/>
                    </a:lnTo>
                    <a:lnTo>
                      <a:pt x="138" y="311"/>
                    </a:lnTo>
                    <a:lnTo>
                      <a:pt x="129" y="308"/>
                    </a:lnTo>
                    <a:lnTo>
                      <a:pt x="122" y="305"/>
                    </a:lnTo>
                    <a:lnTo>
                      <a:pt x="113" y="304"/>
                    </a:lnTo>
                    <a:lnTo>
                      <a:pt x="108" y="306"/>
                    </a:lnTo>
                    <a:lnTo>
                      <a:pt x="105" y="310"/>
                    </a:lnTo>
                    <a:lnTo>
                      <a:pt x="101" y="310"/>
                    </a:lnTo>
                    <a:lnTo>
                      <a:pt x="100" y="308"/>
                    </a:lnTo>
                    <a:lnTo>
                      <a:pt x="100" y="307"/>
                    </a:lnTo>
                    <a:lnTo>
                      <a:pt x="99" y="306"/>
                    </a:lnTo>
                    <a:lnTo>
                      <a:pt x="95" y="306"/>
                    </a:lnTo>
                    <a:lnTo>
                      <a:pt x="92" y="308"/>
                    </a:lnTo>
                    <a:lnTo>
                      <a:pt x="87" y="311"/>
                    </a:lnTo>
                    <a:lnTo>
                      <a:pt x="86" y="312"/>
                    </a:lnTo>
                    <a:lnTo>
                      <a:pt x="85" y="312"/>
                    </a:lnTo>
                    <a:lnTo>
                      <a:pt x="77" y="308"/>
                    </a:lnTo>
                    <a:lnTo>
                      <a:pt x="69" y="303"/>
                    </a:lnTo>
                    <a:lnTo>
                      <a:pt x="59" y="298"/>
                    </a:lnTo>
                    <a:lnTo>
                      <a:pt x="59" y="283"/>
                    </a:lnTo>
                    <a:lnTo>
                      <a:pt x="60" y="269"/>
                    </a:lnTo>
                    <a:lnTo>
                      <a:pt x="59" y="256"/>
                    </a:lnTo>
                    <a:lnTo>
                      <a:pt x="59" y="250"/>
                    </a:lnTo>
                    <a:lnTo>
                      <a:pt x="58" y="249"/>
                    </a:lnTo>
                    <a:lnTo>
                      <a:pt x="58" y="248"/>
                    </a:lnTo>
                    <a:lnTo>
                      <a:pt x="57" y="248"/>
                    </a:lnTo>
                    <a:lnTo>
                      <a:pt x="57" y="250"/>
                    </a:lnTo>
                    <a:lnTo>
                      <a:pt x="52" y="247"/>
                    </a:lnTo>
                    <a:lnTo>
                      <a:pt x="49" y="243"/>
                    </a:lnTo>
                    <a:lnTo>
                      <a:pt x="46" y="240"/>
                    </a:lnTo>
                    <a:lnTo>
                      <a:pt x="44" y="237"/>
                    </a:lnTo>
                    <a:lnTo>
                      <a:pt x="41" y="236"/>
                    </a:lnTo>
                    <a:lnTo>
                      <a:pt x="34" y="238"/>
                    </a:lnTo>
                    <a:lnTo>
                      <a:pt x="35" y="236"/>
                    </a:lnTo>
                    <a:lnTo>
                      <a:pt x="36" y="235"/>
                    </a:lnTo>
                    <a:lnTo>
                      <a:pt x="34" y="235"/>
                    </a:lnTo>
                    <a:lnTo>
                      <a:pt x="34" y="236"/>
                    </a:lnTo>
                    <a:lnTo>
                      <a:pt x="30" y="229"/>
                    </a:lnTo>
                    <a:lnTo>
                      <a:pt x="25" y="224"/>
                    </a:lnTo>
                    <a:lnTo>
                      <a:pt x="17" y="224"/>
                    </a:lnTo>
                    <a:lnTo>
                      <a:pt x="16" y="223"/>
                    </a:lnTo>
                    <a:lnTo>
                      <a:pt x="16" y="222"/>
                    </a:lnTo>
                    <a:lnTo>
                      <a:pt x="13" y="219"/>
                    </a:lnTo>
                    <a:lnTo>
                      <a:pt x="8" y="219"/>
                    </a:lnTo>
                    <a:lnTo>
                      <a:pt x="8" y="205"/>
                    </a:lnTo>
                    <a:lnTo>
                      <a:pt x="7" y="202"/>
                    </a:lnTo>
                    <a:lnTo>
                      <a:pt x="7" y="199"/>
                    </a:lnTo>
                    <a:lnTo>
                      <a:pt x="8" y="198"/>
                    </a:lnTo>
                    <a:lnTo>
                      <a:pt x="10" y="196"/>
                    </a:lnTo>
                    <a:lnTo>
                      <a:pt x="14" y="196"/>
                    </a:lnTo>
                    <a:lnTo>
                      <a:pt x="11" y="194"/>
                    </a:lnTo>
                    <a:lnTo>
                      <a:pt x="10" y="194"/>
                    </a:lnTo>
                    <a:lnTo>
                      <a:pt x="9" y="193"/>
                    </a:lnTo>
                    <a:lnTo>
                      <a:pt x="8" y="191"/>
                    </a:lnTo>
                    <a:lnTo>
                      <a:pt x="8" y="188"/>
                    </a:lnTo>
                    <a:lnTo>
                      <a:pt x="10" y="188"/>
                    </a:lnTo>
                    <a:lnTo>
                      <a:pt x="13" y="189"/>
                    </a:lnTo>
                    <a:lnTo>
                      <a:pt x="14" y="189"/>
                    </a:lnTo>
                    <a:lnTo>
                      <a:pt x="15" y="191"/>
                    </a:lnTo>
                    <a:lnTo>
                      <a:pt x="16" y="191"/>
                    </a:lnTo>
                    <a:lnTo>
                      <a:pt x="17" y="189"/>
                    </a:lnTo>
                    <a:lnTo>
                      <a:pt x="20" y="188"/>
                    </a:lnTo>
                    <a:lnTo>
                      <a:pt x="21" y="186"/>
                    </a:lnTo>
                    <a:lnTo>
                      <a:pt x="21" y="184"/>
                    </a:lnTo>
                    <a:lnTo>
                      <a:pt x="16" y="179"/>
                    </a:lnTo>
                    <a:lnTo>
                      <a:pt x="15" y="179"/>
                    </a:lnTo>
                    <a:lnTo>
                      <a:pt x="15" y="178"/>
                    </a:lnTo>
                    <a:lnTo>
                      <a:pt x="17" y="177"/>
                    </a:lnTo>
                    <a:lnTo>
                      <a:pt x="15" y="174"/>
                    </a:lnTo>
                    <a:lnTo>
                      <a:pt x="14" y="175"/>
                    </a:lnTo>
                    <a:lnTo>
                      <a:pt x="11" y="175"/>
                    </a:lnTo>
                    <a:lnTo>
                      <a:pt x="9" y="177"/>
                    </a:lnTo>
                    <a:lnTo>
                      <a:pt x="4" y="177"/>
                    </a:lnTo>
                    <a:lnTo>
                      <a:pt x="3" y="174"/>
                    </a:lnTo>
                    <a:lnTo>
                      <a:pt x="4" y="168"/>
                    </a:lnTo>
                    <a:lnTo>
                      <a:pt x="9" y="165"/>
                    </a:lnTo>
                    <a:lnTo>
                      <a:pt x="14" y="164"/>
                    </a:lnTo>
                    <a:lnTo>
                      <a:pt x="21" y="163"/>
                    </a:lnTo>
                    <a:lnTo>
                      <a:pt x="25" y="160"/>
                    </a:lnTo>
                    <a:lnTo>
                      <a:pt x="18" y="156"/>
                    </a:lnTo>
                    <a:lnTo>
                      <a:pt x="13" y="150"/>
                    </a:lnTo>
                    <a:lnTo>
                      <a:pt x="6" y="146"/>
                    </a:lnTo>
                    <a:lnTo>
                      <a:pt x="7" y="133"/>
                    </a:lnTo>
                    <a:lnTo>
                      <a:pt x="6" y="118"/>
                    </a:lnTo>
                    <a:lnTo>
                      <a:pt x="6" y="103"/>
                    </a:lnTo>
                    <a:lnTo>
                      <a:pt x="7" y="94"/>
                    </a:lnTo>
                    <a:lnTo>
                      <a:pt x="8" y="82"/>
                    </a:lnTo>
                    <a:lnTo>
                      <a:pt x="6" y="69"/>
                    </a:lnTo>
                    <a:lnTo>
                      <a:pt x="4" y="67"/>
                    </a:lnTo>
                    <a:lnTo>
                      <a:pt x="1" y="63"/>
                    </a:lnTo>
                    <a:lnTo>
                      <a:pt x="0" y="61"/>
                    </a:lnTo>
                    <a:lnTo>
                      <a:pt x="0" y="39"/>
                    </a:lnTo>
                    <a:lnTo>
                      <a:pt x="1" y="40"/>
                    </a:lnTo>
                    <a:lnTo>
                      <a:pt x="3" y="41"/>
                    </a:lnTo>
                    <a:lnTo>
                      <a:pt x="6" y="41"/>
                    </a:lnTo>
                    <a:lnTo>
                      <a:pt x="6" y="40"/>
                    </a:lnTo>
                    <a:lnTo>
                      <a:pt x="4" y="39"/>
                    </a:lnTo>
                    <a:lnTo>
                      <a:pt x="3" y="37"/>
                    </a:lnTo>
                    <a:lnTo>
                      <a:pt x="3" y="32"/>
                    </a:lnTo>
                    <a:lnTo>
                      <a:pt x="4" y="31"/>
                    </a:lnTo>
                    <a:lnTo>
                      <a:pt x="6" y="28"/>
                    </a:lnTo>
                    <a:lnTo>
                      <a:pt x="9" y="25"/>
                    </a:lnTo>
                    <a:lnTo>
                      <a:pt x="6" y="25"/>
                    </a:lnTo>
                    <a:lnTo>
                      <a:pt x="6" y="23"/>
                    </a:lnTo>
                    <a:lnTo>
                      <a:pt x="7" y="21"/>
                    </a:lnTo>
                    <a:lnTo>
                      <a:pt x="10" y="25"/>
                    </a:lnTo>
                    <a:lnTo>
                      <a:pt x="11" y="27"/>
                    </a:lnTo>
                    <a:lnTo>
                      <a:pt x="18" y="34"/>
                    </a:lnTo>
                    <a:lnTo>
                      <a:pt x="23" y="37"/>
                    </a:lnTo>
                    <a:lnTo>
                      <a:pt x="24" y="39"/>
                    </a:lnTo>
                    <a:lnTo>
                      <a:pt x="24" y="44"/>
                    </a:lnTo>
                    <a:lnTo>
                      <a:pt x="23" y="47"/>
                    </a:lnTo>
                    <a:lnTo>
                      <a:pt x="25" y="45"/>
                    </a:lnTo>
                    <a:lnTo>
                      <a:pt x="25" y="42"/>
                    </a:lnTo>
                    <a:lnTo>
                      <a:pt x="27" y="41"/>
                    </a:lnTo>
                    <a:lnTo>
                      <a:pt x="31" y="41"/>
                    </a:lnTo>
                    <a:lnTo>
                      <a:pt x="32" y="47"/>
                    </a:lnTo>
                    <a:lnTo>
                      <a:pt x="37" y="49"/>
                    </a:lnTo>
                    <a:lnTo>
                      <a:pt x="43" y="52"/>
                    </a:lnTo>
                    <a:lnTo>
                      <a:pt x="49" y="53"/>
                    </a:lnTo>
                    <a:lnTo>
                      <a:pt x="57" y="55"/>
                    </a:lnTo>
                    <a:lnTo>
                      <a:pt x="58" y="56"/>
                    </a:lnTo>
                    <a:lnTo>
                      <a:pt x="58" y="60"/>
                    </a:lnTo>
                    <a:lnTo>
                      <a:pt x="59" y="61"/>
                    </a:lnTo>
                    <a:lnTo>
                      <a:pt x="62" y="62"/>
                    </a:lnTo>
                    <a:lnTo>
                      <a:pt x="73" y="62"/>
                    </a:lnTo>
                    <a:lnTo>
                      <a:pt x="78" y="65"/>
                    </a:lnTo>
                    <a:lnTo>
                      <a:pt x="81" y="68"/>
                    </a:lnTo>
                    <a:lnTo>
                      <a:pt x="84" y="69"/>
                    </a:lnTo>
                    <a:lnTo>
                      <a:pt x="89" y="69"/>
                    </a:lnTo>
                    <a:lnTo>
                      <a:pt x="93" y="67"/>
                    </a:lnTo>
                    <a:lnTo>
                      <a:pt x="93" y="73"/>
                    </a:lnTo>
                    <a:lnTo>
                      <a:pt x="96" y="76"/>
                    </a:lnTo>
                    <a:lnTo>
                      <a:pt x="98" y="76"/>
                    </a:lnTo>
                    <a:lnTo>
                      <a:pt x="100" y="77"/>
                    </a:lnTo>
                    <a:lnTo>
                      <a:pt x="102" y="80"/>
                    </a:lnTo>
                    <a:lnTo>
                      <a:pt x="103" y="80"/>
                    </a:lnTo>
                    <a:lnTo>
                      <a:pt x="102" y="82"/>
                    </a:lnTo>
                    <a:lnTo>
                      <a:pt x="101" y="83"/>
                    </a:lnTo>
                    <a:lnTo>
                      <a:pt x="113" y="83"/>
                    </a:lnTo>
                    <a:lnTo>
                      <a:pt x="113" y="101"/>
                    </a:lnTo>
                    <a:lnTo>
                      <a:pt x="109" y="100"/>
                    </a:lnTo>
                    <a:lnTo>
                      <a:pt x="105" y="100"/>
                    </a:lnTo>
                    <a:lnTo>
                      <a:pt x="103" y="101"/>
                    </a:lnTo>
                    <a:lnTo>
                      <a:pt x="101" y="101"/>
                    </a:lnTo>
                    <a:lnTo>
                      <a:pt x="100" y="102"/>
                    </a:lnTo>
                    <a:lnTo>
                      <a:pt x="98" y="102"/>
                    </a:lnTo>
                    <a:lnTo>
                      <a:pt x="95" y="101"/>
                    </a:lnTo>
                    <a:lnTo>
                      <a:pt x="93" y="101"/>
                    </a:lnTo>
                    <a:lnTo>
                      <a:pt x="93" y="103"/>
                    </a:lnTo>
                    <a:lnTo>
                      <a:pt x="95" y="105"/>
                    </a:lnTo>
                    <a:lnTo>
                      <a:pt x="96" y="108"/>
                    </a:lnTo>
                    <a:lnTo>
                      <a:pt x="96" y="110"/>
                    </a:lnTo>
                    <a:lnTo>
                      <a:pt x="95" y="112"/>
                    </a:lnTo>
                    <a:lnTo>
                      <a:pt x="91" y="116"/>
                    </a:lnTo>
                    <a:lnTo>
                      <a:pt x="82" y="121"/>
                    </a:lnTo>
                    <a:lnTo>
                      <a:pt x="74" y="126"/>
                    </a:lnTo>
                    <a:lnTo>
                      <a:pt x="71" y="131"/>
                    </a:lnTo>
                    <a:lnTo>
                      <a:pt x="71" y="135"/>
                    </a:lnTo>
                    <a:lnTo>
                      <a:pt x="75" y="139"/>
                    </a:lnTo>
                    <a:lnTo>
                      <a:pt x="75" y="142"/>
                    </a:lnTo>
                    <a:lnTo>
                      <a:pt x="73" y="143"/>
                    </a:lnTo>
                    <a:lnTo>
                      <a:pt x="80" y="140"/>
                    </a:lnTo>
                    <a:lnTo>
                      <a:pt x="88" y="139"/>
                    </a:lnTo>
                    <a:lnTo>
                      <a:pt x="95" y="137"/>
                    </a:lnTo>
                    <a:lnTo>
                      <a:pt x="89" y="142"/>
                    </a:lnTo>
                    <a:lnTo>
                      <a:pt x="85" y="147"/>
                    </a:lnTo>
                    <a:lnTo>
                      <a:pt x="79" y="152"/>
                    </a:lnTo>
                    <a:lnTo>
                      <a:pt x="71" y="154"/>
                    </a:lnTo>
                    <a:lnTo>
                      <a:pt x="73" y="156"/>
                    </a:lnTo>
                    <a:lnTo>
                      <a:pt x="74" y="158"/>
                    </a:lnTo>
                    <a:lnTo>
                      <a:pt x="74" y="160"/>
                    </a:lnTo>
                    <a:lnTo>
                      <a:pt x="75" y="164"/>
                    </a:lnTo>
                    <a:lnTo>
                      <a:pt x="78" y="168"/>
                    </a:lnTo>
                    <a:lnTo>
                      <a:pt x="79" y="170"/>
                    </a:lnTo>
                    <a:lnTo>
                      <a:pt x="81" y="171"/>
                    </a:lnTo>
                    <a:lnTo>
                      <a:pt x="84" y="170"/>
                    </a:lnTo>
                    <a:lnTo>
                      <a:pt x="87" y="163"/>
                    </a:lnTo>
                    <a:lnTo>
                      <a:pt x="87" y="164"/>
                    </a:lnTo>
                    <a:lnTo>
                      <a:pt x="88" y="166"/>
                    </a:lnTo>
                    <a:lnTo>
                      <a:pt x="92" y="170"/>
                    </a:lnTo>
                    <a:lnTo>
                      <a:pt x="92" y="172"/>
                    </a:lnTo>
                    <a:lnTo>
                      <a:pt x="91" y="174"/>
                    </a:lnTo>
                    <a:lnTo>
                      <a:pt x="94" y="172"/>
                    </a:lnTo>
                    <a:lnTo>
                      <a:pt x="98" y="168"/>
                    </a:lnTo>
                    <a:lnTo>
                      <a:pt x="100" y="165"/>
                    </a:lnTo>
                    <a:lnTo>
                      <a:pt x="102" y="163"/>
                    </a:lnTo>
                    <a:lnTo>
                      <a:pt x="105" y="159"/>
                    </a:lnTo>
                    <a:lnTo>
                      <a:pt x="107" y="157"/>
                    </a:lnTo>
                    <a:lnTo>
                      <a:pt x="108" y="157"/>
                    </a:lnTo>
                    <a:lnTo>
                      <a:pt x="109" y="158"/>
                    </a:lnTo>
                    <a:lnTo>
                      <a:pt x="109" y="160"/>
                    </a:lnTo>
                    <a:lnTo>
                      <a:pt x="113" y="159"/>
                    </a:lnTo>
                    <a:lnTo>
                      <a:pt x="116" y="157"/>
                    </a:lnTo>
                    <a:lnTo>
                      <a:pt x="120" y="153"/>
                    </a:lnTo>
                    <a:lnTo>
                      <a:pt x="127" y="149"/>
                    </a:lnTo>
                    <a:lnTo>
                      <a:pt x="126" y="145"/>
                    </a:lnTo>
                    <a:lnTo>
                      <a:pt x="129" y="135"/>
                    </a:lnTo>
                    <a:lnTo>
                      <a:pt x="129" y="130"/>
                    </a:lnTo>
                    <a:lnTo>
                      <a:pt x="128" y="128"/>
                    </a:lnTo>
                    <a:lnTo>
                      <a:pt x="128" y="124"/>
                    </a:lnTo>
                    <a:lnTo>
                      <a:pt x="127" y="123"/>
                    </a:lnTo>
                    <a:lnTo>
                      <a:pt x="128" y="122"/>
                    </a:lnTo>
                    <a:lnTo>
                      <a:pt x="131" y="122"/>
                    </a:lnTo>
                    <a:lnTo>
                      <a:pt x="133" y="121"/>
                    </a:lnTo>
                    <a:lnTo>
                      <a:pt x="133" y="115"/>
                    </a:lnTo>
                    <a:lnTo>
                      <a:pt x="131" y="112"/>
                    </a:lnTo>
                    <a:lnTo>
                      <a:pt x="131" y="110"/>
                    </a:lnTo>
                    <a:lnTo>
                      <a:pt x="134" y="108"/>
                    </a:lnTo>
                    <a:lnTo>
                      <a:pt x="136" y="107"/>
                    </a:lnTo>
                    <a:lnTo>
                      <a:pt x="137" y="105"/>
                    </a:lnTo>
                    <a:lnTo>
                      <a:pt x="140" y="104"/>
                    </a:lnTo>
                    <a:lnTo>
                      <a:pt x="142" y="102"/>
                    </a:lnTo>
                    <a:lnTo>
                      <a:pt x="143" y="100"/>
                    </a:lnTo>
                    <a:lnTo>
                      <a:pt x="143" y="97"/>
                    </a:lnTo>
                    <a:lnTo>
                      <a:pt x="145" y="100"/>
                    </a:lnTo>
                    <a:lnTo>
                      <a:pt x="149" y="101"/>
                    </a:lnTo>
                    <a:lnTo>
                      <a:pt x="150" y="103"/>
                    </a:lnTo>
                    <a:lnTo>
                      <a:pt x="151" y="104"/>
                    </a:lnTo>
                    <a:lnTo>
                      <a:pt x="151" y="107"/>
                    </a:lnTo>
                    <a:lnTo>
                      <a:pt x="149" y="109"/>
                    </a:lnTo>
                    <a:lnTo>
                      <a:pt x="152" y="105"/>
                    </a:lnTo>
                    <a:lnTo>
                      <a:pt x="151" y="102"/>
                    </a:lnTo>
                    <a:lnTo>
                      <a:pt x="148" y="96"/>
                    </a:lnTo>
                    <a:lnTo>
                      <a:pt x="143" y="90"/>
                    </a:lnTo>
                    <a:lnTo>
                      <a:pt x="141" y="83"/>
                    </a:lnTo>
                    <a:lnTo>
                      <a:pt x="142" y="76"/>
                    </a:lnTo>
                    <a:lnTo>
                      <a:pt x="143" y="70"/>
                    </a:lnTo>
                    <a:lnTo>
                      <a:pt x="143" y="63"/>
                    </a:lnTo>
                    <a:lnTo>
                      <a:pt x="138" y="59"/>
                    </a:lnTo>
                    <a:lnTo>
                      <a:pt x="142" y="49"/>
                    </a:lnTo>
                    <a:lnTo>
                      <a:pt x="145" y="37"/>
                    </a:lnTo>
                    <a:lnTo>
                      <a:pt x="147" y="25"/>
                    </a:lnTo>
                    <a:lnTo>
                      <a:pt x="144" y="23"/>
                    </a:lnTo>
                    <a:lnTo>
                      <a:pt x="142" y="23"/>
                    </a:lnTo>
                    <a:lnTo>
                      <a:pt x="141" y="21"/>
                    </a:lnTo>
                    <a:lnTo>
                      <a:pt x="141" y="20"/>
                    </a:lnTo>
                    <a:lnTo>
                      <a:pt x="142" y="19"/>
                    </a:lnTo>
                    <a:lnTo>
                      <a:pt x="142" y="18"/>
                    </a:lnTo>
                    <a:lnTo>
                      <a:pt x="143" y="17"/>
                    </a:lnTo>
                    <a:lnTo>
                      <a:pt x="142" y="17"/>
                    </a:lnTo>
                    <a:lnTo>
                      <a:pt x="142" y="18"/>
                    </a:lnTo>
                    <a:lnTo>
                      <a:pt x="141" y="19"/>
                    </a:lnTo>
                    <a:lnTo>
                      <a:pt x="138" y="17"/>
                    </a:lnTo>
                    <a:lnTo>
                      <a:pt x="138" y="14"/>
                    </a:lnTo>
                    <a:lnTo>
                      <a:pt x="140" y="13"/>
                    </a:lnTo>
                    <a:lnTo>
                      <a:pt x="143" y="13"/>
                    </a:lnTo>
                    <a:lnTo>
                      <a:pt x="143" y="11"/>
                    </a:lnTo>
                    <a:lnTo>
                      <a:pt x="141" y="11"/>
                    </a:lnTo>
                    <a:lnTo>
                      <a:pt x="140" y="12"/>
                    </a:lnTo>
                    <a:lnTo>
                      <a:pt x="138" y="12"/>
                    </a:lnTo>
                    <a:lnTo>
                      <a:pt x="138" y="13"/>
                    </a:lnTo>
                    <a:lnTo>
                      <a:pt x="136" y="12"/>
                    </a:lnTo>
                    <a:lnTo>
                      <a:pt x="136" y="6"/>
                    </a:lnTo>
                    <a:lnTo>
                      <a:pt x="137" y="5"/>
                    </a:lnTo>
                    <a:lnTo>
                      <a:pt x="135" y="7"/>
                    </a:lnTo>
                    <a:lnTo>
                      <a:pt x="134" y="4"/>
                    </a:lnTo>
                    <a:lnTo>
                      <a:pt x="134" y="2"/>
                    </a:lnTo>
                    <a:lnTo>
                      <a:pt x="135" y="2"/>
                    </a:lnTo>
                    <a:lnTo>
                      <a:pt x="136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9" name="Group 108"/>
              <p:cNvGrpSpPr/>
              <p:nvPr/>
            </p:nvGrpSpPr>
            <p:grpSpPr>
              <a:xfrm>
                <a:off x="2131885" y="4592789"/>
                <a:ext cx="2577796" cy="1727558"/>
                <a:chOff x="3413125" y="4541838"/>
                <a:chExt cx="2276475" cy="1525588"/>
              </a:xfrm>
              <a:grpFill/>
            </p:grpSpPr>
            <p:sp>
              <p:nvSpPr>
                <p:cNvPr id="149" name="Freeform 49"/>
                <p:cNvSpPr>
                  <a:spLocks/>
                </p:cNvSpPr>
                <p:nvPr/>
              </p:nvSpPr>
              <p:spPr bwMode="auto">
                <a:xfrm>
                  <a:off x="4246563" y="4903788"/>
                  <a:ext cx="12700" cy="190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4" y="1"/>
                    </a:cxn>
                    <a:cxn ang="0">
                      <a:pos x="7" y="6"/>
                    </a:cxn>
                    <a:cxn ang="0">
                      <a:pos x="8" y="10"/>
                    </a:cxn>
                    <a:cxn ang="0">
                      <a:pos x="8" y="12"/>
                    </a:cxn>
                    <a:cxn ang="0">
                      <a:pos x="6" y="11"/>
                    </a:cxn>
                    <a:cxn ang="0">
                      <a:pos x="4" y="8"/>
                    </a:cxn>
                    <a:cxn ang="0">
                      <a:pos x="2" y="7"/>
                    </a:cxn>
                    <a:cxn ang="0">
                      <a:pos x="1" y="6"/>
                    </a:cxn>
                    <a:cxn ang="0">
                      <a:pos x="0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" h="12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4" y="1"/>
                      </a:lnTo>
                      <a:lnTo>
                        <a:pt x="7" y="6"/>
                      </a:lnTo>
                      <a:lnTo>
                        <a:pt x="8" y="10"/>
                      </a:lnTo>
                      <a:lnTo>
                        <a:pt x="8" y="12"/>
                      </a:lnTo>
                      <a:lnTo>
                        <a:pt x="6" y="11"/>
                      </a:lnTo>
                      <a:lnTo>
                        <a:pt x="4" y="8"/>
                      </a:lnTo>
                      <a:lnTo>
                        <a:pt x="2" y="7"/>
                      </a:lnTo>
                      <a:lnTo>
                        <a:pt x="1" y="6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50"/>
                <p:cNvSpPr>
                  <a:spLocks/>
                </p:cNvSpPr>
                <p:nvPr/>
              </p:nvSpPr>
              <p:spPr bwMode="auto">
                <a:xfrm>
                  <a:off x="3897313" y="5137151"/>
                  <a:ext cx="103188" cy="61913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9" y="3"/>
                    </a:cxn>
                    <a:cxn ang="0">
                      <a:pos x="14" y="5"/>
                    </a:cxn>
                    <a:cxn ang="0">
                      <a:pos x="17" y="8"/>
                    </a:cxn>
                    <a:cxn ang="0">
                      <a:pos x="22" y="8"/>
                    </a:cxn>
                    <a:cxn ang="0">
                      <a:pos x="25" y="7"/>
                    </a:cxn>
                    <a:cxn ang="0">
                      <a:pos x="27" y="5"/>
                    </a:cxn>
                    <a:cxn ang="0">
                      <a:pos x="31" y="5"/>
                    </a:cxn>
                    <a:cxn ang="0">
                      <a:pos x="34" y="6"/>
                    </a:cxn>
                    <a:cxn ang="0">
                      <a:pos x="35" y="7"/>
                    </a:cxn>
                    <a:cxn ang="0">
                      <a:pos x="37" y="12"/>
                    </a:cxn>
                    <a:cxn ang="0">
                      <a:pos x="37" y="13"/>
                    </a:cxn>
                    <a:cxn ang="0">
                      <a:pos x="42" y="17"/>
                    </a:cxn>
                    <a:cxn ang="0">
                      <a:pos x="49" y="21"/>
                    </a:cxn>
                    <a:cxn ang="0">
                      <a:pos x="58" y="28"/>
                    </a:cxn>
                    <a:cxn ang="0">
                      <a:pos x="59" y="28"/>
                    </a:cxn>
                    <a:cxn ang="0">
                      <a:pos x="61" y="29"/>
                    </a:cxn>
                    <a:cxn ang="0">
                      <a:pos x="65" y="29"/>
                    </a:cxn>
                    <a:cxn ang="0">
                      <a:pos x="65" y="31"/>
                    </a:cxn>
                    <a:cxn ang="0">
                      <a:pos x="61" y="31"/>
                    </a:cxn>
                    <a:cxn ang="0">
                      <a:pos x="58" y="32"/>
                    </a:cxn>
                    <a:cxn ang="0">
                      <a:pos x="53" y="33"/>
                    </a:cxn>
                    <a:cxn ang="0">
                      <a:pos x="49" y="38"/>
                    </a:cxn>
                    <a:cxn ang="0">
                      <a:pos x="46" y="39"/>
                    </a:cxn>
                    <a:cxn ang="0">
                      <a:pos x="44" y="35"/>
                    </a:cxn>
                    <a:cxn ang="0">
                      <a:pos x="42" y="33"/>
                    </a:cxn>
                    <a:cxn ang="0">
                      <a:pos x="38" y="31"/>
                    </a:cxn>
                    <a:cxn ang="0">
                      <a:pos x="36" y="28"/>
                    </a:cxn>
                    <a:cxn ang="0">
                      <a:pos x="29" y="18"/>
                    </a:cxn>
                    <a:cxn ang="0">
                      <a:pos x="27" y="15"/>
                    </a:cxn>
                    <a:cxn ang="0">
                      <a:pos x="23" y="13"/>
                    </a:cxn>
                    <a:cxn ang="0">
                      <a:pos x="21" y="11"/>
                    </a:cxn>
                    <a:cxn ang="0">
                      <a:pos x="15" y="11"/>
                    </a:cxn>
                    <a:cxn ang="0">
                      <a:pos x="13" y="12"/>
                    </a:cxn>
                    <a:cxn ang="0">
                      <a:pos x="11" y="13"/>
                    </a:cxn>
                    <a:cxn ang="0">
                      <a:pos x="9" y="14"/>
                    </a:cxn>
                    <a:cxn ang="0">
                      <a:pos x="8" y="15"/>
                    </a:cxn>
                    <a:cxn ang="0">
                      <a:pos x="2" y="15"/>
                    </a:cxn>
                    <a:cxn ang="0">
                      <a:pos x="0" y="8"/>
                    </a:cxn>
                    <a:cxn ang="0">
                      <a:pos x="1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65" h="39">
                      <a:moveTo>
                        <a:pt x="2" y="0"/>
                      </a:moveTo>
                      <a:lnTo>
                        <a:pt x="9" y="3"/>
                      </a:lnTo>
                      <a:lnTo>
                        <a:pt x="14" y="5"/>
                      </a:lnTo>
                      <a:lnTo>
                        <a:pt x="17" y="8"/>
                      </a:lnTo>
                      <a:lnTo>
                        <a:pt x="22" y="8"/>
                      </a:lnTo>
                      <a:lnTo>
                        <a:pt x="25" y="7"/>
                      </a:lnTo>
                      <a:lnTo>
                        <a:pt x="27" y="5"/>
                      </a:lnTo>
                      <a:lnTo>
                        <a:pt x="31" y="5"/>
                      </a:lnTo>
                      <a:lnTo>
                        <a:pt x="34" y="6"/>
                      </a:lnTo>
                      <a:lnTo>
                        <a:pt x="35" y="7"/>
                      </a:lnTo>
                      <a:lnTo>
                        <a:pt x="37" y="12"/>
                      </a:lnTo>
                      <a:lnTo>
                        <a:pt x="37" y="13"/>
                      </a:lnTo>
                      <a:lnTo>
                        <a:pt x="42" y="17"/>
                      </a:lnTo>
                      <a:lnTo>
                        <a:pt x="49" y="21"/>
                      </a:lnTo>
                      <a:lnTo>
                        <a:pt x="58" y="28"/>
                      </a:lnTo>
                      <a:lnTo>
                        <a:pt x="59" y="28"/>
                      </a:lnTo>
                      <a:lnTo>
                        <a:pt x="61" y="29"/>
                      </a:lnTo>
                      <a:lnTo>
                        <a:pt x="65" y="29"/>
                      </a:lnTo>
                      <a:lnTo>
                        <a:pt x="65" y="31"/>
                      </a:lnTo>
                      <a:lnTo>
                        <a:pt x="61" y="31"/>
                      </a:lnTo>
                      <a:lnTo>
                        <a:pt x="58" y="32"/>
                      </a:lnTo>
                      <a:lnTo>
                        <a:pt x="53" y="33"/>
                      </a:lnTo>
                      <a:lnTo>
                        <a:pt x="49" y="38"/>
                      </a:lnTo>
                      <a:lnTo>
                        <a:pt x="46" y="39"/>
                      </a:lnTo>
                      <a:lnTo>
                        <a:pt x="44" y="35"/>
                      </a:lnTo>
                      <a:lnTo>
                        <a:pt x="42" y="33"/>
                      </a:lnTo>
                      <a:lnTo>
                        <a:pt x="38" y="31"/>
                      </a:lnTo>
                      <a:lnTo>
                        <a:pt x="36" y="28"/>
                      </a:lnTo>
                      <a:lnTo>
                        <a:pt x="29" y="18"/>
                      </a:lnTo>
                      <a:lnTo>
                        <a:pt x="27" y="15"/>
                      </a:lnTo>
                      <a:lnTo>
                        <a:pt x="23" y="13"/>
                      </a:lnTo>
                      <a:lnTo>
                        <a:pt x="21" y="11"/>
                      </a:lnTo>
                      <a:lnTo>
                        <a:pt x="15" y="11"/>
                      </a:lnTo>
                      <a:lnTo>
                        <a:pt x="13" y="12"/>
                      </a:lnTo>
                      <a:lnTo>
                        <a:pt x="11" y="13"/>
                      </a:lnTo>
                      <a:lnTo>
                        <a:pt x="9" y="14"/>
                      </a:lnTo>
                      <a:lnTo>
                        <a:pt x="8" y="15"/>
                      </a:lnTo>
                      <a:lnTo>
                        <a:pt x="2" y="15"/>
                      </a:lnTo>
                      <a:lnTo>
                        <a:pt x="0" y="8"/>
                      </a:lnTo>
                      <a:lnTo>
                        <a:pt x="1" y="4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" name="Freeform 51"/>
                <p:cNvSpPr>
                  <a:spLocks/>
                </p:cNvSpPr>
                <p:nvPr/>
              </p:nvSpPr>
              <p:spPr bwMode="auto">
                <a:xfrm>
                  <a:off x="5400675" y="5422901"/>
                  <a:ext cx="55563" cy="53975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7" y="0"/>
                    </a:cxn>
                    <a:cxn ang="0">
                      <a:pos x="12" y="5"/>
                    </a:cxn>
                    <a:cxn ang="0">
                      <a:pos x="14" y="9"/>
                    </a:cxn>
                    <a:cxn ang="0">
                      <a:pos x="16" y="13"/>
                    </a:cxn>
                    <a:cxn ang="0">
                      <a:pos x="20" y="17"/>
                    </a:cxn>
                    <a:cxn ang="0">
                      <a:pos x="23" y="17"/>
                    </a:cxn>
                    <a:cxn ang="0">
                      <a:pos x="25" y="19"/>
                    </a:cxn>
                    <a:cxn ang="0">
                      <a:pos x="28" y="19"/>
                    </a:cxn>
                    <a:cxn ang="0">
                      <a:pos x="30" y="20"/>
                    </a:cxn>
                    <a:cxn ang="0">
                      <a:pos x="30" y="22"/>
                    </a:cxn>
                    <a:cxn ang="0">
                      <a:pos x="31" y="24"/>
                    </a:cxn>
                    <a:cxn ang="0">
                      <a:pos x="31" y="28"/>
                    </a:cxn>
                    <a:cxn ang="0">
                      <a:pos x="33" y="30"/>
                    </a:cxn>
                    <a:cxn ang="0">
                      <a:pos x="35" y="30"/>
                    </a:cxn>
                    <a:cxn ang="0">
                      <a:pos x="34" y="33"/>
                    </a:cxn>
                    <a:cxn ang="0">
                      <a:pos x="33" y="34"/>
                    </a:cxn>
                    <a:cxn ang="0">
                      <a:pos x="31" y="34"/>
                    </a:cxn>
                    <a:cxn ang="0">
                      <a:pos x="28" y="31"/>
                    </a:cxn>
                    <a:cxn ang="0">
                      <a:pos x="28" y="34"/>
                    </a:cxn>
                    <a:cxn ang="0">
                      <a:pos x="24" y="34"/>
                    </a:cxn>
                    <a:cxn ang="0">
                      <a:pos x="21" y="33"/>
                    </a:cxn>
                    <a:cxn ang="0">
                      <a:pos x="20" y="31"/>
                    </a:cxn>
                    <a:cxn ang="0">
                      <a:pos x="20" y="29"/>
                    </a:cxn>
                    <a:cxn ang="0">
                      <a:pos x="23" y="28"/>
                    </a:cxn>
                    <a:cxn ang="0">
                      <a:pos x="19" y="28"/>
                    </a:cxn>
                    <a:cxn ang="0">
                      <a:pos x="18" y="29"/>
                    </a:cxn>
                    <a:cxn ang="0">
                      <a:pos x="18" y="30"/>
                    </a:cxn>
                    <a:cxn ang="0">
                      <a:pos x="10" y="22"/>
                    </a:cxn>
                    <a:cxn ang="0">
                      <a:pos x="4" y="13"/>
                    </a:cxn>
                    <a:cxn ang="0">
                      <a:pos x="0" y="2"/>
                    </a:cxn>
                    <a:cxn ang="0">
                      <a:pos x="3" y="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5" h="34">
                      <a:moveTo>
                        <a:pt x="5" y="0"/>
                      </a:moveTo>
                      <a:lnTo>
                        <a:pt x="7" y="0"/>
                      </a:lnTo>
                      <a:lnTo>
                        <a:pt x="12" y="5"/>
                      </a:lnTo>
                      <a:lnTo>
                        <a:pt x="14" y="9"/>
                      </a:lnTo>
                      <a:lnTo>
                        <a:pt x="16" y="13"/>
                      </a:lnTo>
                      <a:lnTo>
                        <a:pt x="20" y="17"/>
                      </a:lnTo>
                      <a:lnTo>
                        <a:pt x="23" y="17"/>
                      </a:lnTo>
                      <a:lnTo>
                        <a:pt x="25" y="19"/>
                      </a:lnTo>
                      <a:lnTo>
                        <a:pt x="28" y="19"/>
                      </a:lnTo>
                      <a:lnTo>
                        <a:pt x="30" y="20"/>
                      </a:lnTo>
                      <a:lnTo>
                        <a:pt x="30" y="22"/>
                      </a:lnTo>
                      <a:lnTo>
                        <a:pt x="31" y="24"/>
                      </a:lnTo>
                      <a:lnTo>
                        <a:pt x="31" y="28"/>
                      </a:lnTo>
                      <a:lnTo>
                        <a:pt x="33" y="30"/>
                      </a:lnTo>
                      <a:lnTo>
                        <a:pt x="35" y="30"/>
                      </a:lnTo>
                      <a:lnTo>
                        <a:pt x="34" y="33"/>
                      </a:lnTo>
                      <a:lnTo>
                        <a:pt x="33" y="34"/>
                      </a:lnTo>
                      <a:lnTo>
                        <a:pt x="31" y="34"/>
                      </a:lnTo>
                      <a:lnTo>
                        <a:pt x="28" y="31"/>
                      </a:lnTo>
                      <a:lnTo>
                        <a:pt x="28" y="34"/>
                      </a:lnTo>
                      <a:lnTo>
                        <a:pt x="24" y="34"/>
                      </a:lnTo>
                      <a:lnTo>
                        <a:pt x="21" y="33"/>
                      </a:lnTo>
                      <a:lnTo>
                        <a:pt x="20" y="31"/>
                      </a:lnTo>
                      <a:lnTo>
                        <a:pt x="20" y="29"/>
                      </a:lnTo>
                      <a:lnTo>
                        <a:pt x="23" y="28"/>
                      </a:lnTo>
                      <a:lnTo>
                        <a:pt x="19" y="28"/>
                      </a:lnTo>
                      <a:lnTo>
                        <a:pt x="18" y="29"/>
                      </a:lnTo>
                      <a:lnTo>
                        <a:pt x="18" y="30"/>
                      </a:lnTo>
                      <a:lnTo>
                        <a:pt x="10" y="22"/>
                      </a:lnTo>
                      <a:lnTo>
                        <a:pt x="4" y="13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52"/>
                <p:cNvSpPr>
                  <a:spLocks/>
                </p:cNvSpPr>
                <p:nvPr/>
              </p:nvSpPr>
              <p:spPr bwMode="auto">
                <a:xfrm>
                  <a:off x="5438775" y="5480051"/>
                  <a:ext cx="12700" cy="238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" y="0"/>
                    </a:cxn>
                    <a:cxn ang="0">
                      <a:pos x="7" y="1"/>
                    </a:cxn>
                    <a:cxn ang="0">
                      <a:pos x="8" y="2"/>
                    </a:cxn>
                    <a:cxn ang="0">
                      <a:pos x="8" y="6"/>
                    </a:cxn>
                    <a:cxn ang="0">
                      <a:pos x="7" y="8"/>
                    </a:cxn>
                    <a:cxn ang="0">
                      <a:pos x="6" y="9"/>
                    </a:cxn>
                    <a:cxn ang="0">
                      <a:pos x="3" y="14"/>
                    </a:cxn>
                    <a:cxn ang="0">
                      <a:pos x="2" y="15"/>
                    </a:cxn>
                    <a:cxn ang="0">
                      <a:pos x="0" y="13"/>
                    </a:cxn>
                    <a:cxn ang="0">
                      <a:pos x="0" y="7"/>
                    </a:cxn>
                    <a:cxn ang="0">
                      <a:pos x="1" y="5"/>
                    </a:cxn>
                    <a:cxn ang="0">
                      <a:pos x="1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" h="15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7" y="1"/>
                      </a:lnTo>
                      <a:lnTo>
                        <a:pt x="8" y="2"/>
                      </a:lnTo>
                      <a:lnTo>
                        <a:pt x="8" y="6"/>
                      </a:lnTo>
                      <a:lnTo>
                        <a:pt x="7" y="8"/>
                      </a:lnTo>
                      <a:lnTo>
                        <a:pt x="6" y="9"/>
                      </a:lnTo>
                      <a:lnTo>
                        <a:pt x="3" y="14"/>
                      </a:lnTo>
                      <a:lnTo>
                        <a:pt x="2" y="15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1" y="5"/>
                      </a:lnTo>
                      <a:lnTo>
                        <a:pt x="1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53"/>
                <p:cNvSpPr>
                  <a:spLocks/>
                </p:cNvSpPr>
                <p:nvPr/>
              </p:nvSpPr>
              <p:spPr bwMode="auto">
                <a:xfrm>
                  <a:off x="4030663" y="5435601"/>
                  <a:ext cx="65088" cy="41275"/>
                </a:xfrm>
                <a:custGeom>
                  <a:avLst/>
                  <a:gdLst/>
                  <a:ahLst/>
                  <a:cxnLst>
                    <a:cxn ang="0">
                      <a:pos x="24" y="0"/>
                    </a:cxn>
                    <a:cxn ang="0">
                      <a:pos x="41" y="7"/>
                    </a:cxn>
                    <a:cxn ang="0">
                      <a:pos x="39" y="12"/>
                    </a:cxn>
                    <a:cxn ang="0">
                      <a:pos x="39" y="19"/>
                    </a:cxn>
                    <a:cxn ang="0">
                      <a:pos x="41" y="23"/>
                    </a:cxn>
                    <a:cxn ang="0">
                      <a:pos x="29" y="26"/>
                    </a:cxn>
                    <a:cxn ang="0">
                      <a:pos x="17" y="23"/>
                    </a:cxn>
                    <a:cxn ang="0">
                      <a:pos x="7" y="18"/>
                    </a:cxn>
                    <a:cxn ang="0">
                      <a:pos x="0" y="11"/>
                    </a:cxn>
                    <a:cxn ang="0">
                      <a:pos x="1" y="8"/>
                    </a:cxn>
                    <a:cxn ang="0">
                      <a:pos x="2" y="7"/>
                    </a:cxn>
                    <a:cxn ang="0">
                      <a:pos x="3" y="7"/>
                    </a:cxn>
                    <a:cxn ang="0">
                      <a:pos x="8" y="9"/>
                    </a:cxn>
                    <a:cxn ang="0">
                      <a:pos x="11" y="9"/>
                    </a:cxn>
                    <a:cxn ang="0">
                      <a:pos x="12" y="7"/>
                    </a:cxn>
                    <a:cxn ang="0">
                      <a:pos x="17" y="5"/>
                    </a:cxn>
                    <a:cxn ang="0">
                      <a:pos x="21" y="4"/>
                    </a:cxn>
                    <a:cxn ang="0">
                      <a:pos x="23" y="2"/>
                    </a:cxn>
                    <a:cxn ang="0">
                      <a:pos x="24" y="0"/>
                    </a:cxn>
                  </a:cxnLst>
                  <a:rect l="0" t="0" r="r" b="b"/>
                  <a:pathLst>
                    <a:path w="41" h="26">
                      <a:moveTo>
                        <a:pt x="24" y="0"/>
                      </a:moveTo>
                      <a:lnTo>
                        <a:pt x="41" y="7"/>
                      </a:lnTo>
                      <a:lnTo>
                        <a:pt x="39" y="12"/>
                      </a:lnTo>
                      <a:lnTo>
                        <a:pt x="39" y="19"/>
                      </a:lnTo>
                      <a:lnTo>
                        <a:pt x="41" y="23"/>
                      </a:lnTo>
                      <a:lnTo>
                        <a:pt x="29" y="26"/>
                      </a:lnTo>
                      <a:lnTo>
                        <a:pt x="17" y="23"/>
                      </a:lnTo>
                      <a:lnTo>
                        <a:pt x="7" y="18"/>
                      </a:lnTo>
                      <a:lnTo>
                        <a:pt x="0" y="11"/>
                      </a:lnTo>
                      <a:lnTo>
                        <a:pt x="1" y="8"/>
                      </a:lnTo>
                      <a:lnTo>
                        <a:pt x="2" y="7"/>
                      </a:lnTo>
                      <a:lnTo>
                        <a:pt x="3" y="7"/>
                      </a:lnTo>
                      <a:lnTo>
                        <a:pt x="8" y="9"/>
                      </a:lnTo>
                      <a:lnTo>
                        <a:pt x="11" y="9"/>
                      </a:lnTo>
                      <a:lnTo>
                        <a:pt x="12" y="7"/>
                      </a:lnTo>
                      <a:lnTo>
                        <a:pt x="17" y="5"/>
                      </a:lnTo>
                      <a:lnTo>
                        <a:pt x="21" y="4"/>
                      </a:lnTo>
                      <a:lnTo>
                        <a:pt x="23" y="2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54"/>
                <p:cNvSpPr>
                  <a:spLocks/>
                </p:cNvSpPr>
                <p:nvPr/>
              </p:nvSpPr>
              <p:spPr bwMode="auto">
                <a:xfrm>
                  <a:off x="5337175" y="5435601"/>
                  <a:ext cx="44450" cy="50800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17" y="0"/>
                    </a:cxn>
                    <a:cxn ang="0">
                      <a:pos x="18" y="2"/>
                    </a:cxn>
                    <a:cxn ang="0">
                      <a:pos x="17" y="4"/>
                    </a:cxn>
                    <a:cxn ang="0">
                      <a:pos x="17" y="6"/>
                    </a:cxn>
                    <a:cxn ang="0">
                      <a:pos x="14" y="9"/>
                    </a:cxn>
                    <a:cxn ang="0">
                      <a:pos x="14" y="14"/>
                    </a:cxn>
                    <a:cxn ang="0">
                      <a:pos x="15" y="18"/>
                    </a:cxn>
                    <a:cxn ang="0">
                      <a:pos x="25" y="18"/>
                    </a:cxn>
                    <a:cxn ang="0">
                      <a:pos x="28" y="19"/>
                    </a:cxn>
                    <a:cxn ang="0">
                      <a:pos x="28" y="20"/>
                    </a:cxn>
                    <a:cxn ang="0">
                      <a:pos x="20" y="30"/>
                    </a:cxn>
                    <a:cxn ang="0">
                      <a:pos x="17" y="32"/>
                    </a:cxn>
                    <a:cxn ang="0">
                      <a:pos x="16" y="32"/>
                    </a:cxn>
                    <a:cxn ang="0">
                      <a:pos x="14" y="30"/>
                    </a:cxn>
                    <a:cxn ang="0">
                      <a:pos x="13" y="29"/>
                    </a:cxn>
                    <a:cxn ang="0">
                      <a:pos x="13" y="28"/>
                    </a:cxn>
                    <a:cxn ang="0">
                      <a:pos x="10" y="26"/>
                    </a:cxn>
                    <a:cxn ang="0">
                      <a:pos x="6" y="26"/>
                    </a:cxn>
                    <a:cxn ang="0">
                      <a:pos x="4" y="23"/>
                    </a:cxn>
                    <a:cxn ang="0">
                      <a:pos x="3" y="22"/>
                    </a:cxn>
                    <a:cxn ang="0">
                      <a:pos x="8" y="22"/>
                    </a:cxn>
                    <a:cxn ang="0">
                      <a:pos x="8" y="20"/>
                    </a:cxn>
                    <a:cxn ang="0">
                      <a:pos x="7" y="19"/>
                    </a:cxn>
                    <a:cxn ang="0">
                      <a:pos x="6" y="16"/>
                    </a:cxn>
                    <a:cxn ang="0">
                      <a:pos x="1" y="14"/>
                    </a:cxn>
                    <a:cxn ang="0">
                      <a:pos x="0" y="13"/>
                    </a:cxn>
                    <a:cxn ang="0">
                      <a:pos x="2" y="11"/>
                    </a:cxn>
                    <a:cxn ang="0">
                      <a:pos x="3" y="11"/>
                    </a:cxn>
                    <a:cxn ang="0">
                      <a:pos x="4" y="9"/>
                    </a:cxn>
                    <a:cxn ang="0">
                      <a:pos x="4" y="5"/>
                    </a:cxn>
                    <a:cxn ang="0">
                      <a:pos x="7" y="5"/>
                    </a:cxn>
                    <a:cxn ang="0">
                      <a:pos x="9" y="4"/>
                    </a:cxn>
                    <a:cxn ang="0">
                      <a:pos x="10" y="2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28" h="32">
                      <a:moveTo>
                        <a:pt x="10" y="0"/>
                      </a:moveTo>
                      <a:lnTo>
                        <a:pt x="17" y="0"/>
                      </a:lnTo>
                      <a:lnTo>
                        <a:pt x="18" y="2"/>
                      </a:lnTo>
                      <a:lnTo>
                        <a:pt x="17" y="4"/>
                      </a:lnTo>
                      <a:lnTo>
                        <a:pt x="17" y="6"/>
                      </a:lnTo>
                      <a:lnTo>
                        <a:pt x="14" y="9"/>
                      </a:lnTo>
                      <a:lnTo>
                        <a:pt x="14" y="14"/>
                      </a:lnTo>
                      <a:lnTo>
                        <a:pt x="15" y="18"/>
                      </a:lnTo>
                      <a:lnTo>
                        <a:pt x="25" y="18"/>
                      </a:lnTo>
                      <a:lnTo>
                        <a:pt x="28" y="19"/>
                      </a:lnTo>
                      <a:lnTo>
                        <a:pt x="28" y="20"/>
                      </a:lnTo>
                      <a:lnTo>
                        <a:pt x="20" y="30"/>
                      </a:lnTo>
                      <a:lnTo>
                        <a:pt x="17" y="32"/>
                      </a:lnTo>
                      <a:lnTo>
                        <a:pt x="16" y="32"/>
                      </a:lnTo>
                      <a:lnTo>
                        <a:pt x="14" y="30"/>
                      </a:lnTo>
                      <a:lnTo>
                        <a:pt x="13" y="29"/>
                      </a:lnTo>
                      <a:lnTo>
                        <a:pt x="13" y="28"/>
                      </a:lnTo>
                      <a:lnTo>
                        <a:pt x="10" y="26"/>
                      </a:lnTo>
                      <a:lnTo>
                        <a:pt x="6" y="26"/>
                      </a:lnTo>
                      <a:lnTo>
                        <a:pt x="4" y="23"/>
                      </a:lnTo>
                      <a:lnTo>
                        <a:pt x="3" y="22"/>
                      </a:lnTo>
                      <a:lnTo>
                        <a:pt x="8" y="22"/>
                      </a:lnTo>
                      <a:lnTo>
                        <a:pt x="8" y="20"/>
                      </a:lnTo>
                      <a:lnTo>
                        <a:pt x="7" y="19"/>
                      </a:lnTo>
                      <a:lnTo>
                        <a:pt x="6" y="16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2" y="11"/>
                      </a:lnTo>
                      <a:lnTo>
                        <a:pt x="3" y="11"/>
                      </a:lnTo>
                      <a:lnTo>
                        <a:pt x="4" y="9"/>
                      </a:lnTo>
                      <a:lnTo>
                        <a:pt x="4" y="5"/>
                      </a:lnTo>
                      <a:lnTo>
                        <a:pt x="7" y="5"/>
                      </a:lnTo>
                      <a:lnTo>
                        <a:pt x="9" y="4"/>
                      </a:lnTo>
                      <a:lnTo>
                        <a:pt x="10" y="2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" name="Freeform 55"/>
                <p:cNvSpPr>
                  <a:spLocks/>
                </p:cNvSpPr>
                <p:nvPr/>
              </p:nvSpPr>
              <p:spPr bwMode="auto">
                <a:xfrm>
                  <a:off x="5394325" y="5464176"/>
                  <a:ext cx="17463" cy="1587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7" y="0"/>
                    </a:cxn>
                    <a:cxn ang="0">
                      <a:pos x="9" y="4"/>
                    </a:cxn>
                    <a:cxn ang="0">
                      <a:pos x="11" y="7"/>
                    </a:cxn>
                    <a:cxn ang="0">
                      <a:pos x="11" y="10"/>
                    </a:cxn>
                    <a:cxn ang="0">
                      <a:pos x="4" y="10"/>
                    </a:cxn>
                    <a:cxn ang="0">
                      <a:pos x="0" y="8"/>
                    </a:cxn>
                    <a:cxn ang="0">
                      <a:pos x="0" y="4"/>
                    </a:cxn>
                    <a:cxn ang="0">
                      <a:pos x="1" y="2"/>
                    </a:cxn>
                    <a:cxn ang="0">
                      <a:pos x="2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1" h="10">
                      <a:moveTo>
                        <a:pt x="4" y="0"/>
                      </a:moveTo>
                      <a:lnTo>
                        <a:pt x="7" y="0"/>
                      </a:lnTo>
                      <a:lnTo>
                        <a:pt x="9" y="4"/>
                      </a:lnTo>
                      <a:lnTo>
                        <a:pt x="11" y="7"/>
                      </a:lnTo>
                      <a:lnTo>
                        <a:pt x="11" y="10"/>
                      </a:lnTo>
                      <a:lnTo>
                        <a:pt x="4" y="10"/>
                      </a:lnTo>
                      <a:lnTo>
                        <a:pt x="0" y="8"/>
                      </a:ln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6"/>
                <p:cNvSpPr>
                  <a:spLocks/>
                </p:cNvSpPr>
                <p:nvPr/>
              </p:nvSpPr>
              <p:spPr bwMode="auto">
                <a:xfrm>
                  <a:off x="5370513" y="5438776"/>
                  <a:ext cx="23813" cy="20638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15" y="3"/>
                    </a:cxn>
                    <a:cxn ang="0">
                      <a:pos x="15" y="5"/>
                    </a:cxn>
                    <a:cxn ang="0">
                      <a:pos x="14" y="6"/>
                    </a:cxn>
                    <a:cxn ang="0">
                      <a:pos x="14" y="7"/>
                    </a:cxn>
                    <a:cxn ang="0">
                      <a:pos x="12" y="7"/>
                    </a:cxn>
                    <a:cxn ang="0">
                      <a:pos x="11" y="9"/>
                    </a:cxn>
                    <a:cxn ang="0">
                      <a:pos x="12" y="10"/>
                    </a:cxn>
                    <a:cxn ang="0">
                      <a:pos x="15" y="11"/>
                    </a:cxn>
                    <a:cxn ang="0">
                      <a:pos x="14" y="13"/>
                    </a:cxn>
                    <a:cxn ang="0">
                      <a:pos x="9" y="13"/>
                    </a:cxn>
                    <a:cxn ang="0">
                      <a:pos x="4" y="11"/>
                    </a:cxn>
                    <a:cxn ang="0">
                      <a:pos x="0" y="11"/>
                    </a:cxn>
                    <a:cxn ang="0">
                      <a:pos x="0" y="3"/>
                    </a:cxn>
                    <a:cxn ang="0">
                      <a:pos x="3" y="3"/>
                    </a:cxn>
                    <a:cxn ang="0">
                      <a:pos x="5" y="2"/>
                    </a:cxn>
                    <a:cxn ang="0">
                      <a:pos x="8" y="2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15" h="13">
                      <a:moveTo>
                        <a:pt x="10" y="0"/>
                      </a:moveTo>
                      <a:lnTo>
                        <a:pt x="15" y="3"/>
                      </a:lnTo>
                      <a:lnTo>
                        <a:pt x="15" y="5"/>
                      </a:lnTo>
                      <a:lnTo>
                        <a:pt x="14" y="6"/>
                      </a:lnTo>
                      <a:lnTo>
                        <a:pt x="14" y="7"/>
                      </a:lnTo>
                      <a:lnTo>
                        <a:pt x="12" y="7"/>
                      </a:lnTo>
                      <a:lnTo>
                        <a:pt x="11" y="9"/>
                      </a:lnTo>
                      <a:lnTo>
                        <a:pt x="12" y="10"/>
                      </a:lnTo>
                      <a:lnTo>
                        <a:pt x="15" y="11"/>
                      </a:lnTo>
                      <a:lnTo>
                        <a:pt x="14" y="13"/>
                      </a:lnTo>
                      <a:lnTo>
                        <a:pt x="9" y="13"/>
                      </a:lnTo>
                      <a:lnTo>
                        <a:pt x="4" y="11"/>
                      </a:lnTo>
                      <a:lnTo>
                        <a:pt x="0" y="11"/>
                      </a:lnTo>
                      <a:lnTo>
                        <a:pt x="0" y="3"/>
                      </a:lnTo>
                      <a:lnTo>
                        <a:pt x="3" y="3"/>
                      </a:lnTo>
                      <a:lnTo>
                        <a:pt x="5" y="2"/>
                      </a:lnTo>
                      <a:lnTo>
                        <a:pt x="8" y="2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7"/>
                <p:cNvSpPr>
                  <a:spLocks/>
                </p:cNvSpPr>
                <p:nvPr/>
              </p:nvSpPr>
              <p:spPr bwMode="auto">
                <a:xfrm>
                  <a:off x="5392738" y="5491163"/>
                  <a:ext cx="68263" cy="762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3" y="1"/>
                    </a:cxn>
                    <a:cxn ang="0">
                      <a:pos x="5" y="0"/>
                    </a:cxn>
                    <a:cxn ang="0">
                      <a:pos x="12" y="0"/>
                    </a:cxn>
                    <a:cxn ang="0">
                      <a:pos x="17" y="5"/>
                    </a:cxn>
                    <a:cxn ang="0">
                      <a:pos x="21" y="11"/>
                    </a:cxn>
                    <a:cxn ang="0">
                      <a:pos x="25" y="16"/>
                    </a:cxn>
                    <a:cxn ang="0">
                      <a:pos x="32" y="26"/>
                    </a:cxn>
                    <a:cxn ang="0">
                      <a:pos x="36" y="29"/>
                    </a:cxn>
                    <a:cxn ang="0">
                      <a:pos x="38" y="34"/>
                    </a:cxn>
                    <a:cxn ang="0">
                      <a:pos x="38" y="42"/>
                    </a:cxn>
                    <a:cxn ang="0">
                      <a:pos x="39" y="44"/>
                    </a:cxn>
                    <a:cxn ang="0">
                      <a:pos x="40" y="46"/>
                    </a:cxn>
                    <a:cxn ang="0">
                      <a:pos x="43" y="47"/>
                    </a:cxn>
                    <a:cxn ang="0">
                      <a:pos x="39" y="48"/>
                    </a:cxn>
                    <a:cxn ang="0">
                      <a:pos x="37" y="47"/>
                    </a:cxn>
                    <a:cxn ang="0">
                      <a:pos x="33" y="44"/>
                    </a:cxn>
                    <a:cxn ang="0">
                      <a:pos x="30" y="41"/>
                    </a:cxn>
                    <a:cxn ang="0">
                      <a:pos x="28" y="37"/>
                    </a:cxn>
                    <a:cxn ang="0">
                      <a:pos x="25" y="30"/>
                    </a:cxn>
                    <a:cxn ang="0">
                      <a:pos x="25" y="29"/>
                    </a:cxn>
                    <a:cxn ang="0">
                      <a:pos x="24" y="28"/>
                    </a:cxn>
                    <a:cxn ang="0">
                      <a:pos x="23" y="29"/>
                    </a:cxn>
                    <a:cxn ang="0">
                      <a:pos x="22" y="29"/>
                    </a:cxn>
                    <a:cxn ang="0">
                      <a:pos x="21" y="30"/>
                    </a:cxn>
                    <a:cxn ang="0">
                      <a:pos x="16" y="30"/>
                    </a:cxn>
                    <a:cxn ang="0">
                      <a:pos x="16" y="27"/>
                    </a:cxn>
                    <a:cxn ang="0">
                      <a:pos x="15" y="25"/>
                    </a:cxn>
                    <a:cxn ang="0">
                      <a:pos x="15" y="21"/>
                    </a:cxn>
                    <a:cxn ang="0">
                      <a:pos x="14" y="19"/>
                    </a:cxn>
                    <a:cxn ang="0">
                      <a:pos x="11" y="16"/>
                    </a:cxn>
                    <a:cxn ang="0">
                      <a:pos x="10" y="16"/>
                    </a:cxn>
                    <a:cxn ang="0">
                      <a:pos x="9" y="14"/>
                    </a:cxn>
                    <a:cxn ang="0">
                      <a:pos x="8" y="13"/>
                    </a:cxn>
                    <a:cxn ang="0">
                      <a:pos x="8" y="7"/>
                    </a:cxn>
                    <a:cxn ang="0">
                      <a:pos x="7" y="6"/>
                    </a:cxn>
                    <a:cxn ang="0">
                      <a:pos x="4" y="8"/>
                    </a:cxn>
                    <a:cxn ang="0">
                      <a:pos x="3" y="8"/>
                    </a:cxn>
                    <a:cxn ang="0">
                      <a:pos x="2" y="9"/>
                    </a:cxn>
                    <a:cxn ang="0">
                      <a:pos x="0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3" h="48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3" y="1"/>
                      </a:lnTo>
                      <a:lnTo>
                        <a:pt x="5" y="0"/>
                      </a:lnTo>
                      <a:lnTo>
                        <a:pt x="12" y="0"/>
                      </a:lnTo>
                      <a:lnTo>
                        <a:pt x="17" y="5"/>
                      </a:lnTo>
                      <a:lnTo>
                        <a:pt x="21" y="11"/>
                      </a:lnTo>
                      <a:lnTo>
                        <a:pt x="25" y="16"/>
                      </a:lnTo>
                      <a:lnTo>
                        <a:pt x="32" y="26"/>
                      </a:lnTo>
                      <a:lnTo>
                        <a:pt x="36" y="29"/>
                      </a:lnTo>
                      <a:lnTo>
                        <a:pt x="38" y="34"/>
                      </a:lnTo>
                      <a:lnTo>
                        <a:pt x="38" y="42"/>
                      </a:lnTo>
                      <a:lnTo>
                        <a:pt x="39" y="44"/>
                      </a:lnTo>
                      <a:lnTo>
                        <a:pt x="40" y="46"/>
                      </a:lnTo>
                      <a:lnTo>
                        <a:pt x="43" y="47"/>
                      </a:lnTo>
                      <a:lnTo>
                        <a:pt x="39" y="48"/>
                      </a:lnTo>
                      <a:lnTo>
                        <a:pt x="37" y="47"/>
                      </a:lnTo>
                      <a:lnTo>
                        <a:pt x="33" y="44"/>
                      </a:lnTo>
                      <a:lnTo>
                        <a:pt x="30" y="41"/>
                      </a:lnTo>
                      <a:lnTo>
                        <a:pt x="28" y="37"/>
                      </a:lnTo>
                      <a:lnTo>
                        <a:pt x="25" y="30"/>
                      </a:lnTo>
                      <a:lnTo>
                        <a:pt x="25" y="29"/>
                      </a:lnTo>
                      <a:lnTo>
                        <a:pt x="24" y="28"/>
                      </a:lnTo>
                      <a:lnTo>
                        <a:pt x="23" y="29"/>
                      </a:lnTo>
                      <a:lnTo>
                        <a:pt x="22" y="29"/>
                      </a:lnTo>
                      <a:lnTo>
                        <a:pt x="21" y="30"/>
                      </a:lnTo>
                      <a:lnTo>
                        <a:pt x="16" y="30"/>
                      </a:lnTo>
                      <a:lnTo>
                        <a:pt x="16" y="27"/>
                      </a:lnTo>
                      <a:lnTo>
                        <a:pt x="15" y="25"/>
                      </a:lnTo>
                      <a:lnTo>
                        <a:pt x="15" y="21"/>
                      </a:lnTo>
                      <a:lnTo>
                        <a:pt x="14" y="19"/>
                      </a:lnTo>
                      <a:lnTo>
                        <a:pt x="11" y="16"/>
                      </a:lnTo>
                      <a:lnTo>
                        <a:pt x="10" y="16"/>
                      </a:lnTo>
                      <a:lnTo>
                        <a:pt x="9" y="14"/>
                      </a:lnTo>
                      <a:lnTo>
                        <a:pt x="8" y="13"/>
                      </a:lnTo>
                      <a:lnTo>
                        <a:pt x="8" y="7"/>
                      </a:lnTo>
                      <a:lnTo>
                        <a:pt x="7" y="6"/>
                      </a:lnTo>
                      <a:lnTo>
                        <a:pt x="4" y="8"/>
                      </a:lnTo>
                      <a:lnTo>
                        <a:pt x="3" y="8"/>
                      </a:lnTo>
                      <a:lnTo>
                        <a:pt x="2" y="9"/>
                      </a:lnTo>
                      <a:lnTo>
                        <a:pt x="0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8"/>
                <p:cNvSpPr>
                  <a:spLocks/>
                </p:cNvSpPr>
                <p:nvPr/>
              </p:nvSpPr>
              <p:spPr bwMode="auto">
                <a:xfrm>
                  <a:off x="5521325" y="5500688"/>
                  <a:ext cx="12700" cy="158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2"/>
                    </a:cxn>
                    <a:cxn ang="0">
                      <a:pos x="7" y="5"/>
                    </a:cxn>
                    <a:cxn ang="0">
                      <a:pos x="8" y="7"/>
                    </a:cxn>
                    <a:cxn ang="0">
                      <a:pos x="8" y="8"/>
                    </a:cxn>
                    <a:cxn ang="0">
                      <a:pos x="6" y="10"/>
                    </a:cxn>
                    <a:cxn ang="0">
                      <a:pos x="4" y="9"/>
                    </a:cxn>
                    <a:cxn ang="0">
                      <a:pos x="1" y="7"/>
                    </a:cxn>
                    <a:cxn ang="0">
                      <a:pos x="0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" h="10">
                      <a:moveTo>
                        <a:pt x="0" y="0"/>
                      </a:moveTo>
                      <a:lnTo>
                        <a:pt x="5" y="2"/>
                      </a:lnTo>
                      <a:lnTo>
                        <a:pt x="7" y="5"/>
                      </a:lnTo>
                      <a:lnTo>
                        <a:pt x="8" y="7"/>
                      </a:lnTo>
                      <a:lnTo>
                        <a:pt x="8" y="8"/>
                      </a:lnTo>
                      <a:lnTo>
                        <a:pt x="6" y="10"/>
                      </a:lnTo>
                      <a:lnTo>
                        <a:pt x="4" y="9"/>
                      </a:lnTo>
                      <a:lnTo>
                        <a:pt x="1" y="7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" name="Freeform 59"/>
                <p:cNvSpPr>
                  <a:spLocks noEditPoints="1"/>
                </p:cNvSpPr>
                <p:nvPr/>
              </p:nvSpPr>
              <p:spPr bwMode="auto">
                <a:xfrm>
                  <a:off x="5461000" y="5514976"/>
                  <a:ext cx="23813" cy="41275"/>
                </a:xfrm>
                <a:custGeom>
                  <a:avLst/>
                  <a:gdLst/>
                  <a:ahLst/>
                  <a:cxnLst>
                    <a:cxn ang="0">
                      <a:pos x="13" y="17"/>
                    </a:cxn>
                    <a:cxn ang="0">
                      <a:pos x="15" y="21"/>
                    </a:cxn>
                    <a:cxn ang="0">
                      <a:pos x="15" y="24"/>
                    </a:cxn>
                    <a:cxn ang="0">
                      <a:pos x="14" y="26"/>
                    </a:cxn>
                    <a:cxn ang="0">
                      <a:pos x="13" y="17"/>
                    </a:cxn>
                    <a:cxn ang="0">
                      <a:pos x="3" y="0"/>
                    </a:cxn>
                    <a:cxn ang="0">
                      <a:pos x="6" y="0"/>
                    </a:cxn>
                    <a:cxn ang="0">
                      <a:pos x="8" y="3"/>
                    </a:cxn>
                    <a:cxn ang="0">
                      <a:pos x="8" y="5"/>
                    </a:cxn>
                    <a:cxn ang="0">
                      <a:pos x="9" y="7"/>
                    </a:cxn>
                    <a:cxn ang="0">
                      <a:pos x="10" y="8"/>
                    </a:cxn>
                    <a:cxn ang="0">
                      <a:pos x="14" y="8"/>
                    </a:cxn>
                    <a:cxn ang="0">
                      <a:pos x="15" y="10"/>
                    </a:cxn>
                    <a:cxn ang="0">
                      <a:pos x="15" y="12"/>
                    </a:cxn>
                    <a:cxn ang="0">
                      <a:pos x="14" y="15"/>
                    </a:cxn>
                    <a:cxn ang="0">
                      <a:pos x="13" y="17"/>
                    </a:cxn>
                    <a:cxn ang="0">
                      <a:pos x="11" y="17"/>
                    </a:cxn>
                    <a:cxn ang="0">
                      <a:pos x="9" y="15"/>
                    </a:cxn>
                    <a:cxn ang="0">
                      <a:pos x="8" y="15"/>
                    </a:cxn>
                    <a:cxn ang="0">
                      <a:pos x="7" y="14"/>
                    </a:cxn>
                    <a:cxn ang="0">
                      <a:pos x="7" y="12"/>
                    </a:cxn>
                    <a:cxn ang="0">
                      <a:pos x="8" y="11"/>
                    </a:cxn>
                    <a:cxn ang="0">
                      <a:pos x="6" y="8"/>
                    </a:cxn>
                    <a:cxn ang="0">
                      <a:pos x="4" y="10"/>
                    </a:cxn>
                    <a:cxn ang="0">
                      <a:pos x="3" y="10"/>
                    </a:cxn>
                    <a:cxn ang="0">
                      <a:pos x="2" y="11"/>
                    </a:cxn>
                    <a:cxn ang="0">
                      <a:pos x="0" y="8"/>
                    </a:cxn>
                    <a:cxn ang="0">
                      <a:pos x="0" y="6"/>
                    </a:cxn>
                    <a:cxn ang="0">
                      <a:pos x="1" y="4"/>
                    </a:cxn>
                    <a:cxn ang="0">
                      <a:pos x="2" y="3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5" h="26">
                      <a:moveTo>
                        <a:pt x="13" y="17"/>
                      </a:moveTo>
                      <a:lnTo>
                        <a:pt x="15" y="21"/>
                      </a:lnTo>
                      <a:lnTo>
                        <a:pt x="15" y="24"/>
                      </a:lnTo>
                      <a:lnTo>
                        <a:pt x="14" y="26"/>
                      </a:lnTo>
                      <a:lnTo>
                        <a:pt x="13" y="17"/>
                      </a:lnTo>
                      <a:close/>
                      <a:moveTo>
                        <a:pt x="3" y="0"/>
                      </a:moveTo>
                      <a:lnTo>
                        <a:pt x="6" y="0"/>
                      </a:lnTo>
                      <a:lnTo>
                        <a:pt x="8" y="3"/>
                      </a:lnTo>
                      <a:lnTo>
                        <a:pt x="8" y="5"/>
                      </a:lnTo>
                      <a:lnTo>
                        <a:pt x="9" y="7"/>
                      </a:lnTo>
                      <a:lnTo>
                        <a:pt x="10" y="8"/>
                      </a:lnTo>
                      <a:lnTo>
                        <a:pt x="14" y="8"/>
                      </a:lnTo>
                      <a:lnTo>
                        <a:pt x="15" y="10"/>
                      </a:lnTo>
                      <a:lnTo>
                        <a:pt x="15" y="12"/>
                      </a:lnTo>
                      <a:lnTo>
                        <a:pt x="14" y="15"/>
                      </a:lnTo>
                      <a:lnTo>
                        <a:pt x="13" y="17"/>
                      </a:lnTo>
                      <a:lnTo>
                        <a:pt x="11" y="17"/>
                      </a:lnTo>
                      <a:lnTo>
                        <a:pt x="9" y="15"/>
                      </a:lnTo>
                      <a:lnTo>
                        <a:pt x="8" y="15"/>
                      </a:lnTo>
                      <a:lnTo>
                        <a:pt x="7" y="14"/>
                      </a:lnTo>
                      <a:lnTo>
                        <a:pt x="7" y="12"/>
                      </a:lnTo>
                      <a:lnTo>
                        <a:pt x="8" y="11"/>
                      </a:lnTo>
                      <a:lnTo>
                        <a:pt x="6" y="8"/>
                      </a:lnTo>
                      <a:lnTo>
                        <a:pt x="4" y="10"/>
                      </a:lnTo>
                      <a:lnTo>
                        <a:pt x="3" y="10"/>
                      </a:lnTo>
                      <a:lnTo>
                        <a:pt x="2" y="11"/>
                      </a:lnTo>
                      <a:lnTo>
                        <a:pt x="0" y="8"/>
                      </a:ln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2" y="3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60"/>
                <p:cNvSpPr>
                  <a:spLocks/>
                </p:cNvSpPr>
                <p:nvPr/>
              </p:nvSpPr>
              <p:spPr bwMode="auto">
                <a:xfrm>
                  <a:off x="5557838" y="5516563"/>
                  <a:ext cx="15875" cy="111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" y="2"/>
                    </a:cxn>
                    <a:cxn ang="0">
                      <a:pos x="3" y="2"/>
                    </a:cxn>
                    <a:cxn ang="0">
                      <a:pos x="5" y="3"/>
                    </a:cxn>
                    <a:cxn ang="0">
                      <a:pos x="7" y="3"/>
                    </a:cxn>
                    <a:cxn ang="0">
                      <a:pos x="10" y="5"/>
                    </a:cxn>
                    <a:cxn ang="0">
                      <a:pos x="10" y="7"/>
                    </a:cxn>
                    <a:cxn ang="0">
                      <a:pos x="4" y="7"/>
                    </a:cxn>
                    <a:cxn ang="0">
                      <a:pos x="2" y="6"/>
                    </a:cxn>
                    <a:cxn ang="0">
                      <a:pos x="0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" h="7">
                      <a:moveTo>
                        <a:pt x="0" y="0"/>
                      </a:move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5" y="3"/>
                      </a:lnTo>
                      <a:lnTo>
                        <a:pt x="7" y="3"/>
                      </a:lnTo>
                      <a:lnTo>
                        <a:pt x="10" y="5"/>
                      </a:lnTo>
                      <a:lnTo>
                        <a:pt x="10" y="7"/>
                      </a:lnTo>
                      <a:lnTo>
                        <a:pt x="4" y="7"/>
                      </a:lnTo>
                      <a:lnTo>
                        <a:pt x="2" y="6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61"/>
                <p:cNvSpPr>
                  <a:spLocks/>
                </p:cNvSpPr>
                <p:nvPr/>
              </p:nvSpPr>
              <p:spPr bwMode="auto">
                <a:xfrm>
                  <a:off x="5527675" y="5526088"/>
                  <a:ext cx="14288" cy="12700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5" y="0"/>
                    </a:cxn>
                    <a:cxn ang="0">
                      <a:pos x="8" y="1"/>
                    </a:cxn>
                    <a:cxn ang="0">
                      <a:pos x="9" y="4"/>
                    </a:cxn>
                    <a:cxn ang="0">
                      <a:pos x="7" y="8"/>
                    </a:cxn>
                    <a:cxn ang="0">
                      <a:pos x="5" y="7"/>
                    </a:cxn>
                    <a:cxn ang="0">
                      <a:pos x="3" y="6"/>
                    </a:cxn>
                    <a:cxn ang="0">
                      <a:pos x="2" y="4"/>
                    </a:cxn>
                    <a:cxn ang="0">
                      <a:pos x="0" y="4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9" h="8">
                      <a:moveTo>
                        <a:pt x="3" y="0"/>
                      </a:moveTo>
                      <a:lnTo>
                        <a:pt x="5" y="0"/>
                      </a:lnTo>
                      <a:lnTo>
                        <a:pt x="8" y="1"/>
                      </a:lnTo>
                      <a:lnTo>
                        <a:pt x="9" y="4"/>
                      </a:lnTo>
                      <a:lnTo>
                        <a:pt x="7" y="8"/>
                      </a:lnTo>
                      <a:lnTo>
                        <a:pt x="5" y="7"/>
                      </a:lnTo>
                      <a:lnTo>
                        <a:pt x="3" y="6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62"/>
                <p:cNvSpPr>
                  <a:spLocks/>
                </p:cNvSpPr>
                <p:nvPr/>
              </p:nvSpPr>
              <p:spPr bwMode="auto">
                <a:xfrm>
                  <a:off x="5549900" y="5527676"/>
                  <a:ext cx="23813" cy="2540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2" y="0"/>
                    </a:cxn>
                    <a:cxn ang="0">
                      <a:pos x="3" y="2"/>
                    </a:cxn>
                    <a:cxn ang="0">
                      <a:pos x="3" y="3"/>
                    </a:cxn>
                    <a:cxn ang="0">
                      <a:pos x="5" y="4"/>
                    </a:cxn>
                    <a:cxn ang="0">
                      <a:pos x="7" y="5"/>
                    </a:cxn>
                    <a:cxn ang="0">
                      <a:pos x="9" y="5"/>
                    </a:cxn>
                    <a:cxn ang="0">
                      <a:pos x="11" y="6"/>
                    </a:cxn>
                    <a:cxn ang="0">
                      <a:pos x="12" y="7"/>
                    </a:cxn>
                    <a:cxn ang="0">
                      <a:pos x="15" y="12"/>
                    </a:cxn>
                    <a:cxn ang="0">
                      <a:pos x="15" y="16"/>
                    </a:cxn>
                    <a:cxn ang="0">
                      <a:pos x="7" y="12"/>
                    </a:cxn>
                    <a:cxn ang="0">
                      <a:pos x="0" y="9"/>
                    </a:cxn>
                    <a:cxn ang="0">
                      <a:pos x="1" y="6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5" h="16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3" y="2"/>
                      </a:lnTo>
                      <a:lnTo>
                        <a:pt x="3" y="3"/>
                      </a:lnTo>
                      <a:lnTo>
                        <a:pt x="5" y="4"/>
                      </a:lnTo>
                      <a:lnTo>
                        <a:pt x="7" y="5"/>
                      </a:lnTo>
                      <a:lnTo>
                        <a:pt x="9" y="5"/>
                      </a:lnTo>
                      <a:lnTo>
                        <a:pt x="11" y="6"/>
                      </a:lnTo>
                      <a:lnTo>
                        <a:pt x="12" y="7"/>
                      </a:lnTo>
                      <a:lnTo>
                        <a:pt x="15" y="12"/>
                      </a:lnTo>
                      <a:lnTo>
                        <a:pt x="15" y="16"/>
                      </a:lnTo>
                      <a:lnTo>
                        <a:pt x="7" y="12"/>
                      </a:lnTo>
                      <a:lnTo>
                        <a:pt x="0" y="9"/>
                      </a:lnTo>
                      <a:lnTo>
                        <a:pt x="1" y="6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" name="Freeform 63"/>
                <p:cNvSpPr>
                  <a:spLocks/>
                </p:cNvSpPr>
                <p:nvPr/>
              </p:nvSpPr>
              <p:spPr bwMode="auto">
                <a:xfrm>
                  <a:off x="5510213" y="5559426"/>
                  <a:ext cx="11113" cy="1746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7" y="1"/>
                    </a:cxn>
                    <a:cxn ang="0">
                      <a:pos x="7" y="3"/>
                    </a:cxn>
                    <a:cxn ang="0">
                      <a:pos x="4" y="6"/>
                    </a:cxn>
                    <a:cxn ang="0">
                      <a:pos x="2" y="8"/>
                    </a:cxn>
                    <a:cxn ang="0">
                      <a:pos x="2" y="11"/>
                    </a:cxn>
                    <a:cxn ang="0">
                      <a:pos x="0" y="10"/>
                    </a:cxn>
                    <a:cxn ang="0">
                      <a:pos x="0" y="6"/>
                    </a:cxn>
                    <a:cxn ang="0">
                      <a:pos x="1" y="5"/>
                    </a:cxn>
                    <a:cxn ang="0">
                      <a:pos x="2" y="3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7" h="11">
                      <a:moveTo>
                        <a:pt x="5" y="0"/>
                      </a:moveTo>
                      <a:lnTo>
                        <a:pt x="7" y="1"/>
                      </a:lnTo>
                      <a:lnTo>
                        <a:pt x="7" y="3"/>
                      </a:lnTo>
                      <a:lnTo>
                        <a:pt x="4" y="6"/>
                      </a:lnTo>
                      <a:lnTo>
                        <a:pt x="2" y="8"/>
                      </a:lnTo>
                      <a:lnTo>
                        <a:pt x="2" y="11"/>
                      </a:lnTo>
                      <a:lnTo>
                        <a:pt x="0" y="10"/>
                      </a:lnTo>
                      <a:lnTo>
                        <a:pt x="0" y="6"/>
                      </a:lnTo>
                      <a:lnTo>
                        <a:pt x="1" y="5"/>
                      </a:lnTo>
                      <a:lnTo>
                        <a:pt x="2" y="3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64"/>
                <p:cNvSpPr>
                  <a:spLocks/>
                </p:cNvSpPr>
                <p:nvPr/>
              </p:nvSpPr>
              <p:spPr bwMode="auto">
                <a:xfrm>
                  <a:off x="4640263" y="5592763"/>
                  <a:ext cx="25400" cy="22225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3" y="1"/>
                    </a:cxn>
                    <a:cxn ang="0">
                      <a:pos x="6" y="1"/>
                    </a:cxn>
                    <a:cxn ang="0">
                      <a:pos x="9" y="3"/>
                    </a:cxn>
                    <a:cxn ang="0">
                      <a:pos x="11" y="3"/>
                    </a:cxn>
                    <a:cxn ang="0">
                      <a:pos x="14" y="4"/>
                    </a:cxn>
                    <a:cxn ang="0">
                      <a:pos x="16" y="6"/>
                    </a:cxn>
                    <a:cxn ang="0">
                      <a:pos x="16" y="10"/>
                    </a:cxn>
                    <a:cxn ang="0">
                      <a:pos x="13" y="10"/>
                    </a:cxn>
                    <a:cxn ang="0">
                      <a:pos x="10" y="12"/>
                    </a:cxn>
                    <a:cxn ang="0">
                      <a:pos x="10" y="13"/>
                    </a:cxn>
                    <a:cxn ang="0">
                      <a:pos x="9" y="13"/>
                    </a:cxn>
                    <a:cxn ang="0">
                      <a:pos x="8" y="12"/>
                    </a:cxn>
                    <a:cxn ang="0">
                      <a:pos x="6" y="11"/>
                    </a:cxn>
                    <a:cxn ang="0">
                      <a:pos x="3" y="11"/>
                    </a:cxn>
                    <a:cxn ang="0">
                      <a:pos x="0" y="14"/>
                    </a:cxn>
                    <a:cxn ang="0">
                      <a:pos x="2" y="11"/>
                    </a:cxn>
                    <a:cxn ang="0">
                      <a:pos x="1" y="11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14">
                      <a:moveTo>
                        <a:pt x="1" y="0"/>
                      </a:moveTo>
                      <a:lnTo>
                        <a:pt x="3" y="1"/>
                      </a:lnTo>
                      <a:lnTo>
                        <a:pt x="6" y="1"/>
                      </a:lnTo>
                      <a:lnTo>
                        <a:pt x="9" y="3"/>
                      </a:lnTo>
                      <a:lnTo>
                        <a:pt x="11" y="3"/>
                      </a:lnTo>
                      <a:lnTo>
                        <a:pt x="14" y="4"/>
                      </a:lnTo>
                      <a:lnTo>
                        <a:pt x="16" y="6"/>
                      </a:lnTo>
                      <a:lnTo>
                        <a:pt x="16" y="10"/>
                      </a:lnTo>
                      <a:lnTo>
                        <a:pt x="13" y="10"/>
                      </a:lnTo>
                      <a:lnTo>
                        <a:pt x="10" y="12"/>
                      </a:lnTo>
                      <a:lnTo>
                        <a:pt x="10" y="13"/>
                      </a:lnTo>
                      <a:lnTo>
                        <a:pt x="9" y="13"/>
                      </a:lnTo>
                      <a:lnTo>
                        <a:pt x="8" y="12"/>
                      </a:lnTo>
                      <a:lnTo>
                        <a:pt x="6" y="11"/>
                      </a:lnTo>
                      <a:lnTo>
                        <a:pt x="3" y="11"/>
                      </a:lnTo>
                      <a:lnTo>
                        <a:pt x="0" y="14"/>
                      </a:lnTo>
                      <a:lnTo>
                        <a:pt x="2" y="11"/>
                      </a:lnTo>
                      <a:lnTo>
                        <a:pt x="1" y="1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65"/>
                <p:cNvSpPr>
                  <a:spLocks/>
                </p:cNvSpPr>
                <p:nvPr/>
              </p:nvSpPr>
              <p:spPr bwMode="auto">
                <a:xfrm>
                  <a:off x="4576763" y="5710238"/>
                  <a:ext cx="11113" cy="1270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7" y="2"/>
                    </a:cxn>
                    <a:cxn ang="0">
                      <a:pos x="7" y="8"/>
                    </a:cxn>
                    <a:cxn ang="0">
                      <a:pos x="5" y="7"/>
                    </a:cxn>
                    <a:cxn ang="0">
                      <a:pos x="0" y="7"/>
                    </a:cxn>
                    <a:cxn ang="0">
                      <a:pos x="1" y="6"/>
                    </a:cxn>
                    <a:cxn ang="0">
                      <a:pos x="3" y="3"/>
                    </a:cxn>
                    <a:cxn ang="0">
                      <a:pos x="4" y="3"/>
                    </a:cxn>
                    <a:cxn ang="0">
                      <a:pos x="5" y="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7" h="8">
                      <a:moveTo>
                        <a:pt x="5" y="0"/>
                      </a:moveTo>
                      <a:lnTo>
                        <a:pt x="7" y="2"/>
                      </a:lnTo>
                      <a:lnTo>
                        <a:pt x="7" y="8"/>
                      </a:lnTo>
                      <a:lnTo>
                        <a:pt x="5" y="7"/>
                      </a:lnTo>
                      <a:lnTo>
                        <a:pt x="0" y="7"/>
                      </a:ln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4" y="3"/>
                      </a:lnTo>
                      <a:lnTo>
                        <a:pt x="5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66"/>
                <p:cNvSpPr>
                  <a:spLocks/>
                </p:cNvSpPr>
                <p:nvPr/>
              </p:nvSpPr>
              <p:spPr bwMode="auto">
                <a:xfrm>
                  <a:off x="4291013" y="5867401"/>
                  <a:ext cx="9525" cy="142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" y="1"/>
                    </a:cxn>
                    <a:cxn ang="0">
                      <a:pos x="6" y="2"/>
                    </a:cxn>
                    <a:cxn ang="0">
                      <a:pos x="6" y="7"/>
                    </a:cxn>
                    <a:cxn ang="0">
                      <a:pos x="3" y="7"/>
                    </a:cxn>
                    <a:cxn ang="0">
                      <a:pos x="2" y="8"/>
                    </a:cxn>
                    <a:cxn ang="0">
                      <a:pos x="2" y="9"/>
                    </a:cxn>
                    <a:cxn ang="0">
                      <a:pos x="0" y="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9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6" y="2"/>
                      </a:lnTo>
                      <a:lnTo>
                        <a:pt x="6" y="7"/>
                      </a:lnTo>
                      <a:lnTo>
                        <a:pt x="3" y="7"/>
                      </a:lnTo>
                      <a:lnTo>
                        <a:pt x="2" y="8"/>
                      </a:lnTo>
                      <a:lnTo>
                        <a:pt x="2" y="9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" name="Freeform 67"/>
                <p:cNvSpPr>
                  <a:spLocks/>
                </p:cNvSpPr>
                <p:nvPr/>
              </p:nvSpPr>
              <p:spPr bwMode="auto">
                <a:xfrm>
                  <a:off x="4095750" y="5889626"/>
                  <a:ext cx="69850" cy="46038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41" y="2"/>
                    </a:cxn>
                    <a:cxn ang="0">
                      <a:pos x="44" y="7"/>
                    </a:cxn>
                    <a:cxn ang="0">
                      <a:pos x="44" y="16"/>
                    </a:cxn>
                    <a:cxn ang="0">
                      <a:pos x="38" y="19"/>
                    </a:cxn>
                    <a:cxn ang="0">
                      <a:pos x="21" y="19"/>
                    </a:cxn>
                    <a:cxn ang="0">
                      <a:pos x="17" y="21"/>
                    </a:cxn>
                    <a:cxn ang="0">
                      <a:pos x="10" y="28"/>
                    </a:cxn>
                    <a:cxn ang="0">
                      <a:pos x="6" y="29"/>
                    </a:cxn>
                    <a:cxn ang="0">
                      <a:pos x="0" y="27"/>
                    </a:cxn>
                    <a:cxn ang="0">
                      <a:pos x="0" y="21"/>
                    </a:cxn>
                    <a:cxn ang="0">
                      <a:pos x="10" y="12"/>
                    </a:cxn>
                    <a:cxn ang="0">
                      <a:pos x="11" y="6"/>
                    </a:cxn>
                    <a:cxn ang="0">
                      <a:pos x="25" y="3"/>
                    </a:cxn>
                    <a:cxn ang="0">
                      <a:pos x="31" y="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4" h="29">
                      <a:moveTo>
                        <a:pt x="37" y="0"/>
                      </a:moveTo>
                      <a:lnTo>
                        <a:pt x="41" y="2"/>
                      </a:lnTo>
                      <a:lnTo>
                        <a:pt x="44" y="7"/>
                      </a:lnTo>
                      <a:lnTo>
                        <a:pt x="44" y="16"/>
                      </a:lnTo>
                      <a:lnTo>
                        <a:pt x="38" y="19"/>
                      </a:lnTo>
                      <a:lnTo>
                        <a:pt x="21" y="19"/>
                      </a:lnTo>
                      <a:lnTo>
                        <a:pt x="17" y="21"/>
                      </a:lnTo>
                      <a:lnTo>
                        <a:pt x="10" y="28"/>
                      </a:lnTo>
                      <a:lnTo>
                        <a:pt x="6" y="29"/>
                      </a:lnTo>
                      <a:lnTo>
                        <a:pt x="0" y="27"/>
                      </a:lnTo>
                      <a:lnTo>
                        <a:pt x="0" y="21"/>
                      </a:lnTo>
                      <a:lnTo>
                        <a:pt x="10" y="12"/>
                      </a:lnTo>
                      <a:lnTo>
                        <a:pt x="11" y="6"/>
                      </a:lnTo>
                      <a:lnTo>
                        <a:pt x="25" y="3"/>
                      </a:lnTo>
                      <a:lnTo>
                        <a:pt x="31" y="1"/>
                      </a:lnTo>
                      <a:lnTo>
                        <a:pt x="37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68"/>
                <p:cNvSpPr>
                  <a:spLocks/>
                </p:cNvSpPr>
                <p:nvPr/>
              </p:nvSpPr>
              <p:spPr bwMode="auto">
                <a:xfrm>
                  <a:off x="4033838" y="5949951"/>
                  <a:ext cx="14288" cy="952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5" y="0"/>
                    </a:cxn>
                    <a:cxn ang="0">
                      <a:pos x="7" y="2"/>
                    </a:cxn>
                    <a:cxn ang="0">
                      <a:pos x="9" y="2"/>
                    </a:cxn>
                    <a:cxn ang="0">
                      <a:pos x="7" y="6"/>
                    </a:cxn>
                    <a:cxn ang="0">
                      <a:pos x="5" y="6"/>
                    </a:cxn>
                    <a:cxn ang="0">
                      <a:pos x="0" y="4"/>
                    </a:cxn>
                    <a:cxn ang="0">
                      <a:pos x="1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9" h="6">
                      <a:moveTo>
                        <a:pt x="2" y="0"/>
                      </a:moveTo>
                      <a:lnTo>
                        <a:pt x="5" y="0"/>
                      </a:lnTo>
                      <a:lnTo>
                        <a:pt x="7" y="2"/>
                      </a:lnTo>
                      <a:lnTo>
                        <a:pt x="9" y="2"/>
                      </a:lnTo>
                      <a:lnTo>
                        <a:pt x="7" y="6"/>
                      </a:lnTo>
                      <a:lnTo>
                        <a:pt x="5" y="6"/>
                      </a:ln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69"/>
                <p:cNvSpPr>
                  <a:spLocks/>
                </p:cNvSpPr>
                <p:nvPr/>
              </p:nvSpPr>
              <p:spPr bwMode="auto">
                <a:xfrm>
                  <a:off x="3913188" y="5992813"/>
                  <a:ext cx="28575" cy="17463"/>
                </a:xfrm>
                <a:custGeom>
                  <a:avLst/>
                  <a:gdLst/>
                  <a:ahLst/>
                  <a:cxnLst>
                    <a:cxn ang="0">
                      <a:pos x="13" y="0"/>
                    </a:cxn>
                    <a:cxn ang="0">
                      <a:pos x="18" y="1"/>
                    </a:cxn>
                    <a:cxn ang="0">
                      <a:pos x="17" y="4"/>
                    </a:cxn>
                    <a:cxn ang="0">
                      <a:pos x="15" y="7"/>
                    </a:cxn>
                    <a:cxn ang="0">
                      <a:pos x="13" y="10"/>
                    </a:cxn>
                    <a:cxn ang="0">
                      <a:pos x="10" y="11"/>
                    </a:cxn>
                    <a:cxn ang="0">
                      <a:pos x="4" y="11"/>
                    </a:cxn>
                    <a:cxn ang="0">
                      <a:pos x="0" y="10"/>
                    </a:cxn>
                    <a:cxn ang="0">
                      <a:pos x="5" y="3"/>
                    </a:cxn>
                    <a:cxn ang="0">
                      <a:pos x="8" y="1"/>
                    </a:cxn>
                    <a:cxn ang="0">
                      <a:pos x="13" y="0"/>
                    </a:cxn>
                  </a:cxnLst>
                  <a:rect l="0" t="0" r="r" b="b"/>
                  <a:pathLst>
                    <a:path w="18" h="11">
                      <a:moveTo>
                        <a:pt x="13" y="0"/>
                      </a:moveTo>
                      <a:lnTo>
                        <a:pt x="18" y="1"/>
                      </a:lnTo>
                      <a:lnTo>
                        <a:pt x="17" y="4"/>
                      </a:lnTo>
                      <a:lnTo>
                        <a:pt x="15" y="7"/>
                      </a:lnTo>
                      <a:lnTo>
                        <a:pt x="13" y="10"/>
                      </a:lnTo>
                      <a:lnTo>
                        <a:pt x="10" y="11"/>
                      </a:lnTo>
                      <a:lnTo>
                        <a:pt x="4" y="11"/>
                      </a:lnTo>
                      <a:lnTo>
                        <a:pt x="0" y="10"/>
                      </a:lnTo>
                      <a:lnTo>
                        <a:pt x="5" y="3"/>
                      </a:lnTo>
                      <a:lnTo>
                        <a:pt x="8" y="1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0"/>
                <p:cNvSpPr>
                  <a:spLocks/>
                </p:cNvSpPr>
                <p:nvPr/>
              </p:nvSpPr>
              <p:spPr bwMode="auto">
                <a:xfrm>
                  <a:off x="3948113" y="6008688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11" y="0"/>
                    </a:cxn>
                    <a:cxn ang="0">
                      <a:pos x="11" y="2"/>
                    </a:cxn>
                    <a:cxn ang="0">
                      <a:pos x="4" y="2"/>
                    </a:cxn>
                    <a:cxn ang="0">
                      <a:pos x="3" y="3"/>
                    </a:cxn>
                    <a:cxn ang="0">
                      <a:pos x="3" y="4"/>
                    </a:cxn>
                    <a:cxn ang="0">
                      <a:pos x="0" y="3"/>
                    </a:cxn>
                    <a:cxn ang="0">
                      <a:pos x="0" y="1"/>
                    </a:cxn>
                    <a:cxn ang="0">
                      <a:pos x="2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1" h="4">
                      <a:moveTo>
                        <a:pt x="4" y="0"/>
                      </a:moveTo>
                      <a:lnTo>
                        <a:pt x="11" y="0"/>
                      </a:lnTo>
                      <a:lnTo>
                        <a:pt x="11" y="2"/>
                      </a:ln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3" y="4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" name="Freeform 71"/>
                <p:cNvSpPr>
                  <a:spLocks/>
                </p:cNvSpPr>
                <p:nvPr/>
              </p:nvSpPr>
              <p:spPr bwMode="auto">
                <a:xfrm>
                  <a:off x="3892550" y="6015038"/>
                  <a:ext cx="20638" cy="17463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13" y="0"/>
                    </a:cxn>
                    <a:cxn ang="0">
                      <a:pos x="13" y="3"/>
                    </a:cxn>
                    <a:cxn ang="0">
                      <a:pos x="10" y="6"/>
                    </a:cxn>
                    <a:cxn ang="0">
                      <a:pos x="5" y="8"/>
                    </a:cxn>
                    <a:cxn ang="0">
                      <a:pos x="3" y="11"/>
                    </a:cxn>
                    <a:cxn ang="0">
                      <a:pos x="0" y="6"/>
                    </a:cxn>
                    <a:cxn ang="0">
                      <a:pos x="2" y="4"/>
                    </a:cxn>
                    <a:cxn ang="0">
                      <a:pos x="4" y="1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13" h="11">
                      <a:moveTo>
                        <a:pt x="6" y="0"/>
                      </a:moveTo>
                      <a:lnTo>
                        <a:pt x="13" y="0"/>
                      </a:lnTo>
                      <a:lnTo>
                        <a:pt x="13" y="3"/>
                      </a:lnTo>
                      <a:lnTo>
                        <a:pt x="10" y="6"/>
                      </a:lnTo>
                      <a:lnTo>
                        <a:pt x="5" y="8"/>
                      </a:lnTo>
                      <a:lnTo>
                        <a:pt x="3" y="11"/>
                      </a:lnTo>
                      <a:lnTo>
                        <a:pt x="0" y="6"/>
                      </a:lnTo>
                      <a:lnTo>
                        <a:pt x="2" y="4"/>
                      </a:lnTo>
                      <a:lnTo>
                        <a:pt x="4" y="1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" name="Freeform 72"/>
                <p:cNvSpPr>
                  <a:spLocks/>
                </p:cNvSpPr>
                <p:nvPr/>
              </p:nvSpPr>
              <p:spPr bwMode="auto">
                <a:xfrm>
                  <a:off x="3603625" y="6035676"/>
                  <a:ext cx="15875" cy="1905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0"/>
                    </a:cxn>
                    <a:cxn ang="0">
                      <a:pos x="9" y="1"/>
                    </a:cxn>
                    <a:cxn ang="0">
                      <a:pos x="10" y="4"/>
                    </a:cxn>
                    <a:cxn ang="0">
                      <a:pos x="9" y="6"/>
                    </a:cxn>
                    <a:cxn ang="0">
                      <a:pos x="8" y="7"/>
                    </a:cxn>
                    <a:cxn ang="0">
                      <a:pos x="7" y="9"/>
                    </a:cxn>
                    <a:cxn ang="0">
                      <a:pos x="4" y="11"/>
                    </a:cxn>
                    <a:cxn ang="0">
                      <a:pos x="3" y="12"/>
                    </a:cxn>
                    <a:cxn ang="0">
                      <a:pos x="1" y="12"/>
                    </a:cxn>
                    <a:cxn ang="0">
                      <a:pos x="0" y="11"/>
                    </a:cxn>
                    <a:cxn ang="0">
                      <a:pos x="2" y="8"/>
                    </a:cxn>
                    <a:cxn ang="0">
                      <a:pos x="3" y="6"/>
                    </a:cxn>
                    <a:cxn ang="0">
                      <a:pos x="5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0" h="12">
                      <a:moveTo>
                        <a:pt x="7" y="0"/>
                      </a:move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0" y="4"/>
                      </a:lnTo>
                      <a:lnTo>
                        <a:pt x="9" y="6"/>
                      </a:lnTo>
                      <a:lnTo>
                        <a:pt x="8" y="7"/>
                      </a:lnTo>
                      <a:lnTo>
                        <a:pt x="7" y="9"/>
                      </a:lnTo>
                      <a:lnTo>
                        <a:pt x="4" y="11"/>
                      </a:lnTo>
                      <a:lnTo>
                        <a:pt x="3" y="12"/>
                      </a:lnTo>
                      <a:lnTo>
                        <a:pt x="1" y="12"/>
                      </a:lnTo>
                      <a:lnTo>
                        <a:pt x="0" y="11"/>
                      </a:lnTo>
                      <a:lnTo>
                        <a:pt x="2" y="8"/>
                      </a:lnTo>
                      <a:lnTo>
                        <a:pt x="3" y="6"/>
                      </a:lnTo>
                      <a:lnTo>
                        <a:pt x="5" y="2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" name="Freeform 73"/>
                <p:cNvSpPr>
                  <a:spLocks/>
                </p:cNvSpPr>
                <p:nvPr/>
              </p:nvSpPr>
              <p:spPr bwMode="auto">
                <a:xfrm>
                  <a:off x="3473450" y="6048376"/>
                  <a:ext cx="17463" cy="1111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7" y="0"/>
                    </a:cxn>
                    <a:cxn ang="0">
                      <a:pos x="9" y="3"/>
                    </a:cxn>
                    <a:cxn ang="0">
                      <a:pos x="11" y="3"/>
                    </a:cxn>
                    <a:cxn ang="0">
                      <a:pos x="9" y="5"/>
                    </a:cxn>
                    <a:cxn ang="0">
                      <a:pos x="7" y="6"/>
                    </a:cxn>
                    <a:cxn ang="0">
                      <a:pos x="4" y="7"/>
                    </a:cxn>
                    <a:cxn ang="0">
                      <a:pos x="0" y="7"/>
                    </a:cxn>
                    <a:cxn ang="0">
                      <a:pos x="5" y="3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1" h="7">
                      <a:moveTo>
                        <a:pt x="5" y="0"/>
                      </a:moveTo>
                      <a:lnTo>
                        <a:pt x="7" y="0"/>
                      </a:lnTo>
                      <a:lnTo>
                        <a:pt x="9" y="3"/>
                      </a:lnTo>
                      <a:lnTo>
                        <a:pt x="11" y="3"/>
                      </a:lnTo>
                      <a:lnTo>
                        <a:pt x="9" y="5"/>
                      </a:lnTo>
                      <a:lnTo>
                        <a:pt x="7" y="6"/>
                      </a:lnTo>
                      <a:lnTo>
                        <a:pt x="4" y="7"/>
                      </a:lnTo>
                      <a:lnTo>
                        <a:pt x="0" y="7"/>
                      </a:lnTo>
                      <a:lnTo>
                        <a:pt x="5" y="3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74"/>
                <p:cNvSpPr>
                  <a:spLocks noEditPoints="1"/>
                </p:cNvSpPr>
                <p:nvPr/>
              </p:nvSpPr>
              <p:spPr bwMode="auto">
                <a:xfrm>
                  <a:off x="4054475" y="4541838"/>
                  <a:ext cx="1123950" cy="1347788"/>
                </a:xfrm>
                <a:custGeom>
                  <a:avLst/>
                  <a:gdLst/>
                  <a:ahLst/>
                  <a:cxnLst>
                    <a:cxn ang="0">
                      <a:pos x="231" y="0"/>
                    </a:cxn>
                    <a:cxn ang="0">
                      <a:pos x="251" y="19"/>
                    </a:cxn>
                    <a:cxn ang="0">
                      <a:pos x="280" y="18"/>
                    </a:cxn>
                    <a:cxn ang="0">
                      <a:pos x="346" y="33"/>
                    </a:cxn>
                    <a:cxn ang="0">
                      <a:pos x="430" y="39"/>
                    </a:cxn>
                    <a:cxn ang="0">
                      <a:pos x="483" y="29"/>
                    </a:cxn>
                    <a:cxn ang="0">
                      <a:pos x="536" y="113"/>
                    </a:cxn>
                    <a:cxn ang="0">
                      <a:pos x="662" y="508"/>
                    </a:cxn>
                    <a:cxn ang="0">
                      <a:pos x="699" y="507"/>
                    </a:cxn>
                    <a:cxn ang="0">
                      <a:pos x="605" y="530"/>
                    </a:cxn>
                    <a:cxn ang="0">
                      <a:pos x="538" y="527"/>
                    </a:cxn>
                    <a:cxn ang="0">
                      <a:pos x="515" y="497"/>
                    </a:cxn>
                    <a:cxn ang="0">
                      <a:pos x="465" y="506"/>
                    </a:cxn>
                    <a:cxn ang="0">
                      <a:pos x="461" y="527"/>
                    </a:cxn>
                    <a:cxn ang="0">
                      <a:pos x="476" y="537"/>
                    </a:cxn>
                    <a:cxn ang="0">
                      <a:pos x="437" y="572"/>
                    </a:cxn>
                    <a:cxn ang="0">
                      <a:pos x="418" y="593"/>
                    </a:cxn>
                    <a:cxn ang="0">
                      <a:pos x="405" y="613"/>
                    </a:cxn>
                    <a:cxn ang="0">
                      <a:pos x="390" y="593"/>
                    </a:cxn>
                    <a:cxn ang="0">
                      <a:pos x="428" y="523"/>
                    </a:cxn>
                    <a:cxn ang="0">
                      <a:pos x="417" y="505"/>
                    </a:cxn>
                    <a:cxn ang="0">
                      <a:pos x="368" y="557"/>
                    </a:cxn>
                    <a:cxn ang="0">
                      <a:pos x="351" y="586"/>
                    </a:cxn>
                    <a:cxn ang="0">
                      <a:pos x="336" y="600"/>
                    </a:cxn>
                    <a:cxn ang="0">
                      <a:pos x="337" y="654"/>
                    </a:cxn>
                    <a:cxn ang="0">
                      <a:pos x="320" y="683"/>
                    </a:cxn>
                    <a:cxn ang="0">
                      <a:pos x="292" y="708"/>
                    </a:cxn>
                    <a:cxn ang="0">
                      <a:pos x="249" y="754"/>
                    </a:cxn>
                    <a:cxn ang="0">
                      <a:pos x="210" y="786"/>
                    </a:cxn>
                    <a:cxn ang="0">
                      <a:pos x="176" y="808"/>
                    </a:cxn>
                    <a:cxn ang="0">
                      <a:pos x="132" y="831"/>
                    </a:cxn>
                    <a:cxn ang="0">
                      <a:pos x="111" y="843"/>
                    </a:cxn>
                    <a:cxn ang="0">
                      <a:pos x="152" y="813"/>
                    </a:cxn>
                    <a:cxn ang="0">
                      <a:pos x="191" y="767"/>
                    </a:cxn>
                    <a:cxn ang="0">
                      <a:pos x="237" y="712"/>
                    </a:cxn>
                    <a:cxn ang="0">
                      <a:pos x="255" y="647"/>
                    </a:cxn>
                    <a:cxn ang="0">
                      <a:pos x="213" y="648"/>
                    </a:cxn>
                    <a:cxn ang="0">
                      <a:pos x="216" y="638"/>
                    </a:cxn>
                    <a:cxn ang="0">
                      <a:pos x="199" y="670"/>
                    </a:cxn>
                    <a:cxn ang="0">
                      <a:pos x="129" y="661"/>
                    </a:cxn>
                    <a:cxn ang="0">
                      <a:pos x="121" y="593"/>
                    </a:cxn>
                    <a:cxn ang="0">
                      <a:pos x="107" y="589"/>
                    </a:cxn>
                    <a:cxn ang="0">
                      <a:pos x="56" y="575"/>
                    </a:cxn>
                    <a:cxn ang="0">
                      <a:pos x="60" y="554"/>
                    </a:cxn>
                    <a:cxn ang="0">
                      <a:pos x="64" y="540"/>
                    </a:cxn>
                    <a:cxn ang="0">
                      <a:pos x="54" y="501"/>
                    </a:cxn>
                    <a:cxn ang="0">
                      <a:pos x="28" y="511"/>
                    </a:cxn>
                    <a:cxn ang="0">
                      <a:pos x="56" y="457"/>
                    </a:cxn>
                    <a:cxn ang="0">
                      <a:pos x="63" y="444"/>
                    </a:cxn>
                    <a:cxn ang="0">
                      <a:pos x="84" y="428"/>
                    </a:cxn>
                    <a:cxn ang="0">
                      <a:pos x="155" y="386"/>
                    </a:cxn>
                    <a:cxn ang="0">
                      <a:pos x="148" y="330"/>
                    </a:cxn>
                    <a:cxn ang="0">
                      <a:pos x="98" y="346"/>
                    </a:cxn>
                    <a:cxn ang="0">
                      <a:pos x="40" y="311"/>
                    </a:cxn>
                    <a:cxn ang="0">
                      <a:pos x="49" y="266"/>
                    </a:cxn>
                    <a:cxn ang="0">
                      <a:pos x="84" y="261"/>
                    </a:cxn>
                    <a:cxn ang="0">
                      <a:pos x="134" y="277"/>
                    </a:cxn>
                    <a:cxn ang="0">
                      <a:pos x="167" y="245"/>
                    </a:cxn>
                    <a:cxn ang="0">
                      <a:pos x="139" y="225"/>
                    </a:cxn>
                    <a:cxn ang="0">
                      <a:pos x="54" y="136"/>
                    </a:cxn>
                    <a:cxn ang="0">
                      <a:pos x="169" y="40"/>
                    </a:cxn>
                    <a:cxn ang="0">
                      <a:pos x="181" y="26"/>
                    </a:cxn>
                  </a:cxnLst>
                  <a:rect l="0" t="0" r="r" b="b"/>
                  <a:pathLst>
                    <a:path w="708" h="849">
                      <a:moveTo>
                        <a:pt x="151" y="257"/>
                      </a:moveTo>
                      <a:lnTo>
                        <a:pt x="152" y="257"/>
                      </a:lnTo>
                      <a:lnTo>
                        <a:pt x="151" y="257"/>
                      </a:lnTo>
                      <a:close/>
                      <a:moveTo>
                        <a:pt x="143" y="253"/>
                      </a:moveTo>
                      <a:lnTo>
                        <a:pt x="150" y="253"/>
                      </a:lnTo>
                      <a:lnTo>
                        <a:pt x="151" y="254"/>
                      </a:lnTo>
                      <a:lnTo>
                        <a:pt x="151" y="255"/>
                      </a:lnTo>
                      <a:lnTo>
                        <a:pt x="150" y="255"/>
                      </a:lnTo>
                      <a:lnTo>
                        <a:pt x="151" y="256"/>
                      </a:lnTo>
                      <a:lnTo>
                        <a:pt x="151" y="257"/>
                      </a:lnTo>
                      <a:lnTo>
                        <a:pt x="150" y="256"/>
                      </a:lnTo>
                      <a:lnTo>
                        <a:pt x="149" y="256"/>
                      </a:lnTo>
                      <a:lnTo>
                        <a:pt x="146" y="255"/>
                      </a:lnTo>
                      <a:lnTo>
                        <a:pt x="142" y="255"/>
                      </a:lnTo>
                      <a:lnTo>
                        <a:pt x="142" y="254"/>
                      </a:lnTo>
                      <a:lnTo>
                        <a:pt x="143" y="253"/>
                      </a:lnTo>
                      <a:close/>
                      <a:moveTo>
                        <a:pt x="228" y="0"/>
                      </a:moveTo>
                      <a:lnTo>
                        <a:pt x="231" y="0"/>
                      </a:lnTo>
                      <a:lnTo>
                        <a:pt x="233" y="1"/>
                      </a:lnTo>
                      <a:lnTo>
                        <a:pt x="235" y="2"/>
                      </a:lnTo>
                      <a:lnTo>
                        <a:pt x="236" y="4"/>
                      </a:lnTo>
                      <a:lnTo>
                        <a:pt x="237" y="5"/>
                      </a:lnTo>
                      <a:lnTo>
                        <a:pt x="240" y="7"/>
                      </a:lnTo>
                      <a:lnTo>
                        <a:pt x="245" y="7"/>
                      </a:lnTo>
                      <a:lnTo>
                        <a:pt x="245" y="11"/>
                      </a:lnTo>
                      <a:lnTo>
                        <a:pt x="244" y="14"/>
                      </a:lnTo>
                      <a:lnTo>
                        <a:pt x="243" y="15"/>
                      </a:lnTo>
                      <a:lnTo>
                        <a:pt x="241" y="16"/>
                      </a:lnTo>
                      <a:lnTo>
                        <a:pt x="238" y="16"/>
                      </a:lnTo>
                      <a:lnTo>
                        <a:pt x="237" y="17"/>
                      </a:lnTo>
                      <a:lnTo>
                        <a:pt x="238" y="21"/>
                      </a:lnTo>
                      <a:lnTo>
                        <a:pt x="241" y="23"/>
                      </a:lnTo>
                      <a:lnTo>
                        <a:pt x="243" y="24"/>
                      </a:lnTo>
                      <a:lnTo>
                        <a:pt x="247" y="23"/>
                      </a:lnTo>
                      <a:lnTo>
                        <a:pt x="249" y="22"/>
                      </a:lnTo>
                      <a:lnTo>
                        <a:pt x="251" y="19"/>
                      </a:lnTo>
                      <a:lnTo>
                        <a:pt x="252" y="17"/>
                      </a:lnTo>
                      <a:lnTo>
                        <a:pt x="254" y="14"/>
                      </a:lnTo>
                      <a:lnTo>
                        <a:pt x="255" y="11"/>
                      </a:lnTo>
                      <a:lnTo>
                        <a:pt x="256" y="11"/>
                      </a:lnTo>
                      <a:lnTo>
                        <a:pt x="257" y="12"/>
                      </a:lnTo>
                      <a:lnTo>
                        <a:pt x="257" y="14"/>
                      </a:lnTo>
                      <a:lnTo>
                        <a:pt x="258" y="15"/>
                      </a:lnTo>
                      <a:lnTo>
                        <a:pt x="259" y="15"/>
                      </a:lnTo>
                      <a:lnTo>
                        <a:pt x="261" y="14"/>
                      </a:lnTo>
                      <a:lnTo>
                        <a:pt x="261" y="11"/>
                      </a:lnTo>
                      <a:lnTo>
                        <a:pt x="262" y="12"/>
                      </a:lnTo>
                      <a:lnTo>
                        <a:pt x="264" y="17"/>
                      </a:lnTo>
                      <a:lnTo>
                        <a:pt x="264" y="19"/>
                      </a:lnTo>
                      <a:lnTo>
                        <a:pt x="265" y="22"/>
                      </a:lnTo>
                      <a:lnTo>
                        <a:pt x="270" y="24"/>
                      </a:lnTo>
                      <a:lnTo>
                        <a:pt x="273" y="24"/>
                      </a:lnTo>
                      <a:lnTo>
                        <a:pt x="276" y="23"/>
                      </a:lnTo>
                      <a:lnTo>
                        <a:pt x="280" y="18"/>
                      </a:lnTo>
                      <a:lnTo>
                        <a:pt x="283" y="17"/>
                      </a:lnTo>
                      <a:lnTo>
                        <a:pt x="288" y="17"/>
                      </a:lnTo>
                      <a:lnTo>
                        <a:pt x="293" y="18"/>
                      </a:lnTo>
                      <a:lnTo>
                        <a:pt x="298" y="18"/>
                      </a:lnTo>
                      <a:lnTo>
                        <a:pt x="301" y="17"/>
                      </a:lnTo>
                      <a:lnTo>
                        <a:pt x="304" y="22"/>
                      </a:lnTo>
                      <a:lnTo>
                        <a:pt x="302" y="25"/>
                      </a:lnTo>
                      <a:lnTo>
                        <a:pt x="302" y="28"/>
                      </a:lnTo>
                      <a:lnTo>
                        <a:pt x="301" y="30"/>
                      </a:lnTo>
                      <a:lnTo>
                        <a:pt x="308" y="32"/>
                      </a:lnTo>
                      <a:lnTo>
                        <a:pt x="315" y="36"/>
                      </a:lnTo>
                      <a:lnTo>
                        <a:pt x="323" y="38"/>
                      </a:lnTo>
                      <a:lnTo>
                        <a:pt x="330" y="37"/>
                      </a:lnTo>
                      <a:lnTo>
                        <a:pt x="336" y="32"/>
                      </a:lnTo>
                      <a:lnTo>
                        <a:pt x="339" y="32"/>
                      </a:lnTo>
                      <a:lnTo>
                        <a:pt x="341" y="35"/>
                      </a:lnTo>
                      <a:lnTo>
                        <a:pt x="342" y="35"/>
                      </a:lnTo>
                      <a:lnTo>
                        <a:pt x="346" y="33"/>
                      </a:lnTo>
                      <a:lnTo>
                        <a:pt x="350" y="29"/>
                      </a:lnTo>
                      <a:lnTo>
                        <a:pt x="354" y="28"/>
                      </a:lnTo>
                      <a:lnTo>
                        <a:pt x="355" y="28"/>
                      </a:lnTo>
                      <a:lnTo>
                        <a:pt x="356" y="29"/>
                      </a:lnTo>
                      <a:lnTo>
                        <a:pt x="358" y="30"/>
                      </a:lnTo>
                      <a:lnTo>
                        <a:pt x="370" y="30"/>
                      </a:lnTo>
                      <a:lnTo>
                        <a:pt x="372" y="31"/>
                      </a:lnTo>
                      <a:lnTo>
                        <a:pt x="373" y="32"/>
                      </a:lnTo>
                      <a:lnTo>
                        <a:pt x="375" y="35"/>
                      </a:lnTo>
                      <a:lnTo>
                        <a:pt x="383" y="33"/>
                      </a:lnTo>
                      <a:lnTo>
                        <a:pt x="391" y="37"/>
                      </a:lnTo>
                      <a:lnTo>
                        <a:pt x="400" y="39"/>
                      </a:lnTo>
                      <a:lnTo>
                        <a:pt x="406" y="38"/>
                      </a:lnTo>
                      <a:lnTo>
                        <a:pt x="414" y="36"/>
                      </a:lnTo>
                      <a:lnTo>
                        <a:pt x="422" y="35"/>
                      </a:lnTo>
                      <a:lnTo>
                        <a:pt x="425" y="36"/>
                      </a:lnTo>
                      <a:lnTo>
                        <a:pt x="428" y="37"/>
                      </a:lnTo>
                      <a:lnTo>
                        <a:pt x="430" y="39"/>
                      </a:lnTo>
                      <a:lnTo>
                        <a:pt x="434" y="40"/>
                      </a:lnTo>
                      <a:lnTo>
                        <a:pt x="437" y="40"/>
                      </a:lnTo>
                      <a:lnTo>
                        <a:pt x="442" y="39"/>
                      </a:lnTo>
                      <a:lnTo>
                        <a:pt x="448" y="38"/>
                      </a:lnTo>
                      <a:lnTo>
                        <a:pt x="454" y="36"/>
                      </a:lnTo>
                      <a:lnTo>
                        <a:pt x="456" y="35"/>
                      </a:lnTo>
                      <a:lnTo>
                        <a:pt x="458" y="32"/>
                      </a:lnTo>
                      <a:lnTo>
                        <a:pt x="458" y="28"/>
                      </a:lnTo>
                      <a:lnTo>
                        <a:pt x="462" y="28"/>
                      </a:lnTo>
                      <a:lnTo>
                        <a:pt x="464" y="29"/>
                      </a:lnTo>
                      <a:lnTo>
                        <a:pt x="467" y="29"/>
                      </a:lnTo>
                      <a:lnTo>
                        <a:pt x="468" y="30"/>
                      </a:lnTo>
                      <a:lnTo>
                        <a:pt x="472" y="30"/>
                      </a:lnTo>
                      <a:lnTo>
                        <a:pt x="474" y="29"/>
                      </a:lnTo>
                      <a:lnTo>
                        <a:pt x="474" y="28"/>
                      </a:lnTo>
                      <a:lnTo>
                        <a:pt x="475" y="26"/>
                      </a:lnTo>
                      <a:lnTo>
                        <a:pt x="478" y="26"/>
                      </a:lnTo>
                      <a:lnTo>
                        <a:pt x="483" y="29"/>
                      </a:lnTo>
                      <a:lnTo>
                        <a:pt x="484" y="31"/>
                      </a:lnTo>
                      <a:lnTo>
                        <a:pt x="486" y="32"/>
                      </a:lnTo>
                      <a:lnTo>
                        <a:pt x="493" y="32"/>
                      </a:lnTo>
                      <a:lnTo>
                        <a:pt x="495" y="33"/>
                      </a:lnTo>
                      <a:lnTo>
                        <a:pt x="495" y="36"/>
                      </a:lnTo>
                      <a:lnTo>
                        <a:pt x="496" y="37"/>
                      </a:lnTo>
                      <a:lnTo>
                        <a:pt x="497" y="37"/>
                      </a:lnTo>
                      <a:lnTo>
                        <a:pt x="498" y="36"/>
                      </a:lnTo>
                      <a:lnTo>
                        <a:pt x="500" y="35"/>
                      </a:lnTo>
                      <a:lnTo>
                        <a:pt x="503" y="35"/>
                      </a:lnTo>
                      <a:lnTo>
                        <a:pt x="504" y="36"/>
                      </a:lnTo>
                      <a:lnTo>
                        <a:pt x="505" y="38"/>
                      </a:lnTo>
                      <a:lnTo>
                        <a:pt x="506" y="39"/>
                      </a:lnTo>
                      <a:lnTo>
                        <a:pt x="508" y="40"/>
                      </a:lnTo>
                      <a:lnTo>
                        <a:pt x="512" y="40"/>
                      </a:lnTo>
                      <a:lnTo>
                        <a:pt x="514" y="39"/>
                      </a:lnTo>
                      <a:lnTo>
                        <a:pt x="525" y="75"/>
                      </a:lnTo>
                      <a:lnTo>
                        <a:pt x="536" y="113"/>
                      </a:lnTo>
                      <a:lnTo>
                        <a:pt x="547" y="151"/>
                      </a:lnTo>
                      <a:lnTo>
                        <a:pt x="550" y="162"/>
                      </a:lnTo>
                      <a:lnTo>
                        <a:pt x="557" y="187"/>
                      </a:lnTo>
                      <a:lnTo>
                        <a:pt x="563" y="205"/>
                      </a:lnTo>
                      <a:lnTo>
                        <a:pt x="569" y="226"/>
                      </a:lnTo>
                      <a:lnTo>
                        <a:pt x="575" y="246"/>
                      </a:lnTo>
                      <a:lnTo>
                        <a:pt x="588" y="290"/>
                      </a:lnTo>
                      <a:lnTo>
                        <a:pt x="616" y="383"/>
                      </a:lnTo>
                      <a:lnTo>
                        <a:pt x="628" y="429"/>
                      </a:lnTo>
                      <a:lnTo>
                        <a:pt x="634" y="446"/>
                      </a:lnTo>
                      <a:lnTo>
                        <a:pt x="640" y="466"/>
                      </a:lnTo>
                      <a:lnTo>
                        <a:pt x="642" y="473"/>
                      </a:lnTo>
                      <a:lnTo>
                        <a:pt x="645" y="477"/>
                      </a:lnTo>
                      <a:lnTo>
                        <a:pt x="646" y="481"/>
                      </a:lnTo>
                      <a:lnTo>
                        <a:pt x="648" y="490"/>
                      </a:lnTo>
                      <a:lnTo>
                        <a:pt x="651" y="499"/>
                      </a:lnTo>
                      <a:lnTo>
                        <a:pt x="655" y="507"/>
                      </a:lnTo>
                      <a:lnTo>
                        <a:pt x="662" y="508"/>
                      </a:lnTo>
                      <a:lnTo>
                        <a:pt x="666" y="506"/>
                      </a:lnTo>
                      <a:lnTo>
                        <a:pt x="670" y="505"/>
                      </a:lnTo>
                      <a:lnTo>
                        <a:pt x="674" y="504"/>
                      </a:lnTo>
                      <a:lnTo>
                        <a:pt x="678" y="505"/>
                      </a:lnTo>
                      <a:lnTo>
                        <a:pt x="690" y="495"/>
                      </a:lnTo>
                      <a:lnTo>
                        <a:pt x="695" y="492"/>
                      </a:lnTo>
                      <a:lnTo>
                        <a:pt x="699" y="492"/>
                      </a:lnTo>
                      <a:lnTo>
                        <a:pt x="701" y="493"/>
                      </a:lnTo>
                      <a:lnTo>
                        <a:pt x="702" y="495"/>
                      </a:lnTo>
                      <a:lnTo>
                        <a:pt x="702" y="498"/>
                      </a:lnTo>
                      <a:lnTo>
                        <a:pt x="701" y="500"/>
                      </a:lnTo>
                      <a:lnTo>
                        <a:pt x="701" y="502"/>
                      </a:lnTo>
                      <a:lnTo>
                        <a:pt x="708" y="509"/>
                      </a:lnTo>
                      <a:lnTo>
                        <a:pt x="705" y="509"/>
                      </a:lnTo>
                      <a:lnTo>
                        <a:pt x="703" y="508"/>
                      </a:lnTo>
                      <a:lnTo>
                        <a:pt x="702" y="506"/>
                      </a:lnTo>
                      <a:lnTo>
                        <a:pt x="699" y="505"/>
                      </a:lnTo>
                      <a:lnTo>
                        <a:pt x="699" y="507"/>
                      </a:lnTo>
                      <a:lnTo>
                        <a:pt x="694" y="507"/>
                      </a:lnTo>
                      <a:lnTo>
                        <a:pt x="689" y="516"/>
                      </a:lnTo>
                      <a:lnTo>
                        <a:pt x="683" y="523"/>
                      </a:lnTo>
                      <a:lnTo>
                        <a:pt x="675" y="529"/>
                      </a:lnTo>
                      <a:lnTo>
                        <a:pt x="665" y="532"/>
                      </a:lnTo>
                      <a:lnTo>
                        <a:pt x="653" y="529"/>
                      </a:lnTo>
                      <a:lnTo>
                        <a:pt x="653" y="523"/>
                      </a:lnTo>
                      <a:lnTo>
                        <a:pt x="651" y="519"/>
                      </a:lnTo>
                      <a:lnTo>
                        <a:pt x="649" y="518"/>
                      </a:lnTo>
                      <a:lnTo>
                        <a:pt x="648" y="515"/>
                      </a:lnTo>
                      <a:lnTo>
                        <a:pt x="646" y="518"/>
                      </a:lnTo>
                      <a:lnTo>
                        <a:pt x="644" y="525"/>
                      </a:lnTo>
                      <a:lnTo>
                        <a:pt x="642" y="527"/>
                      </a:lnTo>
                      <a:lnTo>
                        <a:pt x="628" y="525"/>
                      </a:lnTo>
                      <a:lnTo>
                        <a:pt x="616" y="525"/>
                      </a:lnTo>
                      <a:lnTo>
                        <a:pt x="611" y="527"/>
                      </a:lnTo>
                      <a:lnTo>
                        <a:pt x="609" y="529"/>
                      </a:lnTo>
                      <a:lnTo>
                        <a:pt x="605" y="530"/>
                      </a:lnTo>
                      <a:lnTo>
                        <a:pt x="600" y="532"/>
                      </a:lnTo>
                      <a:lnTo>
                        <a:pt x="593" y="533"/>
                      </a:lnTo>
                      <a:lnTo>
                        <a:pt x="589" y="535"/>
                      </a:lnTo>
                      <a:lnTo>
                        <a:pt x="585" y="540"/>
                      </a:lnTo>
                      <a:lnTo>
                        <a:pt x="581" y="537"/>
                      </a:lnTo>
                      <a:lnTo>
                        <a:pt x="577" y="534"/>
                      </a:lnTo>
                      <a:lnTo>
                        <a:pt x="568" y="529"/>
                      </a:lnTo>
                      <a:lnTo>
                        <a:pt x="560" y="530"/>
                      </a:lnTo>
                      <a:lnTo>
                        <a:pt x="557" y="526"/>
                      </a:lnTo>
                      <a:lnTo>
                        <a:pt x="557" y="514"/>
                      </a:lnTo>
                      <a:lnTo>
                        <a:pt x="560" y="509"/>
                      </a:lnTo>
                      <a:lnTo>
                        <a:pt x="556" y="509"/>
                      </a:lnTo>
                      <a:lnTo>
                        <a:pt x="553" y="515"/>
                      </a:lnTo>
                      <a:lnTo>
                        <a:pt x="549" y="522"/>
                      </a:lnTo>
                      <a:lnTo>
                        <a:pt x="547" y="529"/>
                      </a:lnTo>
                      <a:lnTo>
                        <a:pt x="543" y="529"/>
                      </a:lnTo>
                      <a:lnTo>
                        <a:pt x="541" y="528"/>
                      </a:lnTo>
                      <a:lnTo>
                        <a:pt x="538" y="527"/>
                      </a:lnTo>
                      <a:lnTo>
                        <a:pt x="535" y="522"/>
                      </a:lnTo>
                      <a:lnTo>
                        <a:pt x="535" y="520"/>
                      </a:lnTo>
                      <a:lnTo>
                        <a:pt x="536" y="518"/>
                      </a:lnTo>
                      <a:lnTo>
                        <a:pt x="526" y="518"/>
                      </a:lnTo>
                      <a:lnTo>
                        <a:pt x="525" y="516"/>
                      </a:lnTo>
                      <a:lnTo>
                        <a:pt x="525" y="513"/>
                      </a:lnTo>
                      <a:lnTo>
                        <a:pt x="526" y="512"/>
                      </a:lnTo>
                      <a:lnTo>
                        <a:pt x="526" y="509"/>
                      </a:lnTo>
                      <a:lnTo>
                        <a:pt x="520" y="507"/>
                      </a:lnTo>
                      <a:lnTo>
                        <a:pt x="515" y="508"/>
                      </a:lnTo>
                      <a:lnTo>
                        <a:pt x="511" y="511"/>
                      </a:lnTo>
                      <a:lnTo>
                        <a:pt x="506" y="509"/>
                      </a:lnTo>
                      <a:lnTo>
                        <a:pt x="506" y="501"/>
                      </a:lnTo>
                      <a:lnTo>
                        <a:pt x="507" y="500"/>
                      </a:lnTo>
                      <a:lnTo>
                        <a:pt x="515" y="500"/>
                      </a:lnTo>
                      <a:lnTo>
                        <a:pt x="517" y="499"/>
                      </a:lnTo>
                      <a:lnTo>
                        <a:pt x="517" y="498"/>
                      </a:lnTo>
                      <a:lnTo>
                        <a:pt x="515" y="497"/>
                      </a:lnTo>
                      <a:lnTo>
                        <a:pt x="512" y="497"/>
                      </a:lnTo>
                      <a:lnTo>
                        <a:pt x="511" y="495"/>
                      </a:lnTo>
                      <a:lnTo>
                        <a:pt x="511" y="494"/>
                      </a:lnTo>
                      <a:lnTo>
                        <a:pt x="499" y="504"/>
                      </a:lnTo>
                      <a:lnTo>
                        <a:pt x="495" y="506"/>
                      </a:lnTo>
                      <a:lnTo>
                        <a:pt x="489" y="507"/>
                      </a:lnTo>
                      <a:lnTo>
                        <a:pt x="483" y="502"/>
                      </a:lnTo>
                      <a:lnTo>
                        <a:pt x="476" y="502"/>
                      </a:lnTo>
                      <a:lnTo>
                        <a:pt x="477" y="501"/>
                      </a:lnTo>
                      <a:lnTo>
                        <a:pt x="478" y="499"/>
                      </a:lnTo>
                      <a:lnTo>
                        <a:pt x="478" y="494"/>
                      </a:lnTo>
                      <a:lnTo>
                        <a:pt x="476" y="494"/>
                      </a:lnTo>
                      <a:lnTo>
                        <a:pt x="474" y="497"/>
                      </a:lnTo>
                      <a:lnTo>
                        <a:pt x="472" y="499"/>
                      </a:lnTo>
                      <a:lnTo>
                        <a:pt x="472" y="504"/>
                      </a:lnTo>
                      <a:lnTo>
                        <a:pt x="471" y="505"/>
                      </a:lnTo>
                      <a:lnTo>
                        <a:pt x="468" y="505"/>
                      </a:lnTo>
                      <a:lnTo>
                        <a:pt x="465" y="506"/>
                      </a:lnTo>
                      <a:lnTo>
                        <a:pt x="464" y="507"/>
                      </a:lnTo>
                      <a:lnTo>
                        <a:pt x="461" y="507"/>
                      </a:lnTo>
                      <a:lnTo>
                        <a:pt x="460" y="509"/>
                      </a:lnTo>
                      <a:lnTo>
                        <a:pt x="460" y="512"/>
                      </a:lnTo>
                      <a:lnTo>
                        <a:pt x="461" y="513"/>
                      </a:lnTo>
                      <a:lnTo>
                        <a:pt x="462" y="513"/>
                      </a:lnTo>
                      <a:lnTo>
                        <a:pt x="463" y="514"/>
                      </a:lnTo>
                      <a:lnTo>
                        <a:pt x="464" y="514"/>
                      </a:lnTo>
                      <a:lnTo>
                        <a:pt x="465" y="515"/>
                      </a:lnTo>
                      <a:lnTo>
                        <a:pt x="465" y="518"/>
                      </a:lnTo>
                      <a:lnTo>
                        <a:pt x="463" y="519"/>
                      </a:lnTo>
                      <a:lnTo>
                        <a:pt x="462" y="520"/>
                      </a:lnTo>
                      <a:lnTo>
                        <a:pt x="457" y="522"/>
                      </a:lnTo>
                      <a:lnTo>
                        <a:pt x="456" y="523"/>
                      </a:lnTo>
                      <a:lnTo>
                        <a:pt x="456" y="527"/>
                      </a:lnTo>
                      <a:lnTo>
                        <a:pt x="458" y="529"/>
                      </a:lnTo>
                      <a:lnTo>
                        <a:pt x="461" y="528"/>
                      </a:lnTo>
                      <a:lnTo>
                        <a:pt x="461" y="527"/>
                      </a:lnTo>
                      <a:lnTo>
                        <a:pt x="462" y="527"/>
                      </a:lnTo>
                      <a:lnTo>
                        <a:pt x="464" y="529"/>
                      </a:lnTo>
                      <a:lnTo>
                        <a:pt x="464" y="530"/>
                      </a:lnTo>
                      <a:lnTo>
                        <a:pt x="465" y="532"/>
                      </a:lnTo>
                      <a:lnTo>
                        <a:pt x="467" y="532"/>
                      </a:lnTo>
                      <a:lnTo>
                        <a:pt x="468" y="529"/>
                      </a:lnTo>
                      <a:lnTo>
                        <a:pt x="469" y="530"/>
                      </a:lnTo>
                      <a:lnTo>
                        <a:pt x="468" y="532"/>
                      </a:lnTo>
                      <a:lnTo>
                        <a:pt x="465" y="533"/>
                      </a:lnTo>
                      <a:lnTo>
                        <a:pt x="464" y="534"/>
                      </a:lnTo>
                      <a:lnTo>
                        <a:pt x="462" y="535"/>
                      </a:lnTo>
                      <a:lnTo>
                        <a:pt x="461" y="536"/>
                      </a:lnTo>
                      <a:lnTo>
                        <a:pt x="461" y="537"/>
                      </a:lnTo>
                      <a:lnTo>
                        <a:pt x="463" y="539"/>
                      </a:lnTo>
                      <a:lnTo>
                        <a:pt x="467" y="540"/>
                      </a:lnTo>
                      <a:lnTo>
                        <a:pt x="469" y="539"/>
                      </a:lnTo>
                      <a:lnTo>
                        <a:pt x="472" y="539"/>
                      </a:lnTo>
                      <a:lnTo>
                        <a:pt x="476" y="537"/>
                      </a:lnTo>
                      <a:lnTo>
                        <a:pt x="471" y="544"/>
                      </a:lnTo>
                      <a:lnTo>
                        <a:pt x="470" y="547"/>
                      </a:lnTo>
                      <a:lnTo>
                        <a:pt x="468" y="550"/>
                      </a:lnTo>
                      <a:lnTo>
                        <a:pt x="468" y="551"/>
                      </a:lnTo>
                      <a:lnTo>
                        <a:pt x="470" y="553"/>
                      </a:lnTo>
                      <a:lnTo>
                        <a:pt x="474" y="553"/>
                      </a:lnTo>
                      <a:lnTo>
                        <a:pt x="469" y="560"/>
                      </a:lnTo>
                      <a:lnTo>
                        <a:pt x="468" y="564"/>
                      </a:lnTo>
                      <a:lnTo>
                        <a:pt x="465" y="568"/>
                      </a:lnTo>
                      <a:lnTo>
                        <a:pt x="455" y="567"/>
                      </a:lnTo>
                      <a:lnTo>
                        <a:pt x="446" y="563"/>
                      </a:lnTo>
                      <a:lnTo>
                        <a:pt x="444" y="563"/>
                      </a:lnTo>
                      <a:lnTo>
                        <a:pt x="444" y="565"/>
                      </a:lnTo>
                      <a:lnTo>
                        <a:pt x="446" y="568"/>
                      </a:lnTo>
                      <a:lnTo>
                        <a:pt x="446" y="569"/>
                      </a:lnTo>
                      <a:lnTo>
                        <a:pt x="444" y="571"/>
                      </a:lnTo>
                      <a:lnTo>
                        <a:pt x="443" y="572"/>
                      </a:lnTo>
                      <a:lnTo>
                        <a:pt x="437" y="572"/>
                      </a:lnTo>
                      <a:lnTo>
                        <a:pt x="436" y="574"/>
                      </a:lnTo>
                      <a:lnTo>
                        <a:pt x="436" y="582"/>
                      </a:lnTo>
                      <a:lnTo>
                        <a:pt x="435" y="583"/>
                      </a:lnTo>
                      <a:lnTo>
                        <a:pt x="430" y="581"/>
                      </a:lnTo>
                      <a:lnTo>
                        <a:pt x="430" y="583"/>
                      </a:lnTo>
                      <a:lnTo>
                        <a:pt x="432" y="585"/>
                      </a:lnTo>
                      <a:lnTo>
                        <a:pt x="432" y="586"/>
                      </a:lnTo>
                      <a:lnTo>
                        <a:pt x="433" y="588"/>
                      </a:lnTo>
                      <a:lnTo>
                        <a:pt x="432" y="590"/>
                      </a:lnTo>
                      <a:lnTo>
                        <a:pt x="430" y="591"/>
                      </a:lnTo>
                      <a:lnTo>
                        <a:pt x="429" y="589"/>
                      </a:lnTo>
                      <a:lnTo>
                        <a:pt x="428" y="588"/>
                      </a:lnTo>
                      <a:lnTo>
                        <a:pt x="427" y="588"/>
                      </a:lnTo>
                      <a:lnTo>
                        <a:pt x="426" y="589"/>
                      </a:lnTo>
                      <a:lnTo>
                        <a:pt x="425" y="591"/>
                      </a:lnTo>
                      <a:lnTo>
                        <a:pt x="421" y="595"/>
                      </a:lnTo>
                      <a:lnTo>
                        <a:pt x="420" y="595"/>
                      </a:lnTo>
                      <a:lnTo>
                        <a:pt x="418" y="593"/>
                      </a:lnTo>
                      <a:lnTo>
                        <a:pt x="417" y="593"/>
                      </a:lnTo>
                      <a:lnTo>
                        <a:pt x="415" y="595"/>
                      </a:lnTo>
                      <a:lnTo>
                        <a:pt x="417" y="595"/>
                      </a:lnTo>
                      <a:lnTo>
                        <a:pt x="418" y="597"/>
                      </a:lnTo>
                      <a:lnTo>
                        <a:pt x="418" y="598"/>
                      </a:lnTo>
                      <a:lnTo>
                        <a:pt x="419" y="599"/>
                      </a:lnTo>
                      <a:lnTo>
                        <a:pt x="418" y="602"/>
                      </a:lnTo>
                      <a:lnTo>
                        <a:pt x="415" y="603"/>
                      </a:lnTo>
                      <a:lnTo>
                        <a:pt x="412" y="606"/>
                      </a:lnTo>
                      <a:lnTo>
                        <a:pt x="412" y="611"/>
                      </a:lnTo>
                      <a:lnTo>
                        <a:pt x="407" y="611"/>
                      </a:lnTo>
                      <a:lnTo>
                        <a:pt x="406" y="610"/>
                      </a:lnTo>
                      <a:lnTo>
                        <a:pt x="405" y="610"/>
                      </a:lnTo>
                      <a:lnTo>
                        <a:pt x="403" y="609"/>
                      </a:lnTo>
                      <a:lnTo>
                        <a:pt x="401" y="610"/>
                      </a:lnTo>
                      <a:lnTo>
                        <a:pt x="401" y="611"/>
                      </a:lnTo>
                      <a:lnTo>
                        <a:pt x="404" y="612"/>
                      </a:lnTo>
                      <a:lnTo>
                        <a:pt x="405" y="613"/>
                      </a:lnTo>
                      <a:lnTo>
                        <a:pt x="401" y="613"/>
                      </a:lnTo>
                      <a:lnTo>
                        <a:pt x="397" y="616"/>
                      </a:lnTo>
                      <a:lnTo>
                        <a:pt x="394" y="618"/>
                      </a:lnTo>
                      <a:lnTo>
                        <a:pt x="390" y="619"/>
                      </a:lnTo>
                      <a:lnTo>
                        <a:pt x="389" y="618"/>
                      </a:lnTo>
                      <a:lnTo>
                        <a:pt x="387" y="616"/>
                      </a:lnTo>
                      <a:lnTo>
                        <a:pt x="385" y="614"/>
                      </a:lnTo>
                      <a:lnTo>
                        <a:pt x="386" y="611"/>
                      </a:lnTo>
                      <a:lnTo>
                        <a:pt x="389" y="609"/>
                      </a:lnTo>
                      <a:lnTo>
                        <a:pt x="391" y="607"/>
                      </a:lnTo>
                      <a:lnTo>
                        <a:pt x="394" y="606"/>
                      </a:lnTo>
                      <a:lnTo>
                        <a:pt x="398" y="606"/>
                      </a:lnTo>
                      <a:lnTo>
                        <a:pt x="400" y="599"/>
                      </a:lnTo>
                      <a:lnTo>
                        <a:pt x="410" y="585"/>
                      </a:lnTo>
                      <a:lnTo>
                        <a:pt x="404" y="586"/>
                      </a:lnTo>
                      <a:lnTo>
                        <a:pt x="399" y="590"/>
                      </a:lnTo>
                      <a:lnTo>
                        <a:pt x="396" y="592"/>
                      </a:lnTo>
                      <a:lnTo>
                        <a:pt x="390" y="593"/>
                      </a:lnTo>
                      <a:lnTo>
                        <a:pt x="390" y="592"/>
                      </a:lnTo>
                      <a:lnTo>
                        <a:pt x="389" y="592"/>
                      </a:lnTo>
                      <a:lnTo>
                        <a:pt x="386" y="591"/>
                      </a:lnTo>
                      <a:lnTo>
                        <a:pt x="385" y="591"/>
                      </a:lnTo>
                      <a:lnTo>
                        <a:pt x="387" y="579"/>
                      </a:lnTo>
                      <a:lnTo>
                        <a:pt x="391" y="569"/>
                      </a:lnTo>
                      <a:lnTo>
                        <a:pt x="394" y="560"/>
                      </a:lnTo>
                      <a:lnTo>
                        <a:pt x="396" y="549"/>
                      </a:lnTo>
                      <a:lnTo>
                        <a:pt x="392" y="537"/>
                      </a:lnTo>
                      <a:lnTo>
                        <a:pt x="398" y="535"/>
                      </a:lnTo>
                      <a:lnTo>
                        <a:pt x="401" y="530"/>
                      </a:lnTo>
                      <a:lnTo>
                        <a:pt x="406" y="526"/>
                      </a:lnTo>
                      <a:lnTo>
                        <a:pt x="412" y="522"/>
                      </a:lnTo>
                      <a:lnTo>
                        <a:pt x="414" y="522"/>
                      </a:lnTo>
                      <a:lnTo>
                        <a:pt x="415" y="523"/>
                      </a:lnTo>
                      <a:lnTo>
                        <a:pt x="418" y="525"/>
                      </a:lnTo>
                      <a:lnTo>
                        <a:pt x="420" y="525"/>
                      </a:lnTo>
                      <a:lnTo>
                        <a:pt x="428" y="523"/>
                      </a:lnTo>
                      <a:lnTo>
                        <a:pt x="437" y="522"/>
                      </a:lnTo>
                      <a:lnTo>
                        <a:pt x="446" y="525"/>
                      </a:lnTo>
                      <a:lnTo>
                        <a:pt x="443" y="520"/>
                      </a:lnTo>
                      <a:lnTo>
                        <a:pt x="439" y="518"/>
                      </a:lnTo>
                      <a:lnTo>
                        <a:pt x="427" y="515"/>
                      </a:lnTo>
                      <a:lnTo>
                        <a:pt x="422" y="512"/>
                      </a:lnTo>
                      <a:lnTo>
                        <a:pt x="426" y="504"/>
                      </a:lnTo>
                      <a:lnTo>
                        <a:pt x="430" y="498"/>
                      </a:lnTo>
                      <a:lnTo>
                        <a:pt x="437" y="492"/>
                      </a:lnTo>
                      <a:lnTo>
                        <a:pt x="434" y="490"/>
                      </a:lnTo>
                      <a:lnTo>
                        <a:pt x="430" y="490"/>
                      </a:lnTo>
                      <a:lnTo>
                        <a:pt x="428" y="491"/>
                      </a:lnTo>
                      <a:lnTo>
                        <a:pt x="425" y="493"/>
                      </a:lnTo>
                      <a:lnTo>
                        <a:pt x="424" y="495"/>
                      </a:lnTo>
                      <a:lnTo>
                        <a:pt x="421" y="498"/>
                      </a:lnTo>
                      <a:lnTo>
                        <a:pt x="420" y="501"/>
                      </a:lnTo>
                      <a:lnTo>
                        <a:pt x="420" y="505"/>
                      </a:lnTo>
                      <a:lnTo>
                        <a:pt x="417" y="505"/>
                      </a:lnTo>
                      <a:lnTo>
                        <a:pt x="414" y="506"/>
                      </a:lnTo>
                      <a:lnTo>
                        <a:pt x="411" y="506"/>
                      </a:lnTo>
                      <a:lnTo>
                        <a:pt x="408" y="504"/>
                      </a:lnTo>
                      <a:lnTo>
                        <a:pt x="407" y="500"/>
                      </a:lnTo>
                      <a:lnTo>
                        <a:pt x="405" y="505"/>
                      </a:lnTo>
                      <a:lnTo>
                        <a:pt x="400" y="509"/>
                      </a:lnTo>
                      <a:lnTo>
                        <a:pt x="397" y="512"/>
                      </a:lnTo>
                      <a:lnTo>
                        <a:pt x="384" y="525"/>
                      </a:lnTo>
                      <a:lnTo>
                        <a:pt x="379" y="527"/>
                      </a:lnTo>
                      <a:lnTo>
                        <a:pt x="379" y="530"/>
                      </a:lnTo>
                      <a:lnTo>
                        <a:pt x="377" y="533"/>
                      </a:lnTo>
                      <a:lnTo>
                        <a:pt x="377" y="534"/>
                      </a:lnTo>
                      <a:lnTo>
                        <a:pt x="379" y="535"/>
                      </a:lnTo>
                      <a:lnTo>
                        <a:pt x="375" y="540"/>
                      </a:lnTo>
                      <a:lnTo>
                        <a:pt x="371" y="546"/>
                      </a:lnTo>
                      <a:lnTo>
                        <a:pt x="366" y="550"/>
                      </a:lnTo>
                      <a:lnTo>
                        <a:pt x="366" y="555"/>
                      </a:lnTo>
                      <a:lnTo>
                        <a:pt x="368" y="557"/>
                      </a:lnTo>
                      <a:lnTo>
                        <a:pt x="365" y="562"/>
                      </a:lnTo>
                      <a:lnTo>
                        <a:pt x="364" y="565"/>
                      </a:lnTo>
                      <a:lnTo>
                        <a:pt x="358" y="565"/>
                      </a:lnTo>
                      <a:lnTo>
                        <a:pt x="355" y="564"/>
                      </a:lnTo>
                      <a:lnTo>
                        <a:pt x="352" y="563"/>
                      </a:lnTo>
                      <a:lnTo>
                        <a:pt x="347" y="563"/>
                      </a:lnTo>
                      <a:lnTo>
                        <a:pt x="348" y="565"/>
                      </a:lnTo>
                      <a:lnTo>
                        <a:pt x="350" y="568"/>
                      </a:lnTo>
                      <a:lnTo>
                        <a:pt x="352" y="569"/>
                      </a:lnTo>
                      <a:lnTo>
                        <a:pt x="356" y="570"/>
                      </a:lnTo>
                      <a:lnTo>
                        <a:pt x="358" y="571"/>
                      </a:lnTo>
                      <a:lnTo>
                        <a:pt x="361" y="574"/>
                      </a:lnTo>
                      <a:lnTo>
                        <a:pt x="362" y="576"/>
                      </a:lnTo>
                      <a:lnTo>
                        <a:pt x="362" y="579"/>
                      </a:lnTo>
                      <a:lnTo>
                        <a:pt x="361" y="582"/>
                      </a:lnTo>
                      <a:lnTo>
                        <a:pt x="359" y="583"/>
                      </a:lnTo>
                      <a:lnTo>
                        <a:pt x="355" y="585"/>
                      </a:lnTo>
                      <a:lnTo>
                        <a:pt x="351" y="586"/>
                      </a:lnTo>
                      <a:lnTo>
                        <a:pt x="349" y="586"/>
                      </a:lnTo>
                      <a:lnTo>
                        <a:pt x="344" y="589"/>
                      </a:lnTo>
                      <a:lnTo>
                        <a:pt x="347" y="591"/>
                      </a:lnTo>
                      <a:lnTo>
                        <a:pt x="349" y="591"/>
                      </a:lnTo>
                      <a:lnTo>
                        <a:pt x="350" y="592"/>
                      </a:lnTo>
                      <a:lnTo>
                        <a:pt x="351" y="592"/>
                      </a:lnTo>
                      <a:lnTo>
                        <a:pt x="352" y="593"/>
                      </a:lnTo>
                      <a:lnTo>
                        <a:pt x="352" y="596"/>
                      </a:lnTo>
                      <a:lnTo>
                        <a:pt x="351" y="598"/>
                      </a:lnTo>
                      <a:lnTo>
                        <a:pt x="349" y="598"/>
                      </a:lnTo>
                      <a:lnTo>
                        <a:pt x="348" y="597"/>
                      </a:lnTo>
                      <a:lnTo>
                        <a:pt x="347" y="595"/>
                      </a:lnTo>
                      <a:lnTo>
                        <a:pt x="347" y="593"/>
                      </a:lnTo>
                      <a:lnTo>
                        <a:pt x="344" y="596"/>
                      </a:lnTo>
                      <a:lnTo>
                        <a:pt x="343" y="598"/>
                      </a:lnTo>
                      <a:lnTo>
                        <a:pt x="343" y="599"/>
                      </a:lnTo>
                      <a:lnTo>
                        <a:pt x="341" y="600"/>
                      </a:lnTo>
                      <a:lnTo>
                        <a:pt x="336" y="600"/>
                      </a:lnTo>
                      <a:lnTo>
                        <a:pt x="336" y="607"/>
                      </a:lnTo>
                      <a:lnTo>
                        <a:pt x="333" y="612"/>
                      </a:lnTo>
                      <a:lnTo>
                        <a:pt x="329" y="616"/>
                      </a:lnTo>
                      <a:lnTo>
                        <a:pt x="327" y="620"/>
                      </a:lnTo>
                      <a:lnTo>
                        <a:pt x="325" y="626"/>
                      </a:lnTo>
                      <a:lnTo>
                        <a:pt x="326" y="634"/>
                      </a:lnTo>
                      <a:lnTo>
                        <a:pt x="340" y="634"/>
                      </a:lnTo>
                      <a:lnTo>
                        <a:pt x="346" y="637"/>
                      </a:lnTo>
                      <a:lnTo>
                        <a:pt x="351" y="641"/>
                      </a:lnTo>
                      <a:lnTo>
                        <a:pt x="350" y="642"/>
                      </a:lnTo>
                      <a:lnTo>
                        <a:pt x="349" y="645"/>
                      </a:lnTo>
                      <a:lnTo>
                        <a:pt x="348" y="646"/>
                      </a:lnTo>
                      <a:lnTo>
                        <a:pt x="348" y="648"/>
                      </a:lnTo>
                      <a:lnTo>
                        <a:pt x="344" y="652"/>
                      </a:lnTo>
                      <a:lnTo>
                        <a:pt x="342" y="652"/>
                      </a:lnTo>
                      <a:lnTo>
                        <a:pt x="341" y="653"/>
                      </a:lnTo>
                      <a:lnTo>
                        <a:pt x="339" y="654"/>
                      </a:lnTo>
                      <a:lnTo>
                        <a:pt x="337" y="654"/>
                      </a:lnTo>
                      <a:lnTo>
                        <a:pt x="334" y="658"/>
                      </a:lnTo>
                      <a:lnTo>
                        <a:pt x="332" y="659"/>
                      </a:lnTo>
                      <a:lnTo>
                        <a:pt x="330" y="661"/>
                      </a:lnTo>
                      <a:lnTo>
                        <a:pt x="329" y="662"/>
                      </a:lnTo>
                      <a:lnTo>
                        <a:pt x="329" y="663"/>
                      </a:lnTo>
                      <a:lnTo>
                        <a:pt x="330" y="665"/>
                      </a:lnTo>
                      <a:lnTo>
                        <a:pt x="332" y="667"/>
                      </a:lnTo>
                      <a:lnTo>
                        <a:pt x="332" y="669"/>
                      </a:lnTo>
                      <a:lnTo>
                        <a:pt x="330" y="670"/>
                      </a:lnTo>
                      <a:lnTo>
                        <a:pt x="326" y="670"/>
                      </a:lnTo>
                      <a:lnTo>
                        <a:pt x="326" y="673"/>
                      </a:lnTo>
                      <a:lnTo>
                        <a:pt x="329" y="676"/>
                      </a:lnTo>
                      <a:lnTo>
                        <a:pt x="329" y="680"/>
                      </a:lnTo>
                      <a:lnTo>
                        <a:pt x="327" y="680"/>
                      </a:lnTo>
                      <a:lnTo>
                        <a:pt x="325" y="681"/>
                      </a:lnTo>
                      <a:lnTo>
                        <a:pt x="323" y="681"/>
                      </a:lnTo>
                      <a:lnTo>
                        <a:pt x="321" y="682"/>
                      </a:lnTo>
                      <a:lnTo>
                        <a:pt x="320" y="683"/>
                      </a:lnTo>
                      <a:lnTo>
                        <a:pt x="320" y="684"/>
                      </a:lnTo>
                      <a:lnTo>
                        <a:pt x="315" y="687"/>
                      </a:lnTo>
                      <a:lnTo>
                        <a:pt x="312" y="688"/>
                      </a:lnTo>
                      <a:lnTo>
                        <a:pt x="309" y="689"/>
                      </a:lnTo>
                      <a:lnTo>
                        <a:pt x="307" y="689"/>
                      </a:lnTo>
                      <a:lnTo>
                        <a:pt x="306" y="690"/>
                      </a:lnTo>
                      <a:lnTo>
                        <a:pt x="306" y="697"/>
                      </a:lnTo>
                      <a:lnTo>
                        <a:pt x="305" y="698"/>
                      </a:lnTo>
                      <a:lnTo>
                        <a:pt x="304" y="698"/>
                      </a:lnTo>
                      <a:lnTo>
                        <a:pt x="302" y="700"/>
                      </a:lnTo>
                      <a:lnTo>
                        <a:pt x="301" y="700"/>
                      </a:lnTo>
                      <a:lnTo>
                        <a:pt x="301" y="703"/>
                      </a:lnTo>
                      <a:lnTo>
                        <a:pt x="299" y="703"/>
                      </a:lnTo>
                      <a:lnTo>
                        <a:pt x="298" y="702"/>
                      </a:lnTo>
                      <a:lnTo>
                        <a:pt x="297" y="702"/>
                      </a:lnTo>
                      <a:lnTo>
                        <a:pt x="295" y="701"/>
                      </a:lnTo>
                      <a:lnTo>
                        <a:pt x="293" y="704"/>
                      </a:lnTo>
                      <a:lnTo>
                        <a:pt x="292" y="708"/>
                      </a:lnTo>
                      <a:lnTo>
                        <a:pt x="290" y="711"/>
                      </a:lnTo>
                      <a:lnTo>
                        <a:pt x="288" y="715"/>
                      </a:lnTo>
                      <a:lnTo>
                        <a:pt x="281" y="716"/>
                      </a:lnTo>
                      <a:lnTo>
                        <a:pt x="277" y="719"/>
                      </a:lnTo>
                      <a:lnTo>
                        <a:pt x="272" y="724"/>
                      </a:lnTo>
                      <a:lnTo>
                        <a:pt x="267" y="728"/>
                      </a:lnTo>
                      <a:lnTo>
                        <a:pt x="267" y="729"/>
                      </a:lnTo>
                      <a:lnTo>
                        <a:pt x="269" y="730"/>
                      </a:lnTo>
                      <a:lnTo>
                        <a:pt x="270" y="730"/>
                      </a:lnTo>
                      <a:lnTo>
                        <a:pt x="271" y="731"/>
                      </a:lnTo>
                      <a:lnTo>
                        <a:pt x="271" y="738"/>
                      </a:lnTo>
                      <a:lnTo>
                        <a:pt x="267" y="745"/>
                      </a:lnTo>
                      <a:lnTo>
                        <a:pt x="265" y="746"/>
                      </a:lnTo>
                      <a:lnTo>
                        <a:pt x="258" y="746"/>
                      </a:lnTo>
                      <a:lnTo>
                        <a:pt x="256" y="747"/>
                      </a:lnTo>
                      <a:lnTo>
                        <a:pt x="255" y="750"/>
                      </a:lnTo>
                      <a:lnTo>
                        <a:pt x="251" y="753"/>
                      </a:lnTo>
                      <a:lnTo>
                        <a:pt x="249" y="754"/>
                      </a:lnTo>
                      <a:lnTo>
                        <a:pt x="248" y="754"/>
                      </a:lnTo>
                      <a:lnTo>
                        <a:pt x="245" y="753"/>
                      </a:lnTo>
                      <a:lnTo>
                        <a:pt x="244" y="753"/>
                      </a:lnTo>
                      <a:lnTo>
                        <a:pt x="243" y="756"/>
                      </a:lnTo>
                      <a:lnTo>
                        <a:pt x="243" y="761"/>
                      </a:lnTo>
                      <a:lnTo>
                        <a:pt x="240" y="765"/>
                      </a:lnTo>
                      <a:lnTo>
                        <a:pt x="236" y="765"/>
                      </a:lnTo>
                      <a:lnTo>
                        <a:pt x="234" y="763"/>
                      </a:lnTo>
                      <a:lnTo>
                        <a:pt x="231" y="763"/>
                      </a:lnTo>
                      <a:lnTo>
                        <a:pt x="228" y="766"/>
                      </a:lnTo>
                      <a:lnTo>
                        <a:pt x="228" y="768"/>
                      </a:lnTo>
                      <a:lnTo>
                        <a:pt x="229" y="770"/>
                      </a:lnTo>
                      <a:lnTo>
                        <a:pt x="231" y="770"/>
                      </a:lnTo>
                      <a:lnTo>
                        <a:pt x="233" y="771"/>
                      </a:lnTo>
                      <a:lnTo>
                        <a:pt x="224" y="774"/>
                      </a:lnTo>
                      <a:lnTo>
                        <a:pt x="215" y="778"/>
                      </a:lnTo>
                      <a:lnTo>
                        <a:pt x="209" y="784"/>
                      </a:lnTo>
                      <a:lnTo>
                        <a:pt x="210" y="786"/>
                      </a:lnTo>
                      <a:lnTo>
                        <a:pt x="213" y="786"/>
                      </a:lnTo>
                      <a:lnTo>
                        <a:pt x="215" y="785"/>
                      </a:lnTo>
                      <a:lnTo>
                        <a:pt x="216" y="784"/>
                      </a:lnTo>
                      <a:lnTo>
                        <a:pt x="220" y="784"/>
                      </a:lnTo>
                      <a:lnTo>
                        <a:pt x="214" y="791"/>
                      </a:lnTo>
                      <a:lnTo>
                        <a:pt x="208" y="795"/>
                      </a:lnTo>
                      <a:lnTo>
                        <a:pt x="202" y="802"/>
                      </a:lnTo>
                      <a:lnTo>
                        <a:pt x="192" y="806"/>
                      </a:lnTo>
                      <a:lnTo>
                        <a:pt x="187" y="808"/>
                      </a:lnTo>
                      <a:lnTo>
                        <a:pt x="186" y="810"/>
                      </a:lnTo>
                      <a:lnTo>
                        <a:pt x="185" y="814"/>
                      </a:lnTo>
                      <a:lnTo>
                        <a:pt x="184" y="815"/>
                      </a:lnTo>
                      <a:lnTo>
                        <a:pt x="184" y="814"/>
                      </a:lnTo>
                      <a:lnTo>
                        <a:pt x="183" y="813"/>
                      </a:lnTo>
                      <a:lnTo>
                        <a:pt x="184" y="810"/>
                      </a:lnTo>
                      <a:lnTo>
                        <a:pt x="184" y="807"/>
                      </a:lnTo>
                      <a:lnTo>
                        <a:pt x="178" y="807"/>
                      </a:lnTo>
                      <a:lnTo>
                        <a:pt x="176" y="808"/>
                      </a:lnTo>
                      <a:lnTo>
                        <a:pt x="172" y="809"/>
                      </a:lnTo>
                      <a:lnTo>
                        <a:pt x="167" y="814"/>
                      </a:lnTo>
                      <a:lnTo>
                        <a:pt x="166" y="814"/>
                      </a:lnTo>
                      <a:lnTo>
                        <a:pt x="166" y="815"/>
                      </a:lnTo>
                      <a:lnTo>
                        <a:pt x="162" y="817"/>
                      </a:lnTo>
                      <a:lnTo>
                        <a:pt x="159" y="820"/>
                      </a:lnTo>
                      <a:lnTo>
                        <a:pt x="158" y="822"/>
                      </a:lnTo>
                      <a:lnTo>
                        <a:pt x="157" y="822"/>
                      </a:lnTo>
                      <a:lnTo>
                        <a:pt x="155" y="823"/>
                      </a:lnTo>
                      <a:lnTo>
                        <a:pt x="151" y="822"/>
                      </a:lnTo>
                      <a:lnTo>
                        <a:pt x="149" y="824"/>
                      </a:lnTo>
                      <a:lnTo>
                        <a:pt x="148" y="824"/>
                      </a:lnTo>
                      <a:lnTo>
                        <a:pt x="146" y="826"/>
                      </a:lnTo>
                      <a:lnTo>
                        <a:pt x="144" y="826"/>
                      </a:lnTo>
                      <a:lnTo>
                        <a:pt x="142" y="827"/>
                      </a:lnTo>
                      <a:lnTo>
                        <a:pt x="137" y="831"/>
                      </a:lnTo>
                      <a:lnTo>
                        <a:pt x="135" y="833"/>
                      </a:lnTo>
                      <a:lnTo>
                        <a:pt x="132" y="831"/>
                      </a:lnTo>
                      <a:lnTo>
                        <a:pt x="131" y="830"/>
                      </a:lnTo>
                      <a:lnTo>
                        <a:pt x="131" y="829"/>
                      </a:lnTo>
                      <a:lnTo>
                        <a:pt x="134" y="827"/>
                      </a:lnTo>
                      <a:lnTo>
                        <a:pt x="138" y="827"/>
                      </a:lnTo>
                      <a:lnTo>
                        <a:pt x="135" y="820"/>
                      </a:lnTo>
                      <a:lnTo>
                        <a:pt x="134" y="819"/>
                      </a:lnTo>
                      <a:lnTo>
                        <a:pt x="131" y="817"/>
                      </a:lnTo>
                      <a:lnTo>
                        <a:pt x="127" y="817"/>
                      </a:lnTo>
                      <a:lnTo>
                        <a:pt x="124" y="819"/>
                      </a:lnTo>
                      <a:lnTo>
                        <a:pt x="121" y="822"/>
                      </a:lnTo>
                      <a:lnTo>
                        <a:pt x="121" y="829"/>
                      </a:lnTo>
                      <a:lnTo>
                        <a:pt x="120" y="833"/>
                      </a:lnTo>
                      <a:lnTo>
                        <a:pt x="118" y="835"/>
                      </a:lnTo>
                      <a:lnTo>
                        <a:pt x="117" y="836"/>
                      </a:lnTo>
                      <a:lnTo>
                        <a:pt x="115" y="836"/>
                      </a:lnTo>
                      <a:lnTo>
                        <a:pt x="114" y="837"/>
                      </a:lnTo>
                      <a:lnTo>
                        <a:pt x="111" y="837"/>
                      </a:lnTo>
                      <a:lnTo>
                        <a:pt x="111" y="843"/>
                      </a:lnTo>
                      <a:lnTo>
                        <a:pt x="109" y="845"/>
                      </a:lnTo>
                      <a:lnTo>
                        <a:pt x="102" y="849"/>
                      </a:lnTo>
                      <a:lnTo>
                        <a:pt x="101" y="848"/>
                      </a:lnTo>
                      <a:lnTo>
                        <a:pt x="98" y="838"/>
                      </a:lnTo>
                      <a:lnTo>
                        <a:pt x="100" y="829"/>
                      </a:lnTo>
                      <a:lnTo>
                        <a:pt x="106" y="820"/>
                      </a:lnTo>
                      <a:lnTo>
                        <a:pt x="109" y="816"/>
                      </a:lnTo>
                      <a:lnTo>
                        <a:pt x="109" y="815"/>
                      </a:lnTo>
                      <a:lnTo>
                        <a:pt x="111" y="814"/>
                      </a:lnTo>
                      <a:lnTo>
                        <a:pt x="113" y="813"/>
                      </a:lnTo>
                      <a:lnTo>
                        <a:pt x="116" y="812"/>
                      </a:lnTo>
                      <a:lnTo>
                        <a:pt x="122" y="808"/>
                      </a:lnTo>
                      <a:lnTo>
                        <a:pt x="129" y="803"/>
                      </a:lnTo>
                      <a:lnTo>
                        <a:pt x="138" y="802"/>
                      </a:lnTo>
                      <a:lnTo>
                        <a:pt x="141" y="806"/>
                      </a:lnTo>
                      <a:lnTo>
                        <a:pt x="151" y="816"/>
                      </a:lnTo>
                      <a:lnTo>
                        <a:pt x="152" y="815"/>
                      </a:lnTo>
                      <a:lnTo>
                        <a:pt x="152" y="813"/>
                      </a:lnTo>
                      <a:lnTo>
                        <a:pt x="153" y="812"/>
                      </a:lnTo>
                      <a:lnTo>
                        <a:pt x="153" y="809"/>
                      </a:lnTo>
                      <a:lnTo>
                        <a:pt x="155" y="810"/>
                      </a:lnTo>
                      <a:lnTo>
                        <a:pt x="156" y="810"/>
                      </a:lnTo>
                      <a:lnTo>
                        <a:pt x="158" y="812"/>
                      </a:lnTo>
                      <a:lnTo>
                        <a:pt x="159" y="813"/>
                      </a:lnTo>
                      <a:lnTo>
                        <a:pt x="159" y="814"/>
                      </a:lnTo>
                      <a:lnTo>
                        <a:pt x="166" y="812"/>
                      </a:lnTo>
                      <a:lnTo>
                        <a:pt x="166" y="806"/>
                      </a:lnTo>
                      <a:lnTo>
                        <a:pt x="165" y="805"/>
                      </a:lnTo>
                      <a:lnTo>
                        <a:pt x="159" y="805"/>
                      </a:lnTo>
                      <a:lnTo>
                        <a:pt x="159" y="795"/>
                      </a:lnTo>
                      <a:lnTo>
                        <a:pt x="162" y="789"/>
                      </a:lnTo>
                      <a:lnTo>
                        <a:pt x="173" y="778"/>
                      </a:lnTo>
                      <a:lnTo>
                        <a:pt x="174" y="775"/>
                      </a:lnTo>
                      <a:lnTo>
                        <a:pt x="177" y="773"/>
                      </a:lnTo>
                      <a:lnTo>
                        <a:pt x="184" y="770"/>
                      </a:lnTo>
                      <a:lnTo>
                        <a:pt x="191" y="767"/>
                      </a:lnTo>
                      <a:lnTo>
                        <a:pt x="196" y="765"/>
                      </a:lnTo>
                      <a:lnTo>
                        <a:pt x="200" y="758"/>
                      </a:lnTo>
                      <a:lnTo>
                        <a:pt x="203" y="758"/>
                      </a:lnTo>
                      <a:lnTo>
                        <a:pt x="206" y="759"/>
                      </a:lnTo>
                      <a:lnTo>
                        <a:pt x="209" y="759"/>
                      </a:lnTo>
                      <a:lnTo>
                        <a:pt x="210" y="757"/>
                      </a:lnTo>
                      <a:lnTo>
                        <a:pt x="210" y="756"/>
                      </a:lnTo>
                      <a:lnTo>
                        <a:pt x="212" y="753"/>
                      </a:lnTo>
                      <a:lnTo>
                        <a:pt x="212" y="744"/>
                      </a:lnTo>
                      <a:lnTo>
                        <a:pt x="233" y="721"/>
                      </a:lnTo>
                      <a:lnTo>
                        <a:pt x="235" y="722"/>
                      </a:lnTo>
                      <a:lnTo>
                        <a:pt x="237" y="722"/>
                      </a:lnTo>
                      <a:lnTo>
                        <a:pt x="240" y="723"/>
                      </a:lnTo>
                      <a:lnTo>
                        <a:pt x="242" y="723"/>
                      </a:lnTo>
                      <a:lnTo>
                        <a:pt x="244" y="721"/>
                      </a:lnTo>
                      <a:lnTo>
                        <a:pt x="245" y="718"/>
                      </a:lnTo>
                      <a:lnTo>
                        <a:pt x="243" y="718"/>
                      </a:lnTo>
                      <a:lnTo>
                        <a:pt x="237" y="712"/>
                      </a:lnTo>
                      <a:lnTo>
                        <a:pt x="240" y="702"/>
                      </a:lnTo>
                      <a:lnTo>
                        <a:pt x="240" y="688"/>
                      </a:lnTo>
                      <a:lnTo>
                        <a:pt x="242" y="688"/>
                      </a:lnTo>
                      <a:lnTo>
                        <a:pt x="243" y="687"/>
                      </a:lnTo>
                      <a:lnTo>
                        <a:pt x="245" y="687"/>
                      </a:lnTo>
                      <a:lnTo>
                        <a:pt x="247" y="686"/>
                      </a:lnTo>
                      <a:lnTo>
                        <a:pt x="249" y="686"/>
                      </a:lnTo>
                      <a:lnTo>
                        <a:pt x="252" y="687"/>
                      </a:lnTo>
                      <a:lnTo>
                        <a:pt x="251" y="684"/>
                      </a:lnTo>
                      <a:lnTo>
                        <a:pt x="250" y="683"/>
                      </a:lnTo>
                      <a:lnTo>
                        <a:pt x="248" y="682"/>
                      </a:lnTo>
                      <a:lnTo>
                        <a:pt x="241" y="682"/>
                      </a:lnTo>
                      <a:lnTo>
                        <a:pt x="242" y="672"/>
                      </a:lnTo>
                      <a:lnTo>
                        <a:pt x="245" y="666"/>
                      </a:lnTo>
                      <a:lnTo>
                        <a:pt x="250" y="661"/>
                      </a:lnTo>
                      <a:lnTo>
                        <a:pt x="256" y="656"/>
                      </a:lnTo>
                      <a:lnTo>
                        <a:pt x="254" y="651"/>
                      </a:lnTo>
                      <a:lnTo>
                        <a:pt x="255" y="647"/>
                      </a:lnTo>
                      <a:lnTo>
                        <a:pt x="257" y="644"/>
                      </a:lnTo>
                      <a:lnTo>
                        <a:pt x="258" y="639"/>
                      </a:lnTo>
                      <a:lnTo>
                        <a:pt x="258" y="632"/>
                      </a:lnTo>
                      <a:lnTo>
                        <a:pt x="256" y="633"/>
                      </a:lnTo>
                      <a:lnTo>
                        <a:pt x="255" y="634"/>
                      </a:lnTo>
                      <a:lnTo>
                        <a:pt x="254" y="637"/>
                      </a:lnTo>
                      <a:lnTo>
                        <a:pt x="254" y="640"/>
                      </a:lnTo>
                      <a:lnTo>
                        <a:pt x="252" y="642"/>
                      </a:lnTo>
                      <a:lnTo>
                        <a:pt x="252" y="645"/>
                      </a:lnTo>
                      <a:lnTo>
                        <a:pt x="238" y="653"/>
                      </a:lnTo>
                      <a:lnTo>
                        <a:pt x="224" y="660"/>
                      </a:lnTo>
                      <a:lnTo>
                        <a:pt x="222" y="660"/>
                      </a:lnTo>
                      <a:lnTo>
                        <a:pt x="220" y="659"/>
                      </a:lnTo>
                      <a:lnTo>
                        <a:pt x="217" y="656"/>
                      </a:lnTo>
                      <a:lnTo>
                        <a:pt x="216" y="654"/>
                      </a:lnTo>
                      <a:lnTo>
                        <a:pt x="214" y="653"/>
                      </a:lnTo>
                      <a:lnTo>
                        <a:pt x="213" y="652"/>
                      </a:lnTo>
                      <a:lnTo>
                        <a:pt x="213" y="648"/>
                      </a:lnTo>
                      <a:lnTo>
                        <a:pt x="215" y="646"/>
                      </a:lnTo>
                      <a:lnTo>
                        <a:pt x="216" y="646"/>
                      </a:lnTo>
                      <a:lnTo>
                        <a:pt x="217" y="645"/>
                      </a:lnTo>
                      <a:lnTo>
                        <a:pt x="217" y="644"/>
                      </a:lnTo>
                      <a:lnTo>
                        <a:pt x="221" y="644"/>
                      </a:lnTo>
                      <a:lnTo>
                        <a:pt x="222" y="645"/>
                      </a:lnTo>
                      <a:lnTo>
                        <a:pt x="222" y="646"/>
                      </a:lnTo>
                      <a:lnTo>
                        <a:pt x="223" y="647"/>
                      </a:lnTo>
                      <a:lnTo>
                        <a:pt x="223" y="648"/>
                      </a:lnTo>
                      <a:lnTo>
                        <a:pt x="224" y="649"/>
                      </a:lnTo>
                      <a:lnTo>
                        <a:pt x="227" y="649"/>
                      </a:lnTo>
                      <a:lnTo>
                        <a:pt x="229" y="645"/>
                      </a:lnTo>
                      <a:lnTo>
                        <a:pt x="228" y="644"/>
                      </a:lnTo>
                      <a:lnTo>
                        <a:pt x="226" y="642"/>
                      </a:lnTo>
                      <a:lnTo>
                        <a:pt x="224" y="641"/>
                      </a:lnTo>
                      <a:lnTo>
                        <a:pt x="222" y="640"/>
                      </a:lnTo>
                      <a:lnTo>
                        <a:pt x="219" y="639"/>
                      </a:lnTo>
                      <a:lnTo>
                        <a:pt x="216" y="638"/>
                      </a:lnTo>
                      <a:lnTo>
                        <a:pt x="213" y="634"/>
                      </a:lnTo>
                      <a:lnTo>
                        <a:pt x="213" y="632"/>
                      </a:lnTo>
                      <a:lnTo>
                        <a:pt x="212" y="633"/>
                      </a:lnTo>
                      <a:lnTo>
                        <a:pt x="210" y="635"/>
                      </a:lnTo>
                      <a:lnTo>
                        <a:pt x="210" y="638"/>
                      </a:lnTo>
                      <a:lnTo>
                        <a:pt x="209" y="640"/>
                      </a:lnTo>
                      <a:lnTo>
                        <a:pt x="209" y="641"/>
                      </a:lnTo>
                      <a:lnTo>
                        <a:pt x="208" y="644"/>
                      </a:lnTo>
                      <a:lnTo>
                        <a:pt x="208" y="645"/>
                      </a:lnTo>
                      <a:lnTo>
                        <a:pt x="205" y="645"/>
                      </a:lnTo>
                      <a:lnTo>
                        <a:pt x="202" y="644"/>
                      </a:lnTo>
                      <a:lnTo>
                        <a:pt x="203" y="649"/>
                      </a:lnTo>
                      <a:lnTo>
                        <a:pt x="203" y="654"/>
                      </a:lnTo>
                      <a:lnTo>
                        <a:pt x="202" y="659"/>
                      </a:lnTo>
                      <a:lnTo>
                        <a:pt x="202" y="665"/>
                      </a:lnTo>
                      <a:lnTo>
                        <a:pt x="205" y="672"/>
                      </a:lnTo>
                      <a:lnTo>
                        <a:pt x="201" y="672"/>
                      </a:lnTo>
                      <a:lnTo>
                        <a:pt x="199" y="670"/>
                      </a:lnTo>
                      <a:lnTo>
                        <a:pt x="195" y="663"/>
                      </a:lnTo>
                      <a:lnTo>
                        <a:pt x="194" y="662"/>
                      </a:lnTo>
                      <a:lnTo>
                        <a:pt x="193" y="660"/>
                      </a:lnTo>
                      <a:lnTo>
                        <a:pt x="188" y="653"/>
                      </a:lnTo>
                      <a:lnTo>
                        <a:pt x="186" y="648"/>
                      </a:lnTo>
                      <a:lnTo>
                        <a:pt x="184" y="645"/>
                      </a:lnTo>
                      <a:lnTo>
                        <a:pt x="180" y="646"/>
                      </a:lnTo>
                      <a:lnTo>
                        <a:pt x="178" y="648"/>
                      </a:lnTo>
                      <a:lnTo>
                        <a:pt x="177" y="652"/>
                      </a:lnTo>
                      <a:lnTo>
                        <a:pt x="172" y="647"/>
                      </a:lnTo>
                      <a:lnTo>
                        <a:pt x="166" y="644"/>
                      </a:lnTo>
                      <a:lnTo>
                        <a:pt x="162" y="639"/>
                      </a:lnTo>
                      <a:lnTo>
                        <a:pt x="151" y="646"/>
                      </a:lnTo>
                      <a:lnTo>
                        <a:pt x="141" y="652"/>
                      </a:lnTo>
                      <a:lnTo>
                        <a:pt x="137" y="654"/>
                      </a:lnTo>
                      <a:lnTo>
                        <a:pt x="135" y="656"/>
                      </a:lnTo>
                      <a:lnTo>
                        <a:pt x="131" y="659"/>
                      </a:lnTo>
                      <a:lnTo>
                        <a:pt x="129" y="661"/>
                      </a:lnTo>
                      <a:lnTo>
                        <a:pt x="125" y="662"/>
                      </a:lnTo>
                      <a:lnTo>
                        <a:pt x="127" y="655"/>
                      </a:lnTo>
                      <a:lnTo>
                        <a:pt x="125" y="649"/>
                      </a:lnTo>
                      <a:lnTo>
                        <a:pt x="125" y="645"/>
                      </a:lnTo>
                      <a:lnTo>
                        <a:pt x="129" y="641"/>
                      </a:lnTo>
                      <a:lnTo>
                        <a:pt x="127" y="637"/>
                      </a:lnTo>
                      <a:lnTo>
                        <a:pt x="124" y="635"/>
                      </a:lnTo>
                      <a:lnTo>
                        <a:pt x="123" y="634"/>
                      </a:lnTo>
                      <a:lnTo>
                        <a:pt x="121" y="630"/>
                      </a:lnTo>
                      <a:lnTo>
                        <a:pt x="121" y="626"/>
                      </a:lnTo>
                      <a:lnTo>
                        <a:pt x="122" y="624"/>
                      </a:lnTo>
                      <a:lnTo>
                        <a:pt x="124" y="621"/>
                      </a:lnTo>
                      <a:lnTo>
                        <a:pt x="128" y="614"/>
                      </a:lnTo>
                      <a:lnTo>
                        <a:pt x="127" y="611"/>
                      </a:lnTo>
                      <a:lnTo>
                        <a:pt x="124" y="606"/>
                      </a:lnTo>
                      <a:lnTo>
                        <a:pt x="122" y="603"/>
                      </a:lnTo>
                      <a:lnTo>
                        <a:pt x="121" y="600"/>
                      </a:lnTo>
                      <a:lnTo>
                        <a:pt x="121" y="593"/>
                      </a:lnTo>
                      <a:lnTo>
                        <a:pt x="118" y="591"/>
                      </a:lnTo>
                      <a:lnTo>
                        <a:pt x="116" y="590"/>
                      </a:lnTo>
                      <a:lnTo>
                        <a:pt x="116" y="579"/>
                      </a:lnTo>
                      <a:lnTo>
                        <a:pt x="115" y="578"/>
                      </a:lnTo>
                      <a:lnTo>
                        <a:pt x="113" y="577"/>
                      </a:lnTo>
                      <a:lnTo>
                        <a:pt x="111" y="576"/>
                      </a:lnTo>
                      <a:lnTo>
                        <a:pt x="114" y="568"/>
                      </a:lnTo>
                      <a:lnTo>
                        <a:pt x="118" y="562"/>
                      </a:lnTo>
                      <a:lnTo>
                        <a:pt x="125" y="555"/>
                      </a:lnTo>
                      <a:lnTo>
                        <a:pt x="118" y="550"/>
                      </a:lnTo>
                      <a:lnTo>
                        <a:pt x="115" y="556"/>
                      </a:lnTo>
                      <a:lnTo>
                        <a:pt x="111" y="563"/>
                      </a:lnTo>
                      <a:lnTo>
                        <a:pt x="108" y="569"/>
                      </a:lnTo>
                      <a:lnTo>
                        <a:pt x="103" y="574"/>
                      </a:lnTo>
                      <a:lnTo>
                        <a:pt x="103" y="576"/>
                      </a:lnTo>
                      <a:lnTo>
                        <a:pt x="108" y="581"/>
                      </a:lnTo>
                      <a:lnTo>
                        <a:pt x="108" y="586"/>
                      </a:lnTo>
                      <a:lnTo>
                        <a:pt x="107" y="589"/>
                      </a:lnTo>
                      <a:lnTo>
                        <a:pt x="106" y="589"/>
                      </a:lnTo>
                      <a:lnTo>
                        <a:pt x="103" y="588"/>
                      </a:lnTo>
                      <a:lnTo>
                        <a:pt x="102" y="586"/>
                      </a:lnTo>
                      <a:lnTo>
                        <a:pt x="101" y="586"/>
                      </a:lnTo>
                      <a:lnTo>
                        <a:pt x="94" y="591"/>
                      </a:lnTo>
                      <a:lnTo>
                        <a:pt x="88" y="596"/>
                      </a:lnTo>
                      <a:lnTo>
                        <a:pt x="80" y="598"/>
                      </a:lnTo>
                      <a:lnTo>
                        <a:pt x="77" y="598"/>
                      </a:lnTo>
                      <a:lnTo>
                        <a:pt x="73" y="597"/>
                      </a:lnTo>
                      <a:lnTo>
                        <a:pt x="71" y="596"/>
                      </a:lnTo>
                      <a:lnTo>
                        <a:pt x="67" y="596"/>
                      </a:lnTo>
                      <a:lnTo>
                        <a:pt x="66" y="595"/>
                      </a:lnTo>
                      <a:lnTo>
                        <a:pt x="66" y="591"/>
                      </a:lnTo>
                      <a:lnTo>
                        <a:pt x="67" y="589"/>
                      </a:lnTo>
                      <a:lnTo>
                        <a:pt x="67" y="586"/>
                      </a:lnTo>
                      <a:lnTo>
                        <a:pt x="64" y="583"/>
                      </a:lnTo>
                      <a:lnTo>
                        <a:pt x="59" y="579"/>
                      </a:lnTo>
                      <a:lnTo>
                        <a:pt x="56" y="575"/>
                      </a:lnTo>
                      <a:lnTo>
                        <a:pt x="54" y="568"/>
                      </a:lnTo>
                      <a:lnTo>
                        <a:pt x="52" y="569"/>
                      </a:lnTo>
                      <a:lnTo>
                        <a:pt x="49" y="569"/>
                      </a:lnTo>
                      <a:lnTo>
                        <a:pt x="45" y="562"/>
                      </a:lnTo>
                      <a:lnTo>
                        <a:pt x="44" y="561"/>
                      </a:lnTo>
                      <a:lnTo>
                        <a:pt x="43" y="558"/>
                      </a:lnTo>
                      <a:lnTo>
                        <a:pt x="42" y="557"/>
                      </a:lnTo>
                      <a:lnTo>
                        <a:pt x="39" y="557"/>
                      </a:lnTo>
                      <a:lnTo>
                        <a:pt x="43" y="554"/>
                      </a:lnTo>
                      <a:lnTo>
                        <a:pt x="45" y="550"/>
                      </a:lnTo>
                      <a:lnTo>
                        <a:pt x="49" y="546"/>
                      </a:lnTo>
                      <a:lnTo>
                        <a:pt x="52" y="542"/>
                      </a:lnTo>
                      <a:lnTo>
                        <a:pt x="53" y="542"/>
                      </a:lnTo>
                      <a:lnTo>
                        <a:pt x="56" y="543"/>
                      </a:lnTo>
                      <a:lnTo>
                        <a:pt x="58" y="546"/>
                      </a:lnTo>
                      <a:lnTo>
                        <a:pt x="63" y="546"/>
                      </a:lnTo>
                      <a:lnTo>
                        <a:pt x="63" y="551"/>
                      </a:lnTo>
                      <a:lnTo>
                        <a:pt x="60" y="554"/>
                      </a:lnTo>
                      <a:lnTo>
                        <a:pt x="59" y="556"/>
                      </a:lnTo>
                      <a:lnTo>
                        <a:pt x="58" y="557"/>
                      </a:lnTo>
                      <a:lnTo>
                        <a:pt x="61" y="557"/>
                      </a:lnTo>
                      <a:lnTo>
                        <a:pt x="64" y="556"/>
                      </a:lnTo>
                      <a:lnTo>
                        <a:pt x="68" y="551"/>
                      </a:lnTo>
                      <a:lnTo>
                        <a:pt x="71" y="550"/>
                      </a:lnTo>
                      <a:lnTo>
                        <a:pt x="73" y="550"/>
                      </a:lnTo>
                      <a:lnTo>
                        <a:pt x="73" y="555"/>
                      </a:lnTo>
                      <a:lnTo>
                        <a:pt x="74" y="556"/>
                      </a:lnTo>
                      <a:lnTo>
                        <a:pt x="74" y="557"/>
                      </a:lnTo>
                      <a:lnTo>
                        <a:pt x="75" y="558"/>
                      </a:lnTo>
                      <a:lnTo>
                        <a:pt x="82" y="556"/>
                      </a:lnTo>
                      <a:lnTo>
                        <a:pt x="85" y="553"/>
                      </a:lnTo>
                      <a:lnTo>
                        <a:pt x="84" y="548"/>
                      </a:lnTo>
                      <a:lnTo>
                        <a:pt x="82" y="541"/>
                      </a:lnTo>
                      <a:lnTo>
                        <a:pt x="80" y="535"/>
                      </a:lnTo>
                      <a:lnTo>
                        <a:pt x="72" y="540"/>
                      </a:lnTo>
                      <a:lnTo>
                        <a:pt x="64" y="540"/>
                      </a:lnTo>
                      <a:lnTo>
                        <a:pt x="56" y="536"/>
                      </a:lnTo>
                      <a:lnTo>
                        <a:pt x="45" y="535"/>
                      </a:lnTo>
                      <a:lnTo>
                        <a:pt x="47" y="533"/>
                      </a:lnTo>
                      <a:lnTo>
                        <a:pt x="51" y="533"/>
                      </a:lnTo>
                      <a:lnTo>
                        <a:pt x="53" y="532"/>
                      </a:lnTo>
                      <a:lnTo>
                        <a:pt x="54" y="532"/>
                      </a:lnTo>
                      <a:lnTo>
                        <a:pt x="54" y="529"/>
                      </a:lnTo>
                      <a:lnTo>
                        <a:pt x="52" y="527"/>
                      </a:lnTo>
                      <a:lnTo>
                        <a:pt x="45" y="527"/>
                      </a:lnTo>
                      <a:lnTo>
                        <a:pt x="46" y="526"/>
                      </a:lnTo>
                      <a:lnTo>
                        <a:pt x="46" y="521"/>
                      </a:lnTo>
                      <a:lnTo>
                        <a:pt x="45" y="522"/>
                      </a:lnTo>
                      <a:lnTo>
                        <a:pt x="43" y="518"/>
                      </a:lnTo>
                      <a:lnTo>
                        <a:pt x="45" y="514"/>
                      </a:lnTo>
                      <a:lnTo>
                        <a:pt x="50" y="512"/>
                      </a:lnTo>
                      <a:lnTo>
                        <a:pt x="54" y="507"/>
                      </a:lnTo>
                      <a:lnTo>
                        <a:pt x="56" y="502"/>
                      </a:lnTo>
                      <a:lnTo>
                        <a:pt x="54" y="501"/>
                      </a:lnTo>
                      <a:lnTo>
                        <a:pt x="53" y="502"/>
                      </a:lnTo>
                      <a:lnTo>
                        <a:pt x="51" y="504"/>
                      </a:lnTo>
                      <a:lnTo>
                        <a:pt x="50" y="506"/>
                      </a:lnTo>
                      <a:lnTo>
                        <a:pt x="47" y="507"/>
                      </a:lnTo>
                      <a:lnTo>
                        <a:pt x="45" y="509"/>
                      </a:lnTo>
                      <a:lnTo>
                        <a:pt x="40" y="512"/>
                      </a:lnTo>
                      <a:lnTo>
                        <a:pt x="40" y="516"/>
                      </a:lnTo>
                      <a:lnTo>
                        <a:pt x="39" y="518"/>
                      </a:lnTo>
                      <a:lnTo>
                        <a:pt x="38" y="520"/>
                      </a:lnTo>
                      <a:lnTo>
                        <a:pt x="37" y="521"/>
                      </a:lnTo>
                      <a:lnTo>
                        <a:pt x="37" y="527"/>
                      </a:lnTo>
                      <a:lnTo>
                        <a:pt x="35" y="525"/>
                      </a:lnTo>
                      <a:lnTo>
                        <a:pt x="35" y="520"/>
                      </a:lnTo>
                      <a:lnTo>
                        <a:pt x="33" y="519"/>
                      </a:lnTo>
                      <a:lnTo>
                        <a:pt x="33" y="516"/>
                      </a:lnTo>
                      <a:lnTo>
                        <a:pt x="32" y="515"/>
                      </a:lnTo>
                      <a:lnTo>
                        <a:pt x="28" y="515"/>
                      </a:lnTo>
                      <a:lnTo>
                        <a:pt x="28" y="511"/>
                      </a:lnTo>
                      <a:lnTo>
                        <a:pt x="32" y="506"/>
                      </a:lnTo>
                      <a:lnTo>
                        <a:pt x="31" y="505"/>
                      </a:lnTo>
                      <a:lnTo>
                        <a:pt x="30" y="502"/>
                      </a:lnTo>
                      <a:lnTo>
                        <a:pt x="32" y="499"/>
                      </a:lnTo>
                      <a:lnTo>
                        <a:pt x="31" y="495"/>
                      </a:lnTo>
                      <a:lnTo>
                        <a:pt x="29" y="493"/>
                      </a:lnTo>
                      <a:lnTo>
                        <a:pt x="26" y="492"/>
                      </a:lnTo>
                      <a:lnTo>
                        <a:pt x="26" y="491"/>
                      </a:lnTo>
                      <a:lnTo>
                        <a:pt x="30" y="491"/>
                      </a:lnTo>
                      <a:lnTo>
                        <a:pt x="32" y="490"/>
                      </a:lnTo>
                      <a:lnTo>
                        <a:pt x="35" y="490"/>
                      </a:lnTo>
                      <a:lnTo>
                        <a:pt x="35" y="480"/>
                      </a:lnTo>
                      <a:lnTo>
                        <a:pt x="37" y="472"/>
                      </a:lnTo>
                      <a:lnTo>
                        <a:pt x="42" y="466"/>
                      </a:lnTo>
                      <a:lnTo>
                        <a:pt x="46" y="462"/>
                      </a:lnTo>
                      <a:lnTo>
                        <a:pt x="50" y="456"/>
                      </a:lnTo>
                      <a:lnTo>
                        <a:pt x="54" y="456"/>
                      </a:lnTo>
                      <a:lnTo>
                        <a:pt x="56" y="457"/>
                      </a:lnTo>
                      <a:lnTo>
                        <a:pt x="58" y="458"/>
                      </a:lnTo>
                      <a:lnTo>
                        <a:pt x="59" y="459"/>
                      </a:lnTo>
                      <a:lnTo>
                        <a:pt x="61" y="460"/>
                      </a:lnTo>
                      <a:lnTo>
                        <a:pt x="64" y="460"/>
                      </a:lnTo>
                      <a:lnTo>
                        <a:pt x="67" y="459"/>
                      </a:lnTo>
                      <a:lnTo>
                        <a:pt x="65" y="458"/>
                      </a:lnTo>
                      <a:lnTo>
                        <a:pt x="64" y="457"/>
                      </a:lnTo>
                      <a:lnTo>
                        <a:pt x="61" y="456"/>
                      </a:lnTo>
                      <a:lnTo>
                        <a:pt x="58" y="456"/>
                      </a:lnTo>
                      <a:lnTo>
                        <a:pt x="58" y="453"/>
                      </a:lnTo>
                      <a:lnTo>
                        <a:pt x="59" y="451"/>
                      </a:lnTo>
                      <a:lnTo>
                        <a:pt x="61" y="450"/>
                      </a:lnTo>
                      <a:lnTo>
                        <a:pt x="63" y="450"/>
                      </a:lnTo>
                      <a:lnTo>
                        <a:pt x="65" y="449"/>
                      </a:lnTo>
                      <a:lnTo>
                        <a:pt x="67" y="444"/>
                      </a:lnTo>
                      <a:lnTo>
                        <a:pt x="66" y="443"/>
                      </a:lnTo>
                      <a:lnTo>
                        <a:pt x="63" y="443"/>
                      </a:lnTo>
                      <a:lnTo>
                        <a:pt x="63" y="444"/>
                      </a:lnTo>
                      <a:lnTo>
                        <a:pt x="61" y="443"/>
                      </a:lnTo>
                      <a:lnTo>
                        <a:pt x="60" y="441"/>
                      </a:lnTo>
                      <a:lnTo>
                        <a:pt x="60" y="432"/>
                      </a:lnTo>
                      <a:lnTo>
                        <a:pt x="61" y="430"/>
                      </a:lnTo>
                      <a:lnTo>
                        <a:pt x="63" y="429"/>
                      </a:lnTo>
                      <a:lnTo>
                        <a:pt x="65" y="429"/>
                      </a:lnTo>
                      <a:lnTo>
                        <a:pt x="70" y="431"/>
                      </a:lnTo>
                      <a:lnTo>
                        <a:pt x="72" y="431"/>
                      </a:lnTo>
                      <a:lnTo>
                        <a:pt x="72" y="429"/>
                      </a:lnTo>
                      <a:lnTo>
                        <a:pt x="68" y="425"/>
                      </a:lnTo>
                      <a:lnTo>
                        <a:pt x="68" y="423"/>
                      </a:lnTo>
                      <a:lnTo>
                        <a:pt x="70" y="421"/>
                      </a:lnTo>
                      <a:lnTo>
                        <a:pt x="72" y="420"/>
                      </a:lnTo>
                      <a:lnTo>
                        <a:pt x="75" y="418"/>
                      </a:lnTo>
                      <a:lnTo>
                        <a:pt x="78" y="420"/>
                      </a:lnTo>
                      <a:lnTo>
                        <a:pt x="81" y="421"/>
                      </a:lnTo>
                      <a:lnTo>
                        <a:pt x="86" y="423"/>
                      </a:lnTo>
                      <a:lnTo>
                        <a:pt x="84" y="428"/>
                      </a:lnTo>
                      <a:lnTo>
                        <a:pt x="82" y="431"/>
                      </a:lnTo>
                      <a:lnTo>
                        <a:pt x="88" y="430"/>
                      </a:lnTo>
                      <a:lnTo>
                        <a:pt x="95" y="430"/>
                      </a:lnTo>
                      <a:lnTo>
                        <a:pt x="101" y="429"/>
                      </a:lnTo>
                      <a:lnTo>
                        <a:pt x="108" y="425"/>
                      </a:lnTo>
                      <a:lnTo>
                        <a:pt x="113" y="420"/>
                      </a:lnTo>
                      <a:lnTo>
                        <a:pt x="116" y="414"/>
                      </a:lnTo>
                      <a:lnTo>
                        <a:pt x="121" y="408"/>
                      </a:lnTo>
                      <a:lnTo>
                        <a:pt x="131" y="410"/>
                      </a:lnTo>
                      <a:lnTo>
                        <a:pt x="142" y="410"/>
                      </a:lnTo>
                      <a:lnTo>
                        <a:pt x="144" y="409"/>
                      </a:lnTo>
                      <a:lnTo>
                        <a:pt x="148" y="407"/>
                      </a:lnTo>
                      <a:lnTo>
                        <a:pt x="150" y="404"/>
                      </a:lnTo>
                      <a:lnTo>
                        <a:pt x="155" y="397"/>
                      </a:lnTo>
                      <a:lnTo>
                        <a:pt x="157" y="395"/>
                      </a:lnTo>
                      <a:lnTo>
                        <a:pt x="157" y="392"/>
                      </a:lnTo>
                      <a:lnTo>
                        <a:pt x="156" y="389"/>
                      </a:lnTo>
                      <a:lnTo>
                        <a:pt x="155" y="386"/>
                      </a:lnTo>
                      <a:lnTo>
                        <a:pt x="153" y="383"/>
                      </a:lnTo>
                      <a:lnTo>
                        <a:pt x="153" y="369"/>
                      </a:lnTo>
                      <a:lnTo>
                        <a:pt x="151" y="365"/>
                      </a:lnTo>
                      <a:lnTo>
                        <a:pt x="149" y="362"/>
                      </a:lnTo>
                      <a:lnTo>
                        <a:pt x="146" y="359"/>
                      </a:lnTo>
                      <a:lnTo>
                        <a:pt x="142" y="354"/>
                      </a:lnTo>
                      <a:lnTo>
                        <a:pt x="145" y="355"/>
                      </a:lnTo>
                      <a:lnTo>
                        <a:pt x="149" y="354"/>
                      </a:lnTo>
                      <a:lnTo>
                        <a:pt x="151" y="353"/>
                      </a:lnTo>
                      <a:lnTo>
                        <a:pt x="155" y="351"/>
                      </a:lnTo>
                      <a:lnTo>
                        <a:pt x="156" y="348"/>
                      </a:lnTo>
                      <a:lnTo>
                        <a:pt x="157" y="345"/>
                      </a:lnTo>
                      <a:lnTo>
                        <a:pt x="157" y="343"/>
                      </a:lnTo>
                      <a:lnTo>
                        <a:pt x="156" y="339"/>
                      </a:lnTo>
                      <a:lnTo>
                        <a:pt x="152" y="336"/>
                      </a:lnTo>
                      <a:lnTo>
                        <a:pt x="152" y="332"/>
                      </a:lnTo>
                      <a:lnTo>
                        <a:pt x="153" y="330"/>
                      </a:lnTo>
                      <a:lnTo>
                        <a:pt x="148" y="330"/>
                      </a:lnTo>
                      <a:lnTo>
                        <a:pt x="145" y="331"/>
                      </a:lnTo>
                      <a:lnTo>
                        <a:pt x="144" y="333"/>
                      </a:lnTo>
                      <a:lnTo>
                        <a:pt x="143" y="334"/>
                      </a:lnTo>
                      <a:lnTo>
                        <a:pt x="141" y="339"/>
                      </a:lnTo>
                      <a:lnTo>
                        <a:pt x="137" y="336"/>
                      </a:lnTo>
                      <a:lnTo>
                        <a:pt x="132" y="337"/>
                      </a:lnTo>
                      <a:lnTo>
                        <a:pt x="127" y="340"/>
                      </a:lnTo>
                      <a:lnTo>
                        <a:pt x="121" y="346"/>
                      </a:lnTo>
                      <a:lnTo>
                        <a:pt x="115" y="351"/>
                      </a:lnTo>
                      <a:lnTo>
                        <a:pt x="111" y="357"/>
                      </a:lnTo>
                      <a:lnTo>
                        <a:pt x="110" y="355"/>
                      </a:lnTo>
                      <a:lnTo>
                        <a:pt x="109" y="353"/>
                      </a:lnTo>
                      <a:lnTo>
                        <a:pt x="108" y="352"/>
                      </a:lnTo>
                      <a:lnTo>
                        <a:pt x="106" y="347"/>
                      </a:lnTo>
                      <a:lnTo>
                        <a:pt x="105" y="346"/>
                      </a:lnTo>
                      <a:lnTo>
                        <a:pt x="102" y="345"/>
                      </a:lnTo>
                      <a:lnTo>
                        <a:pt x="99" y="345"/>
                      </a:lnTo>
                      <a:lnTo>
                        <a:pt x="98" y="346"/>
                      </a:lnTo>
                      <a:lnTo>
                        <a:pt x="98" y="350"/>
                      </a:lnTo>
                      <a:lnTo>
                        <a:pt x="99" y="350"/>
                      </a:lnTo>
                      <a:lnTo>
                        <a:pt x="98" y="351"/>
                      </a:lnTo>
                      <a:lnTo>
                        <a:pt x="96" y="351"/>
                      </a:lnTo>
                      <a:lnTo>
                        <a:pt x="96" y="348"/>
                      </a:lnTo>
                      <a:lnTo>
                        <a:pt x="95" y="347"/>
                      </a:lnTo>
                      <a:lnTo>
                        <a:pt x="84" y="347"/>
                      </a:lnTo>
                      <a:lnTo>
                        <a:pt x="58" y="350"/>
                      </a:lnTo>
                      <a:lnTo>
                        <a:pt x="49" y="347"/>
                      </a:lnTo>
                      <a:lnTo>
                        <a:pt x="40" y="344"/>
                      </a:lnTo>
                      <a:lnTo>
                        <a:pt x="32" y="341"/>
                      </a:lnTo>
                      <a:lnTo>
                        <a:pt x="32" y="334"/>
                      </a:lnTo>
                      <a:lnTo>
                        <a:pt x="31" y="329"/>
                      </a:lnTo>
                      <a:lnTo>
                        <a:pt x="30" y="322"/>
                      </a:lnTo>
                      <a:lnTo>
                        <a:pt x="26" y="317"/>
                      </a:lnTo>
                      <a:lnTo>
                        <a:pt x="29" y="316"/>
                      </a:lnTo>
                      <a:lnTo>
                        <a:pt x="33" y="311"/>
                      </a:lnTo>
                      <a:lnTo>
                        <a:pt x="40" y="311"/>
                      </a:lnTo>
                      <a:lnTo>
                        <a:pt x="38" y="305"/>
                      </a:lnTo>
                      <a:lnTo>
                        <a:pt x="32" y="302"/>
                      </a:lnTo>
                      <a:lnTo>
                        <a:pt x="18" y="299"/>
                      </a:lnTo>
                      <a:lnTo>
                        <a:pt x="11" y="296"/>
                      </a:lnTo>
                      <a:lnTo>
                        <a:pt x="6" y="290"/>
                      </a:lnTo>
                      <a:lnTo>
                        <a:pt x="4" y="288"/>
                      </a:lnTo>
                      <a:lnTo>
                        <a:pt x="0" y="285"/>
                      </a:lnTo>
                      <a:lnTo>
                        <a:pt x="4" y="283"/>
                      </a:lnTo>
                      <a:lnTo>
                        <a:pt x="7" y="283"/>
                      </a:lnTo>
                      <a:lnTo>
                        <a:pt x="14" y="280"/>
                      </a:lnTo>
                      <a:lnTo>
                        <a:pt x="15" y="277"/>
                      </a:lnTo>
                      <a:lnTo>
                        <a:pt x="15" y="274"/>
                      </a:lnTo>
                      <a:lnTo>
                        <a:pt x="21" y="275"/>
                      </a:lnTo>
                      <a:lnTo>
                        <a:pt x="25" y="274"/>
                      </a:lnTo>
                      <a:lnTo>
                        <a:pt x="33" y="266"/>
                      </a:lnTo>
                      <a:lnTo>
                        <a:pt x="39" y="263"/>
                      </a:lnTo>
                      <a:lnTo>
                        <a:pt x="44" y="263"/>
                      </a:lnTo>
                      <a:lnTo>
                        <a:pt x="49" y="266"/>
                      </a:lnTo>
                      <a:lnTo>
                        <a:pt x="56" y="266"/>
                      </a:lnTo>
                      <a:lnTo>
                        <a:pt x="56" y="263"/>
                      </a:lnTo>
                      <a:lnTo>
                        <a:pt x="54" y="261"/>
                      </a:lnTo>
                      <a:lnTo>
                        <a:pt x="53" y="260"/>
                      </a:lnTo>
                      <a:lnTo>
                        <a:pt x="53" y="257"/>
                      </a:lnTo>
                      <a:lnTo>
                        <a:pt x="54" y="255"/>
                      </a:lnTo>
                      <a:lnTo>
                        <a:pt x="59" y="253"/>
                      </a:lnTo>
                      <a:lnTo>
                        <a:pt x="60" y="252"/>
                      </a:lnTo>
                      <a:lnTo>
                        <a:pt x="63" y="250"/>
                      </a:lnTo>
                      <a:lnTo>
                        <a:pt x="70" y="250"/>
                      </a:lnTo>
                      <a:lnTo>
                        <a:pt x="73" y="247"/>
                      </a:lnTo>
                      <a:lnTo>
                        <a:pt x="79" y="245"/>
                      </a:lnTo>
                      <a:lnTo>
                        <a:pt x="86" y="243"/>
                      </a:lnTo>
                      <a:lnTo>
                        <a:pt x="93" y="246"/>
                      </a:lnTo>
                      <a:lnTo>
                        <a:pt x="92" y="248"/>
                      </a:lnTo>
                      <a:lnTo>
                        <a:pt x="92" y="252"/>
                      </a:lnTo>
                      <a:lnTo>
                        <a:pt x="87" y="261"/>
                      </a:lnTo>
                      <a:lnTo>
                        <a:pt x="84" y="261"/>
                      </a:lnTo>
                      <a:lnTo>
                        <a:pt x="86" y="263"/>
                      </a:lnTo>
                      <a:lnTo>
                        <a:pt x="89" y="266"/>
                      </a:lnTo>
                      <a:lnTo>
                        <a:pt x="92" y="268"/>
                      </a:lnTo>
                      <a:lnTo>
                        <a:pt x="93" y="271"/>
                      </a:lnTo>
                      <a:lnTo>
                        <a:pt x="98" y="273"/>
                      </a:lnTo>
                      <a:lnTo>
                        <a:pt x="105" y="271"/>
                      </a:lnTo>
                      <a:lnTo>
                        <a:pt x="110" y="270"/>
                      </a:lnTo>
                      <a:lnTo>
                        <a:pt x="114" y="271"/>
                      </a:lnTo>
                      <a:lnTo>
                        <a:pt x="114" y="276"/>
                      </a:lnTo>
                      <a:lnTo>
                        <a:pt x="117" y="276"/>
                      </a:lnTo>
                      <a:lnTo>
                        <a:pt x="120" y="275"/>
                      </a:lnTo>
                      <a:lnTo>
                        <a:pt x="122" y="275"/>
                      </a:lnTo>
                      <a:lnTo>
                        <a:pt x="124" y="274"/>
                      </a:lnTo>
                      <a:lnTo>
                        <a:pt x="127" y="274"/>
                      </a:lnTo>
                      <a:lnTo>
                        <a:pt x="129" y="275"/>
                      </a:lnTo>
                      <a:lnTo>
                        <a:pt x="130" y="276"/>
                      </a:lnTo>
                      <a:lnTo>
                        <a:pt x="131" y="278"/>
                      </a:lnTo>
                      <a:lnTo>
                        <a:pt x="134" y="277"/>
                      </a:lnTo>
                      <a:lnTo>
                        <a:pt x="136" y="275"/>
                      </a:lnTo>
                      <a:lnTo>
                        <a:pt x="142" y="263"/>
                      </a:lnTo>
                      <a:lnTo>
                        <a:pt x="144" y="262"/>
                      </a:lnTo>
                      <a:lnTo>
                        <a:pt x="145" y="263"/>
                      </a:lnTo>
                      <a:lnTo>
                        <a:pt x="146" y="263"/>
                      </a:lnTo>
                      <a:lnTo>
                        <a:pt x="146" y="269"/>
                      </a:lnTo>
                      <a:lnTo>
                        <a:pt x="148" y="270"/>
                      </a:lnTo>
                      <a:lnTo>
                        <a:pt x="149" y="270"/>
                      </a:lnTo>
                      <a:lnTo>
                        <a:pt x="151" y="268"/>
                      </a:lnTo>
                      <a:lnTo>
                        <a:pt x="152" y="266"/>
                      </a:lnTo>
                      <a:lnTo>
                        <a:pt x="152" y="261"/>
                      </a:lnTo>
                      <a:lnTo>
                        <a:pt x="151" y="259"/>
                      </a:lnTo>
                      <a:lnTo>
                        <a:pt x="153" y="256"/>
                      </a:lnTo>
                      <a:lnTo>
                        <a:pt x="167" y="256"/>
                      </a:lnTo>
                      <a:lnTo>
                        <a:pt x="170" y="255"/>
                      </a:lnTo>
                      <a:lnTo>
                        <a:pt x="170" y="248"/>
                      </a:lnTo>
                      <a:lnTo>
                        <a:pt x="169" y="246"/>
                      </a:lnTo>
                      <a:lnTo>
                        <a:pt x="167" y="245"/>
                      </a:lnTo>
                      <a:lnTo>
                        <a:pt x="166" y="242"/>
                      </a:lnTo>
                      <a:lnTo>
                        <a:pt x="158" y="242"/>
                      </a:lnTo>
                      <a:lnTo>
                        <a:pt x="153" y="240"/>
                      </a:lnTo>
                      <a:lnTo>
                        <a:pt x="151" y="240"/>
                      </a:lnTo>
                      <a:lnTo>
                        <a:pt x="149" y="241"/>
                      </a:lnTo>
                      <a:lnTo>
                        <a:pt x="148" y="241"/>
                      </a:lnTo>
                      <a:lnTo>
                        <a:pt x="146" y="243"/>
                      </a:lnTo>
                      <a:lnTo>
                        <a:pt x="144" y="246"/>
                      </a:lnTo>
                      <a:lnTo>
                        <a:pt x="141" y="246"/>
                      </a:lnTo>
                      <a:lnTo>
                        <a:pt x="141" y="242"/>
                      </a:lnTo>
                      <a:lnTo>
                        <a:pt x="138" y="240"/>
                      </a:lnTo>
                      <a:lnTo>
                        <a:pt x="137" y="240"/>
                      </a:lnTo>
                      <a:lnTo>
                        <a:pt x="136" y="239"/>
                      </a:lnTo>
                      <a:lnTo>
                        <a:pt x="136" y="232"/>
                      </a:lnTo>
                      <a:lnTo>
                        <a:pt x="137" y="229"/>
                      </a:lnTo>
                      <a:lnTo>
                        <a:pt x="138" y="228"/>
                      </a:lnTo>
                      <a:lnTo>
                        <a:pt x="139" y="226"/>
                      </a:lnTo>
                      <a:lnTo>
                        <a:pt x="139" y="225"/>
                      </a:lnTo>
                      <a:lnTo>
                        <a:pt x="138" y="222"/>
                      </a:lnTo>
                      <a:lnTo>
                        <a:pt x="134" y="220"/>
                      </a:lnTo>
                      <a:lnTo>
                        <a:pt x="131" y="220"/>
                      </a:lnTo>
                      <a:lnTo>
                        <a:pt x="129" y="219"/>
                      </a:lnTo>
                      <a:lnTo>
                        <a:pt x="128" y="219"/>
                      </a:lnTo>
                      <a:lnTo>
                        <a:pt x="125" y="217"/>
                      </a:lnTo>
                      <a:lnTo>
                        <a:pt x="125" y="212"/>
                      </a:lnTo>
                      <a:lnTo>
                        <a:pt x="121" y="217"/>
                      </a:lnTo>
                      <a:lnTo>
                        <a:pt x="114" y="218"/>
                      </a:lnTo>
                      <a:lnTo>
                        <a:pt x="106" y="218"/>
                      </a:lnTo>
                      <a:lnTo>
                        <a:pt x="99" y="215"/>
                      </a:lnTo>
                      <a:lnTo>
                        <a:pt x="95" y="199"/>
                      </a:lnTo>
                      <a:lnTo>
                        <a:pt x="89" y="186"/>
                      </a:lnTo>
                      <a:lnTo>
                        <a:pt x="80" y="176"/>
                      </a:lnTo>
                      <a:lnTo>
                        <a:pt x="71" y="166"/>
                      </a:lnTo>
                      <a:lnTo>
                        <a:pt x="60" y="158"/>
                      </a:lnTo>
                      <a:lnTo>
                        <a:pt x="50" y="149"/>
                      </a:lnTo>
                      <a:lnTo>
                        <a:pt x="54" y="136"/>
                      </a:lnTo>
                      <a:lnTo>
                        <a:pt x="58" y="123"/>
                      </a:lnTo>
                      <a:lnTo>
                        <a:pt x="74" y="124"/>
                      </a:lnTo>
                      <a:lnTo>
                        <a:pt x="87" y="122"/>
                      </a:lnTo>
                      <a:lnTo>
                        <a:pt x="98" y="119"/>
                      </a:lnTo>
                      <a:lnTo>
                        <a:pt x="105" y="113"/>
                      </a:lnTo>
                      <a:lnTo>
                        <a:pt x="111" y="103"/>
                      </a:lnTo>
                      <a:lnTo>
                        <a:pt x="116" y="99"/>
                      </a:lnTo>
                      <a:lnTo>
                        <a:pt x="116" y="94"/>
                      </a:lnTo>
                      <a:lnTo>
                        <a:pt x="117" y="91"/>
                      </a:lnTo>
                      <a:lnTo>
                        <a:pt x="117" y="86"/>
                      </a:lnTo>
                      <a:lnTo>
                        <a:pt x="118" y="82"/>
                      </a:lnTo>
                      <a:lnTo>
                        <a:pt x="124" y="73"/>
                      </a:lnTo>
                      <a:lnTo>
                        <a:pt x="130" y="66"/>
                      </a:lnTo>
                      <a:lnTo>
                        <a:pt x="134" y="58"/>
                      </a:lnTo>
                      <a:lnTo>
                        <a:pt x="145" y="57"/>
                      </a:lnTo>
                      <a:lnTo>
                        <a:pt x="155" y="53"/>
                      </a:lnTo>
                      <a:lnTo>
                        <a:pt x="162" y="47"/>
                      </a:lnTo>
                      <a:lnTo>
                        <a:pt x="169" y="40"/>
                      </a:lnTo>
                      <a:lnTo>
                        <a:pt x="171" y="43"/>
                      </a:lnTo>
                      <a:lnTo>
                        <a:pt x="171" y="47"/>
                      </a:lnTo>
                      <a:lnTo>
                        <a:pt x="170" y="50"/>
                      </a:lnTo>
                      <a:lnTo>
                        <a:pt x="170" y="51"/>
                      </a:lnTo>
                      <a:lnTo>
                        <a:pt x="169" y="52"/>
                      </a:lnTo>
                      <a:lnTo>
                        <a:pt x="171" y="52"/>
                      </a:lnTo>
                      <a:lnTo>
                        <a:pt x="172" y="53"/>
                      </a:lnTo>
                      <a:lnTo>
                        <a:pt x="173" y="53"/>
                      </a:lnTo>
                      <a:lnTo>
                        <a:pt x="174" y="54"/>
                      </a:lnTo>
                      <a:lnTo>
                        <a:pt x="177" y="50"/>
                      </a:lnTo>
                      <a:lnTo>
                        <a:pt x="181" y="43"/>
                      </a:lnTo>
                      <a:lnTo>
                        <a:pt x="185" y="40"/>
                      </a:lnTo>
                      <a:lnTo>
                        <a:pt x="184" y="39"/>
                      </a:lnTo>
                      <a:lnTo>
                        <a:pt x="177" y="39"/>
                      </a:lnTo>
                      <a:lnTo>
                        <a:pt x="174" y="37"/>
                      </a:lnTo>
                      <a:lnTo>
                        <a:pt x="174" y="35"/>
                      </a:lnTo>
                      <a:lnTo>
                        <a:pt x="176" y="32"/>
                      </a:lnTo>
                      <a:lnTo>
                        <a:pt x="181" y="26"/>
                      </a:lnTo>
                      <a:lnTo>
                        <a:pt x="183" y="26"/>
                      </a:lnTo>
                      <a:lnTo>
                        <a:pt x="183" y="29"/>
                      </a:lnTo>
                      <a:lnTo>
                        <a:pt x="184" y="31"/>
                      </a:lnTo>
                      <a:lnTo>
                        <a:pt x="184" y="32"/>
                      </a:lnTo>
                      <a:lnTo>
                        <a:pt x="192" y="30"/>
                      </a:lnTo>
                      <a:lnTo>
                        <a:pt x="199" y="29"/>
                      </a:lnTo>
                      <a:lnTo>
                        <a:pt x="207" y="26"/>
                      </a:lnTo>
                      <a:lnTo>
                        <a:pt x="216" y="19"/>
                      </a:lnTo>
                      <a:lnTo>
                        <a:pt x="223" y="10"/>
                      </a:lnTo>
                      <a:lnTo>
                        <a:pt x="228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" name="Freeform 75"/>
                <p:cNvSpPr>
                  <a:spLocks noEditPoints="1"/>
                </p:cNvSpPr>
                <p:nvPr/>
              </p:nvSpPr>
              <p:spPr bwMode="auto">
                <a:xfrm>
                  <a:off x="5159375" y="5314951"/>
                  <a:ext cx="266700" cy="131763"/>
                </a:xfrm>
                <a:custGeom>
                  <a:avLst/>
                  <a:gdLst/>
                  <a:ahLst/>
                  <a:cxnLst>
                    <a:cxn ang="0">
                      <a:pos x="44" y="39"/>
                    </a:cxn>
                    <a:cxn ang="0">
                      <a:pos x="62" y="52"/>
                    </a:cxn>
                    <a:cxn ang="0">
                      <a:pos x="69" y="61"/>
                    </a:cxn>
                    <a:cxn ang="0">
                      <a:pos x="71" y="55"/>
                    </a:cxn>
                    <a:cxn ang="0">
                      <a:pos x="78" y="48"/>
                    </a:cxn>
                    <a:cxn ang="0">
                      <a:pos x="77" y="55"/>
                    </a:cxn>
                    <a:cxn ang="0">
                      <a:pos x="80" y="59"/>
                    </a:cxn>
                    <a:cxn ang="0">
                      <a:pos x="92" y="56"/>
                    </a:cxn>
                    <a:cxn ang="0">
                      <a:pos x="102" y="64"/>
                    </a:cxn>
                    <a:cxn ang="0">
                      <a:pos x="108" y="68"/>
                    </a:cxn>
                    <a:cxn ang="0">
                      <a:pos x="112" y="71"/>
                    </a:cxn>
                    <a:cxn ang="0">
                      <a:pos x="105" y="73"/>
                    </a:cxn>
                    <a:cxn ang="0">
                      <a:pos x="100" y="74"/>
                    </a:cxn>
                    <a:cxn ang="0">
                      <a:pos x="94" y="81"/>
                    </a:cxn>
                    <a:cxn ang="0">
                      <a:pos x="73" y="76"/>
                    </a:cxn>
                    <a:cxn ang="0">
                      <a:pos x="74" y="70"/>
                    </a:cxn>
                    <a:cxn ang="0">
                      <a:pos x="67" y="71"/>
                    </a:cxn>
                    <a:cxn ang="0">
                      <a:pos x="58" y="64"/>
                    </a:cxn>
                    <a:cxn ang="0">
                      <a:pos x="44" y="57"/>
                    </a:cxn>
                    <a:cxn ang="0">
                      <a:pos x="22" y="53"/>
                    </a:cxn>
                    <a:cxn ang="0">
                      <a:pos x="2" y="45"/>
                    </a:cxn>
                    <a:cxn ang="0">
                      <a:pos x="0" y="40"/>
                    </a:cxn>
                    <a:cxn ang="0">
                      <a:pos x="5" y="36"/>
                    </a:cxn>
                    <a:cxn ang="0">
                      <a:pos x="3" y="32"/>
                    </a:cxn>
                    <a:cxn ang="0">
                      <a:pos x="6" y="35"/>
                    </a:cxn>
                    <a:cxn ang="0">
                      <a:pos x="8" y="40"/>
                    </a:cxn>
                    <a:cxn ang="0">
                      <a:pos x="10" y="32"/>
                    </a:cxn>
                    <a:cxn ang="0">
                      <a:pos x="8" y="29"/>
                    </a:cxn>
                    <a:cxn ang="0">
                      <a:pos x="13" y="29"/>
                    </a:cxn>
                    <a:cxn ang="0">
                      <a:pos x="17" y="25"/>
                    </a:cxn>
                    <a:cxn ang="0">
                      <a:pos x="17" y="25"/>
                    </a:cxn>
                    <a:cxn ang="0">
                      <a:pos x="118" y="13"/>
                    </a:cxn>
                    <a:cxn ang="0">
                      <a:pos x="127" y="19"/>
                    </a:cxn>
                    <a:cxn ang="0">
                      <a:pos x="138" y="22"/>
                    </a:cxn>
                    <a:cxn ang="0">
                      <a:pos x="152" y="34"/>
                    </a:cxn>
                    <a:cxn ang="0">
                      <a:pos x="168" y="40"/>
                    </a:cxn>
                    <a:cxn ang="0">
                      <a:pos x="162" y="57"/>
                    </a:cxn>
                    <a:cxn ang="0">
                      <a:pos x="154" y="57"/>
                    </a:cxn>
                    <a:cxn ang="0">
                      <a:pos x="145" y="54"/>
                    </a:cxn>
                    <a:cxn ang="0">
                      <a:pos x="137" y="48"/>
                    </a:cxn>
                    <a:cxn ang="0">
                      <a:pos x="137" y="42"/>
                    </a:cxn>
                    <a:cxn ang="0">
                      <a:pos x="130" y="40"/>
                    </a:cxn>
                    <a:cxn ang="0">
                      <a:pos x="116" y="21"/>
                    </a:cxn>
                    <a:cxn ang="0">
                      <a:pos x="108" y="0"/>
                    </a:cxn>
                    <a:cxn ang="0">
                      <a:pos x="116" y="10"/>
                    </a:cxn>
                    <a:cxn ang="0">
                      <a:pos x="114" y="12"/>
                    </a:cxn>
                    <a:cxn ang="0">
                      <a:pos x="112" y="12"/>
                    </a:cxn>
                    <a:cxn ang="0">
                      <a:pos x="108" y="20"/>
                    </a:cxn>
                    <a:cxn ang="0">
                      <a:pos x="140" y="68"/>
                    </a:cxn>
                    <a:cxn ang="0">
                      <a:pos x="129" y="63"/>
                    </a:cxn>
                    <a:cxn ang="0">
                      <a:pos x="116" y="68"/>
                    </a:cxn>
                    <a:cxn ang="0">
                      <a:pos x="112" y="56"/>
                    </a:cxn>
                    <a:cxn ang="0">
                      <a:pos x="112" y="46"/>
                    </a:cxn>
                    <a:cxn ang="0">
                      <a:pos x="106" y="43"/>
                    </a:cxn>
                    <a:cxn ang="0">
                      <a:pos x="100" y="43"/>
                    </a:cxn>
                    <a:cxn ang="0">
                      <a:pos x="101" y="47"/>
                    </a:cxn>
                    <a:cxn ang="0">
                      <a:pos x="104" y="53"/>
                    </a:cxn>
                    <a:cxn ang="0">
                      <a:pos x="90" y="48"/>
                    </a:cxn>
                    <a:cxn ang="0">
                      <a:pos x="79" y="46"/>
                    </a:cxn>
                    <a:cxn ang="0">
                      <a:pos x="88" y="35"/>
                    </a:cxn>
                    <a:cxn ang="0">
                      <a:pos x="87" y="18"/>
                    </a:cxn>
                    <a:cxn ang="0">
                      <a:pos x="93" y="5"/>
                    </a:cxn>
                  </a:cxnLst>
                  <a:rect l="0" t="0" r="r" b="b"/>
                  <a:pathLst>
                    <a:path w="168" h="83">
                      <a:moveTo>
                        <a:pt x="17" y="25"/>
                      </a:moveTo>
                      <a:lnTo>
                        <a:pt x="19" y="25"/>
                      </a:lnTo>
                      <a:lnTo>
                        <a:pt x="44" y="39"/>
                      </a:lnTo>
                      <a:lnTo>
                        <a:pt x="58" y="43"/>
                      </a:lnTo>
                      <a:lnTo>
                        <a:pt x="60" y="48"/>
                      </a:lnTo>
                      <a:lnTo>
                        <a:pt x="62" y="52"/>
                      </a:lnTo>
                      <a:lnTo>
                        <a:pt x="65" y="54"/>
                      </a:lnTo>
                      <a:lnTo>
                        <a:pt x="66" y="57"/>
                      </a:lnTo>
                      <a:lnTo>
                        <a:pt x="69" y="61"/>
                      </a:lnTo>
                      <a:lnTo>
                        <a:pt x="70" y="61"/>
                      </a:lnTo>
                      <a:lnTo>
                        <a:pt x="71" y="60"/>
                      </a:lnTo>
                      <a:lnTo>
                        <a:pt x="71" y="55"/>
                      </a:lnTo>
                      <a:lnTo>
                        <a:pt x="73" y="53"/>
                      </a:lnTo>
                      <a:lnTo>
                        <a:pt x="76" y="53"/>
                      </a:lnTo>
                      <a:lnTo>
                        <a:pt x="78" y="48"/>
                      </a:lnTo>
                      <a:lnTo>
                        <a:pt x="80" y="47"/>
                      </a:lnTo>
                      <a:lnTo>
                        <a:pt x="76" y="54"/>
                      </a:lnTo>
                      <a:lnTo>
                        <a:pt x="77" y="55"/>
                      </a:lnTo>
                      <a:lnTo>
                        <a:pt x="77" y="56"/>
                      </a:lnTo>
                      <a:lnTo>
                        <a:pt x="79" y="57"/>
                      </a:lnTo>
                      <a:lnTo>
                        <a:pt x="80" y="59"/>
                      </a:lnTo>
                      <a:lnTo>
                        <a:pt x="83" y="57"/>
                      </a:lnTo>
                      <a:lnTo>
                        <a:pt x="86" y="56"/>
                      </a:lnTo>
                      <a:lnTo>
                        <a:pt x="92" y="56"/>
                      </a:lnTo>
                      <a:lnTo>
                        <a:pt x="93" y="60"/>
                      </a:lnTo>
                      <a:lnTo>
                        <a:pt x="98" y="64"/>
                      </a:lnTo>
                      <a:lnTo>
                        <a:pt x="102" y="64"/>
                      </a:lnTo>
                      <a:lnTo>
                        <a:pt x="107" y="63"/>
                      </a:lnTo>
                      <a:lnTo>
                        <a:pt x="107" y="66"/>
                      </a:lnTo>
                      <a:lnTo>
                        <a:pt x="108" y="68"/>
                      </a:lnTo>
                      <a:lnTo>
                        <a:pt x="111" y="69"/>
                      </a:lnTo>
                      <a:lnTo>
                        <a:pt x="111" y="70"/>
                      </a:lnTo>
                      <a:lnTo>
                        <a:pt x="112" y="71"/>
                      </a:lnTo>
                      <a:lnTo>
                        <a:pt x="112" y="74"/>
                      </a:lnTo>
                      <a:lnTo>
                        <a:pt x="108" y="74"/>
                      </a:lnTo>
                      <a:lnTo>
                        <a:pt x="105" y="73"/>
                      </a:lnTo>
                      <a:lnTo>
                        <a:pt x="102" y="73"/>
                      </a:lnTo>
                      <a:lnTo>
                        <a:pt x="101" y="74"/>
                      </a:lnTo>
                      <a:lnTo>
                        <a:pt x="100" y="74"/>
                      </a:lnTo>
                      <a:lnTo>
                        <a:pt x="100" y="78"/>
                      </a:lnTo>
                      <a:lnTo>
                        <a:pt x="101" y="83"/>
                      </a:lnTo>
                      <a:lnTo>
                        <a:pt x="94" y="81"/>
                      </a:lnTo>
                      <a:lnTo>
                        <a:pt x="87" y="80"/>
                      </a:lnTo>
                      <a:lnTo>
                        <a:pt x="79" y="78"/>
                      </a:lnTo>
                      <a:lnTo>
                        <a:pt x="73" y="76"/>
                      </a:lnTo>
                      <a:lnTo>
                        <a:pt x="73" y="75"/>
                      </a:lnTo>
                      <a:lnTo>
                        <a:pt x="74" y="74"/>
                      </a:lnTo>
                      <a:lnTo>
                        <a:pt x="74" y="70"/>
                      </a:lnTo>
                      <a:lnTo>
                        <a:pt x="73" y="70"/>
                      </a:lnTo>
                      <a:lnTo>
                        <a:pt x="69" y="73"/>
                      </a:lnTo>
                      <a:lnTo>
                        <a:pt x="67" y="71"/>
                      </a:lnTo>
                      <a:lnTo>
                        <a:pt x="65" y="70"/>
                      </a:lnTo>
                      <a:lnTo>
                        <a:pt x="60" y="70"/>
                      </a:lnTo>
                      <a:lnTo>
                        <a:pt x="58" y="64"/>
                      </a:lnTo>
                      <a:lnTo>
                        <a:pt x="55" y="61"/>
                      </a:lnTo>
                      <a:lnTo>
                        <a:pt x="49" y="60"/>
                      </a:lnTo>
                      <a:lnTo>
                        <a:pt x="44" y="57"/>
                      </a:lnTo>
                      <a:lnTo>
                        <a:pt x="41" y="53"/>
                      </a:lnTo>
                      <a:lnTo>
                        <a:pt x="31" y="54"/>
                      </a:lnTo>
                      <a:lnTo>
                        <a:pt x="22" y="53"/>
                      </a:lnTo>
                      <a:lnTo>
                        <a:pt x="13" y="49"/>
                      </a:lnTo>
                      <a:lnTo>
                        <a:pt x="2" y="48"/>
                      </a:lnTo>
                      <a:lnTo>
                        <a:pt x="2" y="45"/>
                      </a:lnTo>
                      <a:lnTo>
                        <a:pt x="1" y="43"/>
                      </a:lnTo>
                      <a:lnTo>
                        <a:pt x="0" y="41"/>
                      </a:lnTo>
                      <a:lnTo>
                        <a:pt x="0" y="40"/>
                      </a:lnTo>
                      <a:lnTo>
                        <a:pt x="1" y="38"/>
                      </a:lnTo>
                      <a:lnTo>
                        <a:pt x="6" y="38"/>
                      </a:lnTo>
                      <a:lnTo>
                        <a:pt x="5" y="36"/>
                      </a:lnTo>
                      <a:lnTo>
                        <a:pt x="5" y="35"/>
                      </a:lnTo>
                      <a:lnTo>
                        <a:pt x="3" y="34"/>
                      </a:lnTo>
                      <a:lnTo>
                        <a:pt x="3" y="32"/>
                      </a:lnTo>
                      <a:lnTo>
                        <a:pt x="5" y="31"/>
                      </a:lnTo>
                      <a:lnTo>
                        <a:pt x="6" y="31"/>
                      </a:lnTo>
                      <a:lnTo>
                        <a:pt x="6" y="35"/>
                      </a:lnTo>
                      <a:lnTo>
                        <a:pt x="7" y="35"/>
                      </a:lnTo>
                      <a:lnTo>
                        <a:pt x="8" y="36"/>
                      </a:lnTo>
                      <a:lnTo>
                        <a:pt x="8" y="40"/>
                      </a:lnTo>
                      <a:lnTo>
                        <a:pt x="9" y="40"/>
                      </a:lnTo>
                      <a:lnTo>
                        <a:pt x="10" y="39"/>
                      </a:lnTo>
                      <a:lnTo>
                        <a:pt x="10" y="32"/>
                      </a:lnTo>
                      <a:lnTo>
                        <a:pt x="9" y="31"/>
                      </a:lnTo>
                      <a:lnTo>
                        <a:pt x="8" y="31"/>
                      </a:lnTo>
                      <a:lnTo>
                        <a:pt x="8" y="29"/>
                      </a:lnTo>
                      <a:lnTo>
                        <a:pt x="9" y="29"/>
                      </a:lnTo>
                      <a:lnTo>
                        <a:pt x="12" y="28"/>
                      </a:lnTo>
                      <a:lnTo>
                        <a:pt x="13" y="29"/>
                      </a:lnTo>
                      <a:lnTo>
                        <a:pt x="16" y="29"/>
                      </a:lnTo>
                      <a:lnTo>
                        <a:pt x="17" y="28"/>
                      </a:lnTo>
                      <a:lnTo>
                        <a:pt x="17" y="25"/>
                      </a:lnTo>
                      <a:close/>
                      <a:moveTo>
                        <a:pt x="12" y="22"/>
                      </a:moveTo>
                      <a:lnTo>
                        <a:pt x="15" y="22"/>
                      </a:lnTo>
                      <a:lnTo>
                        <a:pt x="17" y="25"/>
                      </a:lnTo>
                      <a:lnTo>
                        <a:pt x="12" y="22"/>
                      </a:lnTo>
                      <a:close/>
                      <a:moveTo>
                        <a:pt x="114" y="13"/>
                      </a:moveTo>
                      <a:lnTo>
                        <a:pt x="118" y="13"/>
                      </a:lnTo>
                      <a:lnTo>
                        <a:pt x="120" y="15"/>
                      </a:lnTo>
                      <a:lnTo>
                        <a:pt x="123" y="17"/>
                      </a:lnTo>
                      <a:lnTo>
                        <a:pt x="127" y="19"/>
                      </a:lnTo>
                      <a:lnTo>
                        <a:pt x="132" y="20"/>
                      </a:lnTo>
                      <a:lnTo>
                        <a:pt x="135" y="20"/>
                      </a:lnTo>
                      <a:lnTo>
                        <a:pt x="138" y="22"/>
                      </a:lnTo>
                      <a:lnTo>
                        <a:pt x="147" y="31"/>
                      </a:lnTo>
                      <a:lnTo>
                        <a:pt x="150" y="33"/>
                      </a:lnTo>
                      <a:lnTo>
                        <a:pt x="152" y="34"/>
                      </a:lnTo>
                      <a:lnTo>
                        <a:pt x="162" y="34"/>
                      </a:lnTo>
                      <a:lnTo>
                        <a:pt x="166" y="36"/>
                      </a:lnTo>
                      <a:lnTo>
                        <a:pt x="168" y="40"/>
                      </a:lnTo>
                      <a:lnTo>
                        <a:pt x="163" y="45"/>
                      </a:lnTo>
                      <a:lnTo>
                        <a:pt x="163" y="55"/>
                      </a:lnTo>
                      <a:lnTo>
                        <a:pt x="162" y="57"/>
                      </a:lnTo>
                      <a:lnTo>
                        <a:pt x="161" y="59"/>
                      </a:lnTo>
                      <a:lnTo>
                        <a:pt x="156" y="59"/>
                      </a:lnTo>
                      <a:lnTo>
                        <a:pt x="154" y="57"/>
                      </a:lnTo>
                      <a:lnTo>
                        <a:pt x="152" y="56"/>
                      </a:lnTo>
                      <a:lnTo>
                        <a:pt x="147" y="56"/>
                      </a:lnTo>
                      <a:lnTo>
                        <a:pt x="145" y="54"/>
                      </a:lnTo>
                      <a:lnTo>
                        <a:pt x="143" y="53"/>
                      </a:lnTo>
                      <a:lnTo>
                        <a:pt x="142" y="50"/>
                      </a:lnTo>
                      <a:lnTo>
                        <a:pt x="137" y="48"/>
                      </a:lnTo>
                      <a:lnTo>
                        <a:pt x="136" y="46"/>
                      </a:lnTo>
                      <a:lnTo>
                        <a:pt x="136" y="45"/>
                      </a:lnTo>
                      <a:lnTo>
                        <a:pt x="137" y="42"/>
                      </a:lnTo>
                      <a:lnTo>
                        <a:pt x="134" y="42"/>
                      </a:lnTo>
                      <a:lnTo>
                        <a:pt x="133" y="41"/>
                      </a:lnTo>
                      <a:lnTo>
                        <a:pt x="130" y="40"/>
                      </a:lnTo>
                      <a:lnTo>
                        <a:pt x="129" y="40"/>
                      </a:lnTo>
                      <a:lnTo>
                        <a:pt x="126" y="33"/>
                      </a:lnTo>
                      <a:lnTo>
                        <a:pt x="116" y="21"/>
                      </a:lnTo>
                      <a:lnTo>
                        <a:pt x="114" y="13"/>
                      </a:lnTo>
                      <a:close/>
                      <a:moveTo>
                        <a:pt x="100" y="0"/>
                      </a:moveTo>
                      <a:lnTo>
                        <a:pt x="108" y="0"/>
                      </a:lnTo>
                      <a:lnTo>
                        <a:pt x="111" y="1"/>
                      </a:lnTo>
                      <a:lnTo>
                        <a:pt x="115" y="6"/>
                      </a:lnTo>
                      <a:lnTo>
                        <a:pt x="116" y="10"/>
                      </a:lnTo>
                      <a:lnTo>
                        <a:pt x="115" y="12"/>
                      </a:lnTo>
                      <a:lnTo>
                        <a:pt x="115" y="13"/>
                      </a:lnTo>
                      <a:lnTo>
                        <a:pt x="114" y="12"/>
                      </a:lnTo>
                      <a:lnTo>
                        <a:pt x="114" y="13"/>
                      </a:lnTo>
                      <a:lnTo>
                        <a:pt x="112" y="13"/>
                      </a:lnTo>
                      <a:lnTo>
                        <a:pt x="112" y="12"/>
                      </a:lnTo>
                      <a:lnTo>
                        <a:pt x="109" y="12"/>
                      </a:lnTo>
                      <a:lnTo>
                        <a:pt x="109" y="19"/>
                      </a:lnTo>
                      <a:lnTo>
                        <a:pt x="108" y="20"/>
                      </a:lnTo>
                      <a:lnTo>
                        <a:pt x="107" y="20"/>
                      </a:lnTo>
                      <a:lnTo>
                        <a:pt x="123" y="43"/>
                      </a:lnTo>
                      <a:lnTo>
                        <a:pt x="140" y="68"/>
                      </a:lnTo>
                      <a:lnTo>
                        <a:pt x="137" y="70"/>
                      </a:lnTo>
                      <a:lnTo>
                        <a:pt x="135" y="69"/>
                      </a:lnTo>
                      <a:lnTo>
                        <a:pt x="129" y="63"/>
                      </a:lnTo>
                      <a:lnTo>
                        <a:pt x="125" y="63"/>
                      </a:lnTo>
                      <a:lnTo>
                        <a:pt x="120" y="68"/>
                      </a:lnTo>
                      <a:lnTo>
                        <a:pt x="116" y="68"/>
                      </a:lnTo>
                      <a:lnTo>
                        <a:pt x="118" y="64"/>
                      </a:lnTo>
                      <a:lnTo>
                        <a:pt x="116" y="60"/>
                      </a:lnTo>
                      <a:lnTo>
                        <a:pt x="112" y="56"/>
                      </a:lnTo>
                      <a:lnTo>
                        <a:pt x="109" y="53"/>
                      </a:lnTo>
                      <a:lnTo>
                        <a:pt x="108" y="49"/>
                      </a:lnTo>
                      <a:lnTo>
                        <a:pt x="112" y="46"/>
                      </a:lnTo>
                      <a:lnTo>
                        <a:pt x="111" y="45"/>
                      </a:lnTo>
                      <a:lnTo>
                        <a:pt x="108" y="43"/>
                      </a:lnTo>
                      <a:lnTo>
                        <a:pt x="106" y="43"/>
                      </a:lnTo>
                      <a:lnTo>
                        <a:pt x="104" y="42"/>
                      </a:lnTo>
                      <a:lnTo>
                        <a:pt x="101" y="42"/>
                      </a:lnTo>
                      <a:lnTo>
                        <a:pt x="100" y="43"/>
                      </a:lnTo>
                      <a:lnTo>
                        <a:pt x="99" y="43"/>
                      </a:lnTo>
                      <a:lnTo>
                        <a:pt x="100" y="45"/>
                      </a:lnTo>
                      <a:lnTo>
                        <a:pt x="101" y="47"/>
                      </a:lnTo>
                      <a:lnTo>
                        <a:pt x="102" y="48"/>
                      </a:lnTo>
                      <a:lnTo>
                        <a:pt x="104" y="50"/>
                      </a:lnTo>
                      <a:lnTo>
                        <a:pt x="104" y="53"/>
                      </a:lnTo>
                      <a:lnTo>
                        <a:pt x="98" y="52"/>
                      </a:lnTo>
                      <a:lnTo>
                        <a:pt x="93" y="50"/>
                      </a:lnTo>
                      <a:lnTo>
                        <a:pt x="90" y="48"/>
                      </a:lnTo>
                      <a:lnTo>
                        <a:pt x="86" y="47"/>
                      </a:lnTo>
                      <a:lnTo>
                        <a:pt x="81" y="48"/>
                      </a:lnTo>
                      <a:lnTo>
                        <a:pt x="79" y="46"/>
                      </a:lnTo>
                      <a:lnTo>
                        <a:pt x="80" y="45"/>
                      </a:lnTo>
                      <a:lnTo>
                        <a:pt x="81" y="42"/>
                      </a:lnTo>
                      <a:lnTo>
                        <a:pt x="88" y="35"/>
                      </a:lnTo>
                      <a:lnTo>
                        <a:pt x="88" y="31"/>
                      </a:lnTo>
                      <a:lnTo>
                        <a:pt x="87" y="25"/>
                      </a:lnTo>
                      <a:lnTo>
                        <a:pt x="87" y="18"/>
                      </a:lnTo>
                      <a:lnTo>
                        <a:pt x="88" y="12"/>
                      </a:lnTo>
                      <a:lnTo>
                        <a:pt x="91" y="7"/>
                      </a:lnTo>
                      <a:lnTo>
                        <a:pt x="93" y="5"/>
                      </a:lnTo>
                      <a:lnTo>
                        <a:pt x="97" y="4"/>
                      </a:lnTo>
                      <a:lnTo>
                        <a:pt x="10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76"/>
                <p:cNvSpPr>
                  <a:spLocks/>
                </p:cNvSpPr>
                <p:nvPr/>
              </p:nvSpPr>
              <p:spPr bwMode="auto">
                <a:xfrm>
                  <a:off x="5422900" y="5381626"/>
                  <a:ext cx="266700" cy="222250"/>
                </a:xfrm>
                <a:custGeom>
                  <a:avLst/>
                  <a:gdLst/>
                  <a:ahLst/>
                  <a:cxnLst>
                    <a:cxn ang="0">
                      <a:pos x="12" y="4"/>
                    </a:cxn>
                    <a:cxn ang="0">
                      <a:pos x="26" y="14"/>
                    </a:cxn>
                    <a:cxn ang="0">
                      <a:pos x="50" y="36"/>
                    </a:cxn>
                    <a:cxn ang="0">
                      <a:pos x="60" y="41"/>
                    </a:cxn>
                    <a:cxn ang="0">
                      <a:pos x="66" y="54"/>
                    </a:cxn>
                    <a:cxn ang="0">
                      <a:pos x="80" y="61"/>
                    </a:cxn>
                    <a:cxn ang="0">
                      <a:pos x="90" y="69"/>
                    </a:cxn>
                    <a:cxn ang="0">
                      <a:pos x="108" y="71"/>
                    </a:cxn>
                    <a:cxn ang="0">
                      <a:pos x="139" y="77"/>
                    </a:cxn>
                    <a:cxn ang="0">
                      <a:pos x="146" y="75"/>
                    </a:cxn>
                    <a:cxn ang="0">
                      <a:pos x="167" y="110"/>
                    </a:cxn>
                    <a:cxn ang="0">
                      <a:pos x="161" y="140"/>
                    </a:cxn>
                    <a:cxn ang="0">
                      <a:pos x="159" y="134"/>
                    </a:cxn>
                    <a:cxn ang="0">
                      <a:pos x="158" y="125"/>
                    </a:cxn>
                    <a:cxn ang="0">
                      <a:pos x="154" y="116"/>
                    </a:cxn>
                    <a:cxn ang="0">
                      <a:pos x="144" y="129"/>
                    </a:cxn>
                    <a:cxn ang="0">
                      <a:pos x="148" y="122"/>
                    </a:cxn>
                    <a:cxn ang="0">
                      <a:pos x="138" y="103"/>
                    </a:cxn>
                    <a:cxn ang="0">
                      <a:pos x="129" y="95"/>
                    </a:cxn>
                    <a:cxn ang="0">
                      <a:pos x="122" y="85"/>
                    </a:cxn>
                    <a:cxn ang="0">
                      <a:pos x="118" y="95"/>
                    </a:cxn>
                    <a:cxn ang="0">
                      <a:pos x="111" y="97"/>
                    </a:cxn>
                    <a:cxn ang="0">
                      <a:pos x="106" y="103"/>
                    </a:cxn>
                    <a:cxn ang="0">
                      <a:pos x="108" y="110"/>
                    </a:cxn>
                    <a:cxn ang="0">
                      <a:pos x="101" y="115"/>
                    </a:cxn>
                    <a:cxn ang="0">
                      <a:pos x="103" y="106"/>
                    </a:cxn>
                    <a:cxn ang="0">
                      <a:pos x="101" y="98"/>
                    </a:cxn>
                    <a:cxn ang="0">
                      <a:pos x="108" y="88"/>
                    </a:cxn>
                    <a:cxn ang="0">
                      <a:pos x="103" y="87"/>
                    </a:cxn>
                    <a:cxn ang="0">
                      <a:pos x="98" y="87"/>
                    </a:cxn>
                    <a:cxn ang="0">
                      <a:pos x="87" y="80"/>
                    </a:cxn>
                    <a:cxn ang="0">
                      <a:pos x="78" y="75"/>
                    </a:cxn>
                    <a:cxn ang="0">
                      <a:pos x="73" y="73"/>
                    </a:cxn>
                    <a:cxn ang="0">
                      <a:pos x="69" y="69"/>
                    </a:cxn>
                    <a:cxn ang="0">
                      <a:pos x="57" y="56"/>
                    </a:cxn>
                    <a:cxn ang="0">
                      <a:pos x="53" y="62"/>
                    </a:cxn>
                    <a:cxn ang="0">
                      <a:pos x="40" y="61"/>
                    </a:cxn>
                    <a:cxn ang="0">
                      <a:pos x="40" y="56"/>
                    </a:cxn>
                    <a:cxn ang="0">
                      <a:pos x="45" y="50"/>
                    </a:cxn>
                    <a:cxn ang="0">
                      <a:pos x="39" y="50"/>
                    </a:cxn>
                    <a:cxn ang="0">
                      <a:pos x="38" y="45"/>
                    </a:cxn>
                    <a:cxn ang="0">
                      <a:pos x="39" y="39"/>
                    </a:cxn>
                    <a:cxn ang="0">
                      <a:pos x="31" y="34"/>
                    </a:cxn>
                    <a:cxn ang="0">
                      <a:pos x="23" y="29"/>
                    </a:cxn>
                    <a:cxn ang="0">
                      <a:pos x="30" y="26"/>
                    </a:cxn>
                    <a:cxn ang="0">
                      <a:pos x="20" y="27"/>
                    </a:cxn>
                    <a:cxn ang="0">
                      <a:pos x="14" y="17"/>
                    </a:cxn>
                    <a:cxn ang="0">
                      <a:pos x="10" y="20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68" h="140">
                      <a:moveTo>
                        <a:pt x="4" y="0"/>
                      </a:moveTo>
                      <a:lnTo>
                        <a:pt x="11" y="0"/>
                      </a:lnTo>
                      <a:lnTo>
                        <a:pt x="12" y="1"/>
                      </a:lnTo>
                      <a:lnTo>
                        <a:pt x="12" y="4"/>
                      </a:lnTo>
                      <a:lnTo>
                        <a:pt x="13" y="5"/>
                      </a:lnTo>
                      <a:lnTo>
                        <a:pt x="13" y="7"/>
                      </a:lnTo>
                      <a:lnTo>
                        <a:pt x="14" y="8"/>
                      </a:lnTo>
                      <a:lnTo>
                        <a:pt x="26" y="14"/>
                      </a:lnTo>
                      <a:lnTo>
                        <a:pt x="38" y="24"/>
                      </a:lnTo>
                      <a:lnTo>
                        <a:pt x="49" y="34"/>
                      </a:lnTo>
                      <a:lnTo>
                        <a:pt x="50" y="35"/>
                      </a:lnTo>
                      <a:lnTo>
                        <a:pt x="50" y="36"/>
                      </a:lnTo>
                      <a:lnTo>
                        <a:pt x="52" y="36"/>
                      </a:lnTo>
                      <a:lnTo>
                        <a:pt x="54" y="38"/>
                      </a:lnTo>
                      <a:lnTo>
                        <a:pt x="56" y="40"/>
                      </a:lnTo>
                      <a:lnTo>
                        <a:pt x="60" y="41"/>
                      </a:lnTo>
                      <a:lnTo>
                        <a:pt x="62" y="43"/>
                      </a:lnTo>
                      <a:lnTo>
                        <a:pt x="64" y="47"/>
                      </a:lnTo>
                      <a:lnTo>
                        <a:pt x="66" y="49"/>
                      </a:lnTo>
                      <a:lnTo>
                        <a:pt x="66" y="54"/>
                      </a:lnTo>
                      <a:lnTo>
                        <a:pt x="67" y="55"/>
                      </a:lnTo>
                      <a:lnTo>
                        <a:pt x="74" y="55"/>
                      </a:lnTo>
                      <a:lnTo>
                        <a:pt x="77" y="56"/>
                      </a:lnTo>
                      <a:lnTo>
                        <a:pt x="80" y="61"/>
                      </a:lnTo>
                      <a:lnTo>
                        <a:pt x="82" y="62"/>
                      </a:lnTo>
                      <a:lnTo>
                        <a:pt x="84" y="64"/>
                      </a:lnTo>
                      <a:lnTo>
                        <a:pt x="87" y="66"/>
                      </a:lnTo>
                      <a:lnTo>
                        <a:pt x="90" y="69"/>
                      </a:lnTo>
                      <a:lnTo>
                        <a:pt x="90" y="73"/>
                      </a:lnTo>
                      <a:lnTo>
                        <a:pt x="95" y="69"/>
                      </a:lnTo>
                      <a:lnTo>
                        <a:pt x="101" y="70"/>
                      </a:lnTo>
                      <a:lnTo>
                        <a:pt x="108" y="71"/>
                      </a:lnTo>
                      <a:lnTo>
                        <a:pt x="113" y="73"/>
                      </a:lnTo>
                      <a:lnTo>
                        <a:pt x="126" y="73"/>
                      </a:lnTo>
                      <a:lnTo>
                        <a:pt x="133" y="74"/>
                      </a:lnTo>
                      <a:lnTo>
                        <a:pt x="139" y="77"/>
                      </a:lnTo>
                      <a:lnTo>
                        <a:pt x="142" y="77"/>
                      </a:lnTo>
                      <a:lnTo>
                        <a:pt x="144" y="76"/>
                      </a:lnTo>
                      <a:lnTo>
                        <a:pt x="145" y="76"/>
                      </a:lnTo>
                      <a:lnTo>
                        <a:pt x="146" y="75"/>
                      </a:lnTo>
                      <a:lnTo>
                        <a:pt x="151" y="75"/>
                      </a:lnTo>
                      <a:lnTo>
                        <a:pt x="155" y="96"/>
                      </a:lnTo>
                      <a:lnTo>
                        <a:pt x="160" y="104"/>
                      </a:lnTo>
                      <a:lnTo>
                        <a:pt x="167" y="110"/>
                      </a:lnTo>
                      <a:lnTo>
                        <a:pt x="168" y="122"/>
                      </a:lnTo>
                      <a:lnTo>
                        <a:pt x="167" y="132"/>
                      </a:lnTo>
                      <a:lnTo>
                        <a:pt x="163" y="140"/>
                      </a:lnTo>
                      <a:lnTo>
                        <a:pt x="161" y="140"/>
                      </a:lnTo>
                      <a:lnTo>
                        <a:pt x="160" y="139"/>
                      </a:lnTo>
                      <a:lnTo>
                        <a:pt x="160" y="138"/>
                      </a:lnTo>
                      <a:lnTo>
                        <a:pt x="159" y="136"/>
                      </a:lnTo>
                      <a:lnTo>
                        <a:pt x="159" y="134"/>
                      </a:lnTo>
                      <a:lnTo>
                        <a:pt x="158" y="133"/>
                      </a:lnTo>
                      <a:lnTo>
                        <a:pt x="156" y="133"/>
                      </a:lnTo>
                      <a:lnTo>
                        <a:pt x="156" y="129"/>
                      </a:lnTo>
                      <a:lnTo>
                        <a:pt x="158" y="125"/>
                      </a:lnTo>
                      <a:lnTo>
                        <a:pt x="158" y="122"/>
                      </a:lnTo>
                      <a:lnTo>
                        <a:pt x="156" y="118"/>
                      </a:lnTo>
                      <a:lnTo>
                        <a:pt x="156" y="115"/>
                      </a:lnTo>
                      <a:lnTo>
                        <a:pt x="154" y="116"/>
                      </a:lnTo>
                      <a:lnTo>
                        <a:pt x="153" y="117"/>
                      </a:lnTo>
                      <a:lnTo>
                        <a:pt x="152" y="120"/>
                      </a:lnTo>
                      <a:lnTo>
                        <a:pt x="152" y="129"/>
                      </a:lnTo>
                      <a:lnTo>
                        <a:pt x="144" y="129"/>
                      </a:lnTo>
                      <a:lnTo>
                        <a:pt x="144" y="126"/>
                      </a:lnTo>
                      <a:lnTo>
                        <a:pt x="145" y="124"/>
                      </a:lnTo>
                      <a:lnTo>
                        <a:pt x="147" y="123"/>
                      </a:lnTo>
                      <a:lnTo>
                        <a:pt x="148" y="122"/>
                      </a:lnTo>
                      <a:lnTo>
                        <a:pt x="151" y="120"/>
                      </a:lnTo>
                      <a:lnTo>
                        <a:pt x="145" y="116"/>
                      </a:lnTo>
                      <a:lnTo>
                        <a:pt x="141" y="110"/>
                      </a:lnTo>
                      <a:lnTo>
                        <a:pt x="138" y="103"/>
                      </a:lnTo>
                      <a:lnTo>
                        <a:pt x="133" y="97"/>
                      </a:lnTo>
                      <a:lnTo>
                        <a:pt x="132" y="96"/>
                      </a:lnTo>
                      <a:lnTo>
                        <a:pt x="130" y="96"/>
                      </a:lnTo>
                      <a:lnTo>
                        <a:pt x="129" y="95"/>
                      </a:lnTo>
                      <a:lnTo>
                        <a:pt x="126" y="94"/>
                      </a:lnTo>
                      <a:lnTo>
                        <a:pt x="124" y="89"/>
                      </a:lnTo>
                      <a:lnTo>
                        <a:pt x="124" y="85"/>
                      </a:lnTo>
                      <a:lnTo>
                        <a:pt x="122" y="85"/>
                      </a:lnTo>
                      <a:lnTo>
                        <a:pt x="119" y="88"/>
                      </a:lnTo>
                      <a:lnTo>
                        <a:pt x="119" y="91"/>
                      </a:lnTo>
                      <a:lnTo>
                        <a:pt x="118" y="94"/>
                      </a:lnTo>
                      <a:lnTo>
                        <a:pt x="118" y="95"/>
                      </a:lnTo>
                      <a:lnTo>
                        <a:pt x="117" y="96"/>
                      </a:lnTo>
                      <a:lnTo>
                        <a:pt x="115" y="96"/>
                      </a:lnTo>
                      <a:lnTo>
                        <a:pt x="113" y="97"/>
                      </a:lnTo>
                      <a:lnTo>
                        <a:pt x="111" y="97"/>
                      </a:lnTo>
                      <a:lnTo>
                        <a:pt x="109" y="98"/>
                      </a:lnTo>
                      <a:lnTo>
                        <a:pt x="108" y="99"/>
                      </a:lnTo>
                      <a:lnTo>
                        <a:pt x="108" y="101"/>
                      </a:lnTo>
                      <a:lnTo>
                        <a:pt x="106" y="103"/>
                      </a:lnTo>
                      <a:lnTo>
                        <a:pt x="106" y="105"/>
                      </a:lnTo>
                      <a:lnTo>
                        <a:pt x="105" y="106"/>
                      </a:lnTo>
                      <a:lnTo>
                        <a:pt x="106" y="109"/>
                      </a:lnTo>
                      <a:lnTo>
                        <a:pt x="108" y="110"/>
                      </a:lnTo>
                      <a:lnTo>
                        <a:pt x="108" y="112"/>
                      </a:lnTo>
                      <a:lnTo>
                        <a:pt x="105" y="117"/>
                      </a:lnTo>
                      <a:lnTo>
                        <a:pt x="103" y="117"/>
                      </a:lnTo>
                      <a:lnTo>
                        <a:pt x="101" y="115"/>
                      </a:lnTo>
                      <a:lnTo>
                        <a:pt x="101" y="112"/>
                      </a:lnTo>
                      <a:lnTo>
                        <a:pt x="102" y="110"/>
                      </a:lnTo>
                      <a:lnTo>
                        <a:pt x="103" y="109"/>
                      </a:lnTo>
                      <a:lnTo>
                        <a:pt x="103" y="106"/>
                      </a:lnTo>
                      <a:lnTo>
                        <a:pt x="104" y="105"/>
                      </a:lnTo>
                      <a:lnTo>
                        <a:pt x="103" y="103"/>
                      </a:lnTo>
                      <a:lnTo>
                        <a:pt x="103" y="101"/>
                      </a:lnTo>
                      <a:lnTo>
                        <a:pt x="101" y="98"/>
                      </a:lnTo>
                      <a:lnTo>
                        <a:pt x="101" y="96"/>
                      </a:lnTo>
                      <a:lnTo>
                        <a:pt x="103" y="91"/>
                      </a:lnTo>
                      <a:lnTo>
                        <a:pt x="105" y="89"/>
                      </a:lnTo>
                      <a:lnTo>
                        <a:pt x="108" y="88"/>
                      </a:lnTo>
                      <a:lnTo>
                        <a:pt x="108" y="87"/>
                      </a:lnTo>
                      <a:lnTo>
                        <a:pt x="106" y="85"/>
                      </a:lnTo>
                      <a:lnTo>
                        <a:pt x="105" y="85"/>
                      </a:lnTo>
                      <a:lnTo>
                        <a:pt x="103" y="87"/>
                      </a:lnTo>
                      <a:lnTo>
                        <a:pt x="102" y="87"/>
                      </a:lnTo>
                      <a:lnTo>
                        <a:pt x="101" y="88"/>
                      </a:lnTo>
                      <a:lnTo>
                        <a:pt x="99" y="88"/>
                      </a:lnTo>
                      <a:lnTo>
                        <a:pt x="98" y="87"/>
                      </a:lnTo>
                      <a:lnTo>
                        <a:pt x="97" y="84"/>
                      </a:lnTo>
                      <a:lnTo>
                        <a:pt x="88" y="84"/>
                      </a:lnTo>
                      <a:lnTo>
                        <a:pt x="87" y="83"/>
                      </a:lnTo>
                      <a:lnTo>
                        <a:pt x="87" y="80"/>
                      </a:lnTo>
                      <a:lnTo>
                        <a:pt x="81" y="80"/>
                      </a:lnTo>
                      <a:lnTo>
                        <a:pt x="80" y="78"/>
                      </a:lnTo>
                      <a:lnTo>
                        <a:pt x="80" y="76"/>
                      </a:lnTo>
                      <a:lnTo>
                        <a:pt x="78" y="75"/>
                      </a:lnTo>
                      <a:lnTo>
                        <a:pt x="78" y="74"/>
                      </a:lnTo>
                      <a:lnTo>
                        <a:pt x="75" y="74"/>
                      </a:lnTo>
                      <a:lnTo>
                        <a:pt x="73" y="75"/>
                      </a:lnTo>
                      <a:lnTo>
                        <a:pt x="73" y="73"/>
                      </a:lnTo>
                      <a:lnTo>
                        <a:pt x="75" y="70"/>
                      </a:lnTo>
                      <a:lnTo>
                        <a:pt x="75" y="68"/>
                      </a:lnTo>
                      <a:lnTo>
                        <a:pt x="71" y="68"/>
                      </a:lnTo>
                      <a:lnTo>
                        <a:pt x="69" y="69"/>
                      </a:lnTo>
                      <a:lnTo>
                        <a:pt x="62" y="69"/>
                      </a:lnTo>
                      <a:lnTo>
                        <a:pt x="60" y="64"/>
                      </a:lnTo>
                      <a:lnTo>
                        <a:pt x="59" y="61"/>
                      </a:lnTo>
                      <a:lnTo>
                        <a:pt x="57" y="56"/>
                      </a:lnTo>
                      <a:lnTo>
                        <a:pt x="56" y="56"/>
                      </a:lnTo>
                      <a:lnTo>
                        <a:pt x="54" y="57"/>
                      </a:lnTo>
                      <a:lnTo>
                        <a:pt x="53" y="60"/>
                      </a:lnTo>
                      <a:lnTo>
                        <a:pt x="53" y="62"/>
                      </a:lnTo>
                      <a:lnTo>
                        <a:pt x="49" y="61"/>
                      </a:lnTo>
                      <a:lnTo>
                        <a:pt x="47" y="60"/>
                      </a:lnTo>
                      <a:lnTo>
                        <a:pt x="42" y="60"/>
                      </a:lnTo>
                      <a:lnTo>
                        <a:pt x="40" y="61"/>
                      </a:lnTo>
                      <a:lnTo>
                        <a:pt x="37" y="62"/>
                      </a:lnTo>
                      <a:lnTo>
                        <a:pt x="37" y="57"/>
                      </a:lnTo>
                      <a:lnTo>
                        <a:pt x="38" y="56"/>
                      </a:lnTo>
                      <a:lnTo>
                        <a:pt x="40" y="56"/>
                      </a:lnTo>
                      <a:lnTo>
                        <a:pt x="41" y="55"/>
                      </a:lnTo>
                      <a:lnTo>
                        <a:pt x="44" y="55"/>
                      </a:lnTo>
                      <a:lnTo>
                        <a:pt x="45" y="54"/>
                      </a:lnTo>
                      <a:lnTo>
                        <a:pt x="45" y="50"/>
                      </a:lnTo>
                      <a:lnTo>
                        <a:pt x="44" y="49"/>
                      </a:lnTo>
                      <a:lnTo>
                        <a:pt x="42" y="49"/>
                      </a:lnTo>
                      <a:lnTo>
                        <a:pt x="41" y="50"/>
                      </a:lnTo>
                      <a:lnTo>
                        <a:pt x="39" y="50"/>
                      </a:lnTo>
                      <a:lnTo>
                        <a:pt x="38" y="52"/>
                      </a:lnTo>
                      <a:lnTo>
                        <a:pt x="37" y="52"/>
                      </a:lnTo>
                      <a:lnTo>
                        <a:pt x="37" y="47"/>
                      </a:lnTo>
                      <a:lnTo>
                        <a:pt x="38" y="45"/>
                      </a:lnTo>
                      <a:lnTo>
                        <a:pt x="37" y="43"/>
                      </a:lnTo>
                      <a:lnTo>
                        <a:pt x="40" y="43"/>
                      </a:lnTo>
                      <a:lnTo>
                        <a:pt x="40" y="40"/>
                      </a:lnTo>
                      <a:lnTo>
                        <a:pt x="39" y="39"/>
                      </a:lnTo>
                      <a:lnTo>
                        <a:pt x="38" y="36"/>
                      </a:lnTo>
                      <a:lnTo>
                        <a:pt x="35" y="35"/>
                      </a:lnTo>
                      <a:lnTo>
                        <a:pt x="33" y="35"/>
                      </a:lnTo>
                      <a:lnTo>
                        <a:pt x="31" y="34"/>
                      </a:lnTo>
                      <a:lnTo>
                        <a:pt x="27" y="34"/>
                      </a:lnTo>
                      <a:lnTo>
                        <a:pt x="26" y="33"/>
                      </a:lnTo>
                      <a:lnTo>
                        <a:pt x="24" y="32"/>
                      </a:lnTo>
                      <a:lnTo>
                        <a:pt x="23" y="29"/>
                      </a:lnTo>
                      <a:lnTo>
                        <a:pt x="24" y="28"/>
                      </a:lnTo>
                      <a:lnTo>
                        <a:pt x="28" y="28"/>
                      </a:lnTo>
                      <a:lnTo>
                        <a:pt x="30" y="27"/>
                      </a:lnTo>
                      <a:lnTo>
                        <a:pt x="30" y="26"/>
                      </a:lnTo>
                      <a:lnTo>
                        <a:pt x="27" y="24"/>
                      </a:lnTo>
                      <a:lnTo>
                        <a:pt x="24" y="24"/>
                      </a:lnTo>
                      <a:lnTo>
                        <a:pt x="21" y="25"/>
                      </a:lnTo>
                      <a:lnTo>
                        <a:pt x="20" y="27"/>
                      </a:lnTo>
                      <a:lnTo>
                        <a:pt x="18" y="28"/>
                      </a:lnTo>
                      <a:lnTo>
                        <a:pt x="17" y="29"/>
                      </a:lnTo>
                      <a:lnTo>
                        <a:pt x="14" y="29"/>
                      </a:lnTo>
                      <a:lnTo>
                        <a:pt x="14" y="17"/>
                      </a:lnTo>
                      <a:lnTo>
                        <a:pt x="12" y="17"/>
                      </a:lnTo>
                      <a:lnTo>
                        <a:pt x="11" y="18"/>
                      </a:lnTo>
                      <a:lnTo>
                        <a:pt x="11" y="19"/>
                      </a:lnTo>
                      <a:lnTo>
                        <a:pt x="10" y="20"/>
                      </a:lnTo>
                      <a:lnTo>
                        <a:pt x="10" y="25"/>
                      </a:lnTo>
                      <a:lnTo>
                        <a:pt x="9" y="26"/>
                      </a:lnTo>
                      <a:lnTo>
                        <a:pt x="4" y="20"/>
                      </a:lnTo>
                      <a:lnTo>
                        <a:pt x="0" y="13"/>
                      </a:lnTo>
                      <a:lnTo>
                        <a:pt x="0" y="6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77"/>
                <p:cNvSpPr>
                  <a:spLocks noEditPoints="1"/>
                </p:cNvSpPr>
                <p:nvPr/>
              </p:nvSpPr>
              <p:spPr bwMode="auto">
                <a:xfrm>
                  <a:off x="4835525" y="5430838"/>
                  <a:ext cx="4763" cy="3175"/>
                </a:xfrm>
                <a:custGeom>
                  <a:avLst/>
                  <a:gdLst/>
                  <a:ahLst/>
                  <a:cxnLst>
                    <a:cxn ang="0">
                      <a:pos x="1" y="1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1" y="1"/>
                    </a:cxn>
                    <a:cxn ang="0">
                      <a:pos x="3" y="0"/>
                    </a:cxn>
                    <a:cxn ang="0">
                      <a:pos x="1" y="1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3" h="2">
                      <a:moveTo>
                        <a:pt x="1" y="1"/>
                      </a:move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1" y="1"/>
                      </a:lnTo>
                      <a:close/>
                      <a:moveTo>
                        <a:pt x="3" y="0"/>
                      </a:moveTo>
                      <a:lnTo>
                        <a:pt x="1" y="1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78"/>
                <p:cNvSpPr>
                  <a:spLocks/>
                </p:cNvSpPr>
                <p:nvPr/>
              </p:nvSpPr>
              <p:spPr bwMode="auto">
                <a:xfrm>
                  <a:off x="5470525" y="5494338"/>
                  <a:ext cx="42863" cy="412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0"/>
                    </a:cxn>
                    <a:cxn ang="0">
                      <a:pos x="17" y="2"/>
                    </a:cxn>
                    <a:cxn ang="0">
                      <a:pos x="17" y="6"/>
                    </a:cxn>
                    <a:cxn ang="0">
                      <a:pos x="19" y="11"/>
                    </a:cxn>
                    <a:cxn ang="0">
                      <a:pos x="23" y="14"/>
                    </a:cxn>
                    <a:cxn ang="0">
                      <a:pos x="27" y="17"/>
                    </a:cxn>
                    <a:cxn ang="0">
                      <a:pos x="27" y="19"/>
                    </a:cxn>
                    <a:cxn ang="0">
                      <a:pos x="26" y="20"/>
                    </a:cxn>
                    <a:cxn ang="0">
                      <a:pos x="24" y="21"/>
                    </a:cxn>
                    <a:cxn ang="0">
                      <a:pos x="23" y="21"/>
                    </a:cxn>
                    <a:cxn ang="0">
                      <a:pos x="20" y="23"/>
                    </a:cxn>
                    <a:cxn ang="0">
                      <a:pos x="19" y="24"/>
                    </a:cxn>
                    <a:cxn ang="0">
                      <a:pos x="19" y="26"/>
                    </a:cxn>
                    <a:cxn ang="0">
                      <a:pos x="14" y="17"/>
                    </a:cxn>
                    <a:cxn ang="0">
                      <a:pos x="5" y="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7" h="26">
                      <a:moveTo>
                        <a:pt x="0" y="0"/>
                      </a:moveTo>
                      <a:lnTo>
                        <a:pt x="15" y="0"/>
                      </a:lnTo>
                      <a:lnTo>
                        <a:pt x="17" y="2"/>
                      </a:lnTo>
                      <a:lnTo>
                        <a:pt x="17" y="6"/>
                      </a:lnTo>
                      <a:lnTo>
                        <a:pt x="19" y="11"/>
                      </a:lnTo>
                      <a:lnTo>
                        <a:pt x="23" y="14"/>
                      </a:lnTo>
                      <a:lnTo>
                        <a:pt x="27" y="17"/>
                      </a:lnTo>
                      <a:lnTo>
                        <a:pt x="27" y="19"/>
                      </a:lnTo>
                      <a:lnTo>
                        <a:pt x="26" y="20"/>
                      </a:lnTo>
                      <a:lnTo>
                        <a:pt x="24" y="21"/>
                      </a:lnTo>
                      <a:lnTo>
                        <a:pt x="23" y="21"/>
                      </a:lnTo>
                      <a:lnTo>
                        <a:pt x="20" y="23"/>
                      </a:lnTo>
                      <a:lnTo>
                        <a:pt x="19" y="24"/>
                      </a:lnTo>
                      <a:lnTo>
                        <a:pt x="19" y="26"/>
                      </a:lnTo>
                      <a:lnTo>
                        <a:pt x="14" y="17"/>
                      </a:lnTo>
                      <a:lnTo>
                        <a:pt x="5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9" name="Freeform 79"/>
                <p:cNvSpPr>
                  <a:spLocks/>
                </p:cNvSpPr>
                <p:nvPr/>
              </p:nvSpPr>
              <p:spPr bwMode="auto">
                <a:xfrm>
                  <a:off x="5384800" y="5511801"/>
                  <a:ext cx="9525" cy="14288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2" y="0"/>
                    </a:cxn>
                    <a:cxn ang="0">
                      <a:pos x="3" y="1"/>
                    </a:cxn>
                    <a:cxn ang="0">
                      <a:pos x="3" y="2"/>
                    </a:cxn>
                    <a:cxn ang="0">
                      <a:pos x="5" y="3"/>
                    </a:cxn>
                    <a:cxn ang="0">
                      <a:pos x="6" y="3"/>
                    </a:cxn>
                    <a:cxn ang="0">
                      <a:pos x="6" y="9"/>
                    </a:cxn>
                    <a:cxn ang="0">
                      <a:pos x="5" y="9"/>
                    </a:cxn>
                    <a:cxn ang="0">
                      <a:pos x="5" y="8"/>
                    </a:cxn>
                    <a:cxn ang="0">
                      <a:pos x="3" y="7"/>
                    </a:cxn>
                    <a:cxn ang="0">
                      <a:pos x="3" y="5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6" h="9">
                      <a:moveTo>
                        <a:pt x="1" y="0"/>
                      </a:moveTo>
                      <a:lnTo>
                        <a:pt x="2" y="0"/>
                      </a:lnTo>
                      <a:lnTo>
                        <a:pt x="3" y="1"/>
                      </a:lnTo>
                      <a:lnTo>
                        <a:pt x="3" y="2"/>
                      </a:lnTo>
                      <a:lnTo>
                        <a:pt x="5" y="3"/>
                      </a:lnTo>
                      <a:lnTo>
                        <a:pt x="6" y="3"/>
                      </a:lnTo>
                      <a:lnTo>
                        <a:pt x="6" y="9"/>
                      </a:lnTo>
                      <a:lnTo>
                        <a:pt x="5" y="9"/>
                      </a:lnTo>
                      <a:lnTo>
                        <a:pt x="5" y="8"/>
                      </a:lnTo>
                      <a:lnTo>
                        <a:pt x="3" y="7"/>
                      </a:lnTo>
                      <a:lnTo>
                        <a:pt x="3" y="5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" name="Freeform 80"/>
                <p:cNvSpPr>
                  <a:spLocks/>
                </p:cNvSpPr>
                <p:nvPr/>
              </p:nvSpPr>
              <p:spPr bwMode="auto">
                <a:xfrm>
                  <a:off x="5607050" y="5535613"/>
                  <a:ext cx="36513" cy="4762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11" y="4"/>
                    </a:cxn>
                    <a:cxn ang="0">
                      <a:pos x="17" y="9"/>
                    </a:cxn>
                    <a:cxn ang="0">
                      <a:pos x="22" y="19"/>
                    </a:cxn>
                    <a:cxn ang="0">
                      <a:pos x="23" y="30"/>
                    </a:cxn>
                    <a:cxn ang="0">
                      <a:pos x="21" y="29"/>
                    </a:cxn>
                    <a:cxn ang="0">
                      <a:pos x="19" y="28"/>
                    </a:cxn>
                    <a:cxn ang="0">
                      <a:pos x="15" y="19"/>
                    </a:cxn>
                    <a:cxn ang="0">
                      <a:pos x="13" y="18"/>
                    </a:cxn>
                    <a:cxn ang="0">
                      <a:pos x="11" y="18"/>
                    </a:cxn>
                    <a:cxn ang="0">
                      <a:pos x="11" y="21"/>
                    </a:cxn>
                    <a:cxn ang="0">
                      <a:pos x="13" y="21"/>
                    </a:cxn>
                    <a:cxn ang="0">
                      <a:pos x="13" y="22"/>
                    </a:cxn>
                    <a:cxn ang="0">
                      <a:pos x="9" y="22"/>
                    </a:cxn>
                    <a:cxn ang="0">
                      <a:pos x="9" y="23"/>
                    </a:cxn>
                    <a:cxn ang="0">
                      <a:pos x="8" y="23"/>
                    </a:cxn>
                    <a:cxn ang="0">
                      <a:pos x="8" y="30"/>
                    </a:cxn>
                    <a:cxn ang="0">
                      <a:pos x="3" y="26"/>
                    </a:cxn>
                    <a:cxn ang="0">
                      <a:pos x="3" y="8"/>
                    </a:cxn>
                    <a:cxn ang="0">
                      <a:pos x="0" y="6"/>
                    </a:cxn>
                    <a:cxn ang="0">
                      <a:pos x="1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3" h="30">
                      <a:moveTo>
                        <a:pt x="2" y="0"/>
                      </a:moveTo>
                      <a:lnTo>
                        <a:pt x="11" y="4"/>
                      </a:lnTo>
                      <a:lnTo>
                        <a:pt x="17" y="9"/>
                      </a:lnTo>
                      <a:lnTo>
                        <a:pt x="22" y="19"/>
                      </a:lnTo>
                      <a:lnTo>
                        <a:pt x="23" y="30"/>
                      </a:lnTo>
                      <a:lnTo>
                        <a:pt x="21" y="29"/>
                      </a:lnTo>
                      <a:lnTo>
                        <a:pt x="19" y="28"/>
                      </a:lnTo>
                      <a:lnTo>
                        <a:pt x="15" y="19"/>
                      </a:lnTo>
                      <a:lnTo>
                        <a:pt x="13" y="18"/>
                      </a:lnTo>
                      <a:lnTo>
                        <a:pt x="11" y="18"/>
                      </a:lnTo>
                      <a:lnTo>
                        <a:pt x="11" y="21"/>
                      </a:lnTo>
                      <a:lnTo>
                        <a:pt x="13" y="21"/>
                      </a:lnTo>
                      <a:lnTo>
                        <a:pt x="13" y="22"/>
                      </a:lnTo>
                      <a:lnTo>
                        <a:pt x="9" y="22"/>
                      </a:lnTo>
                      <a:lnTo>
                        <a:pt x="9" y="23"/>
                      </a:lnTo>
                      <a:lnTo>
                        <a:pt x="8" y="23"/>
                      </a:lnTo>
                      <a:lnTo>
                        <a:pt x="8" y="30"/>
                      </a:lnTo>
                      <a:lnTo>
                        <a:pt x="3" y="26"/>
                      </a:lnTo>
                      <a:lnTo>
                        <a:pt x="3" y="8"/>
                      </a:ln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" name="Freeform 81"/>
                <p:cNvSpPr>
                  <a:spLocks/>
                </p:cNvSpPr>
                <p:nvPr/>
              </p:nvSpPr>
              <p:spPr bwMode="auto">
                <a:xfrm>
                  <a:off x="5519738" y="5548313"/>
                  <a:ext cx="90488" cy="793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5" y="3"/>
                    </a:cxn>
                    <a:cxn ang="0">
                      <a:pos x="6" y="4"/>
                    </a:cxn>
                    <a:cxn ang="0">
                      <a:pos x="7" y="6"/>
                    </a:cxn>
                    <a:cxn ang="0">
                      <a:pos x="9" y="7"/>
                    </a:cxn>
                    <a:cxn ang="0">
                      <a:pos x="21" y="8"/>
                    </a:cxn>
                    <a:cxn ang="0">
                      <a:pos x="30" y="13"/>
                    </a:cxn>
                    <a:cxn ang="0">
                      <a:pos x="35" y="20"/>
                    </a:cxn>
                    <a:cxn ang="0">
                      <a:pos x="34" y="31"/>
                    </a:cxn>
                    <a:cxn ang="0">
                      <a:pos x="35" y="32"/>
                    </a:cxn>
                    <a:cxn ang="0">
                      <a:pos x="36" y="32"/>
                    </a:cxn>
                    <a:cxn ang="0">
                      <a:pos x="37" y="31"/>
                    </a:cxn>
                    <a:cxn ang="0">
                      <a:pos x="40" y="31"/>
                    </a:cxn>
                    <a:cxn ang="0">
                      <a:pos x="41" y="29"/>
                    </a:cxn>
                    <a:cxn ang="0">
                      <a:pos x="44" y="29"/>
                    </a:cxn>
                    <a:cxn ang="0">
                      <a:pos x="48" y="31"/>
                    </a:cxn>
                    <a:cxn ang="0">
                      <a:pos x="55" y="42"/>
                    </a:cxn>
                    <a:cxn ang="0">
                      <a:pos x="57" y="50"/>
                    </a:cxn>
                    <a:cxn ang="0">
                      <a:pos x="55" y="49"/>
                    </a:cxn>
                    <a:cxn ang="0">
                      <a:pos x="52" y="50"/>
                    </a:cxn>
                    <a:cxn ang="0">
                      <a:pos x="48" y="48"/>
                    </a:cxn>
                    <a:cxn ang="0">
                      <a:pos x="45" y="46"/>
                    </a:cxn>
                    <a:cxn ang="0">
                      <a:pos x="44" y="42"/>
                    </a:cxn>
                    <a:cxn ang="0">
                      <a:pos x="42" y="40"/>
                    </a:cxn>
                    <a:cxn ang="0">
                      <a:pos x="40" y="39"/>
                    </a:cxn>
                    <a:cxn ang="0">
                      <a:pos x="38" y="39"/>
                    </a:cxn>
                    <a:cxn ang="0">
                      <a:pos x="36" y="40"/>
                    </a:cxn>
                    <a:cxn ang="0">
                      <a:pos x="35" y="41"/>
                    </a:cxn>
                    <a:cxn ang="0">
                      <a:pos x="31" y="39"/>
                    </a:cxn>
                    <a:cxn ang="0">
                      <a:pos x="29" y="36"/>
                    </a:cxn>
                    <a:cxn ang="0">
                      <a:pos x="26" y="34"/>
                    </a:cxn>
                    <a:cxn ang="0">
                      <a:pos x="23" y="32"/>
                    </a:cxn>
                    <a:cxn ang="0">
                      <a:pos x="21" y="28"/>
                    </a:cxn>
                    <a:cxn ang="0">
                      <a:pos x="20" y="24"/>
                    </a:cxn>
                    <a:cxn ang="0">
                      <a:pos x="17" y="26"/>
                    </a:cxn>
                    <a:cxn ang="0">
                      <a:pos x="17" y="27"/>
                    </a:cxn>
                    <a:cxn ang="0">
                      <a:pos x="16" y="28"/>
                    </a:cxn>
                    <a:cxn ang="0">
                      <a:pos x="12" y="28"/>
                    </a:cxn>
                    <a:cxn ang="0">
                      <a:pos x="13" y="22"/>
                    </a:cxn>
                    <a:cxn ang="0">
                      <a:pos x="12" y="18"/>
                    </a:cxn>
                    <a:cxn ang="0">
                      <a:pos x="9" y="14"/>
                    </a:cxn>
                    <a:cxn ang="0">
                      <a:pos x="7" y="1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7" h="50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5" y="3"/>
                      </a:lnTo>
                      <a:lnTo>
                        <a:pt x="6" y="4"/>
                      </a:lnTo>
                      <a:lnTo>
                        <a:pt x="7" y="6"/>
                      </a:lnTo>
                      <a:lnTo>
                        <a:pt x="9" y="7"/>
                      </a:lnTo>
                      <a:lnTo>
                        <a:pt x="21" y="8"/>
                      </a:lnTo>
                      <a:lnTo>
                        <a:pt x="30" y="13"/>
                      </a:lnTo>
                      <a:lnTo>
                        <a:pt x="35" y="20"/>
                      </a:lnTo>
                      <a:lnTo>
                        <a:pt x="34" y="31"/>
                      </a:lnTo>
                      <a:lnTo>
                        <a:pt x="35" y="32"/>
                      </a:lnTo>
                      <a:lnTo>
                        <a:pt x="36" y="32"/>
                      </a:lnTo>
                      <a:lnTo>
                        <a:pt x="37" y="31"/>
                      </a:lnTo>
                      <a:lnTo>
                        <a:pt x="40" y="31"/>
                      </a:lnTo>
                      <a:lnTo>
                        <a:pt x="41" y="29"/>
                      </a:lnTo>
                      <a:lnTo>
                        <a:pt x="44" y="29"/>
                      </a:lnTo>
                      <a:lnTo>
                        <a:pt x="48" y="31"/>
                      </a:lnTo>
                      <a:lnTo>
                        <a:pt x="55" y="42"/>
                      </a:lnTo>
                      <a:lnTo>
                        <a:pt x="57" y="50"/>
                      </a:lnTo>
                      <a:lnTo>
                        <a:pt x="55" y="49"/>
                      </a:lnTo>
                      <a:lnTo>
                        <a:pt x="52" y="50"/>
                      </a:lnTo>
                      <a:lnTo>
                        <a:pt x="48" y="48"/>
                      </a:lnTo>
                      <a:lnTo>
                        <a:pt x="45" y="46"/>
                      </a:lnTo>
                      <a:lnTo>
                        <a:pt x="44" y="42"/>
                      </a:lnTo>
                      <a:lnTo>
                        <a:pt x="42" y="40"/>
                      </a:lnTo>
                      <a:lnTo>
                        <a:pt x="40" y="39"/>
                      </a:lnTo>
                      <a:lnTo>
                        <a:pt x="38" y="39"/>
                      </a:lnTo>
                      <a:lnTo>
                        <a:pt x="36" y="40"/>
                      </a:lnTo>
                      <a:lnTo>
                        <a:pt x="35" y="41"/>
                      </a:lnTo>
                      <a:lnTo>
                        <a:pt x="31" y="39"/>
                      </a:lnTo>
                      <a:lnTo>
                        <a:pt x="29" y="36"/>
                      </a:lnTo>
                      <a:lnTo>
                        <a:pt x="26" y="34"/>
                      </a:lnTo>
                      <a:lnTo>
                        <a:pt x="23" y="32"/>
                      </a:lnTo>
                      <a:lnTo>
                        <a:pt x="21" y="28"/>
                      </a:lnTo>
                      <a:lnTo>
                        <a:pt x="20" y="24"/>
                      </a:lnTo>
                      <a:lnTo>
                        <a:pt x="17" y="26"/>
                      </a:lnTo>
                      <a:lnTo>
                        <a:pt x="17" y="27"/>
                      </a:lnTo>
                      <a:lnTo>
                        <a:pt x="16" y="28"/>
                      </a:lnTo>
                      <a:lnTo>
                        <a:pt x="12" y="28"/>
                      </a:lnTo>
                      <a:lnTo>
                        <a:pt x="13" y="22"/>
                      </a:lnTo>
                      <a:lnTo>
                        <a:pt x="12" y="18"/>
                      </a:lnTo>
                      <a:lnTo>
                        <a:pt x="9" y="14"/>
                      </a:lnTo>
                      <a:lnTo>
                        <a:pt x="7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" name="Freeform 82"/>
                <p:cNvSpPr>
                  <a:spLocks/>
                </p:cNvSpPr>
                <p:nvPr/>
              </p:nvSpPr>
              <p:spPr bwMode="auto">
                <a:xfrm>
                  <a:off x="4564063" y="5637213"/>
                  <a:ext cx="104775" cy="76200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48" y="6"/>
                    </a:cxn>
                    <a:cxn ang="0">
                      <a:pos x="50" y="8"/>
                    </a:cxn>
                    <a:cxn ang="0">
                      <a:pos x="52" y="5"/>
                    </a:cxn>
                    <a:cxn ang="0">
                      <a:pos x="54" y="1"/>
                    </a:cxn>
                    <a:cxn ang="0">
                      <a:pos x="58" y="0"/>
                    </a:cxn>
                    <a:cxn ang="0">
                      <a:pos x="59" y="4"/>
                    </a:cxn>
                    <a:cxn ang="0">
                      <a:pos x="58" y="8"/>
                    </a:cxn>
                    <a:cxn ang="0">
                      <a:pos x="59" y="11"/>
                    </a:cxn>
                    <a:cxn ang="0">
                      <a:pos x="63" y="13"/>
                    </a:cxn>
                    <a:cxn ang="0">
                      <a:pos x="66" y="14"/>
                    </a:cxn>
                    <a:cxn ang="0">
                      <a:pos x="63" y="22"/>
                    </a:cxn>
                    <a:cxn ang="0">
                      <a:pos x="57" y="20"/>
                    </a:cxn>
                    <a:cxn ang="0">
                      <a:pos x="47" y="22"/>
                    </a:cxn>
                    <a:cxn ang="0">
                      <a:pos x="45" y="28"/>
                    </a:cxn>
                    <a:cxn ang="0">
                      <a:pos x="42" y="31"/>
                    </a:cxn>
                    <a:cxn ang="0">
                      <a:pos x="41" y="38"/>
                    </a:cxn>
                    <a:cxn ang="0">
                      <a:pos x="35" y="39"/>
                    </a:cxn>
                    <a:cxn ang="0">
                      <a:pos x="31" y="43"/>
                    </a:cxn>
                    <a:cxn ang="0">
                      <a:pos x="28" y="48"/>
                    </a:cxn>
                    <a:cxn ang="0">
                      <a:pos x="27" y="45"/>
                    </a:cxn>
                    <a:cxn ang="0">
                      <a:pos x="28" y="41"/>
                    </a:cxn>
                    <a:cxn ang="0">
                      <a:pos x="21" y="46"/>
                    </a:cxn>
                    <a:cxn ang="0">
                      <a:pos x="20" y="45"/>
                    </a:cxn>
                    <a:cxn ang="0">
                      <a:pos x="13" y="40"/>
                    </a:cxn>
                    <a:cxn ang="0">
                      <a:pos x="8" y="43"/>
                    </a:cxn>
                    <a:cxn ang="0">
                      <a:pos x="7" y="45"/>
                    </a:cxn>
                    <a:cxn ang="0">
                      <a:pos x="5" y="39"/>
                    </a:cxn>
                    <a:cxn ang="0">
                      <a:pos x="0" y="33"/>
                    </a:cxn>
                    <a:cxn ang="0">
                      <a:pos x="6" y="22"/>
                    </a:cxn>
                    <a:cxn ang="0">
                      <a:pos x="16" y="22"/>
                    </a:cxn>
                    <a:cxn ang="0">
                      <a:pos x="22" y="31"/>
                    </a:cxn>
                    <a:cxn ang="0">
                      <a:pos x="28" y="35"/>
                    </a:cxn>
                    <a:cxn ang="0">
                      <a:pos x="27" y="27"/>
                    </a:cxn>
                    <a:cxn ang="0">
                      <a:pos x="28" y="15"/>
                    </a:cxn>
                    <a:cxn ang="0">
                      <a:pos x="22" y="7"/>
                    </a:cxn>
                    <a:cxn ang="0">
                      <a:pos x="26" y="5"/>
                    </a:cxn>
                    <a:cxn ang="0">
                      <a:pos x="28" y="8"/>
                    </a:cxn>
                    <a:cxn ang="0">
                      <a:pos x="31" y="13"/>
                    </a:cxn>
                    <a:cxn ang="0">
                      <a:pos x="34" y="12"/>
                    </a:cxn>
                    <a:cxn ang="0">
                      <a:pos x="35" y="12"/>
                    </a:cxn>
                    <a:cxn ang="0">
                      <a:pos x="38" y="13"/>
                    </a:cxn>
                    <a:cxn ang="0">
                      <a:pos x="41" y="10"/>
                    </a:cxn>
                  </a:cxnLst>
                  <a:rect l="0" t="0" r="r" b="b"/>
                  <a:pathLst>
                    <a:path w="66" h="48">
                      <a:moveTo>
                        <a:pt x="41" y="0"/>
                      </a:moveTo>
                      <a:lnTo>
                        <a:pt x="44" y="0"/>
                      </a:lnTo>
                      <a:lnTo>
                        <a:pt x="45" y="1"/>
                      </a:lnTo>
                      <a:lnTo>
                        <a:pt x="48" y="6"/>
                      </a:lnTo>
                      <a:lnTo>
                        <a:pt x="48" y="10"/>
                      </a:lnTo>
                      <a:lnTo>
                        <a:pt x="50" y="8"/>
                      </a:lnTo>
                      <a:lnTo>
                        <a:pt x="51" y="7"/>
                      </a:lnTo>
                      <a:lnTo>
                        <a:pt x="52" y="5"/>
                      </a:lnTo>
                      <a:lnTo>
                        <a:pt x="54" y="4"/>
                      </a:lnTo>
                      <a:lnTo>
                        <a:pt x="54" y="1"/>
                      </a:lnTo>
                      <a:lnTo>
                        <a:pt x="56" y="0"/>
                      </a:lnTo>
                      <a:lnTo>
                        <a:pt x="58" y="0"/>
                      </a:lnTo>
                      <a:lnTo>
                        <a:pt x="58" y="1"/>
                      </a:lnTo>
                      <a:lnTo>
                        <a:pt x="59" y="4"/>
                      </a:lnTo>
                      <a:lnTo>
                        <a:pt x="58" y="6"/>
                      </a:lnTo>
                      <a:lnTo>
                        <a:pt x="58" y="8"/>
                      </a:lnTo>
                      <a:lnTo>
                        <a:pt x="59" y="10"/>
                      </a:lnTo>
                      <a:lnTo>
                        <a:pt x="59" y="11"/>
                      </a:lnTo>
                      <a:lnTo>
                        <a:pt x="61" y="12"/>
                      </a:lnTo>
                      <a:lnTo>
                        <a:pt x="63" y="13"/>
                      </a:lnTo>
                      <a:lnTo>
                        <a:pt x="66" y="13"/>
                      </a:lnTo>
                      <a:lnTo>
                        <a:pt x="66" y="14"/>
                      </a:lnTo>
                      <a:lnTo>
                        <a:pt x="63" y="18"/>
                      </a:lnTo>
                      <a:lnTo>
                        <a:pt x="63" y="22"/>
                      </a:lnTo>
                      <a:lnTo>
                        <a:pt x="61" y="21"/>
                      </a:lnTo>
                      <a:lnTo>
                        <a:pt x="57" y="20"/>
                      </a:lnTo>
                      <a:lnTo>
                        <a:pt x="51" y="20"/>
                      </a:lnTo>
                      <a:lnTo>
                        <a:pt x="47" y="22"/>
                      </a:lnTo>
                      <a:lnTo>
                        <a:pt x="45" y="25"/>
                      </a:lnTo>
                      <a:lnTo>
                        <a:pt x="45" y="28"/>
                      </a:lnTo>
                      <a:lnTo>
                        <a:pt x="43" y="29"/>
                      </a:lnTo>
                      <a:lnTo>
                        <a:pt x="42" y="31"/>
                      </a:lnTo>
                      <a:lnTo>
                        <a:pt x="42" y="35"/>
                      </a:lnTo>
                      <a:lnTo>
                        <a:pt x="41" y="38"/>
                      </a:lnTo>
                      <a:lnTo>
                        <a:pt x="37" y="38"/>
                      </a:lnTo>
                      <a:lnTo>
                        <a:pt x="35" y="39"/>
                      </a:lnTo>
                      <a:lnTo>
                        <a:pt x="33" y="41"/>
                      </a:lnTo>
                      <a:lnTo>
                        <a:pt x="31" y="43"/>
                      </a:lnTo>
                      <a:lnTo>
                        <a:pt x="29" y="46"/>
                      </a:lnTo>
                      <a:lnTo>
                        <a:pt x="28" y="48"/>
                      </a:lnTo>
                      <a:lnTo>
                        <a:pt x="27" y="47"/>
                      </a:lnTo>
                      <a:lnTo>
                        <a:pt x="27" y="45"/>
                      </a:lnTo>
                      <a:lnTo>
                        <a:pt x="28" y="43"/>
                      </a:lnTo>
                      <a:lnTo>
                        <a:pt x="28" y="41"/>
                      </a:lnTo>
                      <a:lnTo>
                        <a:pt x="26" y="41"/>
                      </a:lnTo>
                      <a:lnTo>
                        <a:pt x="21" y="46"/>
                      </a:lnTo>
                      <a:lnTo>
                        <a:pt x="20" y="46"/>
                      </a:lnTo>
                      <a:lnTo>
                        <a:pt x="20" y="45"/>
                      </a:lnTo>
                      <a:lnTo>
                        <a:pt x="15" y="40"/>
                      </a:lnTo>
                      <a:lnTo>
                        <a:pt x="13" y="40"/>
                      </a:lnTo>
                      <a:lnTo>
                        <a:pt x="11" y="41"/>
                      </a:lnTo>
                      <a:lnTo>
                        <a:pt x="8" y="43"/>
                      </a:lnTo>
                      <a:lnTo>
                        <a:pt x="8" y="45"/>
                      </a:lnTo>
                      <a:lnTo>
                        <a:pt x="7" y="45"/>
                      </a:lnTo>
                      <a:lnTo>
                        <a:pt x="7" y="43"/>
                      </a:lnTo>
                      <a:lnTo>
                        <a:pt x="5" y="39"/>
                      </a:lnTo>
                      <a:lnTo>
                        <a:pt x="1" y="35"/>
                      </a:lnTo>
                      <a:lnTo>
                        <a:pt x="0" y="33"/>
                      </a:lnTo>
                      <a:lnTo>
                        <a:pt x="1" y="29"/>
                      </a:lnTo>
                      <a:lnTo>
                        <a:pt x="6" y="22"/>
                      </a:lnTo>
                      <a:lnTo>
                        <a:pt x="15" y="18"/>
                      </a:lnTo>
                      <a:lnTo>
                        <a:pt x="16" y="22"/>
                      </a:lnTo>
                      <a:lnTo>
                        <a:pt x="18" y="26"/>
                      </a:lnTo>
                      <a:lnTo>
                        <a:pt x="22" y="31"/>
                      </a:lnTo>
                      <a:lnTo>
                        <a:pt x="26" y="33"/>
                      </a:lnTo>
                      <a:lnTo>
                        <a:pt x="28" y="35"/>
                      </a:lnTo>
                      <a:lnTo>
                        <a:pt x="27" y="33"/>
                      </a:lnTo>
                      <a:lnTo>
                        <a:pt x="27" y="27"/>
                      </a:lnTo>
                      <a:lnTo>
                        <a:pt x="28" y="25"/>
                      </a:lnTo>
                      <a:lnTo>
                        <a:pt x="28" y="15"/>
                      </a:lnTo>
                      <a:lnTo>
                        <a:pt x="21" y="8"/>
                      </a:lnTo>
                      <a:lnTo>
                        <a:pt x="22" y="7"/>
                      </a:lnTo>
                      <a:lnTo>
                        <a:pt x="23" y="5"/>
                      </a:lnTo>
                      <a:lnTo>
                        <a:pt x="26" y="5"/>
                      </a:lnTo>
                      <a:lnTo>
                        <a:pt x="27" y="6"/>
                      </a:lnTo>
                      <a:lnTo>
                        <a:pt x="28" y="8"/>
                      </a:lnTo>
                      <a:lnTo>
                        <a:pt x="28" y="13"/>
                      </a:lnTo>
                      <a:lnTo>
                        <a:pt x="31" y="13"/>
                      </a:lnTo>
                      <a:lnTo>
                        <a:pt x="33" y="12"/>
                      </a:lnTo>
                      <a:lnTo>
                        <a:pt x="34" y="12"/>
                      </a:lnTo>
                      <a:lnTo>
                        <a:pt x="35" y="11"/>
                      </a:lnTo>
                      <a:lnTo>
                        <a:pt x="35" y="12"/>
                      </a:lnTo>
                      <a:lnTo>
                        <a:pt x="36" y="13"/>
                      </a:lnTo>
                      <a:lnTo>
                        <a:pt x="38" y="13"/>
                      </a:lnTo>
                      <a:lnTo>
                        <a:pt x="40" y="12"/>
                      </a:lnTo>
                      <a:lnTo>
                        <a:pt x="41" y="10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" name="Freeform 83"/>
                <p:cNvSpPr>
                  <a:spLocks/>
                </p:cNvSpPr>
                <p:nvPr/>
              </p:nvSpPr>
              <p:spPr bwMode="auto">
                <a:xfrm>
                  <a:off x="4629150" y="5700713"/>
                  <a:ext cx="11113" cy="9525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7" y="0"/>
                    </a:cxn>
                    <a:cxn ang="0">
                      <a:pos x="6" y="1"/>
                    </a:cxn>
                    <a:cxn ang="0">
                      <a:pos x="3" y="1"/>
                    </a:cxn>
                    <a:cxn ang="0">
                      <a:pos x="2" y="2"/>
                    </a:cxn>
                    <a:cxn ang="0">
                      <a:pos x="2" y="6"/>
                    </a:cxn>
                    <a:cxn ang="0">
                      <a:pos x="0" y="5"/>
                    </a:cxn>
                    <a:cxn ang="0">
                      <a:pos x="0" y="2"/>
                    </a:cxn>
                    <a:cxn ang="0">
                      <a:pos x="1" y="1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7" h="6">
                      <a:moveTo>
                        <a:pt x="3" y="0"/>
                      </a:moveTo>
                      <a:lnTo>
                        <a:pt x="7" y="0"/>
                      </a:lnTo>
                      <a:lnTo>
                        <a:pt x="6" y="1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2" y="6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" name="Freeform 84"/>
                <p:cNvSpPr>
                  <a:spLocks noEditPoints="1"/>
                </p:cNvSpPr>
                <p:nvPr/>
              </p:nvSpPr>
              <p:spPr bwMode="auto">
                <a:xfrm>
                  <a:off x="4595813" y="5716588"/>
                  <a:ext cx="14288" cy="20638"/>
                </a:xfrm>
                <a:custGeom>
                  <a:avLst/>
                  <a:gdLst/>
                  <a:ahLst/>
                  <a:cxnLst>
                    <a:cxn ang="0">
                      <a:pos x="6" y="5"/>
                    </a:cxn>
                    <a:cxn ang="0">
                      <a:pos x="6" y="9"/>
                    </a:cxn>
                    <a:cxn ang="0">
                      <a:pos x="1" y="13"/>
                    </a:cxn>
                    <a:cxn ang="0">
                      <a:pos x="0" y="13"/>
                    </a:cxn>
                    <a:cxn ang="0">
                      <a:pos x="0" y="10"/>
                    </a:cxn>
                    <a:cxn ang="0">
                      <a:pos x="2" y="9"/>
                    </a:cxn>
                    <a:cxn ang="0">
                      <a:pos x="6" y="5"/>
                    </a:cxn>
                    <a:cxn ang="0">
                      <a:pos x="7" y="3"/>
                    </a:cxn>
                    <a:cxn ang="0">
                      <a:pos x="6" y="5"/>
                    </a:cxn>
                    <a:cxn ang="0">
                      <a:pos x="6" y="4"/>
                    </a:cxn>
                    <a:cxn ang="0">
                      <a:pos x="7" y="3"/>
                    </a:cxn>
                    <a:cxn ang="0">
                      <a:pos x="8" y="0"/>
                    </a:cxn>
                    <a:cxn ang="0">
                      <a:pos x="9" y="2"/>
                    </a:cxn>
                    <a:cxn ang="0">
                      <a:pos x="8" y="3"/>
                    </a:cxn>
                    <a:cxn ang="0">
                      <a:pos x="7" y="3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9" h="13">
                      <a:moveTo>
                        <a:pt x="6" y="5"/>
                      </a:moveTo>
                      <a:lnTo>
                        <a:pt x="6" y="9"/>
                      </a:lnTo>
                      <a:lnTo>
                        <a:pt x="1" y="13"/>
                      </a:lnTo>
                      <a:lnTo>
                        <a:pt x="0" y="13"/>
                      </a:lnTo>
                      <a:lnTo>
                        <a:pt x="0" y="10"/>
                      </a:lnTo>
                      <a:lnTo>
                        <a:pt x="2" y="9"/>
                      </a:lnTo>
                      <a:lnTo>
                        <a:pt x="6" y="5"/>
                      </a:lnTo>
                      <a:close/>
                      <a:moveTo>
                        <a:pt x="7" y="3"/>
                      </a:moveTo>
                      <a:lnTo>
                        <a:pt x="6" y="5"/>
                      </a:lnTo>
                      <a:lnTo>
                        <a:pt x="6" y="4"/>
                      </a:lnTo>
                      <a:lnTo>
                        <a:pt x="7" y="3"/>
                      </a:lnTo>
                      <a:close/>
                      <a:moveTo>
                        <a:pt x="8" y="0"/>
                      </a:moveTo>
                      <a:lnTo>
                        <a:pt x="9" y="2"/>
                      </a:lnTo>
                      <a:lnTo>
                        <a:pt x="8" y="3"/>
                      </a:lnTo>
                      <a:lnTo>
                        <a:pt x="7" y="3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" name="Freeform 85"/>
                <p:cNvSpPr>
                  <a:spLocks noEditPoints="1"/>
                </p:cNvSpPr>
                <p:nvPr/>
              </p:nvSpPr>
              <p:spPr bwMode="auto">
                <a:xfrm>
                  <a:off x="4178300" y="5867401"/>
                  <a:ext cx="23813" cy="26988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6" y="7"/>
                    </a:cxn>
                    <a:cxn ang="0">
                      <a:pos x="6" y="9"/>
                    </a:cxn>
                    <a:cxn ang="0">
                      <a:pos x="0" y="9"/>
                    </a:cxn>
                    <a:cxn ang="0">
                      <a:pos x="0" y="7"/>
                    </a:cxn>
                    <a:cxn ang="0">
                      <a:pos x="13" y="0"/>
                    </a:cxn>
                    <a:cxn ang="0">
                      <a:pos x="14" y="1"/>
                    </a:cxn>
                    <a:cxn ang="0">
                      <a:pos x="14" y="7"/>
                    </a:cxn>
                    <a:cxn ang="0">
                      <a:pos x="15" y="12"/>
                    </a:cxn>
                    <a:cxn ang="0">
                      <a:pos x="14" y="15"/>
                    </a:cxn>
                    <a:cxn ang="0">
                      <a:pos x="13" y="17"/>
                    </a:cxn>
                    <a:cxn ang="0">
                      <a:pos x="10" y="17"/>
                    </a:cxn>
                    <a:cxn ang="0">
                      <a:pos x="9" y="16"/>
                    </a:cxn>
                    <a:cxn ang="0">
                      <a:pos x="9" y="14"/>
                    </a:cxn>
                    <a:cxn ang="0">
                      <a:pos x="8" y="13"/>
                    </a:cxn>
                    <a:cxn ang="0">
                      <a:pos x="8" y="10"/>
                    </a:cxn>
                    <a:cxn ang="0">
                      <a:pos x="7" y="9"/>
                    </a:cxn>
                    <a:cxn ang="0">
                      <a:pos x="6" y="9"/>
                    </a:cxn>
                    <a:cxn ang="0">
                      <a:pos x="8" y="8"/>
                    </a:cxn>
                    <a:cxn ang="0">
                      <a:pos x="9" y="7"/>
                    </a:cxn>
                    <a:cxn ang="0">
                      <a:pos x="13" y="0"/>
                    </a:cxn>
                  </a:cxnLst>
                  <a:rect l="0" t="0" r="r" b="b"/>
                  <a:pathLst>
                    <a:path w="15" h="17">
                      <a:moveTo>
                        <a:pt x="0" y="7"/>
                      </a:moveTo>
                      <a:lnTo>
                        <a:pt x="6" y="7"/>
                      </a:lnTo>
                      <a:lnTo>
                        <a:pt x="6" y="9"/>
                      </a:lnTo>
                      <a:lnTo>
                        <a:pt x="0" y="9"/>
                      </a:lnTo>
                      <a:lnTo>
                        <a:pt x="0" y="7"/>
                      </a:lnTo>
                      <a:close/>
                      <a:moveTo>
                        <a:pt x="13" y="0"/>
                      </a:moveTo>
                      <a:lnTo>
                        <a:pt x="14" y="1"/>
                      </a:lnTo>
                      <a:lnTo>
                        <a:pt x="14" y="7"/>
                      </a:lnTo>
                      <a:lnTo>
                        <a:pt x="15" y="12"/>
                      </a:lnTo>
                      <a:lnTo>
                        <a:pt x="14" y="15"/>
                      </a:lnTo>
                      <a:lnTo>
                        <a:pt x="13" y="17"/>
                      </a:lnTo>
                      <a:lnTo>
                        <a:pt x="10" y="17"/>
                      </a:lnTo>
                      <a:lnTo>
                        <a:pt x="9" y="16"/>
                      </a:lnTo>
                      <a:lnTo>
                        <a:pt x="9" y="14"/>
                      </a:lnTo>
                      <a:lnTo>
                        <a:pt x="8" y="13"/>
                      </a:lnTo>
                      <a:lnTo>
                        <a:pt x="8" y="10"/>
                      </a:lnTo>
                      <a:lnTo>
                        <a:pt x="7" y="9"/>
                      </a:lnTo>
                      <a:lnTo>
                        <a:pt x="6" y="9"/>
                      </a:lnTo>
                      <a:lnTo>
                        <a:pt x="8" y="8"/>
                      </a:lnTo>
                      <a:lnTo>
                        <a:pt x="9" y="7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" name="Freeform 86"/>
                <p:cNvSpPr>
                  <a:spLocks/>
                </p:cNvSpPr>
                <p:nvPr/>
              </p:nvSpPr>
              <p:spPr bwMode="auto">
                <a:xfrm>
                  <a:off x="3981450" y="5964238"/>
                  <a:ext cx="38100" cy="26988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14" y="0"/>
                    </a:cxn>
                    <a:cxn ang="0">
                      <a:pos x="14" y="2"/>
                    </a:cxn>
                    <a:cxn ang="0">
                      <a:pos x="15" y="4"/>
                    </a:cxn>
                    <a:cxn ang="0">
                      <a:pos x="17" y="5"/>
                    </a:cxn>
                    <a:cxn ang="0">
                      <a:pos x="21" y="5"/>
                    </a:cxn>
                    <a:cxn ang="0">
                      <a:pos x="24" y="3"/>
                    </a:cxn>
                    <a:cxn ang="0">
                      <a:pos x="18" y="9"/>
                    </a:cxn>
                    <a:cxn ang="0">
                      <a:pos x="17" y="9"/>
                    </a:cxn>
                    <a:cxn ang="0">
                      <a:pos x="15" y="10"/>
                    </a:cxn>
                    <a:cxn ang="0">
                      <a:pos x="14" y="10"/>
                    </a:cxn>
                    <a:cxn ang="0">
                      <a:pos x="13" y="14"/>
                    </a:cxn>
                    <a:cxn ang="0">
                      <a:pos x="12" y="16"/>
                    </a:cxn>
                    <a:cxn ang="0">
                      <a:pos x="10" y="17"/>
                    </a:cxn>
                    <a:cxn ang="0">
                      <a:pos x="6" y="17"/>
                    </a:cxn>
                    <a:cxn ang="0">
                      <a:pos x="13" y="10"/>
                    </a:cxn>
                    <a:cxn ang="0">
                      <a:pos x="8" y="10"/>
                    </a:cxn>
                    <a:cxn ang="0">
                      <a:pos x="6" y="9"/>
                    </a:cxn>
                    <a:cxn ang="0">
                      <a:pos x="5" y="8"/>
                    </a:cxn>
                    <a:cxn ang="0">
                      <a:pos x="3" y="7"/>
                    </a:cxn>
                    <a:cxn ang="0">
                      <a:pos x="0" y="7"/>
                    </a:cxn>
                    <a:cxn ang="0">
                      <a:pos x="1" y="4"/>
                    </a:cxn>
                    <a:cxn ang="0">
                      <a:pos x="4" y="2"/>
                    </a:cxn>
                    <a:cxn ang="0">
                      <a:pos x="6" y="1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24" h="17">
                      <a:moveTo>
                        <a:pt x="10" y="0"/>
                      </a:moveTo>
                      <a:lnTo>
                        <a:pt x="14" y="0"/>
                      </a:lnTo>
                      <a:lnTo>
                        <a:pt x="14" y="2"/>
                      </a:lnTo>
                      <a:lnTo>
                        <a:pt x="15" y="4"/>
                      </a:lnTo>
                      <a:lnTo>
                        <a:pt x="17" y="5"/>
                      </a:lnTo>
                      <a:lnTo>
                        <a:pt x="21" y="5"/>
                      </a:lnTo>
                      <a:lnTo>
                        <a:pt x="24" y="3"/>
                      </a:lnTo>
                      <a:lnTo>
                        <a:pt x="18" y="9"/>
                      </a:lnTo>
                      <a:lnTo>
                        <a:pt x="17" y="9"/>
                      </a:lnTo>
                      <a:lnTo>
                        <a:pt x="15" y="10"/>
                      </a:lnTo>
                      <a:lnTo>
                        <a:pt x="14" y="10"/>
                      </a:lnTo>
                      <a:lnTo>
                        <a:pt x="13" y="14"/>
                      </a:lnTo>
                      <a:lnTo>
                        <a:pt x="12" y="16"/>
                      </a:lnTo>
                      <a:lnTo>
                        <a:pt x="10" y="17"/>
                      </a:lnTo>
                      <a:lnTo>
                        <a:pt x="6" y="17"/>
                      </a:lnTo>
                      <a:lnTo>
                        <a:pt x="13" y="10"/>
                      </a:lnTo>
                      <a:lnTo>
                        <a:pt x="8" y="10"/>
                      </a:lnTo>
                      <a:lnTo>
                        <a:pt x="6" y="9"/>
                      </a:lnTo>
                      <a:lnTo>
                        <a:pt x="5" y="8"/>
                      </a:lnTo>
                      <a:lnTo>
                        <a:pt x="3" y="7"/>
                      </a:lnTo>
                      <a:lnTo>
                        <a:pt x="0" y="7"/>
                      </a:lnTo>
                      <a:lnTo>
                        <a:pt x="1" y="4"/>
                      </a:lnTo>
                      <a:lnTo>
                        <a:pt x="4" y="2"/>
                      </a:lnTo>
                      <a:lnTo>
                        <a:pt x="6" y="1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" name="Freeform 87"/>
                <p:cNvSpPr>
                  <a:spLocks/>
                </p:cNvSpPr>
                <p:nvPr/>
              </p:nvSpPr>
              <p:spPr bwMode="auto">
                <a:xfrm>
                  <a:off x="3968750" y="6000751"/>
                  <a:ext cx="12700" cy="7938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8" y="0"/>
                    </a:cxn>
                    <a:cxn ang="0">
                      <a:pos x="7" y="2"/>
                    </a:cxn>
                    <a:cxn ang="0">
                      <a:pos x="2" y="5"/>
                    </a:cxn>
                    <a:cxn ang="0">
                      <a:pos x="1" y="3"/>
                    </a:cxn>
                    <a:cxn ang="0">
                      <a:pos x="0" y="3"/>
                    </a:cxn>
                    <a:cxn ang="0">
                      <a:pos x="1" y="2"/>
                    </a:cxn>
                    <a:cxn ang="0">
                      <a:pos x="4" y="1"/>
                    </a:cxn>
                    <a:cxn ang="0">
                      <a:pos x="5" y="1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8" h="5">
                      <a:moveTo>
                        <a:pt x="7" y="0"/>
                      </a:moveTo>
                      <a:lnTo>
                        <a:pt x="8" y="0"/>
                      </a:lnTo>
                      <a:lnTo>
                        <a:pt x="7" y="2"/>
                      </a:lnTo>
                      <a:lnTo>
                        <a:pt x="2" y="5"/>
                      </a:ln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4" y="1"/>
                      </a:lnTo>
                      <a:lnTo>
                        <a:pt x="5" y="1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" name="Freeform 88"/>
                <p:cNvSpPr>
                  <a:spLocks/>
                </p:cNvSpPr>
                <p:nvPr/>
              </p:nvSpPr>
              <p:spPr bwMode="auto">
                <a:xfrm>
                  <a:off x="3413125" y="6024563"/>
                  <a:ext cx="11113" cy="20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" y="2"/>
                    </a:cxn>
                    <a:cxn ang="0">
                      <a:pos x="4" y="4"/>
                    </a:cxn>
                    <a:cxn ang="0">
                      <a:pos x="7" y="6"/>
                    </a:cxn>
                    <a:cxn ang="0">
                      <a:pos x="7" y="8"/>
                    </a:cxn>
                    <a:cxn ang="0">
                      <a:pos x="6" y="11"/>
                    </a:cxn>
                    <a:cxn ang="0">
                      <a:pos x="3" y="13"/>
                    </a:cxn>
                    <a:cxn ang="0">
                      <a:pos x="2" y="13"/>
                    </a:cxn>
                    <a:cxn ang="0">
                      <a:pos x="2" y="11"/>
                    </a:cxn>
                    <a:cxn ang="0">
                      <a:pos x="3" y="11"/>
                    </a:cxn>
                    <a:cxn ang="0">
                      <a:pos x="3" y="7"/>
                    </a:cxn>
                    <a:cxn ang="0">
                      <a:pos x="2" y="7"/>
                    </a:cxn>
                    <a:cxn ang="0">
                      <a:pos x="1" y="6"/>
                    </a:cxn>
                    <a:cxn ang="0">
                      <a:pos x="1" y="5"/>
                    </a:cxn>
                    <a:cxn ang="0">
                      <a:pos x="0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" h="13">
                      <a:moveTo>
                        <a:pt x="0" y="0"/>
                      </a:move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7" y="6"/>
                      </a:lnTo>
                      <a:lnTo>
                        <a:pt x="7" y="8"/>
                      </a:lnTo>
                      <a:lnTo>
                        <a:pt x="6" y="11"/>
                      </a:lnTo>
                      <a:lnTo>
                        <a:pt x="3" y="13"/>
                      </a:lnTo>
                      <a:lnTo>
                        <a:pt x="2" y="13"/>
                      </a:lnTo>
                      <a:lnTo>
                        <a:pt x="2" y="11"/>
                      </a:lnTo>
                      <a:lnTo>
                        <a:pt x="3" y="11"/>
                      </a:lnTo>
                      <a:lnTo>
                        <a:pt x="3" y="7"/>
                      </a:lnTo>
                      <a:lnTo>
                        <a:pt x="2" y="7"/>
                      </a:lnTo>
                      <a:lnTo>
                        <a:pt x="1" y="6"/>
                      </a:lnTo>
                      <a:lnTo>
                        <a:pt x="1" y="5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89"/>
                <p:cNvSpPr>
                  <a:spLocks/>
                </p:cNvSpPr>
                <p:nvPr/>
              </p:nvSpPr>
              <p:spPr bwMode="auto">
                <a:xfrm>
                  <a:off x="3640138" y="6064251"/>
                  <a:ext cx="11113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7" y="1"/>
                    </a:cxn>
                    <a:cxn ang="0">
                      <a:pos x="5" y="2"/>
                    </a:cxn>
                    <a:cxn ang="0">
                      <a:pos x="1" y="2"/>
                    </a:cxn>
                    <a:cxn ang="0">
                      <a:pos x="0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" h="2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7" y="1"/>
                      </a:lnTo>
                      <a:lnTo>
                        <a:pt x="5" y="2"/>
                      </a:ln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30" name="Group 109"/>
              <p:cNvGrpSpPr/>
              <p:nvPr/>
            </p:nvGrpSpPr>
            <p:grpSpPr>
              <a:xfrm>
                <a:off x="7775520" y="5280428"/>
                <a:ext cx="600426" cy="420659"/>
                <a:chOff x="7127875" y="5226051"/>
                <a:chExt cx="530225" cy="371475"/>
              </a:xfrm>
              <a:grpFill/>
            </p:grpSpPr>
            <p:sp>
              <p:nvSpPr>
                <p:cNvPr id="144" name="Freeform 90"/>
                <p:cNvSpPr>
                  <a:spLocks/>
                </p:cNvSpPr>
                <p:nvPr/>
              </p:nvSpPr>
              <p:spPr bwMode="auto">
                <a:xfrm>
                  <a:off x="7127875" y="5226051"/>
                  <a:ext cx="44450" cy="34925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8" y="3"/>
                    </a:cxn>
                    <a:cxn ang="0">
                      <a:pos x="28" y="11"/>
                    </a:cxn>
                    <a:cxn ang="0">
                      <a:pos x="24" y="17"/>
                    </a:cxn>
                    <a:cxn ang="0">
                      <a:pos x="22" y="22"/>
                    </a:cxn>
                    <a:cxn ang="0">
                      <a:pos x="15" y="22"/>
                    </a:cxn>
                    <a:cxn ang="0">
                      <a:pos x="10" y="20"/>
                    </a:cxn>
                    <a:cxn ang="0">
                      <a:pos x="6" y="17"/>
                    </a:cxn>
                    <a:cxn ang="0">
                      <a:pos x="0" y="14"/>
                    </a:cxn>
                    <a:cxn ang="0">
                      <a:pos x="3" y="7"/>
                    </a:cxn>
                    <a:cxn ang="0">
                      <a:pos x="10" y="1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28" h="22">
                      <a:moveTo>
                        <a:pt x="20" y="0"/>
                      </a:moveTo>
                      <a:lnTo>
                        <a:pt x="28" y="3"/>
                      </a:lnTo>
                      <a:lnTo>
                        <a:pt x="28" y="11"/>
                      </a:lnTo>
                      <a:lnTo>
                        <a:pt x="24" y="17"/>
                      </a:lnTo>
                      <a:lnTo>
                        <a:pt x="22" y="22"/>
                      </a:lnTo>
                      <a:lnTo>
                        <a:pt x="15" y="22"/>
                      </a:lnTo>
                      <a:lnTo>
                        <a:pt x="10" y="20"/>
                      </a:lnTo>
                      <a:lnTo>
                        <a:pt x="6" y="17"/>
                      </a:lnTo>
                      <a:lnTo>
                        <a:pt x="0" y="14"/>
                      </a:lnTo>
                      <a:lnTo>
                        <a:pt x="3" y="7"/>
                      </a:lnTo>
                      <a:lnTo>
                        <a:pt x="10" y="1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" name="Freeform 91"/>
                <p:cNvSpPr>
                  <a:spLocks/>
                </p:cNvSpPr>
                <p:nvPr/>
              </p:nvSpPr>
              <p:spPr bwMode="auto">
                <a:xfrm>
                  <a:off x="7292975" y="5292726"/>
                  <a:ext cx="52388" cy="42863"/>
                </a:xfrm>
                <a:custGeom>
                  <a:avLst/>
                  <a:gdLst/>
                  <a:ahLst/>
                  <a:cxnLst>
                    <a:cxn ang="0">
                      <a:pos x="15" y="0"/>
                    </a:cxn>
                    <a:cxn ang="0">
                      <a:pos x="19" y="0"/>
                    </a:cxn>
                    <a:cxn ang="0">
                      <a:pos x="22" y="6"/>
                    </a:cxn>
                    <a:cxn ang="0">
                      <a:pos x="32" y="20"/>
                    </a:cxn>
                    <a:cxn ang="0">
                      <a:pos x="33" y="26"/>
                    </a:cxn>
                    <a:cxn ang="0">
                      <a:pos x="31" y="27"/>
                    </a:cxn>
                    <a:cxn ang="0">
                      <a:pos x="29" y="26"/>
                    </a:cxn>
                    <a:cxn ang="0">
                      <a:pos x="25" y="25"/>
                    </a:cxn>
                    <a:cxn ang="0">
                      <a:pos x="17" y="17"/>
                    </a:cxn>
                    <a:cxn ang="0">
                      <a:pos x="16" y="17"/>
                    </a:cxn>
                    <a:cxn ang="0">
                      <a:pos x="16" y="18"/>
                    </a:cxn>
                    <a:cxn ang="0">
                      <a:pos x="15" y="20"/>
                    </a:cxn>
                    <a:cxn ang="0">
                      <a:pos x="13" y="21"/>
                    </a:cxn>
                    <a:cxn ang="0">
                      <a:pos x="13" y="22"/>
                    </a:cxn>
                    <a:cxn ang="0">
                      <a:pos x="10" y="21"/>
                    </a:cxn>
                    <a:cxn ang="0">
                      <a:pos x="6" y="19"/>
                    </a:cxn>
                    <a:cxn ang="0">
                      <a:pos x="2" y="12"/>
                    </a:cxn>
                    <a:cxn ang="0">
                      <a:pos x="0" y="6"/>
                    </a:cxn>
                    <a:cxn ang="0">
                      <a:pos x="5" y="6"/>
                    </a:cxn>
                    <a:cxn ang="0">
                      <a:pos x="9" y="5"/>
                    </a:cxn>
                    <a:cxn ang="0">
                      <a:pos x="11" y="1"/>
                    </a:cxn>
                    <a:cxn ang="0">
                      <a:pos x="15" y="0"/>
                    </a:cxn>
                  </a:cxnLst>
                  <a:rect l="0" t="0" r="r" b="b"/>
                  <a:pathLst>
                    <a:path w="33" h="27">
                      <a:moveTo>
                        <a:pt x="15" y="0"/>
                      </a:moveTo>
                      <a:lnTo>
                        <a:pt x="19" y="0"/>
                      </a:lnTo>
                      <a:lnTo>
                        <a:pt x="22" y="6"/>
                      </a:lnTo>
                      <a:lnTo>
                        <a:pt x="32" y="20"/>
                      </a:lnTo>
                      <a:lnTo>
                        <a:pt x="33" y="26"/>
                      </a:lnTo>
                      <a:lnTo>
                        <a:pt x="31" y="27"/>
                      </a:lnTo>
                      <a:lnTo>
                        <a:pt x="29" y="26"/>
                      </a:lnTo>
                      <a:lnTo>
                        <a:pt x="25" y="25"/>
                      </a:lnTo>
                      <a:lnTo>
                        <a:pt x="17" y="17"/>
                      </a:lnTo>
                      <a:lnTo>
                        <a:pt x="16" y="17"/>
                      </a:lnTo>
                      <a:lnTo>
                        <a:pt x="16" y="18"/>
                      </a:lnTo>
                      <a:lnTo>
                        <a:pt x="15" y="20"/>
                      </a:lnTo>
                      <a:lnTo>
                        <a:pt x="13" y="21"/>
                      </a:lnTo>
                      <a:lnTo>
                        <a:pt x="13" y="22"/>
                      </a:lnTo>
                      <a:lnTo>
                        <a:pt x="10" y="21"/>
                      </a:lnTo>
                      <a:lnTo>
                        <a:pt x="6" y="19"/>
                      </a:lnTo>
                      <a:lnTo>
                        <a:pt x="2" y="12"/>
                      </a:lnTo>
                      <a:lnTo>
                        <a:pt x="0" y="6"/>
                      </a:lnTo>
                      <a:lnTo>
                        <a:pt x="5" y="6"/>
                      </a:lnTo>
                      <a:lnTo>
                        <a:pt x="9" y="5"/>
                      </a:lnTo>
                      <a:lnTo>
                        <a:pt x="11" y="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" name="Freeform 92"/>
                <p:cNvSpPr>
                  <a:spLocks/>
                </p:cNvSpPr>
                <p:nvPr/>
              </p:nvSpPr>
              <p:spPr bwMode="auto">
                <a:xfrm>
                  <a:off x="7475538" y="5378451"/>
                  <a:ext cx="49213" cy="317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8" y="6"/>
                    </a:cxn>
                    <a:cxn ang="0">
                      <a:pos x="31" y="14"/>
                    </a:cxn>
                    <a:cxn ang="0">
                      <a:pos x="21" y="17"/>
                    </a:cxn>
                    <a:cxn ang="0">
                      <a:pos x="9" y="20"/>
                    </a:cxn>
                    <a:cxn ang="0">
                      <a:pos x="7" y="15"/>
                    </a:cxn>
                    <a:cxn ang="0">
                      <a:pos x="6" y="12"/>
                    </a:cxn>
                    <a:cxn ang="0">
                      <a:pos x="3" y="8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1" h="20">
                      <a:moveTo>
                        <a:pt x="0" y="0"/>
                      </a:moveTo>
                      <a:lnTo>
                        <a:pt x="11" y="0"/>
                      </a:lnTo>
                      <a:lnTo>
                        <a:pt x="21" y="2"/>
                      </a:lnTo>
                      <a:lnTo>
                        <a:pt x="28" y="6"/>
                      </a:lnTo>
                      <a:lnTo>
                        <a:pt x="31" y="14"/>
                      </a:lnTo>
                      <a:lnTo>
                        <a:pt x="21" y="17"/>
                      </a:lnTo>
                      <a:lnTo>
                        <a:pt x="9" y="20"/>
                      </a:lnTo>
                      <a:lnTo>
                        <a:pt x="7" y="15"/>
                      </a:lnTo>
                      <a:lnTo>
                        <a:pt x="6" y="12"/>
                      </a:lnTo>
                      <a:lnTo>
                        <a:pt x="3" y="8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Freeform 93"/>
                <p:cNvSpPr>
                  <a:spLocks/>
                </p:cNvSpPr>
                <p:nvPr/>
              </p:nvSpPr>
              <p:spPr bwMode="auto">
                <a:xfrm>
                  <a:off x="7421563" y="5378451"/>
                  <a:ext cx="14288" cy="1270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6" y="0"/>
                    </a:cxn>
                    <a:cxn ang="0">
                      <a:pos x="9" y="3"/>
                    </a:cxn>
                    <a:cxn ang="0">
                      <a:pos x="9" y="8"/>
                    </a:cxn>
                    <a:cxn ang="0">
                      <a:pos x="7" y="7"/>
                    </a:cxn>
                    <a:cxn ang="0">
                      <a:pos x="6" y="6"/>
                    </a:cxn>
                    <a:cxn ang="0">
                      <a:pos x="3" y="5"/>
                    </a:cxn>
                    <a:cxn ang="0">
                      <a:pos x="2" y="3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9" h="8">
                      <a:moveTo>
                        <a:pt x="1" y="0"/>
                      </a:moveTo>
                      <a:lnTo>
                        <a:pt x="6" y="0"/>
                      </a:lnTo>
                      <a:lnTo>
                        <a:pt x="9" y="3"/>
                      </a:lnTo>
                      <a:lnTo>
                        <a:pt x="9" y="8"/>
                      </a:lnTo>
                      <a:lnTo>
                        <a:pt x="7" y="7"/>
                      </a:lnTo>
                      <a:lnTo>
                        <a:pt x="6" y="6"/>
                      </a:lnTo>
                      <a:lnTo>
                        <a:pt x="3" y="5"/>
                      </a:lnTo>
                      <a:lnTo>
                        <a:pt x="2" y="3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94"/>
                <p:cNvSpPr>
                  <a:spLocks/>
                </p:cNvSpPr>
                <p:nvPr/>
              </p:nvSpPr>
              <p:spPr bwMode="auto">
                <a:xfrm>
                  <a:off x="7537450" y="5454651"/>
                  <a:ext cx="120650" cy="142875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34" y="11"/>
                    </a:cxn>
                    <a:cxn ang="0">
                      <a:pos x="46" y="16"/>
                    </a:cxn>
                    <a:cxn ang="0">
                      <a:pos x="55" y="22"/>
                    </a:cxn>
                    <a:cxn ang="0">
                      <a:pos x="62" y="31"/>
                    </a:cxn>
                    <a:cxn ang="0">
                      <a:pos x="64" y="34"/>
                    </a:cxn>
                    <a:cxn ang="0">
                      <a:pos x="64" y="35"/>
                    </a:cxn>
                    <a:cxn ang="0">
                      <a:pos x="66" y="36"/>
                    </a:cxn>
                    <a:cxn ang="0">
                      <a:pos x="67" y="38"/>
                    </a:cxn>
                    <a:cxn ang="0">
                      <a:pos x="69" y="41"/>
                    </a:cxn>
                    <a:cxn ang="0">
                      <a:pos x="71" y="45"/>
                    </a:cxn>
                    <a:cxn ang="0">
                      <a:pos x="71" y="46"/>
                    </a:cxn>
                    <a:cxn ang="0">
                      <a:pos x="75" y="50"/>
                    </a:cxn>
                    <a:cxn ang="0">
                      <a:pos x="76" y="52"/>
                    </a:cxn>
                    <a:cxn ang="0">
                      <a:pos x="76" y="56"/>
                    </a:cxn>
                    <a:cxn ang="0">
                      <a:pos x="74" y="56"/>
                    </a:cxn>
                    <a:cxn ang="0">
                      <a:pos x="69" y="58"/>
                    </a:cxn>
                    <a:cxn ang="0">
                      <a:pos x="67" y="63"/>
                    </a:cxn>
                    <a:cxn ang="0">
                      <a:pos x="64" y="64"/>
                    </a:cxn>
                    <a:cxn ang="0">
                      <a:pos x="62" y="66"/>
                    </a:cxn>
                    <a:cxn ang="0">
                      <a:pos x="60" y="67"/>
                    </a:cxn>
                    <a:cxn ang="0">
                      <a:pos x="54" y="67"/>
                    </a:cxn>
                    <a:cxn ang="0">
                      <a:pos x="52" y="66"/>
                    </a:cxn>
                    <a:cxn ang="0">
                      <a:pos x="48" y="66"/>
                    </a:cxn>
                    <a:cxn ang="0">
                      <a:pos x="46" y="67"/>
                    </a:cxn>
                    <a:cxn ang="0">
                      <a:pos x="36" y="73"/>
                    </a:cxn>
                    <a:cxn ang="0">
                      <a:pos x="29" y="80"/>
                    </a:cxn>
                    <a:cxn ang="0">
                      <a:pos x="26" y="90"/>
                    </a:cxn>
                    <a:cxn ang="0">
                      <a:pos x="22" y="90"/>
                    </a:cxn>
                    <a:cxn ang="0">
                      <a:pos x="18" y="87"/>
                    </a:cxn>
                    <a:cxn ang="0">
                      <a:pos x="17" y="86"/>
                    </a:cxn>
                    <a:cxn ang="0">
                      <a:pos x="12" y="84"/>
                    </a:cxn>
                    <a:cxn ang="0">
                      <a:pos x="9" y="84"/>
                    </a:cxn>
                    <a:cxn ang="0">
                      <a:pos x="9" y="66"/>
                    </a:cxn>
                    <a:cxn ang="0">
                      <a:pos x="6" y="51"/>
                    </a:cxn>
                    <a:cxn ang="0">
                      <a:pos x="0" y="39"/>
                    </a:cxn>
                    <a:cxn ang="0">
                      <a:pos x="4" y="30"/>
                    </a:cxn>
                    <a:cxn ang="0">
                      <a:pos x="10" y="23"/>
                    </a:cxn>
                    <a:cxn ang="0">
                      <a:pos x="14" y="16"/>
                    </a:cxn>
                    <a:cxn ang="0">
                      <a:pos x="12" y="11"/>
                    </a:cxn>
                    <a:cxn ang="0">
                      <a:pos x="11" y="10"/>
                    </a:cxn>
                    <a:cxn ang="0">
                      <a:pos x="9" y="6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76" h="90">
                      <a:moveTo>
                        <a:pt x="9" y="0"/>
                      </a:moveTo>
                      <a:lnTo>
                        <a:pt x="34" y="11"/>
                      </a:lnTo>
                      <a:lnTo>
                        <a:pt x="46" y="16"/>
                      </a:lnTo>
                      <a:lnTo>
                        <a:pt x="55" y="22"/>
                      </a:lnTo>
                      <a:lnTo>
                        <a:pt x="62" y="31"/>
                      </a:lnTo>
                      <a:lnTo>
                        <a:pt x="64" y="34"/>
                      </a:lnTo>
                      <a:lnTo>
                        <a:pt x="64" y="35"/>
                      </a:lnTo>
                      <a:lnTo>
                        <a:pt x="66" y="36"/>
                      </a:lnTo>
                      <a:lnTo>
                        <a:pt x="67" y="38"/>
                      </a:lnTo>
                      <a:lnTo>
                        <a:pt x="69" y="41"/>
                      </a:lnTo>
                      <a:lnTo>
                        <a:pt x="71" y="45"/>
                      </a:lnTo>
                      <a:lnTo>
                        <a:pt x="71" y="46"/>
                      </a:lnTo>
                      <a:lnTo>
                        <a:pt x="75" y="50"/>
                      </a:lnTo>
                      <a:lnTo>
                        <a:pt x="76" y="52"/>
                      </a:lnTo>
                      <a:lnTo>
                        <a:pt x="76" y="56"/>
                      </a:lnTo>
                      <a:lnTo>
                        <a:pt x="74" y="56"/>
                      </a:lnTo>
                      <a:lnTo>
                        <a:pt x="69" y="58"/>
                      </a:lnTo>
                      <a:lnTo>
                        <a:pt x="67" y="63"/>
                      </a:lnTo>
                      <a:lnTo>
                        <a:pt x="64" y="64"/>
                      </a:lnTo>
                      <a:lnTo>
                        <a:pt x="62" y="66"/>
                      </a:lnTo>
                      <a:lnTo>
                        <a:pt x="60" y="67"/>
                      </a:lnTo>
                      <a:lnTo>
                        <a:pt x="54" y="67"/>
                      </a:lnTo>
                      <a:lnTo>
                        <a:pt x="52" y="66"/>
                      </a:lnTo>
                      <a:lnTo>
                        <a:pt x="48" y="66"/>
                      </a:lnTo>
                      <a:lnTo>
                        <a:pt x="46" y="67"/>
                      </a:lnTo>
                      <a:lnTo>
                        <a:pt x="36" y="73"/>
                      </a:lnTo>
                      <a:lnTo>
                        <a:pt x="29" y="80"/>
                      </a:lnTo>
                      <a:lnTo>
                        <a:pt x="26" y="90"/>
                      </a:lnTo>
                      <a:lnTo>
                        <a:pt x="22" y="90"/>
                      </a:lnTo>
                      <a:lnTo>
                        <a:pt x="18" y="87"/>
                      </a:lnTo>
                      <a:lnTo>
                        <a:pt x="17" y="86"/>
                      </a:lnTo>
                      <a:lnTo>
                        <a:pt x="12" y="84"/>
                      </a:lnTo>
                      <a:lnTo>
                        <a:pt x="9" y="84"/>
                      </a:lnTo>
                      <a:lnTo>
                        <a:pt x="9" y="66"/>
                      </a:lnTo>
                      <a:lnTo>
                        <a:pt x="6" y="51"/>
                      </a:lnTo>
                      <a:lnTo>
                        <a:pt x="0" y="39"/>
                      </a:lnTo>
                      <a:lnTo>
                        <a:pt x="4" y="30"/>
                      </a:lnTo>
                      <a:lnTo>
                        <a:pt x="10" y="23"/>
                      </a:lnTo>
                      <a:lnTo>
                        <a:pt x="14" y="16"/>
                      </a:lnTo>
                      <a:lnTo>
                        <a:pt x="12" y="11"/>
                      </a:lnTo>
                      <a:lnTo>
                        <a:pt x="11" y="10"/>
                      </a:lnTo>
                      <a:lnTo>
                        <a:pt x="9" y="6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1" name="Freeform 95"/>
              <p:cNvSpPr>
                <a:spLocks/>
              </p:cNvSpPr>
              <p:nvPr/>
            </p:nvSpPr>
            <p:spPr bwMode="auto">
              <a:xfrm>
                <a:off x="9578627" y="1479117"/>
                <a:ext cx="478185" cy="756827"/>
              </a:xfrm>
              <a:custGeom>
                <a:avLst/>
                <a:gdLst/>
                <a:ahLst/>
                <a:cxnLst>
                  <a:cxn ang="0">
                    <a:pos x="138" y="3"/>
                  </a:cxn>
                  <a:cxn ang="0">
                    <a:pos x="146" y="13"/>
                  </a:cxn>
                  <a:cxn ang="0">
                    <a:pos x="155" y="15"/>
                  </a:cxn>
                  <a:cxn ang="0">
                    <a:pos x="173" y="69"/>
                  </a:cxn>
                  <a:cxn ang="0">
                    <a:pos x="191" y="133"/>
                  </a:cxn>
                  <a:cxn ang="0">
                    <a:pos x="221" y="151"/>
                  </a:cxn>
                  <a:cxn ang="0">
                    <a:pos x="243" y="172"/>
                  </a:cxn>
                  <a:cxn ang="0">
                    <a:pos x="252" y="175"/>
                  </a:cxn>
                  <a:cxn ang="0">
                    <a:pos x="254" y="188"/>
                  </a:cxn>
                  <a:cxn ang="0">
                    <a:pos x="258" y="198"/>
                  </a:cxn>
                  <a:cxn ang="0">
                    <a:pos x="266" y="197"/>
                  </a:cxn>
                  <a:cxn ang="0">
                    <a:pos x="260" y="212"/>
                  </a:cxn>
                  <a:cxn ang="0">
                    <a:pos x="248" y="212"/>
                  </a:cxn>
                  <a:cxn ang="0">
                    <a:pos x="229" y="232"/>
                  </a:cxn>
                  <a:cxn ang="0">
                    <a:pos x="223" y="230"/>
                  </a:cxn>
                  <a:cxn ang="0">
                    <a:pos x="221" y="242"/>
                  </a:cxn>
                  <a:cxn ang="0">
                    <a:pos x="215" y="245"/>
                  </a:cxn>
                  <a:cxn ang="0">
                    <a:pos x="211" y="251"/>
                  </a:cxn>
                  <a:cxn ang="0">
                    <a:pos x="200" y="248"/>
                  </a:cxn>
                  <a:cxn ang="0">
                    <a:pos x="193" y="253"/>
                  </a:cxn>
                  <a:cxn ang="0">
                    <a:pos x="183" y="252"/>
                  </a:cxn>
                  <a:cxn ang="0">
                    <a:pos x="169" y="258"/>
                  </a:cxn>
                  <a:cxn ang="0">
                    <a:pos x="161" y="266"/>
                  </a:cxn>
                  <a:cxn ang="0">
                    <a:pos x="158" y="280"/>
                  </a:cxn>
                  <a:cxn ang="0">
                    <a:pos x="152" y="312"/>
                  </a:cxn>
                  <a:cxn ang="0">
                    <a:pos x="136" y="318"/>
                  </a:cxn>
                  <a:cxn ang="0">
                    <a:pos x="133" y="325"/>
                  </a:cxn>
                  <a:cxn ang="0">
                    <a:pos x="119" y="323"/>
                  </a:cxn>
                  <a:cxn ang="0">
                    <a:pos x="112" y="337"/>
                  </a:cxn>
                  <a:cxn ang="0">
                    <a:pos x="108" y="336"/>
                  </a:cxn>
                  <a:cxn ang="0">
                    <a:pos x="98" y="343"/>
                  </a:cxn>
                  <a:cxn ang="0">
                    <a:pos x="91" y="372"/>
                  </a:cxn>
                  <a:cxn ang="0">
                    <a:pos x="89" y="381"/>
                  </a:cxn>
                  <a:cxn ang="0">
                    <a:pos x="83" y="395"/>
                  </a:cxn>
                  <a:cxn ang="0">
                    <a:pos x="80" y="421"/>
                  </a:cxn>
                  <a:cxn ang="0">
                    <a:pos x="71" y="415"/>
                  </a:cxn>
                  <a:cxn ang="0">
                    <a:pos x="63" y="408"/>
                  </a:cxn>
                  <a:cxn ang="0">
                    <a:pos x="54" y="386"/>
                  </a:cxn>
                  <a:cxn ang="0">
                    <a:pos x="37" y="335"/>
                  </a:cxn>
                  <a:cxn ang="0">
                    <a:pos x="31" y="321"/>
                  </a:cxn>
                  <a:cxn ang="0">
                    <a:pos x="33" y="317"/>
                  </a:cxn>
                  <a:cxn ang="0">
                    <a:pos x="25" y="309"/>
                  </a:cxn>
                  <a:cxn ang="0">
                    <a:pos x="23" y="301"/>
                  </a:cxn>
                  <a:cxn ang="0">
                    <a:pos x="0" y="232"/>
                  </a:cxn>
                  <a:cxn ang="0">
                    <a:pos x="12" y="228"/>
                  </a:cxn>
                  <a:cxn ang="0">
                    <a:pos x="18" y="220"/>
                  </a:cxn>
                  <a:cxn ang="0">
                    <a:pos x="20" y="200"/>
                  </a:cxn>
                  <a:cxn ang="0">
                    <a:pos x="32" y="174"/>
                  </a:cxn>
                  <a:cxn ang="0">
                    <a:pos x="37" y="164"/>
                  </a:cxn>
                  <a:cxn ang="0">
                    <a:pos x="28" y="133"/>
                  </a:cxn>
                  <a:cxn ang="0">
                    <a:pos x="31" y="120"/>
                  </a:cxn>
                  <a:cxn ang="0">
                    <a:pos x="34" y="116"/>
                  </a:cxn>
                  <a:cxn ang="0">
                    <a:pos x="34" y="85"/>
                  </a:cxn>
                  <a:cxn ang="0">
                    <a:pos x="45" y="56"/>
                  </a:cxn>
                  <a:cxn ang="0">
                    <a:pos x="56" y="17"/>
                  </a:cxn>
                  <a:cxn ang="0">
                    <a:pos x="60" y="9"/>
                  </a:cxn>
                  <a:cxn ang="0">
                    <a:pos x="69" y="7"/>
                  </a:cxn>
                  <a:cxn ang="0">
                    <a:pos x="77" y="21"/>
                  </a:cxn>
                  <a:cxn ang="0">
                    <a:pos x="118" y="0"/>
                  </a:cxn>
                </a:cxnLst>
                <a:rect l="0" t="0" r="r" b="b"/>
                <a:pathLst>
                  <a:path w="266" h="421">
                    <a:moveTo>
                      <a:pt x="118" y="0"/>
                    </a:moveTo>
                    <a:lnTo>
                      <a:pt x="125" y="1"/>
                    </a:lnTo>
                    <a:lnTo>
                      <a:pt x="131" y="1"/>
                    </a:lnTo>
                    <a:lnTo>
                      <a:pt x="138" y="3"/>
                    </a:lnTo>
                    <a:lnTo>
                      <a:pt x="141" y="7"/>
                    </a:lnTo>
                    <a:lnTo>
                      <a:pt x="143" y="10"/>
                    </a:lnTo>
                    <a:lnTo>
                      <a:pt x="144" y="11"/>
                    </a:lnTo>
                    <a:lnTo>
                      <a:pt x="146" y="13"/>
                    </a:lnTo>
                    <a:lnTo>
                      <a:pt x="148" y="13"/>
                    </a:lnTo>
                    <a:lnTo>
                      <a:pt x="151" y="14"/>
                    </a:lnTo>
                    <a:lnTo>
                      <a:pt x="153" y="14"/>
                    </a:lnTo>
                    <a:lnTo>
                      <a:pt x="155" y="15"/>
                    </a:lnTo>
                    <a:lnTo>
                      <a:pt x="158" y="21"/>
                    </a:lnTo>
                    <a:lnTo>
                      <a:pt x="160" y="29"/>
                    </a:lnTo>
                    <a:lnTo>
                      <a:pt x="163" y="39"/>
                    </a:lnTo>
                    <a:lnTo>
                      <a:pt x="173" y="69"/>
                    </a:lnTo>
                    <a:lnTo>
                      <a:pt x="183" y="101"/>
                    </a:lnTo>
                    <a:lnTo>
                      <a:pt x="187" y="109"/>
                    </a:lnTo>
                    <a:lnTo>
                      <a:pt x="190" y="120"/>
                    </a:lnTo>
                    <a:lnTo>
                      <a:pt x="191" y="133"/>
                    </a:lnTo>
                    <a:lnTo>
                      <a:pt x="198" y="137"/>
                    </a:lnTo>
                    <a:lnTo>
                      <a:pt x="208" y="139"/>
                    </a:lnTo>
                    <a:lnTo>
                      <a:pt x="219" y="139"/>
                    </a:lnTo>
                    <a:lnTo>
                      <a:pt x="221" y="151"/>
                    </a:lnTo>
                    <a:lnTo>
                      <a:pt x="225" y="162"/>
                    </a:lnTo>
                    <a:lnTo>
                      <a:pt x="237" y="178"/>
                    </a:lnTo>
                    <a:lnTo>
                      <a:pt x="239" y="175"/>
                    </a:lnTo>
                    <a:lnTo>
                      <a:pt x="243" y="172"/>
                    </a:lnTo>
                    <a:lnTo>
                      <a:pt x="245" y="169"/>
                    </a:lnTo>
                    <a:lnTo>
                      <a:pt x="248" y="170"/>
                    </a:lnTo>
                    <a:lnTo>
                      <a:pt x="251" y="172"/>
                    </a:lnTo>
                    <a:lnTo>
                      <a:pt x="252" y="175"/>
                    </a:lnTo>
                    <a:lnTo>
                      <a:pt x="257" y="179"/>
                    </a:lnTo>
                    <a:lnTo>
                      <a:pt x="259" y="181"/>
                    </a:lnTo>
                    <a:lnTo>
                      <a:pt x="259" y="183"/>
                    </a:lnTo>
                    <a:lnTo>
                      <a:pt x="254" y="188"/>
                    </a:lnTo>
                    <a:lnTo>
                      <a:pt x="253" y="190"/>
                    </a:lnTo>
                    <a:lnTo>
                      <a:pt x="253" y="192"/>
                    </a:lnTo>
                    <a:lnTo>
                      <a:pt x="255" y="197"/>
                    </a:lnTo>
                    <a:lnTo>
                      <a:pt x="258" y="198"/>
                    </a:lnTo>
                    <a:lnTo>
                      <a:pt x="259" y="199"/>
                    </a:lnTo>
                    <a:lnTo>
                      <a:pt x="262" y="199"/>
                    </a:lnTo>
                    <a:lnTo>
                      <a:pt x="265" y="195"/>
                    </a:lnTo>
                    <a:lnTo>
                      <a:pt x="266" y="197"/>
                    </a:lnTo>
                    <a:lnTo>
                      <a:pt x="266" y="203"/>
                    </a:lnTo>
                    <a:lnTo>
                      <a:pt x="265" y="206"/>
                    </a:lnTo>
                    <a:lnTo>
                      <a:pt x="262" y="209"/>
                    </a:lnTo>
                    <a:lnTo>
                      <a:pt x="260" y="212"/>
                    </a:lnTo>
                    <a:lnTo>
                      <a:pt x="257" y="213"/>
                    </a:lnTo>
                    <a:lnTo>
                      <a:pt x="254" y="214"/>
                    </a:lnTo>
                    <a:lnTo>
                      <a:pt x="251" y="214"/>
                    </a:lnTo>
                    <a:lnTo>
                      <a:pt x="248" y="212"/>
                    </a:lnTo>
                    <a:lnTo>
                      <a:pt x="244" y="221"/>
                    </a:lnTo>
                    <a:lnTo>
                      <a:pt x="238" y="228"/>
                    </a:lnTo>
                    <a:lnTo>
                      <a:pt x="231" y="234"/>
                    </a:lnTo>
                    <a:lnTo>
                      <a:pt x="229" y="232"/>
                    </a:lnTo>
                    <a:lnTo>
                      <a:pt x="228" y="230"/>
                    </a:lnTo>
                    <a:lnTo>
                      <a:pt x="226" y="228"/>
                    </a:lnTo>
                    <a:lnTo>
                      <a:pt x="225" y="228"/>
                    </a:lnTo>
                    <a:lnTo>
                      <a:pt x="223" y="230"/>
                    </a:lnTo>
                    <a:lnTo>
                      <a:pt x="222" y="231"/>
                    </a:lnTo>
                    <a:lnTo>
                      <a:pt x="222" y="239"/>
                    </a:lnTo>
                    <a:lnTo>
                      <a:pt x="223" y="240"/>
                    </a:lnTo>
                    <a:lnTo>
                      <a:pt x="221" y="242"/>
                    </a:lnTo>
                    <a:lnTo>
                      <a:pt x="218" y="242"/>
                    </a:lnTo>
                    <a:lnTo>
                      <a:pt x="217" y="244"/>
                    </a:lnTo>
                    <a:lnTo>
                      <a:pt x="216" y="244"/>
                    </a:lnTo>
                    <a:lnTo>
                      <a:pt x="215" y="245"/>
                    </a:lnTo>
                    <a:lnTo>
                      <a:pt x="214" y="247"/>
                    </a:lnTo>
                    <a:lnTo>
                      <a:pt x="214" y="248"/>
                    </a:lnTo>
                    <a:lnTo>
                      <a:pt x="215" y="252"/>
                    </a:lnTo>
                    <a:lnTo>
                      <a:pt x="211" y="251"/>
                    </a:lnTo>
                    <a:lnTo>
                      <a:pt x="209" y="249"/>
                    </a:lnTo>
                    <a:lnTo>
                      <a:pt x="205" y="249"/>
                    </a:lnTo>
                    <a:lnTo>
                      <a:pt x="202" y="248"/>
                    </a:lnTo>
                    <a:lnTo>
                      <a:pt x="200" y="248"/>
                    </a:lnTo>
                    <a:lnTo>
                      <a:pt x="197" y="246"/>
                    </a:lnTo>
                    <a:lnTo>
                      <a:pt x="196" y="248"/>
                    </a:lnTo>
                    <a:lnTo>
                      <a:pt x="194" y="251"/>
                    </a:lnTo>
                    <a:lnTo>
                      <a:pt x="193" y="253"/>
                    </a:lnTo>
                    <a:lnTo>
                      <a:pt x="190" y="255"/>
                    </a:lnTo>
                    <a:lnTo>
                      <a:pt x="188" y="255"/>
                    </a:lnTo>
                    <a:lnTo>
                      <a:pt x="186" y="254"/>
                    </a:lnTo>
                    <a:lnTo>
                      <a:pt x="183" y="252"/>
                    </a:lnTo>
                    <a:lnTo>
                      <a:pt x="183" y="274"/>
                    </a:lnTo>
                    <a:lnTo>
                      <a:pt x="176" y="274"/>
                    </a:lnTo>
                    <a:lnTo>
                      <a:pt x="173" y="272"/>
                    </a:lnTo>
                    <a:lnTo>
                      <a:pt x="169" y="258"/>
                    </a:lnTo>
                    <a:lnTo>
                      <a:pt x="166" y="254"/>
                    </a:lnTo>
                    <a:lnTo>
                      <a:pt x="163" y="253"/>
                    </a:lnTo>
                    <a:lnTo>
                      <a:pt x="161" y="253"/>
                    </a:lnTo>
                    <a:lnTo>
                      <a:pt x="161" y="266"/>
                    </a:lnTo>
                    <a:lnTo>
                      <a:pt x="155" y="266"/>
                    </a:lnTo>
                    <a:lnTo>
                      <a:pt x="155" y="269"/>
                    </a:lnTo>
                    <a:lnTo>
                      <a:pt x="158" y="276"/>
                    </a:lnTo>
                    <a:lnTo>
                      <a:pt x="158" y="280"/>
                    </a:lnTo>
                    <a:lnTo>
                      <a:pt x="156" y="289"/>
                    </a:lnTo>
                    <a:lnTo>
                      <a:pt x="154" y="300"/>
                    </a:lnTo>
                    <a:lnTo>
                      <a:pt x="155" y="310"/>
                    </a:lnTo>
                    <a:lnTo>
                      <a:pt x="152" y="312"/>
                    </a:lnTo>
                    <a:lnTo>
                      <a:pt x="146" y="312"/>
                    </a:lnTo>
                    <a:lnTo>
                      <a:pt x="141" y="314"/>
                    </a:lnTo>
                    <a:lnTo>
                      <a:pt x="138" y="315"/>
                    </a:lnTo>
                    <a:lnTo>
                      <a:pt x="136" y="318"/>
                    </a:lnTo>
                    <a:lnTo>
                      <a:pt x="136" y="324"/>
                    </a:lnTo>
                    <a:lnTo>
                      <a:pt x="134" y="326"/>
                    </a:lnTo>
                    <a:lnTo>
                      <a:pt x="133" y="326"/>
                    </a:lnTo>
                    <a:lnTo>
                      <a:pt x="133" y="325"/>
                    </a:lnTo>
                    <a:lnTo>
                      <a:pt x="132" y="323"/>
                    </a:lnTo>
                    <a:lnTo>
                      <a:pt x="132" y="314"/>
                    </a:lnTo>
                    <a:lnTo>
                      <a:pt x="123" y="321"/>
                    </a:lnTo>
                    <a:lnTo>
                      <a:pt x="119" y="323"/>
                    </a:lnTo>
                    <a:lnTo>
                      <a:pt x="116" y="322"/>
                    </a:lnTo>
                    <a:lnTo>
                      <a:pt x="113" y="316"/>
                    </a:lnTo>
                    <a:lnTo>
                      <a:pt x="110" y="323"/>
                    </a:lnTo>
                    <a:lnTo>
                      <a:pt x="112" y="337"/>
                    </a:lnTo>
                    <a:lnTo>
                      <a:pt x="110" y="344"/>
                    </a:lnTo>
                    <a:lnTo>
                      <a:pt x="109" y="344"/>
                    </a:lnTo>
                    <a:lnTo>
                      <a:pt x="108" y="343"/>
                    </a:lnTo>
                    <a:lnTo>
                      <a:pt x="108" y="336"/>
                    </a:lnTo>
                    <a:lnTo>
                      <a:pt x="106" y="336"/>
                    </a:lnTo>
                    <a:lnTo>
                      <a:pt x="103" y="338"/>
                    </a:lnTo>
                    <a:lnTo>
                      <a:pt x="101" y="339"/>
                    </a:lnTo>
                    <a:lnTo>
                      <a:pt x="98" y="343"/>
                    </a:lnTo>
                    <a:lnTo>
                      <a:pt x="95" y="346"/>
                    </a:lnTo>
                    <a:lnTo>
                      <a:pt x="94" y="350"/>
                    </a:lnTo>
                    <a:lnTo>
                      <a:pt x="94" y="367"/>
                    </a:lnTo>
                    <a:lnTo>
                      <a:pt x="91" y="372"/>
                    </a:lnTo>
                    <a:lnTo>
                      <a:pt x="89" y="373"/>
                    </a:lnTo>
                    <a:lnTo>
                      <a:pt x="88" y="374"/>
                    </a:lnTo>
                    <a:lnTo>
                      <a:pt x="88" y="379"/>
                    </a:lnTo>
                    <a:lnTo>
                      <a:pt x="89" y="381"/>
                    </a:lnTo>
                    <a:lnTo>
                      <a:pt x="90" y="382"/>
                    </a:lnTo>
                    <a:lnTo>
                      <a:pt x="90" y="387"/>
                    </a:lnTo>
                    <a:lnTo>
                      <a:pt x="89" y="389"/>
                    </a:lnTo>
                    <a:lnTo>
                      <a:pt x="83" y="395"/>
                    </a:lnTo>
                    <a:lnTo>
                      <a:pt x="82" y="398"/>
                    </a:lnTo>
                    <a:lnTo>
                      <a:pt x="81" y="405"/>
                    </a:lnTo>
                    <a:lnTo>
                      <a:pt x="81" y="417"/>
                    </a:lnTo>
                    <a:lnTo>
                      <a:pt x="80" y="421"/>
                    </a:lnTo>
                    <a:lnTo>
                      <a:pt x="76" y="421"/>
                    </a:lnTo>
                    <a:lnTo>
                      <a:pt x="74" y="420"/>
                    </a:lnTo>
                    <a:lnTo>
                      <a:pt x="71" y="417"/>
                    </a:lnTo>
                    <a:lnTo>
                      <a:pt x="71" y="415"/>
                    </a:lnTo>
                    <a:lnTo>
                      <a:pt x="70" y="413"/>
                    </a:lnTo>
                    <a:lnTo>
                      <a:pt x="70" y="409"/>
                    </a:lnTo>
                    <a:lnTo>
                      <a:pt x="67" y="409"/>
                    </a:lnTo>
                    <a:lnTo>
                      <a:pt x="63" y="408"/>
                    </a:lnTo>
                    <a:lnTo>
                      <a:pt x="58" y="402"/>
                    </a:lnTo>
                    <a:lnTo>
                      <a:pt x="56" y="400"/>
                    </a:lnTo>
                    <a:lnTo>
                      <a:pt x="54" y="398"/>
                    </a:lnTo>
                    <a:lnTo>
                      <a:pt x="54" y="386"/>
                    </a:lnTo>
                    <a:lnTo>
                      <a:pt x="49" y="374"/>
                    </a:lnTo>
                    <a:lnTo>
                      <a:pt x="40" y="353"/>
                    </a:lnTo>
                    <a:lnTo>
                      <a:pt x="38" y="344"/>
                    </a:lnTo>
                    <a:lnTo>
                      <a:pt x="37" y="335"/>
                    </a:lnTo>
                    <a:lnTo>
                      <a:pt x="34" y="324"/>
                    </a:lnTo>
                    <a:lnTo>
                      <a:pt x="33" y="324"/>
                    </a:lnTo>
                    <a:lnTo>
                      <a:pt x="31" y="323"/>
                    </a:lnTo>
                    <a:lnTo>
                      <a:pt x="31" y="321"/>
                    </a:lnTo>
                    <a:lnTo>
                      <a:pt x="32" y="321"/>
                    </a:lnTo>
                    <a:lnTo>
                      <a:pt x="33" y="319"/>
                    </a:lnTo>
                    <a:lnTo>
                      <a:pt x="34" y="319"/>
                    </a:lnTo>
                    <a:lnTo>
                      <a:pt x="33" y="317"/>
                    </a:lnTo>
                    <a:lnTo>
                      <a:pt x="30" y="314"/>
                    </a:lnTo>
                    <a:lnTo>
                      <a:pt x="27" y="312"/>
                    </a:lnTo>
                    <a:lnTo>
                      <a:pt x="26" y="310"/>
                    </a:lnTo>
                    <a:lnTo>
                      <a:pt x="25" y="309"/>
                    </a:lnTo>
                    <a:lnTo>
                      <a:pt x="25" y="307"/>
                    </a:lnTo>
                    <a:lnTo>
                      <a:pt x="24" y="304"/>
                    </a:lnTo>
                    <a:lnTo>
                      <a:pt x="24" y="302"/>
                    </a:lnTo>
                    <a:lnTo>
                      <a:pt x="23" y="301"/>
                    </a:lnTo>
                    <a:lnTo>
                      <a:pt x="23" y="300"/>
                    </a:lnTo>
                    <a:lnTo>
                      <a:pt x="17" y="277"/>
                    </a:lnTo>
                    <a:lnTo>
                      <a:pt x="10" y="254"/>
                    </a:lnTo>
                    <a:lnTo>
                      <a:pt x="0" y="232"/>
                    </a:lnTo>
                    <a:lnTo>
                      <a:pt x="0" y="231"/>
                    </a:lnTo>
                    <a:lnTo>
                      <a:pt x="2" y="230"/>
                    </a:lnTo>
                    <a:lnTo>
                      <a:pt x="10" y="230"/>
                    </a:lnTo>
                    <a:lnTo>
                      <a:pt x="12" y="228"/>
                    </a:lnTo>
                    <a:lnTo>
                      <a:pt x="14" y="226"/>
                    </a:lnTo>
                    <a:lnTo>
                      <a:pt x="16" y="224"/>
                    </a:lnTo>
                    <a:lnTo>
                      <a:pt x="17" y="223"/>
                    </a:lnTo>
                    <a:lnTo>
                      <a:pt x="18" y="220"/>
                    </a:lnTo>
                    <a:lnTo>
                      <a:pt x="20" y="218"/>
                    </a:lnTo>
                    <a:lnTo>
                      <a:pt x="26" y="218"/>
                    </a:lnTo>
                    <a:lnTo>
                      <a:pt x="20" y="206"/>
                    </a:lnTo>
                    <a:lnTo>
                      <a:pt x="20" y="200"/>
                    </a:lnTo>
                    <a:lnTo>
                      <a:pt x="26" y="189"/>
                    </a:lnTo>
                    <a:lnTo>
                      <a:pt x="34" y="181"/>
                    </a:lnTo>
                    <a:lnTo>
                      <a:pt x="32" y="178"/>
                    </a:lnTo>
                    <a:lnTo>
                      <a:pt x="32" y="174"/>
                    </a:lnTo>
                    <a:lnTo>
                      <a:pt x="33" y="172"/>
                    </a:lnTo>
                    <a:lnTo>
                      <a:pt x="35" y="168"/>
                    </a:lnTo>
                    <a:lnTo>
                      <a:pt x="37" y="167"/>
                    </a:lnTo>
                    <a:lnTo>
                      <a:pt x="37" y="164"/>
                    </a:lnTo>
                    <a:lnTo>
                      <a:pt x="35" y="156"/>
                    </a:lnTo>
                    <a:lnTo>
                      <a:pt x="32" y="148"/>
                    </a:lnTo>
                    <a:lnTo>
                      <a:pt x="30" y="141"/>
                    </a:lnTo>
                    <a:lnTo>
                      <a:pt x="28" y="133"/>
                    </a:lnTo>
                    <a:lnTo>
                      <a:pt x="28" y="128"/>
                    </a:lnTo>
                    <a:lnTo>
                      <a:pt x="30" y="126"/>
                    </a:lnTo>
                    <a:lnTo>
                      <a:pt x="30" y="122"/>
                    </a:lnTo>
                    <a:lnTo>
                      <a:pt x="31" y="120"/>
                    </a:lnTo>
                    <a:lnTo>
                      <a:pt x="31" y="119"/>
                    </a:lnTo>
                    <a:lnTo>
                      <a:pt x="32" y="118"/>
                    </a:lnTo>
                    <a:lnTo>
                      <a:pt x="33" y="118"/>
                    </a:lnTo>
                    <a:lnTo>
                      <a:pt x="34" y="116"/>
                    </a:lnTo>
                    <a:lnTo>
                      <a:pt x="35" y="116"/>
                    </a:lnTo>
                    <a:lnTo>
                      <a:pt x="37" y="115"/>
                    </a:lnTo>
                    <a:lnTo>
                      <a:pt x="37" y="113"/>
                    </a:lnTo>
                    <a:lnTo>
                      <a:pt x="34" y="85"/>
                    </a:lnTo>
                    <a:lnTo>
                      <a:pt x="35" y="78"/>
                    </a:lnTo>
                    <a:lnTo>
                      <a:pt x="39" y="72"/>
                    </a:lnTo>
                    <a:lnTo>
                      <a:pt x="42" y="65"/>
                    </a:lnTo>
                    <a:lnTo>
                      <a:pt x="45" y="56"/>
                    </a:lnTo>
                    <a:lnTo>
                      <a:pt x="46" y="45"/>
                    </a:lnTo>
                    <a:lnTo>
                      <a:pt x="52" y="28"/>
                    </a:lnTo>
                    <a:lnTo>
                      <a:pt x="54" y="24"/>
                    </a:lnTo>
                    <a:lnTo>
                      <a:pt x="56" y="17"/>
                    </a:lnTo>
                    <a:lnTo>
                      <a:pt x="58" y="15"/>
                    </a:lnTo>
                    <a:lnTo>
                      <a:pt x="58" y="14"/>
                    </a:lnTo>
                    <a:lnTo>
                      <a:pt x="59" y="10"/>
                    </a:lnTo>
                    <a:lnTo>
                      <a:pt x="60" y="9"/>
                    </a:lnTo>
                    <a:lnTo>
                      <a:pt x="61" y="7"/>
                    </a:lnTo>
                    <a:lnTo>
                      <a:pt x="62" y="6"/>
                    </a:lnTo>
                    <a:lnTo>
                      <a:pt x="69" y="6"/>
                    </a:lnTo>
                    <a:lnTo>
                      <a:pt x="69" y="7"/>
                    </a:lnTo>
                    <a:lnTo>
                      <a:pt x="70" y="8"/>
                    </a:lnTo>
                    <a:lnTo>
                      <a:pt x="70" y="15"/>
                    </a:lnTo>
                    <a:lnTo>
                      <a:pt x="75" y="20"/>
                    </a:lnTo>
                    <a:lnTo>
                      <a:pt x="77" y="21"/>
                    </a:lnTo>
                    <a:lnTo>
                      <a:pt x="82" y="25"/>
                    </a:lnTo>
                    <a:lnTo>
                      <a:pt x="96" y="18"/>
                    </a:lnTo>
                    <a:lnTo>
                      <a:pt x="108" y="10"/>
                    </a:lnTo>
                    <a:lnTo>
                      <a:pt x="11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96"/>
              <p:cNvSpPr>
                <a:spLocks/>
              </p:cNvSpPr>
              <p:nvPr/>
            </p:nvSpPr>
            <p:spPr bwMode="auto">
              <a:xfrm>
                <a:off x="8370582" y="3066474"/>
                <a:ext cx="961763" cy="569867"/>
              </a:xfrm>
              <a:custGeom>
                <a:avLst/>
                <a:gdLst/>
                <a:ahLst/>
                <a:cxnLst>
                  <a:cxn ang="0">
                    <a:pos x="349" y="15"/>
                  </a:cxn>
                  <a:cxn ang="0">
                    <a:pos x="366" y="0"/>
                  </a:cxn>
                  <a:cxn ang="0">
                    <a:pos x="372" y="7"/>
                  </a:cxn>
                  <a:cxn ang="0">
                    <a:pos x="401" y="26"/>
                  </a:cxn>
                  <a:cxn ang="0">
                    <a:pos x="411" y="27"/>
                  </a:cxn>
                  <a:cxn ang="0">
                    <a:pos x="413" y="49"/>
                  </a:cxn>
                  <a:cxn ang="0">
                    <a:pos x="405" y="85"/>
                  </a:cxn>
                  <a:cxn ang="0">
                    <a:pos x="434" y="87"/>
                  </a:cxn>
                  <a:cxn ang="0">
                    <a:pos x="465" y="96"/>
                  </a:cxn>
                  <a:cxn ang="0">
                    <a:pos x="486" y="128"/>
                  </a:cxn>
                  <a:cxn ang="0">
                    <a:pos x="472" y="122"/>
                  </a:cxn>
                  <a:cxn ang="0">
                    <a:pos x="456" y="111"/>
                  </a:cxn>
                  <a:cxn ang="0">
                    <a:pos x="443" y="100"/>
                  </a:cxn>
                  <a:cxn ang="0">
                    <a:pos x="426" y="94"/>
                  </a:cxn>
                  <a:cxn ang="0">
                    <a:pos x="433" y="104"/>
                  </a:cxn>
                  <a:cxn ang="0">
                    <a:pos x="435" y="105"/>
                  </a:cxn>
                  <a:cxn ang="0">
                    <a:pos x="464" y="129"/>
                  </a:cxn>
                  <a:cxn ang="0">
                    <a:pos x="486" y="143"/>
                  </a:cxn>
                  <a:cxn ang="0">
                    <a:pos x="486" y="157"/>
                  </a:cxn>
                  <a:cxn ang="0">
                    <a:pos x="480" y="163"/>
                  </a:cxn>
                  <a:cxn ang="0">
                    <a:pos x="476" y="157"/>
                  </a:cxn>
                  <a:cxn ang="0">
                    <a:pos x="463" y="148"/>
                  </a:cxn>
                  <a:cxn ang="0">
                    <a:pos x="476" y="169"/>
                  </a:cxn>
                  <a:cxn ang="0">
                    <a:pos x="506" y="185"/>
                  </a:cxn>
                  <a:cxn ang="0">
                    <a:pos x="472" y="177"/>
                  </a:cxn>
                  <a:cxn ang="0">
                    <a:pos x="457" y="170"/>
                  </a:cxn>
                  <a:cxn ang="0">
                    <a:pos x="434" y="178"/>
                  </a:cxn>
                  <a:cxn ang="0">
                    <a:pos x="480" y="192"/>
                  </a:cxn>
                  <a:cxn ang="0">
                    <a:pos x="478" y="195"/>
                  </a:cxn>
                  <a:cxn ang="0">
                    <a:pos x="484" y="199"/>
                  </a:cxn>
                  <a:cxn ang="0">
                    <a:pos x="494" y="211"/>
                  </a:cxn>
                  <a:cxn ang="0">
                    <a:pos x="512" y="209"/>
                  </a:cxn>
                  <a:cxn ang="0">
                    <a:pos x="511" y="204"/>
                  </a:cxn>
                  <a:cxn ang="0">
                    <a:pos x="532" y="204"/>
                  </a:cxn>
                  <a:cxn ang="0">
                    <a:pos x="534" y="212"/>
                  </a:cxn>
                  <a:cxn ang="0">
                    <a:pos x="530" y="223"/>
                  </a:cxn>
                  <a:cxn ang="0">
                    <a:pos x="508" y="232"/>
                  </a:cxn>
                  <a:cxn ang="0">
                    <a:pos x="490" y="237"/>
                  </a:cxn>
                  <a:cxn ang="0">
                    <a:pos x="349" y="265"/>
                  </a:cxn>
                  <a:cxn ang="0">
                    <a:pos x="214" y="289"/>
                  </a:cxn>
                  <a:cxn ang="0">
                    <a:pos x="123" y="294"/>
                  </a:cxn>
                  <a:cxn ang="0">
                    <a:pos x="54" y="311"/>
                  </a:cxn>
                  <a:cxn ang="0">
                    <a:pos x="9" y="310"/>
                  </a:cxn>
                  <a:cxn ang="0">
                    <a:pos x="26" y="300"/>
                  </a:cxn>
                  <a:cxn ang="0">
                    <a:pos x="44" y="272"/>
                  </a:cxn>
                  <a:cxn ang="0">
                    <a:pos x="75" y="240"/>
                  </a:cxn>
                  <a:cxn ang="0">
                    <a:pos x="96" y="237"/>
                  </a:cxn>
                  <a:cxn ang="0">
                    <a:pos x="112" y="245"/>
                  </a:cxn>
                  <a:cxn ang="0">
                    <a:pos x="131" y="240"/>
                  </a:cxn>
                  <a:cxn ang="0">
                    <a:pos x="165" y="231"/>
                  </a:cxn>
                  <a:cxn ang="0">
                    <a:pos x="183" y="217"/>
                  </a:cxn>
                  <a:cxn ang="0">
                    <a:pos x="213" y="204"/>
                  </a:cxn>
                  <a:cxn ang="0">
                    <a:pos x="217" y="192"/>
                  </a:cxn>
                  <a:cxn ang="0">
                    <a:pos x="216" y="168"/>
                  </a:cxn>
                  <a:cxn ang="0">
                    <a:pos x="224" y="156"/>
                  </a:cxn>
                  <a:cxn ang="0">
                    <a:pos x="243" y="111"/>
                  </a:cxn>
                  <a:cxn ang="0">
                    <a:pos x="265" y="105"/>
                  </a:cxn>
                  <a:cxn ang="0">
                    <a:pos x="280" y="69"/>
                  </a:cxn>
                  <a:cxn ang="0">
                    <a:pos x="300" y="49"/>
                  </a:cxn>
                  <a:cxn ang="0">
                    <a:pos x="310" y="31"/>
                  </a:cxn>
                  <a:cxn ang="0">
                    <a:pos x="319" y="0"/>
                  </a:cxn>
                </a:cxnLst>
                <a:rect l="0" t="0" r="r" b="b"/>
                <a:pathLst>
                  <a:path w="535" h="317">
                    <a:moveTo>
                      <a:pt x="319" y="0"/>
                    </a:moveTo>
                    <a:lnTo>
                      <a:pt x="329" y="6"/>
                    </a:lnTo>
                    <a:lnTo>
                      <a:pt x="338" y="9"/>
                    </a:lnTo>
                    <a:lnTo>
                      <a:pt x="344" y="12"/>
                    </a:lnTo>
                    <a:lnTo>
                      <a:pt x="344" y="13"/>
                    </a:lnTo>
                    <a:lnTo>
                      <a:pt x="342" y="15"/>
                    </a:lnTo>
                    <a:lnTo>
                      <a:pt x="349" y="15"/>
                    </a:lnTo>
                    <a:lnTo>
                      <a:pt x="351" y="16"/>
                    </a:lnTo>
                    <a:lnTo>
                      <a:pt x="352" y="17"/>
                    </a:lnTo>
                    <a:lnTo>
                      <a:pt x="352" y="20"/>
                    </a:lnTo>
                    <a:lnTo>
                      <a:pt x="356" y="16"/>
                    </a:lnTo>
                    <a:lnTo>
                      <a:pt x="360" y="5"/>
                    </a:lnTo>
                    <a:lnTo>
                      <a:pt x="364" y="0"/>
                    </a:lnTo>
                    <a:lnTo>
                      <a:pt x="366" y="0"/>
                    </a:lnTo>
                    <a:lnTo>
                      <a:pt x="369" y="2"/>
                    </a:lnTo>
                    <a:lnTo>
                      <a:pt x="367" y="3"/>
                    </a:lnTo>
                    <a:lnTo>
                      <a:pt x="367" y="5"/>
                    </a:lnTo>
                    <a:lnTo>
                      <a:pt x="371" y="5"/>
                    </a:lnTo>
                    <a:lnTo>
                      <a:pt x="374" y="3"/>
                    </a:lnTo>
                    <a:lnTo>
                      <a:pt x="373" y="6"/>
                    </a:lnTo>
                    <a:lnTo>
                      <a:pt x="372" y="7"/>
                    </a:lnTo>
                    <a:lnTo>
                      <a:pt x="373" y="8"/>
                    </a:lnTo>
                    <a:lnTo>
                      <a:pt x="374" y="6"/>
                    </a:lnTo>
                    <a:lnTo>
                      <a:pt x="378" y="14"/>
                    </a:lnTo>
                    <a:lnTo>
                      <a:pt x="383" y="19"/>
                    </a:lnTo>
                    <a:lnTo>
                      <a:pt x="390" y="21"/>
                    </a:lnTo>
                    <a:lnTo>
                      <a:pt x="404" y="23"/>
                    </a:lnTo>
                    <a:lnTo>
                      <a:pt x="401" y="26"/>
                    </a:lnTo>
                    <a:lnTo>
                      <a:pt x="400" y="28"/>
                    </a:lnTo>
                    <a:lnTo>
                      <a:pt x="398" y="29"/>
                    </a:lnTo>
                    <a:lnTo>
                      <a:pt x="399" y="30"/>
                    </a:lnTo>
                    <a:lnTo>
                      <a:pt x="400" y="30"/>
                    </a:lnTo>
                    <a:lnTo>
                      <a:pt x="401" y="29"/>
                    </a:lnTo>
                    <a:lnTo>
                      <a:pt x="406" y="27"/>
                    </a:lnTo>
                    <a:lnTo>
                      <a:pt x="411" y="27"/>
                    </a:lnTo>
                    <a:lnTo>
                      <a:pt x="414" y="29"/>
                    </a:lnTo>
                    <a:lnTo>
                      <a:pt x="414" y="37"/>
                    </a:lnTo>
                    <a:lnTo>
                      <a:pt x="415" y="38"/>
                    </a:lnTo>
                    <a:lnTo>
                      <a:pt x="418" y="43"/>
                    </a:lnTo>
                    <a:lnTo>
                      <a:pt x="418" y="45"/>
                    </a:lnTo>
                    <a:lnTo>
                      <a:pt x="415" y="47"/>
                    </a:lnTo>
                    <a:lnTo>
                      <a:pt x="413" y="49"/>
                    </a:lnTo>
                    <a:lnTo>
                      <a:pt x="411" y="50"/>
                    </a:lnTo>
                    <a:lnTo>
                      <a:pt x="408" y="50"/>
                    </a:lnTo>
                    <a:lnTo>
                      <a:pt x="406" y="49"/>
                    </a:lnTo>
                    <a:lnTo>
                      <a:pt x="405" y="56"/>
                    </a:lnTo>
                    <a:lnTo>
                      <a:pt x="402" y="72"/>
                    </a:lnTo>
                    <a:lnTo>
                      <a:pt x="400" y="79"/>
                    </a:lnTo>
                    <a:lnTo>
                      <a:pt x="405" y="85"/>
                    </a:lnTo>
                    <a:lnTo>
                      <a:pt x="409" y="86"/>
                    </a:lnTo>
                    <a:lnTo>
                      <a:pt x="415" y="85"/>
                    </a:lnTo>
                    <a:lnTo>
                      <a:pt x="422" y="82"/>
                    </a:lnTo>
                    <a:lnTo>
                      <a:pt x="428" y="79"/>
                    </a:lnTo>
                    <a:lnTo>
                      <a:pt x="428" y="83"/>
                    </a:lnTo>
                    <a:lnTo>
                      <a:pt x="431" y="86"/>
                    </a:lnTo>
                    <a:lnTo>
                      <a:pt x="434" y="87"/>
                    </a:lnTo>
                    <a:lnTo>
                      <a:pt x="436" y="90"/>
                    </a:lnTo>
                    <a:lnTo>
                      <a:pt x="437" y="92"/>
                    </a:lnTo>
                    <a:lnTo>
                      <a:pt x="442" y="90"/>
                    </a:lnTo>
                    <a:lnTo>
                      <a:pt x="450" y="87"/>
                    </a:lnTo>
                    <a:lnTo>
                      <a:pt x="456" y="89"/>
                    </a:lnTo>
                    <a:lnTo>
                      <a:pt x="462" y="91"/>
                    </a:lnTo>
                    <a:lnTo>
                      <a:pt x="465" y="96"/>
                    </a:lnTo>
                    <a:lnTo>
                      <a:pt x="470" y="100"/>
                    </a:lnTo>
                    <a:lnTo>
                      <a:pt x="476" y="104"/>
                    </a:lnTo>
                    <a:lnTo>
                      <a:pt x="482" y="104"/>
                    </a:lnTo>
                    <a:lnTo>
                      <a:pt x="485" y="111"/>
                    </a:lnTo>
                    <a:lnTo>
                      <a:pt x="487" y="118"/>
                    </a:lnTo>
                    <a:lnTo>
                      <a:pt x="487" y="128"/>
                    </a:lnTo>
                    <a:lnTo>
                      <a:pt x="486" y="128"/>
                    </a:lnTo>
                    <a:lnTo>
                      <a:pt x="485" y="127"/>
                    </a:lnTo>
                    <a:lnTo>
                      <a:pt x="483" y="127"/>
                    </a:lnTo>
                    <a:lnTo>
                      <a:pt x="480" y="126"/>
                    </a:lnTo>
                    <a:lnTo>
                      <a:pt x="478" y="126"/>
                    </a:lnTo>
                    <a:lnTo>
                      <a:pt x="476" y="125"/>
                    </a:lnTo>
                    <a:lnTo>
                      <a:pt x="476" y="126"/>
                    </a:lnTo>
                    <a:lnTo>
                      <a:pt x="472" y="122"/>
                    </a:lnTo>
                    <a:lnTo>
                      <a:pt x="469" y="120"/>
                    </a:lnTo>
                    <a:lnTo>
                      <a:pt x="466" y="115"/>
                    </a:lnTo>
                    <a:lnTo>
                      <a:pt x="465" y="114"/>
                    </a:lnTo>
                    <a:lnTo>
                      <a:pt x="464" y="112"/>
                    </a:lnTo>
                    <a:lnTo>
                      <a:pt x="458" y="112"/>
                    </a:lnTo>
                    <a:lnTo>
                      <a:pt x="457" y="111"/>
                    </a:lnTo>
                    <a:lnTo>
                      <a:pt x="456" y="111"/>
                    </a:lnTo>
                    <a:lnTo>
                      <a:pt x="456" y="110"/>
                    </a:lnTo>
                    <a:lnTo>
                      <a:pt x="452" y="106"/>
                    </a:lnTo>
                    <a:lnTo>
                      <a:pt x="448" y="108"/>
                    </a:lnTo>
                    <a:lnTo>
                      <a:pt x="448" y="105"/>
                    </a:lnTo>
                    <a:lnTo>
                      <a:pt x="447" y="104"/>
                    </a:lnTo>
                    <a:lnTo>
                      <a:pt x="445" y="101"/>
                    </a:lnTo>
                    <a:lnTo>
                      <a:pt x="443" y="100"/>
                    </a:lnTo>
                    <a:lnTo>
                      <a:pt x="442" y="99"/>
                    </a:lnTo>
                    <a:lnTo>
                      <a:pt x="440" y="94"/>
                    </a:lnTo>
                    <a:lnTo>
                      <a:pt x="437" y="94"/>
                    </a:lnTo>
                    <a:lnTo>
                      <a:pt x="434" y="97"/>
                    </a:lnTo>
                    <a:lnTo>
                      <a:pt x="431" y="96"/>
                    </a:lnTo>
                    <a:lnTo>
                      <a:pt x="428" y="94"/>
                    </a:lnTo>
                    <a:lnTo>
                      <a:pt x="426" y="94"/>
                    </a:lnTo>
                    <a:lnTo>
                      <a:pt x="422" y="96"/>
                    </a:lnTo>
                    <a:lnTo>
                      <a:pt x="420" y="97"/>
                    </a:lnTo>
                    <a:lnTo>
                      <a:pt x="424" y="99"/>
                    </a:lnTo>
                    <a:lnTo>
                      <a:pt x="428" y="100"/>
                    </a:lnTo>
                    <a:lnTo>
                      <a:pt x="430" y="100"/>
                    </a:lnTo>
                    <a:lnTo>
                      <a:pt x="434" y="101"/>
                    </a:lnTo>
                    <a:lnTo>
                      <a:pt x="433" y="104"/>
                    </a:lnTo>
                    <a:lnTo>
                      <a:pt x="430" y="106"/>
                    </a:lnTo>
                    <a:lnTo>
                      <a:pt x="429" y="108"/>
                    </a:lnTo>
                    <a:lnTo>
                      <a:pt x="429" y="111"/>
                    </a:lnTo>
                    <a:lnTo>
                      <a:pt x="431" y="113"/>
                    </a:lnTo>
                    <a:lnTo>
                      <a:pt x="433" y="112"/>
                    </a:lnTo>
                    <a:lnTo>
                      <a:pt x="433" y="107"/>
                    </a:lnTo>
                    <a:lnTo>
                      <a:pt x="435" y="105"/>
                    </a:lnTo>
                    <a:lnTo>
                      <a:pt x="440" y="105"/>
                    </a:lnTo>
                    <a:lnTo>
                      <a:pt x="438" y="107"/>
                    </a:lnTo>
                    <a:lnTo>
                      <a:pt x="437" y="108"/>
                    </a:lnTo>
                    <a:lnTo>
                      <a:pt x="440" y="108"/>
                    </a:lnTo>
                    <a:lnTo>
                      <a:pt x="440" y="107"/>
                    </a:lnTo>
                    <a:lnTo>
                      <a:pt x="459" y="127"/>
                    </a:lnTo>
                    <a:lnTo>
                      <a:pt x="464" y="129"/>
                    </a:lnTo>
                    <a:lnTo>
                      <a:pt x="468" y="129"/>
                    </a:lnTo>
                    <a:lnTo>
                      <a:pt x="471" y="133"/>
                    </a:lnTo>
                    <a:lnTo>
                      <a:pt x="472" y="135"/>
                    </a:lnTo>
                    <a:lnTo>
                      <a:pt x="473" y="139"/>
                    </a:lnTo>
                    <a:lnTo>
                      <a:pt x="485" y="139"/>
                    </a:lnTo>
                    <a:lnTo>
                      <a:pt x="485" y="142"/>
                    </a:lnTo>
                    <a:lnTo>
                      <a:pt x="486" y="143"/>
                    </a:lnTo>
                    <a:lnTo>
                      <a:pt x="487" y="146"/>
                    </a:lnTo>
                    <a:lnTo>
                      <a:pt x="487" y="147"/>
                    </a:lnTo>
                    <a:lnTo>
                      <a:pt x="490" y="153"/>
                    </a:lnTo>
                    <a:lnTo>
                      <a:pt x="489" y="153"/>
                    </a:lnTo>
                    <a:lnTo>
                      <a:pt x="486" y="155"/>
                    </a:lnTo>
                    <a:lnTo>
                      <a:pt x="485" y="155"/>
                    </a:lnTo>
                    <a:lnTo>
                      <a:pt x="486" y="157"/>
                    </a:lnTo>
                    <a:lnTo>
                      <a:pt x="489" y="160"/>
                    </a:lnTo>
                    <a:lnTo>
                      <a:pt x="490" y="162"/>
                    </a:lnTo>
                    <a:lnTo>
                      <a:pt x="490" y="164"/>
                    </a:lnTo>
                    <a:lnTo>
                      <a:pt x="487" y="167"/>
                    </a:lnTo>
                    <a:lnTo>
                      <a:pt x="485" y="162"/>
                    </a:lnTo>
                    <a:lnTo>
                      <a:pt x="483" y="162"/>
                    </a:lnTo>
                    <a:lnTo>
                      <a:pt x="480" y="163"/>
                    </a:lnTo>
                    <a:lnTo>
                      <a:pt x="478" y="163"/>
                    </a:lnTo>
                    <a:lnTo>
                      <a:pt x="476" y="161"/>
                    </a:lnTo>
                    <a:lnTo>
                      <a:pt x="476" y="160"/>
                    </a:lnTo>
                    <a:lnTo>
                      <a:pt x="477" y="159"/>
                    </a:lnTo>
                    <a:lnTo>
                      <a:pt x="479" y="159"/>
                    </a:lnTo>
                    <a:lnTo>
                      <a:pt x="478" y="157"/>
                    </a:lnTo>
                    <a:lnTo>
                      <a:pt x="476" y="157"/>
                    </a:lnTo>
                    <a:lnTo>
                      <a:pt x="473" y="156"/>
                    </a:lnTo>
                    <a:lnTo>
                      <a:pt x="472" y="156"/>
                    </a:lnTo>
                    <a:lnTo>
                      <a:pt x="470" y="155"/>
                    </a:lnTo>
                    <a:lnTo>
                      <a:pt x="468" y="153"/>
                    </a:lnTo>
                    <a:lnTo>
                      <a:pt x="466" y="150"/>
                    </a:lnTo>
                    <a:lnTo>
                      <a:pt x="465" y="147"/>
                    </a:lnTo>
                    <a:lnTo>
                      <a:pt x="463" y="148"/>
                    </a:lnTo>
                    <a:lnTo>
                      <a:pt x="461" y="150"/>
                    </a:lnTo>
                    <a:lnTo>
                      <a:pt x="458" y="152"/>
                    </a:lnTo>
                    <a:lnTo>
                      <a:pt x="456" y="152"/>
                    </a:lnTo>
                    <a:lnTo>
                      <a:pt x="454" y="150"/>
                    </a:lnTo>
                    <a:lnTo>
                      <a:pt x="461" y="157"/>
                    </a:lnTo>
                    <a:lnTo>
                      <a:pt x="469" y="162"/>
                    </a:lnTo>
                    <a:lnTo>
                      <a:pt x="476" y="169"/>
                    </a:lnTo>
                    <a:lnTo>
                      <a:pt x="483" y="171"/>
                    </a:lnTo>
                    <a:lnTo>
                      <a:pt x="490" y="176"/>
                    </a:lnTo>
                    <a:lnTo>
                      <a:pt x="496" y="176"/>
                    </a:lnTo>
                    <a:lnTo>
                      <a:pt x="499" y="177"/>
                    </a:lnTo>
                    <a:lnTo>
                      <a:pt x="501" y="178"/>
                    </a:lnTo>
                    <a:lnTo>
                      <a:pt x="505" y="182"/>
                    </a:lnTo>
                    <a:lnTo>
                      <a:pt x="506" y="185"/>
                    </a:lnTo>
                    <a:lnTo>
                      <a:pt x="505" y="189"/>
                    </a:lnTo>
                    <a:lnTo>
                      <a:pt x="499" y="191"/>
                    </a:lnTo>
                    <a:lnTo>
                      <a:pt x="494" y="190"/>
                    </a:lnTo>
                    <a:lnTo>
                      <a:pt x="490" y="188"/>
                    </a:lnTo>
                    <a:lnTo>
                      <a:pt x="486" y="184"/>
                    </a:lnTo>
                    <a:lnTo>
                      <a:pt x="476" y="177"/>
                    </a:lnTo>
                    <a:lnTo>
                      <a:pt x="472" y="177"/>
                    </a:lnTo>
                    <a:lnTo>
                      <a:pt x="469" y="176"/>
                    </a:lnTo>
                    <a:lnTo>
                      <a:pt x="465" y="174"/>
                    </a:lnTo>
                    <a:lnTo>
                      <a:pt x="461" y="169"/>
                    </a:lnTo>
                    <a:lnTo>
                      <a:pt x="459" y="167"/>
                    </a:lnTo>
                    <a:lnTo>
                      <a:pt x="458" y="167"/>
                    </a:lnTo>
                    <a:lnTo>
                      <a:pt x="457" y="169"/>
                    </a:lnTo>
                    <a:lnTo>
                      <a:pt x="457" y="170"/>
                    </a:lnTo>
                    <a:lnTo>
                      <a:pt x="456" y="173"/>
                    </a:lnTo>
                    <a:lnTo>
                      <a:pt x="456" y="175"/>
                    </a:lnTo>
                    <a:lnTo>
                      <a:pt x="451" y="171"/>
                    </a:lnTo>
                    <a:lnTo>
                      <a:pt x="444" y="171"/>
                    </a:lnTo>
                    <a:lnTo>
                      <a:pt x="436" y="173"/>
                    </a:lnTo>
                    <a:lnTo>
                      <a:pt x="428" y="175"/>
                    </a:lnTo>
                    <a:lnTo>
                      <a:pt x="434" y="178"/>
                    </a:lnTo>
                    <a:lnTo>
                      <a:pt x="448" y="178"/>
                    </a:lnTo>
                    <a:lnTo>
                      <a:pt x="448" y="184"/>
                    </a:lnTo>
                    <a:lnTo>
                      <a:pt x="476" y="184"/>
                    </a:lnTo>
                    <a:lnTo>
                      <a:pt x="476" y="188"/>
                    </a:lnTo>
                    <a:lnTo>
                      <a:pt x="477" y="190"/>
                    </a:lnTo>
                    <a:lnTo>
                      <a:pt x="479" y="191"/>
                    </a:lnTo>
                    <a:lnTo>
                      <a:pt x="480" y="192"/>
                    </a:lnTo>
                    <a:lnTo>
                      <a:pt x="485" y="195"/>
                    </a:lnTo>
                    <a:lnTo>
                      <a:pt x="484" y="196"/>
                    </a:lnTo>
                    <a:lnTo>
                      <a:pt x="483" y="196"/>
                    </a:lnTo>
                    <a:lnTo>
                      <a:pt x="482" y="197"/>
                    </a:lnTo>
                    <a:lnTo>
                      <a:pt x="477" y="197"/>
                    </a:lnTo>
                    <a:lnTo>
                      <a:pt x="477" y="196"/>
                    </a:lnTo>
                    <a:lnTo>
                      <a:pt x="478" y="195"/>
                    </a:lnTo>
                    <a:lnTo>
                      <a:pt x="479" y="192"/>
                    </a:lnTo>
                    <a:lnTo>
                      <a:pt x="478" y="192"/>
                    </a:lnTo>
                    <a:lnTo>
                      <a:pt x="477" y="194"/>
                    </a:lnTo>
                    <a:lnTo>
                      <a:pt x="475" y="195"/>
                    </a:lnTo>
                    <a:lnTo>
                      <a:pt x="473" y="195"/>
                    </a:lnTo>
                    <a:lnTo>
                      <a:pt x="477" y="199"/>
                    </a:lnTo>
                    <a:lnTo>
                      <a:pt x="484" y="199"/>
                    </a:lnTo>
                    <a:lnTo>
                      <a:pt x="489" y="198"/>
                    </a:lnTo>
                    <a:lnTo>
                      <a:pt x="493" y="201"/>
                    </a:lnTo>
                    <a:lnTo>
                      <a:pt x="489" y="205"/>
                    </a:lnTo>
                    <a:lnTo>
                      <a:pt x="489" y="209"/>
                    </a:lnTo>
                    <a:lnTo>
                      <a:pt x="490" y="212"/>
                    </a:lnTo>
                    <a:lnTo>
                      <a:pt x="492" y="212"/>
                    </a:lnTo>
                    <a:lnTo>
                      <a:pt x="494" y="211"/>
                    </a:lnTo>
                    <a:lnTo>
                      <a:pt x="496" y="209"/>
                    </a:lnTo>
                    <a:lnTo>
                      <a:pt x="497" y="208"/>
                    </a:lnTo>
                    <a:lnTo>
                      <a:pt x="498" y="205"/>
                    </a:lnTo>
                    <a:lnTo>
                      <a:pt x="500" y="204"/>
                    </a:lnTo>
                    <a:lnTo>
                      <a:pt x="501" y="203"/>
                    </a:lnTo>
                    <a:lnTo>
                      <a:pt x="506" y="205"/>
                    </a:lnTo>
                    <a:lnTo>
                      <a:pt x="512" y="209"/>
                    </a:lnTo>
                    <a:lnTo>
                      <a:pt x="516" y="211"/>
                    </a:lnTo>
                    <a:lnTo>
                      <a:pt x="521" y="209"/>
                    </a:lnTo>
                    <a:lnTo>
                      <a:pt x="520" y="208"/>
                    </a:lnTo>
                    <a:lnTo>
                      <a:pt x="515" y="208"/>
                    </a:lnTo>
                    <a:lnTo>
                      <a:pt x="514" y="206"/>
                    </a:lnTo>
                    <a:lnTo>
                      <a:pt x="512" y="205"/>
                    </a:lnTo>
                    <a:lnTo>
                      <a:pt x="511" y="204"/>
                    </a:lnTo>
                    <a:lnTo>
                      <a:pt x="509" y="202"/>
                    </a:lnTo>
                    <a:lnTo>
                      <a:pt x="509" y="198"/>
                    </a:lnTo>
                    <a:lnTo>
                      <a:pt x="513" y="199"/>
                    </a:lnTo>
                    <a:lnTo>
                      <a:pt x="522" y="197"/>
                    </a:lnTo>
                    <a:lnTo>
                      <a:pt x="529" y="198"/>
                    </a:lnTo>
                    <a:lnTo>
                      <a:pt x="532" y="199"/>
                    </a:lnTo>
                    <a:lnTo>
                      <a:pt x="532" y="204"/>
                    </a:lnTo>
                    <a:lnTo>
                      <a:pt x="529" y="206"/>
                    </a:lnTo>
                    <a:lnTo>
                      <a:pt x="529" y="209"/>
                    </a:lnTo>
                    <a:lnTo>
                      <a:pt x="530" y="209"/>
                    </a:lnTo>
                    <a:lnTo>
                      <a:pt x="532" y="208"/>
                    </a:lnTo>
                    <a:lnTo>
                      <a:pt x="533" y="208"/>
                    </a:lnTo>
                    <a:lnTo>
                      <a:pt x="534" y="210"/>
                    </a:lnTo>
                    <a:lnTo>
                      <a:pt x="534" y="212"/>
                    </a:lnTo>
                    <a:lnTo>
                      <a:pt x="535" y="215"/>
                    </a:lnTo>
                    <a:lnTo>
                      <a:pt x="535" y="218"/>
                    </a:lnTo>
                    <a:lnTo>
                      <a:pt x="534" y="219"/>
                    </a:lnTo>
                    <a:lnTo>
                      <a:pt x="530" y="219"/>
                    </a:lnTo>
                    <a:lnTo>
                      <a:pt x="529" y="220"/>
                    </a:lnTo>
                    <a:lnTo>
                      <a:pt x="529" y="222"/>
                    </a:lnTo>
                    <a:lnTo>
                      <a:pt x="530" y="223"/>
                    </a:lnTo>
                    <a:lnTo>
                      <a:pt x="533" y="223"/>
                    </a:lnTo>
                    <a:lnTo>
                      <a:pt x="530" y="225"/>
                    </a:lnTo>
                    <a:lnTo>
                      <a:pt x="526" y="227"/>
                    </a:lnTo>
                    <a:lnTo>
                      <a:pt x="520" y="227"/>
                    </a:lnTo>
                    <a:lnTo>
                      <a:pt x="515" y="229"/>
                    </a:lnTo>
                    <a:lnTo>
                      <a:pt x="512" y="230"/>
                    </a:lnTo>
                    <a:lnTo>
                      <a:pt x="508" y="232"/>
                    </a:lnTo>
                    <a:lnTo>
                      <a:pt x="501" y="234"/>
                    </a:lnTo>
                    <a:lnTo>
                      <a:pt x="499" y="234"/>
                    </a:lnTo>
                    <a:lnTo>
                      <a:pt x="497" y="232"/>
                    </a:lnTo>
                    <a:lnTo>
                      <a:pt x="496" y="232"/>
                    </a:lnTo>
                    <a:lnTo>
                      <a:pt x="493" y="234"/>
                    </a:lnTo>
                    <a:lnTo>
                      <a:pt x="491" y="236"/>
                    </a:lnTo>
                    <a:lnTo>
                      <a:pt x="490" y="237"/>
                    </a:lnTo>
                    <a:lnTo>
                      <a:pt x="483" y="238"/>
                    </a:lnTo>
                    <a:lnTo>
                      <a:pt x="473" y="239"/>
                    </a:lnTo>
                    <a:lnTo>
                      <a:pt x="465" y="240"/>
                    </a:lnTo>
                    <a:lnTo>
                      <a:pt x="434" y="247"/>
                    </a:lnTo>
                    <a:lnTo>
                      <a:pt x="399" y="255"/>
                    </a:lnTo>
                    <a:lnTo>
                      <a:pt x="364" y="262"/>
                    </a:lnTo>
                    <a:lnTo>
                      <a:pt x="349" y="265"/>
                    </a:lnTo>
                    <a:lnTo>
                      <a:pt x="334" y="266"/>
                    </a:lnTo>
                    <a:lnTo>
                      <a:pt x="316" y="268"/>
                    </a:lnTo>
                    <a:lnTo>
                      <a:pt x="310" y="271"/>
                    </a:lnTo>
                    <a:lnTo>
                      <a:pt x="303" y="272"/>
                    </a:lnTo>
                    <a:lnTo>
                      <a:pt x="293" y="274"/>
                    </a:lnTo>
                    <a:lnTo>
                      <a:pt x="253" y="281"/>
                    </a:lnTo>
                    <a:lnTo>
                      <a:pt x="214" y="289"/>
                    </a:lnTo>
                    <a:lnTo>
                      <a:pt x="172" y="296"/>
                    </a:lnTo>
                    <a:lnTo>
                      <a:pt x="133" y="300"/>
                    </a:lnTo>
                    <a:lnTo>
                      <a:pt x="131" y="299"/>
                    </a:lnTo>
                    <a:lnTo>
                      <a:pt x="130" y="297"/>
                    </a:lnTo>
                    <a:lnTo>
                      <a:pt x="125" y="295"/>
                    </a:lnTo>
                    <a:lnTo>
                      <a:pt x="124" y="294"/>
                    </a:lnTo>
                    <a:lnTo>
                      <a:pt x="123" y="294"/>
                    </a:lnTo>
                    <a:lnTo>
                      <a:pt x="122" y="295"/>
                    </a:lnTo>
                    <a:lnTo>
                      <a:pt x="123" y="296"/>
                    </a:lnTo>
                    <a:lnTo>
                      <a:pt x="124" y="296"/>
                    </a:lnTo>
                    <a:lnTo>
                      <a:pt x="111" y="301"/>
                    </a:lnTo>
                    <a:lnTo>
                      <a:pt x="94" y="306"/>
                    </a:lnTo>
                    <a:lnTo>
                      <a:pt x="74" y="308"/>
                    </a:lnTo>
                    <a:lnTo>
                      <a:pt x="54" y="311"/>
                    </a:lnTo>
                    <a:lnTo>
                      <a:pt x="34" y="314"/>
                    </a:lnTo>
                    <a:lnTo>
                      <a:pt x="27" y="315"/>
                    </a:lnTo>
                    <a:lnTo>
                      <a:pt x="19" y="316"/>
                    </a:lnTo>
                    <a:lnTo>
                      <a:pt x="9" y="316"/>
                    </a:lnTo>
                    <a:lnTo>
                      <a:pt x="0" y="317"/>
                    </a:lnTo>
                    <a:lnTo>
                      <a:pt x="10" y="314"/>
                    </a:lnTo>
                    <a:lnTo>
                      <a:pt x="9" y="310"/>
                    </a:lnTo>
                    <a:lnTo>
                      <a:pt x="15" y="307"/>
                    </a:lnTo>
                    <a:lnTo>
                      <a:pt x="19" y="302"/>
                    </a:lnTo>
                    <a:lnTo>
                      <a:pt x="23" y="296"/>
                    </a:lnTo>
                    <a:lnTo>
                      <a:pt x="29" y="294"/>
                    </a:lnTo>
                    <a:lnTo>
                      <a:pt x="29" y="295"/>
                    </a:lnTo>
                    <a:lnTo>
                      <a:pt x="26" y="297"/>
                    </a:lnTo>
                    <a:lnTo>
                      <a:pt x="26" y="300"/>
                    </a:lnTo>
                    <a:lnTo>
                      <a:pt x="30" y="296"/>
                    </a:lnTo>
                    <a:lnTo>
                      <a:pt x="31" y="292"/>
                    </a:lnTo>
                    <a:lnTo>
                      <a:pt x="33" y="287"/>
                    </a:lnTo>
                    <a:lnTo>
                      <a:pt x="34" y="281"/>
                    </a:lnTo>
                    <a:lnTo>
                      <a:pt x="39" y="276"/>
                    </a:lnTo>
                    <a:lnTo>
                      <a:pt x="46" y="274"/>
                    </a:lnTo>
                    <a:lnTo>
                      <a:pt x="44" y="272"/>
                    </a:lnTo>
                    <a:lnTo>
                      <a:pt x="43" y="269"/>
                    </a:lnTo>
                    <a:lnTo>
                      <a:pt x="43" y="266"/>
                    </a:lnTo>
                    <a:lnTo>
                      <a:pt x="51" y="260"/>
                    </a:lnTo>
                    <a:lnTo>
                      <a:pt x="58" y="253"/>
                    </a:lnTo>
                    <a:lnTo>
                      <a:pt x="66" y="248"/>
                    </a:lnTo>
                    <a:lnTo>
                      <a:pt x="71" y="243"/>
                    </a:lnTo>
                    <a:lnTo>
                      <a:pt x="75" y="240"/>
                    </a:lnTo>
                    <a:lnTo>
                      <a:pt x="81" y="229"/>
                    </a:lnTo>
                    <a:lnTo>
                      <a:pt x="82" y="227"/>
                    </a:lnTo>
                    <a:lnTo>
                      <a:pt x="85" y="226"/>
                    </a:lnTo>
                    <a:lnTo>
                      <a:pt x="88" y="226"/>
                    </a:lnTo>
                    <a:lnTo>
                      <a:pt x="90" y="233"/>
                    </a:lnTo>
                    <a:lnTo>
                      <a:pt x="94" y="236"/>
                    </a:lnTo>
                    <a:lnTo>
                      <a:pt x="96" y="237"/>
                    </a:lnTo>
                    <a:lnTo>
                      <a:pt x="100" y="239"/>
                    </a:lnTo>
                    <a:lnTo>
                      <a:pt x="102" y="239"/>
                    </a:lnTo>
                    <a:lnTo>
                      <a:pt x="104" y="240"/>
                    </a:lnTo>
                    <a:lnTo>
                      <a:pt x="104" y="245"/>
                    </a:lnTo>
                    <a:lnTo>
                      <a:pt x="105" y="246"/>
                    </a:lnTo>
                    <a:lnTo>
                      <a:pt x="110" y="246"/>
                    </a:lnTo>
                    <a:lnTo>
                      <a:pt x="112" y="245"/>
                    </a:lnTo>
                    <a:lnTo>
                      <a:pt x="117" y="245"/>
                    </a:lnTo>
                    <a:lnTo>
                      <a:pt x="119" y="246"/>
                    </a:lnTo>
                    <a:lnTo>
                      <a:pt x="122" y="248"/>
                    </a:lnTo>
                    <a:lnTo>
                      <a:pt x="123" y="246"/>
                    </a:lnTo>
                    <a:lnTo>
                      <a:pt x="125" y="245"/>
                    </a:lnTo>
                    <a:lnTo>
                      <a:pt x="126" y="243"/>
                    </a:lnTo>
                    <a:lnTo>
                      <a:pt x="131" y="240"/>
                    </a:lnTo>
                    <a:lnTo>
                      <a:pt x="132" y="238"/>
                    </a:lnTo>
                    <a:lnTo>
                      <a:pt x="133" y="234"/>
                    </a:lnTo>
                    <a:lnTo>
                      <a:pt x="144" y="237"/>
                    </a:lnTo>
                    <a:lnTo>
                      <a:pt x="156" y="234"/>
                    </a:lnTo>
                    <a:lnTo>
                      <a:pt x="158" y="233"/>
                    </a:lnTo>
                    <a:lnTo>
                      <a:pt x="160" y="233"/>
                    </a:lnTo>
                    <a:lnTo>
                      <a:pt x="165" y="231"/>
                    </a:lnTo>
                    <a:lnTo>
                      <a:pt x="168" y="229"/>
                    </a:lnTo>
                    <a:lnTo>
                      <a:pt x="170" y="225"/>
                    </a:lnTo>
                    <a:lnTo>
                      <a:pt x="172" y="220"/>
                    </a:lnTo>
                    <a:lnTo>
                      <a:pt x="175" y="222"/>
                    </a:lnTo>
                    <a:lnTo>
                      <a:pt x="180" y="222"/>
                    </a:lnTo>
                    <a:lnTo>
                      <a:pt x="182" y="219"/>
                    </a:lnTo>
                    <a:lnTo>
                      <a:pt x="183" y="217"/>
                    </a:lnTo>
                    <a:lnTo>
                      <a:pt x="186" y="216"/>
                    </a:lnTo>
                    <a:lnTo>
                      <a:pt x="187" y="213"/>
                    </a:lnTo>
                    <a:lnTo>
                      <a:pt x="189" y="212"/>
                    </a:lnTo>
                    <a:lnTo>
                      <a:pt x="197" y="212"/>
                    </a:lnTo>
                    <a:lnTo>
                      <a:pt x="202" y="209"/>
                    </a:lnTo>
                    <a:lnTo>
                      <a:pt x="208" y="205"/>
                    </a:lnTo>
                    <a:lnTo>
                      <a:pt x="213" y="204"/>
                    </a:lnTo>
                    <a:lnTo>
                      <a:pt x="217" y="206"/>
                    </a:lnTo>
                    <a:lnTo>
                      <a:pt x="215" y="204"/>
                    </a:lnTo>
                    <a:lnTo>
                      <a:pt x="213" y="201"/>
                    </a:lnTo>
                    <a:lnTo>
                      <a:pt x="211" y="197"/>
                    </a:lnTo>
                    <a:lnTo>
                      <a:pt x="210" y="195"/>
                    </a:lnTo>
                    <a:lnTo>
                      <a:pt x="211" y="192"/>
                    </a:lnTo>
                    <a:lnTo>
                      <a:pt x="217" y="192"/>
                    </a:lnTo>
                    <a:lnTo>
                      <a:pt x="217" y="190"/>
                    </a:lnTo>
                    <a:lnTo>
                      <a:pt x="214" y="187"/>
                    </a:lnTo>
                    <a:lnTo>
                      <a:pt x="211" y="182"/>
                    </a:lnTo>
                    <a:lnTo>
                      <a:pt x="211" y="175"/>
                    </a:lnTo>
                    <a:lnTo>
                      <a:pt x="213" y="174"/>
                    </a:lnTo>
                    <a:lnTo>
                      <a:pt x="215" y="169"/>
                    </a:lnTo>
                    <a:lnTo>
                      <a:pt x="216" y="168"/>
                    </a:lnTo>
                    <a:lnTo>
                      <a:pt x="216" y="167"/>
                    </a:lnTo>
                    <a:lnTo>
                      <a:pt x="217" y="164"/>
                    </a:lnTo>
                    <a:lnTo>
                      <a:pt x="220" y="162"/>
                    </a:lnTo>
                    <a:lnTo>
                      <a:pt x="220" y="164"/>
                    </a:lnTo>
                    <a:lnTo>
                      <a:pt x="221" y="162"/>
                    </a:lnTo>
                    <a:lnTo>
                      <a:pt x="223" y="159"/>
                    </a:lnTo>
                    <a:lnTo>
                      <a:pt x="224" y="156"/>
                    </a:lnTo>
                    <a:lnTo>
                      <a:pt x="225" y="153"/>
                    </a:lnTo>
                    <a:lnTo>
                      <a:pt x="225" y="141"/>
                    </a:lnTo>
                    <a:lnTo>
                      <a:pt x="231" y="141"/>
                    </a:lnTo>
                    <a:lnTo>
                      <a:pt x="231" y="133"/>
                    </a:lnTo>
                    <a:lnTo>
                      <a:pt x="234" y="119"/>
                    </a:lnTo>
                    <a:lnTo>
                      <a:pt x="237" y="113"/>
                    </a:lnTo>
                    <a:lnTo>
                      <a:pt x="243" y="111"/>
                    </a:lnTo>
                    <a:lnTo>
                      <a:pt x="241" y="107"/>
                    </a:lnTo>
                    <a:lnTo>
                      <a:pt x="239" y="103"/>
                    </a:lnTo>
                    <a:lnTo>
                      <a:pt x="239" y="97"/>
                    </a:lnTo>
                    <a:lnTo>
                      <a:pt x="244" y="100"/>
                    </a:lnTo>
                    <a:lnTo>
                      <a:pt x="250" y="104"/>
                    </a:lnTo>
                    <a:lnTo>
                      <a:pt x="256" y="105"/>
                    </a:lnTo>
                    <a:lnTo>
                      <a:pt x="265" y="105"/>
                    </a:lnTo>
                    <a:lnTo>
                      <a:pt x="272" y="97"/>
                    </a:lnTo>
                    <a:lnTo>
                      <a:pt x="275" y="85"/>
                    </a:lnTo>
                    <a:lnTo>
                      <a:pt x="277" y="71"/>
                    </a:lnTo>
                    <a:lnTo>
                      <a:pt x="281" y="73"/>
                    </a:lnTo>
                    <a:lnTo>
                      <a:pt x="281" y="72"/>
                    </a:lnTo>
                    <a:lnTo>
                      <a:pt x="280" y="71"/>
                    </a:lnTo>
                    <a:lnTo>
                      <a:pt x="280" y="69"/>
                    </a:lnTo>
                    <a:lnTo>
                      <a:pt x="279" y="65"/>
                    </a:lnTo>
                    <a:lnTo>
                      <a:pt x="282" y="66"/>
                    </a:lnTo>
                    <a:lnTo>
                      <a:pt x="288" y="66"/>
                    </a:lnTo>
                    <a:lnTo>
                      <a:pt x="289" y="65"/>
                    </a:lnTo>
                    <a:lnTo>
                      <a:pt x="296" y="51"/>
                    </a:lnTo>
                    <a:lnTo>
                      <a:pt x="299" y="50"/>
                    </a:lnTo>
                    <a:lnTo>
                      <a:pt x="300" y="49"/>
                    </a:lnTo>
                    <a:lnTo>
                      <a:pt x="303" y="48"/>
                    </a:lnTo>
                    <a:lnTo>
                      <a:pt x="305" y="47"/>
                    </a:lnTo>
                    <a:lnTo>
                      <a:pt x="307" y="45"/>
                    </a:lnTo>
                    <a:lnTo>
                      <a:pt x="308" y="44"/>
                    </a:lnTo>
                    <a:lnTo>
                      <a:pt x="308" y="37"/>
                    </a:lnTo>
                    <a:lnTo>
                      <a:pt x="309" y="34"/>
                    </a:lnTo>
                    <a:lnTo>
                      <a:pt x="310" y="31"/>
                    </a:lnTo>
                    <a:lnTo>
                      <a:pt x="312" y="30"/>
                    </a:lnTo>
                    <a:lnTo>
                      <a:pt x="313" y="30"/>
                    </a:lnTo>
                    <a:lnTo>
                      <a:pt x="315" y="29"/>
                    </a:lnTo>
                    <a:lnTo>
                      <a:pt x="316" y="29"/>
                    </a:lnTo>
                    <a:lnTo>
                      <a:pt x="317" y="19"/>
                    </a:lnTo>
                    <a:lnTo>
                      <a:pt x="316" y="9"/>
                    </a:lnTo>
                    <a:lnTo>
                      <a:pt x="319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97"/>
              <p:cNvSpPr>
                <a:spLocks/>
              </p:cNvSpPr>
              <p:nvPr/>
            </p:nvSpPr>
            <p:spPr bwMode="auto">
              <a:xfrm>
                <a:off x="8787645" y="2951422"/>
                <a:ext cx="595034" cy="282237"/>
              </a:xfrm>
              <a:custGeom>
                <a:avLst/>
                <a:gdLst/>
                <a:ahLst/>
                <a:cxnLst>
                  <a:cxn ang="0">
                    <a:pos x="258" y="14"/>
                  </a:cxn>
                  <a:cxn ang="0">
                    <a:pos x="287" y="115"/>
                  </a:cxn>
                  <a:cxn ang="0">
                    <a:pos x="324" y="108"/>
                  </a:cxn>
                  <a:cxn ang="0">
                    <a:pos x="317" y="147"/>
                  </a:cxn>
                  <a:cxn ang="0">
                    <a:pos x="289" y="151"/>
                  </a:cxn>
                  <a:cxn ang="0">
                    <a:pos x="288" y="143"/>
                  </a:cxn>
                  <a:cxn ang="0">
                    <a:pos x="281" y="143"/>
                  </a:cxn>
                  <a:cxn ang="0">
                    <a:pos x="281" y="137"/>
                  </a:cxn>
                  <a:cxn ang="0">
                    <a:pos x="277" y="128"/>
                  </a:cxn>
                  <a:cxn ang="0">
                    <a:pos x="276" y="121"/>
                  </a:cxn>
                  <a:cxn ang="0">
                    <a:pos x="273" y="129"/>
                  </a:cxn>
                  <a:cxn ang="0">
                    <a:pos x="266" y="125"/>
                  </a:cxn>
                  <a:cxn ang="0">
                    <a:pos x="257" y="127"/>
                  </a:cxn>
                  <a:cxn ang="0">
                    <a:pos x="251" y="116"/>
                  </a:cxn>
                  <a:cxn ang="0">
                    <a:pos x="253" y="107"/>
                  </a:cxn>
                  <a:cxn ang="0">
                    <a:pos x="267" y="104"/>
                  </a:cxn>
                  <a:cxn ang="0">
                    <a:pos x="261" y="100"/>
                  </a:cxn>
                  <a:cxn ang="0">
                    <a:pos x="250" y="92"/>
                  </a:cxn>
                  <a:cxn ang="0">
                    <a:pos x="252" y="79"/>
                  </a:cxn>
                  <a:cxn ang="0">
                    <a:pos x="243" y="77"/>
                  </a:cxn>
                  <a:cxn ang="0">
                    <a:pos x="245" y="63"/>
                  </a:cxn>
                  <a:cxn ang="0">
                    <a:pos x="239" y="58"/>
                  </a:cxn>
                  <a:cxn ang="0">
                    <a:pos x="245" y="35"/>
                  </a:cxn>
                  <a:cxn ang="0">
                    <a:pos x="251" y="27"/>
                  </a:cxn>
                  <a:cxn ang="0">
                    <a:pos x="253" y="16"/>
                  </a:cxn>
                  <a:cxn ang="0">
                    <a:pos x="241" y="14"/>
                  </a:cxn>
                  <a:cxn ang="0">
                    <a:pos x="237" y="21"/>
                  </a:cxn>
                  <a:cxn ang="0">
                    <a:pos x="239" y="30"/>
                  </a:cxn>
                  <a:cxn ang="0">
                    <a:pos x="231" y="28"/>
                  </a:cxn>
                  <a:cxn ang="0">
                    <a:pos x="225" y="35"/>
                  </a:cxn>
                  <a:cxn ang="0">
                    <a:pos x="220" y="42"/>
                  </a:cxn>
                  <a:cxn ang="0">
                    <a:pos x="219" y="48"/>
                  </a:cxn>
                  <a:cxn ang="0">
                    <a:pos x="211" y="48"/>
                  </a:cxn>
                  <a:cxn ang="0">
                    <a:pos x="208" y="50"/>
                  </a:cxn>
                  <a:cxn ang="0">
                    <a:pos x="213" y="59"/>
                  </a:cxn>
                  <a:cxn ang="0">
                    <a:pos x="217" y="74"/>
                  </a:cxn>
                  <a:cxn ang="0">
                    <a:pos x="219" y="113"/>
                  </a:cxn>
                  <a:cxn ang="0">
                    <a:pos x="216" y="107"/>
                  </a:cxn>
                  <a:cxn ang="0">
                    <a:pos x="227" y="134"/>
                  </a:cxn>
                  <a:cxn ang="0">
                    <a:pos x="240" y="150"/>
                  </a:cxn>
                  <a:cxn ang="0">
                    <a:pos x="210" y="135"/>
                  </a:cxn>
                  <a:cxn ang="0">
                    <a:pos x="201" y="139"/>
                  </a:cxn>
                  <a:cxn ang="0">
                    <a:pos x="190" y="129"/>
                  </a:cxn>
                  <a:cxn ang="0">
                    <a:pos x="186" y="141"/>
                  </a:cxn>
                  <a:cxn ang="0">
                    <a:pos x="189" y="108"/>
                  </a:cxn>
                  <a:cxn ang="0">
                    <a:pos x="190" y="85"/>
                  </a:cxn>
                  <a:cxn ang="0">
                    <a:pos x="173" y="86"/>
                  </a:cxn>
                  <a:cxn ang="0">
                    <a:pos x="162" y="79"/>
                  </a:cxn>
                  <a:cxn ang="0">
                    <a:pos x="148" y="79"/>
                  </a:cxn>
                  <a:cxn ang="0">
                    <a:pos x="128" y="62"/>
                  </a:cxn>
                  <a:cxn ang="0">
                    <a:pos x="111" y="38"/>
                  </a:cxn>
                  <a:cxn ang="0">
                    <a:pos x="97" y="36"/>
                  </a:cxn>
                  <a:cxn ang="0">
                    <a:pos x="74" y="45"/>
                  </a:cxn>
                  <a:cxn ang="0">
                    <a:pos x="67" y="55"/>
                  </a:cxn>
                  <a:cxn ang="0">
                    <a:pos x="55" y="50"/>
                  </a:cxn>
                  <a:cxn ang="0">
                    <a:pos x="48" y="50"/>
                  </a:cxn>
                  <a:cxn ang="0">
                    <a:pos x="45" y="58"/>
                  </a:cxn>
                  <a:cxn ang="0">
                    <a:pos x="34" y="66"/>
                  </a:cxn>
                  <a:cxn ang="0">
                    <a:pos x="23" y="78"/>
                  </a:cxn>
                  <a:cxn ang="0">
                    <a:pos x="7" y="94"/>
                  </a:cxn>
                  <a:cxn ang="0">
                    <a:pos x="170" y="18"/>
                  </a:cxn>
                  <a:cxn ang="0">
                    <a:pos x="239" y="2"/>
                  </a:cxn>
                </a:cxnLst>
                <a:rect l="0" t="0" r="r" b="b"/>
                <a:pathLst>
                  <a:path w="331" h="157">
                    <a:moveTo>
                      <a:pt x="255" y="0"/>
                    </a:moveTo>
                    <a:lnTo>
                      <a:pt x="255" y="7"/>
                    </a:lnTo>
                    <a:lnTo>
                      <a:pt x="258" y="9"/>
                    </a:lnTo>
                    <a:lnTo>
                      <a:pt x="258" y="14"/>
                    </a:lnTo>
                    <a:lnTo>
                      <a:pt x="259" y="16"/>
                    </a:lnTo>
                    <a:lnTo>
                      <a:pt x="268" y="49"/>
                    </a:lnTo>
                    <a:lnTo>
                      <a:pt x="276" y="83"/>
                    </a:lnTo>
                    <a:lnTo>
                      <a:pt x="287" y="115"/>
                    </a:lnTo>
                    <a:lnTo>
                      <a:pt x="295" y="113"/>
                    </a:lnTo>
                    <a:lnTo>
                      <a:pt x="305" y="109"/>
                    </a:lnTo>
                    <a:lnTo>
                      <a:pt x="315" y="108"/>
                    </a:lnTo>
                    <a:lnTo>
                      <a:pt x="324" y="108"/>
                    </a:lnTo>
                    <a:lnTo>
                      <a:pt x="331" y="113"/>
                    </a:lnTo>
                    <a:lnTo>
                      <a:pt x="326" y="123"/>
                    </a:lnTo>
                    <a:lnTo>
                      <a:pt x="321" y="134"/>
                    </a:lnTo>
                    <a:lnTo>
                      <a:pt x="317" y="147"/>
                    </a:lnTo>
                    <a:lnTo>
                      <a:pt x="309" y="149"/>
                    </a:lnTo>
                    <a:lnTo>
                      <a:pt x="295" y="156"/>
                    </a:lnTo>
                    <a:lnTo>
                      <a:pt x="287" y="157"/>
                    </a:lnTo>
                    <a:lnTo>
                      <a:pt x="289" y="151"/>
                    </a:lnTo>
                    <a:lnTo>
                      <a:pt x="291" y="147"/>
                    </a:lnTo>
                    <a:lnTo>
                      <a:pt x="291" y="146"/>
                    </a:lnTo>
                    <a:lnTo>
                      <a:pt x="289" y="144"/>
                    </a:lnTo>
                    <a:lnTo>
                      <a:pt x="288" y="143"/>
                    </a:lnTo>
                    <a:lnTo>
                      <a:pt x="283" y="141"/>
                    </a:lnTo>
                    <a:lnTo>
                      <a:pt x="282" y="141"/>
                    </a:lnTo>
                    <a:lnTo>
                      <a:pt x="281" y="142"/>
                    </a:lnTo>
                    <a:lnTo>
                      <a:pt x="281" y="143"/>
                    </a:lnTo>
                    <a:lnTo>
                      <a:pt x="277" y="143"/>
                    </a:lnTo>
                    <a:lnTo>
                      <a:pt x="277" y="142"/>
                    </a:lnTo>
                    <a:lnTo>
                      <a:pt x="280" y="140"/>
                    </a:lnTo>
                    <a:lnTo>
                      <a:pt x="281" y="137"/>
                    </a:lnTo>
                    <a:lnTo>
                      <a:pt x="282" y="136"/>
                    </a:lnTo>
                    <a:lnTo>
                      <a:pt x="283" y="136"/>
                    </a:lnTo>
                    <a:lnTo>
                      <a:pt x="283" y="134"/>
                    </a:lnTo>
                    <a:lnTo>
                      <a:pt x="277" y="128"/>
                    </a:lnTo>
                    <a:lnTo>
                      <a:pt x="276" y="126"/>
                    </a:lnTo>
                    <a:lnTo>
                      <a:pt x="276" y="123"/>
                    </a:lnTo>
                    <a:lnTo>
                      <a:pt x="277" y="121"/>
                    </a:lnTo>
                    <a:lnTo>
                      <a:pt x="276" y="121"/>
                    </a:lnTo>
                    <a:lnTo>
                      <a:pt x="274" y="123"/>
                    </a:lnTo>
                    <a:lnTo>
                      <a:pt x="274" y="127"/>
                    </a:lnTo>
                    <a:lnTo>
                      <a:pt x="273" y="128"/>
                    </a:lnTo>
                    <a:lnTo>
                      <a:pt x="273" y="129"/>
                    </a:lnTo>
                    <a:lnTo>
                      <a:pt x="272" y="128"/>
                    </a:lnTo>
                    <a:lnTo>
                      <a:pt x="270" y="128"/>
                    </a:lnTo>
                    <a:lnTo>
                      <a:pt x="267" y="125"/>
                    </a:lnTo>
                    <a:lnTo>
                      <a:pt x="266" y="125"/>
                    </a:lnTo>
                    <a:lnTo>
                      <a:pt x="265" y="126"/>
                    </a:lnTo>
                    <a:lnTo>
                      <a:pt x="264" y="128"/>
                    </a:lnTo>
                    <a:lnTo>
                      <a:pt x="264" y="132"/>
                    </a:lnTo>
                    <a:lnTo>
                      <a:pt x="257" y="127"/>
                    </a:lnTo>
                    <a:lnTo>
                      <a:pt x="253" y="126"/>
                    </a:lnTo>
                    <a:lnTo>
                      <a:pt x="250" y="123"/>
                    </a:lnTo>
                    <a:lnTo>
                      <a:pt x="250" y="118"/>
                    </a:lnTo>
                    <a:lnTo>
                      <a:pt x="251" y="116"/>
                    </a:lnTo>
                    <a:lnTo>
                      <a:pt x="252" y="114"/>
                    </a:lnTo>
                    <a:lnTo>
                      <a:pt x="252" y="113"/>
                    </a:lnTo>
                    <a:lnTo>
                      <a:pt x="253" y="111"/>
                    </a:lnTo>
                    <a:lnTo>
                      <a:pt x="253" y="107"/>
                    </a:lnTo>
                    <a:lnTo>
                      <a:pt x="257" y="108"/>
                    </a:lnTo>
                    <a:lnTo>
                      <a:pt x="260" y="108"/>
                    </a:lnTo>
                    <a:lnTo>
                      <a:pt x="265" y="106"/>
                    </a:lnTo>
                    <a:lnTo>
                      <a:pt x="267" y="104"/>
                    </a:lnTo>
                    <a:lnTo>
                      <a:pt x="267" y="102"/>
                    </a:lnTo>
                    <a:lnTo>
                      <a:pt x="266" y="101"/>
                    </a:lnTo>
                    <a:lnTo>
                      <a:pt x="264" y="100"/>
                    </a:lnTo>
                    <a:lnTo>
                      <a:pt x="261" y="100"/>
                    </a:lnTo>
                    <a:lnTo>
                      <a:pt x="259" y="101"/>
                    </a:lnTo>
                    <a:lnTo>
                      <a:pt x="253" y="101"/>
                    </a:lnTo>
                    <a:lnTo>
                      <a:pt x="252" y="97"/>
                    </a:lnTo>
                    <a:lnTo>
                      <a:pt x="250" y="92"/>
                    </a:lnTo>
                    <a:lnTo>
                      <a:pt x="248" y="87"/>
                    </a:lnTo>
                    <a:lnTo>
                      <a:pt x="248" y="84"/>
                    </a:lnTo>
                    <a:lnTo>
                      <a:pt x="253" y="81"/>
                    </a:lnTo>
                    <a:lnTo>
                      <a:pt x="252" y="79"/>
                    </a:lnTo>
                    <a:lnTo>
                      <a:pt x="251" y="78"/>
                    </a:lnTo>
                    <a:lnTo>
                      <a:pt x="246" y="78"/>
                    </a:lnTo>
                    <a:lnTo>
                      <a:pt x="244" y="77"/>
                    </a:lnTo>
                    <a:lnTo>
                      <a:pt x="243" y="77"/>
                    </a:lnTo>
                    <a:lnTo>
                      <a:pt x="241" y="76"/>
                    </a:lnTo>
                    <a:lnTo>
                      <a:pt x="241" y="71"/>
                    </a:lnTo>
                    <a:lnTo>
                      <a:pt x="244" y="66"/>
                    </a:lnTo>
                    <a:lnTo>
                      <a:pt x="245" y="63"/>
                    </a:lnTo>
                    <a:lnTo>
                      <a:pt x="244" y="59"/>
                    </a:lnTo>
                    <a:lnTo>
                      <a:pt x="241" y="57"/>
                    </a:lnTo>
                    <a:lnTo>
                      <a:pt x="240" y="57"/>
                    </a:lnTo>
                    <a:lnTo>
                      <a:pt x="239" y="58"/>
                    </a:lnTo>
                    <a:lnTo>
                      <a:pt x="239" y="59"/>
                    </a:lnTo>
                    <a:lnTo>
                      <a:pt x="238" y="48"/>
                    </a:lnTo>
                    <a:lnTo>
                      <a:pt x="239" y="41"/>
                    </a:lnTo>
                    <a:lnTo>
                      <a:pt x="245" y="35"/>
                    </a:lnTo>
                    <a:lnTo>
                      <a:pt x="258" y="30"/>
                    </a:lnTo>
                    <a:lnTo>
                      <a:pt x="254" y="29"/>
                    </a:lnTo>
                    <a:lnTo>
                      <a:pt x="252" y="28"/>
                    </a:lnTo>
                    <a:lnTo>
                      <a:pt x="251" y="27"/>
                    </a:lnTo>
                    <a:lnTo>
                      <a:pt x="250" y="24"/>
                    </a:lnTo>
                    <a:lnTo>
                      <a:pt x="250" y="22"/>
                    </a:lnTo>
                    <a:lnTo>
                      <a:pt x="251" y="20"/>
                    </a:lnTo>
                    <a:lnTo>
                      <a:pt x="253" y="16"/>
                    </a:lnTo>
                    <a:lnTo>
                      <a:pt x="253" y="14"/>
                    </a:lnTo>
                    <a:lnTo>
                      <a:pt x="251" y="13"/>
                    </a:lnTo>
                    <a:lnTo>
                      <a:pt x="245" y="13"/>
                    </a:lnTo>
                    <a:lnTo>
                      <a:pt x="241" y="14"/>
                    </a:lnTo>
                    <a:lnTo>
                      <a:pt x="239" y="15"/>
                    </a:lnTo>
                    <a:lnTo>
                      <a:pt x="236" y="16"/>
                    </a:lnTo>
                    <a:lnTo>
                      <a:pt x="236" y="18"/>
                    </a:lnTo>
                    <a:lnTo>
                      <a:pt x="237" y="21"/>
                    </a:lnTo>
                    <a:lnTo>
                      <a:pt x="237" y="22"/>
                    </a:lnTo>
                    <a:lnTo>
                      <a:pt x="238" y="24"/>
                    </a:lnTo>
                    <a:lnTo>
                      <a:pt x="239" y="25"/>
                    </a:lnTo>
                    <a:lnTo>
                      <a:pt x="239" y="30"/>
                    </a:lnTo>
                    <a:lnTo>
                      <a:pt x="234" y="30"/>
                    </a:lnTo>
                    <a:lnTo>
                      <a:pt x="233" y="29"/>
                    </a:lnTo>
                    <a:lnTo>
                      <a:pt x="233" y="25"/>
                    </a:lnTo>
                    <a:lnTo>
                      <a:pt x="231" y="28"/>
                    </a:lnTo>
                    <a:lnTo>
                      <a:pt x="229" y="29"/>
                    </a:lnTo>
                    <a:lnTo>
                      <a:pt x="227" y="31"/>
                    </a:lnTo>
                    <a:lnTo>
                      <a:pt x="226" y="32"/>
                    </a:lnTo>
                    <a:lnTo>
                      <a:pt x="225" y="35"/>
                    </a:lnTo>
                    <a:lnTo>
                      <a:pt x="224" y="36"/>
                    </a:lnTo>
                    <a:lnTo>
                      <a:pt x="219" y="36"/>
                    </a:lnTo>
                    <a:lnTo>
                      <a:pt x="219" y="41"/>
                    </a:lnTo>
                    <a:lnTo>
                      <a:pt x="220" y="42"/>
                    </a:lnTo>
                    <a:lnTo>
                      <a:pt x="220" y="43"/>
                    </a:lnTo>
                    <a:lnTo>
                      <a:pt x="222" y="44"/>
                    </a:lnTo>
                    <a:lnTo>
                      <a:pt x="220" y="45"/>
                    </a:lnTo>
                    <a:lnTo>
                      <a:pt x="219" y="48"/>
                    </a:lnTo>
                    <a:lnTo>
                      <a:pt x="217" y="46"/>
                    </a:lnTo>
                    <a:lnTo>
                      <a:pt x="216" y="45"/>
                    </a:lnTo>
                    <a:lnTo>
                      <a:pt x="210" y="45"/>
                    </a:lnTo>
                    <a:lnTo>
                      <a:pt x="211" y="48"/>
                    </a:lnTo>
                    <a:lnTo>
                      <a:pt x="212" y="49"/>
                    </a:lnTo>
                    <a:lnTo>
                      <a:pt x="211" y="49"/>
                    </a:lnTo>
                    <a:lnTo>
                      <a:pt x="210" y="50"/>
                    </a:lnTo>
                    <a:lnTo>
                      <a:pt x="208" y="50"/>
                    </a:lnTo>
                    <a:lnTo>
                      <a:pt x="208" y="53"/>
                    </a:lnTo>
                    <a:lnTo>
                      <a:pt x="209" y="56"/>
                    </a:lnTo>
                    <a:lnTo>
                      <a:pt x="211" y="58"/>
                    </a:lnTo>
                    <a:lnTo>
                      <a:pt x="213" y="59"/>
                    </a:lnTo>
                    <a:lnTo>
                      <a:pt x="216" y="59"/>
                    </a:lnTo>
                    <a:lnTo>
                      <a:pt x="217" y="60"/>
                    </a:lnTo>
                    <a:lnTo>
                      <a:pt x="219" y="62"/>
                    </a:lnTo>
                    <a:lnTo>
                      <a:pt x="217" y="74"/>
                    </a:lnTo>
                    <a:lnTo>
                      <a:pt x="219" y="86"/>
                    </a:lnTo>
                    <a:lnTo>
                      <a:pt x="222" y="99"/>
                    </a:lnTo>
                    <a:lnTo>
                      <a:pt x="224" y="113"/>
                    </a:lnTo>
                    <a:lnTo>
                      <a:pt x="219" y="113"/>
                    </a:lnTo>
                    <a:lnTo>
                      <a:pt x="217" y="112"/>
                    </a:lnTo>
                    <a:lnTo>
                      <a:pt x="217" y="111"/>
                    </a:lnTo>
                    <a:lnTo>
                      <a:pt x="216" y="108"/>
                    </a:lnTo>
                    <a:lnTo>
                      <a:pt x="216" y="107"/>
                    </a:lnTo>
                    <a:lnTo>
                      <a:pt x="213" y="116"/>
                    </a:lnTo>
                    <a:lnTo>
                      <a:pt x="216" y="123"/>
                    </a:lnTo>
                    <a:lnTo>
                      <a:pt x="220" y="129"/>
                    </a:lnTo>
                    <a:lnTo>
                      <a:pt x="227" y="134"/>
                    </a:lnTo>
                    <a:lnTo>
                      <a:pt x="236" y="139"/>
                    </a:lnTo>
                    <a:lnTo>
                      <a:pt x="243" y="143"/>
                    </a:lnTo>
                    <a:lnTo>
                      <a:pt x="247" y="149"/>
                    </a:lnTo>
                    <a:lnTo>
                      <a:pt x="240" y="150"/>
                    </a:lnTo>
                    <a:lnTo>
                      <a:pt x="231" y="149"/>
                    </a:lnTo>
                    <a:lnTo>
                      <a:pt x="222" y="147"/>
                    </a:lnTo>
                    <a:lnTo>
                      <a:pt x="213" y="142"/>
                    </a:lnTo>
                    <a:lnTo>
                      <a:pt x="210" y="135"/>
                    </a:lnTo>
                    <a:lnTo>
                      <a:pt x="209" y="135"/>
                    </a:lnTo>
                    <a:lnTo>
                      <a:pt x="208" y="137"/>
                    </a:lnTo>
                    <a:lnTo>
                      <a:pt x="208" y="143"/>
                    </a:lnTo>
                    <a:lnTo>
                      <a:pt x="201" y="139"/>
                    </a:lnTo>
                    <a:lnTo>
                      <a:pt x="198" y="135"/>
                    </a:lnTo>
                    <a:lnTo>
                      <a:pt x="196" y="133"/>
                    </a:lnTo>
                    <a:lnTo>
                      <a:pt x="194" y="129"/>
                    </a:lnTo>
                    <a:lnTo>
                      <a:pt x="190" y="129"/>
                    </a:lnTo>
                    <a:lnTo>
                      <a:pt x="188" y="130"/>
                    </a:lnTo>
                    <a:lnTo>
                      <a:pt x="187" y="132"/>
                    </a:lnTo>
                    <a:lnTo>
                      <a:pt x="186" y="134"/>
                    </a:lnTo>
                    <a:lnTo>
                      <a:pt x="186" y="141"/>
                    </a:lnTo>
                    <a:lnTo>
                      <a:pt x="181" y="134"/>
                    </a:lnTo>
                    <a:lnTo>
                      <a:pt x="181" y="126"/>
                    </a:lnTo>
                    <a:lnTo>
                      <a:pt x="184" y="118"/>
                    </a:lnTo>
                    <a:lnTo>
                      <a:pt x="189" y="108"/>
                    </a:lnTo>
                    <a:lnTo>
                      <a:pt x="192" y="99"/>
                    </a:lnTo>
                    <a:lnTo>
                      <a:pt x="194" y="90"/>
                    </a:lnTo>
                    <a:lnTo>
                      <a:pt x="192" y="87"/>
                    </a:lnTo>
                    <a:lnTo>
                      <a:pt x="190" y="85"/>
                    </a:lnTo>
                    <a:lnTo>
                      <a:pt x="186" y="85"/>
                    </a:lnTo>
                    <a:lnTo>
                      <a:pt x="181" y="87"/>
                    </a:lnTo>
                    <a:lnTo>
                      <a:pt x="176" y="87"/>
                    </a:lnTo>
                    <a:lnTo>
                      <a:pt x="173" y="86"/>
                    </a:lnTo>
                    <a:lnTo>
                      <a:pt x="170" y="84"/>
                    </a:lnTo>
                    <a:lnTo>
                      <a:pt x="168" y="83"/>
                    </a:lnTo>
                    <a:lnTo>
                      <a:pt x="166" y="80"/>
                    </a:lnTo>
                    <a:lnTo>
                      <a:pt x="162" y="79"/>
                    </a:lnTo>
                    <a:lnTo>
                      <a:pt x="156" y="79"/>
                    </a:lnTo>
                    <a:lnTo>
                      <a:pt x="154" y="80"/>
                    </a:lnTo>
                    <a:lnTo>
                      <a:pt x="151" y="80"/>
                    </a:lnTo>
                    <a:lnTo>
                      <a:pt x="148" y="79"/>
                    </a:lnTo>
                    <a:lnTo>
                      <a:pt x="148" y="70"/>
                    </a:lnTo>
                    <a:lnTo>
                      <a:pt x="145" y="64"/>
                    </a:lnTo>
                    <a:lnTo>
                      <a:pt x="138" y="62"/>
                    </a:lnTo>
                    <a:lnTo>
                      <a:pt x="128" y="62"/>
                    </a:lnTo>
                    <a:lnTo>
                      <a:pt x="118" y="48"/>
                    </a:lnTo>
                    <a:lnTo>
                      <a:pt x="117" y="41"/>
                    </a:lnTo>
                    <a:lnTo>
                      <a:pt x="114" y="39"/>
                    </a:lnTo>
                    <a:lnTo>
                      <a:pt x="111" y="38"/>
                    </a:lnTo>
                    <a:lnTo>
                      <a:pt x="106" y="37"/>
                    </a:lnTo>
                    <a:lnTo>
                      <a:pt x="103" y="37"/>
                    </a:lnTo>
                    <a:lnTo>
                      <a:pt x="99" y="36"/>
                    </a:lnTo>
                    <a:lnTo>
                      <a:pt x="97" y="36"/>
                    </a:lnTo>
                    <a:lnTo>
                      <a:pt x="94" y="35"/>
                    </a:lnTo>
                    <a:lnTo>
                      <a:pt x="91" y="35"/>
                    </a:lnTo>
                    <a:lnTo>
                      <a:pt x="75" y="43"/>
                    </a:lnTo>
                    <a:lnTo>
                      <a:pt x="74" y="45"/>
                    </a:lnTo>
                    <a:lnTo>
                      <a:pt x="71" y="48"/>
                    </a:lnTo>
                    <a:lnTo>
                      <a:pt x="70" y="50"/>
                    </a:lnTo>
                    <a:lnTo>
                      <a:pt x="68" y="52"/>
                    </a:lnTo>
                    <a:lnTo>
                      <a:pt x="67" y="55"/>
                    </a:lnTo>
                    <a:lnTo>
                      <a:pt x="64" y="55"/>
                    </a:lnTo>
                    <a:lnTo>
                      <a:pt x="61" y="53"/>
                    </a:lnTo>
                    <a:lnTo>
                      <a:pt x="59" y="52"/>
                    </a:lnTo>
                    <a:lnTo>
                      <a:pt x="55" y="50"/>
                    </a:lnTo>
                    <a:lnTo>
                      <a:pt x="53" y="49"/>
                    </a:lnTo>
                    <a:lnTo>
                      <a:pt x="50" y="49"/>
                    </a:lnTo>
                    <a:lnTo>
                      <a:pt x="49" y="50"/>
                    </a:lnTo>
                    <a:lnTo>
                      <a:pt x="48" y="50"/>
                    </a:lnTo>
                    <a:lnTo>
                      <a:pt x="48" y="51"/>
                    </a:lnTo>
                    <a:lnTo>
                      <a:pt x="47" y="52"/>
                    </a:lnTo>
                    <a:lnTo>
                      <a:pt x="46" y="55"/>
                    </a:lnTo>
                    <a:lnTo>
                      <a:pt x="45" y="58"/>
                    </a:lnTo>
                    <a:lnTo>
                      <a:pt x="42" y="60"/>
                    </a:lnTo>
                    <a:lnTo>
                      <a:pt x="40" y="64"/>
                    </a:lnTo>
                    <a:lnTo>
                      <a:pt x="38" y="65"/>
                    </a:lnTo>
                    <a:lnTo>
                      <a:pt x="34" y="66"/>
                    </a:lnTo>
                    <a:lnTo>
                      <a:pt x="31" y="66"/>
                    </a:lnTo>
                    <a:lnTo>
                      <a:pt x="28" y="67"/>
                    </a:lnTo>
                    <a:lnTo>
                      <a:pt x="25" y="71"/>
                    </a:lnTo>
                    <a:lnTo>
                      <a:pt x="23" y="78"/>
                    </a:lnTo>
                    <a:lnTo>
                      <a:pt x="20" y="81"/>
                    </a:lnTo>
                    <a:lnTo>
                      <a:pt x="16" y="86"/>
                    </a:lnTo>
                    <a:lnTo>
                      <a:pt x="12" y="87"/>
                    </a:lnTo>
                    <a:lnTo>
                      <a:pt x="7" y="94"/>
                    </a:lnTo>
                    <a:lnTo>
                      <a:pt x="0" y="51"/>
                    </a:lnTo>
                    <a:lnTo>
                      <a:pt x="126" y="28"/>
                    </a:lnTo>
                    <a:lnTo>
                      <a:pt x="146" y="23"/>
                    </a:lnTo>
                    <a:lnTo>
                      <a:pt x="170" y="18"/>
                    </a:lnTo>
                    <a:lnTo>
                      <a:pt x="194" y="14"/>
                    </a:lnTo>
                    <a:lnTo>
                      <a:pt x="206" y="10"/>
                    </a:lnTo>
                    <a:lnTo>
                      <a:pt x="222" y="7"/>
                    </a:lnTo>
                    <a:lnTo>
                      <a:pt x="239" y="2"/>
                    </a:lnTo>
                    <a:lnTo>
                      <a:pt x="25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98"/>
              <p:cNvSpPr>
                <a:spLocks/>
              </p:cNvSpPr>
              <p:nvPr/>
            </p:nvSpPr>
            <p:spPr bwMode="auto">
              <a:xfrm>
                <a:off x="9310772" y="3219277"/>
                <a:ext cx="44943" cy="100670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5" y="4"/>
                  </a:cxn>
                  <a:cxn ang="0">
                    <a:pos x="25" y="8"/>
                  </a:cxn>
                  <a:cxn ang="0">
                    <a:pos x="24" y="14"/>
                  </a:cxn>
                  <a:cxn ang="0">
                    <a:pos x="21" y="20"/>
                  </a:cxn>
                  <a:cxn ang="0">
                    <a:pos x="19" y="27"/>
                  </a:cxn>
                  <a:cxn ang="0">
                    <a:pos x="18" y="34"/>
                  </a:cxn>
                  <a:cxn ang="0">
                    <a:pos x="20" y="40"/>
                  </a:cxn>
                  <a:cxn ang="0">
                    <a:pos x="6" y="56"/>
                  </a:cxn>
                  <a:cxn ang="0">
                    <a:pos x="0" y="56"/>
                  </a:cxn>
                  <a:cxn ang="0">
                    <a:pos x="2" y="44"/>
                  </a:cxn>
                  <a:cxn ang="0">
                    <a:pos x="6" y="32"/>
                  </a:cxn>
                  <a:cxn ang="0">
                    <a:pos x="12" y="22"/>
                  </a:cxn>
                  <a:cxn ang="0">
                    <a:pos x="12" y="16"/>
                  </a:cxn>
                  <a:cxn ang="0">
                    <a:pos x="10" y="14"/>
                  </a:cxn>
                  <a:cxn ang="0">
                    <a:pos x="6" y="14"/>
                  </a:cxn>
                  <a:cxn ang="0">
                    <a:pos x="7" y="11"/>
                  </a:cxn>
                  <a:cxn ang="0">
                    <a:pos x="10" y="8"/>
                  </a:cxn>
                  <a:cxn ang="0">
                    <a:pos x="13" y="6"/>
                  </a:cxn>
                  <a:cxn ang="0">
                    <a:pos x="16" y="5"/>
                  </a:cxn>
                  <a:cxn ang="0">
                    <a:pos x="20" y="0"/>
                  </a:cxn>
                </a:cxnLst>
                <a:rect l="0" t="0" r="r" b="b"/>
                <a:pathLst>
                  <a:path w="25" h="56">
                    <a:moveTo>
                      <a:pt x="20" y="0"/>
                    </a:moveTo>
                    <a:lnTo>
                      <a:pt x="25" y="4"/>
                    </a:lnTo>
                    <a:lnTo>
                      <a:pt x="25" y="8"/>
                    </a:lnTo>
                    <a:lnTo>
                      <a:pt x="24" y="14"/>
                    </a:lnTo>
                    <a:lnTo>
                      <a:pt x="21" y="20"/>
                    </a:lnTo>
                    <a:lnTo>
                      <a:pt x="19" y="27"/>
                    </a:lnTo>
                    <a:lnTo>
                      <a:pt x="18" y="34"/>
                    </a:lnTo>
                    <a:lnTo>
                      <a:pt x="20" y="40"/>
                    </a:lnTo>
                    <a:lnTo>
                      <a:pt x="6" y="56"/>
                    </a:lnTo>
                    <a:lnTo>
                      <a:pt x="0" y="56"/>
                    </a:lnTo>
                    <a:lnTo>
                      <a:pt x="2" y="44"/>
                    </a:lnTo>
                    <a:lnTo>
                      <a:pt x="6" y="32"/>
                    </a:lnTo>
                    <a:lnTo>
                      <a:pt x="12" y="22"/>
                    </a:lnTo>
                    <a:lnTo>
                      <a:pt x="12" y="16"/>
                    </a:lnTo>
                    <a:lnTo>
                      <a:pt x="10" y="14"/>
                    </a:lnTo>
                    <a:lnTo>
                      <a:pt x="6" y="14"/>
                    </a:lnTo>
                    <a:lnTo>
                      <a:pt x="7" y="11"/>
                    </a:lnTo>
                    <a:lnTo>
                      <a:pt x="10" y="8"/>
                    </a:lnTo>
                    <a:lnTo>
                      <a:pt x="13" y="6"/>
                    </a:lnTo>
                    <a:lnTo>
                      <a:pt x="16" y="5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99"/>
              <p:cNvSpPr>
                <a:spLocks/>
              </p:cNvSpPr>
              <p:nvPr/>
            </p:nvSpPr>
            <p:spPr bwMode="auto">
              <a:xfrm>
                <a:off x="7482525" y="3609375"/>
                <a:ext cx="1105577" cy="393694"/>
              </a:xfrm>
              <a:custGeom>
                <a:avLst/>
                <a:gdLst/>
                <a:ahLst/>
                <a:cxnLst>
                  <a:cxn ang="0">
                    <a:pos x="615" y="2"/>
                  </a:cxn>
                  <a:cxn ang="0">
                    <a:pos x="612" y="11"/>
                  </a:cxn>
                  <a:cxn ang="0">
                    <a:pos x="612" y="22"/>
                  </a:cxn>
                  <a:cxn ang="0">
                    <a:pos x="601" y="32"/>
                  </a:cxn>
                  <a:cxn ang="0">
                    <a:pos x="587" y="47"/>
                  </a:cxn>
                  <a:cxn ang="0">
                    <a:pos x="572" y="54"/>
                  </a:cxn>
                  <a:cxn ang="0">
                    <a:pos x="558" y="65"/>
                  </a:cxn>
                  <a:cxn ang="0">
                    <a:pos x="556" y="62"/>
                  </a:cxn>
                  <a:cxn ang="0">
                    <a:pos x="555" y="60"/>
                  </a:cxn>
                  <a:cxn ang="0">
                    <a:pos x="549" y="61"/>
                  </a:cxn>
                  <a:cxn ang="0">
                    <a:pos x="547" y="64"/>
                  </a:cxn>
                  <a:cxn ang="0">
                    <a:pos x="544" y="69"/>
                  </a:cxn>
                  <a:cxn ang="0">
                    <a:pos x="539" y="71"/>
                  </a:cxn>
                  <a:cxn ang="0">
                    <a:pos x="534" y="79"/>
                  </a:cxn>
                  <a:cxn ang="0">
                    <a:pos x="521" y="91"/>
                  </a:cxn>
                  <a:cxn ang="0">
                    <a:pos x="504" y="107"/>
                  </a:cxn>
                  <a:cxn ang="0">
                    <a:pos x="481" y="117"/>
                  </a:cxn>
                  <a:cxn ang="0">
                    <a:pos x="462" y="133"/>
                  </a:cxn>
                  <a:cxn ang="0">
                    <a:pos x="447" y="153"/>
                  </a:cxn>
                  <a:cxn ang="0">
                    <a:pos x="441" y="177"/>
                  </a:cxn>
                  <a:cxn ang="0">
                    <a:pos x="219" y="201"/>
                  </a:cxn>
                  <a:cxn ang="0">
                    <a:pos x="114" y="212"/>
                  </a:cxn>
                  <a:cxn ang="0">
                    <a:pos x="31" y="218"/>
                  </a:cxn>
                  <a:cxn ang="0">
                    <a:pos x="0" y="217"/>
                  </a:cxn>
                  <a:cxn ang="0">
                    <a:pos x="3" y="215"/>
                  </a:cxn>
                  <a:cxn ang="0">
                    <a:pos x="7" y="200"/>
                  </a:cxn>
                  <a:cxn ang="0">
                    <a:pos x="12" y="181"/>
                  </a:cxn>
                  <a:cxn ang="0">
                    <a:pos x="8" y="175"/>
                  </a:cxn>
                  <a:cxn ang="0">
                    <a:pos x="15" y="170"/>
                  </a:cxn>
                  <a:cxn ang="0">
                    <a:pos x="20" y="167"/>
                  </a:cxn>
                  <a:cxn ang="0">
                    <a:pos x="20" y="160"/>
                  </a:cxn>
                  <a:cxn ang="0">
                    <a:pos x="19" y="155"/>
                  </a:cxn>
                  <a:cxn ang="0">
                    <a:pos x="21" y="152"/>
                  </a:cxn>
                  <a:cxn ang="0">
                    <a:pos x="24" y="151"/>
                  </a:cxn>
                  <a:cxn ang="0">
                    <a:pos x="28" y="149"/>
                  </a:cxn>
                  <a:cxn ang="0">
                    <a:pos x="31" y="141"/>
                  </a:cxn>
                  <a:cxn ang="0">
                    <a:pos x="35" y="135"/>
                  </a:cxn>
                  <a:cxn ang="0">
                    <a:pos x="36" y="133"/>
                  </a:cxn>
                  <a:cxn ang="0">
                    <a:pos x="34" y="132"/>
                  </a:cxn>
                  <a:cxn ang="0">
                    <a:pos x="30" y="127"/>
                  </a:cxn>
                  <a:cxn ang="0">
                    <a:pos x="36" y="117"/>
                  </a:cxn>
                  <a:cxn ang="0">
                    <a:pos x="38" y="107"/>
                  </a:cxn>
                  <a:cxn ang="0">
                    <a:pos x="38" y="104"/>
                  </a:cxn>
                  <a:cxn ang="0">
                    <a:pos x="41" y="100"/>
                  </a:cxn>
                  <a:cxn ang="0">
                    <a:pos x="39" y="95"/>
                  </a:cxn>
                  <a:cxn ang="0">
                    <a:pos x="44" y="93"/>
                  </a:cxn>
                  <a:cxn ang="0">
                    <a:pos x="48" y="79"/>
                  </a:cxn>
                  <a:cxn ang="0">
                    <a:pos x="151" y="70"/>
                  </a:cxn>
                  <a:cxn ang="0">
                    <a:pos x="152" y="62"/>
                  </a:cxn>
                  <a:cxn ang="0">
                    <a:pos x="151" y="57"/>
                  </a:cxn>
                  <a:cxn ang="0">
                    <a:pos x="149" y="56"/>
                  </a:cxn>
                  <a:cxn ang="0">
                    <a:pos x="179" y="53"/>
                  </a:cxn>
                  <a:cxn ang="0">
                    <a:pos x="251" y="47"/>
                  </a:cxn>
                  <a:cxn ang="0">
                    <a:pos x="340" y="37"/>
                  </a:cxn>
                  <a:cxn ang="0">
                    <a:pos x="411" y="32"/>
                  </a:cxn>
                  <a:cxn ang="0">
                    <a:pos x="471" y="23"/>
                  </a:cxn>
                  <a:cxn ang="0">
                    <a:pos x="524" y="16"/>
                  </a:cxn>
                  <a:cxn ang="0">
                    <a:pos x="584" y="7"/>
                  </a:cxn>
                </a:cxnLst>
                <a:rect l="0" t="0" r="r" b="b"/>
                <a:pathLst>
                  <a:path w="615" h="219">
                    <a:moveTo>
                      <a:pt x="612" y="0"/>
                    </a:moveTo>
                    <a:lnTo>
                      <a:pt x="615" y="2"/>
                    </a:lnTo>
                    <a:lnTo>
                      <a:pt x="615" y="6"/>
                    </a:lnTo>
                    <a:lnTo>
                      <a:pt x="612" y="11"/>
                    </a:lnTo>
                    <a:lnTo>
                      <a:pt x="611" y="16"/>
                    </a:lnTo>
                    <a:lnTo>
                      <a:pt x="612" y="22"/>
                    </a:lnTo>
                    <a:lnTo>
                      <a:pt x="605" y="26"/>
                    </a:lnTo>
                    <a:lnTo>
                      <a:pt x="601" y="32"/>
                    </a:lnTo>
                    <a:lnTo>
                      <a:pt x="596" y="48"/>
                    </a:lnTo>
                    <a:lnTo>
                      <a:pt x="587" y="47"/>
                    </a:lnTo>
                    <a:lnTo>
                      <a:pt x="579" y="49"/>
                    </a:lnTo>
                    <a:lnTo>
                      <a:pt x="572" y="54"/>
                    </a:lnTo>
                    <a:lnTo>
                      <a:pt x="562" y="68"/>
                    </a:lnTo>
                    <a:lnTo>
                      <a:pt x="558" y="65"/>
                    </a:lnTo>
                    <a:lnTo>
                      <a:pt x="556" y="64"/>
                    </a:lnTo>
                    <a:lnTo>
                      <a:pt x="556" y="62"/>
                    </a:lnTo>
                    <a:lnTo>
                      <a:pt x="555" y="61"/>
                    </a:lnTo>
                    <a:lnTo>
                      <a:pt x="555" y="60"/>
                    </a:lnTo>
                    <a:lnTo>
                      <a:pt x="552" y="60"/>
                    </a:lnTo>
                    <a:lnTo>
                      <a:pt x="549" y="61"/>
                    </a:lnTo>
                    <a:lnTo>
                      <a:pt x="548" y="63"/>
                    </a:lnTo>
                    <a:lnTo>
                      <a:pt x="547" y="64"/>
                    </a:lnTo>
                    <a:lnTo>
                      <a:pt x="546" y="67"/>
                    </a:lnTo>
                    <a:lnTo>
                      <a:pt x="544" y="69"/>
                    </a:lnTo>
                    <a:lnTo>
                      <a:pt x="542" y="71"/>
                    </a:lnTo>
                    <a:lnTo>
                      <a:pt x="539" y="71"/>
                    </a:lnTo>
                    <a:lnTo>
                      <a:pt x="537" y="70"/>
                    </a:lnTo>
                    <a:lnTo>
                      <a:pt x="534" y="79"/>
                    </a:lnTo>
                    <a:lnTo>
                      <a:pt x="531" y="90"/>
                    </a:lnTo>
                    <a:lnTo>
                      <a:pt x="521" y="91"/>
                    </a:lnTo>
                    <a:lnTo>
                      <a:pt x="512" y="98"/>
                    </a:lnTo>
                    <a:lnTo>
                      <a:pt x="504" y="107"/>
                    </a:lnTo>
                    <a:lnTo>
                      <a:pt x="497" y="116"/>
                    </a:lnTo>
                    <a:lnTo>
                      <a:pt x="481" y="117"/>
                    </a:lnTo>
                    <a:lnTo>
                      <a:pt x="469" y="123"/>
                    </a:lnTo>
                    <a:lnTo>
                      <a:pt x="462" y="133"/>
                    </a:lnTo>
                    <a:lnTo>
                      <a:pt x="459" y="147"/>
                    </a:lnTo>
                    <a:lnTo>
                      <a:pt x="447" y="153"/>
                    </a:lnTo>
                    <a:lnTo>
                      <a:pt x="441" y="153"/>
                    </a:lnTo>
                    <a:lnTo>
                      <a:pt x="441" y="177"/>
                    </a:lnTo>
                    <a:lnTo>
                      <a:pt x="331" y="189"/>
                    </a:lnTo>
                    <a:lnTo>
                      <a:pt x="219" y="201"/>
                    </a:lnTo>
                    <a:lnTo>
                      <a:pt x="166" y="205"/>
                    </a:lnTo>
                    <a:lnTo>
                      <a:pt x="114" y="212"/>
                    </a:lnTo>
                    <a:lnTo>
                      <a:pt x="62" y="217"/>
                    </a:lnTo>
                    <a:lnTo>
                      <a:pt x="31" y="218"/>
                    </a:lnTo>
                    <a:lnTo>
                      <a:pt x="0" y="219"/>
                    </a:lnTo>
                    <a:lnTo>
                      <a:pt x="0" y="217"/>
                    </a:lnTo>
                    <a:lnTo>
                      <a:pt x="2" y="216"/>
                    </a:lnTo>
                    <a:lnTo>
                      <a:pt x="3" y="215"/>
                    </a:lnTo>
                    <a:lnTo>
                      <a:pt x="10" y="211"/>
                    </a:lnTo>
                    <a:lnTo>
                      <a:pt x="7" y="200"/>
                    </a:lnTo>
                    <a:lnTo>
                      <a:pt x="8" y="190"/>
                    </a:lnTo>
                    <a:lnTo>
                      <a:pt x="12" y="181"/>
                    </a:lnTo>
                    <a:lnTo>
                      <a:pt x="8" y="177"/>
                    </a:lnTo>
                    <a:lnTo>
                      <a:pt x="8" y="175"/>
                    </a:lnTo>
                    <a:lnTo>
                      <a:pt x="10" y="173"/>
                    </a:lnTo>
                    <a:lnTo>
                      <a:pt x="15" y="170"/>
                    </a:lnTo>
                    <a:lnTo>
                      <a:pt x="16" y="170"/>
                    </a:lnTo>
                    <a:lnTo>
                      <a:pt x="20" y="167"/>
                    </a:lnTo>
                    <a:lnTo>
                      <a:pt x="21" y="163"/>
                    </a:lnTo>
                    <a:lnTo>
                      <a:pt x="20" y="160"/>
                    </a:lnTo>
                    <a:lnTo>
                      <a:pt x="20" y="158"/>
                    </a:lnTo>
                    <a:lnTo>
                      <a:pt x="19" y="155"/>
                    </a:lnTo>
                    <a:lnTo>
                      <a:pt x="20" y="153"/>
                    </a:lnTo>
                    <a:lnTo>
                      <a:pt x="21" y="152"/>
                    </a:lnTo>
                    <a:lnTo>
                      <a:pt x="22" y="152"/>
                    </a:lnTo>
                    <a:lnTo>
                      <a:pt x="24" y="151"/>
                    </a:lnTo>
                    <a:lnTo>
                      <a:pt x="27" y="151"/>
                    </a:lnTo>
                    <a:lnTo>
                      <a:pt x="28" y="149"/>
                    </a:lnTo>
                    <a:lnTo>
                      <a:pt x="30" y="145"/>
                    </a:lnTo>
                    <a:lnTo>
                      <a:pt x="31" y="141"/>
                    </a:lnTo>
                    <a:lnTo>
                      <a:pt x="34" y="138"/>
                    </a:lnTo>
                    <a:lnTo>
                      <a:pt x="35" y="135"/>
                    </a:lnTo>
                    <a:lnTo>
                      <a:pt x="36" y="134"/>
                    </a:lnTo>
                    <a:lnTo>
                      <a:pt x="36" y="133"/>
                    </a:lnTo>
                    <a:lnTo>
                      <a:pt x="35" y="132"/>
                    </a:lnTo>
                    <a:lnTo>
                      <a:pt x="34" y="132"/>
                    </a:lnTo>
                    <a:lnTo>
                      <a:pt x="31" y="130"/>
                    </a:lnTo>
                    <a:lnTo>
                      <a:pt x="30" y="127"/>
                    </a:lnTo>
                    <a:lnTo>
                      <a:pt x="32" y="121"/>
                    </a:lnTo>
                    <a:lnTo>
                      <a:pt x="36" y="117"/>
                    </a:lnTo>
                    <a:lnTo>
                      <a:pt x="38" y="112"/>
                    </a:lnTo>
                    <a:lnTo>
                      <a:pt x="38" y="107"/>
                    </a:lnTo>
                    <a:lnTo>
                      <a:pt x="36" y="104"/>
                    </a:lnTo>
                    <a:lnTo>
                      <a:pt x="38" y="104"/>
                    </a:lnTo>
                    <a:lnTo>
                      <a:pt x="41" y="102"/>
                    </a:lnTo>
                    <a:lnTo>
                      <a:pt x="41" y="100"/>
                    </a:lnTo>
                    <a:lnTo>
                      <a:pt x="39" y="98"/>
                    </a:lnTo>
                    <a:lnTo>
                      <a:pt x="39" y="95"/>
                    </a:lnTo>
                    <a:lnTo>
                      <a:pt x="38" y="93"/>
                    </a:lnTo>
                    <a:lnTo>
                      <a:pt x="44" y="93"/>
                    </a:lnTo>
                    <a:lnTo>
                      <a:pt x="44" y="83"/>
                    </a:lnTo>
                    <a:lnTo>
                      <a:pt x="48" y="79"/>
                    </a:lnTo>
                    <a:lnTo>
                      <a:pt x="100" y="76"/>
                    </a:lnTo>
                    <a:lnTo>
                      <a:pt x="151" y="70"/>
                    </a:lnTo>
                    <a:lnTo>
                      <a:pt x="151" y="64"/>
                    </a:lnTo>
                    <a:lnTo>
                      <a:pt x="152" y="62"/>
                    </a:lnTo>
                    <a:lnTo>
                      <a:pt x="152" y="60"/>
                    </a:lnTo>
                    <a:lnTo>
                      <a:pt x="151" y="57"/>
                    </a:lnTo>
                    <a:lnTo>
                      <a:pt x="150" y="56"/>
                    </a:lnTo>
                    <a:lnTo>
                      <a:pt x="149" y="56"/>
                    </a:lnTo>
                    <a:lnTo>
                      <a:pt x="163" y="55"/>
                    </a:lnTo>
                    <a:lnTo>
                      <a:pt x="179" y="53"/>
                    </a:lnTo>
                    <a:lnTo>
                      <a:pt x="197" y="51"/>
                    </a:lnTo>
                    <a:lnTo>
                      <a:pt x="251" y="47"/>
                    </a:lnTo>
                    <a:lnTo>
                      <a:pt x="308" y="42"/>
                    </a:lnTo>
                    <a:lnTo>
                      <a:pt x="340" y="37"/>
                    </a:lnTo>
                    <a:lnTo>
                      <a:pt x="371" y="34"/>
                    </a:lnTo>
                    <a:lnTo>
                      <a:pt x="411" y="32"/>
                    </a:lnTo>
                    <a:lnTo>
                      <a:pt x="449" y="28"/>
                    </a:lnTo>
                    <a:lnTo>
                      <a:pt x="471" y="23"/>
                    </a:lnTo>
                    <a:lnTo>
                      <a:pt x="492" y="20"/>
                    </a:lnTo>
                    <a:lnTo>
                      <a:pt x="524" y="16"/>
                    </a:lnTo>
                    <a:lnTo>
                      <a:pt x="554" y="13"/>
                    </a:lnTo>
                    <a:lnTo>
                      <a:pt x="584" y="7"/>
                    </a:lnTo>
                    <a:lnTo>
                      <a:pt x="612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100"/>
              <p:cNvSpPr>
                <a:spLocks/>
              </p:cNvSpPr>
              <p:nvPr/>
            </p:nvSpPr>
            <p:spPr bwMode="auto">
              <a:xfrm>
                <a:off x="8278900" y="3483537"/>
                <a:ext cx="1119959" cy="501555"/>
              </a:xfrm>
              <a:custGeom>
                <a:avLst/>
                <a:gdLst/>
                <a:ahLst/>
                <a:cxnLst>
                  <a:cxn ang="0">
                    <a:pos x="598" y="21"/>
                  </a:cxn>
                  <a:cxn ang="0">
                    <a:pos x="598" y="25"/>
                  </a:cxn>
                  <a:cxn ang="0">
                    <a:pos x="574" y="22"/>
                  </a:cxn>
                  <a:cxn ang="0">
                    <a:pos x="586" y="34"/>
                  </a:cxn>
                  <a:cxn ang="0">
                    <a:pos x="570" y="39"/>
                  </a:cxn>
                  <a:cxn ang="0">
                    <a:pos x="556" y="50"/>
                  </a:cxn>
                  <a:cxn ang="0">
                    <a:pos x="537" y="36"/>
                  </a:cxn>
                  <a:cxn ang="0">
                    <a:pos x="558" y="63"/>
                  </a:cxn>
                  <a:cxn ang="0">
                    <a:pos x="567" y="57"/>
                  </a:cxn>
                  <a:cxn ang="0">
                    <a:pos x="574" y="58"/>
                  </a:cxn>
                  <a:cxn ang="0">
                    <a:pos x="592" y="68"/>
                  </a:cxn>
                  <a:cxn ang="0">
                    <a:pos x="604" y="78"/>
                  </a:cxn>
                  <a:cxn ang="0">
                    <a:pos x="614" y="55"/>
                  </a:cxn>
                  <a:cxn ang="0">
                    <a:pos x="623" y="78"/>
                  </a:cxn>
                  <a:cxn ang="0">
                    <a:pos x="604" y="106"/>
                  </a:cxn>
                  <a:cxn ang="0">
                    <a:pos x="580" y="98"/>
                  </a:cxn>
                  <a:cxn ang="0">
                    <a:pos x="571" y="104"/>
                  </a:cxn>
                  <a:cxn ang="0">
                    <a:pos x="564" y="98"/>
                  </a:cxn>
                  <a:cxn ang="0">
                    <a:pos x="560" y="110"/>
                  </a:cxn>
                  <a:cxn ang="0">
                    <a:pos x="545" y="114"/>
                  </a:cxn>
                  <a:cxn ang="0">
                    <a:pos x="569" y="127"/>
                  </a:cxn>
                  <a:cxn ang="0">
                    <a:pos x="567" y="135"/>
                  </a:cxn>
                  <a:cxn ang="0">
                    <a:pos x="560" y="152"/>
                  </a:cxn>
                  <a:cxn ang="0">
                    <a:pos x="540" y="148"/>
                  </a:cxn>
                  <a:cxn ang="0">
                    <a:pos x="569" y="154"/>
                  </a:cxn>
                  <a:cxn ang="0">
                    <a:pos x="585" y="148"/>
                  </a:cxn>
                  <a:cxn ang="0">
                    <a:pos x="588" y="162"/>
                  </a:cxn>
                  <a:cxn ang="0">
                    <a:pos x="581" y="168"/>
                  </a:cxn>
                  <a:cxn ang="0">
                    <a:pos x="564" y="174"/>
                  </a:cxn>
                  <a:cxn ang="0">
                    <a:pos x="530" y="197"/>
                  </a:cxn>
                  <a:cxn ang="0">
                    <a:pos x="522" y="187"/>
                  </a:cxn>
                  <a:cxn ang="0">
                    <a:pos x="509" y="218"/>
                  </a:cxn>
                  <a:cxn ang="0">
                    <a:pos x="493" y="244"/>
                  </a:cxn>
                  <a:cxn ang="0">
                    <a:pos x="462" y="274"/>
                  </a:cxn>
                  <a:cxn ang="0">
                    <a:pos x="435" y="266"/>
                  </a:cxn>
                  <a:cxn ang="0">
                    <a:pos x="415" y="253"/>
                  </a:cxn>
                  <a:cxn ang="0">
                    <a:pos x="403" y="247"/>
                  </a:cxn>
                  <a:cxn ang="0">
                    <a:pos x="396" y="240"/>
                  </a:cxn>
                  <a:cxn ang="0">
                    <a:pos x="368" y="221"/>
                  </a:cxn>
                  <a:cxn ang="0">
                    <a:pos x="333" y="210"/>
                  </a:cxn>
                  <a:cxn ang="0">
                    <a:pos x="266" y="214"/>
                  </a:cxn>
                  <a:cxn ang="0">
                    <a:pos x="179" y="203"/>
                  </a:cxn>
                  <a:cxn ang="0">
                    <a:pos x="129" y="215"/>
                  </a:cxn>
                  <a:cxn ang="0">
                    <a:pos x="106" y="225"/>
                  </a:cxn>
                  <a:cxn ang="0">
                    <a:pos x="83" y="236"/>
                  </a:cxn>
                  <a:cxn ang="0">
                    <a:pos x="0" y="247"/>
                  </a:cxn>
                  <a:cxn ang="0">
                    <a:pos x="18" y="219"/>
                  </a:cxn>
                  <a:cxn ang="0">
                    <a:pos x="20" y="203"/>
                  </a:cxn>
                  <a:cxn ang="0">
                    <a:pos x="61" y="183"/>
                  </a:cxn>
                  <a:cxn ang="0">
                    <a:pos x="88" y="163"/>
                  </a:cxn>
                  <a:cxn ang="0">
                    <a:pos x="112" y="139"/>
                  </a:cxn>
                  <a:cxn ang="0">
                    <a:pos x="132" y="126"/>
                  </a:cxn>
                  <a:cxn ang="0">
                    <a:pos x="158" y="112"/>
                  </a:cxn>
                  <a:cxn ang="0">
                    <a:pos x="175" y="70"/>
                  </a:cxn>
                  <a:cxn ang="0">
                    <a:pos x="347" y="48"/>
                  </a:cxn>
                  <a:cxn ang="0">
                    <a:pos x="494" y="18"/>
                  </a:cxn>
                  <a:cxn ang="0">
                    <a:pos x="576" y="0"/>
                  </a:cxn>
                </a:cxnLst>
                <a:rect l="0" t="0" r="r" b="b"/>
                <a:pathLst>
                  <a:path w="623" h="279">
                    <a:moveTo>
                      <a:pt x="576" y="0"/>
                    </a:moveTo>
                    <a:lnTo>
                      <a:pt x="586" y="2"/>
                    </a:lnTo>
                    <a:lnTo>
                      <a:pt x="593" y="9"/>
                    </a:lnTo>
                    <a:lnTo>
                      <a:pt x="600" y="22"/>
                    </a:lnTo>
                    <a:lnTo>
                      <a:pt x="598" y="21"/>
                    </a:lnTo>
                    <a:lnTo>
                      <a:pt x="597" y="19"/>
                    </a:lnTo>
                    <a:lnTo>
                      <a:pt x="592" y="16"/>
                    </a:lnTo>
                    <a:lnTo>
                      <a:pt x="592" y="20"/>
                    </a:lnTo>
                    <a:lnTo>
                      <a:pt x="593" y="22"/>
                    </a:lnTo>
                    <a:lnTo>
                      <a:pt x="598" y="25"/>
                    </a:lnTo>
                    <a:lnTo>
                      <a:pt x="593" y="27"/>
                    </a:lnTo>
                    <a:lnTo>
                      <a:pt x="590" y="25"/>
                    </a:lnTo>
                    <a:lnTo>
                      <a:pt x="585" y="21"/>
                    </a:lnTo>
                    <a:lnTo>
                      <a:pt x="580" y="20"/>
                    </a:lnTo>
                    <a:lnTo>
                      <a:pt x="574" y="22"/>
                    </a:lnTo>
                    <a:lnTo>
                      <a:pt x="578" y="26"/>
                    </a:lnTo>
                    <a:lnTo>
                      <a:pt x="580" y="27"/>
                    </a:lnTo>
                    <a:lnTo>
                      <a:pt x="584" y="27"/>
                    </a:lnTo>
                    <a:lnTo>
                      <a:pt x="586" y="29"/>
                    </a:lnTo>
                    <a:lnTo>
                      <a:pt x="586" y="34"/>
                    </a:lnTo>
                    <a:lnTo>
                      <a:pt x="583" y="34"/>
                    </a:lnTo>
                    <a:lnTo>
                      <a:pt x="580" y="35"/>
                    </a:lnTo>
                    <a:lnTo>
                      <a:pt x="576" y="35"/>
                    </a:lnTo>
                    <a:lnTo>
                      <a:pt x="573" y="36"/>
                    </a:lnTo>
                    <a:lnTo>
                      <a:pt x="570" y="39"/>
                    </a:lnTo>
                    <a:lnTo>
                      <a:pt x="569" y="41"/>
                    </a:lnTo>
                    <a:lnTo>
                      <a:pt x="567" y="44"/>
                    </a:lnTo>
                    <a:lnTo>
                      <a:pt x="560" y="54"/>
                    </a:lnTo>
                    <a:lnTo>
                      <a:pt x="558" y="51"/>
                    </a:lnTo>
                    <a:lnTo>
                      <a:pt x="556" y="50"/>
                    </a:lnTo>
                    <a:lnTo>
                      <a:pt x="547" y="50"/>
                    </a:lnTo>
                    <a:lnTo>
                      <a:pt x="545" y="43"/>
                    </a:lnTo>
                    <a:lnTo>
                      <a:pt x="544" y="35"/>
                    </a:lnTo>
                    <a:lnTo>
                      <a:pt x="541" y="28"/>
                    </a:lnTo>
                    <a:lnTo>
                      <a:pt x="537" y="36"/>
                    </a:lnTo>
                    <a:lnTo>
                      <a:pt x="538" y="43"/>
                    </a:lnTo>
                    <a:lnTo>
                      <a:pt x="545" y="57"/>
                    </a:lnTo>
                    <a:lnTo>
                      <a:pt x="547" y="64"/>
                    </a:lnTo>
                    <a:lnTo>
                      <a:pt x="556" y="64"/>
                    </a:lnTo>
                    <a:lnTo>
                      <a:pt x="558" y="63"/>
                    </a:lnTo>
                    <a:lnTo>
                      <a:pt x="562" y="61"/>
                    </a:lnTo>
                    <a:lnTo>
                      <a:pt x="564" y="58"/>
                    </a:lnTo>
                    <a:lnTo>
                      <a:pt x="566" y="57"/>
                    </a:lnTo>
                    <a:lnTo>
                      <a:pt x="567" y="56"/>
                    </a:lnTo>
                    <a:lnTo>
                      <a:pt x="567" y="57"/>
                    </a:lnTo>
                    <a:lnTo>
                      <a:pt x="569" y="57"/>
                    </a:lnTo>
                    <a:lnTo>
                      <a:pt x="569" y="58"/>
                    </a:lnTo>
                    <a:lnTo>
                      <a:pt x="570" y="60"/>
                    </a:lnTo>
                    <a:lnTo>
                      <a:pt x="572" y="60"/>
                    </a:lnTo>
                    <a:lnTo>
                      <a:pt x="574" y="58"/>
                    </a:lnTo>
                    <a:lnTo>
                      <a:pt x="584" y="55"/>
                    </a:lnTo>
                    <a:lnTo>
                      <a:pt x="594" y="50"/>
                    </a:lnTo>
                    <a:lnTo>
                      <a:pt x="597" y="57"/>
                    </a:lnTo>
                    <a:lnTo>
                      <a:pt x="597" y="63"/>
                    </a:lnTo>
                    <a:lnTo>
                      <a:pt x="592" y="68"/>
                    </a:lnTo>
                    <a:lnTo>
                      <a:pt x="594" y="69"/>
                    </a:lnTo>
                    <a:lnTo>
                      <a:pt x="595" y="71"/>
                    </a:lnTo>
                    <a:lnTo>
                      <a:pt x="595" y="77"/>
                    </a:lnTo>
                    <a:lnTo>
                      <a:pt x="598" y="82"/>
                    </a:lnTo>
                    <a:lnTo>
                      <a:pt x="604" y="78"/>
                    </a:lnTo>
                    <a:lnTo>
                      <a:pt x="605" y="74"/>
                    </a:lnTo>
                    <a:lnTo>
                      <a:pt x="605" y="61"/>
                    </a:lnTo>
                    <a:lnTo>
                      <a:pt x="606" y="56"/>
                    </a:lnTo>
                    <a:lnTo>
                      <a:pt x="612" y="56"/>
                    </a:lnTo>
                    <a:lnTo>
                      <a:pt x="614" y="55"/>
                    </a:lnTo>
                    <a:lnTo>
                      <a:pt x="614" y="54"/>
                    </a:lnTo>
                    <a:lnTo>
                      <a:pt x="619" y="57"/>
                    </a:lnTo>
                    <a:lnTo>
                      <a:pt x="622" y="63"/>
                    </a:lnTo>
                    <a:lnTo>
                      <a:pt x="623" y="70"/>
                    </a:lnTo>
                    <a:lnTo>
                      <a:pt x="623" y="78"/>
                    </a:lnTo>
                    <a:lnTo>
                      <a:pt x="614" y="78"/>
                    </a:lnTo>
                    <a:lnTo>
                      <a:pt x="613" y="83"/>
                    </a:lnTo>
                    <a:lnTo>
                      <a:pt x="611" y="91"/>
                    </a:lnTo>
                    <a:lnTo>
                      <a:pt x="607" y="99"/>
                    </a:lnTo>
                    <a:lnTo>
                      <a:pt x="604" y="106"/>
                    </a:lnTo>
                    <a:lnTo>
                      <a:pt x="597" y="106"/>
                    </a:lnTo>
                    <a:lnTo>
                      <a:pt x="591" y="107"/>
                    </a:lnTo>
                    <a:lnTo>
                      <a:pt x="585" y="106"/>
                    </a:lnTo>
                    <a:lnTo>
                      <a:pt x="581" y="104"/>
                    </a:lnTo>
                    <a:lnTo>
                      <a:pt x="580" y="98"/>
                    </a:lnTo>
                    <a:lnTo>
                      <a:pt x="578" y="100"/>
                    </a:lnTo>
                    <a:lnTo>
                      <a:pt x="578" y="106"/>
                    </a:lnTo>
                    <a:lnTo>
                      <a:pt x="574" y="106"/>
                    </a:lnTo>
                    <a:lnTo>
                      <a:pt x="572" y="105"/>
                    </a:lnTo>
                    <a:lnTo>
                      <a:pt x="571" y="104"/>
                    </a:lnTo>
                    <a:lnTo>
                      <a:pt x="571" y="97"/>
                    </a:lnTo>
                    <a:lnTo>
                      <a:pt x="570" y="96"/>
                    </a:lnTo>
                    <a:lnTo>
                      <a:pt x="567" y="96"/>
                    </a:lnTo>
                    <a:lnTo>
                      <a:pt x="565" y="97"/>
                    </a:lnTo>
                    <a:lnTo>
                      <a:pt x="564" y="98"/>
                    </a:lnTo>
                    <a:lnTo>
                      <a:pt x="564" y="100"/>
                    </a:lnTo>
                    <a:lnTo>
                      <a:pt x="563" y="103"/>
                    </a:lnTo>
                    <a:lnTo>
                      <a:pt x="563" y="106"/>
                    </a:lnTo>
                    <a:lnTo>
                      <a:pt x="562" y="109"/>
                    </a:lnTo>
                    <a:lnTo>
                      <a:pt x="560" y="110"/>
                    </a:lnTo>
                    <a:lnTo>
                      <a:pt x="550" y="110"/>
                    </a:lnTo>
                    <a:lnTo>
                      <a:pt x="536" y="105"/>
                    </a:lnTo>
                    <a:lnTo>
                      <a:pt x="530" y="106"/>
                    </a:lnTo>
                    <a:lnTo>
                      <a:pt x="537" y="112"/>
                    </a:lnTo>
                    <a:lnTo>
                      <a:pt x="545" y="114"/>
                    </a:lnTo>
                    <a:lnTo>
                      <a:pt x="556" y="117"/>
                    </a:lnTo>
                    <a:lnTo>
                      <a:pt x="574" y="121"/>
                    </a:lnTo>
                    <a:lnTo>
                      <a:pt x="574" y="125"/>
                    </a:lnTo>
                    <a:lnTo>
                      <a:pt x="572" y="127"/>
                    </a:lnTo>
                    <a:lnTo>
                      <a:pt x="569" y="127"/>
                    </a:lnTo>
                    <a:lnTo>
                      <a:pt x="566" y="130"/>
                    </a:lnTo>
                    <a:lnTo>
                      <a:pt x="565" y="132"/>
                    </a:lnTo>
                    <a:lnTo>
                      <a:pt x="566" y="133"/>
                    </a:lnTo>
                    <a:lnTo>
                      <a:pt x="566" y="134"/>
                    </a:lnTo>
                    <a:lnTo>
                      <a:pt x="567" y="135"/>
                    </a:lnTo>
                    <a:lnTo>
                      <a:pt x="572" y="135"/>
                    </a:lnTo>
                    <a:lnTo>
                      <a:pt x="572" y="137"/>
                    </a:lnTo>
                    <a:lnTo>
                      <a:pt x="573" y="138"/>
                    </a:lnTo>
                    <a:lnTo>
                      <a:pt x="572" y="140"/>
                    </a:lnTo>
                    <a:lnTo>
                      <a:pt x="560" y="152"/>
                    </a:lnTo>
                    <a:lnTo>
                      <a:pt x="550" y="146"/>
                    </a:lnTo>
                    <a:lnTo>
                      <a:pt x="538" y="140"/>
                    </a:lnTo>
                    <a:lnTo>
                      <a:pt x="537" y="142"/>
                    </a:lnTo>
                    <a:lnTo>
                      <a:pt x="537" y="146"/>
                    </a:lnTo>
                    <a:lnTo>
                      <a:pt x="540" y="148"/>
                    </a:lnTo>
                    <a:lnTo>
                      <a:pt x="542" y="152"/>
                    </a:lnTo>
                    <a:lnTo>
                      <a:pt x="549" y="156"/>
                    </a:lnTo>
                    <a:lnTo>
                      <a:pt x="552" y="158"/>
                    </a:lnTo>
                    <a:lnTo>
                      <a:pt x="560" y="158"/>
                    </a:lnTo>
                    <a:lnTo>
                      <a:pt x="569" y="154"/>
                    </a:lnTo>
                    <a:lnTo>
                      <a:pt x="577" y="153"/>
                    </a:lnTo>
                    <a:lnTo>
                      <a:pt x="584" y="155"/>
                    </a:lnTo>
                    <a:lnTo>
                      <a:pt x="583" y="152"/>
                    </a:lnTo>
                    <a:lnTo>
                      <a:pt x="583" y="148"/>
                    </a:lnTo>
                    <a:lnTo>
                      <a:pt x="585" y="148"/>
                    </a:lnTo>
                    <a:lnTo>
                      <a:pt x="586" y="149"/>
                    </a:lnTo>
                    <a:lnTo>
                      <a:pt x="586" y="152"/>
                    </a:lnTo>
                    <a:lnTo>
                      <a:pt x="590" y="158"/>
                    </a:lnTo>
                    <a:lnTo>
                      <a:pt x="590" y="160"/>
                    </a:lnTo>
                    <a:lnTo>
                      <a:pt x="588" y="162"/>
                    </a:lnTo>
                    <a:lnTo>
                      <a:pt x="587" y="163"/>
                    </a:lnTo>
                    <a:lnTo>
                      <a:pt x="586" y="166"/>
                    </a:lnTo>
                    <a:lnTo>
                      <a:pt x="586" y="169"/>
                    </a:lnTo>
                    <a:lnTo>
                      <a:pt x="584" y="169"/>
                    </a:lnTo>
                    <a:lnTo>
                      <a:pt x="581" y="168"/>
                    </a:lnTo>
                    <a:lnTo>
                      <a:pt x="580" y="168"/>
                    </a:lnTo>
                    <a:lnTo>
                      <a:pt x="579" y="167"/>
                    </a:lnTo>
                    <a:lnTo>
                      <a:pt x="577" y="166"/>
                    </a:lnTo>
                    <a:lnTo>
                      <a:pt x="572" y="166"/>
                    </a:lnTo>
                    <a:lnTo>
                      <a:pt x="564" y="174"/>
                    </a:lnTo>
                    <a:lnTo>
                      <a:pt x="553" y="179"/>
                    </a:lnTo>
                    <a:lnTo>
                      <a:pt x="541" y="180"/>
                    </a:lnTo>
                    <a:lnTo>
                      <a:pt x="536" y="187"/>
                    </a:lnTo>
                    <a:lnTo>
                      <a:pt x="535" y="190"/>
                    </a:lnTo>
                    <a:lnTo>
                      <a:pt x="530" y="197"/>
                    </a:lnTo>
                    <a:lnTo>
                      <a:pt x="529" y="195"/>
                    </a:lnTo>
                    <a:lnTo>
                      <a:pt x="529" y="194"/>
                    </a:lnTo>
                    <a:lnTo>
                      <a:pt x="528" y="191"/>
                    </a:lnTo>
                    <a:lnTo>
                      <a:pt x="526" y="189"/>
                    </a:lnTo>
                    <a:lnTo>
                      <a:pt x="522" y="187"/>
                    </a:lnTo>
                    <a:lnTo>
                      <a:pt x="519" y="186"/>
                    </a:lnTo>
                    <a:lnTo>
                      <a:pt x="521" y="195"/>
                    </a:lnTo>
                    <a:lnTo>
                      <a:pt x="520" y="204"/>
                    </a:lnTo>
                    <a:lnTo>
                      <a:pt x="515" y="211"/>
                    </a:lnTo>
                    <a:lnTo>
                      <a:pt x="509" y="218"/>
                    </a:lnTo>
                    <a:lnTo>
                      <a:pt x="502" y="226"/>
                    </a:lnTo>
                    <a:lnTo>
                      <a:pt x="498" y="236"/>
                    </a:lnTo>
                    <a:lnTo>
                      <a:pt x="496" y="247"/>
                    </a:lnTo>
                    <a:lnTo>
                      <a:pt x="494" y="246"/>
                    </a:lnTo>
                    <a:lnTo>
                      <a:pt x="493" y="244"/>
                    </a:lnTo>
                    <a:lnTo>
                      <a:pt x="488" y="242"/>
                    </a:lnTo>
                    <a:lnTo>
                      <a:pt x="492" y="259"/>
                    </a:lnTo>
                    <a:lnTo>
                      <a:pt x="491" y="267"/>
                    </a:lnTo>
                    <a:lnTo>
                      <a:pt x="477" y="271"/>
                    </a:lnTo>
                    <a:lnTo>
                      <a:pt x="462" y="274"/>
                    </a:lnTo>
                    <a:lnTo>
                      <a:pt x="449" y="279"/>
                    </a:lnTo>
                    <a:lnTo>
                      <a:pt x="445" y="277"/>
                    </a:lnTo>
                    <a:lnTo>
                      <a:pt x="443" y="273"/>
                    </a:lnTo>
                    <a:lnTo>
                      <a:pt x="437" y="267"/>
                    </a:lnTo>
                    <a:lnTo>
                      <a:pt x="435" y="266"/>
                    </a:lnTo>
                    <a:lnTo>
                      <a:pt x="431" y="265"/>
                    </a:lnTo>
                    <a:lnTo>
                      <a:pt x="429" y="264"/>
                    </a:lnTo>
                    <a:lnTo>
                      <a:pt x="425" y="263"/>
                    </a:lnTo>
                    <a:lnTo>
                      <a:pt x="423" y="261"/>
                    </a:lnTo>
                    <a:lnTo>
                      <a:pt x="415" y="253"/>
                    </a:lnTo>
                    <a:lnTo>
                      <a:pt x="411" y="251"/>
                    </a:lnTo>
                    <a:lnTo>
                      <a:pt x="409" y="250"/>
                    </a:lnTo>
                    <a:lnTo>
                      <a:pt x="408" y="249"/>
                    </a:lnTo>
                    <a:lnTo>
                      <a:pt x="406" y="249"/>
                    </a:lnTo>
                    <a:lnTo>
                      <a:pt x="403" y="247"/>
                    </a:lnTo>
                    <a:lnTo>
                      <a:pt x="402" y="246"/>
                    </a:lnTo>
                    <a:lnTo>
                      <a:pt x="402" y="243"/>
                    </a:lnTo>
                    <a:lnTo>
                      <a:pt x="401" y="242"/>
                    </a:lnTo>
                    <a:lnTo>
                      <a:pt x="399" y="242"/>
                    </a:lnTo>
                    <a:lnTo>
                      <a:pt x="396" y="240"/>
                    </a:lnTo>
                    <a:lnTo>
                      <a:pt x="394" y="240"/>
                    </a:lnTo>
                    <a:lnTo>
                      <a:pt x="392" y="239"/>
                    </a:lnTo>
                    <a:lnTo>
                      <a:pt x="385" y="232"/>
                    </a:lnTo>
                    <a:lnTo>
                      <a:pt x="375" y="225"/>
                    </a:lnTo>
                    <a:lnTo>
                      <a:pt x="368" y="221"/>
                    </a:lnTo>
                    <a:lnTo>
                      <a:pt x="361" y="215"/>
                    </a:lnTo>
                    <a:lnTo>
                      <a:pt x="354" y="210"/>
                    </a:lnTo>
                    <a:lnTo>
                      <a:pt x="350" y="208"/>
                    </a:lnTo>
                    <a:lnTo>
                      <a:pt x="343" y="209"/>
                    </a:lnTo>
                    <a:lnTo>
                      <a:pt x="333" y="210"/>
                    </a:lnTo>
                    <a:lnTo>
                      <a:pt x="323" y="212"/>
                    </a:lnTo>
                    <a:lnTo>
                      <a:pt x="314" y="214"/>
                    </a:lnTo>
                    <a:lnTo>
                      <a:pt x="292" y="218"/>
                    </a:lnTo>
                    <a:lnTo>
                      <a:pt x="268" y="223"/>
                    </a:lnTo>
                    <a:lnTo>
                      <a:pt x="266" y="214"/>
                    </a:lnTo>
                    <a:lnTo>
                      <a:pt x="257" y="200"/>
                    </a:lnTo>
                    <a:lnTo>
                      <a:pt x="237" y="197"/>
                    </a:lnTo>
                    <a:lnTo>
                      <a:pt x="217" y="197"/>
                    </a:lnTo>
                    <a:lnTo>
                      <a:pt x="198" y="200"/>
                    </a:lnTo>
                    <a:lnTo>
                      <a:pt x="179" y="203"/>
                    </a:lnTo>
                    <a:lnTo>
                      <a:pt x="155" y="203"/>
                    </a:lnTo>
                    <a:lnTo>
                      <a:pt x="145" y="205"/>
                    </a:lnTo>
                    <a:lnTo>
                      <a:pt x="141" y="207"/>
                    </a:lnTo>
                    <a:lnTo>
                      <a:pt x="131" y="214"/>
                    </a:lnTo>
                    <a:lnTo>
                      <a:pt x="129" y="215"/>
                    </a:lnTo>
                    <a:lnTo>
                      <a:pt x="126" y="215"/>
                    </a:lnTo>
                    <a:lnTo>
                      <a:pt x="122" y="217"/>
                    </a:lnTo>
                    <a:lnTo>
                      <a:pt x="119" y="219"/>
                    </a:lnTo>
                    <a:lnTo>
                      <a:pt x="108" y="225"/>
                    </a:lnTo>
                    <a:lnTo>
                      <a:pt x="106" y="225"/>
                    </a:lnTo>
                    <a:lnTo>
                      <a:pt x="105" y="226"/>
                    </a:lnTo>
                    <a:lnTo>
                      <a:pt x="103" y="226"/>
                    </a:lnTo>
                    <a:lnTo>
                      <a:pt x="102" y="228"/>
                    </a:lnTo>
                    <a:lnTo>
                      <a:pt x="95" y="232"/>
                    </a:lnTo>
                    <a:lnTo>
                      <a:pt x="83" y="236"/>
                    </a:lnTo>
                    <a:lnTo>
                      <a:pt x="70" y="238"/>
                    </a:lnTo>
                    <a:lnTo>
                      <a:pt x="42" y="240"/>
                    </a:lnTo>
                    <a:lnTo>
                      <a:pt x="30" y="242"/>
                    </a:lnTo>
                    <a:lnTo>
                      <a:pt x="16" y="244"/>
                    </a:lnTo>
                    <a:lnTo>
                      <a:pt x="0" y="247"/>
                    </a:lnTo>
                    <a:lnTo>
                      <a:pt x="0" y="225"/>
                    </a:lnTo>
                    <a:lnTo>
                      <a:pt x="7" y="225"/>
                    </a:lnTo>
                    <a:lnTo>
                      <a:pt x="12" y="223"/>
                    </a:lnTo>
                    <a:lnTo>
                      <a:pt x="13" y="222"/>
                    </a:lnTo>
                    <a:lnTo>
                      <a:pt x="18" y="219"/>
                    </a:lnTo>
                    <a:lnTo>
                      <a:pt x="18" y="214"/>
                    </a:lnTo>
                    <a:lnTo>
                      <a:pt x="19" y="212"/>
                    </a:lnTo>
                    <a:lnTo>
                      <a:pt x="19" y="210"/>
                    </a:lnTo>
                    <a:lnTo>
                      <a:pt x="20" y="209"/>
                    </a:lnTo>
                    <a:lnTo>
                      <a:pt x="20" y="203"/>
                    </a:lnTo>
                    <a:lnTo>
                      <a:pt x="27" y="196"/>
                    </a:lnTo>
                    <a:lnTo>
                      <a:pt x="37" y="193"/>
                    </a:lnTo>
                    <a:lnTo>
                      <a:pt x="47" y="190"/>
                    </a:lnTo>
                    <a:lnTo>
                      <a:pt x="58" y="186"/>
                    </a:lnTo>
                    <a:lnTo>
                      <a:pt x="61" y="183"/>
                    </a:lnTo>
                    <a:lnTo>
                      <a:pt x="63" y="180"/>
                    </a:lnTo>
                    <a:lnTo>
                      <a:pt x="77" y="166"/>
                    </a:lnTo>
                    <a:lnTo>
                      <a:pt x="80" y="165"/>
                    </a:lnTo>
                    <a:lnTo>
                      <a:pt x="81" y="163"/>
                    </a:lnTo>
                    <a:lnTo>
                      <a:pt x="88" y="163"/>
                    </a:lnTo>
                    <a:lnTo>
                      <a:pt x="97" y="148"/>
                    </a:lnTo>
                    <a:lnTo>
                      <a:pt x="108" y="135"/>
                    </a:lnTo>
                    <a:lnTo>
                      <a:pt x="110" y="135"/>
                    </a:lnTo>
                    <a:lnTo>
                      <a:pt x="112" y="138"/>
                    </a:lnTo>
                    <a:lnTo>
                      <a:pt x="112" y="139"/>
                    </a:lnTo>
                    <a:lnTo>
                      <a:pt x="113" y="140"/>
                    </a:lnTo>
                    <a:lnTo>
                      <a:pt x="119" y="140"/>
                    </a:lnTo>
                    <a:lnTo>
                      <a:pt x="124" y="137"/>
                    </a:lnTo>
                    <a:lnTo>
                      <a:pt x="127" y="132"/>
                    </a:lnTo>
                    <a:lnTo>
                      <a:pt x="132" y="126"/>
                    </a:lnTo>
                    <a:lnTo>
                      <a:pt x="138" y="123"/>
                    </a:lnTo>
                    <a:lnTo>
                      <a:pt x="144" y="121"/>
                    </a:lnTo>
                    <a:lnTo>
                      <a:pt x="151" y="124"/>
                    </a:lnTo>
                    <a:lnTo>
                      <a:pt x="155" y="118"/>
                    </a:lnTo>
                    <a:lnTo>
                      <a:pt x="158" y="112"/>
                    </a:lnTo>
                    <a:lnTo>
                      <a:pt x="161" y="105"/>
                    </a:lnTo>
                    <a:lnTo>
                      <a:pt x="166" y="99"/>
                    </a:lnTo>
                    <a:lnTo>
                      <a:pt x="173" y="96"/>
                    </a:lnTo>
                    <a:lnTo>
                      <a:pt x="176" y="78"/>
                    </a:lnTo>
                    <a:lnTo>
                      <a:pt x="175" y="70"/>
                    </a:lnTo>
                    <a:lnTo>
                      <a:pt x="205" y="69"/>
                    </a:lnTo>
                    <a:lnTo>
                      <a:pt x="236" y="67"/>
                    </a:lnTo>
                    <a:lnTo>
                      <a:pt x="266" y="62"/>
                    </a:lnTo>
                    <a:lnTo>
                      <a:pt x="304" y="55"/>
                    </a:lnTo>
                    <a:lnTo>
                      <a:pt x="347" y="48"/>
                    </a:lnTo>
                    <a:lnTo>
                      <a:pt x="392" y="39"/>
                    </a:lnTo>
                    <a:lnTo>
                      <a:pt x="415" y="34"/>
                    </a:lnTo>
                    <a:lnTo>
                      <a:pt x="441" y="28"/>
                    </a:lnTo>
                    <a:lnTo>
                      <a:pt x="469" y="22"/>
                    </a:lnTo>
                    <a:lnTo>
                      <a:pt x="494" y="18"/>
                    </a:lnTo>
                    <a:lnTo>
                      <a:pt x="519" y="14"/>
                    </a:lnTo>
                    <a:lnTo>
                      <a:pt x="533" y="11"/>
                    </a:lnTo>
                    <a:lnTo>
                      <a:pt x="545" y="6"/>
                    </a:lnTo>
                    <a:lnTo>
                      <a:pt x="560" y="2"/>
                    </a:lnTo>
                    <a:lnTo>
                      <a:pt x="576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101"/>
              <p:cNvSpPr>
                <a:spLocks/>
              </p:cNvSpPr>
              <p:nvPr/>
            </p:nvSpPr>
            <p:spPr bwMode="auto">
              <a:xfrm>
                <a:off x="8111716" y="3909588"/>
                <a:ext cx="710087" cy="744242"/>
              </a:xfrm>
              <a:custGeom>
                <a:avLst/>
                <a:gdLst/>
                <a:ahLst/>
                <a:cxnLst>
                  <a:cxn ang="0">
                    <a:pos x="167" y="22"/>
                  </a:cxn>
                  <a:cxn ang="0">
                    <a:pos x="190" y="42"/>
                  </a:cxn>
                  <a:cxn ang="0">
                    <a:pos x="206" y="47"/>
                  </a:cxn>
                  <a:cxn ang="0">
                    <a:pos x="224" y="71"/>
                  </a:cxn>
                  <a:cxn ang="0">
                    <a:pos x="242" y="93"/>
                  </a:cxn>
                  <a:cxn ang="0">
                    <a:pos x="248" y="96"/>
                  </a:cxn>
                  <a:cxn ang="0">
                    <a:pos x="254" y="99"/>
                  </a:cxn>
                  <a:cxn ang="0">
                    <a:pos x="259" y="101"/>
                  </a:cxn>
                  <a:cxn ang="0">
                    <a:pos x="265" y="106"/>
                  </a:cxn>
                  <a:cxn ang="0">
                    <a:pos x="263" y="110"/>
                  </a:cxn>
                  <a:cxn ang="0">
                    <a:pos x="268" y="112"/>
                  </a:cxn>
                  <a:cxn ang="0">
                    <a:pos x="291" y="126"/>
                  </a:cxn>
                  <a:cxn ang="0">
                    <a:pos x="319" y="159"/>
                  </a:cxn>
                  <a:cxn ang="0">
                    <a:pos x="339" y="181"/>
                  </a:cxn>
                  <a:cxn ang="0">
                    <a:pos x="347" y="202"/>
                  </a:cxn>
                  <a:cxn ang="0">
                    <a:pos x="355" y="205"/>
                  </a:cxn>
                  <a:cxn ang="0">
                    <a:pos x="360" y="210"/>
                  </a:cxn>
                  <a:cxn ang="0">
                    <a:pos x="361" y="212"/>
                  </a:cxn>
                  <a:cxn ang="0">
                    <a:pos x="372" y="232"/>
                  </a:cxn>
                  <a:cxn ang="0">
                    <a:pos x="389" y="246"/>
                  </a:cxn>
                  <a:cxn ang="0">
                    <a:pos x="387" y="260"/>
                  </a:cxn>
                  <a:cxn ang="0">
                    <a:pos x="379" y="255"/>
                  </a:cxn>
                  <a:cxn ang="0">
                    <a:pos x="381" y="275"/>
                  </a:cxn>
                  <a:cxn ang="0">
                    <a:pos x="372" y="284"/>
                  </a:cxn>
                  <a:cxn ang="0">
                    <a:pos x="375" y="309"/>
                  </a:cxn>
                  <a:cxn ang="0">
                    <a:pos x="367" y="314"/>
                  </a:cxn>
                  <a:cxn ang="0">
                    <a:pos x="360" y="314"/>
                  </a:cxn>
                  <a:cxn ang="0">
                    <a:pos x="355" y="315"/>
                  </a:cxn>
                  <a:cxn ang="0">
                    <a:pos x="361" y="318"/>
                  </a:cxn>
                  <a:cxn ang="0">
                    <a:pos x="369" y="321"/>
                  </a:cxn>
                  <a:cxn ang="0">
                    <a:pos x="372" y="326"/>
                  </a:cxn>
                  <a:cxn ang="0">
                    <a:pos x="368" y="331"/>
                  </a:cxn>
                  <a:cxn ang="0">
                    <a:pos x="361" y="329"/>
                  </a:cxn>
                  <a:cxn ang="0">
                    <a:pos x="364" y="365"/>
                  </a:cxn>
                  <a:cxn ang="0">
                    <a:pos x="348" y="373"/>
                  </a:cxn>
                  <a:cxn ang="0">
                    <a:pos x="322" y="380"/>
                  </a:cxn>
                  <a:cxn ang="0">
                    <a:pos x="327" y="406"/>
                  </a:cxn>
                  <a:cxn ang="0">
                    <a:pos x="318" y="410"/>
                  </a:cxn>
                  <a:cxn ang="0">
                    <a:pos x="316" y="403"/>
                  </a:cxn>
                  <a:cxn ang="0">
                    <a:pos x="314" y="398"/>
                  </a:cxn>
                  <a:cxn ang="0">
                    <a:pos x="132" y="407"/>
                  </a:cxn>
                  <a:cxn ang="0">
                    <a:pos x="112" y="412"/>
                  </a:cxn>
                  <a:cxn ang="0">
                    <a:pos x="92" y="388"/>
                  </a:cxn>
                  <a:cxn ang="0">
                    <a:pos x="81" y="371"/>
                  </a:cxn>
                  <a:cxn ang="0">
                    <a:pos x="81" y="349"/>
                  </a:cxn>
                  <a:cxn ang="0">
                    <a:pos x="74" y="324"/>
                  </a:cxn>
                  <a:cxn ang="0">
                    <a:pos x="76" y="286"/>
                  </a:cxn>
                  <a:cxn ang="0">
                    <a:pos x="77" y="255"/>
                  </a:cxn>
                  <a:cxn ang="0">
                    <a:pos x="67" y="242"/>
                  </a:cxn>
                  <a:cxn ang="0">
                    <a:pos x="61" y="231"/>
                  </a:cxn>
                  <a:cxn ang="0">
                    <a:pos x="47" y="190"/>
                  </a:cxn>
                  <a:cxn ang="0">
                    <a:pos x="15" y="76"/>
                  </a:cxn>
                  <a:cxn ang="0">
                    <a:pos x="92" y="13"/>
                  </a:cxn>
                </a:cxnLst>
                <a:rect l="0" t="0" r="r" b="b"/>
                <a:pathLst>
                  <a:path w="395" h="414">
                    <a:moveTo>
                      <a:pt x="181" y="0"/>
                    </a:moveTo>
                    <a:lnTo>
                      <a:pt x="175" y="12"/>
                    </a:lnTo>
                    <a:lnTo>
                      <a:pt x="167" y="22"/>
                    </a:lnTo>
                    <a:lnTo>
                      <a:pt x="170" y="30"/>
                    </a:lnTo>
                    <a:lnTo>
                      <a:pt x="176" y="35"/>
                    </a:lnTo>
                    <a:lnTo>
                      <a:pt x="190" y="42"/>
                    </a:lnTo>
                    <a:lnTo>
                      <a:pt x="195" y="48"/>
                    </a:lnTo>
                    <a:lnTo>
                      <a:pt x="198" y="47"/>
                    </a:lnTo>
                    <a:lnTo>
                      <a:pt x="206" y="47"/>
                    </a:lnTo>
                    <a:lnTo>
                      <a:pt x="210" y="48"/>
                    </a:lnTo>
                    <a:lnTo>
                      <a:pt x="217" y="58"/>
                    </a:lnTo>
                    <a:lnTo>
                      <a:pt x="224" y="71"/>
                    </a:lnTo>
                    <a:lnTo>
                      <a:pt x="232" y="83"/>
                    </a:lnTo>
                    <a:lnTo>
                      <a:pt x="240" y="92"/>
                    </a:lnTo>
                    <a:lnTo>
                      <a:pt x="242" y="93"/>
                    </a:lnTo>
                    <a:lnTo>
                      <a:pt x="245" y="93"/>
                    </a:lnTo>
                    <a:lnTo>
                      <a:pt x="246" y="94"/>
                    </a:lnTo>
                    <a:lnTo>
                      <a:pt x="248" y="96"/>
                    </a:lnTo>
                    <a:lnTo>
                      <a:pt x="251" y="98"/>
                    </a:lnTo>
                    <a:lnTo>
                      <a:pt x="251" y="99"/>
                    </a:lnTo>
                    <a:lnTo>
                      <a:pt x="254" y="99"/>
                    </a:lnTo>
                    <a:lnTo>
                      <a:pt x="258" y="98"/>
                    </a:lnTo>
                    <a:lnTo>
                      <a:pt x="258" y="100"/>
                    </a:lnTo>
                    <a:lnTo>
                      <a:pt x="259" y="101"/>
                    </a:lnTo>
                    <a:lnTo>
                      <a:pt x="261" y="103"/>
                    </a:lnTo>
                    <a:lnTo>
                      <a:pt x="262" y="105"/>
                    </a:lnTo>
                    <a:lnTo>
                      <a:pt x="265" y="106"/>
                    </a:lnTo>
                    <a:lnTo>
                      <a:pt x="266" y="107"/>
                    </a:lnTo>
                    <a:lnTo>
                      <a:pt x="266" y="110"/>
                    </a:lnTo>
                    <a:lnTo>
                      <a:pt x="263" y="110"/>
                    </a:lnTo>
                    <a:lnTo>
                      <a:pt x="262" y="111"/>
                    </a:lnTo>
                    <a:lnTo>
                      <a:pt x="262" y="112"/>
                    </a:lnTo>
                    <a:lnTo>
                      <a:pt x="268" y="112"/>
                    </a:lnTo>
                    <a:lnTo>
                      <a:pt x="274" y="118"/>
                    </a:lnTo>
                    <a:lnTo>
                      <a:pt x="281" y="121"/>
                    </a:lnTo>
                    <a:lnTo>
                      <a:pt x="291" y="126"/>
                    </a:lnTo>
                    <a:lnTo>
                      <a:pt x="297" y="140"/>
                    </a:lnTo>
                    <a:lnTo>
                      <a:pt x="308" y="150"/>
                    </a:lnTo>
                    <a:lnTo>
                      <a:pt x="319" y="159"/>
                    </a:lnTo>
                    <a:lnTo>
                      <a:pt x="333" y="166"/>
                    </a:lnTo>
                    <a:lnTo>
                      <a:pt x="336" y="174"/>
                    </a:lnTo>
                    <a:lnTo>
                      <a:pt x="339" y="181"/>
                    </a:lnTo>
                    <a:lnTo>
                      <a:pt x="344" y="188"/>
                    </a:lnTo>
                    <a:lnTo>
                      <a:pt x="345" y="197"/>
                    </a:lnTo>
                    <a:lnTo>
                      <a:pt x="347" y="202"/>
                    </a:lnTo>
                    <a:lnTo>
                      <a:pt x="350" y="203"/>
                    </a:lnTo>
                    <a:lnTo>
                      <a:pt x="353" y="204"/>
                    </a:lnTo>
                    <a:lnTo>
                      <a:pt x="355" y="205"/>
                    </a:lnTo>
                    <a:lnTo>
                      <a:pt x="359" y="206"/>
                    </a:lnTo>
                    <a:lnTo>
                      <a:pt x="361" y="208"/>
                    </a:lnTo>
                    <a:lnTo>
                      <a:pt x="360" y="210"/>
                    </a:lnTo>
                    <a:lnTo>
                      <a:pt x="359" y="211"/>
                    </a:lnTo>
                    <a:lnTo>
                      <a:pt x="360" y="212"/>
                    </a:lnTo>
                    <a:lnTo>
                      <a:pt x="361" y="212"/>
                    </a:lnTo>
                    <a:lnTo>
                      <a:pt x="361" y="211"/>
                    </a:lnTo>
                    <a:lnTo>
                      <a:pt x="368" y="221"/>
                    </a:lnTo>
                    <a:lnTo>
                      <a:pt x="372" y="232"/>
                    </a:lnTo>
                    <a:lnTo>
                      <a:pt x="375" y="245"/>
                    </a:lnTo>
                    <a:lnTo>
                      <a:pt x="383" y="244"/>
                    </a:lnTo>
                    <a:lnTo>
                      <a:pt x="389" y="246"/>
                    </a:lnTo>
                    <a:lnTo>
                      <a:pt x="395" y="247"/>
                    </a:lnTo>
                    <a:lnTo>
                      <a:pt x="392" y="258"/>
                    </a:lnTo>
                    <a:lnTo>
                      <a:pt x="387" y="260"/>
                    </a:lnTo>
                    <a:lnTo>
                      <a:pt x="385" y="260"/>
                    </a:lnTo>
                    <a:lnTo>
                      <a:pt x="381" y="259"/>
                    </a:lnTo>
                    <a:lnTo>
                      <a:pt x="379" y="255"/>
                    </a:lnTo>
                    <a:lnTo>
                      <a:pt x="378" y="263"/>
                    </a:lnTo>
                    <a:lnTo>
                      <a:pt x="380" y="269"/>
                    </a:lnTo>
                    <a:lnTo>
                      <a:pt x="381" y="275"/>
                    </a:lnTo>
                    <a:lnTo>
                      <a:pt x="375" y="275"/>
                    </a:lnTo>
                    <a:lnTo>
                      <a:pt x="373" y="279"/>
                    </a:lnTo>
                    <a:lnTo>
                      <a:pt x="372" y="284"/>
                    </a:lnTo>
                    <a:lnTo>
                      <a:pt x="372" y="300"/>
                    </a:lnTo>
                    <a:lnTo>
                      <a:pt x="374" y="305"/>
                    </a:lnTo>
                    <a:lnTo>
                      <a:pt x="375" y="309"/>
                    </a:lnTo>
                    <a:lnTo>
                      <a:pt x="372" y="310"/>
                    </a:lnTo>
                    <a:lnTo>
                      <a:pt x="369" y="312"/>
                    </a:lnTo>
                    <a:lnTo>
                      <a:pt x="367" y="314"/>
                    </a:lnTo>
                    <a:lnTo>
                      <a:pt x="364" y="315"/>
                    </a:lnTo>
                    <a:lnTo>
                      <a:pt x="362" y="314"/>
                    </a:lnTo>
                    <a:lnTo>
                      <a:pt x="360" y="314"/>
                    </a:lnTo>
                    <a:lnTo>
                      <a:pt x="359" y="312"/>
                    </a:lnTo>
                    <a:lnTo>
                      <a:pt x="357" y="314"/>
                    </a:lnTo>
                    <a:lnTo>
                      <a:pt x="355" y="315"/>
                    </a:lnTo>
                    <a:lnTo>
                      <a:pt x="357" y="317"/>
                    </a:lnTo>
                    <a:lnTo>
                      <a:pt x="359" y="318"/>
                    </a:lnTo>
                    <a:lnTo>
                      <a:pt x="361" y="318"/>
                    </a:lnTo>
                    <a:lnTo>
                      <a:pt x="365" y="319"/>
                    </a:lnTo>
                    <a:lnTo>
                      <a:pt x="367" y="319"/>
                    </a:lnTo>
                    <a:lnTo>
                      <a:pt x="369" y="321"/>
                    </a:lnTo>
                    <a:lnTo>
                      <a:pt x="372" y="321"/>
                    </a:lnTo>
                    <a:lnTo>
                      <a:pt x="373" y="323"/>
                    </a:lnTo>
                    <a:lnTo>
                      <a:pt x="372" y="326"/>
                    </a:lnTo>
                    <a:lnTo>
                      <a:pt x="372" y="329"/>
                    </a:lnTo>
                    <a:lnTo>
                      <a:pt x="371" y="330"/>
                    </a:lnTo>
                    <a:lnTo>
                      <a:pt x="368" y="331"/>
                    </a:lnTo>
                    <a:lnTo>
                      <a:pt x="366" y="330"/>
                    </a:lnTo>
                    <a:lnTo>
                      <a:pt x="364" y="330"/>
                    </a:lnTo>
                    <a:lnTo>
                      <a:pt x="361" y="329"/>
                    </a:lnTo>
                    <a:lnTo>
                      <a:pt x="362" y="340"/>
                    </a:lnTo>
                    <a:lnTo>
                      <a:pt x="362" y="358"/>
                    </a:lnTo>
                    <a:lnTo>
                      <a:pt x="364" y="365"/>
                    </a:lnTo>
                    <a:lnTo>
                      <a:pt x="367" y="374"/>
                    </a:lnTo>
                    <a:lnTo>
                      <a:pt x="358" y="374"/>
                    </a:lnTo>
                    <a:lnTo>
                      <a:pt x="348" y="373"/>
                    </a:lnTo>
                    <a:lnTo>
                      <a:pt x="340" y="371"/>
                    </a:lnTo>
                    <a:lnTo>
                      <a:pt x="336" y="366"/>
                    </a:lnTo>
                    <a:lnTo>
                      <a:pt x="322" y="380"/>
                    </a:lnTo>
                    <a:lnTo>
                      <a:pt x="325" y="387"/>
                    </a:lnTo>
                    <a:lnTo>
                      <a:pt x="327" y="396"/>
                    </a:lnTo>
                    <a:lnTo>
                      <a:pt x="327" y="406"/>
                    </a:lnTo>
                    <a:lnTo>
                      <a:pt x="325" y="414"/>
                    </a:lnTo>
                    <a:lnTo>
                      <a:pt x="322" y="414"/>
                    </a:lnTo>
                    <a:lnTo>
                      <a:pt x="318" y="410"/>
                    </a:lnTo>
                    <a:lnTo>
                      <a:pt x="317" y="408"/>
                    </a:lnTo>
                    <a:lnTo>
                      <a:pt x="317" y="406"/>
                    </a:lnTo>
                    <a:lnTo>
                      <a:pt x="316" y="403"/>
                    </a:lnTo>
                    <a:lnTo>
                      <a:pt x="316" y="401"/>
                    </a:lnTo>
                    <a:lnTo>
                      <a:pt x="315" y="399"/>
                    </a:lnTo>
                    <a:lnTo>
                      <a:pt x="314" y="398"/>
                    </a:lnTo>
                    <a:lnTo>
                      <a:pt x="311" y="396"/>
                    </a:lnTo>
                    <a:lnTo>
                      <a:pt x="222" y="402"/>
                    </a:lnTo>
                    <a:lnTo>
                      <a:pt x="132" y="407"/>
                    </a:lnTo>
                    <a:lnTo>
                      <a:pt x="126" y="408"/>
                    </a:lnTo>
                    <a:lnTo>
                      <a:pt x="120" y="410"/>
                    </a:lnTo>
                    <a:lnTo>
                      <a:pt x="112" y="412"/>
                    </a:lnTo>
                    <a:lnTo>
                      <a:pt x="103" y="410"/>
                    </a:lnTo>
                    <a:lnTo>
                      <a:pt x="98" y="400"/>
                    </a:lnTo>
                    <a:lnTo>
                      <a:pt x="92" y="388"/>
                    </a:lnTo>
                    <a:lnTo>
                      <a:pt x="85" y="377"/>
                    </a:lnTo>
                    <a:lnTo>
                      <a:pt x="84" y="374"/>
                    </a:lnTo>
                    <a:lnTo>
                      <a:pt x="81" y="371"/>
                    </a:lnTo>
                    <a:lnTo>
                      <a:pt x="80" y="368"/>
                    </a:lnTo>
                    <a:lnTo>
                      <a:pt x="80" y="359"/>
                    </a:lnTo>
                    <a:lnTo>
                      <a:pt x="81" y="349"/>
                    </a:lnTo>
                    <a:lnTo>
                      <a:pt x="80" y="338"/>
                    </a:lnTo>
                    <a:lnTo>
                      <a:pt x="77" y="330"/>
                    </a:lnTo>
                    <a:lnTo>
                      <a:pt x="74" y="324"/>
                    </a:lnTo>
                    <a:lnTo>
                      <a:pt x="71" y="318"/>
                    </a:lnTo>
                    <a:lnTo>
                      <a:pt x="71" y="302"/>
                    </a:lnTo>
                    <a:lnTo>
                      <a:pt x="76" y="286"/>
                    </a:lnTo>
                    <a:lnTo>
                      <a:pt x="83" y="273"/>
                    </a:lnTo>
                    <a:lnTo>
                      <a:pt x="80" y="265"/>
                    </a:lnTo>
                    <a:lnTo>
                      <a:pt x="77" y="255"/>
                    </a:lnTo>
                    <a:lnTo>
                      <a:pt x="75" y="247"/>
                    </a:lnTo>
                    <a:lnTo>
                      <a:pt x="74" y="246"/>
                    </a:lnTo>
                    <a:lnTo>
                      <a:pt x="67" y="242"/>
                    </a:lnTo>
                    <a:lnTo>
                      <a:pt x="66" y="241"/>
                    </a:lnTo>
                    <a:lnTo>
                      <a:pt x="63" y="238"/>
                    </a:lnTo>
                    <a:lnTo>
                      <a:pt x="61" y="231"/>
                    </a:lnTo>
                    <a:lnTo>
                      <a:pt x="57" y="223"/>
                    </a:lnTo>
                    <a:lnTo>
                      <a:pt x="55" y="217"/>
                    </a:lnTo>
                    <a:lnTo>
                      <a:pt x="47" y="190"/>
                    </a:lnTo>
                    <a:lnTo>
                      <a:pt x="40" y="161"/>
                    </a:lnTo>
                    <a:lnTo>
                      <a:pt x="32" y="132"/>
                    </a:lnTo>
                    <a:lnTo>
                      <a:pt x="15" y="76"/>
                    </a:lnTo>
                    <a:lnTo>
                      <a:pt x="0" y="23"/>
                    </a:lnTo>
                    <a:lnTo>
                      <a:pt x="46" y="17"/>
                    </a:lnTo>
                    <a:lnTo>
                      <a:pt x="92" y="13"/>
                    </a:lnTo>
                    <a:lnTo>
                      <a:pt x="138" y="7"/>
                    </a:lnTo>
                    <a:lnTo>
                      <a:pt x="18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102"/>
              <p:cNvSpPr>
                <a:spLocks/>
              </p:cNvSpPr>
              <p:nvPr/>
            </p:nvSpPr>
            <p:spPr bwMode="auto">
              <a:xfrm>
                <a:off x="7762964" y="3952732"/>
                <a:ext cx="501555" cy="823340"/>
              </a:xfrm>
              <a:custGeom>
                <a:avLst/>
                <a:gdLst/>
                <a:ahLst/>
                <a:cxnLst>
                  <a:cxn ang="0">
                    <a:pos x="202" y="46"/>
                  </a:cxn>
                  <a:cxn ang="0">
                    <a:pos x="232" y="142"/>
                  </a:cxn>
                  <a:cxn ang="0">
                    <a:pos x="243" y="189"/>
                  </a:cxn>
                  <a:cxn ang="0">
                    <a:pos x="254" y="215"/>
                  </a:cxn>
                  <a:cxn ang="0">
                    <a:pos x="263" y="223"/>
                  </a:cxn>
                  <a:cxn ang="0">
                    <a:pos x="267" y="231"/>
                  </a:cxn>
                  <a:cxn ang="0">
                    <a:pos x="267" y="243"/>
                  </a:cxn>
                  <a:cxn ang="0">
                    <a:pos x="267" y="255"/>
                  </a:cxn>
                  <a:cxn ang="0">
                    <a:pos x="263" y="274"/>
                  </a:cxn>
                  <a:cxn ang="0">
                    <a:pos x="262" y="294"/>
                  </a:cxn>
                  <a:cxn ang="0">
                    <a:pos x="271" y="314"/>
                  </a:cxn>
                  <a:cxn ang="0">
                    <a:pos x="269" y="339"/>
                  </a:cxn>
                  <a:cxn ang="0">
                    <a:pos x="275" y="351"/>
                  </a:cxn>
                  <a:cxn ang="0">
                    <a:pos x="279" y="364"/>
                  </a:cxn>
                  <a:cxn ang="0">
                    <a:pos x="209" y="371"/>
                  </a:cxn>
                  <a:cxn ang="0">
                    <a:pos x="136" y="382"/>
                  </a:cxn>
                  <a:cxn ang="0">
                    <a:pos x="100" y="383"/>
                  </a:cxn>
                  <a:cxn ang="0">
                    <a:pos x="80" y="389"/>
                  </a:cxn>
                  <a:cxn ang="0">
                    <a:pos x="77" y="404"/>
                  </a:cxn>
                  <a:cxn ang="0">
                    <a:pos x="88" y="414"/>
                  </a:cxn>
                  <a:cxn ang="0">
                    <a:pos x="92" y="426"/>
                  </a:cxn>
                  <a:cxn ang="0">
                    <a:pos x="94" y="444"/>
                  </a:cxn>
                  <a:cxn ang="0">
                    <a:pos x="91" y="446"/>
                  </a:cxn>
                  <a:cxn ang="0">
                    <a:pos x="86" y="449"/>
                  </a:cxn>
                  <a:cxn ang="0">
                    <a:pos x="84" y="448"/>
                  </a:cxn>
                  <a:cxn ang="0">
                    <a:pos x="79" y="446"/>
                  </a:cxn>
                  <a:cxn ang="0">
                    <a:pos x="80" y="452"/>
                  </a:cxn>
                  <a:cxn ang="0">
                    <a:pos x="77" y="458"/>
                  </a:cxn>
                  <a:cxn ang="0">
                    <a:pos x="70" y="451"/>
                  </a:cxn>
                  <a:cxn ang="0">
                    <a:pos x="64" y="444"/>
                  </a:cxn>
                  <a:cxn ang="0">
                    <a:pos x="57" y="431"/>
                  </a:cxn>
                  <a:cxn ang="0">
                    <a:pos x="46" y="416"/>
                  </a:cxn>
                  <a:cxn ang="0">
                    <a:pos x="41" y="435"/>
                  </a:cxn>
                  <a:cxn ang="0">
                    <a:pos x="21" y="449"/>
                  </a:cxn>
                  <a:cxn ang="0">
                    <a:pos x="15" y="400"/>
                  </a:cxn>
                  <a:cxn ang="0">
                    <a:pos x="2" y="320"/>
                  </a:cxn>
                  <a:cxn ang="0">
                    <a:pos x="1" y="277"/>
                  </a:cxn>
                  <a:cxn ang="0">
                    <a:pos x="5" y="184"/>
                  </a:cxn>
                  <a:cxn ang="0">
                    <a:pos x="6" y="83"/>
                  </a:cxn>
                  <a:cxn ang="0">
                    <a:pos x="8" y="31"/>
                  </a:cxn>
                  <a:cxn ang="0">
                    <a:pos x="2" y="23"/>
                  </a:cxn>
                  <a:cxn ang="0">
                    <a:pos x="0" y="19"/>
                  </a:cxn>
                  <a:cxn ang="0">
                    <a:pos x="66" y="14"/>
                  </a:cxn>
                </a:cxnLst>
                <a:rect l="0" t="0" r="r" b="b"/>
                <a:pathLst>
                  <a:path w="279" h="458">
                    <a:moveTo>
                      <a:pt x="190" y="0"/>
                    </a:moveTo>
                    <a:lnTo>
                      <a:pt x="202" y="46"/>
                    </a:lnTo>
                    <a:lnTo>
                      <a:pt x="218" y="94"/>
                    </a:lnTo>
                    <a:lnTo>
                      <a:pt x="232" y="142"/>
                    </a:lnTo>
                    <a:lnTo>
                      <a:pt x="239" y="174"/>
                    </a:lnTo>
                    <a:lnTo>
                      <a:pt x="243" y="189"/>
                    </a:lnTo>
                    <a:lnTo>
                      <a:pt x="248" y="202"/>
                    </a:lnTo>
                    <a:lnTo>
                      <a:pt x="254" y="215"/>
                    </a:lnTo>
                    <a:lnTo>
                      <a:pt x="260" y="221"/>
                    </a:lnTo>
                    <a:lnTo>
                      <a:pt x="263" y="223"/>
                    </a:lnTo>
                    <a:lnTo>
                      <a:pt x="265" y="227"/>
                    </a:lnTo>
                    <a:lnTo>
                      <a:pt x="267" y="231"/>
                    </a:lnTo>
                    <a:lnTo>
                      <a:pt x="265" y="237"/>
                    </a:lnTo>
                    <a:lnTo>
                      <a:pt x="267" y="243"/>
                    </a:lnTo>
                    <a:lnTo>
                      <a:pt x="271" y="246"/>
                    </a:lnTo>
                    <a:lnTo>
                      <a:pt x="267" y="255"/>
                    </a:lnTo>
                    <a:lnTo>
                      <a:pt x="265" y="263"/>
                    </a:lnTo>
                    <a:lnTo>
                      <a:pt x="263" y="274"/>
                    </a:lnTo>
                    <a:lnTo>
                      <a:pt x="262" y="285"/>
                    </a:lnTo>
                    <a:lnTo>
                      <a:pt x="262" y="294"/>
                    </a:lnTo>
                    <a:lnTo>
                      <a:pt x="265" y="304"/>
                    </a:lnTo>
                    <a:lnTo>
                      <a:pt x="271" y="314"/>
                    </a:lnTo>
                    <a:lnTo>
                      <a:pt x="271" y="334"/>
                    </a:lnTo>
                    <a:lnTo>
                      <a:pt x="269" y="339"/>
                    </a:lnTo>
                    <a:lnTo>
                      <a:pt x="270" y="346"/>
                    </a:lnTo>
                    <a:lnTo>
                      <a:pt x="275" y="351"/>
                    </a:lnTo>
                    <a:lnTo>
                      <a:pt x="278" y="357"/>
                    </a:lnTo>
                    <a:lnTo>
                      <a:pt x="279" y="364"/>
                    </a:lnTo>
                    <a:lnTo>
                      <a:pt x="246" y="367"/>
                    </a:lnTo>
                    <a:lnTo>
                      <a:pt x="209" y="371"/>
                    </a:lnTo>
                    <a:lnTo>
                      <a:pt x="172" y="377"/>
                    </a:lnTo>
                    <a:lnTo>
                      <a:pt x="136" y="382"/>
                    </a:lnTo>
                    <a:lnTo>
                      <a:pt x="112" y="382"/>
                    </a:lnTo>
                    <a:lnTo>
                      <a:pt x="100" y="383"/>
                    </a:lnTo>
                    <a:lnTo>
                      <a:pt x="90" y="384"/>
                    </a:lnTo>
                    <a:lnTo>
                      <a:pt x="80" y="389"/>
                    </a:lnTo>
                    <a:lnTo>
                      <a:pt x="74" y="396"/>
                    </a:lnTo>
                    <a:lnTo>
                      <a:pt x="77" y="404"/>
                    </a:lnTo>
                    <a:lnTo>
                      <a:pt x="83" y="410"/>
                    </a:lnTo>
                    <a:lnTo>
                      <a:pt x="88" y="414"/>
                    </a:lnTo>
                    <a:lnTo>
                      <a:pt x="94" y="420"/>
                    </a:lnTo>
                    <a:lnTo>
                      <a:pt x="92" y="426"/>
                    </a:lnTo>
                    <a:lnTo>
                      <a:pt x="94" y="435"/>
                    </a:lnTo>
                    <a:lnTo>
                      <a:pt x="94" y="444"/>
                    </a:lnTo>
                    <a:lnTo>
                      <a:pt x="93" y="444"/>
                    </a:lnTo>
                    <a:lnTo>
                      <a:pt x="91" y="446"/>
                    </a:lnTo>
                    <a:lnTo>
                      <a:pt x="88" y="447"/>
                    </a:lnTo>
                    <a:lnTo>
                      <a:pt x="86" y="449"/>
                    </a:lnTo>
                    <a:lnTo>
                      <a:pt x="85" y="449"/>
                    </a:lnTo>
                    <a:lnTo>
                      <a:pt x="84" y="448"/>
                    </a:lnTo>
                    <a:lnTo>
                      <a:pt x="83" y="446"/>
                    </a:lnTo>
                    <a:lnTo>
                      <a:pt x="79" y="446"/>
                    </a:lnTo>
                    <a:lnTo>
                      <a:pt x="79" y="449"/>
                    </a:lnTo>
                    <a:lnTo>
                      <a:pt x="80" y="452"/>
                    </a:lnTo>
                    <a:lnTo>
                      <a:pt x="80" y="458"/>
                    </a:lnTo>
                    <a:lnTo>
                      <a:pt x="77" y="458"/>
                    </a:lnTo>
                    <a:lnTo>
                      <a:pt x="72" y="455"/>
                    </a:lnTo>
                    <a:lnTo>
                      <a:pt x="70" y="451"/>
                    </a:lnTo>
                    <a:lnTo>
                      <a:pt x="67" y="447"/>
                    </a:lnTo>
                    <a:lnTo>
                      <a:pt x="64" y="444"/>
                    </a:lnTo>
                    <a:lnTo>
                      <a:pt x="57" y="444"/>
                    </a:lnTo>
                    <a:lnTo>
                      <a:pt x="57" y="431"/>
                    </a:lnTo>
                    <a:lnTo>
                      <a:pt x="53" y="421"/>
                    </a:lnTo>
                    <a:lnTo>
                      <a:pt x="46" y="416"/>
                    </a:lnTo>
                    <a:lnTo>
                      <a:pt x="42" y="425"/>
                    </a:lnTo>
                    <a:lnTo>
                      <a:pt x="41" y="435"/>
                    </a:lnTo>
                    <a:lnTo>
                      <a:pt x="41" y="449"/>
                    </a:lnTo>
                    <a:lnTo>
                      <a:pt x="21" y="449"/>
                    </a:lnTo>
                    <a:lnTo>
                      <a:pt x="16" y="425"/>
                    </a:lnTo>
                    <a:lnTo>
                      <a:pt x="15" y="400"/>
                    </a:lnTo>
                    <a:lnTo>
                      <a:pt x="13" y="376"/>
                    </a:lnTo>
                    <a:lnTo>
                      <a:pt x="2" y="320"/>
                    </a:lnTo>
                    <a:lnTo>
                      <a:pt x="1" y="299"/>
                    </a:lnTo>
                    <a:lnTo>
                      <a:pt x="1" y="277"/>
                    </a:lnTo>
                    <a:lnTo>
                      <a:pt x="5" y="232"/>
                    </a:lnTo>
                    <a:lnTo>
                      <a:pt x="5" y="184"/>
                    </a:lnTo>
                    <a:lnTo>
                      <a:pt x="6" y="133"/>
                    </a:lnTo>
                    <a:lnTo>
                      <a:pt x="6" y="83"/>
                    </a:lnTo>
                    <a:lnTo>
                      <a:pt x="7" y="34"/>
                    </a:lnTo>
                    <a:lnTo>
                      <a:pt x="8" y="31"/>
                    </a:lnTo>
                    <a:lnTo>
                      <a:pt x="5" y="24"/>
                    </a:lnTo>
                    <a:lnTo>
                      <a:pt x="2" y="23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66" y="14"/>
                    </a:lnTo>
                    <a:lnTo>
                      <a:pt x="19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103"/>
              <p:cNvSpPr>
                <a:spLocks/>
              </p:cNvSpPr>
              <p:nvPr/>
            </p:nvSpPr>
            <p:spPr bwMode="auto">
              <a:xfrm>
                <a:off x="7327924" y="3990484"/>
                <a:ext cx="463803" cy="816149"/>
              </a:xfrm>
              <a:custGeom>
                <a:avLst/>
                <a:gdLst/>
                <a:ahLst/>
                <a:cxnLst>
                  <a:cxn ang="0">
                    <a:pos x="238" y="6"/>
                  </a:cxn>
                  <a:cxn ang="0">
                    <a:pos x="238" y="221"/>
                  </a:cxn>
                  <a:cxn ang="0">
                    <a:pos x="251" y="374"/>
                  </a:cxn>
                  <a:cxn ang="0">
                    <a:pos x="256" y="426"/>
                  </a:cxn>
                  <a:cxn ang="0">
                    <a:pos x="257" y="433"/>
                  </a:cxn>
                  <a:cxn ang="0">
                    <a:pos x="244" y="430"/>
                  </a:cxn>
                  <a:cxn ang="0">
                    <a:pos x="235" y="433"/>
                  </a:cxn>
                  <a:cxn ang="0">
                    <a:pos x="224" y="428"/>
                  </a:cxn>
                  <a:cxn ang="0">
                    <a:pos x="203" y="434"/>
                  </a:cxn>
                  <a:cxn ang="0">
                    <a:pos x="183" y="442"/>
                  </a:cxn>
                  <a:cxn ang="0">
                    <a:pos x="177" y="452"/>
                  </a:cxn>
                  <a:cxn ang="0">
                    <a:pos x="165" y="449"/>
                  </a:cxn>
                  <a:cxn ang="0">
                    <a:pos x="159" y="434"/>
                  </a:cxn>
                  <a:cxn ang="0">
                    <a:pos x="152" y="425"/>
                  </a:cxn>
                  <a:cxn ang="0">
                    <a:pos x="148" y="399"/>
                  </a:cxn>
                  <a:cxn ang="0">
                    <a:pos x="123" y="382"/>
                  </a:cxn>
                  <a:cxn ang="0">
                    <a:pos x="35" y="389"/>
                  </a:cxn>
                  <a:cxn ang="0">
                    <a:pos x="0" y="376"/>
                  </a:cxn>
                  <a:cxn ang="0">
                    <a:pos x="10" y="367"/>
                  </a:cxn>
                  <a:cxn ang="0">
                    <a:pos x="10" y="339"/>
                  </a:cxn>
                  <a:cxn ang="0">
                    <a:pos x="14" y="337"/>
                  </a:cxn>
                  <a:cxn ang="0">
                    <a:pos x="15" y="328"/>
                  </a:cxn>
                  <a:cxn ang="0">
                    <a:pos x="18" y="313"/>
                  </a:cxn>
                  <a:cxn ang="0">
                    <a:pos x="38" y="288"/>
                  </a:cxn>
                  <a:cxn ang="0">
                    <a:pos x="39" y="279"/>
                  </a:cxn>
                  <a:cxn ang="0">
                    <a:pos x="40" y="273"/>
                  </a:cxn>
                  <a:cxn ang="0">
                    <a:pos x="47" y="263"/>
                  </a:cxn>
                  <a:cxn ang="0">
                    <a:pos x="38" y="257"/>
                  </a:cxn>
                  <a:cxn ang="0">
                    <a:pos x="38" y="248"/>
                  </a:cxn>
                  <a:cxn ang="0">
                    <a:pos x="38" y="239"/>
                  </a:cxn>
                  <a:cxn ang="0">
                    <a:pos x="28" y="237"/>
                  </a:cxn>
                  <a:cxn ang="0">
                    <a:pos x="36" y="229"/>
                  </a:cxn>
                  <a:cxn ang="0">
                    <a:pos x="32" y="227"/>
                  </a:cxn>
                  <a:cxn ang="0">
                    <a:pos x="28" y="218"/>
                  </a:cxn>
                  <a:cxn ang="0">
                    <a:pos x="33" y="213"/>
                  </a:cxn>
                  <a:cxn ang="0">
                    <a:pos x="33" y="208"/>
                  </a:cxn>
                  <a:cxn ang="0">
                    <a:pos x="27" y="207"/>
                  </a:cxn>
                  <a:cxn ang="0">
                    <a:pos x="24" y="197"/>
                  </a:cxn>
                  <a:cxn ang="0">
                    <a:pos x="30" y="178"/>
                  </a:cxn>
                  <a:cxn ang="0">
                    <a:pos x="27" y="164"/>
                  </a:cxn>
                  <a:cxn ang="0">
                    <a:pos x="27" y="158"/>
                  </a:cxn>
                  <a:cxn ang="0">
                    <a:pos x="18" y="150"/>
                  </a:cxn>
                  <a:cxn ang="0">
                    <a:pos x="25" y="137"/>
                  </a:cxn>
                  <a:cxn ang="0">
                    <a:pos x="30" y="135"/>
                  </a:cxn>
                  <a:cxn ang="0">
                    <a:pos x="22" y="131"/>
                  </a:cxn>
                  <a:cxn ang="0">
                    <a:pos x="27" y="129"/>
                  </a:cxn>
                  <a:cxn ang="0">
                    <a:pos x="30" y="115"/>
                  </a:cxn>
                  <a:cxn ang="0">
                    <a:pos x="29" y="111"/>
                  </a:cxn>
                  <a:cxn ang="0">
                    <a:pos x="37" y="107"/>
                  </a:cxn>
                  <a:cxn ang="0">
                    <a:pos x="43" y="88"/>
                  </a:cxn>
                  <a:cxn ang="0">
                    <a:pos x="60" y="67"/>
                  </a:cxn>
                  <a:cxn ang="0">
                    <a:pos x="64" y="48"/>
                  </a:cxn>
                  <a:cxn ang="0">
                    <a:pos x="72" y="31"/>
                  </a:cxn>
                  <a:cxn ang="0">
                    <a:pos x="75" y="26"/>
                  </a:cxn>
                  <a:cxn ang="0">
                    <a:pos x="81" y="14"/>
                  </a:cxn>
                  <a:cxn ang="0">
                    <a:pos x="236" y="0"/>
                  </a:cxn>
                </a:cxnLst>
                <a:rect l="0" t="0" r="r" b="b"/>
                <a:pathLst>
                  <a:path w="258" h="454">
                    <a:moveTo>
                      <a:pt x="236" y="0"/>
                    </a:moveTo>
                    <a:lnTo>
                      <a:pt x="236" y="4"/>
                    </a:lnTo>
                    <a:lnTo>
                      <a:pt x="238" y="6"/>
                    </a:lnTo>
                    <a:lnTo>
                      <a:pt x="244" y="6"/>
                    </a:lnTo>
                    <a:lnTo>
                      <a:pt x="242" y="114"/>
                    </a:lnTo>
                    <a:lnTo>
                      <a:pt x="238" y="221"/>
                    </a:lnTo>
                    <a:lnTo>
                      <a:pt x="240" y="273"/>
                    </a:lnTo>
                    <a:lnTo>
                      <a:pt x="244" y="325"/>
                    </a:lnTo>
                    <a:lnTo>
                      <a:pt x="251" y="374"/>
                    </a:lnTo>
                    <a:lnTo>
                      <a:pt x="258" y="421"/>
                    </a:lnTo>
                    <a:lnTo>
                      <a:pt x="258" y="426"/>
                    </a:lnTo>
                    <a:lnTo>
                      <a:pt x="256" y="426"/>
                    </a:lnTo>
                    <a:lnTo>
                      <a:pt x="256" y="428"/>
                    </a:lnTo>
                    <a:lnTo>
                      <a:pt x="257" y="430"/>
                    </a:lnTo>
                    <a:lnTo>
                      <a:pt x="257" y="433"/>
                    </a:lnTo>
                    <a:lnTo>
                      <a:pt x="255" y="434"/>
                    </a:lnTo>
                    <a:lnTo>
                      <a:pt x="251" y="433"/>
                    </a:lnTo>
                    <a:lnTo>
                      <a:pt x="244" y="430"/>
                    </a:lnTo>
                    <a:lnTo>
                      <a:pt x="240" y="432"/>
                    </a:lnTo>
                    <a:lnTo>
                      <a:pt x="238" y="434"/>
                    </a:lnTo>
                    <a:lnTo>
                      <a:pt x="235" y="433"/>
                    </a:lnTo>
                    <a:lnTo>
                      <a:pt x="230" y="431"/>
                    </a:lnTo>
                    <a:lnTo>
                      <a:pt x="227" y="430"/>
                    </a:lnTo>
                    <a:lnTo>
                      <a:pt x="224" y="428"/>
                    </a:lnTo>
                    <a:lnTo>
                      <a:pt x="221" y="428"/>
                    </a:lnTo>
                    <a:lnTo>
                      <a:pt x="212" y="431"/>
                    </a:lnTo>
                    <a:lnTo>
                      <a:pt x="203" y="434"/>
                    </a:lnTo>
                    <a:lnTo>
                      <a:pt x="194" y="439"/>
                    </a:lnTo>
                    <a:lnTo>
                      <a:pt x="185" y="440"/>
                    </a:lnTo>
                    <a:lnTo>
                      <a:pt x="183" y="442"/>
                    </a:lnTo>
                    <a:lnTo>
                      <a:pt x="180" y="446"/>
                    </a:lnTo>
                    <a:lnTo>
                      <a:pt x="179" y="448"/>
                    </a:lnTo>
                    <a:lnTo>
                      <a:pt x="177" y="452"/>
                    </a:lnTo>
                    <a:lnTo>
                      <a:pt x="173" y="454"/>
                    </a:lnTo>
                    <a:lnTo>
                      <a:pt x="167" y="453"/>
                    </a:lnTo>
                    <a:lnTo>
                      <a:pt x="165" y="449"/>
                    </a:lnTo>
                    <a:lnTo>
                      <a:pt x="163" y="445"/>
                    </a:lnTo>
                    <a:lnTo>
                      <a:pt x="162" y="439"/>
                    </a:lnTo>
                    <a:lnTo>
                      <a:pt x="159" y="434"/>
                    </a:lnTo>
                    <a:lnTo>
                      <a:pt x="158" y="431"/>
                    </a:lnTo>
                    <a:lnTo>
                      <a:pt x="156" y="427"/>
                    </a:lnTo>
                    <a:lnTo>
                      <a:pt x="152" y="425"/>
                    </a:lnTo>
                    <a:lnTo>
                      <a:pt x="145" y="418"/>
                    </a:lnTo>
                    <a:lnTo>
                      <a:pt x="145" y="407"/>
                    </a:lnTo>
                    <a:lnTo>
                      <a:pt x="148" y="399"/>
                    </a:lnTo>
                    <a:lnTo>
                      <a:pt x="150" y="392"/>
                    </a:lnTo>
                    <a:lnTo>
                      <a:pt x="151" y="384"/>
                    </a:lnTo>
                    <a:lnTo>
                      <a:pt x="123" y="382"/>
                    </a:lnTo>
                    <a:lnTo>
                      <a:pt x="94" y="383"/>
                    </a:lnTo>
                    <a:lnTo>
                      <a:pt x="65" y="386"/>
                    </a:lnTo>
                    <a:lnTo>
                      <a:pt x="35" y="389"/>
                    </a:lnTo>
                    <a:lnTo>
                      <a:pt x="4" y="390"/>
                    </a:lnTo>
                    <a:lnTo>
                      <a:pt x="1" y="383"/>
                    </a:lnTo>
                    <a:lnTo>
                      <a:pt x="0" y="376"/>
                    </a:lnTo>
                    <a:lnTo>
                      <a:pt x="1" y="370"/>
                    </a:lnTo>
                    <a:lnTo>
                      <a:pt x="4" y="367"/>
                    </a:lnTo>
                    <a:lnTo>
                      <a:pt x="10" y="367"/>
                    </a:lnTo>
                    <a:lnTo>
                      <a:pt x="8" y="362"/>
                    </a:lnTo>
                    <a:lnTo>
                      <a:pt x="8" y="346"/>
                    </a:lnTo>
                    <a:lnTo>
                      <a:pt x="10" y="339"/>
                    </a:lnTo>
                    <a:lnTo>
                      <a:pt x="11" y="339"/>
                    </a:lnTo>
                    <a:lnTo>
                      <a:pt x="13" y="337"/>
                    </a:lnTo>
                    <a:lnTo>
                      <a:pt x="14" y="337"/>
                    </a:lnTo>
                    <a:lnTo>
                      <a:pt x="14" y="336"/>
                    </a:lnTo>
                    <a:lnTo>
                      <a:pt x="11" y="333"/>
                    </a:lnTo>
                    <a:lnTo>
                      <a:pt x="15" y="328"/>
                    </a:lnTo>
                    <a:lnTo>
                      <a:pt x="18" y="325"/>
                    </a:lnTo>
                    <a:lnTo>
                      <a:pt x="21" y="319"/>
                    </a:lnTo>
                    <a:lnTo>
                      <a:pt x="18" y="313"/>
                    </a:lnTo>
                    <a:lnTo>
                      <a:pt x="30" y="305"/>
                    </a:lnTo>
                    <a:lnTo>
                      <a:pt x="38" y="293"/>
                    </a:lnTo>
                    <a:lnTo>
                      <a:pt x="38" y="288"/>
                    </a:lnTo>
                    <a:lnTo>
                      <a:pt x="40" y="284"/>
                    </a:lnTo>
                    <a:lnTo>
                      <a:pt x="40" y="280"/>
                    </a:lnTo>
                    <a:lnTo>
                      <a:pt x="39" y="279"/>
                    </a:lnTo>
                    <a:lnTo>
                      <a:pt x="33" y="279"/>
                    </a:lnTo>
                    <a:lnTo>
                      <a:pt x="37" y="277"/>
                    </a:lnTo>
                    <a:lnTo>
                      <a:pt x="40" y="273"/>
                    </a:lnTo>
                    <a:lnTo>
                      <a:pt x="50" y="269"/>
                    </a:lnTo>
                    <a:lnTo>
                      <a:pt x="49" y="265"/>
                    </a:lnTo>
                    <a:lnTo>
                      <a:pt x="47" y="263"/>
                    </a:lnTo>
                    <a:lnTo>
                      <a:pt x="45" y="262"/>
                    </a:lnTo>
                    <a:lnTo>
                      <a:pt x="43" y="259"/>
                    </a:lnTo>
                    <a:lnTo>
                      <a:pt x="38" y="257"/>
                    </a:lnTo>
                    <a:lnTo>
                      <a:pt x="36" y="255"/>
                    </a:lnTo>
                    <a:lnTo>
                      <a:pt x="38" y="250"/>
                    </a:lnTo>
                    <a:lnTo>
                      <a:pt x="38" y="248"/>
                    </a:lnTo>
                    <a:lnTo>
                      <a:pt x="37" y="246"/>
                    </a:lnTo>
                    <a:lnTo>
                      <a:pt x="37" y="242"/>
                    </a:lnTo>
                    <a:lnTo>
                      <a:pt x="38" y="239"/>
                    </a:lnTo>
                    <a:lnTo>
                      <a:pt x="38" y="238"/>
                    </a:lnTo>
                    <a:lnTo>
                      <a:pt x="36" y="237"/>
                    </a:lnTo>
                    <a:lnTo>
                      <a:pt x="28" y="237"/>
                    </a:lnTo>
                    <a:lnTo>
                      <a:pt x="30" y="235"/>
                    </a:lnTo>
                    <a:lnTo>
                      <a:pt x="32" y="231"/>
                    </a:lnTo>
                    <a:lnTo>
                      <a:pt x="36" y="229"/>
                    </a:lnTo>
                    <a:lnTo>
                      <a:pt x="36" y="228"/>
                    </a:lnTo>
                    <a:lnTo>
                      <a:pt x="33" y="227"/>
                    </a:lnTo>
                    <a:lnTo>
                      <a:pt x="32" y="227"/>
                    </a:lnTo>
                    <a:lnTo>
                      <a:pt x="30" y="225"/>
                    </a:lnTo>
                    <a:lnTo>
                      <a:pt x="28" y="225"/>
                    </a:lnTo>
                    <a:lnTo>
                      <a:pt x="28" y="218"/>
                    </a:lnTo>
                    <a:lnTo>
                      <a:pt x="30" y="217"/>
                    </a:lnTo>
                    <a:lnTo>
                      <a:pt x="31" y="215"/>
                    </a:lnTo>
                    <a:lnTo>
                      <a:pt x="33" y="213"/>
                    </a:lnTo>
                    <a:lnTo>
                      <a:pt x="36" y="211"/>
                    </a:lnTo>
                    <a:lnTo>
                      <a:pt x="35" y="209"/>
                    </a:lnTo>
                    <a:lnTo>
                      <a:pt x="33" y="208"/>
                    </a:lnTo>
                    <a:lnTo>
                      <a:pt x="31" y="208"/>
                    </a:lnTo>
                    <a:lnTo>
                      <a:pt x="29" y="207"/>
                    </a:lnTo>
                    <a:lnTo>
                      <a:pt x="27" y="207"/>
                    </a:lnTo>
                    <a:lnTo>
                      <a:pt x="25" y="206"/>
                    </a:lnTo>
                    <a:lnTo>
                      <a:pt x="24" y="203"/>
                    </a:lnTo>
                    <a:lnTo>
                      <a:pt x="24" y="197"/>
                    </a:lnTo>
                    <a:lnTo>
                      <a:pt x="27" y="194"/>
                    </a:lnTo>
                    <a:lnTo>
                      <a:pt x="31" y="185"/>
                    </a:lnTo>
                    <a:lnTo>
                      <a:pt x="30" y="178"/>
                    </a:lnTo>
                    <a:lnTo>
                      <a:pt x="24" y="172"/>
                    </a:lnTo>
                    <a:lnTo>
                      <a:pt x="24" y="168"/>
                    </a:lnTo>
                    <a:lnTo>
                      <a:pt x="27" y="164"/>
                    </a:lnTo>
                    <a:lnTo>
                      <a:pt x="28" y="163"/>
                    </a:lnTo>
                    <a:lnTo>
                      <a:pt x="28" y="161"/>
                    </a:lnTo>
                    <a:lnTo>
                      <a:pt x="27" y="158"/>
                    </a:lnTo>
                    <a:lnTo>
                      <a:pt x="24" y="157"/>
                    </a:lnTo>
                    <a:lnTo>
                      <a:pt x="20" y="152"/>
                    </a:lnTo>
                    <a:lnTo>
                      <a:pt x="18" y="150"/>
                    </a:lnTo>
                    <a:lnTo>
                      <a:pt x="18" y="147"/>
                    </a:lnTo>
                    <a:lnTo>
                      <a:pt x="22" y="144"/>
                    </a:lnTo>
                    <a:lnTo>
                      <a:pt x="25" y="137"/>
                    </a:lnTo>
                    <a:lnTo>
                      <a:pt x="28" y="136"/>
                    </a:lnTo>
                    <a:lnTo>
                      <a:pt x="30" y="136"/>
                    </a:lnTo>
                    <a:lnTo>
                      <a:pt x="30" y="135"/>
                    </a:lnTo>
                    <a:lnTo>
                      <a:pt x="28" y="133"/>
                    </a:lnTo>
                    <a:lnTo>
                      <a:pt x="22" y="133"/>
                    </a:lnTo>
                    <a:lnTo>
                      <a:pt x="22" y="131"/>
                    </a:lnTo>
                    <a:lnTo>
                      <a:pt x="23" y="130"/>
                    </a:lnTo>
                    <a:lnTo>
                      <a:pt x="24" y="130"/>
                    </a:lnTo>
                    <a:lnTo>
                      <a:pt x="27" y="129"/>
                    </a:lnTo>
                    <a:lnTo>
                      <a:pt x="28" y="129"/>
                    </a:lnTo>
                    <a:lnTo>
                      <a:pt x="30" y="126"/>
                    </a:lnTo>
                    <a:lnTo>
                      <a:pt x="30" y="115"/>
                    </a:lnTo>
                    <a:lnTo>
                      <a:pt x="29" y="114"/>
                    </a:lnTo>
                    <a:lnTo>
                      <a:pt x="28" y="114"/>
                    </a:lnTo>
                    <a:lnTo>
                      <a:pt x="29" y="111"/>
                    </a:lnTo>
                    <a:lnTo>
                      <a:pt x="31" y="109"/>
                    </a:lnTo>
                    <a:lnTo>
                      <a:pt x="33" y="108"/>
                    </a:lnTo>
                    <a:lnTo>
                      <a:pt x="37" y="107"/>
                    </a:lnTo>
                    <a:lnTo>
                      <a:pt x="42" y="104"/>
                    </a:lnTo>
                    <a:lnTo>
                      <a:pt x="40" y="95"/>
                    </a:lnTo>
                    <a:lnTo>
                      <a:pt x="43" y="88"/>
                    </a:lnTo>
                    <a:lnTo>
                      <a:pt x="47" y="81"/>
                    </a:lnTo>
                    <a:lnTo>
                      <a:pt x="54" y="74"/>
                    </a:lnTo>
                    <a:lnTo>
                      <a:pt x="60" y="67"/>
                    </a:lnTo>
                    <a:lnTo>
                      <a:pt x="63" y="60"/>
                    </a:lnTo>
                    <a:lnTo>
                      <a:pt x="61" y="52"/>
                    </a:lnTo>
                    <a:lnTo>
                      <a:pt x="64" y="48"/>
                    </a:lnTo>
                    <a:lnTo>
                      <a:pt x="70" y="42"/>
                    </a:lnTo>
                    <a:lnTo>
                      <a:pt x="70" y="35"/>
                    </a:lnTo>
                    <a:lnTo>
                      <a:pt x="72" y="31"/>
                    </a:lnTo>
                    <a:lnTo>
                      <a:pt x="72" y="30"/>
                    </a:lnTo>
                    <a:lnTo>
                      <a:pt x="74" y="28"/>
                    </a:lnTo>
                    <a:lnTo>
                      <a:pt x="75" y="26"/>
                    </a:lnTo>
                    <a:lnTo>
                      <a:pt x="78" y="23"/>
                    </a:lnTo>
                    <a:lnTo>
                      <a:pt x="81" y="19"/>
                    </a:lnTo>
                    <a:lnTo>
                      <a:pt x="81" y="14"/>
                    </a:lnTo>
                    <a:lnTo>
                      <a:pt x="132" y="10"/>
                    </a:lnTo>
                    <a:lnTo>
                      <a:pt x="185" y="6"/>
                    </a:lnTo>
                    <a:lnTo>
                      <a:pt x="236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104"/>
              <p:cNvSpPr>
                <a:spLocks/>
              </p:cNvSpPr>
              <p:nvPr/>
            </p:nvSpPr>
            <p:spPr bwMode="auto">
              <a:xfrm>
                <a:off x="8936853" y="4896519"/>
                <a:ext cx="16180" cy="14382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1"/>
                  </a:cxn>
                  <a:cxn ang="0">
                    <a:pos x="5" y="3"/>
                  </a:cxn>
                  <a:cxn ang="0">
                    <a:pos x="7" y="5"/>
                  </a:cxn>
                  <a:cxn ang="0">
                    <a:pos x="9" y="6"/>
                  </a:cxn>
                  <a:cxn ang="0">
                    <a:pos x="8" y="8"/>
                  </a:cxn>
                  <a:cxn ang="0">
                    <a:pos x="4" y="8"/>
                  </a:cxn>
                  <a:cxn ang="0">
                    <a:pos x="2" y="6"/>
                  </a:cxn>
                  <a:cxn ang="0">
                    <a:pos x="1" y="5"/>
                  </a:cxn>
                  <a:cxn ang="0">
                    <a:pos x="0" y="3"/>
                  </a:cxn>
                  <a:cxn ang="0">
                    <a:pos x="1" y="0"/>
                  </a:cxn>
                </a:cxnLst>
                <a:rect l="0" t="0" r="r" b="b"/>
                <a:pathLst>
                  <a:path w="9" h="8">
                    <a:moveTo>
                      <a:pt x="1" y="0"/>
                    </a:moveTo>
                    <a:lnTo>
                      <a:pt x="2" y="1"/>
                    </a:lnTo>
                    <a:lnTo>
                      <a:pt x="5" y="3"/>
                    </a:lnTo>
                    <a:lnTo>
                      <a:pt x="7" y="5"/>
                    </a:lnTo>
                    <a:lnTo>
                      <a:pt x="9" y="6"/>
                    </a:lnTo>
                    <a:lnTo>
                      <a:pt x="8" y="8"/>
                    </a:lnTo>
                    <a:lnTo>
                      <a:pt x="4" y="8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Freeform 105"/>
              <p:cNvSpPr>
                <a:spLocks noEditPoints="1"/>
              </p:cNvSpPr>
              <p:nvPr/>
            </p:nvSpPr>
            <p:spPr bwMode="auto">
              <a:xfrm>
                <a:off x="7906780" y="4581922"/>
                <a:ext cx="1195462" cy="898843"/>
              </a:xfrm>
              <a:custGeom>
                <a:avLst/>
                <a:gdLst/>
                <a:ahLst/>
                <a:cxnLst>
                  <a:cxn ang="0">
                    <a:pos x="451" y="0"/>
                  </a:cxn>
                  <a:cxn ang="0">
                    <a:pos x="486" y="18"/>
                  </a:cxn>
                  <a:cxn ang="0">
                    <a:pos x="511" y="76"/>
                  </a:cxn>
                  <a:cxn ang="0">
                    <a:pos x="573" y="171"/>
                  </a:cxn>
                  <a:cxn ang="0">
                    <a:pos x="566" y="182"/>
                  </a:cxn>
                  <a:cxn ang="0">
                    <a:pos x="602" y="248"/>
                  </a:cxn>
                  <a:cxn ang="0">
                    <a:pos x="636" y="304"/>
                  </a:cxn>
                  <a:cxn ang="0">
                    <a:pos x="649" y="319"/>
                  </a:cxn>
                  <a:cxn ang="0">
                    <a:pos x="665" y="395"/>
                  </a:cxn>
                  <a:cxn ang="0">
                    <a:pos x="656" y="452"/>
                  </a:cxn>
                  <a:cxn ang="0">
                    <a:pos x="655" y="479"/>
                  </a:cxn>
                  <a:cxn ang="0">
                    <a:pos x="635" y="496"/>
                  </a:cxn>
                  <a:cxn ang="0">
                    <a:pos x="613" y="496"/>
                  </a:cxn>
                  <a:cxn ang="0">
                    <a:pos x="596" y="486"/>
                  </a:cxn>
                  <a:cxn ang="0">
                    <a:pos x="567" y="447"/>
                  </a:cxn>
                  <a:cxn ang="0">
                    <a:pos x="542" y="440"/>
                  </a:cxn>
                  <a:cxn ang="0">
                    <a:pos x="509" y="395"/>
                  </a:cxn>
                  <a:cxn ang="0">
                    <a:pos x="511" y="374"/>
                  </a:cxn>
                  <a:cxn ang="0">
                    <a:pos x="496" y="377"/>
                  </a:cxn>
                  <a:cxn ang="0">
                    <a:pos x="489" y="354"/>
                  </a:cxn>
                  <a:cxn ang="0">
                    <a:pos x="479" y="357"/>
                  </a:cxn>
                  <a:cxn ang="0">
                    <a:pos x="473" y="362"/>
                  </a:cxn>
                  <a:cxn ang="0">
                    <a:pos x="447" y="322"/>
                  </a:cxn>
                  <a:cxn ang="0">
                    <a:pos x="436" y="311"/>
                  </a:cxn>
                  <a:cxn ang="0">
                    <a:pos x="444" y="300"/>
                  </a:cxn>
                  <a:cxn ang="0">
                    <a:pos x="452" y="286"/>
                  </a:cxn>
                  <a:cxn ang="0">
                    <a:pos x="440" y="270"/>
                  </a:cxn>
                  <a:cxn ang="0">
                    <a:pos x="428" y="270"/>
                  </a:cxn>
                  <a:cxn ang="0">
                    <a:pos x="431" y="278"/>
                  </a:cxn>
                  <a:cxn ang="0">
                    <a:pos x="430" y="288"/>
                  </a:cxn>
                  <a:cxn ang="0">
                    <a:pos x="421" y="283"/>
                  </a:cxn>
                  <a:cxn ang="0">
                    <a:pos x="419" y="271"/>
                  </a:cxn>
                  <a:cxn ang="0">
                    <a:pos x="424" y="204"/>
                  </a:cxn>
                  <a:cxn ang="0">
                    <a:pos x="400" y="158"/>
                  </a:cxn>
                  <a:cxn ang="0">
                    <a:pos x="386" y="160"/>
                  </a:cxn>
                  <a:cxn ang="0">
                    <a:pos x="350" y="126"/>
                  </a:cxn>
                  <a:cxn ang="0">
                    <a:pos x="330" y="110"/>
                  </a:cxn>
                  <a:cxn ang="0">
                    <a:pos x="319" y="97"/>
                  </a:cxn>
                  <a:cxn ang="0">
                    <a:pos x="280" y="87"/>
                  </a:cxn>
                  <a:cxn ang="0">
                    <a:pos x="262" y="98"/>
                  </a:cxn>
                  <a:cxn ang="0">
                    <a:pos x="258" y="103"/>
                  </a:cxn>
                  <a:cxn ang="0">
                    <a:pos x="251" y="110"/>
                  </a:cxn>
                  <a:cxn ang="0">
                    <a:pos x="232" y="129"/>
                  </a:cxn>
                  <a:cxn ang="0">
                    <a:pos x="221" y="127"/>
                  </a:cxn>
                  <a:cxn ang="0">
                    <a:pos x="197" y="138"/>
                  </a:cxn>
                  <a:cxn ang="0">
                    <a:pos x="176" y="111"/>
                  </a:cxn>
                  <a:cxn ang="0">
                    <a:pos x="160" y="92"/>
                  </a:cxn>
                  <a:cxn ang="0">
                    <a:pos x="157" y="88"/>
                  </a:cxn>
                  <a:cxn ang="0">
                    <a:pos x="147" y="85"/>
                  </a:cxn>
                  <a:cxn ang="0">
                    <a:pos x="126" y="88"/>
                  </a:cxn>
                  <a:cxn ang="0">
                    <a:pos x="113" y="74"/>
                  </a:cxn>
                  <a:cxn ang="0">
                    <a:pos x="78" y="82"/>
                  </a:cxn>
                  <a:cxn ang="0">
                    <a:pos x="50" y="68"/>
                  </a:cxn>
                  <a:cxn ang="0">
                    <a:pos x="39" y="74"/>
                  </a:cxn>
                  <a:cxn ang="0">
                    <a:pos x="34" y="81"/>
                  </a:cxn>
                  <a:cxn ang="0">
                    <a:pos x="22" y="87"/>
                  </a:cxn>
                  <a:cxn ang="0">
                    <a:pos x="11" y="62"/>
                  </a:cxn>
                  <a:cxn ang="0">
                    <a:pos x="14" y="36"/>
                  </a:cxn>
                  <a:cxn ang="0">
                    <a:pos x="203" y="17"/>
                  </a:cxn>
                  <a:cxn ang="0">
                    <a:pos x="428" y="28"/>
                  </a:cxn>
                  <a:cxn ang="0">
                    <a:pos x="444" y="38"/>
                  </a:cxn>
                  <a:cxn ang="0">
                    <a:pos x="444" y="0"/>
                  </a:cxn>
                </a:cxnLst>
                <a:rect l="0" t="0" r="r" b="b"/>
                <a:pathLst>
                  <a:path w="665" h="500">
                    <a:moveTo>
                      <a:pt x="265" y="104"/>
                    </a:moveTo>
                    <a:lnTo>
                      <a:pt x="263" y="105"/>
                    </a:lnTo>
                    <a:lnTo>
                      <a:pt x="265" y="104"/>
                    </a:lnTo>
                    <a:close/>
                    <a:moveTo>
                      <a:pt x="444" y="0"/>
                    </a:moveTo>
                    <a:lnTo>
                      <a:pt x="451" y="0"/>
                    </a:lnTo>
                    <a:lnTo>
                      <a:pt x="460" y="1"/>
                    </a:lnTo>
                    <a:lnTo>
                      <a:pt x="472" y="4"/>
                    </a:lnTo>
                    <a:lnTo>
                      <a:pt x="483" y="3"/>
                    </a:lnTo>
                    <a:lnTo>
                      <a:pt x="485" y="10"/>
                    </a:lnTo>
                    <a:lnTo>
                      <a:pt x="486" y="18"/>
                    </a:lnTo>
                    <a:lnTo>
                      <a:pt x="488" y="24"/>
                    </a:lnTo>
                    <a:lnTo>
                      <a:pt x="495" y="28"/>
                    </a:lnTo>
                    <a:lnTo>
                      <a:pt x="499" y="45"/>
                    </a:lnTo>
                    <a:lnTo>
                      <a:pt x="504" y="61"/>
                    </a:lnTo>
                    <a:lnTo>
                      <a:pt x="511" y="76"/>
                    </a:lnTo>
                    <a:lnTo>
                      <a:pt x="524" y="102"/>
                    </a:lnTo>
                    <a:lnTo>
                      <a:pt x="538" y="126"/>
                    </a:lnTo>
                    <a:lnTo>
                      <a:pt x="556" y="150"/>
                    </a:lnTo>
                    <a:lnTo>
                      <a:pt x="574" y="169"/>
                    </a:lnTo>
                    <a:lnTo>
                      <a:pt x="573" y="171"/>
                    </a:lnTo>
                    <a:lnTo>
                      <a:pt x="573" y="172"/>
                    </a:lnTo>
                    <a:lnTo>
                      <a:pt x="572" y="171"/>
                    </a:lnTo>
                    <a:lnTo>
                      <a:pt x="570" y="169"/>
                    </a:lnTo>
                    <a:lnTo>
                      <a:pt x="565" y="169"/>
                    </a:lnTo>
                    <a:lnTo>
                      <a:pt x="566" y="182"/>
                    </a:lnTo>
                    <a:lnTo>
                      <a:pt x="571" y="194"/>
                    </a:lnTo>
                    <a:lnTo>
                      <a:pt x="577" y="206"/>
                    </a:lnTo>
                    <a:lnTo>
                      <a:pt x="586" y="222"/>
                    </a:lnTo>
                    <a:lnTo>
                      <a:pt x="596" y="237"/>
                    </a:lnTo>
                    <a:lnTo>
                      <a:pt x="602" y="248"/>
                    </a:lnTo>
                    <a:lnTo>
                      <a:pt x="610" y="257"/>
                    </a:lnTo>
                    <a:lnTo>
                      <a:pt x="616" y="266"/>
                    </a:lnTo>
                    <a:lnTo>
                      <a:pt x="628" y="290"/>
                    </a:lnTo>
                    <a:lnTo>
                      <a:pt x="636" y="299"/>
                    </a:lnTo>
                    <a:lnTo>
                      <a:pt x="636" y="304"/>
                    </a:lnTo>
                    <a:lnTo>
                      <a:pt x="635" y="306"/>
                    </a:lnTo>
                    <a:lnTo>
                      <a:pt x="634" y="307"/>
                    </a:lnTo>
                    <a:lnTo>
                      <a:pt x="632" y="307"/>
                    </a:lnTo>
                    <a:lnTo>
                      <a:pt x="642" y="312"/>
                    </a:lnTo>
                    <a:lnTo>
                      <a:pt x="649" y="319"/>
                    </a:lnTo>
                    <a:lnTo>
                      <a:pt x="653" y="327"/>
                    </a:lnTo>
                    <a:lnTo>
                      <a:pt x="658" y="341"/>
                    </a:lnTo>
                    <a:lnTo>
                      <a:pt x="662" y="355"/>
                    </a:lnTo>
                    <a:lnTo>
                      <a:pt x="664" y="374"/>
                    </a:lnTo>
                    <a:lnTo>
                      <a:pt x="665" y="395"/>
                    </a:lnTo>
                    <a:lnTo>
                      <a:pt x="665" y="416"/>
                    </a:lnTo>
                    <a:lnTo>
                      <a:pt x="664" y="432"/>
                    </a:lnTo>
                    <a:lnTo>
                      <a:pt x="662" y="439"/>
                    </a:lnTo>
                    <a:lnTo>
                      <a:pt x="658" y="445"/>
                    </a:lnTo>
                    <a:lnTo>
                      <a:pt x="656" y="452"/>
                    </a:lnTo>
                    <a:lnTo>
                      <a:pt x="656" y="458"/>
                    </a:lnTo>
                    <a:lnTo>
                      <a:pt x="658" y="465"/>
                    </a:lnTo>
                    <a:lnTo>
                      <a:pt x="658" y="474"/>
                    </a:lnTo>
                    <a:lnTo>
                      <a:pt x="657" y="476"/>
                    </a:lnTo>
                    <a:lnTo>
                      <a:pt x="655" y="479"/>
                    </a:lnTo>
                    <a:lnTo>
                      <a:pt x="652" y="483"/>
                    </a:lnTo>
                    <a:lnTo>
                      <a:pt x="652" y="488"/>
                    </a:lnTo>
                    <a:lnTo>
                      <a:pt x="645" y="489"/>
                    </a:lnTo>
                    <a:lnTo>
                      <a:pt x="639" y="491"/>
                    </a:lnTo>
                    <a:lnTo>
                      <a:pt x="635" y="496"/>
                    </a:lnTo>
                    <a:lnTo>
                      <a:pt x="629" y="498"/>
                    </a:lnTo>
                    <a:lnTo>
                      <a:pt x="623" y="500"/>
                    </a:lnTo>
                    <a:lnTo>
                      <a:pt x="616" y="496"/>
                    </a:lnTo>
                    <a:lnTo>
                      <a:pt x="615" y="495"/>
                    </a:lnTo>
                    <a:lnTo>
                      <a:pt x="613" y="496"/>
                    </a:lnTo>
                    <a:lnTo>
                      <a:pt x="613" y="493"/>
                    </a:lnTo>
                    <a:lnTo>
                      <a:pt x="610" y="489"/>
                    </a:lnTo>
                    <a:lnTo>
                      <a:pt x="608" y="488"/>
                    </a:lnTo>
                    <a:lnTo>
                      <a:pt x="606" y="486"/>
                    </a:lnTo>
                    <a:lnTo>
                      <a:pt x="596" y="486"/>
                    </a:lnTo>
                    <a:lnTo>
                      <a:pt x="586" y="472"/>
                    </a:lnTo>
                    <a:lnTo>
                      <a:pt x="574" y="456"/>
                    </a:lnTo>
                    <a:lnTo>
                      <a:pt x="571" y="453"/>
                    </a:lnTo>
                    <a:lnTo>
                      <a:pt x="568" y="449"/>
                    </a:lnTo>
                    <a:lnTo>
                      <a:pt x="567" y="447"/>
                    </a:lnTo>
                    <a:lnTo>
                      <a:pt x="565" y="445"/>
                    </a:lnTo>
                    <a:lnTo>
                      <a:pt x="561" y="442"/>
                    </a:lnTo>
                    <a:lnTo>
                      <a:pt x="557" y="440"/>
                    </a:lnTo>
                    <a:lnTo>
                      <a:pt x="549" y="439"/>
                    </a:lnTo>
                    <a:lnTo>
                      <a:pt x="542" y="440"/>
                    </a:lnTo>
                    <a:lnTo>
                      <a:pt x="535" y="438"/>
                    </a:lnTo>
                    <a:lnTo>
                      <a:pt x="523" y="417"/>
                    </a:lnTo>
                    <a:lnTo>
                      <a:pt x="521" y="404"/>
                    </a:lnTo>
                    <a:lnTo>
                      <a:pt x="518" y="399"/>
                    </a:lnTo>
                    <a:lnTo>
                      <a:pt x="509" y="395"/>
                    </a:lnTo>
                    <a:lnTo>
                      <a:pt x="511" y="385"/>
                    </a:lnTo>
                    <a:lnTo>
                      <a:pt x="516" y="379"/>
                    </a:lnTo>
                    <a:lnTo>
                      <a:pt x="521" y="372"/>
                    </a:lnTo>
                    <a:lnTo>
                      <a:pt x="514" y="372"/>
                    </a:lnTo>
                    <a:lnTo>
                      <a:pt x="511" y="374"/>
                    </a:lnTo>
                    <a:lnTo>
                      <a:pt x="510" y="376"/>
                    </a:lnTo>
                    <a:lnTo>
                      <a:pt x="509" y="377"/>
                    </a:lnTo>
                    <a:lnTo>
                      <a:pt x="503" y="389"/>
                    </a:lnTo>
                    <a:lnTo>
                      <a:pt x="499" y="384"/>
                    </a:lnTo>
                    <a:lnTo>
                      <a:pt x="496" y="377"/>
                    </a:lnTo>
                    <a:lnTo>
                      <a:pt x="495" y="369"/>
                    </a:lnTo>
                    <a:lnTo>
                      <a:pt x="495" y="360"/>
                    </a:lnTo>
                    <a:lnTo>
                      <a:pt x="497" y="353"/>
                    </a:lnTo>
                    <a:lnTo>
                      <a:pt x="494" y="351"/>
                    </a:lnTo>
                    <a:lnTo>
                      <a:pt x="489" y="354"/>
                    </a:lnTo>
                    <a:lnTo>
                      <a:pt x="483" y="355"/>
                    </a:lnTo>
                    <a:lnTo>
                      <a:pt x="478" y="353"/>
                    </a:lnTo>
                    <a:lnTo>
                      <a:pt x="476" y="354"/>
                    </a:lnTo>
                    <a:lnTo>
                      <a:pt x="476" y="356"/>
                    </a:lnTo>
                    <a:lnTo>
                      <a:pt x="479" y="357"/>
                    </a:lnTo>
                    <a:lnTo>
                      <a:pt x="480" y="358"/>
                    </a:lnTo>
                    <a:lnTo>
                      <a:pt x="482" y="360"/>
                    </a:lnTo>
                    <a:lnTo>
                      <a:pt x="483" y="362"/>
                    </a:lnTo>
                    <a:lnTo>
                      <a:pt x="483" y="367"/>
                    </a:lnTo>
                    <a:lnTo>
                      <a:pt x="473" y="362"/>
                    </a:lnTo>
                    <a:lnTo>
                      <a:pt x="465" y="356"/>
                    </a:lnTo>
                    <a:lnTo>
                      <a:pt x="459" y="347"/>
                    </a:lnTo>
                    <a:lnTo>
                      <a:pt x="454" y="337"/>
                    </a:lnTo>
                    <a:lnTo>
                      <a:pt x="450" y="327"/>
                    </a:lnTo>
                    <a:lnTo>
                      <a:pt x="447" y="322"/>
                    </a:lnTo>
                    <a:lnTo>
                      <a:pt x="445" y="321"/>
                    </a:lnTo>
                    <a:lnTo>
                      <a:pt x="443" y="319"/>
                    </a:lnTo>
                    <a:lnTo>
                      <a:pt x="438" y="316"/>
                    </a:lnTo>
                    <a:lnTo>
                      <a:pt x="437" y="314"/>
                    </a:lnTo>
                    <a:lnTo>
                      <a:pt x="436" y="311"/>
                    </a:lnTo>
                    <a:lnTo>
                      <a:pt x="438" y="311"/>
                    </a:lnTo>
                    <a:lnTo>
                      <a:pt x="440" y="309"/>
                    </a:lnTo>
                    <a:lnTo>
                      <a:pt x="443" y="305"/>
                    </a:lnTo>
                    <a:lnTo>
                      <a:pt x="443" y="302"/>
                    </a:lnTo>
                    <a:lnTo>
                      <a:pt x="444" y="300"/>
                    </a:lnTo>
                    <a:lnTo>
                      <a:pt x="444" y="293"/>
                    </a:lnTo>
                    <a:lnTo>
                      <a:pt x="445" y="291"/>
                    </a:lnTo>
                    <a:lnTo>
                      <a:pt x="447" y="290"/>
                    </a:lnTo>
                    <a:lnTo>
                      <a:pt x="450" y="287"/>
                    </a:lnTo>
                    <a:lnTo>
                      <a:pt x="452" y="286"/>
                    </a:lnTo>
                    <a:lnTo>
                      <a:pt x="453" y="284"/>
                    </a:lnTo>
                    <a:lnTo>
                      <a:pt x="453" y="279"/>
                    </a:lnTo>
                    <a:lnTo>
                      <a:pt x="451" y="272"/>
                    </a:lnTo>
                    <a:lnTo>
                      <a:pt x="446" y="270"/>
                    </a:lnTo>
                    <a:lnTo>
                      <a:pt x="440" y="270"/>
                    </a:lnTo>
                    <a:lnTo>
                      <a:pt x="433" y="269"/>
                    </a:lnTo>
                    <a:lnTo>
                      <a:pt x="426" y="265"/>
                    </a:lnTo>
                    <a:lnTo>
                      <a:pt x="425" y="269"/>
                    </a:lnTo>
                    <a:lnTo>
                      <a:pt x="426" y="270"/>
                    </a:lnTo>
                    <a:lnTo>
                      <a:pt x="428" y="270"/>
                    </a:lnTo>
                    <a:lnTo>
                      <a:pt x="428" y="273"/>
                    </a:lnTo>
                    <a:lnTo>
                      <a:pt x="429" y="274"/>
                    </a:lnTo>
                    <a:lnTo>
                      <a:pt x="429" y="277"/>
                    </a:lnTo>
                    <a:lnTo>
                      <a:pt x="430" y="277"/>
                    </a:lnTo>
                    <a:lnTo>
                      <a:pt x="431" y="278"/>
                    </a:lnTo>
                    <a:lnTo>
                      <a:pt x="433" y="278"/>
                    </a:lnTo>
                    <a:lnTo>
                      <a:pt x="436" y="277"/>
                    </a:lnTo>
                    <a:lnTo>
                      <a:pt x="433" y="281"/>
                    </a:lnTo>
                    <a:lnTo>
                      <a:pt x="433" y="287"/>
                    </a:lnTo>
                    <a:lnTo>
                      <a:pt x="430" y="288"/>
                    </a:lnTo>
                    <a:lnTo>
                      <a:pt x="428" y="287"/>
                    </a:lnTo>
                    <a:lnTo>
                      <a:pt x="426" y="287"/>
                    </a:lnTo>
                    <a:lnTo>
                      <a:pt x="424" y="285"/>
                    </a:lnTo>
                    <a:lnTo>
                      <a:pt x="422" y="284"/>
                    </a:lnTo>
                    <a:lnTo>
                      <a:pt x="421" y="283"/>
                    </a:lnTo>
                    <a:lnTo>
                      <a:pt x="416" y="283"/>
                    </a:lnTo>
                    <a:lnTo>
                      <a:pt x="416" y="277"/>
                    </a:lnTo>
                    <a:lnTo>
                      <a:pt x="418" y="274"/>
                    </a:lnTo>
                    <a:lnTo>
                      <a:pt x="418" y="272"/>
                    </a:lnTo>
                    <a:lnTo>
                      <a:pt x="419" y="271"/>
                    </a:lnTo>
                    <a:lnTo>
                      <a:pt x="419" y="269"/>
                    </a:lnTo>
                    <a:lnTo>
                      <a:pt x="421" y="265"/>
                    </a:lnTo>
                    <a:lnTo>
                      <a:pt x="421" y="246"/>
                    </a:lnTo>
                    <a:lnTo>
                      <a:pt x="423" y="227"/>
                    </a:lnTo>
                    <a:lnTo>
                      <a:pt x="424" y="204"/>
                    </a:lnTo>
                    <a:lnTo>
                      <a:pt x="419" y="183"/>
                    </a:lnTo>
                    <a:lnTo>
                      <a:pt x="412" y="179"/>
                    </a:lnTo>
                    <a:lnTo>
                      <a:pt x="408" y="172"/>
                    </a:lnTo>
                    <a:lnTo>
                      <a:pt x="404" y="165"/>
                    </a:lnTo>
                    <a:lnTo>
                      <a:pt x="400" y="158"/>
                    </a:lnTo>
                    <a:lnTo>
                      <a:pt x="397" y="157"/>
                    </a:lnTo>
                    <a:lnTo>
                      <a:pt x="395" y="158"/>
                    </a:lnTo>
                    <a:lnTo>
                      <a:pt x="393" y="158"/>
                    </a:lnTo>
                    <a:lnTo>
                      <a:pt x="388" y="160"/>
                    </a:lnTo>
                    <a:lnTo>
                      <a:pt x="386" y="160"/>
                    </a:lnTo>
                    <a:lnTo>
                      <a:pt x="386" y="158"/>
                    </a:lnTo>
                    <a:lnTo>
                      <a:pt x="376" y="152"/>
                    </a:lnTo>
                    <a:lnTo>
                      <a:pt x="360" y="138"/>
                    </a:lnTo>
                    <a:lnTo>
                      <a:pt x="348" y="133"/>
                    </a:lnTo>
                    <a:lnTo>
                      <a:pt x="350" y="126"/>
                    </a:lnTo>
                    <a:lnTo>
                      <a:pt x="347" y="122"/>
                    </a:lnTo>
                    <a:lnTo>
                      <a:pt x="343" y="118"/>
                    </a:lnTo>
                    <a:lnTo>
                      <a:pt x="338" y="116"/>
                    </a:lnTo>
                    <a:lnTo>
                      <a:pt x="332" y="113"/>
                    </a:lnTo>
                    <a:lnTo>
                      <a:pt x="330" y="110"/>
                    </a:lnTo>
                    <a:lnTo>
                      <a:pt x="329" y="108"/>
                    </a:lnTo>
                    <a:lnTo>
                      <a:pt x="327" y="104"/>
                    </a:lnTo>
                    <a:lnTo>
                      <a:pt x="325" y="102"/>
                    </a:lnTo>
                    <a:lnTo>
                      <a:pt x="324" y="99"/>
                    </a:lnTo>
                    <a:lnTo>
                      <a:pt x="319" y="97"/>
                    </a:lnTo>
                    <a:lnTo>
                      <a:pt x="311" y="94"/>
                    </a:lnTo>
                    <a:lnTo>
                      <a:pt x="302" y="90"/>
                    </a:lnTo>
                    <a:lnTo>
                      <a:pt x="295" y="88"/>
                    </a:lnTo>
                    <a:lnTo>
                      <a:pt x="288" y="87"/>
                    </a:lnTo>
                    <a:lnTo>
                      <a:pt x="280" y="87"/>
                    </a:lnTo>
                    <a:lnTo>
                      <a:pt x="273" y="88"/>
                    </a:lnTo>
                    <a:lnTo>
                      <a:pt x="270" y="89"/>
                    </a:lnTo>
                    <a:lnTo>
                      <a:pt x="267" y="92"/>
                    </a:lnTo>
                    <a:lnTo>
                      <a:pt x="265" y="96"/>
                    </a:lnTo>
                    <a:lnTo>
                      <a:pt x="262" y="98"/>
                    </a:lnTo>
                    <a:lnTo>
                      <a:pt x="260" y="99"/>
                    </a:lnTo>
                    <a:lnTo>
                      <a:pt x="258" y="102"/>
                    </a:lnTo>
                    <a:lnTo>
                      <a:pt x="256" y="102"/>
                    </a:lnTo>
                    <a:lnTo>
                      <a:pt x="256" y="103"/>
                    </a:lnTo>
                    <a:lnTo>
                      <a:pt x="258" y="103"/>
                    </a:lnTo>
                    <a:lnTo>
                      <a:pt x="259" y="104"/>
                    </a:lnTo>
                    <a:lnTo>
                      <a:pt x="261" y="105"/>
                    </a:lnTo>
                    <a:lnTo>
                      <a:pt x="263" y="105"/>
                    </a:lnTo>
                    <a:lnTo>
                      <a:pt x="261" y="106"/>
                    </a:lnTo>
                    <a:lnTo>
                      <a:pt x="251" y="110"/>
                    </a:lnTo>
                    <a:lnTo>
                      <a:pt x="241" y="117"/>
                    </a:lnTo>
                    <a:lnTo>
                      <a:pt x="239" y="120"/>
                    </a:lnTo>
                    <a:lnTo>
                      <a:pt x="235" y="124"/>
                    </a:lnTo>
                    <a:lnTo>
                      <a:pt x="233" y="127"/>
                    </a:lnTo>
                    <a:lnTo>
                      <a:pt x="232" y="129"/>
                    </a:lnTo>
                    <a:lnTo>
                      <a:pt x="227" y="124"/>
                    </a:lnTo>
                    <a:lnTo>
                      <a:pt x="227" y="122"/>
                    </a:lnTo>
                    <a:lnTo>
                      <a:pt x="225" y="123"/>
                    </a:lnTo>
                    <a:lnTo>
                      <a:pt x="223" y="125"/>
                    </a:lnTo>
                    <a:lnTo>
                      <a:pt x="221" y="127"/>
                    </a:lnTo>
                    <a:lnTo>
                      <a:pt x="219" y="131"/>
                    </a:lnTo>
                    <a:lnTo>
                      <a:pt x="217" y="133"/>
                    </a:lnTo>
                    <a:lnTo>
                      <a:pt x="211" y="134"/>
                    </a:lnTo>
                    <a:lnTo>
                      <a:pt x="200" y="134"/>
                    </a:lnTo>
                    <a:lnTo>
                      <a:pt x="197" y="138"/>
                    </a:lnTo>
                    <a:lnTo>
                      <a:pt x="194" y="130"/>
                    </a:lnTo>
                    <a:lnTo>
                      <a:pt x="189" y="122"/>
                    </a:lnTo>
                    <a:lnTo>
                      <a:pt x="183" y="116"/>
                    </a:lnTo>
                    <a:lnTo>
                      <a:pt x="174" y="113"/>
                    </a:lnTo>
                    <a:lnTo>
                      <a:pt x="176" y="111"/>
                    </a:lnTo>
                    <a:lnTo>
                      <a:pt x="180" y="111"/>
                    </a:lnTo>
                    <a:lnTo>
                      <a:pt x="183" y="108"/>
                    </a:lnTo>
                    <a:lnTo>
                      <a:pt x="171" y="101"/>
                    </a:lnTo>
                    <a:lnTo>
                      <a:pt x="157" y="96"/>
                    </a:lnTo>
                    <a:lnTo>
                      <a:pt x="160" y="92"/>
                    </a:lnTo>
                    <a:lnTo>
                      <a:pt x="167" y="85"/>
                    </a:lnTo>
                    <a:lnTo>
                      <a:pt x="169" y="82"/>
                    </a:lnTo>
                    <a:lnTo>
                      <a:pt x="168" y="80"/>
                    </a:lnTo>
                    <a:lnTo>
                      <a:pt x="166" y="80"/>
                    </a:lnTo>
                    <a:lnTo>
                      <a:pt x="157" y="88"/>
                    </a:lnTo>
                    <a:lnTo>
                      <a:pt x="154" y="88"/>
                    </a:lnTo>
                    <a:lnTo>
                      <a:pt x="153" y="87"/>
                    </a:lnTo>
                    <a:lnTo>
                      <a:pt x="150" y="87"/>
                    </a:lnTo>
                    <a:lnTo>
                      <a:pt x="149" y="85"/>
                    </a:lnTo>
                    <a:lnTo>
                      <a:pt x="147" y="85"/>
                    </a:lnTo>
                    <a:lnTo>
                      <a:pt x="145" y="88"/>
                    </a:lnTo>
                    <a:lnTo>
                      <a:pt x="143" y="90"/>
                    </a:lnTo>
                    <a:lnTo>
                      <a:pt x="143" y="94"/>
                    </a:lnTo>
                    <a:lnTo>
                      <a:pt x="138" y="92"/>
                    </a:lnTo>
                    <a:lnTo>
                      <a:pt x="126" y="88"/>
                    </a:lnTo>
                    <a:lnTo>
                      <a:pt x="118" y="88"/>
                    </a:lnTo>
                    <a:lnTo>
                      <a:pt x="121" y="82"/>
                    </a:lnTo>
                    <a:lnTo>
                      <a:pt x="121" y="78"/>
                    </a:lnTo>
                    <a:lnTo>
                      <a:pt x="118" y="76"/>
                    </a:lnTo>
                    <a:lnTo>
                      <a:pt x="113" y="74"/>
                    </a:lnTo>
                    <a:lnTo>
                      <a:pt x="106" y="73"/>
                    </a:lnTo>
                    <a:lnTo>
                      <a:pt x="100" y="71"/>
                    </a:lnTo>
                    <a:lnTo>
                      <a:pt x="96" y="70"/>
                    </a:lnTo>
                    <a:lnTo>
                      <a:pt x="88" y="77"/>
                    </a:lnTo>
                    <a:lnTo>
                      <a:pt x="78" y="82"/>
                    </a:lnTo>
                    <a:lnTo>
                      <a:pt x="67" y="84"/>
                    </a:lnTo>
                    <a:lnTo>
                      <a:pt x="56" y="88"/>
                    </a:lnTo>
                    <a:lnTo>
                      <a:pt x="55" y="83"/>
                    </a:lnTo>
                    <a:lnTo>
                      <a:pt x="53" y="77"/>
                    </a:lnTo>
                    <a:lnTo>
                      <a:pt x="50" y="68"/>
                    </a:lnTo>
                    <a:lnTo>
                      <a:pt x="47" y="68"/>
                    </a:lnTo>
                    <a:lnTo>
                      <a:pt x="46" y="69"/>
                    </a:lnTo>
                    <a:lnTo>
                      <a:pt x="46" y="78"/>
                    </a:lnTo>
                    <a:lnTo>
                      <a:pt x="44" y="80"/>
                    </a:lnTo>
                    <a:lnTo>
                      <a:pt x="39" y="74"/>
                    </a:lnTo>
                    <a:lnTo>
                      <a:pt x="36" y="74"/>
                    </a:lnTo>
                    <a:lnTo>
                      <a:pt x="36" y="75"/>
                    </a:lnTo>
                    <a:lnTo>
                      <a:pt x="35" y="76"/>
                    </a:lnTo>
                    <a:lnTo>
                      <a:pt x="35" y="78"/>
                    </a:lnTo>
                    <a:lnTo>
                      <a:pt x="34" y="81"/>
                    </a:lnTo>
                    <a:lnTo>
                      <a:pt x="34" y="84"/>
                    </a:lnTo>
                    <a:lnTo>
                      <a:pt x="33" y="87"/>
                    </a:lnTo>
                    <a:lnTo>
                      <a:pt x="31" y="90"/>
                    </a:lnTo>
                    <a:lnTo>
                      <a:pt x="25" y="90"/>
                    </a:lnTo>
                    <a:lnTo>
                      <a:pt x="22" y="87"/>
                    </a:lnTo>
                    <a:lnTo>
                      <a:pt x="19" y="81"/>
                    </a:lnTo>
                    <a:lnTo>
                      <a:pt x="17" y="76"/>
                    </a:lnTo>
                    <a:lnTo>
                      <a:pt x="20" y="70"/>
                    </a:lnTo>
                    <a:lnTo>
                      <a:pt x="17" y="66"/>
                    </a:lnTo>
                    <a:lnTo>
                      <a:pt x="11" y="62"/>
                    </a:lnTo>
                    <a:lnTo>
                      <a:pt x="1" y="55"/>
                    </a:lnTo>
                    <a:lnTo>
                      <a:pt x="0" y="48"/>
                    </a:lnTo>
                    <a:lnTo>
                      <a:pt x="3" y="41"/>
                    </a:lnTo>
                    <a:lnTo>
                      <a:pt x="8" y="38"/>
                    </a:lnTo>
                    <a:lnTo>
                      <a:pt x="14" y="36"/>
                    </a:lnTo>
                    <a:lnTo>
                      <a:pt x="34" y="36"/>
                    </a:lnTo>
                    <a:lnTo>
                      <a:pt x="75" y="32"/>
                    </a:lnTo>
                    <a:lnTo>
                      <a:pt x="118" y="27"/>
                    </a:lnTo>
                    <a:lnTo>
                      <a:pt x="161" y="21"/>
                    </a:lnTo>
                    <a:lnTo>
                      <a:pt x="203" y="17"/>
                    </a:lnTo>
                    <a:lnTo>
                      <a:pt x="213" y="40"/>
                    </a:lnTo>
                    <a:lnTo>
                      <a:pt x="268" y="38"/>
                    </a:lnTo>
                    <a:lnTo>
                      <a:pt x="323" y="33"/>
                    </a:lnTo>
                    <a:lnTo>
                      <a:pt x="376" y="29"/>
                    </a:lnTo>
                    <a:lnTo>
                      <a:pt x="428" y="28"/>
                    </a:lnTo>
                    <a:lnTo>
                      <a:pt x="428" y="33"/>
                    </a:lnTo>
                    <a:lnTo>
                      <a:pt x="429" y="38"/>
                    </a:lnTo>
                    <a:lnTo>
                      <a:pt x="433" y="42"/>
                    </a:lnTo>
                    <a:lnTo>
                      <a:pt x="440" y="41"/>
                    </a:lnTo>
                    <a:lnTo>
                      <a:pt x="444" y="38"/>
                    </a:lnTo>
                    <a:lnTo>
                      <a:pt x="445" y="32"/>
                    </a:lnTo>
                    <a:lnTo>
                      <a:pt x="445" y="25"/>
                    </a:lnTo>
                    <a:lnTo>
                      <a:pt x="443" y="11"/>
                    </a:lnTo>
                    <a:lnTo>
                      <a:pt x="441" y="5"/>
                    </a:lnTo>
                    <a:lnTo>
                      <a:pt x="444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106"/>
              <p:cNvSpPr>
                <a:spLocks/>
              </p:cNvSpPr>
              <p:nvPr/>
            </p:nvSpPr>
            <p:spPr bwMode="auto">
              <a:xfrm>
                <a:off x="6975578" y="4357212"/>
                <a:ext cx="737051" cy="639976"/>
              </a:xfrm>
              <a:custGeom>
                <a:avLst/>
                <a:gdLst/>
                <a:ahLst/>
                <a:cxnLst>
                  <a:cxn ang="0">
                    <a:pos x="217" y="9"/>
                  </a:cxn>
                  <a:cxn ang="0">
                    <a:pos x="224" y="11"/>
                  </a:cxn>
                  <a:cxn ang="0">
                    <a:pos x="225" y="28"/>
                  </a:cxn>
                  <a:cxn ang="0">
                    <a:pos x="228" y="46"/>
                  </a:cxn>
                  <a:cxn ang="0">
                    <a:pos x="226" y="72"/>
                  </a:cxn>
                  <a:cxn ang="0">
                    <a:pos x="226" y="87"/>
                  </a:cxn>
                  <a:cxn ang="0">
                    <a:pos x="212" y="116"/>
                  </a:cxn>
                  <a:cxn ang="0">
                    <a:pos x="203" y="144"/>
                  </a:cxn>
                  <a:cxn ang="0">
                    <a:pos x="200" y="159"/>
                  </a:cxn>
                  <a:cxn ang="0">
                    <a:pos x="196" y="185"/>
                  </a:cxn>
                  <a:cxn ang="0">
                    <a:pos x="338" y="205"/>
                  </a:cxn>
                  <a:cxn ang="0">
                    <a:pos x="361" y="254"/>
                  </a:cxn>
                  <a:cxn ang="0">
                    <a:pos x="327" y="240"/>
                  </a:cxn>
                  <a:cxn ang="0">
                    <a:pos x="304" y="268"/>
                  </a:cxn>
                  <a:cxn ang="0">
                    <a:pos x="352" y="262"/>
                  </a:cxn>
                  <a:cxn ang="0">
                    <a:pos x="344" y="270"/>
                  </a:cxn>
                  <a:cxn ang="0">
                    <a:pos x="367" y="280"/>
                  </a:cxn>
                  <a:cxn ang="0">
                    <a:pos x="372" y="266"/>
                  </a:cxn>
                  <a:cxn ang="0">
                    <a:pos x="383" y="286"/>
                  </a:cxn>
                  <a:cxn ang="0">
                    <a:pos x="367" y="297"/>
                  </a:cxn>
                  <a:cxn ang="0">
                    <a:pos x="361" y="306"/>
                  </a:cxn>
                  <a:cxn ang="0">
                    <a:pos x="365" y="317"/>
                  </a:cxn>
                  <a:cxn ang="0">
                    <a:pos x="376" y="325"/>
                  </a:cxn>
                  <a:cxn ang="0">
                    <a:pos x="383" y="325"/>
                  </a:cxn>
                  <a:cxn ang="0">
                    <a:pos x="392" y="331"/>
                  </a:cxn>
                  <a:cxn ang="0">
                    <a:pos x="410" y="347"/>
                  </a:cxn>
                  <a:cxn ang="0">
                    <a:pos x="394" y="342"/>
                  </a:cxn>
                  <a:cxn ang="0">
                    <a:pos x="384" y="343"/>
                  </a:cxn>
                  <a:cxn ang="0">
                    <a:pos x="368" y="332"/>
                  </a:cxn>
                  <a:cxn ang="0">
                    <a:pos x="356" y="326"/>
                  </a:cxn>
                  <a:cxn ang="0">
                    <a:pos x="333" y="318"/>
                  </a:cxn>
                  <a:cxn ang="0">
                    <a:pos x="320" y="321"/>
                  </a:cxn>
                  <a:cxn ang="0">
                    <a:pos x="333" y="332"/>
                  </a:cxn>
                  <a:cxn ang="0">
                    <a:pos x="326" y="336"/>
                  </a:cxn>
                  <a:cxn ang="0">
                    <a:pos x="324" y="354"/>
                  </a:cxn>
                  <a:cxn ang="0">
                    <a:pos x="312" y="340"/>
                  </a:cxn>
                  <a:cxn ang="0">
                    <a:pos x="299" y="335"/>
                  </a:cxn>
                  <a:cxn ang="0">
                    <a:pos x="262" y="350"/>
                  </a:cxn>
                  <a:cxn ang="0">
                    <a:pos x="236" y="314"/>
                  </a:cxn>
                  <a:cxn ang="0">
                    <a:pos x="217" y="320"/>
                  </a:cxn>
                  <a:cxn ang="0">
                    <a:pos x="185" y="294"/>
                  </a:cxn>
                  <a:cxn ang="0">
                    <a:pos x="158" y="311"/>
                  </a:cxn>
                  <a:cxn ang="0">
                    <a:pos x="158" y="319"/>
                  </a:cxn>
                  <a:cxn ang="0">
                    <a:pos x="127" y="320"/>
                  </a:cxn>
                  <a:cxn ang="0">
                    <a:pos x="77" y="305"/>
                  </a:cxn>
                  <a:cxn ang="0">
                    <a:pos x="58" y="294"/>
                  </a:cxn>
                  <a:cxn ang="0">
                    <a:pos x="22" y="311"/>
                  </a:cxn>
                  <a:cxn ang="0">
                    <a:pos x="32" y="300"/>
                  </a:cxn>
                  <a:cxn ang="0">
                    <a:pos x="35" y="271"/>
                  </a:cxn>
                  <a:cxn ang="0">
                    <a:pos x="37" y="229"/>
                  </a:cxn>
                  <a:cxn ang="0">
                    <a:pos x="44" y="173"/>
                  </a:cxn>
                  <a:cxn ang="0">
                    <a:pos x="27" y="144"/>
                  </a:cxn>
                  <a:cxn ang="0">
                    <a:pos x="0" y="10"/>
                  </a:cxn>
                </a:cxnLst>
                <a:rect l="0" t="0" r="r" b="b"/>
                <a:pathLst>
                  <a:path w="410" h="356">
                    <a:moveTo>
                      <a:pt x="191" y="0"/>
                    </a:moveTo>
                    <a:lnTo>
                      <a:pt x="217" y="2"/>
                    </a:lnTo>
                    <a:lnTo>
                      <a:pt x="216" y="5"/>
                    </a:lnTo>
                    <a:lnTo>
                      <a:pt x="214" y="7"/>
                    </a:lnTo>
                    <a:lnTo>
                      <a:pt x="216" y="9"/>
                    </a:lnTo>
                    <a:lnTo>
                      <a:pt x="217" y="9"/>
                    </a:lnTo>
                    <a:lnTo>
                      <a:pt x="219" y="7"/>
                    </a:lnTo>
                    <a:lnTo>
                      <a:pt x="223" y="4"/>
                    </a:lnTo>
                    <a:lnTo>
                      <a:pt x="225" y="5"/>
                    </a:lnTo>
                    <a:lnTo>
                      <a:pt x="225" y="7"/>
                    </a:lnTo>
                    <a:lnTo>
                      <a:pt x="224" y="9"/>
                    </a:lnTo>
                    <a:lnTo>
                      <a:pt x="224" y="11"/>
                    </a:lnTo>
                    <a:lnTo>
                      <a:pt x="223" y="13"/>
                    </a:lnTo>
                    <a:lnTo>
                      <a:pt x="223" y="18"/>
                    </a:lnTo>
                    <a:lnTo>
                      <a:pt x="228" y="24"/>
                    </a:lnTo>
                    <a:lnTo>
                      <a:pt x="228" y="25"/>
                    </a:lnTo>
                    <a:lnTo>
                      <a:pt x="226" y="26"/>
                    </a:lnTo>
                    <a:lnTo>
                      <a:pt x="225" y="28"/>
                    </a:lnTo>
                    <a:lnTo>
                      <a:pt x="223" y="31"/>
                    </a:lnTo>
                    <a:lnTo>
                      <a:pt x="223" y="32"/>
                    </a:lnTo>
                    <a:lnTo>
                      <a:pt x="224" y="34"/>
                    </a:lnTo>
                    <a:lnTo>
                      <a:pt x="226" y="35"/>
                    </a:lnTo>
                    <a:lnTo>
                      <a:pt x="228" y="38"/>
                    </a:lnTo>
                    <a:lnTo>
                      <a:pt x="228" y="46"/>
                    </a:lnTo>
                    <a:lnTo>
                      <a:pt x="233" y="53"/>
                    </a:lnTo>
                    <a:lnTo>
                      <a:pt x="236" y="56"/>
                    </a:lnTo>
                    <a:lnTo>
                      <a:pt x="239" y="60"/>
                    </a:lnTo>
                    <a:lnTo>
                      <a:pt x="236" y="65"/>
                    </a:lnTo>
                    <a:lnTo>
                      <a:pt x="229" y="68"/>
                    </a:lnTo>
                    <a:lnTo>
                      <a:pt x="226" y="72"/>
                    </a:lnTo>
                    <a:lnTo>
                      <a:pt x="225" y="74"/>
                    </a:lnTo>
                    <a:lnTo>
                      <a:pt x="227" y="76"/>
                    </a:lnTo>
                    <a:lnTo>
                      <a:pt x="234" y="80"/>
                    </a:lnTo>
                    <a:lnTo>
                      <a:pt x="231" y="83"/>
                    </a:lnTo>
                    <a:lnTo>
                      <a:pt x="228" y="84"/>
                    </a:lnTo>
                    <a:lnTo>
                      <a:pt x="226" y="87"/>
                    </a:lnTo>
                    <a:lnTo>
                      <a:pt x="226" y="88"/>
                    </a:lnTo>
                    <a:lnTo>
                      <a:pt x="227" y="89"/>
                    </a:lnTo>
                    <a:lnTo>
                      <a:pt x="231" y="89"/>
                    </a:lnTo>
                    <a:lnTo>
                      <a:pt x="223" y="100"/>
                    </a:lnTo>
                    <a:lnTo>
                      <a:pt x="211" y="108"/>
                    </a:lnTo>
                    <a:lnTo>
                      <a:pt x="212" y="116"/>
                    </a:lnTo>
                    <a:lnTo>
                      <a:pt x="207" y="124"/>
                    </a:lnTo>
                    <a:lnTo>
                      <a:pt x="203" y="131"/>
                    </a:lnTo>
                    <a:lnTo>
                      <a:pt x="200" y="137"/>
                    </a:lnTo>
                    <a:lnTo>
                      <a:pt x="200" y="140"/>
                    </a:lnTo>
                    <a:lnTo>
                      <a:pt x="202" y="143"/>
                    </a:lnTo>
                    <a:lnTo>
                      <a:pt x="203" y="144"/>
                    </a:lnTo>
                    <a:lnTo>
                      <a:pt x="203" y="147"/>
                    </a:lnTo>
                    <a:lnTo>
                      <a:pt x="197" y="147"/>
                    </a:lnTo>
                    <a:lnTo>
                      <a:pt x="197" y="151"/>
                    </a:lnTo>
                    <a:lnTo>
                      <a:pt x="199" y="153"/>
                    </a:lnTo>
                    <a:lnTo>
                      <a:pt x="200" y="156"/>
                    </a:lnTo>
                    <a:lnTo>
                      <a:pt x="200" y="159"/>
                    </a:lnTo>
                    <a:lnTo>
                      <a:pt x="198" y="160"/>
                    </a:lnTo>
                    <a:lnTo>
                      <a:pt x="197" y="160"/>
                    </a:lnTo>
                    <a:lnTo>
                      <a:pt x="195" y="161"/>
                    </a:lnTo>
                    <a:lnTo>
                      <a:pt x="191" y="161"/>
                    </a:lnTo>
                    <a:lnTo>
                      <a:pt x="196" y="178"/>
                    </a:lnTo>
                    <a:lnTo>
                      <a:pt x="196" y="185"/>
                    </a:lnTo>
                    <a:lnTo>
                      <a:pt x="191" y="191"/>
                    </a:lnTo>
                    <a:lnTo>
                      <a:pt x="269" y="185"/>
                    </a:lnTo>
                    <a:lnTo>
                      <a:pt x="346" y="179"/>
                    </a:lnTo>
                    <a:lnTo>
                      <a:pt x="344" y="187"/>
                    </a:lnTo>
                    <a:lnTo>
                      <a:pt x="341" y="196"/>
                    </a:lnTo>
                    <a:lnTo>
                      <a:pt x="338" y="205"/>
                    </a:lnTo>
                    <a:lnTo>
                      <a:pt x="342" y="216"/>
                    </a:lnTo>
                    <a:lnTo>
                      <a:pt x="349" y="227"/>
                    </a:lnTo>
                    <a:lnTo>
                      <a:pt x="356" y="236"/>
                    </a:lnTo>
                    <a:lnTo>
                      <a:pt x="363" y="249"/>
                    </a:lnTo>
                    <a:lnTo>
                      <a:pt x="362" y="252"/>
                    </a:lnTo>
                    <a:lnTo>
                      <a:pt x="361" y="254"/>
                    </a:lnTo>
                    <a:lnTo>
                      <a:pt x="359" y="254"/>
                    </a:lnTo>
                    <a:lnTo>
                      <a:pt x="354" y="249"/>
                    </a:lnTo>
                    <a:lnTo>
                      <a:pt x="349" y="247"/>
                    </a:lnTo>
                    <a:lnTo>
                      <a:pt x="335" y="247"/>
                    </a:lnTo>
                    <a:lnTo>
                      <a:pt x="332" y="244"/>
                    </a:lnTo>
                    <a:lnTo>
                      <a:pt x="327" y="240"/>
                    </a:lnTo>
                    <a:lnTo>
                      <a:pt x="323" y="236"/>
                    </a:lnTo>
                    <a:lnTo>
                      <a:pt x="316" y="235"/>
                    </a:lnTo>
                    <a:lnTo>
                      <a:pt x="306" y="242"/>
                    </a:lnTo>
                    <a:lnTo>
                      <a:pt x="299" y="251"/>
                    </a:lnTo>
                    <a:lnTo>
                      <a:pt x="296" y="263"/>
                    </a:lnTo>
                    <a:lnTo>
                      <a:pt x="304" y="268"/>
                    </a:lnTo>
                    <a:lnTo>
                      <a:pt x="313" y="269"/>
                    </a:lnTo>
                    <a:lnTo>
                      <a:pt x="325" y="268"/>
                    </a:lnTo>
                    <a:lnTo>
                      <a:pt x="335" y="265"/>
                    </a:lnTo>
                    <a:lnTo>
                      <a:pt x="344" y="262"/>
                    </a:lnTo>
                    <a:lnTo>
                      <a:pt x="349" y="261"/>
                    </a:lnTo>
                    <a:lnTo>
                      <a:pt x="352" y="262"/>
                    </a:lnTo>
                    <a:lnTo>
                      <a:pt x="352" y="264"/>
                    </a:lnTo>
                    <a:lnTo>
                      <a:pt x="351" y="265"/>
                    </a:lnTo>
                    <a:lnTo>
                      <a:pt x="348" y="266"/>
                    </a:lnTo>
                    <a:lnTo>
                      <a:pt x="347" y="268"/>
                    </a:lnTo>
                    <a:lnTo>
                      <a:pt x="345" y="269"/>
                    </a:lnTo>
                    <a:lnTo>
                      <a:pt x="344" y="270"/>
                    </a:lnTo>
                    <a:lnTo>
                      <a:pt x="344" y="272"/>
                    </a:lnTo>
                    <a:lnTo>
                      <a:pt x="348" y="277"/>
                    </a:lnTo>
                    <a:lnTo>
                      <a:pt x="356" y="280"/>
                    </a:lnTo>
                    <a:lnTo>
                      <a:pt x="363" y="283"/>
                    </a:lnTo>
                    <a:lnTo>
                      <a:pt x="366" y="282"/>
                    </a:lnTo>
                    <a:lnTo>
                      <a:pt x="367" y="280"/>
                    </a:lnTo>
                    <a:lnTo>
                      <a:pt x="368" y="278"/>
                    </a:lnTo>
                    <a:lnTo>
                      <a:pt x="368" y="276"/>
                    </a:lnTo>
                    <a:lnTo>
                      <a:pt x="369" y="273"/>
                    </a:lnTo>
                    <a:lnTo>
                      <a:pt x="369" y="270"/>
                    </a:lnTo>
                    <a:lnTo>
                      <a:pt x="370" y="269"/>
                    </a:lnTo>
                    <a:lnTo>
                      <a:pt x="372" y="266"/>
                    </a:lnTo>
                    <a:lnTo>
                      <a:pt x="377" y="266"/>
                    </a:lnTo>
                    <a:lnTo>
                      <a:pt x="376" y="272"/>
                    </a:lnTo>
                    <a:lnTo>
                      <a:pt x="377" y="276"/>
                    </a:lnTo>
                    <a:lnTo>
                      <a:pt x="380" y="278"/>
                    </a:lnTo>
                    <a:lnTo>
                      <a:pt x="382" y="282"/>
                    </a:lnTo>
                    <a:lnTo>
                      <a:pt x="383" y="286"/>
                    </a:lnTo>
                    <a:lnTo>
                      <a:pt x="377" y="286"/>
                    </a:lnTo>
                    <a:lnTo>
                      <a:pt x="373" y="287"/>
                    </a:lnTo>
                    <a:lnTo>
                      <a:pt x="370" y="289"/>
                    </a:lnTo>
                    <a:lnTo>
                      <a:pt x="368" y="291"/>
                    </a:lnTo>
                    <a:lnTo>
                      <a:pt x="367" y="293"/>
                    </a:lnTo>
                    <a:lnTo>
                      <a:pt x="367" y="297"/>
                    </a:lnTo>
                    <a:lnTo>
                      <a:pt x="369" y="300"/>
                    </a:lnTo>
                    <a:lnTo>
                      <a:pt x="363" y="300"/>
                    </a:lnTo>
                    <a:lnTo>
                      <a:pt x="362" y="301"/>
                    </a:lnTo>
                    <a:lnTo>
                      <a:pt x="362" y="304"/>
                    </a:lnTo>
                    <a:lnTo>
                      <a:pt x="361" y="305"/>
                    </a:lnTo>
                    <a:lnTo>
                      <a:pt x="361" y="306"/>
                    </a:lnTo>
                    <a:lnTo>
                      <a:pt x="360" y="307"/>
                    </a:lnTo>
                    <a:lnTo>
                      <a:pt x="358" y="308"/>
                    </a:lnTo>
                    <a:lnTo>
                      <a:pt x="358" y="313"/>
                    </a:lnTo>
                    <a:lnTo>
                      <a:pt x="360" y="315"/>
                    </a:lnTo>
                    <a:lnTo>
                      <a:pt x="362" y="317"/>
                    </a:lnTo>
                    <a:lnTo>
                      <a:pt x="365" y="317"/>
                    </a:lnTo>
                    <a:lnTo>
                      <a:pt x="368" y="318"/>
                    </a:lnTo>
                    <a:lnTo>
                      <a:pt x="370" y="318"/>
                    </a:lnTo>
                    <a:lnTo>
                      <a:pt x="373" y="319"/>
                    </a:lnTo>
                    <a:lnTo>
                      <a:pt x="375" y="321"/>
                    </a:lnTo>
                    <a:lnTo>
                      <a:pt x="375" y="324"/>
                    </a:lnTo>
                    <a:lnTo>
                      <a:pt x="376" y="325"/>
                    </a:lnTo>
                    <a:lnTo>
                      <a:pt x="376" y="327"/>
                    </a:lnTo>
                    <a:lnTo>
                      <a:pt x="377" y="328"/>
                    </a:lnTo>
                    <a:lnTo>
                      <a:pt x="379" y="328"/>
                    </a:lnTo>
                    <a:lnTo>
                      <a:pt x="380" y="327"/>
                    </a:lnTo>
                    <a:lnTo>
                      <a:pt x="382" y="326"/>
                    </a:lnTo>
                    <a:lnTo>
                      <a:pt x="383" y="325"/>
                    </a:lnTo>
                    <a:lnTo>
                      <a:pt x="386" y="326"/>
                    </a:lnTo>
                    <a:lnTo>
                      <a:pt x="387" y="326"/>
                    </a:lnTo>
                    <a:lnTo>
                      <a:pt x="387" y="327"/>
                    </a:lnTo>
                    <a:lnTo>
                      <a:pt x="389" y="328"/>
                    </a:lnTo>
                    <a:lnTo>
                      <a:pt x="390" y="331"/>
                    </a:lnTo>
                    <a:lnTo>
                      <a:pt x="392" y="331"/>
                    </a:lnTo>
                    <a:lnTo>
                      <a:pt x="396" y="332"/>
                    </a:lnTo>
                    <a:lnTo>
                      <a:pt x="399" y="332"/>
                    </a:lnTo>
                    <a:lnTo>
                      <a:pt x="403" y="331"/>
                    </a:lnTo>
                    <a:lnTo>
                      <a:pt x="406" y="335"/>
                    </a:lnTo>
                    <a:lnTo>
                      <a:pt x="410" y="341"/>
                    </a:lnTo>
                    <a:lnTo>
                      <a:pt x="410" y="347"/>
                    </a:lnTo>
                    <a:lnTo>
                      <a:pt x="408" y="354"/>
                    </a:lnTo>
                    <a:lnTo>
                      <a:pt x="404" y="353"/>
                    </a:lnTo>
                    <a:lnTo>
                      <a:pt x="401" y="350"/>
                    </a:lnTo>
                    <a:lnTo>
                      <a:pt x="398" y="348"/>
                    </a:lnTo>
                    <a:lnTo>
                      <a:pt x="396" y="345"/>
                    </a:lnTo>
                    <a:lnTo>
                      <a:pt x="394" y="342"/>
                    </a:lnTo>
                    <a:lnTo>
                      <a:pt x="391" y="345"/>
                    </a:lnTo>
                    <a:lnTo>
                      <a:pt x="391" y="347"/>
                    </a:lnTo>
                    <a:lnTo>
                      <a:pt x="390" y="348"/>
                    </a:lnTo>
                    <a:lnTo>
                      <a:pt x="386" y="348"/>
                    </a:lnTo>
                    <a:lnTo>
                      <a:pt x="386" y="346"/>
                    </a:lnTo>
                    <a:lnTo>
                      <a:pt x="384" y="343"/>
                    </a:lnTo>
                    <a:lnTo>
                      <a:pt x="383" y="342"/>
                    </a:lnTo>
                    <a:lnTo>
                      <a:pt x="383" y="336"/>
                    </a:lnTo>
                    <a:lnTo>
                      <a:pt x="380" y="338"/>
                    </a:lnTo>
                    <a:lnTo>
                      <a:pt x="376" y="338"/>
                    </a:lnTo>
                    <a:lnTo>
                      <a:pt x="369" y="334"/>
                    </a:lnTo>
                    <a:lnTo>
                      <a:pt x="368" y="332"/>
                    </a:lnTo>
                    <a:lnTo>
                      <a:pt x="366" y="331"/>
                    </a:lnTo>
                    <a:lnTo>
                      <a:pt x="365" y="331"/>
                    </a:lnTo>
                    <a:lnTo>
                      <a:pt x="362" y="332"/>
                    </a:lnTo>
                    <a:lnTo>
                      <a:pt x="359" y="332"/>
                    </a:lnTo>
                    <a:lnTo>
                      <a:pt x="356" y="329"/>
                    </a:lnTo>
                    <a:lnTo>
                      <a:pt x="356" y="326"/>
                    </a:lnTo>
                    <a:lnTo>
                      <a:pt x="355" y="324"/>
                    </a:lnTo>
                    <a:lnTo>
                      <a:pt x="354" y="322"/>
                    </a:lnTo>
                    <a:lnTo>
                      <a:pt x="352" y="321"/>
                    </a:lnTo>
                    <a:lnTo>
                      <a:pt x="341" y="321"/>
                    </a:lnTo>
                    <a:lnTo>
                      <a:pt x="338" y="320"/>
                    </a:lnTo>
                    <a:lnTo>
                      <a:pt x="333" y="318"/>
                    </a:lnTo>
                    <a:lnTo>
                      <a:pt x="330" y="314"/>
                    </a:lnTo>
                    <a:lnTo>
                      <a:pt x="324" y="312"/>
                    </a:lnTo>
                    <a:lnTo>
                      <a:pt x="318" y="311"/>
                    </a:lnTo>
                    <a:lnTo>
                      <a:pt x="318" y="318"/>
                    </a:lnTo>
                    <a:lnTo>
                      <a:pt x="319" y="319"/>
                    </a:lnTo>
                    <a:lnTo>
                      <a:pt x="320" y="321"/>
                    </a:lnTo>
                    <a:lnTo>
                      <a:pt x="325" y="324"/>
                    </a:lnTo>
                    <a:lnTo>
                      <a:pt x="327" y="324"/>
                    </a:lnTo>
                    <a:lnTo>
                      <a:pt x="328" y="325"/>
                    </a:lnTo>
                    <a:lnTo>
                      <a:pt x="331" y="326"/>
                    </a:lnTo>
                    <a:lnTo>
                      <a:pt x="333" y="331"/>
                    </a:lnTo>
                    <a:lnTo>
                      <a:pt x="333" y="332"/>
                    </a:lnTo>
                    <a:lnTo>
                      <a:pt x="332" y="334"/>
                    </a:lnTo>
                    <a:lnTo>
                      <a:pt x="331" y="334"/>
                    </a:lnTo>
                    <a:lnTo>
                      <a:pt x="330" y="335"/>
                    </a:lnTo>
                    <a:lnTo>
                      <a:pt x="328" y="335"/>
                    </a:lnTo>
                    <a:lnTo>
                      <a:pt x="327" y="336"/>
                    </a:lnTo>
                    <a:lnTo>
                      <a:pt x="326" y="336"/>
                    </a:lnTo>
                    <a:lnTo>
                      <a:pt x="326" y="340"/>
                    </a:lnTo>
                    <a:lnTo>
                      <a:pt x="330" y="347"/>
                    </a:lnTo>
                    <a:lnTo>
                      <a:pt x="330" y="349"/>
                    </a:lnTo>
                    <a:lnTo>
                      <a:pt x="328" y="352"/>
                    </a:lnTo>
                    <a:lnTo>
                      <a:pt x="327" y="353"/>
                    </a:lnTo>
                    <a:lnTo>
                      <a:pt x="324" y="354"/>
                    </a:lnTo>
                    <a:lnTo>
                      <a:pt x="319" y="354"/>
                    </a:lnTo>
                    <a:lnTo>
                      <a:pt x="318" y="353"/>
                    </a:lnTo>
                    <a:lnTo>
                      <a:pt x="318" y="340"/>
                    </a:lnTo>
                    <a:lnTo>
                      <a:pt x="317" y="339"/>
                    </a:lnTo>
                    <a:lnTo>
                      <a:pt x="314" y="339"/>
                    </a:lnTo>
                    <a:lnTo>
                      <a:pt x="312" y="340"/>
                    </a:lnTo>
                    <a:lnTo>
                      <a:pt x="310" y="340"/>
                    </a:lnTo>
                    <a:lnTo>
                      <a:pt x="308" y="341"/>
                    </a:lnTo>
                    <a:lnTo>
                      <a:pt x="305" y="341"/>
                    </a:lnTo>
                    <a:lnTo>
                      <a:pt x="303" y="339"/>
                    </a:lnTo>
                    <a:lnTo>
                      <a:pt x="303" y="335"/>
                    </a:lnTo>
                    <a:lnTo>
                      <a:pt x="299" y="335"/>
                    </a:lnTo>
                    <a:lnTo>
                      <a:pt x="296" y="336"/>
                    </a:lnTo>
                    <a:lnTo>
                      <a:pt x="289" y="340"/>
                    </a:lnTo>
                    <a:lnTo>
                      <a:pt x="284" y="346"/>
                    </a:lnTo>
                    <a:lnTo>
                      <a:pt x="282" y="356"/>
                    </a:lnTo>
                    <a:lnTo>
                      <a:pt x="276" y="355"/>
                    </a:lnTo>
                    <a:lnTo>
                      <a:pt x="262" y="350"/>
                    </a:lnTo>
                    <a:lnTo>
                      <a:pt x="255" y="349"/>
                    </a:lnTo>
                    <a:lnTo>
                      <a:pt x="250" y="350"/>
                    </a:lnTo>
                    <a:lnTo>
                      <a:pt x="248" y="343"/>
                    </a:lnTo>
                    <a:lnTo>
                      <a:pt x="239" y="332"/>
                    </a:lnTo>
                    <a:lnTo>
                      <a:pt x="236" y="325"/>
                    </a:lnTo>
                    <a:lnTo>
                      <a:pt x="236" y="314"/>
                    </a:lnTo>
                    <a:lnTo>
                      <a:pt x="232" y="314"/>
                    </a:lnTo>
                    <a:lnTo>
                      <a:pt x="232" y="317"/>
                    </a:lnTo>
                    <a:lnTo>
                      <a:pt x="231" y="318"/>
                    </a:lnTo>
                    <a:lnTo>
                      <a:pt x="231" y="322"/>
                    </a:lnTo>
                    <a:lnTo>
                      <a:pt x="226" y="322"/>
                    </a:lnTo>
                    <a:lnTo>
                      <a:pt x="217" y="320"/>
                    </a:lnTo>
                    <a:lnTo>
                      <a:pt x="211" y="320"/>
                    </a:lnTo>
                    <a:lnTo>
                      <a:pt x="209" y="312"/>
                    </a:lnTo>
                    <a:lnTo>
                      <a:pt x="204" y="306"/>
                    </a:lnTo>
                    <a:lnTo>
                      <a:pt x="196" y="303"/>
                    </a:lnTo>
                    <a:lnTo>
                      <a:pt x="185" y="303"/>
                    </a:lnTo>
                    <a:lnTo>
                      <a:pt x="185" y="294"/>
                    </a:lnTo>
                    <a:lnTo>
                      <a:pt x="176" y="298"/>
                    </a:lnTo>
                    <a:lnTo>
                      <a:pt x="168" y="303"/>
                    </a:lnTo>
                    <a:lnTo>
                      <a:pt x="157" y="306"/>
                    </a:lnTo>
                    <a:lnTo>
                      <a:pt x="156" y="307"/>
                    </a:lnTo>
                    <a:lnTo>
                      <a:pt x="156" y="310"/>
                    </a:lnTo>
                    <a:lnTo>
                      <a:pt x="158" y="311"/>
                    </a:lnTo>
                    <a:lnTo>
                      <a:pt x="160" y="312"/>
                    </a:lnTo>
                    <a:lnTo>
                      <a:pt x="162" y="313"/>
                    </a:lnTo>
                    <a:lnTo>
                      <a:pt x="163" y="315"/>
                    </a:lnTo>
                    <a:lnTo>
                      <a:pt x="163" y="320"/>
                    </a:lnTo>
                    <a:lnTo>
                      <a:pt x="161" y="319"/>
                    </a:lnTo>
                    <a:lnTo>
                      <a:pt x="158" y="319"/>
                    </a:lnTo>
                    <a:lnTo>
                      <a:pt x="156" y="320"/>
                    </a:lnTo>
                    <a:lnTo>
                      <a:pt x="151" y="325"/>
                    </a:lnTo>
                    <a:lnTo>
                      <a:pt x="149" y="326"/>
                    </a:lnTo>
                    <a:lnTo>
                      <a:pt x="143" y="325"/>
                    </a:lnTo>
                    <a:lnTo>
                      <a:pt x="135" y="321"/>
                    </a:lnTo>
                    <a:lnTo>
                      <a:pt x="127" y="320"/>
                    </a:lnTo>
                    <a:lnTo>
                      <a:pt x="115" y="318"/>
                    </a:lnTo>
                    <a:lnTo>
                      <a:pt x="105" y="314"/>
                    </a:lnTo>
                    <a:lnTo>
                      <a:pt x="93" y="311"/>
                    </a:lnTo>
                    <a:lnTo>
                      <a:pt x="87" y="308"/>
                    </a:lnTo>
                    <a:lnTo>
                      <a:pt x="83" y="306"/>
                    </a:lnTo>
                    <a:lnTo>
                      <a:pt x="77" y="305"/>
                    </a:lnTo>
                    <a:lnTo>
                      <a:pt x="70" y="306"/>
                    </a:lnTo>
                    <a:lnTo>
                      <a:pt x="73" y="298"/>
                    </a:lnTo>
                    <a:lnTo>
                      <a:pt x="72" y="290"/>
                    </a:lnTo>
                    <a:lnTo>
                      <a:pt x="70" y="283"/>
                    </a:lnTo>
                    <a:lnTo>
                      <a:pt x="65" y="277"/>
                    </a:lnTo>
                    <a:lnTo>
                      <a:pt x="58" y="294"/>
                    </a:lnTo>
                    <a:lnTo>
                      <a:pt x="58" y="300"/>
                    </a:lnTo>
                    <a:lnTo>
                      <a:pt x="60" y="303"/>
                    </a:lnTo>
                    <a:lnTo>
                      <a:pt x="55" y="307"/>
                    </a:lnTo>
                    <a:lnTo>
                      <a:pt x="39" y="310"/>
                    </a:lnTo>
                    <a:lnTo>
                      <a:pt x="29" y="310"/>
                    </a:lnTo>
                    <a:lnTo>
                      <a:pt x="22" y="311"/>
                    </a:lnTo>
                    <a:lnTo>
                      <a:pt x="21" y="308"/>
                    </a:lnTo>
                    <a:lnTo>
                      <a:pt x="25" y="305"/>
                    </a:lnTo>
                    <a:lnTo>
                      <a:pt x="27" y="304"/>
                    </a:lnTo>
                    <a:lnTo>
                      <a:pt x="28" y="303"/>
                    </a:lnTo>
                    <a:lnTo>
                      <a:pt x="30" y="301"/>
                    </a:lnTo>
                    <a:lnTo>
                      <a:pt x="32" y="300"/>
                    </a:lnTo>
                    <a:lnTo>
                      <a:pt x="32" y="284"/>
                    </a:lnTo>
                    <a:lnTo>
                      <a:pt x="33" y="283"/>
                    </a:lnTo>
                    <a:lnTo>
                      <a:pt x="35" y="282"/>
                    </a:lnTo>
                    <a:lnTo>
                      <a:pt x="36" y="279"/>
                    </a:lnTo>
                    <a:lnTo>
                      <a:pt x="36" y="277"/>
                    </a:lnTo>
                    <a:lnTo>
                      <a:pt x="35" y="271"/>
                    </a:lnTo>
                    <a:lnTo>
                      <a:pt x="33" y="264"/>
                    </a:lnTo>
                    <a:lnTo>
                      <a:pt x="32" y="258"/>
                    </a:lnTo>
                    <a:lnTo>
                      <a:pt x="32" y="250"/>
                    </a:lnTo>
                    <a:lnTo>
                      <a:pt x="33" y="242"/>
                    </a:lnTo>
                    <a:lnTo>
                      <a:pt x="34" y="235"/>
                    </a:lnTo>
                    <a:lnTo>
                      <a:pt x="37" y="229"/>
                    </a:lnTo>
                    <a:lnTo>
                      <a:pt x="42" y="222"/>
                    </a:lnTo>
                    <a:lnTo>
                      <a:pt x="46" y="215"/>
                    </a:lnTo>
                    <a:lnTo>
                      <a:pt x="47" y="201"/>
                    </a:lnTo>
                    <a:lnTo>
                      <a:pt x="47" y="186"/>
                    </a:lnTo>
                    <a:lnTo>
                      <a:pt x="46" y="175"/>
                    </a:lnTo>
                    <a:lnTo>
                      <a:pt x="44" y="173"/>
                    </a:lnTo>
                    <a:lnTo>
                      <a:pt x="42" y="171"/>
                    </a:lnTo>
                    <a:lnTo>
                      <a:pt x="39" y="170"/>
                    </a:lnTo>
                    <a:lnTo>
                      <a:pt x="34" y="165"/>
                    </a:lnTo>
                    <a:lnTo>
                      <a:pt x="33" y="160"/>
                    </a:lnTo>
                    <a:lnTo>
                      <a:pt x="30" y="149"/>
                    </a:lnTo>
                    <a:lnTo>
                      <a:pt x="27" y="144"/>
                    </a:lnTo>
                    <a:lnTo>
                      <a:pt x="22" y="142"/>
                    </a:lnTo>
                    <a:lnTo>
                      <a:pt x="22" y="130"/>
                    </a:lnTo>
                    <a:lnTo>
                      <a:pt x="20" y="121"/>
                    </a:lnTo>
                    <a:lnTo>
                      <a:pt x="2" y="100"/>
                    </a:lnTo>
                    <a:lnTo>
                      <a:pt x="4" y="76"/>
                    </a:lnTo>
                    <a:lnTo>
                      <a:pt x="0" y="10"/>
                    </a:lnTo>
                    <a:lnTo>
                      <a:pt x="54" y="7"/>
                    </a:lnTo>
                    <a:lnTo>
                      <a:pt x="108" y="4"/>
                    </a:lnTo>
                    <a:lnTo>
                      <a:pt x="163" y="2"/>
                    </a:lnTo>
                    <a:lnTo>
                      <a:pt x="191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107"/>
              <p:cNvSpPr>
                <a:spLocks noEditPoints="1"/>
              </p:cNvSpPr>
              <p:nvPr/>
            </p:nvSpPr>
            <p:spPr bwMode="auto">
              <a:xfrm>
                <a:off x="5204857" y="3767571"/>
                <a:ext cx="1846225" cy="1803080"/>
              </a:xfrm>
              <a:custGeom>
                <a:avLst/>
                <a:gdLst/>
                <a:ahLst/>
                <a:cxnLst>
                  <a:cxn ang="0">
                    <a:pos x="310" y="0"/>
                  </a:cxn>
                  <a:cxn ang="0">
                    <a:pos x="532" y="192"/>
                  </a:cxn>
                  <a:cxn ang="0">
                    <a:pos x="585" y="212"/>
                  </a:cxn>
                  <a:cxn ang="0">
                    <a:pos x="642" y="242"/>
                  </a:cxn>
                  <a:cxn ang="0">
                    <a:pos x="677" y="248"/>
                  </a:cxn>
                  <a:cxn ang="0">
                    <a:pos x="699" y="254"/>
                  </a:cxn>
                  <a:cxn ang="0">
                    <a:pos x="730" y="263"/>
                  </a:cxn>
                  <a:cxn ang="0">
                    <a:pos x="745" y="273"/>
                  </a:cxn>
                  <a:cxn ang="0">
                    <a:pos x="757" y="253"/>
                  </a:cxn>
                  <a:cxn ang="0">
                    <a:pos x="802" y="271"/>
                  </a:cxn>
                  <a:cxn ang="0">
                    <a:pos x="841" y="261"/>
                  </a:cxn>
                  <a:cxn ang="0">
                    <a:pos x="878" y="260"/>
                  </a:cxn>
                  <a:cxn ang="0">
                    <a:pos x="926" y="270"/>
                  </a:cxn>
                  <a:cxn ang="0">
                    <a:pos x="951" y="281"/>
                  </a:cxn>
                  <a:cxn ang="0">
                    <a:pos x="989" y="436"/>
                  </a:cxn>
                  <a:cxn ang="0">
                    <a:pos x="1005" y="460"/>
                  </a:cxn>
                  <a:cxn ang="0">
                    <a:pos x="1024" y="503"/>
                  </a:cxn>
                  <a:cxn ang="0">
                    <a:pos x="1027" y="536"/>
                  </a:cxn>
                  <a:cxn ang="0">
                    <a:pos x="1010" y="617"/>
                  </a:cxn>
                  <a:cxn ang="0">
                    <a:pos x="985" y="648"/>
                  </a:cxn>
                  <a:cxn ang="0">
                    <a:pos x="957" y="656"/>
                  </a:cxn>
                  <a:cxn ang="0">
                    <a:pos x="934" y="636"/>
                  </a:cxn>
                  <a:cxn ang="0">
                    <a:pos x="918" y="643"/>
                  </a:cxn>
                  <a:cxn ang="0">
                    <a:pos x="923" y="682"/>
                  </a:cxn>
                  <a:cxn ang="0">
                    <a:pos x="890" y="719"/>
                  </a:cxn>
                  <a:cxn ang="0">
                    <a:pos x="844" y="738"/>
                  </a:cxn>
                  <a:cxn ang="0">
                    <a:pos x="835" y="744"/>
                  </a:cxn>
                  <a:cxn ang="0">
                    <a:pos x="819" y="746"/>
                  </a:cxn>
                  <a:cxn ang="0">
                    <a:pos x="804" y="739"/>
                  </a:cxn>
                  <a:cxn ang="0">
                    <a:pos x="802" y="747"/>
                  </a:cxn>
                  <a:cxn ang="0">
                    <a:pos x="781" y="743"/>
                  </a:cxn>
                  <a:cxn ang="0">
                    <a:pos x="793" y="771"/>
                  </a:cxn>
                  <a:cxn ang="0">
                    <a:pos x="770" y="785"/>
                  </a:cxn>
                  <a:cxn ang="0">
                    <a:pos x="738" y="795"/>
                  </a:cxn>
                  <a:cxn ang="0">
                    <a:pos x="719" y="817"/>
                  </a:cxn>
                  <a:cxn ang="0">
                    <a:pos x="724" y="830"/>
                  </a:cxn>
                  <a:cxn ang="0">
                    <a:pos x="700" y="862"/>
                  </a:cxn>
                  <a:cxn ang="0">
                    <a:pos x="703" y="877"/>
                  </a:cxn>
                  <a:cxn ang="0">
                    <a:pos x="706" y="906"/>
                  </a:cxn>
                  <a:cxn ang="0">
                    <a:pos x="717" y="949"/>
                  </a:cxn>
                  <a:cxn ang="0">
                    <a:pos x="732" y="995"/>
                  </a:cxn>
                  <a:cxn ang="0">
                    <a:pos x="715" y="1000"/>
                  </a:cxn>
                  <a:cxn ang="0">
                    <a:pos x="632" y="969"/>
                  </a:cxn>
                  <a:cxn ang="0">
                    <a:pos x="581" y="951"/>
                  </a:cxn>
                  <a:cxn ang="0">
                    <a:pos x="574" y="941"/>
                  </a:cxn>
                  <a:cxn ang="0">
                    <a:pos x="552" y="886"/>
                  </a:cxn>
                  <a:cxn ang="0">
                    <a:pos x="549" y="867"/>
                  </a:cxn>
                  <a:cxn ang="0">
                    <a:pos x="512" y="803"/>
                  </a:cxn>
                  <a:cxn ang="0">
                    <a:pos x="486" y="767"/>
                  </a:cxn>
                  <a:cxn ang="0">
                    <a:pos x="475" y="741"/>
                  </a:cxn>
                  <a:cxn ang="0">
                    <a:pos x="459" y="702"/>
                  </a:cxn>
                  <a:cxn ang="0">
                    <a:pos x="412" y="649"/>
                  </a:cxn>
                  <a:cxn ang="0">
                    <a:pos x="346" y="625"/>
                  </a:cxn>
                  <a:cxn ang="0">
                    <a:pos x="294" y="636"/>
                  </a:cxn>
                  <a:cxn ang="0">
                    <a:pos x="242" y="694"/>
                  </a:cxn>
                  <a:cxn ang="0">
                    <a:pos x="196" y="666"/>
                  </a:cxn>
                  <a:cxn ang="0">
                    <a:pos x="150" y="625"/>
                  </a:cxn>
                  <a:cxn ang="0">
                    <a:pos x="135" y="565"/>
                  </a:cxn>
                  <a:cxn ang="0">
                    <a:pos x="127" y="555"/>
                  </a:cxn>
                  <a:cxn ang="0">
                    <a:pos x="94" y="514"/>
                  </a:cxn>
                  <a:cxn ang="0">
                    <a:pos x="51" y="464"/>
                  </a:cxn>
                  <a:cxn ang="0">
                    <a:pos x="14" y="419"/>
                  </a:cxn>
                  <a:cxn ang="0">
                    <a:pos x="274" y="419"/>
                  </a:cxn>
                </a:cxnLst>
                <a:rect l="0" t="0" r="r" b="b"/>
                <a:pathLst>
                  <a:path w="1027" h="1003">
                    <a:moveTo>
                      <a:pt x="749" y="800"/>
                    </a:moveTo>
                    <a:lnTo>
                      <a:pt x="750" y="804"/>
                    </a:lnTo>
                    <a:lnTo>
                      <a:pt x="746" y="808"/>
                    </a:lnTo>
                    <a:lnTo>
                      <a:pt x="746" y="804"/>
                    </a:lnTo>
                    <a:lnTo>
                      <a:pt x="749" y="802"/>
                    </a:lnTo>
                    <a:lnTo>
                      <a:pt x="749" y="800"/>
                    </a:lnTo>
                    <a:close/>
                    <a:moveTo>
                      <a:pt x="310" y="0"/>
                    </a:moveTo>
                    <a:lnTo>
                      <a:pt x="382" y="4"/>
                    </a:lnTo>
                    <a:lnTo>
                      <a:pt x="457" y="7"/>
                    </a:lnTo>
                    <a:lnTo>
                      <a:pt x="530" y="11"/>
                    </a:lnTo>
                    <a:lnTo>
                      <a:pt x="530" y="72"/>
                    </a:lnTo>
                    <a:lnTo>
                      <a:pt x="528" y="131"/>
                    </a:lnTo>
                    <a:lnTo>
                      <a:pt x="524" y="189"/>
                    </a:lnTo>
                    <a:lnTo>
                      <a:pt x="532" y="192"/>
                    </a:lnTo>
                    <a:lnTo>
                      <a:pt x="539" y="197"/>
                    </a:lnTo>
                    <a:lnTo>
                      <a:pt x="545" y="203"/>
                    </a:lnTo>
                    <a:lnTo>
                      <a:pt x="552" y="208"/>
                    </a:lnTo>
                    <a:lnTo>
                      <a:pt x="565" y="208"/>
                    </a:lnTo>
                    <a:lnTo>
                      <a:pt x="574" y="207"/>
                    </a:lnTo>
                    <a:lnTo>
                      <a:pt x="582" y="208"/>
                    </a:lnTo>
                    <a:lnTo>
                      <a:pt x="585" y="212"/>
                    </a:lnTo>
                    <a:lnTo>
                      <a:pt x="585" y="218"/>
                    </a:lnTo>
                    <a:lnTo>
                      <a:pt x="586" y="224"/>
                    </a:lnTo>
                    <a:lnTo>
                      <a:pt x="588" y="228"/>
                    </a:lnTo>
                    <a:lnTo>
                      <a:pt x="604" y="229"/>
                    </a:lnTo>
                    <a:lnTo>
                      <a:pt x="618" y="232"/>
                    </a:lnTo>
                    <a:lnTo>
                      <a:pt x="631" y="235"/>
                    </a:lnTo>
                    <a:lnTo>
                      <a:pt x="642" y="242"/>
                    </a:lnTo>
                    <a:lnTo>
                      <a:pt x="649" y="238"/>
                    </a:lnTo>
                    <a:lnTo>
                      <a:pt x="653" y="235"/>
                    </a:lnTo>
                    <a:lnTo>
                      <a:pt x="660" y="235"/>
                    </a:lnTo>
                    <a:lnTo>
                      <a:pt x="670" y="236"/>
                    </a:lnTo>
                    <a:lnTo>
                      <a:pt x="670" y="243"/>
                    </a:lnTo>
                    <a:lnTo>
                      <a:pt x="672" y="246"/>
                    </a:lnTo>
                    <a:lnTo>
                      <a:pt x="677" y="248"/>
                    </a:lnTo>
                    <a:lnTo>
                      <a:pt x="681" y="248"/>
                    </a:lnTo>
                    <a:lnTo>
                      <a:pt x="681" y="256"/>
                    </a:lnTo>
                    <a:lnTo>
                      <a:pt x="682" y="260"/>
                    </a:lnTo>
                    <a:lnTo>
                      <a:pt x="684" y="262"/>
                    </a:lnTo>
                    <a:lnTo>
                      <a:pt x="691" y="261"/>
                    </a:lnTo>
                    <a:lnTo>
                      <a:pt x="695" y="257"/>
                    </a:lnTo>
                    <a:lnTo>
                      <a:pt x="699" y="254"/>
                    </a:lnTo>
                    <a:lnTo>
                      <a:pt x="703" y="250"/>
                    </a:lnTo>
                    <a:lnTo>
                      <a:pt x="708" y="253"/>
                    </a:lnTo>
                    <a:lnTo>
                      <a:pt x="712" y="255"/>
                    </a:lnTo>
                    <a:lnTo>
                      <a:pt x="715" y="260"/>
                    </a:lnTo>
                    <a:lnTo>
                      <a:pt x="717" y="264"/>
                    </a:lnTo>
                    <a:lnTo>
                      <a:pt x="727" y="264"/>
                    </a:lnTo>
                    <a:lnTo>
                      <a:pt x="730" y="263"/>
                    </a:lnTo>
                    <a:lnTo>
                      <a:pt x="735" y="259"/>
                    </a:lnTo>
                    <a:lnTo>
                      <a:pt x="737" y="261"/>
                    </a:lnTo>
                    <a:lnTo>
                      <a:pt x="737" y="263"/>
                    </a:lnTo>
                    <a:lnTo>
                      <a:pt x="738" y="266"/>
                    </a:lnTo>
                    <a:lnTo>
                      <a:pt x="738" y="270"/>
                    </a:lnTo>
                    <a:lnTo>
                      <a:pt x="741" y="273"/>
                    </a:lnTo>
                    <a:lnTo>
                      <a:pt x="745" y="273"/>
                    </a:lnTo>
                    <a:lnTo>
                      <a:pt x="748" y="271"/>
                    </a:lnTo>
                    <a:lnTo>
                      <a:pt x="750" y="269"/>
                    </a:lnTo>
                    <a:lnTo>
                      <a:pt x="752" y="264"/>
                    </a:lnTo>
                    <a:lnTo>
                      <a:pt x="753" y="261"/>
                    </a:lnTo>
                    <a:lnTo>
                      <a:pt x="755" y="259"/>
                    </a:lnTo>
                    <a:lnTo>
                      <a:pt x="757" y="256"/>
                    </a:lnTo>
                    <a:lnTo>
                      <a:pt x="757" y="253"/>
                    </a:lnTo>
                    <a:lnTo>
                      <a:pt x="764" y="256"/>
                    </a:lnTo>
                    <a:lnTo>
                      <a:pt x="770" y="260"/>
                    </a:lnTo>
                    <a:lnTo>
                      <a:pt x="777" y="261"/>
                    </a:lnTo>
                    <a:lnTo>
                      <a:pt x="785" y="259"/>
                    </a:lnTo>
                    <a:lnTo>
                      <a:pt x="790" y="264"/>
                    </a:lnTo>
                    <a:lnTo>
                      <a:pt x="795" y="268"/>
                    </a:lnTo>
                    <a:lnTo>
                      <a:pt x="802" y="271"/>
                    </a:lnTo>
                    <a:lnTo>
                      <a:pt x="808" y="276"/>
                    </a:lnTo>
                    <a:lnTo>
                      <a:pt x="814" y="271"/>
                    </a:lnTo>
                    <a:lnTo>
                      <a:pt x="828" y="262"/>
                    </a:lnTo>
                    <a:lnTo>
                      <a:pt x="831" y="261"/>
                    </a:lnTo>
                    <a:lnTo>
                      <a:pt x="834" y="260"/>
                    </a:lnTo>
                    <a:lnTo>
                      <a:pt x="838" y="260"/>
                    </a:lnTo>
                    <a:lnTo>
                      <a:pt x="841" y="261"/>
                    </a:lnTo>
                    <a:lnTo>
                      <a:pt x="844" y="262"/>
                    </a:lnTo>
                    <a:lnTo>
                      <a:pt x="854" y="257"/>
                    </a:lnTo>
                    <a:lnTo>
                      <a:pt x="857" y="255"/>
                    </a:lnTo>
                    <a:lnTo>
                      <a:pt x="862" y="253"/>
                    </a:lnTo>
                    <a:lnTo>
                      <a:pt x="865" y="255"/>
                    </a:lnTo>
                    <a:lnTo>
                      <a:pt x="871" y="257"/>
                    </a:lnTo>
                    <a:lnTo>
                      <a:pt x="878" y="260"/>
                    </a:lnTo>
                    <a:lnTo>
                      <a:pt x="885" y="259"/>
                    </a:lnTo>
                    <a:lnTo>
                      <a:pt x="890" y="253"/>
                    </a:lnTo>
                    <a:lnTo>
                      <a:pt x="898" y="254"/>
                    </a:lnTo>
                    <a:lnTo>
                      <a:pt x="906" y="259"/>
                    </a:lnTo>
                    <a:lnTo>
                      <a:pt x="912" y="266"/>
                    </a:lnTo>
                    <a:lnTo>
                      <a:pt x="918" y="270"/>
                    </a:lnTo>
                    <a:lnTo>
                      <a:pt x="926" y="270"/>
                    </a:lnTo>
                    <a:lnTo>
                      <a:pt x="928" y="273"/>
                    </a:lnTo>
                    <a:lnTo>
                      <a:pt x="928" y="275"/>
                    </a:lnTo>
                    <a:lnTo>
                      <a:pt x="929" y="276"/>
                    </a:lnTo>
                    <a:lnTo>
                      <a:pt x="935" y="277"/>
                    </a:lnTo>
                    <a:lnTo>
                      <a:pt x="941" y="277"/>
                    </a:lnTo>
                    <a:lnTo>
                      <a:pt x="947" y="278"/>
                    </a:lnTo>
                    <a:lnTo>
                      <a:pt x="951" y="281"/>
                    </a:lnTo>
                    <a:lnTo>
                      <a:pt x="954" y="287"/>
                    </a:lnTo>
                    <a:lnTo>
                      <a:pt x="967" y="284"/>
                    </a:lnTo>
                    <a:lnTo>
                      <a:pt x="979" y="287"/>
                    </a:lnTo>
                    <a:lnTo>
                      <a:pt x="982" y="334"/>
                    </a:lnTo>
                    <a:lnTo>
                      <a:pt x="983" y="383"/>
                    </a:lnTo>
                    <a:lnTo>
                      <a:pt x="985" y="431"/>
                    </a:lnTo>
                    <a:lnTo>
                      <a:pt x="989" y="436"/>
                    </a:lnTo>
                    <a:lnTo>
                      <a:pt x="993" y="439"/>
                    </a:lnTo>
                    <a:lnTo>
                      <a:pt x="998" y="444"/>
                    </a:lnTo>
                    <a:lnTo>
                      <a:pt x="1003" y="447"/>
                    </a:lnTo>
                    <a:lnTo>
                      <a:pt x="1003" y="454"/>
                    </a:lnTo>
                    <a:lnTo>
                      <a:pt x="1004" y="457"/>
                    </a:lnTo>
                    <a:lnTo>
                      <a:pt x="1004" y="459"/>
                    </a:lnTo>
                    <a:lnTo>
                      <a:pt x="1005" y="460"/>
                    </a:lnTo>
                    <a:lnTo>
                      <a:pt x="1003" y="465"/>
                    </a:lnTo>
                    <a:lnTo>
                      <a:pt x="1005" y="472"/>
                    </a:lnTo>
                    <a:lnTo>
                      <a:pt x="1007" y="475"/>
                    </a:lnTo>
                    <a:lnTo>
                      <a:pt x="1017" y="485"/>
                    </a:lnTo>
                    <a:lnTo>
                      <a:pt x="1017" y="493"/>
                    </a:lnTo>
                    <a:lnTo>
                      <a:pt x="1020" y="499"/>
                    </a:lnTo>
                    <a:lnTo>
                      <a:pt x="1024" y="503"/>
                    </a:lnTo>
                    <a:lnTo>
                      <a:pt x="1027" y="510"/>
                    </a:lnTo>
                    <a:lnTo>
                      <a:pt x="1027" y="521"/>
                    </a:lnTo>
                    <a:lnTo>
                      <a:pt x="1025" y="521"/>
                    </a:lnTo>
                    <a:lnTo>
                      <a:pt x="1025" y="526"/>
                    </a:lnTo>
                    <a:lnTo>
                      <a:pt x="1026" y="528"/>
                    </a:lnTo>
                    <a:lnTo>
                      <a:pt x="1026" y="533"/>
                    </a:lnTo>
                    <a:lnTo>
                      <a:pt x="1027" y="536"/>
                    </a:lnTo>
                    <a:lnTo>
                      <a:pt x="1027" y="541"/>
                    </a:lnTo>
                    <a:lnTo>
                      <a:pt x="1020" y="551"/>
                    </a:lnTo>
                    <a:lnTo>
                      <a:pt x="1017" y="564"/>
                    </a:lnTo>
                    <a:lnTo>
                      <a:pt x="1014" y="578"/>
                    </a:lnTo>
                    <a:lnTo>
                      <a:pt x="1015" y="592"/>
                    </a:lnTo>
                    <a:lnTo>
                      <a:pt x="1019" y="605"/>
                    </a:lnTo>
                    <a:lnTo>
                      <a:pt x="1010" y="617"/>
                    </a:lnTo>
                    <a:lnTo>
                      <a:pt x="1004" y="622"/>
                    </a:lnTo>
                    <a:lnTo>
                      <a:pt x="1000" y="628"/>
                    </a:lnTo>
                    <a:lnTo>
                      <a:pt x="1000" y="635"/>
                    </a:lnTo>
                    <a:lnTo>
                      <a:pt x="1005" y="642"/>
                    </a:lnTo>
                    <a:lnTo>
                      <a:pt x="998" y="646"/>
                    </a:lnTo>
                    <a:lnTo>
                      <a:pt x="992" y="647"/>
                    </a:lnTo>
                    <a:lnTo>
                      <a:pt x="985" y="648"/>
                    </a:lnTo>
                    <a:lnTo>
                      <a:pt x="978" y="652"/>
                    </a:lnTo>
                    <a:lnTo>
                      <a:pt x="971" y="656"/>
                    </a:lnTo>
                    <a:lnTo>
                      <a:pt x="965" y="659"/>
                    </a:lnTo>
                    <a:lnTo>
                      <a:pt x="962" y="659"/>
                    </a:lnTo>
                    <a:lnTo>
                      <a:pt x="961" y="657"/>
                    </a:lnTo>
                    <a:lnTo>
                      <a:pt x="958" y="656"/>
                    </a:lnTo>
                    <a:lnTo>
                      <a:pt x="957" y="656"/>
                    </a:lnTo>
                    <a:lnTo>
                      <a:pt x="953" y="657"/>
                    </a:lnTo>
                    <a:lnTo>
                      <a:pt x="946" y="659"/>
                    </a:lnTo>
                    <a:lnTo>
                      <a:pt x="937" y="659"/>
                    </a:lnTo>
                    <a:lnTo>
                      <a:pt x="940" y="654"/>
                    </a:lnTo>
                    <a:lnTo>
                      <a:pt x="940" y="639"/>
                    </a:lnTo>
                    <a:lnTo>
                      <a:pt x="937" y="638"/>
                    </a:lnTo>
                    <a:lnTo>
                      <a:pt x="934" y="636"/>
                    </a:lnTo>
                    <a:lnTo>
                      <a:pt x="929" y="641"/>
                    </a:lnTo>
                    <a:lnTo>
                      <a:pt x="928" y="643"/>
                    </a:lnTo>
                    <a:lnTo>
                      <a:pt x="923" y="648"/>
                    </a:lnTo>
                    <a:lnTo>
                      <a:pt x="922" y="648"/>
                    </a:lnTo>
                    <a:lnTo>
                      <a:pt x="920" y="647"/>
                    </a:lnTo>
                    <a:lnTo>
                      <a:pt x="918" y="645"/>
                    </a:lnTo>
                    <a:lnTo>
                      <a:pt x="918" y="643"/>
                    </a:lnTo>
                    <a:lnTo>
                      <a:pt x="916" y="642"/>
                    </a:lnTo>
                    <a:lnTo>
                      <a:pt x="913" y="642"/>
                    </a:lnTo>
                    <a:lnTo>
                      <a:pt x="912" y="645"/>
                    </a:lnTo>
                    <a:lnTo>
                      <a:pt x="913" y="655"/>
                    </a:lnTo>
                    <a:lnTo>
                      <a:pt x="915" y="663"/>
                    </a:lnTo>
                    <a:lnTo>
                      <a:pt x="919" y="671"/>
                    </a:lnTo>
                    <a:lnTo>
                      <a:pt x="923" y="682"/>
                    </a:lnTo>
                    <a:lnTo>
                      <a:pt x="918" y="684"/>
                    </a:lnTo>
                    <a:lnTo>
                      <a:pt x="914" y="689"/>
                    </a:lnTo>
                    <a:lnTo>
                      <a:pt x="909" y="694"/>
                    </a:lnTo>
                    <a:lnTo>
                      <a:pt x="904" y="696"/>
                    </a:lnTo>
                    <a:lnTo>
                      <a:pt x="901" y="706"/>
                    </a:lnTo>
                    <a:lnTo>
                      <a:pt x="897" y="713"/>
                    </a:lnTo>
                    <a:lnTo>
                      <a:pt x="890" y="719"/>
                    </a:lnTo>
                    <a:lnTo>
                      <a:pt x="882" y="725"/>
                    </a:lnTo>
                    <a:lnTo>
                      <a:pt x="873" y="730"/>
                    </a:lnTo>
                    <a:lnTo>
                      <a:pt x="868" y="736"/>
                    </a:lnTo>
                    <a:lnTo>
                      <a:pt x="861" y="736"/>
                    </a:lnTo>
                    <a:lnTo>
                      <a:pt x="855" y="737"/>
                    </a:lnTo>
                    <a:lnTo>
                      <a:pt x="850" y="738"/>
                    </a:lnTo>
                    <a:lnTo>
                      <a:pt x="844" y="738"/>
                    </a:lnTo>
                    <a:lnTo>
                      <a:pt x="843" y="739"/>
                    </a:lnTo>
                    <a:lnTo>
                      <a:pt x="842" y="741"/>
                    </a:lnTo>
                    <a:lnTo>
                      <a:pt x="842" y="750"/>
                    </a:lnTo>
                    <a:lnTo>
                      <a:pt x="840" y="750"/>
                    </a:lnTo>
                    <a:lnTo>
                      <a:pt x="836" y="746"/>
                    </a:lnTo>
                    <a:lnTo>
                      <a:pt x="836" y="745"/>
                    </a:lnTo>
                    <a:lnTo>
                      <a:pt x="835" y="744"/>
                    </a:lnTo>
                    <a:lnTo>
                      <a:pt x="834" y="744"/>
                    </a:lnTo>
                    <a:lnTo>
                      <a:pt x="833" y="745"/>
                    </a:lnTo>
                    <a:lnTo>
                      <a:pt x="831" y="745"/>
                    </a:lnTo>
                    <a:lnTo>
                      <a:pt x="828" y="746"/>
                    </a:lnTo>
                    <a:lnTo>
                      <a:pt x="826" y="747"/>
                    </a:lnTo>
                    <a:lnTo>
                      <a:pt x="821" y="747"/>
                    </a:lnTo>
                    <a:lnTo>
                      <a:pt x="819" y="746"/>
                    </a:lnTo>
                    <a:lnTo>
                      <a:pt x="819" y="740"/>
                    </a:lnTo>
                    <a:lnTo>
                      <a:pt x="815" y="740"/>
                    </a:lnTo>
                    <a:lnTo>
                      <a:pt x="813" y="741"/>
                    </a:lnTo>
                    <a:lnTo>
                      <a:pt x="812" y="743"/>
                    </a:lnTo>
                    <a:lnTo>
                      <a:pt x="806" y="743"/>
                    </a:lnTo>
                    <a:lnTo>
                      <a:pt x="804" y="741"/>
                    </a:lnTo>
                    <a:lnTo>
                      <a:pt x="804" y="739"/>
                    </a:lnTo>
                    <a:lnTo>
                      <a:pt x="802" y="736"/>
                    </a:lnTo>
                    <a:lnTo>
                      <a:pt x="800" y="737"/>
                    </a:lnTo>
                    <a:lnTo>
                      <a:pt x="799" y="738"/>
                    </a:lnTo>
                    <a:lnTo>
                      <a:pt x="799" y="739"/>
                    </a:lnTo>
                    <a:lnTo>
                      <a:pt x="801" y="744"/>
                    </a:lnTo>
                    <a:lnTo>
                      <a:pt x="801" y="745"/>
                    </a:lnTo>
                    <a:lnTo>
                      <a:pt x="802" y="747"/>
                    </a:lnTo>
                    <a:lnTo>
                      <a:pt x="802" y="750"/>
                    </a:lnTo>
                    <a:lnTo>
                      <a:pt x="797" y="748"/>
                    </a:lnTo>
                    <a:lnTo>
                      <a:pt x="793" y="745"/>
                    </a:lnTo>
                    <a:lnTo>
                      <a:pt x="792" y="741"/>
                    </a:lnTo>
                    <a:lnTo>
                      <a:pt x="788" y="738"/>
                    </a:lnTo>
                    <a:lnTo>
                      <a:pt x="783" y="738"/>
                    </a:lnTo>
                    <a:lnTo>
                      <a:pt x="781" y="743"/>
                    </a:lnTo>
                    <a:lnTo>
                      <a:pt x="785" y="747"/>
                    </a:lnTo>
                    <a:lnTo>
                      <a:pt x="788" y="753"/>
                    </a:lnTo>
                    <a:lnTo>
                      <a:pt x="791" y="760"/>
                    </a:lnTo>
                    <a:lnTo>
                      <a:pt x="788" y="766"/>
                    </a:lnTo>
                    <a:lnTo>
                      <a:pt x="793" y="764"/>
                    </a:lnTo>
                    <a:lnTo>
                      <a:pt x="800" y="764"/>
                    </a:lnTo>
                    <a:lnTo>
                      <a:pt x="793" y="771"/>
                    </a:lnTo>
                    <a:lnTo>
                      <a:pt x="785" y="773"/>
                    </a:lnTo>
                    <a:lnTo>
                      <a:pt x="778" y="769"/>
                    </a:lnTo>
                    <a:lnTo>
                      <a:pt x="771" y="764"/>
                    </a:lnTo>
                    <a:lnTo>
                      <a:pt x="770" y="768"/>
                    </a:lnTo>
                    <a:lnTo>
                      <a:pt x="770" y="774"/>
                    </a:lnTo>
                    <a:lnTo>
                      <a:pt x="771" y="780"/>
                    </a:lnTo>
                    <a:lnTo>
                      <a:pt x="770" y="785"/>
                    </a:lnTo>
                    <a:lnTo>
                      <a:pt x="766" y="789"/>
                    </a:lnTo>
                    <a:lnTo>
                      <a:pt x="763" y="786"/>
                    </a:lnTo>
                    <a:lnTo>
                      <a:pt x="759" y="786"/>
                    </a:lnTo>
                    <a:lnTo>
                      <a:pt x="748" y="790"/>
                    </a:lnTo>
                    <a:lnTo>
                      <a:pt x="742" y="792"/>
                    </a:lnTo>
                    <a:lnTo>
                      <a:pt x="737" y="789"/>
                    </a:lnTo>
                    <a:lnTo>
                      <a:pt x="738" y="795"/>
                    </a:lnTo>
                    <a:lnTo>
                      <a:pt x="738" y="801"/>
                    </a:lnTo>
                    <a:lnTo>
                      <a:pt x="741" y="804"/>
                    </a:lnTo>
                    <a:lnTo>
                      <a:pt x="746" y="808"/>
                    </a:lnTo>
                    <a:lnTo>
                      <a:pt x="743" y="814"/>
                    </a:lnTo>
                    <a:lnTo>
                      <a:pt x="741" y="820"/>
                    </a:lnTo>
                    <a:lnTo>
                      <a:pt x="730" y="817"/>
                    </a:lnTo>
                    <a:lnTo>
                      <a:pt x="719" y="817"/>
                    </a:lnTo>
                    <a:lnTo>
                      <a:pt x="709" y="820"/>
                    </a:lnTo>
                    <a:lnTo>
                      <a:pt x="713" y="823"/>
                    </a:lnTo>
                    <a:lnTo>
                      <a:pt x="715" y="824"/>
                    </a:lnTo>
                    <a:lnTo>
                      <a:pt x="719" y="824"/>
                    </a:lnTo>
                    <a:lnTo>
                      <a:pt x="721" y="825"/>
                    </a:lnTo>
                    <a:lnTo>
                      <a:pt x="723" y="828"/>
                    </a:lnTo>
                    <a:lnTo>
                      <a:pt x="724" y="830"/>
                    </a:lnTo>
                    <a:lnTo>
                      <a:pt x="729" y="837"/>
                    </a:lnTo>
                    <a:lnTo>
                      <a:pt x="728" y="844"/>
                    </a:lnTo>
                    <a:lnTo>
                      <a:pt x="724" y="851"/>
                    </a:lnTo>
                    <a:lnTo>
                      <a:pt x="722" y="857"/>
                    </a:lnTo>
                    <a:lnTo>
                      <a:pt x="721" y="865"/>
                    </a:lnTo>
                    <a:lnTo>
                      <a:pt x="712" y="866"/>
                    </a:lnTo>
                    <a:lnTo>
                      <a:pt x="700" y="862"/>
                    </a:lnTo>
                    <a:lnTo>
                      <a:pt x="695" y="859"/>
                    </a:lnTo>
                    <a:lnTo>
                      <a:pt x="689" y="857"/>
                    </a:lnTo>
                    <a:lnTo>
                      <a:pt x="691" y="862"/>
                    </a:lnTo>
                    <a:lnTo>
                      <a:pt x="693" y="866"/>
                    </a:lnTo>
                    <a:lnTo>
                      <a:pt x="695" y="870"/>
                    </a:lnTo>
                    <a:lnTo>
                      <a:pt x="695" y="876"/>
                    </a:lnTo>
                    <a:lnTo>
                      <a:pt x="703" y="877"/>
                    </a:lnTo>
                    <a:lnTo>
                      <a:pt x="710" y="878"/>
                    </a:lnTo>
                    <a:lnTo>
                      <a:pt x="717" y="876"/>
                    </a:lnTo>
                    <a:lnTo>
                      <a:pt x="715" y="883"/>
                    </a:lnTo>
                    <a:lnTo>
                      <a:pt x="714" y="890"/>
                    </a:lnTo>
                    <a:lnTo>
                      <a:pt x="712" y="895"/>
                    </a:lnTo>
                    <a:lnTo>
                      <a:pt x="707" y="899"/>
                    </a:lnTo>
                    <a:lnTo>
                      <a:pt x="706" y="906"/>
                    </a:lnTo>
                    <a:lnTo>
                      <a:pt x="707" y="911"/>
                    </a:lnTo>
                    <a:lnTo>
                      <a:pt x="709" y="915"/>
                    </a:lnTo>
                    <a:lnTo>
                      <a:pt x="713" y="920"/>
                    </a:lnTo>
                    <a:lnTo>
                      <a:pt x="715" y="925"/>
                    </a:lnTo>
                    <a:lnTo>
                      <a:pt x="716" y="933"/>
                    </a:lnTo>
                    <a:lnTo>
                      <a:pt x="716" y="941"/>
                    </a:lnTo>
                    <a:lnTo>
                      <a:pt x="717" y="949"/>
                    </a:lnTo>
                    <a:lnTo>
                      <a:pt x="722" y="958"/>
                    </a:lnTo>
                    <a:lnTo>
                      <a:pt x="724" y="962"/>
                    </a:lnTo>
                    <a:lnTo>
                      <a:pt x="727" y="967"/>
                    </a:lnTo>
                    <a:lnTo>
                      <a:pt x="728" y="974"/>
                    </a:lnTo>
                    <a:lnTo>
                      <a:pt x="728" y="982"/>
                    </a:lnTo>
                    <a:lnTo>
                      <a:pt x="729" y="989"/>
                    </a:lnTo>
                    <a:lnTo>
                      <a:pt x="732" y="995"/>
                    </a:lnTo>
                    <a:lnTo>
                      <a:pt x="732" y="996"/>
                    </a:lnTo>
                    <a:lnTo>
                      <a:pt x="730" y="998"/>
                    </a:lnTo>
                    <a:lnTo>
                      <a:pt x="723" y="998"/>
                    </a:lnTo>
                    <a:lnTo>
                      <a:pt x="723" y="999"/>
                    </a:lnTo>
                    <a:lnTo>
                      <a:pt x="722" y="1000"/>
                    </a:lnTo>
                    <a:lnTo>
                      <a:pt x="723" y="1003"/>
                    </a:lnTo>
                    <a:lnTo>
                      <a:pt x="715" y="1000"/>
                    </a:lnTo>
                    <a:lnTo>
                      <a:pt x="708" y="995"/>
                    </a:lnTo>
                    <a:lnTo>
                      <a:pt x="701" y="988"/>
                    </a:lnTo>
                    <a:lnTo>
                      <a:pt x="693" y="983"/>
                    </a:lnTo>
                    <a:lnTo>
                      <a:pt x="650" y="983"/>
                    </a:lnTo>
                    <a:lnTo>
                      <a:pt x="644" y="978"/>
                    </a:lnTo>
                    <a:lnTo>
                      <a:pt x="639" y="972"/>
                    </a:lnTo>
                    <a:lnTo>
                      <a:pt x="632" y="969"/>
                    </a:lnTo>
                    <a:lnTo>
                      <a:pt x="624" y="967"/>
                    </a:lnTo>
                    <a:lnTo>
                      <a:pt x="614" y="967"/>
                    </a:lnTo>
                    <a:lnTo>
                      <a:pt x="609" y="960"/>
                    </a:lnTo>
                    <a:lnTo>
                      <a:pt x="602" y="955"/>
                    </a:lnTo>
                    <a:lnTo>
                      <a:pt x="593" y="953"/>
                    </a:lnTo>
                    <a:lnTo>
                      <a:pt x="582" y="953"/>
                    </a:lnTo>
                    <a:lnTo>
                      <a:pt x="581" y="951"/>
                    </a:lnTo>
                    <a:lnTo>
                      <a:pt x="581" y="946"/>
                    </a:lnTo>
                    <a:lnTo>
                      <a:pt x="580" y="943"/>
                    </a:lnTo>
                    <a:lnTo>
                      <a:pt x="579" y="943"/>
                    </a:lnTo>
                    <a:lnTo>
                      <a:pt x="578" y="942"/>
                    </a:lnTo>
                    <a:lnTo>
                      <a:pt x="576" y="942"/>
                    </a:lnTo>
                    <a:lnTo>
                      <a:pt x="575" y="941"/>
                    </a:lnTo>
                    <a:lnTo>
                      <a:pt x="574" y="941"/>
                    </a:lnTo>
                    <a:lnTo>
                      <a:pt x="573" y="932"/>
                    </a:lnTo>
                    <a:lnTo>
                      <a:pt x="572" y="921"/>
                    </a:lnTo>
                    <a:lnTo>
                      <a:pt x="566" y="909"/>
                    </a:lnTo>
                    <a:lnTo>
                      <a:pt x="559" y="899"/>
                    </a:lnTo>
                    <a:lnTo>
                      <a:pt x="552" y="891"/>
                    </a:lnTo>
                    <a:lnTo>
                      <a:pt x="551" y="888"/>
                    </a:lnTo>
                    <a:lnTo>
                      <a:pt x="552" y="886"/>
                    </a:lnTo>
                    <a:lnTo>
                      <a:pt x="552" y="884"/>
                    </a:lnTo>
                    <a:lnTo>
                      <a:pt x="553" y="883"/>
                    </a:lnTo>
                    <a:lnTo>
                      <a:pt x="554" y="880"/>
                    </a:lnTo>
                    <a:lnTo>
                      <a:pt x="554" y="876"/>
                    </a:lnTo>
                    <a:lnTo>
                      <a:pt x="553" y="873"/>
                    </a:lnTo>
                    <a:lnTo>
                      <a:pt x="551" y="872"/>
                    </a:lnTo>
                    <a:lnTo>
                      <a:pt x="549" y="867"/>
                    </a:lnTo>
                    <a:lnTo>
                      <a:pt x="551" y="853"/>
                    </a:lnTo>
                    <a:lnTo>
                      <a:pt x="549" y="845"/>
                    </a:lnTo>
                    <a:lnTo>
                      <a:pt x="545" y="838"/>
                    </a:lnTo>
                    <a:lnTo>
                      <a:pt x="538" y="834"/>
                    </a:lnTo>
                    <a:lnTo>
                      <a:pt x="530" y="831"/>
                    </a:lnTo>
                    <a:lnTo>
                      <a:pt x="522" y="817"/>
                    </a:lnTo>
                    <a:lnTo>
                      <a:pt x="512" y="803"/>
                    </a:lnTo>
                    <a:lnTo>
                      <a:pt x="504" y="789"/>
                    </a:lnTo>
                    <a:lnTo>
                      <a:pt x="503" y="787"/>
                    </a:lnTo>
                    <a:lnTo>
                      <a:pt x="501" y="785"/>
                    </a:lnTo>
                    <a:lnTo>
                      <a:pt x="497" y="783"/>
                    </a:lnTo>
                    <a:lnTo>
                      <a:pt x="490" y="780"/>
                    </a:lnTo>
                    <a:lnTo>
                      <a:pt x="488" y="774"/>
                    </a:lnTo>
                    <a:lnTo>
                      <a:pt x="486" y="767"/>
                    </a:lnTo>
                    <a:lnTo>
                      <a:pt x="485" y="758"/>
                    </a:lnTo>
                    <a:lnTo>
                      <a:pt x="485" y="757"/>
                    </a:lnTo>
                    <a:lnTo>
                      <a:pt x="483" y="754"/>
                    </a:lnTo>
                    <a:lnTo>
                      <a:pt x="481" y="747"/>
                    </a:lnTo>
                    <a:lnTo>
                      <a:pt x="479" y="744"/>
                    </a:lnTo>
                    <a:lnTo>
                      <a:pt x="476" y="743"/>
                    </a:lnTo>
                    <a:lnTo>
                      <a:pt x="475" y="741"/>
                    </a:lnTo>
                    <a:lnTo>
                      <a:pt x="473" y="740"/>
                    </a:lnTo>
                    <a:lnTo>
                      <a:pt x="473" y="736"/>
                    </a:lnTo>
                    <a:lnTo>
                      <a:pt x="472" y="732"/>
                    </a:lnTo>
                    <a:lnTo>
                      <a:pt x="465" y="722"/>
                    </a:lnTo>
                    <a:lnTo>
                      <a:pt x="462" y="717"/>
                    </a:lnTo>
                    <a:lnTo>
                      <a:pt x="461" y="709"/>
                    </a:lnTo>
                    <a:lnTo>
                      <a:pt x="459" y="702"/>
                    </a:lnTo>
                    <a:lnTo>
                      <a:pt x="452" y="690"/>
                    </a:lnTo>
                    <a:lnTo>
                      <a:pt x="443" y="681"/>
                    </a:lnTo>
                    <a:lnTo>
                      <a:pt x="433" y="670"/>
                    </a:lnTo>
                    <a:lnTo>
                      <a:pt x="429" y="664"/>
                    </a:lnTo>
                    <a:lnTo>
                      <a:pt x="422" y="657"/>
                    </a:lnTo>
                    <a:lnTo>
                      <a:pt x="413" y="650"/>
                    </a:lnTo>
                    <a:lnTo>
                      <a:pt x="412" y="649"/>
                    </a:lnTo>
                    <a:lnTo>
                      <a:pt x="411" y="649"/>
                    </a:lnTo>
                    <a:lnTo>
                      <a:pt x="411" y="650"/>
                    </a:lnTo>
                    <a:lnTo>
                      <a:pt x="404" y="642"/>
                    </a:lnTo>
                    <a:lnTo>
                      <a:pt x="395" y="628"/>
                    </a:lnTo>
                    <a:lnTo>
                      <a:pt x="381" y="629"/>
                    </a:lnTo>
                    <a:lnTo>
                      <a:pt x="365" y="628"/>
                    </a:lnTo>
                    <a:lnTo>
                      <a:pt x="346" y="625"/>
                    </a:lnTo>
                    <a:lnTo>
                      <a:pt x="334" y="620"/>
                    </a:lnTo>
                    <a:lnTo>
                      <a:pt x="328" y="620"/>
                    </a:lnTo>
                    <a:lnTo>
                      <a:pt x="323" y="622"/>
                    </a:lnTo>
                    <a:lnTo>
                      <a:pt x="318" y="628"/>
                    </a:lnTo>
                    <a:lnTo>
                      <a:pt x="309" y="627"/>
                    </a:lnTo>
                    <a:lnTo>
                      <a:pt x="299" y="631"/>
                    </a:lnTo>
                    <a:lnTo>
                      <a:pt x="294" y="636"/>
                    </a:lnTo>
                    <a:lnTo>
                      <a:pt x="289" y="645"/>
                    </a:lnTo>
                    <a:lnTo>
                      <a:pt x="284" y="655"/>
                    </a:lnTo>
                    <a:lnTo>
                      <a:pt x="278" y="668"/>
                    </a:lnTo>
                    <a:lnTo>
                      <a:pt x="273" y="678"/>
                    </a:lnTo>
                    <a:lnTo>
                      <a:pt x="263" y="688"/>
                    </a:lnTo>
                    <a:lnTo>
                      <a:pt x="254" y="696"/>
                    </a:lnTo>
                    <a:lnTo>
                      <a:pt x="242" y="694"/>
                    </a:lnTo>
                    <a:lnTo>
                      <a:pt x="232" y="689"/>
                    </a:lnTo>
                    <a:lnTo>
                      <a:pt x="224" y="683"/>
                    </a:lnTo>
                    <a:lnTo>
                      <a:pt x="214" y="676"/>
                    </a:lnTo>
                    <a:lnTo>
                      <a:pt x="210" y="671"/>
                    </a:lnTo>
                    <a:lnTo>
                      <a:pt x="209" y="669"/>
                    </a:lnTo>
                    <a:lnTo>
                      <a:pt x="206" y="668"/>
                    </a:lnTo>
                    <a:lnTo>
                      <a:pt x="196" y="666"/>
                    </a:lnTo>
                    <a:lnTo>
                      <a:pt x="186" y="662"/>
                    </a:lnTo>
                    <a:lnTo>
                      <a:pt x="179" y="656"/>
                    </a:lnTo>
                    <a:lnTo>
                      <a:pt x="175" y="649"/>
                    </a:lnTo>
                    <a:lnTo>
                      <a:pt x="168" y="642"/>
                    </a:lnTo>
                    <a:lnTo>
                      <a:pt x="161" y="638"/>
                    </a:lnTo>
                    <a:lnTo>
                      <a:pt x="153" y="634"/>
                    </a:lnTo>
                    <a:lnTo>
                      <a:pt x="150" y="625"/>
                    </a:lnTo>
                    <a:lnTo>
                      <a:pt x="141" y="608"/>
                    </a:lnTo>
                    <a:lnTo>
                      <a:pt x="138" y="600"/>
                    </a:lnTo>
                    <a:lnTo>
                      <a:pt x="139" y="589"/>
                    </a:lnTo>
                    <a:lnTo>
                      <a:pt x="140" y="582"/>
                    </a:lnTo>
                    <a:lnTo>
                      <a:pt x="139" y="575"/>
                    </a:lnTo>
                    <a:lnTo>
                      <a:pt x="135" y="566"/>
                    </a:lnTo>
                    <a:lnTo>
                      <a:pt x="135" y="565"/>
                    </a:lnTo>
                    <a:lnTo>
                      <a:pt x="134" y="562"/>
                    </a:lnTo>
                    <a:lnTo>
                      <a:pt x="134" y="559"/>
                    </a:lnTo>
                    <a:lnTo>
                      <a:pt x="133" y="557"/>
                    </a:lnTo>
                    <a:lnTo>
                      <a:pt x="132" y="557"/>
                    </a:lnTo>
                    <a:lnTo>
                      <a:pt x="129" y="556"/>
                    </a:lnTo>
                    <a:lnTo>
                      <a:pt x="128" y="556"/>
                    </a:lnTo>
                    <a:lnTo>
                      <a:pt x="127" y="555"/>
                    </a:lnTo>
                    <a:lnTo>
                      <a:pt x="127" y="543"/>
                    </a:lnTo>
                    <a:lnTo>
                      <a:pt x="125" y="540"/>
                    </a:lnTo>
                    <a:lnTo>
                      <a:pt x="122" y="537"/>
                    </a:lnTo>
                    <a:lnTo>
                      <a:pt x="121" y="535"/>
                    </a:lnTo>
                    <a:lnTo>
                      <a:pt x="105" y="519"/>
                    </a:lnTo>
                    <a:lnTo>
                      <a:pt x="101" y="516"/>
                    </a:lnTo>
                    <a:lnTo>
                      <a:pt x="94" y="514"/>
                    </a:lnTo>
                    <a:lnTo>
                      <a:pt x="87" y="509"/>
                    </a:lnTo>
                    <a:lnTo>
                      <a:pt x="83" y="502"/>
                    </a:lnTo>
                    <a:lnTo>
                      <a:pt x="82" y="499"/>
                    </a:lnTo>
                    <a:lnTo>
                      <a:pt x="77" y="492"/>
                    </a:lnTo>
                    <a:lnTo>
                      <a:pt x="70" y="487"/>
                    </a:lnTo>
                    <a:lnTo>
                      <a:pt x="68" y="485"/>
                    </a:lnTo>
                    <a:lnTo>
                      <a:pt x="51" y="464"/>
                    </a:lnTo>
                    <a:lnTo>
                      <a:pt x="41" y="454"/>
                    </a:lnTo>
                    <a:lnTo>
                      <a:pt x="28" y="447"/>
                    </a:lnTo>
                    <a:lnTo>
                      <a:pt x="27" y="440"/>
                    </a:lnTo>
                    <a:lnTo>
                      <a:pt x="25" y="435"/>
                    </a:lnTo>
                    <a:lnTo>
                      <a:pt x="23" y="428"/>
                    </a:lnTo>
                    <a:lnTo>
                      <a:pt x="19" y="423"/>
                    </a:lnTo>
                    <a:lnTo>
                      <a:pt x="14" y="419"/>
                    </a:lnTo>
                    <a:lnTo>
                      <a:pt x="8" y="416"/>
                    </a:lnTo>
                    <a:lnTo>
                      <a:pt x="4" y="411"/>
                    </a:lnTo>
                    <a:lnTo>
                      <a:pt x="0" y="405"/>
                    </a:lnTo>
                    <a:lnTo>
                      <a:pt x="0" y="397"/>
                    </a:lnTo>
                    <a:lnTo>
                      <a:pt x="90" y="407"/>
                    </a:lnTo>
                    <a:lnTo>
                      <a:pt x="181" y="414"/>
                    </a:lnTo>
                    <a:lnTo>
                      <a:pt x="274" y="419"/>
                    </a:lnTo>
                    <a:lnTo>
                      <a:pt x="275" y="418"/>
                    </a:lnTo>
                    <a:lnTo>
                      <a:pt x="277" y="417"/>
                    </a:lnTo>
                    <a:lnTo>
                      <a:pt x="280" y="415"/>
                    </a:lnTo>
                    <a:lnTo>
                      <a:pt x="282" y="414"/>
                    </a:lnTo>
                    <a:lnTo>
                      <a:pt x="296" y="206"/>
                    </a:lnTo>
                    <a:lnTo>
                      <a:pt x="31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1" name="Freeform 190"/>
            <p:cNvSpPr/>
            <p:nvPr/>
          </p:nvSpPr>
          <p:spPr>
            <a:xfrm>
              <a:off x="3181048" y="2206171"/>
              <a:ext cx="5875866" cy="3101219"/>
            </a:xfrm>
            <a:custGeom>
              <a:avLst/>
              <a:gdLst>
                <a:gd name="connsiteX0" fmla="*/ 665238 w 5875866"/>
                <a:gd name="connsiteY0" fmla="*/ 0 h 3101219"/>
                <a:gd name="connsiteX1" fmla="*/ 1260323 w 5875866"/>
                <a:gd name="connsiteY1" fmla="*/ 391886 h 3101219"/>
                <a:gd name="connsiteX2" fmla="*/ 258838 w 5875866"/>
                <a:gd name="connsiteY2" fmla="*/ 1001486 h 3101219"/>
                <a:gd name="connsiteX3" fmla="*/ 2813352 w 5875866"/>
                <a:gd name="connsiteY3" fmla="*/ 2235200 h 3101219"/>
                <a:gd name="connsiteX4" fmla="*/ 4482495 w 5875866"/>
                <a:gd name="connsiteY4" fmla="*/ 1756229 h 3101219"/>
                <a:gd name="connsiteX5" fmla="*/ 5367866 w 5875866"/>
                <a:gd name="connsiteY5" fmla="*/ 2220686 h 3101219"/>
                <a:gd name="connsiteX6" fmla="*/ 5716209 w 5875866"/>
                <a:gd name="connsiteY6" fmla="*/ 2873829 h 3101219"/>
                <a:gd name="connsiteX7" fmla="*/ 5875866 w 5875866"/>
                <a:gd name="connsiteY7" fmla="*/ 856343 h 3101219"/>
                <a:gd name="connsiteX8" fmla="*/ 5875866 w 5875866"/>
                <a:gd name="connsiteY8" fmla="*/ 856343 h 3101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75866" h="3101219">
                  <a:moveTo>
                    <a:pt x="665238" y="0"/>
                  </a:moveTo>
                  <a:cubicBezTo>
                    <a:pt x="996647" y="112486"/>
                    <a:pt x="1328056" y="224972"/>
                    <a:pt x="1260323" y="391886"/>
                  </a:cubicBezTo>
                  <a:cubicBezTo>
                    <a:pt x="1192590" y="558800"/>
                    <a:pt x="0" y="694267"/>
                    <a:pt x="258838" y="1001486"/>
                  </a:cubicBezTo>
                  <a:cubicBezTo>
                    <a:pt x="517676" y="1308705"/>
                    <a:pt x="2109409" y="2109410"/>
                    <a:pt x="2813352" y="2235200"/>
                  </a:cubicBezTo>
                  <a:cubicBezTo>
                    <a:pt x="3517295" y="2360991"/>
                    <a:pt x="4056743" y="1758648"/>
                    <a:pt x="4482495" y="1756229"/>
                  </a:cubicBezTo>
                  <a:cubicBezTo>
                    <a:pt x="4908247" y="1753810"/>
                    <a:pt x="5162247" y="2034419"/>
                    <a:pt x="5367866" y="2220686"/>
                  </a:cubicBezTo>
                  <a:cubicBezTo>
                    <a:pt x="5573485" y="2406953"/>
                    <a:pt x="5631542" y="3101219"/>
                    <a:pt x="5716209" y="2873829"/>
                  </a:cubicBezTo>
                  <a:cubicBezTo>
                    <a:pt x="5800876" y="2646439"/>
                    <a:pt x="5875866" y="856343"/>
                    <a:pt x="5875866" y="856343"/>
                  </a:cubicBezTo>
                  <a:lnTo>
                    <a:pt x="5875866" y="856343"/>
                  </a:lnTo>
                </a:path>
              </a:pathLst>
            </a:cu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 86"/>
            <p:cNvGrpSpPr/>
            <p:nvPr/>
          </p:nvGrpSpPr>
          <p:grpSpPr>
            <a:xfrm>
              <a:off x="3289526" y="2703387"/>
              <a:ext cx="287286" cy="287284"/>
              <a:chOff x="2964141" y="1040092"/>
              <a:chExt cx="1066800" cy="1066800"/>
            </a:xfrm>
          </p:grpSpPr>
          <p:sp>
            <p:nvSpPr>
              <p:cNvPr id="61" name="Teardrop 60"/>
              <p:cNvSpPr/>
              <p:nvPr/>
            </p:nvSpPr>
            <p:spPr>
              <a:xfrm rot="8100000">
                <a:off x="2964141" y="1040092"/>
                <a:ext cx="1066800" cy="1066800"/>
              </a:xfrm>
              <a:prstGeom prst="teardrop">
                <a:avLst>
                  <a:gd name="adj" fmla="val 200000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3183216" y="1257300"/>
                <a:ext cx="628650" cy="6286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86"/>
            <p:cNvGrpSpPr/>
            <p:nvPr/>
          </p:nvGrpSpPr>
          <p:grpSpPr>
            <a:xfrm>
              <a:off x="4296584" y="1993146"/>
              <a:ext cx="287286" cy="287284"/>
              <a:chOff x="2964141" y="1040092"/>
              <a:chExt cx="1066800" cy="1066800"/>
            </a:xfrm>
          </p:grpSpPr>
          <p:sp>
            <p:nvSpPr>
              <p:cNvPr id="64" name="Teardrop 63"/>
              <p:cNvSpPr/>
              <p:nvPr/>
            </p:nvSpPr>
            <p:spPr>
              <a:xfrm rot="8100000">
                <a:off x="2964141" y="1040092"/>
                <a:ext cx="1066800" cy="1066800"/>
              </a:xfrm>
              <a:prstGeom prst="teardrop">
                <a:avLst>
                  <a:gd name="adj" fmla="val 200000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183216" y="1257300"/>
                <a:ext cx="628650" cy="6286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6" name="Group 86"/>
            <p:cNvGrpSpPr/>
            <p:nvPr/>
          </p:nvGrpSpPr>
          <p:grpSpPr>
            <a:xfrm>
              <a:off x="3766554" y="1600923"/>
              <a:ext cx="287286" cy="287284"/>
              <a:chOff x="2964141" y="1040092"/>
              <a:chExt cx="1066800" cy="1066800"/>
            </a:xfrm>
          </p:grpSpPr>
          <p:sp>
            <p:nvSpPr>
              <p:cNvPr id="67" name="Teardrop 66"/>
              <p:cNvSpPr/>
              <p:nvPr/>
            </p:nvSpPr>
            <p:spPr>
              <a:xfrm rot="8100000">
                <a:off x="2964141" y="1040092"/>
                <a:ext cx="1066800" cy="1066800"/>
              </a:xfrm>
              <a:prstGeom prst="teardrop">
                <a:avLst>
                  <a:gd name="adj" fmla="val 200000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183216" y="1257300"/>
                <a:ext cx="628650" cy="6286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9" name="Group 86"/>
            <p:cNvGrpSpPr/>
            <p:nvPr/>
          </p:nvGrpSpPr>
          <p:grpSpPr>
            <a:xfrm>
              <a:off x="5833672" y="3858852"/>
              <a:ext cx="287286" cy="287284"/>
              <a:chOff x="2964141" y="1040092"/>
              <a:chExt cx="1066800" cy="1066800"/>
            </a:xfrm>
          </p:grpSpPr>
          <p:sp>
            <p:nvSpPr>
              <p:cNvPr id="70" name="Teardrop 69"/>
              <p:cNvSpPr/>
              <p:nvPr/>
            </p:nvSpPr>
            <p:spPr>
              <a:xfrm rot="8100000">
                <a:off x="2964141" y="1040092"/>
                <a:ext cx="1066800" cy="1066800"/>
              </a:xfrm>
              <a:prstGeom prst="teardrop">
                <a:avLst>
                  <a:gd name="adj" fmla="val 200000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3183216" y="1257300"/>
                <a:ext cx="628650" cy="6286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86"/>
            <p:cNvGrpSpPr/>
            <p:nvPr/>
          </p:nvGrpSpPr>
          <p:grpSpPr>
            <a:xfrm>
              <a:off x="7550969" y="3392426"/>
              <a:ext cx="287286" cy="287284"/>
              <a:chOff x="2964141" y="1040092"/>
              <a:chExt cx="1066800" cy="1066800"/>
            </a:xfrm>
          </p:grpSpPr>
          <p:sp>
            <p:nvSpPr>
              <p:cNvPr id="73" name="Teardrop 72"/>
              <p:cNvSpPr/>
              <p:nvPr/>
            </p:nvSpPr>
            <p:spPr>
              <a:xfrm rot="8100000">
                <a:off x="2964141" y="1040092"/>
                <a:ext cx="1066800" cy="1066800"/>
              </a:xfrm>
              <a:prstGeom prst="teardrop">
                <a:avLst>
                  <a:gd name="adj" fmla="val 200000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183216" y="1257300"/>
                <a:ext cx="628650" cy="6286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86"/>
            <p:cNvGrpSpPr/>
            <p:nvPr/>
          </p:nvGrpSpPr>
          <p:grpSpPr>
            <a:xfrm>
              <a:off x="8907847" y="2459571"/>
              <a:ext cx="287286" cy="287284"/>
              <a:chOff x="2964141" y="1040092"/>
              <a:chExt cx="1066800" cy="1066800"/>
            </a:xfrm>
          </p:grpSpPr>
          <p:sp>
            <p:nvSpPr>
              <p:cNvPr id="76" name="Teardrop 75"/>
              <p:cNvSpPr/>
              <p:nvPr/>
            </p:nvSpPr>
            <p:spPr>
              <a:xfrm rot="8100000">
                <a:off x="2964141" y="1040092"/>
                <a:ext cx="1066800" cy="1066800"/>
              </a:xfrm>
              <a:prstGeom prst="teardrop">
                <a:avLst>
                  <a:gd name="adj" fmla="val 200000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183216" y="1257300"/>
                <a:ext cx="628650" cy="6286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" name="Group 86"/>
            <p:cNvGrpSpPr/>
            <p:nvPr/>
          </p:nvGrpSpPr>
          <p:grpSpPr>
            <a:xfrm>
              <a:off x="8388418" y="3816450"/>
              <a:ext cx="287286" cy="287284"/>
              <a:chOff x="2964141" y="1040092"/>
              <a:chExt cx="1066800" cy="1066800"/>
            </a:xfrm>
          </p:grpSpPr>
          <p:sp>
            <p:nvSpPr>
              <p:cNvPr id="79" name="Teardrop 78"/>
              <p:cNvSpPr/>
              <p:nvPr/>
            </p:nvSpPr>
            <p:spPr>
              <a:xfrm rot="8100000">
                <a:off x="2964141" y="1040092"/>
                <a:ext cx="1066800" cy="1066800"/>
              </a:xfrm>
              <a:prstGeom prst="teardrop">
                <a:avLst>
                  <a:gd name="adj" fmla="val 200000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183216" y="1257300"/>
                <a:ext cx="628650" cy="6286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" name="Group 86"/>
            <p:cNvGrpSpPr/>
            <p:nvPr/>
          </p:nvGrpSpPr>
          <p:grpSpPr>
            <a:xfrm>
              <a:off x="8759439" y="4484285"/>
              <a:ext cx="287286" cy="287284"/>
              <a:chOff x="2964141" y="1040092"/>
              <a:chExt cx="1066800" cy="1066800"/>
            </a:xfrm>
          </p:grpSpPr>
          <p:sp>
            <p:nvSpPr>
              <p:cNvPr id="82" name="Teardrop 81"/>
              <p:cNvSpPr/>
              <p:nvPr/>
            </p:nvSpPr>
            <p:spPr>
              <a:xfrm rot="8100000">
                <a:off x="2964141" y="1040092"/>
                <a:ext cx="1066800" cy="1066800"/>
              </a:xfrm>
              <a:prstGeom prst="teardrop">
                <a:avLst>
                  <a:gd name="adj" fmla="val 200000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3183216" y="1257300"/>
                <a:ext cx="628650" cy="6286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2" name="Group 174"/>
          <p:cNvGrpSpPr/>
          <p:nvPr/>
        </p:nvGrpSpPr>
        <p:grpSpPr>
          <a:xfrm>
            <a:off x="8151812" y="1506070"/>
            <a:ext cx="3276600" cy="4589930"/>
            <a:chOff x="697159" y="1295400"/>
            <a:chExt cx="2765686" cy="4589930"/>
          </a:xfrm>
        </p:grpSpPr>
        <p:sp>
          <p:nvSpPr>
            <p:cNvPr id="193" name="Rectangle 192"/>
            <p:cNvSpPr/>
            <p:nvPr/>
          </p:nvSpPr>
          <p:spPr>
            <a:xfrm>
              <a:off x="697159" y="1752600"/>
              <a:ext cx="2763267" cy="413273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  <a:alpha val="4000"/>
                  </a:schemeClr>
                </a:gs>
                <a:gs pos="100000">
                  <a:schemeClr val="accent1">
                    <a:shade val="100000"/>
                    <a:satMod val="115000"/>
                    <a:alpha val="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182880" rIns="182880" bIns="182880" rtlCol="0" anchor="t" anchorCtr="0"/>
            <a:lstStyle/>
            <a:p>
              <a:pPr lvl="0"/>
              <a:r>
                <a:rPr lang="en-US" sz="16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</a:t>
              </a:r>
              <a:r>
                <a:rPr lang="en-US" sz="16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. Insert your desired text here.</a:t>
              </a:r>
              <a:endParaRPr 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699578" y="1295400"/>
              <a:ext cx="2763267" cy="4572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Ins="182880" rtlCol="0" anchor="ctr"/>
            <a:lstStyle/>
            <a:p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18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Oval 276"/>
          <p:cNvSpPr/>
          <p:nvPr/>
        </p:nvSpPr>
        <p:spPr>
          <a:xfrm>
            <a:off x="6323012" y="5638800"/>
            <a:ext cx="5334000" cy="533400"/>
          </a:xfrm>
          <a:prstGeom prst="ellipse">
            <a:avLst/>
          </a:prstGeom>
          <a:gradFill flip="none" rotWithShape="1">
            <a:gsLst>
              <a:gs pos="0">
                <a:sysClr val="windowText" lastClr="000000">
                  <a:lumMod val="50000"/>
                  <a:lumOff val="50000"/>
                  <a:alpha val="70000"/>
                </a:sys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Editable US Map with States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1068972" y="1676400"/>
            <a:ext cx="4949240" cy="3129050"/>
            <a:chOff x="2132012" y="1310134"/>
            <a:chExt cx="7924800" cy="5010283"/>
          </a:xfrm>
          <a:solidFill>
            <a:schemeClr val="bg1">
              <a:lumMod val="85000"/>
            </a:schemeClr>
          </a:solidFill>
        </p:grpSpPr>
        <p:sp>
          <p:nvSpPr>
            <p:cNvPr id="63" name="Freeform 6"/>
            <p:cNvSpPr>
              <a:spLocks/>
            </p:cNvSpPr>
            <p:nvPr/>
          </p:nvSpPr>
          <p:spPr bwMode="auto">
            <a:xfrm>
              <a:off x="7727011" y="3497919"/>
              <a:ext cx="16180" cy="1078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" y="0"/>
                </a:cxn>
                <a:cxn ang="0">
                  <a:pos x="6" y="1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5"/>
                </a:cxn>
                <a:cxn ang="0">
                  <a:pos x="8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1" y="0"/>
                </a:cxn>
              </a:cxnLst>
              <a:rect l="0" t="0" r="r" b="b"/>
              <a:pathLst>
                <a:path w="9" h="6">
                  <a:moveTo>
                    <a:pt x="1" y="0"/>
                  </a:moveTo>
                  <a:lnTo>
                    <a:pt x="5" y="0"/>
                  </a:lnTo>
                  <a:lnTo>
                    <a:pt x="6" y="1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5"/>
                  </a:lnTo>
                  <a:lnTo>
                    <a:pt x="8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"/>
            <p:cNvSpPr>
              <a:spLocks noEditPoints="1"/>
            </p:cNvSpPr>
            <p:nvPr/>
          </p:nvSpPr>
          <p:spPr bwMode="auto">
            <a:xfrm>
              <a:off x="8422715" y="3843074"/>
              <a:ext cx="656156" cy="501555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72" y="3"/>
                </a:cxn>
                <a:cxn ang="0">
                  <a:pos x="206" y="23"/>
                </a:cxn>
                <a:cxn ang="0">
                  <a:pos x="220" y="19"/>
                </a:cxn>
                <a:cxn ang="0">
                  <a:pos x="271" y="15"/>
                </a:cxn>
                <a:cxn ang="0">
                  <a:pos x="272" y="19"/>
                </a:cxn>
                <a:cxn ang="0">
                  <a:pos x="280" y="23"/>
                </a:cxn>
                <a:cxn ang="0">
                  <a:pos x="300" y="35"/>
                </a:cxn>
                <a:cxn ang="0">
                  <a:pos x="304" y="37"/>
                </a:cxn>
                <a:cxn ang="0">
                  <a:pos x="315" y="45"/>
                </a:cxn>
                <a:cxn ang="0">
                  <a:pos x="327" y="54"/>
                </a:cxn>
                <a:cxn ang="0">
                  <a:pos x="337" y="65"/>
                </a:cxn>
                <a:cxn ang="0">
                  <a:pos x="357" y="74"/>
                </a:cxn>
                <a:cxn ang="0">
                  <a:pos x="365" y="79"/>
                </a:cxn>
                <a:cxn ang="0">
                  <a:pos x="348" y="96"/>
                </a:cxn>
                <a:cxn ang="0">
                  <a:pos x="337" y="123"/>
                </a:cxn>
                <a:cxn ang="0">
                  <a:pos x="333" y="123"/>
                </a:cxn>
                <a:cxn ang="0">
                  <a:pos x="323" y="130"/>
                </a:cxn>
                <a:cxn ang="0">
                  <a:pos x="320" y="149"/>
                </a:cxn>
                <a:cxn ang="0">
                  <a:pos x="331" y="152"/>
                </a:cxn>
                <a:cxn ang="0">
                  <a:pos x="322" y="157"/>
                </a:cxn>
                <a:cxn ang="0">
                  <a:pos x="320" y="163"/>
                </a:cxn>
                <a:cxn ang="0">
                  <a:pos x="307" y="170"/>
                </a:cxn>
                <a:cxn ang="0">
                  <a:pos x="306" y="175"/>
                </a:cxn>
                <a:cxn ang="0">
                  <a:pos x="302" y="176"/>
                </a:cxn>
                <a:cxn ang="0">
                  <a:pos x="299" y="190"/>
                </a:cxn>
                <a:cxn ang="0">
                  <a:pos x="286" y="191"/>
                </a:cxn>
                <a:cxn ang="0">
                  <a:pos x="283" y="211"/>
                </a:cxn>
                <a:cxn ang="0">
                  <a:pos x="272" y="217"/>
                </a:cxn>
                <a:cxn ang="0">
                  <a:pos x="262" y="228"/>
                </a:cxn>
                <a:cxn ang="0">
                  <a:pos x="227" y="241"/>
                </a:cxn>
                <a:cxn ang="0">
                  <a:pos x="228" y="260"/>
                </a:cxn>
                <a:cxn ang="0">
                  <a:pos x="228" y="264"/>
                </a:cxn>
                <a:cxn ang="0">
                  <a:pos x="220" y="270"/>
                </a:cxn>
                <a:cxn ang="0">
                  <a:pos x="213" y="278"/>
                </a:cxn>
                <a:cxn ang="0">
                  <a:pos x="195" y="250"/>
                </a:cxn>
                <a:cxn ang="0">
                  <a:pos x="187" y="239"/>
                </a:cxn>
                <a:cxn ang="0">
                  <a:pos x="174" y="229"/>
                </a:cxn>
                <a:cxn ang="0">
                  <a:pos x="166" y="207"/>
                </a:cxn>
                <a:cxn ang="0">
                  <a:pos x="152" y="193"/>
                </a:cxn>
                <a:cxn ang="0">
                  <a:pos x="141" y="187"/>
                </a:cxn>
                <a:cxn ang="0">
                  <a:pos x="134" y="180"/>
                </a:cxn>
                <a:cxn ang="0">
                  <a:pos x="127" y="171"/>
                </a:cxn>
                <a:cxn ang="0">
                  <a:pos x="127" y="168"/>
                </a:cxn>
                <a:cxn ang="0">
                  <a:pos x="120" y="158"/>
                </a:cxn>
                <a:cxn ang="0">
                  <a:pos x="118" y="156"/>
                </a:cxn>
                <a:cxn ang="0">
                  <a:pos x="101" y="152"/>
                </a:cxn>
                <a:cxn ang="0">
                  <a:pos x="88" y="134"/>
                </a:cxn>
                <a:cxn ang="0">
                  <a:pos x="56" y="109"/>
                </a:cxn>
                <a:cxn ang="0">
                  <a:pos x="49" y="100"/>
                </a:cxn>
                <a:cxn ang="0">
                  <a:pos x="46" y="87"/>
                </a:cxn>
                <a:cxn ang="0">
                  <a:pos x="44" y="82"/>
                </a:cxn>
                <a:cxn ang="0">
                  <a:pos x="42" y="85"/>
                </a:cxn>
                <a:cxn ang="0">
                  <a:pos x="14" y="67"/>
                </a:cxn>
                <a:cxn ang="0">
                  <a:pos x="2" y="56"/>
                </a:cxn>
                <a:cxn ang="0">
                  <a:pos x="16" y="36"/>
                </a:cxn>
                <a:cxn ang="0">
                  <a:pos x="43" y="25"/>
                </a:cxn>
                <a:cxn ang="0">
                  <a:pos x="56" y="18"/>
                </a:cxn>
                <a:cxn ang="0">
                  <a:pos x="66" y="12"/>
                </a:cxn>
                <a:cxn ang="0">
                  <a:pos x="129" y="2"/>
                </a:cxn>
              </a:cxnLst>
              <a:rect l="0" t="0" r="r" b="b"/>
              <a:pathLst>
                <a:path w="365" h="279">
                  <a:moveTo>
                    <a:pt x="118" y="158"/>
                  </a:moveTo>
                  <a:lnTo>
                    <a:pt x="120" y="158"/>
                  </a:lnTo>
                  <a:lnTo>
                    <a:pt x="118" y="159"/>
                  </a:lnTo>
                  <a:lnTo>
                    <a:pt x="118" y="158"/>
                  </a:lnTo>
                  <a:close/>
                  <a:moveTo>
                    <a:pt x="139" y="0"/>
                  </a:moveTo>
                  <a:lnTo>
                    <a:pt x="158" y="0"/>
                  </a:lnTo>
                  <a:lnTo>
                    <a:pt x="165" y="2"/>
                  </a:lnTo>
                  <a:lnTo>
                    <a:pt x="168" y="8"/>
                  </a:lnTo>
                  <a:lnTo>
                    <a:pt x="170" y="8"/>
                  </a:lnTo>
                  <a:lnTo>
                    <a:pt x="171" y="5"/>
                  </a:lnTo>
                  <a:lnTo>
                    <a:pt x="171" y="4"/>
                  </a:lnTo>
                  <a:lnTo>
                    <a:pt x="172" y="3"/>
                  </a:lnTo>
                  <a:lnTo>
                    <a:pt x="178" y="7"/>
                  </a:lnTo>
                  <a:lnTo>
                    <a:pt x="181" y="12"/>
                  </a:lnTo>
                  <a:lnTo>
                    <a:pt x="184" y="19"/>
                  </a:lnTo>
                  <a:lnTo>
                    <a:pt x="186" y="28"/>
                  </a:lnTo>
                  <a:lnTo>
                    <a:pt x="195" y="25"/>
                  </a:lnTo>
                  <a:lnTo>
                    <a:pt x="206" y="23"/>
                  </a:lnTo>
                  <a:lnTo>
                    <a:pt x="209" y="23"/>
                  </a:lnTo>
                  <a:lnTo>
                    <a:pt x="210" y="24"/>
                  </a:lnTo>
                  <a:lnTo>
                    <a:pt x="210" y="25"/>
                  </a:lnTo>
                  <a:lnTo>
                    <a:pt x="213" y="24"/>
                  </a:lnTo>
                  <a:lnTo>
                    <a:pt x="215" y="22"/>
                  </a:lnTo>
                  <a:lnTo>
                    <a:pt x="220" y="19"/>
                  </a:lnTo>
                  <a:lnTo>
                    <a:pt x="229" y="18"/>
                  </a:lnTo>
                  <a:lnTo>
                    <a:pt x="239" y="18"/>
                  </a:lnTo>
                  <a:lnTo>
                    <a:pt x="250" y="17"/>
                  </a:lnTo>
                  <a:lnTo>
                    <a:pt x="260" y="15"/>
                  </a:lnTo>
                  <a:lnTo>
                    <a:pt x="270" y="14"/>
                  </a:lnTo>
                  <a:lnTo>
                    <a:pt x="271" y="15"/>
                  </a:lnTo>
                  <a:lnTo>
                    <a:pt x="271" y="17"/>
                  </a:lnTo>
                  <a:lnTo>
                    <a:pt x="269" y="19"/>
                  </a:lnTo>
                  <a:lnTo>
                    <a:pt x="267" y="19"/>
                  </a:lnTo>
                  <a:lnTo>
                    <a:pt x="269" y="21"/>
                  </a:lnTo>
                  <a:lnTo>
                    <a:pt x="270" y="21"/>
                  </a:lnTo>
                  <a:lnTo>
                    <a:pt x="272" y="19"/>
                  </a:lnTo>
                  <a:lnTo>
                    <a:pt x="273" y="17"/>
                  </a:lnTo>
                  <a:lnTo>
                    <a:pt x="278" y="17"/>
                  </a:lnTo>
                  <a:lnTo>
                    <a:pt x="278" y="18"/>
                  </a:lnTo>
                  <a:lnTo>
                    <a:pt x="279" y="19"/>
                  </a:lnTo>
                  <a:lnTo>
                    <a:pt x="279" y="21"/>
                  </a:lnTo>
                  <a:lnTo>
                    <a:pt x="280" y="23"/>
                  </a:lnTo>
                  <a:lnTo>
                    <a:pt x="280" y="24"/>
                  </a:lnTo>
                  <a:lnTo>
                    <a:pt x="281" y="25"/>
                  </a:lnTo>
                  <a:lnTo>
                    <a:pt x="290" y="25"/>
                  </a:lnTo>
                  <a:lnTo>
                    <a:pt x="297" y="32"/>
                  </a:lnTo>
                  <a:lnTo>
                    <a:pt x="298" y="32"/>
                  </a:lnTo>
                  <a:lnTo>
                    <a:pt x="300" y="35"/>
                  </a:lnTo>
                  <a:lnTo>
                    <a:pt x="300" y="36"/>
                  </a:lnTo>
                  <a:lnTo>
                    <a:pt x="299" y="37"/>
                  </a:lnTo>
                  <a:lnTo>
                    <a:pt x="298" y="39"/>
                  </a:lnTo>
                  <a:lnTo>
                    <a:pt x="301" y="38"/>
                  </a:lnTo>
                  <a:lnTo>
                    <a:pt x="302" y="38"/>
                  </a:lnTo>
                  <a:lnTo>
                    <a:pt x="304" y="37"/>
                  </a:lnTo>
                  <a:lnTo>
                    <a:pt x="305" y="38"/>
                  </a:lnTo>
                  <a:lnTo>
                    <a:pt x="306" y="38"/>
                  </a:lnTo>
                  <a:lnTo>
                    <a:pt x="307" y="39"/>
                  </a:lnTo>
                  <a:lnTo>
                    <a:pt x="309" y="40"/>
                  </a:lnTo>
                  <a:lnTo>
                    <a:pt x="312" y="43"/>
                  </a:lnTo>
                  <a:lnTo>
                    <a:pt x="315" y="45"/>
                  </a:lnTo>
                  <a:lnTo>
                    <a:pt x="316" y="46"/>
                  </a:lnTo>
                  <a:lnTo>
                    <a:pt x="319" y="47"/>
                  </a:lnTo>
                  <a:lnTo>
                    <a:pt x="321" y="47"/>
                  </a:lnTo>
                  <a:lnTo>
                    <a:pt x="323" y="49"/>
                  </a:lnTo>
                  <a:lnTo>
                    <a:pt x="327" y="52"/>
                  </a:lnTo>
                  <a:lnTo>
                    <a:pt x="327" y="54"/>
                  </a:lnTo>
                  <a:lnTo>
                    <a:pt x="328" y="56"/>
                  </a:lnTo>
                  <a:lnTo>
                    <a:pt x="328" y="58"/>
                  </a:lnTo>
                  <a:lnTo>
                    <a:pt x="330" y="60"/>
                  </a:lnTo>
                  <a:lnTo>
                    <a:pt x="336" y="60"/>
                  </a:lnTo>
                  <a:lnTo>
                    <a:pt x="337" y="61"/>
                  </a:lnTo>
                  <a:lnTo>
                    <a:pt x="337" y="65"/>
                  </a:lnTo>
                  <a:lnTo>
                    <a:pt x="335" y="67"/>
                  </a:lnTo>
                  <a:lnTo>
                    <a:pt x="340" y="65"/>
                  </a:lnTo>
                  <a:lnTo>
                    <a:pt x="345" y="65"/>
                  </a:lnTo>
                  <a:lnTo>
                    <a:pt x="347" y="67"/>
                  </a:lnTo>
                  <a:lnTo>
                    <a:pt x="350" y="71"/>
                  </a:lnTo>
                  <a:lnTo>
                    <a:pt x="357" y="74"/>
                  </a:lnTo>
                  <a:lnTo>
                    <a:pt x="358" y="75"/>
                  </a:lnTo>
                  <a:lnTo>
                    <a:pt x="359" y="78"/>
                  </a:lnTo>
                  <a:lnTo>
                    <a:pt x="358" y="79"/>
                  </a:lnTo>
                  <a:lnTo>
                    <a:pt x="357" y="81"/>
                  </a:lnTo>
                  <a:lnTo>
                    <a:pt x="362" y="79"/>
                  </a:lnTo>
                  <a:lnTo>
                    <a:pt x="365" y="79"/>
                  </a:lnTo>
                  <a:lnTo>
                    <a:pt x="364" y="82"/>
                  </a:lnTo>
                  <a:lnTo>
                    <a:pt x="359" y="87"/>
                  </a:lnTo>
                  <a:lnTo>
                    <a:pt x="357" y="88"/>
                  </a:lnTo>
                  <a:lnTo>
                    <a:pt x="355" y="91"/>
                  </a:lnTo>
                  <a:lnTo>
                    <a:pt x="351" y="93"/>
                  </a:lnTo>
                  <a:lnTo>
                    <a:pt x="348" y="96"/>
                  </a:lnTo>
                  <a:lnTo>
                    <a:pt x="348" y="98"/>
                  </a:lnTo>
                  <a:lnTo>
                    <a:pt x="347" y="100"/>
                  </a:lnTo>
                  <a:lnTo>
                    <a:pt x="345" y="101"/>
                  </a:lnTo>
                  <a:lnTo>
                    <a:pt x="343" y="107"/>
                  </a:lnTo>
                  <a:lnTo>
                    <a:pt x="340" y="116"/>
                  </a:lnTo>
                  <a:lnTo>
                    <a:pt x="337" y="123"/>
                  </a:lnTo>
                  <a:lnTo>
                    <a:pt x="337" y="124"/>
                  </a:lnTo>
                  <a:lnTo>
                    <a:pt x="336" y="123"/>
                  </a:lnTo>
                  <a:lnTo>
                    <a:pt x="335" y="123"/>
                  </a:lnTo>
                  <a:lnTo>
                    <a:pt x="335" y="121"/>
                  </a:lnTo>
                  <a:lnTo>
                    <a:pt x="333" y="122"/>
                  </a:lnTo>
                  <a:lnTo>
                    <a:pt x="333" y="123"/>
                  </a:lnTo>
                  <a:lnTo>
                    <a:pt x="335" y="123"/>
                  </a:lnTo>
                  <a:lnTo>
                    <a:pt x="334" y="124"/>
                  </a:lnTo>
                  <a:lnTo>
                    <a:pt x="331" y="126"/>
                  </a:lnTo>
                  <a:lnTo>
                    <a:pt x="328" y="129"/>
                  </a:lnTo>
                  <a:lnTo>
                    <a:pt x="326" y="130"/>
                  </a:lnTo>
                  <a:lnTo>
                    <a:pt x="323" y="130"/>
                  </a:lnTo>
                  <a:lnTo>
                    <a:pt x="323" y="129"/>
                  </a:lnTo>
                  <a:lnTo>
                    <a:pt x="322" y="131"/>
                  </a:lnTo>
                  <a:lnTo>
                    <a:pt x="322" y="135"/>
                  </a:lnTo>
                  <a:lnTo>
                    <a:pt x="323" y="141"/>
                  </a:lnTo>
                  <a:lnTo>
                    <a:pt x="322" y="145"/>
                  </a:lnTo>
                  <a:lnTo>
                    <a:pt x="320" y="149"/>
                  </a:lnTo>
                  <a:lnTo>
                    <a:pt x="315" y="149"/>
                  </a:lnTo>
                  <a:lnTo>
                    <a:pt x="316" y="151"/>
                  </a:lnTo>
                  <a:lnTo>
                    <a:pt x="321" y="151"/>
                  </a:lnTo>
                  <a:lnTo>
                    <a:pt x="323" y="150"/>
                  </a:lnTo>
                  <a:lnTo>
                    <a:pt x="330" y="150"/>
                  </a:lnTo>
                  <a:lnTo>
                    <a:pt x="331" y="152"/>
                  </a:lnTo>
                  <a:lnTo>
                    <a:pt x="331" y="155"/>
                  </a:lnTo>
                  <a:lnTo>
                    <a:pt x="329" y="156"/>
                  </a:lnTo>
                  <a:lnTo>
                    <a:pt x="328" y="157"/>
                  </a:lnTo>
                  <a:lnTo>
                    <a:pt x="326" y="157"/>
                  </a:lnTo>
                  <a:lnTo>
                    <a:pt x="321" y="155"/>
                  </a:lnTo>
                  <a:lnTo>
                    <a:pt x="322" y="157"/>
                  </a:lnTo>
                  <a:lnTo>
                    <a:pt x="322" y="159"/>
                  </a:lnTo>
                  <a:lnTo>
                    <a:pt x="323" y="161"/>
                  </a:lnTo>
                  <a:lnTo>
                    <a:pt x="323" y="163"/>
                  </a:lnTo>
                  <a:lnTo>
                    <a:pt x="322" y="164"/>
                  </a:lnTo>
                  <a:lnTo>
                    <a:pt x="321" y="163"/>
                  </a:lnTo>
                  <a:lnTo>
                    <a:pt x="320" y="163"/>
                  </a:lnTo>
                  <a:lnTo>
                    <a:pt x="320" y="169"/>
                  </a:lnTo>
                  <a:lnTo>
                    <a:pt x="321" y="171"/>
                  </a:lnTo>
                  <a:lnTo>
                    <a:pt x="321" y="172"/>
                  </a:lnTo>
                  <a:lnTo>
                    <a:pt x="308" y="172"/>
                  </a:lnTo>
                  <a:lnTo>
                    <a:pt x="307" y="171"/>
                  </a:lnTo>
                  <a:lnTo>
                    <a:pt x="307" y="170"/>
                  </a:lnTo>
                  <a:lnTo>
                    <a:pt x="308" y="169"/>
                  </a:lnTo>
                  <a:lnTo>
                    <a:pt x="309" y="166"/>
                  </a:lnTo>
                  <a:lnTo>
                    <a:pt x="306" y="168"/>
                  </a:lnTo>
                  <a:lnTo>
                    <a:pt x="305" y="169"/>
                  </a:lnTo>
                  <a:lnTo>
                    <a:pt x="305" y="173"/>
                  </a:lnTo>
                  <a:lnTo>
                    <a:pt x="306" y="175"/>
                  </a:lnTo>
                  <a:lnTo>
                    <a:pt x="307" y="175"/>
                  </a:lnTo>
                  <a:lnTo>
                    <a:pt x="307" y="176"/>
                  </a:lnTo>
                  <a:lnTo>
                    <a:pt x="306" y="176"/>
                  </a:lnTo>
                  <a:lnTo>
                    <a:pt x="304" y="175"/>
                  </a:lnTo>
                  <a:lnTo>
                    <a:pt x="302" y="175"/>
                  </a:lnTo>
                  <a:lnTo>
                    <a:pt x="302" y="176"/>
                  </a:lnTo>
                  <a:lnTo>
                    <a:pt x="304" y="178"/>
                  </a:lnTo>
                  <a:lnTo>
                    <a:pt x="304" y="180"/>
                  </a:lnTo>
                  <a:lnTo>
                    <a:pt x="305" y="183"/>
                  </a:lnTo>
                  <a:lnTo>
                    <a:pt x="305" y="185"/>
                  </a:lnTo>
                  <a:lnTo>
                    <a:pt x="301" y="189"/>
                  </a:lnTo>
                  <a:lnTo>
                    <a:pt x="299" y="190"/>
                  </a:lnTo>
                  <a:lnTo>
                    <a:pt x="297" y="192"/>
                  </a:lnTo>
                  <a:lnTo>
                    <a:pt x="295" y="194"/>
                  </a:lnTo>
                  <a:lnTo>
                    <a:pt x="295" y="197"/>
                  </a:lnTo>
                  <a:lnTo>
                    <a:pt x="293" y="197"/>
                  </a:lnTo>
                  <a:lnTo>
                    <a:pt x="291" y="196"/>
                  </a:lnTo>
                  <a:lnTo>
                    <a:pt x="286" y="191"/>
                  </a:lnTo>
                  <a:lnTo>
                    <a:pt x="284" y="191"/>
                  </a:lnTo>
                  <a:lnTo>
                    <a:pt x="281" y="190"/>
                  </a:lnTo>
                  <a:lnTo>
                    <a:pt x="278" y="191"/>
                  </a:lnTo>
                  <a:lnTo>
                    <a:pt x="283" y="201"/>
                  </a:lnTo>
                  <a:lnTo>
                    <a:pt x="287" y="211"/>
                  </a:lnTo>
                  <a:lnTo>
                    <a:pt x="283" y="211"/>
                  </a:lnTo>
                  <a:lnTo>
                    <a:pt x="276" y="218"/>
                  </a:lnTo>
                  <a:lnTo>
                    <a:pt x="274" y="217"/>
                  </a:lnTo>
                  <a:lnTo>
                    <a:pt x="273" y="214"/>
                  </a:lnTo>
                  <a:lnTo>
                    <a:pt x="272" y="214"/>
                  </a:lnTo>
                  <a:lnTo>
                    <a:pt x="271" y="215"/>
                  </a:lnTo>
                  <a:lnTo>
                    <a:pt x="272" y="217"/>
                  </a:lnTo>
                  <a:lnTo>
                    <a:pt x="273" y="217"/>
                  </a:lnTo>
                  <a:lnTo>
                    <a:pt x="272" y="219"/>
                  </a:lnTo>
                  <a:lnTo>
                    <a:pt x="270" y="221"/>
                  </a:lnTo>
                  <a:lnTo>
                    <a:pt x="263" y="221"/>
                  </a:lnTo>
                  <a:lnTo>
                    <a:pt x="262" y="222"/>
                  </a:lnTo>
                  <a:lnTo>
                    <a:pt x="262" y="228"/>
                  </a:lnTo>
                  <a:lnTo>
                    <a:pt x="253" y="231"/>
                  </a:lnTo>
                  <a:lnTo>
                    <a:pt x="238" y="231"/>
                  </a:lnTo>
                  <a:lnTo>
                    <a:pt x="234" y="233"/>
                  </a:lnTo>
                  <a:lnTo>
                    <a:pt x="230" y="240"/>
                  </a:lnTo>
                  <a:lnTo>
                    <a:pt x="228" y="242"/>
                  </a:lnTo>
                  <a:lnTo>
                    <a:pt x="227" y="241"/>
                  </a:lnTo>
                  <a:lnTo>
                    <a:pt x="224" y="240"/>
                  </a:lnTo>
                  <a:lnTo>
                    <a:pt x="223" y="239"/>
                  </a:lnTo>
                  <a:lnTo>
                    <a:pt x="222" y="236"/>
                  </a:lnTo>
                  <a:lnTo>
                    <a:pt x="220" y="243"/>
                  </a:lnTo>
                  <a:lnTo>
                    <a:pt x="223" y="253"/>
                  </a:lnTo>
                  <a:lnTo>
                    <a:pt x="228" y="260"/>
                  </a:lnTo>
                  <a:lnTo>
                    <a:pt x="234" y="264"/>
                  </a:lnTo>
                  <a:lnTo>
                    <a:pt x="232" y="265"/>
                  </a:lnTo>
                  <a:lnTo>
                    <a:pt x="232" y="267"/>
                  </a:lnTo>
                  <a:lnTo>
                    <a:pt x="231" y="267"/>
                  </a:lnTo>
                  <a:lnTo>
                    <a:pt x="229" y="264"/>
                  </a:lnTo>
                  <a:lnTo>
                    <a:pt x="228" y="264"/>
                  </a:lnTo>
                  <a:lnTo>
                    <a:pt x="223" y="269"/>
                  </a:lnTo>
                  <a:lnTo>
                    <a:pt x="223" y="270"/>
                  </a:lnTo>
                  <a:lnTo>
                    <a:pt x="222" y="269"/>
                  </a:lnTo>
                  <a:lnTo>
                    <a:pt x="222" y="268"/>
                  </a:lnTo>
                  <a:lnTo>
                    <a:pt x="220" y="268"/>
                  </a:lnTo>
                  <a:lnTo>
                    <a:pt x="220" y="270"/>
                  </a:lnTo>
                  <a:lnTo>
                    <a:pt x="222" y="272"/>
                  </a:lnTo>
                  <a:lnTo>
                    <a:pt x="222" y="274"/>
                  </a:lnTo>
                  <a:lnTo>
                    <a:pt x="223" y="276"/>
                  </a:lnTo>
                  <a:lnTo>
                    <a:pt x="222" y="278"/>
                  </a:lnTo>
                  <a:lnTo>
                    <a:pt x="216" y="279"/>
                  </a:lnTo>
                  <a:lnTo>
                    <a:pt x="213" y="278"/>
                  </a:lnTo>
                  <a:lnTo>
                    <a:pt x="210" y="276"/>
                  </a:lnTo>
                  <a:lnTo>
                    <a:pt x="207" y="274"/>
                  </a:lnTo>
                  <a:lnTo>
                    <a:pt x="202" y="274"/>
                  </a:lnTo>
                  <a:lnTo>
                    <a:pt x="202" y="264"/>
                  </a:lnTo>
                  <a:lnTo>
                    <a:pt x="200" y="256"/>
                  </a:lnTo>
                  <a:lnTo>
                    <a:pt x="195" y="250"/>
                  </a:lnTo>
                  <a:lnTo>
                    <a:pt x="192" y="245"/>
                  </a:lnTo>
                  <a:lnTo>
                    <a:pt x="191" y="240"/>
                  </a:lnTo>
                  <a:lnTo>
                    <a:pt x="194" y="234"/>
                  </a:lnTo>
                  <a:lnTo>
                    <a:pt x="191" y="236"/>
                  </a:lnTo>
                  <a:lnTo>
                    <a:pt x="188" y="238"/>
                  </a:lnTo>
                  <a:lnTo>
                    <a:pt x="187" y="239"/>
                  </a:lnTo>
                  <a:lnTo>
                    <a:pt x="185" y="239"/>
                  </a:lnTo>
                  <a:lnTo>
                    <a:pt x="185" y="236"/>
                  </a:lnTo>
                  <a:lnTo>
                    <a:pt x="184" y="235"/>
                  </a:lnTo>
                  <a:lnTo>
                    <a:pt x="180" y="235"/>
                  </a:lnTo>
                  <a:lnTo>
                    <a:pt x="177" y="236"/>
                  </a:lnTo>
                  <a:lnTo>
                    <a:pt x="174" y="229"/>
                  </a:lnTo>
                  <a:lnTo>
                    <a:pt x="174" y="222"/>
                  </a:lnTo>
                  <a:lnTo>
                    <a:pt x="172" y="219"/>
                  </a:lnTo>
                  <a:lnTo>
                    <a:pt x="171" y="217"/>
                  </a:lnTo>
                  <a:lnTo>
                    <a:pt x="168" y="214"/>
                  </a:lnTo>
                  <a:lnTo>
                    <a:pt x="166" y="211"/>
                  </a:lnTo>
                  <a:lnTo>
                    <a:pt x="166" y="207"/>
                  </a:lnTo>
                  <a:lnTo>
                    <a:pt x="167" y="206"/>
                  </a:lnTo>
                  <a:lnTo>
                    <a:pt x="168" y="206"/>
                  </a:lnTo>
                  <a:lnTo>
                    <a:pt x="163" y="200"/>
                  </a:lnTo>
                  <a:lnTo>
                    <a:pt x="158" y="198"/>
                  </a:lnTo>
                  <a:lnTo>
                    <a:pt x="154" y="194"/>
                  </a:lnTo>
                  <a:lnTo>
                    <a:pt x="152" y="193"/>
                  </a:lnTo>
                  <a:lnTo>
                    <a:pt x="150" y="193"/>
                  </a:lnTo>
                  <a:lnTo>
                    <a:pt x="148" y="192"/>
                  </a:lnTo>
                  <a:lnTo>
                    <a:pt x="145" y="192"/>
                  </a:lnTo>
                  <a:lnTo>
                    <a:pt x="143" y="191"/>
                  </a:lnTo>
                  <a:lnTo>
                    <a:pt x="142" y="190"/>
                  </a:lnTo>
                  <a:lnTo>
                    <a:pt x="141" y="187"/>
                  </a:lnTo>
                  <a:lnTo>
                    <a:pt x="141" y="186"/>
                  </a:lnTo>
                  <a:lnTo>
                    <a:pt x="139" y="184"/>
                  </a:lnTo>
                  <a:lnTo>
                    <a:pt x="137" y="182"/>
                  </a:lnTo>
                  <a:lnTo>
                    <a:pt x="135" y="182"/>
                  </a:lnTo>
                  <a:lnTo>
                    <a:pt x="132" y="183"/>
                  </a:lnTo>
                  <a:lnTo>
                    <a:pt x="134" y="180"/>
                  </a:lnTo>
                  <a:lnTo>
                    <a:pt x="134" y="179"/>
                  </a:lnTo>
                  <a:lnTo>
                    <a:pt x="132" y="177"/>
                  </a:lnTo>
                  <a:lnTo>
                    <a:pt x="130" y="176"/>
                  </a:lnTo>
                  <a:lnTo>
                    <a:pt x="129" y="175"/>
                  </a:lnTo>
                  <a:lnTo>
                    <a:pt x="127" y="173"/>
                  </a:lnTo>
                  <a:lnTo>
                    <a:pt x="127" y="171"/>
                  </a:lnTo>
                  <a:lnTo>
                    <a:pt x="128" y="169"/>
                  </a:lnTo>
                  <a:lnTo>
                    <a:pt x="129" y="168"/>
                  </a:lnTo>
                  <a:lnTo>
                    <a:pt x="129" y="166"/>
                  </a:lnTo>
                  <a:lnTo>
                    <a:pt x="128" y="165"/>
                  </a:lnTo>
                  <a:lnTo>
                    <a:pt x="128" y="166"/>
                  </a:lnTo>
                  <a:lnTo>
                    <a:pt x="127" y="168"/>
                  </a:lnTo>
                  <a:lnTo>
                    <a:pt x="127" y="169"/>
                  </a:lnTo>
                  <a:lnTo>
                    <a:pt x="125" y="168"/>
                  </a:lnTo>
                  <a:lnTo>
                    <a:pt x="124" y="165"/>
                  </a:lnTo>
                  <a:lnTo>
                    <a:pt x="123" y="164"/>
                  </a:lnTo>
                  <a:lnTo>
                    <a:pt x="121" y="159"/>
                  </a:lnTo>
                  <a:lnTo>
                    <a:pt x="120" y="158"/>
                  </a:lnTo>
                  <a:lnTo>
                    <a:pt x="120" y="157"/>
                  </a:lnTo>
                  <a:lnTo>
                    <a:pt x="122" y="155"/>
                  </a:lnTo>
                  <a:lnTo>
                    <a:pt x="123" y="155"/>
                  </a:lnTo>
                  <a:lnTo>
                    <a:pt x="123" y="154"/>
                  </a:lnTo>
                  <a:lnTo>
                    <a:pt x="121" y="154"/>
                  </a:lnTo>
                  <a:lnTo>
                    <a:pt x="118" y="156"/>
                  </a:lnTo>
                  <a:lnTo>
                    <a:pt x="118" y="157"/>
                  </a:lnTo>
                  <a:lnTo>
                    <a:pt x="114" y="155"/>
                  </a:lnTo>
                  <a:lnTo>
                    <a:pt x="109" y="155"/>
                  </a:lnTo>
                  <a:lnTo>
                    <a:pt x="106" y="154"/>
                  </a:lnTo>
                  <a:lnTo>
                    <a:pt x="103" y="154"/>
                  </a:lnTo>
                  <a:lnTo>
                    <a:pt x="101" y="152"/>
                  </a:lnTo>
                  <a:lnTo>
                    <a:pt x="100" y="151"/>
                  </a:lnTo>
                  <a:lnTo>
                    <a:pt x="100" y="145"/>
                  </a:lnTo>
                  <a:lnTo>
                    <a:pt x="99" y="143"/>
                  </a:lnTo>
                  <a:lnTo>
                    <a:pt x="97" y="142"/>
                  </a:lnTo>
                  <a:lnTo>
                    <a:pt x="95" y="141"/>
                  </a:lnTo>
                  <a:lnTo>
                    <a:pt x="88" y="134"/>
                  </a:lnTo>
                  <a:lnTo>
                    <a:pt x="87" y="131"/>
                  </a:lnTo>
                  <a:lnTo>
                    <a:pt x="85" y="129"/>
                  </a:lnTo>
                  <a:lnTo>
                    <a:pt x="75" y="129"/>
                  </a:lnTo>
                  <a:lnTo>
                    <a:pt x="71" y="124"/>
                  </a:lnTo>
                  <a:lnTo>
                    <a:pt x="61" y="113"/>
                  </a:lnTo>
                  <a:lnTo>
                    <a:pt x="56" y="109"/>
                  </a:lnTo>
                  <a:lnTo>
                    <a:pt x="57" y="107"/>
                  </a:lnTo>
                  <a:lnTo>
                    <a:pt x="57" y="105"/>
                  </a:lnTo>
                  <a:lnTo>
                    <a:pt x="54" y="105"/>
                  </a:lnTo>
                  <a:lnTo>
                    <a:pt x="51" y="101"/>
                  </a:lnTo>
                  <a:lnTo>
                    <a:pt x="50" y="101"/>
                  </a:lnTo>
                  <a:lnTo>
                    <a:pt x="49" y="100"/>
                  </a:lnTo>
                  <a:lnTo>
                    <a:pt x="47" y="98"/>
                  </a:lnTo>
                  <a:lnTo>
                    <a:pt x="45" y="95"/>
                  </a:lnTo>
                  <a:lnTo>
                    <a:pt x="45" y="92"/>
                  </a:lnTo>
                  <a:lnTo>
                    <a:pt x="47" y="89"/>
                  </a:lnTo>
                  <a:lnTo>
                    <a:pt x="47" y="87"/>
                  </a:lnTo>
                  <a:lnTo>
                    <a:pt x="46" y="87"/>
                  </a:lnTo>
                  <a:lnTo>
                    <a:pt x="45" y="88"/>
                  </a:lnTo>
                  <a:lnTo>
                    <a:pt x="45" y="89"/>
                  </a:lnTo>
                  <a:lnTo>
                    <a:pt x="44" y="87"/>
                  </a:lnTo>
                  <a:lnTo>
                    <a:pt x="44" y="85"/>
                  </a:lnTo>
                  <a:lnTo>
                    <a:pt x="43" y="84"/>
                  </a:lnTo>
                  <a:lnTo>
                    <a:pt x="44" y="82"/>
                  </a:lnTo>
                  <a:lnTo>
                    <a:pt x="45" y="82"/>
                  </a:lnTo>
                  <a:lnTo>
                    <a:pt x="47" y="81"/>
                  </a:lnTo>
                  <a:lnTo>
                    <a:pt x="46" y="80"/>
                  </a:lnTo>
                  <a:lnTo>
                    <a:pt x="45" y="80"/>
                  </a:lnTo>
                  <a:lnTo>
                    <a:pt x="43" y="82"/>
                  </a:lnTo>
                  <a:lnTo>
                    <a:pt x="42" y="85"/>
                  </a:lnTo>
                  <a:lnTo>
                    <a:pt x="38" y="81"/>
                  </a:lnTo>
                  <a:lnTo>
                    <a:pt x="32" y="79"/>
                  </a:lnTo>
                  <a:lnTo>
                    <a:pt x="26" y="78"/>
                  </a:lnTo>
                  <a:lnTo>
                    <a:pt x="19" y="77"/>
                  </a:lnTo>
                  <a:lnTo>
                    <a:pt x="16" y="73"/>
                  </a:lnTo>
                  <a:lnTo>
                    <a:pt x="14" y="67"/>
                  </a:lnTo>
                  <a:lnTo>
                    <a:pt x="11" y="70"/>
                  </a:lnTo>
                  <a:lnTo>
                    <a:pt x="8" y="70"/>
                  </a:lnTo>
                  <a:lnTo>
                    <a:pt x="3" y="67"/>
                  </a:lnTo>
                  <a:lnTo>
                    <a:pt x="1" y="64"/>
                  </a:lnTo>
                  <a:lnTo>
                    <a:pt x="0" y="61"/>
                  </a:lnTo>
                  <a:lnTo>
                    <a:pt x="2" y="56"/>
                  </a:lnTo>
                  <a:lnTo>
                    <a:pt x="5" y="50"/>
                  </a:lnTo>
                  <a:lnTo>
                    <a:pt x="10" y="45"/>
                  </a:lnTo>
                  <a:lnTo>
                    <a:pt x="17" y="42"/>
                  </a:lnTo>
                  <a:lnTo>
                    <a:pt x="15" y="39"/>
                  </a:lnTo>
                  <a:lnTo>
                    <a:pt x="15" y="37"/>
                  </a:lnTo>
                  <a:lnTo>
                    <a:pt x="16" y="36"/>
                  </a:lnTo>
                  <a:lnTo>
                    <a:pt x="18" y="35"/>
                  </a:lnTo>
                  <a:lnTo>
                    <a:pt x="21" y="35"/>
                  </a:lnTo>
                  <a:lnTo>
                    <a:pt x="25" y="30"/>
                  </a:lnTo>
                  <a:lnTo>
                    <a:pt x="25" y="28"/>
                  </a:lnTo>
                  <a:lnTo>
                    <a:pt x="36" y="26"/>
                  </a:lnTo>
                  <a:lnTo>
                    <a:pt x="43" y="25"/>
                  </a:lnTo>
                  <a:lnTo>
                    <a:pt x="46" y="22"/>
                  </a:lnTo>
                  <a:lnTo>
                    <a:pt x="47" y="17"/>
                  </a:lnTo>
                  <a:lnTo>
                    <a:pt x="50" y="16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18"/>
                  </a:lnTo>
                  <a:lnTo>
                    <a:pt x="56" y="14"/>
                  </a:lnTo>
                  <a:lnTo>
                    <a:pt x="58" y="14"/>
                  </a:lnTo>
                  <a:lnTo>
                    <a:pt x="60" y="15"/>
                  </a:lnTo>
                  <a:lnTo>
                    <a:pt x="61" y="14"/>
                  </a:lnTo>
                  <a:lnTo>
                    <a:pt x="64" y="14"/>
                  </a:lnTo>
                  <a:lnTo>
                    <a:pt x="66" y="12"/>
                  </a:lnTo>
                  <a:lnTo>
                    <a:pt x="67" y="11"/>
                  </a:lnTo>
                  <a:lnTo>
                    <a:pt x="67" y="8"/>
                  </a:lnTo>
                  <a:lnTo>
                    <a:pt x="83" y="8"/>
                  </a:lnTo>
                  <a:lnTo>
                    <a:pt x="100" y="5"/>
                  </a:lnTo>
                  <a:lnTo>
                    <a:pt x="118" y="3"/>
                  </a:lnTo>
                  <a:lnTo>
                    <a:pt x="129" y="2"/>
                  </a:lnTo>
                  <a:lnTo>
                    <a:pt x="139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"/>
            <p:cNvSpPr>
              <a:spLocks/>
            </p:cNvSpPr>
            <p:nvPr/>
          </p:nvSpPr>
          <p:spPr bwMode="auto">
            <a:xfrm>
              <a:off x="9504922" y="1901573"/>
              <a:ext cx="212127" cy="45122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52" y="34"/>
                </a:cxn>
                <a:cxn ang="0">
                  <a:pos x="64" y="72"/>
                </a:cxn>
                <a:cxn ang="0">
                  <a:pos x="76" y="110"/>
                </a:cxn>
                <a:cxn ang="0">
                  <a:pos x="81" y="130"/>
                </a:cxn>
                <a:cxn ang="0">
                  <a:pos x="85" y="135"/>
                </a:cxn>
                <a:cxn ang="0">
                  <a:pos x="87" y="139"/>
                </a:cxn>
                <a:cxn ang="0">
                  <a:pos x="90" y="144"/>
                </a:cxn>
                <a:cxn ang="0">
                  <a:pos x="92" y="153"/>
                </a:cxn>
                <a:cxn ang="0">
                  <a:pos x="93" y="164"/>
                </a:cxn>
                <a:cxn ang="0">
                  <a:pos x="97" y="171"/>
                </a:cxn>
                <a:cxn ang="0">
                  <a:pos x="110" y="184"/>
                </a:cxn>
                <a:cxn ang="0">
                  <a:pos x="116" y="191"/>
                </a:cxn>
                <a:cxn ang="0">
                  <a:pos x="118" y="199"/>
                </a:cxn>
                <a:cxn ang="0">
                  <a:pos x="118" y="208"/>
                </a:cxn>
                <a:cxn ang="0">
                  <a:pos x="108" y="212"/>
                </a:cxn>
                <a:cxn ang="0">
                  <a:pos x="101" y="219"/>
                </a:cxn>
                <a:cxn ang="0">
                  <a:pos x="96" y="226"/>
                </a:cxn>
                <a:cxn ang="0">
                  <a:pos x="90" y="234"/>
                </a:cxn>
                <a:cxn ang="0">
                  <a:pos x="64" y="240"/>
                </a:cxn>
                <a:cxn ang="0">
                  <a:pos x="39" y="245"/>
                </a:cxn>
                <a:cxn ang="0">
                  <a:pos x="14" y="251"/>
                </a:cxn>
                <a:cxn ang="0">
                  <a:pos x="9" y="243"/>
                </a:cxn>
                <a:cxn ang="0">
                  <a:pos x="7" y="233"/>
                </a:cxn>
                <a:cxn ang="0">
                  <a:pos x="7" y="208"/>
                </a:cxn>
                <a:cxn ang="0">
                  <a:pos x="5" y="194"/>
                </a:cxn>
                <a:cxn ang="0">
                  <a:pos x="3" y="187"/>
                </a:cxn>
                <a:cxn ang="0">
                  <a:pos x="1" y="184"/>
                </a:cxn>
                <a:cxn ang="0">
                  <a:pos x="0" y="180"/>
                </a:cxn>
                <a:cxn ang="0">
                  <a:pos x="0" y="178"/>
                </a:cxn>
                <a:cxn ang="0">
                  <a:pos x="3" y="160"/>
                </a:cxn>
                <a:cxn ang="0">
                  <a:pos x="9" y="142"/>
                </a:cxn>
                <a:cxn ang="0">
                  <a:pos x="11" y="124"/>
                </a:cxn>
                <a:cxn ang="0">
                  <a:pos x="11" y="119"/>
                </a:cxn>
                <a:cxn ang="0">
                  <a:pos x="10" y="115"/>
                </a:cxn>
                <a:cxn ang="0">
                  <a:pos x="8" y="110"/>
                </a:cxn>
                <a:cxn ang="0">
                  <a:pos x="5" y="107"/>
                </a:cxn>
                <a:cxn ang="0">
                  <a:pos x="7" y="103"/>
                </a:cxn>
                <a:cxn ang="0">
                  <a:pos x="11" y="98"/>
                </a:cxn>
                <a:cxn ang="0">
                  <a:pos x="15" y="97"/>
                </a:cxn>
                <a:cxn ang="0">
                  <a:pos x="23" y="89"/>
                </a:cxn>
                <a:cxn ang="0">
                  <a:pos x="25" y="84"/>
                </a:cxn>
                <a:cxn ang="0">
                  <a:pos x="28" y="81"/>
                </a:cxn>
                <a:cxn ang="0">
                  <a:pos x="31" y="76"/>
                </a:cxn>
                <a:cxn ang="0">
                  <a:pos x="25" y="60"/>
                </a:cxn>
                <a:cxn ang="0">
                  <a:pos x="23" y="41"/>
                </a:cxn>
                <a:cxn ang="0">
                  <a:pos x="23" y="21"/>
                </a:cxn>
                <a:cxn ang="0">
                  <a:pos x="28" y="3"/>
                </a:cxn>
                <a:cxn ang="0">
                  <a:pos x="30" y="3"/>
                </a:cxn>
                <a:cxn ang="0">
                  <a:pos x="32" y="4"/>
                </a:cxn>
                <a:cxn ang="0">
                  <a:pos x="34" y="4"/>
                </a:cxn>
                <a:cxn ang="0">
                  <a:pos x="36" y="5"/>
                </a:cxn>
                <a:cxn ang="0">
                  <a:pos x="38" y="3"/>
                </a:cxn>
                <a:cxn ang="0">
                  <a:pos x="39" y="0"/>
                </a:cxn>
              </a:cxnLst>
              <a:rect l="0" t="0" r="r" b="b"/>
              <a:pathLst>
                <a:path w="118" h="251">
                  <a:moveTo>
                    <a:pt x="39" y="0"/>
                  </a:moveTo>
                  <a:lnTo>
                    <a:pt x="52" y="34"/>
                  </a:lnTo>
                  <a:lnTo>
                    <a:pt x="64" y="72"/>
                  </a:lnTo>
                  <a:lnTo>
                    <a:pt x="76" y="110"/>
                  </a:lnTo>
                  <a:lnTo>
                    <a:pt x="81" y="130"/>
                  </a:lnTo>
                  <a:lnTo>
                    <a:pt x="85" y="135"/>
                  </a:lnTo>
                  <a:lnTo>
                    <a:pt x="87" y="139"/>
                  </a:lnTo>
                  <a:lnTo>
                    <a:pt x="90" y="144"/>
                  </a:lnTo>
                  <a:lnTo>
                    <a:pt x="92" y="153"/>
                  </a:lnTo>
                  <a:lnTo>
                    <a:pt x="93" y="164"/>
                  </a:lnTo>
                  <a:lnTo>
                    <a:pt x="97" y="171"/>
                  </a:lnTo>
                  <a:lnTo>
                    <a:pt x="110" y="184"/>
                  </a:lnTo>
                  <a:lnTo>
                    <a:pt x="116" y="191"/>
                  </a:lnTo>
                  <a:lnTo>
                    <a:pt x="118" y="199"/>
                  </a:lnTo>
                  <a:lnTo>
                    <a:pt x="118" y="208"/>
                  </a:lnTo>
                  <a:lnTo>
                    <a:pt x="108" y="212"/>
                  </a:lnTo>
                  <a:lnTo>
                    <a:pt x="101" y="219"/>
                  </a:lnTo>
                  <a:lnTo>
                    <a:pt x="96" y="226"/>
                  </a:lnTo>
                  <a:lnTo>
                    <a:pt x="90" y="234"/>
                  </a:lnTo>
                  <a:lnTo>
                    <a:pt x="64" y="240"/>
                  </a:lnTo>
                  <a:lnTo>
                    <a:pt x="39" y="245"/>
                  </a:lnTo>
                  <a:lnTo>
                    <a:pt x="14" y="251"/>
                  </a:lnTo>
                  <a:lnTo>
                    <a:pt x="9" y="243"/>
                  </a:lnTo>
                  <a:lnTo>
                    <a:pt x="7" y="233"/>
                  </a:lnTo>
                  <a:lnTo>
                    <a:pt x="7" y="208"/>
                  </a:lnTo>
                  <a:lnTo>
                    <a:pt x="5" y="194"/>
                  </a:lnTo>
                  <a:lnTo>
                    <a:pt x="3" y="187"/>
                  </a:lnTo>
                  <a:lnTo>
                    <a:pt x="1" y="184"/>
                  </a:lnTo>
                  <a:lnTo>
                    <a:pt x="0" y="180"/>
                  </a:lnTo>
                  <a:lnTo>
                    <a:pt x="0" y="178"/>
                  </a:lnTo>
                  <a:lnTo>
                    <a:pt x="3" y="160"/>
                  </a:lnTo>
                  <a:lnTo>
                    <a:pt x="9" y="142"/>
                  </a:lnTo>
                  <a:lnTo>
                    <a:pt x="11" y="124"/>
                  </a:lnTo>
                  <a:lnTo>
                    <a:pt x="11" y="119"/>
                  </a:lnTo>
                  <a:lnTo>
                    <a:pt x="10" y="115"/>
                  </a:lnTo>
                  <a:lnTo>
                    <a:pt x="8" y="110"/>
                  </a:lnTo>
                  <a:lnTo>
                    <a:pt x="5" y="107"/>
                  </a:lnTo>
                  <a:lnTo>
                    <a:pt x="7" y="103"/>
                  </a:lnTo>
                  <a:lnTo>
                    <a:pt x="11" y="98"/>
                  </a:lnTo>
                  <a:lnTo>
                    <a:pt x="15" y="97"/>
                  </a:lnTo>
                  <a:lnTo>
                    <a:pt x="23" y="89"/>
                  </a:lnTo>
                  <a:lnTo>
                    <a:pt x="25" y="84"/>
                  </a:lnTo>
                  <a:lnTo>
                    <a:pt x="28" y="81"/>
                  </a:lnTo>
                  <a:lnTo>
                    <a:pt x="31" y="76"/>
                  </a:lnTo>
                  <a:lnTo>
                    <a:pt x="25" y="60"/>
                  </a:lnTo>
                  <a:lnTo>
                    <a:pt x="23" y="41"/>
                  </a:lnTo>
                  <a:lnTo>
                    <a:pt x="23" y="21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4"/>
                  </a:lnTo>
                  <a:lnTo>
                    <a:pt x="34" y="4"/>
                  </a:lnTo>
                  <a:lnTo>
                    <a:pt x="36" y="5"/>
                  </a:lnTo>
                  <a:lnTo>
                    <a:pt x="38" y="3"/>
                  </a:lnTo>
                  <a:lnTo>
                    <a:pt x="39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9"/>
            <p:cNvSpPr>
              <a:spLocks/>
            </p:cNvSpPr>
            <p:nvPr/>
          </p:nvSpPr>
          <p:spPr bwMode="auto">
            <a:xfrm>
              <a:off x="9339535" y="1962695"/>
              <a:ext cx="210330" cy="409872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14" y="5"/>
                </a:cxn>
                <a:cxn ang="0">
                  <a:pos x="111" y="14"/>
                </a:cxn>
                <a:cxn ang="0">
                  <a:pos x="111" y="22"/>
                </a:cxn>
                <a:cxn ang="0">
                  <a:pos x="114" y="29"/>
                </a:cxn>
                <a:cxn ang="0">
                  <a:pos x="115" y="32"/>
                </a:cxn>
                <a:cxn ang="0">
                  <a:pos x="116" y="33"/>
                </a:cxn>
                <a:cxn ang="0">
                  <a:pos x="117" y="35"/>
                </a:cxn>
                <a:cxn ang="0">
                  <a:pos x="117" y="39"/>
                </a:cxn>
                <a:cxn ang="0">
                  <a:pos x="115" y="47"/>
                </a:cxn>
                <a:cxn ang="0">
                  <a:pos x="110" y="54"/>
                </a:cxn>
                <a:cxn ang="0">
                  <a:pos x="104" y="59"/>
                </a:cxn>
                <a:cxn ang="0">
                  <a:pos x="95" y="70"/>
                </a:cxn>
                <a:cxn ang="0">
                  <a:pos x="99" y="85"/>
                </a:cxn>
                <a:cxn ang="0">
                  <a:pos x="97" y="99"/>
                </a:cxn>
                <a:cxn ang="0">
                  <a:pos x="90" y="130"/>
                </a:cxn>
                <a:cxn ang="0">
                  <a:pos x="89" y="144"/>
                </a:cxn>
                <a:cxn ang="0">
                  <a:pos x="90" y="153"/>
                </a:cxn>
                <a:cxn ang="0">
                  <a:pos x="94" y="165"/>
                </a:cxn>
                <a:cxn ang="0">
                  <a:pos x="96" y="176"/>
                </a:cxn>
                <a:cxn ang="0">
                  <a:pos x="97" y="189"/>
                </a:cxn>
                <a:cxn ang="0">
                  <a:pos x="96" y="197"/>
                </a:cxn>
                <a:cxn ang="0">
                  <a:pos x="96" y="204"/>
                </a:cxn>
                <a:cxn ang="0">
                  <a:pos x="97" y="211"/>
                </a:cxn>
                <a:cxn ang="0">
                  <a:pos x="101" y="220"/>
                </a:cxn>
                <a:cxn ang="0">
                  <a:pos x="87" y="221"/>
                </a:cxn>
                <a:cxn ang="0">
                  <a:pos x="75" y="223"/>
                </a:cxn>
                <a:cxn ang="0">
                  <a:pos x="65" y="225"/>
                </a:cxn>
                <a:cxn ang="0">
                  <a:pos x="52" y="228"/>
                </a:cxn>
                <a:cxn ang="0">
                  <a:pos x="50" y="215"/>
                </a:cxn>
                <a:cxn ang="0">
                  <a:pos x="48" y="201"/>
                </a:cxn>
                <a:cxn ang="0">
                  <a:pos x="46" y="187"/>
                </a:cxn>
                <a:cxn ang="0">
                  <a:pos x="43" y="173"/>
                </a:cxn>
                <a:cxn ang="0">
                  <a:pos x="38" y="162"/>
                </a:cxn>
                <a:cxn ang="0">
                  <a:pos x="32" y="154"/>
                </a:cxn>
                <a:cxn ang="0">
                  <a:pos x="24" y="150"/>
                </a:cxn>
                <a:cxn ang="0">
                  <a:pos x="24" y="139"/>
                </a:cxn>
                <a:cxn ang="0">
                  <a:pos x="21" y="129"/>
                </a:cxn>
                <a:cxn ang="0">
                  <a:pos x="16" y="119"/>
                </a:cxn>
                <a:cxn ang="0">
                  <a:pos x="14" y="110"/>
                </a:cxn>
                <a:cxn ang="0">
                  <a:pos x="14" y="105"/>
                </a:cxn>
                <a:cxn ang="0">
                  <a:pos x="16" y="96"/>
                </a:cxn>
                <a:cxn ang="0">
                  <a:pos x="16" y="90"/>
                </a:cxn>
                <a:cxn ang="0">
                  <a:pos x="15" y="87"/>
                </a:cxn>
                <a:cxn ang="0">
                  <a:pos x="15" y="82"/>
                </a:cxn>
                <a:cxn ang="0">
                  <a:pos x="14" y="78"/>
                </a:cxn>
                <a:cxn ang="0">
                  <a:pos x="14" y="76"/>
                </a:cxn>
                <a:cxn ang="0">
                  <a:pos x="4" y="62"/>
                </a:cxn>
                <a:cxn ang="0">
                  <a:pos x="4" y="50"/>
                </a:cxn>
                <a:cxn ang="0">
                  <a:pos x="1" y="39"/>
                </a:cxn>
                <a:cxn ang="0">
                  <a:pos x="0" y="28"/>
                </a:cxn>
                <a:cxn ang="0">
                  <a:pos x="36" y="18"/>
                </a:cxn>
                <a:cxn ang="0">
                  <a:pos x="73" y="8"/>
                </a:cxn>
                <a:cxn ang="0">
                  <a:pos x="111" y="0"/>
                </a:cxn>
              </a:cxnLst>
              <a:rect l="0" t="0" r="r" b="b"/>
              <a:pathLst>
                <a:path w="117" h="228">
                  <a:moveTo>
                    <a:pt x="111" y="0"/>
                  </a:moveTo>
                  <a:lnTo>
                    <a:pt x="114" y="5"/>
                  </a:lnTo>
                  <a:lnTo>
                    <a:pt x="111" y="14"/>
                  </a:lnTo>
                  <a:lnTo>
                    <a:pt x="111" y="22"/>
                  </a:lnTo>
                  <a:lnTo>
                    <a:pt x="114" y="29"/>
                  </a:lnTo>
                  <a:lnTo>
                    <a:pt x="115" y="32"/>
                  </a:lnTo>
                  <a:lnTo>
                    <a:pt x="116" y="33"/>
                  </a:lnTo>
                  <a:lnTo>
                    <a:pt x="117" y="35"/>
                  </a:lnTo>
                  <a:lnTo>
                    <a:pt x="117" y="39"/>
                  </a:lnTo>
                  <a:lnTo>
                    <a:pt x="115" y="47"/>
                  </a:lnTo>
                  <a:lnTo>
                    <a:pt x="110" y="54"/>
                  </a:lnTo>
                  <a:lnTo>
                    <a:pt x="104" y="59"/>
                  </a:lnTo>
                  <a:lnTo>
                    <a:pt x="95" y="70"/>
                  </a:lnTo>
                  <a:lnTo>
                    <a:pt x="99" y="85"/>
                  </a:lnTo>
                  <a:lnTo>
                    <a:pt x="97" y="99"/>
                  </a:lnTo>
                  <a:lnTo>
                    <a:pt x="90" y="130"/>
                  </a:lnTo>
                  <a:lnTo>
                    <a:pt x="89" y="144"/>
                  </a:lnTo>
                  <a:lnTo>
                    <a:pt x="90" y="153"/>
                  </a:lnTo>
                  <a:lnTo>
                    <a:pt x="94" y="165"/>
                  </a:lnTo>
                  <a:lnTo>
                    <a:pt x="96" y="176"/>
                  </a:lnTo>
                  <a:lnTo>
                    <a:pt x="97" y="189"/>
                  </a:lnTo>
                  <a:lnTo>
                    <a:pt x="96" y="197"/>
                  </a:lnTo>
                  <a:lnTo>
                    <a:pt x="96" y="204"/>
                  </a:lnTo>
                  <a:lnTo>
                    <a:pt x="97" y="211"/>
                  </a:lnTo>
                  <a:lnTo>
                    <a:pt x="101" y="220"/>
                  </a:lnTo>
                  <a:lnTo>
                    <a:pt x="87" y="221"/>
                  </a:lnTo>
                  <a:lnTo>
                    <a:pt x="75" y="223"/>
                  </a:lnTo>
                  <a:lnTo>
                    <a:pt x="65" y="225"/>
                  </a:lnTo>
                  <a:lnTo>
                    <a:pt x="52" y="228"/>
                  </a:lnTo>
                  <a:lnTo>
                    <a:pt x="50" y="215"/>
                  </a:lnTo>
                  <a:lnTo>
                    <a:pt x="48" y="201"/>
                  </a:lnTo>
                  <a:lnTo>
                    <a:pt x="46" y="187"/>
                  </a:lnTo>
                  <a:lnTo>
                    <a:pt x="43" y="173"/>
                  </a:lnTo>
                  <a:lnTo>
                    <a:pt x="38" y="162"/>
                  </a:lnTo>
                  <a:lnTo>
                    <a:pt x="32" y="154"/>
                  </a:lnTo>
                  <a:lnTo>
                    <a:pt x="24" y="150"/>
                  </a:lnTo>
                  <a:lnTo>
                    <a:pt x="24" y="139"/>
                  </a:lnTo>
                  <a:lnTo>
                    <a:pt x="21" y="129"/>
                  </a:lnTo>
                  <a:lnTo>
                    <a:pt x="16" y="119"/>
                  </a:lnTo>
                  <a:lnTo>
                    <a:pt x="14" y="110"/>
                  </a:lnTo>
                  <a:lnTo>
                    <a:pt x="14" y="105"/>
                  </a:lnTo>
                  <a:lnTo>
                    <a:pt x="16" y="96"/>
                  </a:lnTo>
                  <a:lnTo>
                    <a:pt x="16" y="90"/>
                  </a:lnTo>
                  <a:lnTo>
                    <a:pt x="15" y="87"/>
                  </a:lnTo>
                  <a:lnTo>
                    <a:pt x="15" y="82"/>
                  </a:lnTo>
                  <a:lnTo>
                    <a:pt x="14" y="78"/>
                  </a:lnTo>
                  <a:lnTo>
                    <a:pt x="14" y="76"/>
                  </a:lnTo>
                  <a:lnTo>
                    <a:pt x="4" y="62"/>
                  </a:lnTo>
                  <a:lnTo>
                    <a:pt x="4" y="50"/>
                  </a:lnTo>
                  <a:lnTo>
                    <a:pt x="1" y="39"/>
                  </a:lnTo>
                  <a:lnTo>
                    <a:pt x="0" y="28"/>
                  </a:lnTo>
                  <a:lnTo>
                    <a:pt x="36" y="18"/>
                  </a:lnTo>
                  <a:lnTo>
                    <a:pt x="73" y="8"/>
                  </a:lnTo>
                  <a:lnTo>
                    <a:pt x="111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0"/>
            <p:cNvSpPr>
              <a:spLocks/>
            </p:cNvSpPr>
            <p:nvPr/>
          </p:nvSpPr>
          <p:spPr bwMode="auto">
            <a:xfrm>
              <a:off x="9433014" y="2282682"/>
              <a:ext cx="384705" cy="217521"/>
            </a:xfrm>
            <a:custGeom>
              <a:avLst/>
              <a:gdLst/>
              <a:ahLst/>
              <a:cxnLst>
                <a:cxn ang="0">
                  <a:pos x="152" y="0"/>
                </a:cxn>
                <a:cxn ang="0">
                  <a:pos x="156" y="3"/>
                </a:cxn>
                <a:cxn ang="0">
                  <a:pos x="159" y="9"/>
                </a:cxn>
                <a:cxn ang="0">
                  <a:pos x="163" y="14"/>
                </a:cxn>
                <a:cxn ang="0">
                  <a:pos x="166" y="17"/>
                </a:cxn>
                <a:cxn ang="0">
                  <a:pos x="171" y="18"/>
                </a:cxn>
                <a:cxn ang="0">
                  <a:pos x="178" y="16"/>
                </a:cxn>
                <a:cxn ang="0">
                  <a:pos x="169" y="25"/>
                </a:cxn>
                <a:cxn ang="0">
                  <a:pos x="161" y="36"/>
                </a:cxn>
                <a:cxn ang="0">
                  <a:pos x="155" y="47"/>
                </a:cxn>
                <a:cxn ang="0">
                  <a:pos x="158" y="51"/>
                </a:cxn>
                <a:cxn ang="0">
                  <a:pos x="158" y="53"/>
                </a:cxn>
                <a:cxn ang="0">
                  <a:pos x="162" y="57"/>
                </a:cxn>
                <a:cxn ang="0">
                  <a:pos x="166" y="58"/>
                </a:cxn>
                <a:cxn ang="0">
                  <a:pos x="178" y="56"/>
                </a:cxn>
                <a:cxn ang="0">
                  <a:pos x="180" y="59"/>
                </a:cxn>
                <a:cxn ang="0">
                  <a:pos x="184" y="61"/>
                </a:cxn>
                <a:cxn ang="0">
                  <a:pos x="187" y="65"/>
                </a:cxn>
                <a:cxn ang="0">
                  <a:pos x="190" y="70"/>
                </a:cxn>
                <a:cxn ang="0">
                  <a:pos x="189" y="75"/>
                </a:cxn>
                <a:cxn ang="0">
                  <a:pos x="194" y="78"/>
                </a:cxn>
                <a:cxn ang="0">
                  <a:pos x="199" y="82"/>
                </a:cxn>
                <a:cxn ang="0">
                  <a:pos x="204" y="88"/>
                </a:cxn>
                <a:cxn ang="0">
                  <a:pos x="208" y="93"/>
                </a:cxn>
                <a:cxn ang="0">
                  <a:pos x="214" y="95"/>
                </a:cxn>
                <a:cxn ang="0">
                  <a:pos x="214" y="105"/>
                </a:cxn>
                <a:cxn ang="0">
                  <a:pos x="212" y="108"/>
                </a:cxn>
                <a:cxn ang="0">
                  <a:pos x="211" y="110"/>
                </a:cxn>
                <a:cxn ang="0">
                  <a:pos x="207" y="112"/>
                </a:cxn>
                <a:cxn ang="0">
                  <a:pos x="203" y="113"/>
                </a:cxn>
                <a:cxn ang="0">
                  <a:pos x="203" y="107"/>
                </a:cxn>
                <a:cxn ang="0">
                  <a:pos x="201" y="105"/>
                </a:cxn>
                <a:cxn ang="0">
                  <a:pos x="201" y="102"/>
                </a:cxn>
                <a:cxn ang="0">
                  <a:pos x="200" y="101"/>
                </a:cxn>
                <a:cxn ang="0">
                  <a:pos x="200" y="95"/>
                </a:cxn>
                <a:cxn ang="0">
                  <a:pos x="191" y="102"/>
                </a:cxn>
                <a:cxn ang="0">
                  <a:pos x="184" y="112"/>
                </a:cxn>
                <a:cxn ang="0">
                  <a:pos x="178" y="121"/>
                </a:cxn>
                <a:cxn ang="0">
                  <a:pos x="172" y="120"/>
                </a:cxn>
                <a:cxn ang="0">
                  <a:pos x="169" y="115"/>
                </a:cxn>
                <a:cxn ang="0">
                  <a:pos x="166" y="108"/>
                </a:cxn>
                <a:cxn ang="0">
                  <a:pos x="166" y="101"/>
                </a:cxn>
                <a:cxn ang="0">
                  <a:pos x="162" y="106"/>
                </a:cxn>
                <a:cxn ang="0">
                  <a:pos x="161" y="109"/>
                </a:cxn>
                <a:cxn ang="0">
                  <a:pos x="154" y="103"/>
                </a:cxn>
                <a:cxn ang="0">
                  <a:pos x="144" y="87"/>
                </a:cxn>
                <a:cxn ang="0">
                  <a:pos x="114" y="92"/>
                </a:cxn>
                <a:cxn ang="0">
                  <a:pos x="86" y="98"/>
                </a:cxn>
                <a:cxn ang="0">
                  <a:pos x="59" y="105"/>
                </a:cxn>
                <a:cxn ang="0">
                  <a:pos x="31" y="112"/>
                </a:cxn>
                <a:cxn ang="0">
                  <a:pos x="0" y="115"/>
                </a:cxn>
                <a:cxn ang="0">
                  <a:pos x="1" y="99"/>
                </a:cxn>
                <a:cxn ang="0">
                  <a:pos x="3" y="71"/>
                </a:cxn>
                <a:cxn ang="0">
                  <a:pos x="3" y="53"/>
                </a:cxn>
                <a:cxn ang="0">
                  <a:pos x="33" y="47"/>
                </a:cxn>
                <a:cxn ang="0">
                  <a:pos x="63" y="40"/>
                </a:cxn>
                <a:cxn ang="0">
                  <a:pos x="94" y="35"/>
                </a:cxn>
                <a:cxn ang="0">
                  <a:pos x="121" y="28"/>
                </a:cxn>
                <a:cxn ang="0">
                  <a:pos x="132" y="23"/>
                </a:cxn>
                <a:cxn ang="0">
                  <a:pos x="141" y="14"/>
                </a:cxn>
                <a:cxn ang="0">
                  <a:pos x="147" y="2"/>
                </a:cxn>
                <a:cxn ang="0">
                  <a:pos x="150" y="2"/>
                </a:cxn>
                <a:cxn ang="0">
                  <a:pos x="152" y="0"/>
                </a:cxn>
              </a:cxnLst>
              <a:rect l="0" t="0" r="r" b="b"/>
              <a:pathLst>
                <a:path w="214" h="121">
                  <a:moveTo>
                    <a:pt x="152" y="0"/>
                  </a:moveTo>
                  <a:lnTo>
                    <a:pt x="156" y="3"/>
                  </a:lnTo>
                  <a:lnTo>
                    <a:pt x="159" y="9"/>
                  </a:lnTo>
                  <a:lnTo>
                    <a:pt x="163" y="14"/>
                  </a:lnTo>
                  <a:lnTo>
                    <a:pt x="166" y="17"/>
                  </a:lnTo>
                  <a:lnTo>
                    <a:pt x="171" y="18"/>
                  </a:lnTo>
                  <a:lnTo>
                    <a:pt x="178" y="16"/>
                  </a:lnTo>
                  <a:lnTo>
                    <a:pt x="169" y="25"/>
                  </a:lnTo>
                  <a:lnTo>
                    <a:pt x="161" y="36"/>
                  </a:lnTo>
                  <a:lnTo>
                    <a:pt x="155" y="47"/>
                  </a:lnTo>
                  <a:lnTo>
                    <a:pt x="158" y="51"/>
                  </a:lnTo>
                  <a:lnTo>
                    <a:pt x="158" y="53"/>
                  </a:lnTo>
                  <a:lnTo>
                    <a:pt x="162" y="57"/>
                  </a:lnTo>
                  <a:lnTo>
                    <a:pt x="166" y="58"/>
                  </a:lnTo>
                  <a:lnTo>
                    <a:pt x="178" y="56"/>
                  </a:lnTo>
                  <a:lnTo>
                    <a:pt x="180" y="59"/>
                  </a:lnTo>
                  <a:lnTo>
                    <a:pt x="184" y="61"/>
                  </a:lnTo>
                  <a:lnTo>
                    <a:pt x="187" y="65"/>
                  </a:lnTo>
                  <a:lnTo>
                    <a:pt x="190" y="70"/>
                  </a:lnTo>
                  <a:lnTo>
                    <a:pt x="189" y="75"/>
                  </a:lnTo>
                  <a:lnTo>
                    <a:pt x="194" y="78"/>
                  </a:lnTo>
                  <a:lnTo>
                    <a:pt x="199" y="82"/>
                  </a:lnTo>
                  <a:lnTo>
                    <a:pt x="204" y="88"/>
                  </a:lnTo>
                  <a:lnTo>
                    <a:pt x="208" y="93"/>
                  </a:lnTo>
                  <a:lnTo>
                    <a:pt x="214" y="95"/>
                  </a:lnTo>
                  <a:lnTo>
                    <a:pt x="214" y="105"/>
                  </a:lnTo>
                  <a:lnTo>
                    <a:pt x="212" y="108"/>
                  </a:lnTo>
                  <a:lnTo>
                    <a:pt x="211" y="110"/>
                  </a:lnTo>
                  <a:lnTo>
                    <a:pt x="207" y="112"/>
                  </a:lnTo>
                  <a:lnTo>
                    <a:pt x="203" y="113"/>
                  </a:lnTo>
                  <a:lnTo>
                    <a:pt x="203" y="107"/>
                  </a:lnTo>
                  <a:lnTo>
                    <a:pt x="201" y="105"/>
                  </a:lnTo>
                  <a:lnTo>
                    <a:pt x="201" y="102"/>
                  </a:lnTo>
                  <a:lnTo>
                    <a:pt x="200" y="101"/>
                  </a:lnTo>
                  <a:lnTo>
                    <a:pt x="200" y="95"/>
                  </a:lnTo>
                  <a:lnTo>
                    <a:pt x="191" y="102"/>
                  </a:lnTo>
                  <a:lnTo>
                    <a:pt x="184" y="112"/>
                  </a:lnTo>
                  <a:lnTo>
                    <a:pt x="178" y="121"/>
                  </a:lnTo>
                  <a:lnTo>
                    <a:pt x="172" y="120"/>
                  </a:lnTo>
                  <a:lnTo>
                    <a:pt x="169" y="115"/>
                  </a:lnTo>
                  <a:lnTo>
                    <a:pt x="166" y="108"/>
                  </a:lnTo>
                  <a:lnTo>
                    <a:pt x="166" y="101"/>
                  </a:lnTo>
                  <a:lnTo>
                    <a:pt x="162" y="106"/>
                  </a:lnTo>
                  <a:lnTo>
                    <a:pt x="161" y="109"/>
                  </a:lnTo>
                  <a:lnTo>
                    <a:pt x="154" y="103"/>
                  </a:lnTo>
                  <a:lnTo>
                    <a:pt x="144" y="87"/>
                  </a:lnTo>
                  <a:lnTo>
                    <a:pt x="114" y="92"/>
                  </a:lnTo>
                  <a:lnTo>
                    <a:pt x="86" y="98"/>
                  </a:lnTo>
                  <a:lnTo>
                    <a:pt x="59" y="105"/>
                  </a:lnTo>
                  <a:lnTo>
                    <a:pt x="31" y="112"/>
                  </a:lnTo>
                  <a:lnTo>
                    <a:pt x="0" y="115"/>
                  </a:lnTo>
                  <a:lnTo>
                    <a:pt x="1" y="99"/>
                  </a:lnTo>
                  <a:lnTo>
                    <a:pt x="3" y="71"/>
                  </a:lnTo>
                  <a:lnTo>
                    <a:pt x="3" y="53"/>
                  </a:lnTo>
                  <a:lnTo>
                    <a:pt x="33" y="47"/>
                  </a:lnTo>
                  <a:lnTo>
                    <a:pt x="63" y="40"/>
                  </a:lnTo>
                  <a:lnTo>
                    <a:pt x="94" y="35"/>
                  </a:lnTo>
                  <a:lnTo>
                    <a:pt x="121" y="28"/>
                  </a:lnTo>
                  <a:lnTo>
                    <a:pt x="132" y="23"/>
                  </a:lnTo>
                  <a:lnTo>
                    <a:pt x="141" y="14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2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1"/>
            <p:cNvSpPr>
              <a:spLocks/>
            </p:cNvSpPr>
            <p:nvPr/>
          </p:nvSpPr>
          <p:spPr bwMode="auto">
            <a:xfrm>
              <a:off x="9815922" y="2426498"/>
              <a:ext cx="61121" cy="32358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4" y="4"/>
                </a:cxn>
                <a:cxn ang="0">
                  <a:pos x="27" y="11"/>
                </a:cxn>
                <a:cxn ang="0">
                  <a:pos x="18" y="15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1" y="15"/>
                </a:cxn>
                <a:cxn ang="0">
                  <a:pos x="1" y="14"/>
                </a:cxn>
                <a:cxn ang="0">
                  <a:pos x="2" y="13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8" y="13"/>
                </a:cxn>
                <a:cxn ang="0">
                  <a:pos x="11" y="12"/>
                </a:cxn>
                <a:cxn ang="0">
                  <a:pos x="13" y="12"/>
                </a:cxn>
                <a:cxn ang="0">
                  <a:pos x="16" y="11"/>
                </a:cxn>
                <a:cxn ang="0">
                  <a:pos x="19" y="11"/>
                </a:cxn>
                <a:cxn ang="0">
                  <a:pos x="20" y="9"/>
                </a:cxn>
                <a:cxn ang="0">
                  <a:pos x="21" y="9"/>
                </a:cxn>
                <a:cxn ang="0">
                  <a:pos x="21" y="6"/>
                </a:cxn>
                <a:cxn ang="0">
                  <a:pos x="29" y="0"/>
                </a:cxn>
              </a:cxnLst>
              <a:rect l="0" t="0" r="r" b="b"/>
              <a:pathLst>
                <a:path w="34" h="18">
                  <a:moveTo>
                    <a:pt x="29" y="0"/>
                  </a:moveTo>
                  <a:lnTo>
                    <a:pt x="34" y="4"/>
                  </a:lnTo>
                  <a:lnTo>
                    <a:pt x="27" y="11"/>
                  </a:lnTo>
                  <a:lnTo>
                    <a:pt x="18" y="15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8" y="13"/>
                  </a:lnTo>
                  <a:lnTo>
                    <a:pt x="11" y="12"/>
                  </a:lnTo>
                  <a:lnTo>
                    <a:pt x="13" y="12"/>
                  </a:lnTo>
                  <a:lnTo>
                    <a:pt x="16" y="11"/>
                  </a:lnTo>
                  <a:lnTo>
                    <a:pt x="19" y="11"/>
                  </a:lnTo>
                  <a:lnTo>
                    <a:pt x="20" y="9"/>
                  </a:lnTo>
                  <a:lnTo>
                    <a:pt x="21" y="9"/>
                  </a:lnTo>
                  <a:lnTo>
                    <a:pt x="21" y="6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2"/>
            <p:cNvSpPr>
              <a:spLocks/>
            </p:cNvSpPr>
            <p:nvPr/>
          </p:nvSpPr>
          <p:spPr bwMode="auto">
            <a:xfrm>
              <a:off x="9646940" y="2442676"/>
              <a:ext cx="55729" cy="11864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9"/>
                </a:cxn>
                <a:cxn ang="0">
                  <a:pos x="28" y="18"/>
                </a:cxn>
                <a:cxn ang="0">
                  <a:pos x="25" y="26"/>
                </a:cxn>
                <a:cxn ang="0">
                  <a:pos x="29" y="33"/>
                </a:cxn>
                <a:cxn ang="0">
                  <a:pos x="31" y="42"/>
                </a:cxn>
                <a:cxn ang="0">
                  <a:pos x="31" y="54"/>
                </a:cxn>
                <a:cxn ang="0">
                  <a:pos x="24" y="58"/>
                </a:cxn>
                <a:cxn ang="0">
                  <a:pos x="18" y="61"/>
                </a:cxn>
                <a:cxn ang="0">
                  <a:pos x="14" y="66"/>
                </a:cxn>
                <a:cxn ang="0">
                  <a:pos x="11" y="53"/>
                </a:cxn>
                <a:cxn ang="0">
                  <a:pos x="8" y="38"/>
                </a:cxn>
                <a:cxn ang="0">
                  <a:pos x="3" y="21"/>
                </a:cxn>
                <a:cxn ang="0">
                  <a:pos x="0" y="6"/>
                </a:cxn>
                <a:cxn ang="0">
                  <a:pos x="10" y="3"/>
                </a:cxn>
                <a:cxn ang="0">
                  <a:pos x="22" y="0"/>
                </a:cxn>
              </a:cxnLst>
              <a:rect l="0" t="0" r="r" b="b"/>
              <a:pathLst>
                <a:path w="31" h="66">
                  <a:moveTo>
                    <a:pt x="22" y="0"/>
                  </a:moveTo>
                  <a:lnTo>
                    <a:pt x="27" y="9"/>
                  </a:lnTo>
                  <a:lnTo>
                    <a:pt x="28" y="18"/>
                  </a:lnTo>
                  <a:lnTo>
                    <a:pt x="25" y="26"/>
                  </a:lnTo>
                  <a:lnTo>
                    <a:pt x="29" y="33"/>
                  </a:lnTo>
                  <a:lnTo>
                    <a:pt x="31" y="42"/>
                  </a:lnTo>
                  <a:lnTo>
                    <a:pt x="31" y="54"/>
                  </a:lnTo>
                  <a:lnTo>
                    <a:pt x="24" y="58"/>
                  </a:lnTo>
                  <a:lnTo>
                    <a:pt x="18" y="61"/>
                  </a:lnTo>
                  <a:lnTo>
                    <a:pt x="14" y="66"/>
                  </a:lnTo>
                  <a:lnTo>
                    <a:pt x="11" y="53"/>
                  </a:lnTo>
                  <a:lnTo>
                    <a:pt x="8" y="38"/>
                  </a:lnTo>
                  <a:lnTo>
                    <a:pt x="3" y="21"/>
                  </a:lnTo>
                  <a:lnTo>
                    <a:pt x="0" y="6"/>
                  </a:lnTo>
                  <a:lnTo>
                    <a:pt x="10" y="3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3"/>
            <p:cNvSpPr>
              <a:spLocks/>
            </p:cNvSpPr>
            <p:nvPr/>
          </p:nvSpPr>
          <p:spPr bwMode="auto">
            <a:xfrm>
              <a:off x="9256841" y="2919063"/>
              <a:ext cx="125838" cy="22830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0"/>
                </a:cxn>
                <a:cxn ang="0">
                  <a:pos x="13" y="7"/>
                </a:cxn>
                <a:cxn ang="0">
                  <a:pos x="11" y="13"/>
                </a:cxn>
                <a:cxn ang="0">
                  <a:pos x="8" y="20"/>
                </a:cxn>
                <a:cxn ang="0">
                  <a:pos x="12" y="33"/>
                </a:cxn>
                <a:cxn ang="0">
                  <a:pos x="19" y="43"/>
                </a:cxn>
                <a:cxn ang="0">
                  <a:pos x="28" y="52"/>
                </a:cxn>
                <a:cxn ang="0">
                  <a:pos x="29" y="61"/>
                </a:cxn>
                <a:cxn ang="0">
                  <a:pos x="34" y="69"/>
                </a:cxn>
                <a:cxn ang="0">
                  <a:pos x="40" y="77"/>
                </a:cxn>
                <a:cxn ang="0">
                  <a:pos x="44" y="83"/>
                </a:cxn>
                <a:cxn ang="0">
                  <a:pos x="48" y="88"/>
                </a:cxn>
                <a:cxn ang="0">
                  <a:pos x="53" y="90"/>
                </a:cxn>
                <a:cxn ang="0">
                  <a:pos x="62" y="91"/>
                </a:cxn>
                <a:cxn ang="0">
                  <a:pos x="61" y="97"/>
                </a:cxn>
                <a:cxn ang="0">
                  <a:pos x="58" y="103"/>
                </a:cxn>
                <a:cxn ang="0">
                  <a:pos x="60" y="111"/>
                </a:cxn>
                <a:cxn ang="0">
                  <a:pos x="60" y="112"/>
                </a:cxn>
                <a:cxn ang="0">
                  <a:pos x="64" y="112"/>
                </a:cxn>
                <a:cxn ang="0">
                  <a:pos x="65" y="111"/>
                </a:cxn>
                <a:cxn ang="0">
                  <a:pos x="68" y="112"/>
                </a:cxn>
                <a:cxn ang="0">
                  <a:pos x="69" y="112"/>
                </a:cxn>
                <a:cxn ang="0">
                  <a:pos x="70" y="113"/>
                </a:cxn>
                <a:cxn ang="0">
                  <a:pos x="70" y="119"/>
                </a:cxn>
                <a:cxn ang="0">
                  <a:pos x="55" y="122"/>
                </a:cxn>
                <a:cxn ang="0">
                  <a:pos x="41" y="125"/>
                </a:cxn>
                <a:cxn ang="0">
                  <a:pos x="26" y="127"/>
                </a:cxn>
                <a:cxn ang="0">
                  <a:pos x="22" y="103"/>
                </a:cxn>
                <a:cxn ang="0">
                  <a:pos x="14" y="78"/>
                </a:cxn>
                <a:cxn ang="0">
                  <a:pos x="6" y="53"/>
                </a:cxn>
                <a:cxn ang="0">
                  <a:pos x="1" y="28"/>
                </a:cxn>
                <a:cxn ang="0">
                  <a:pos x="0" y="4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2" y="0"/>
                </a:cxn>
              </a:cxnLst>
              <a:rect l="0" t="0" r="r" b="b"/>
              <a:pathLst>
                <a:path w="70" h="127">
                  <a:moveTo>
                    <a:pt x="12" y="0"/>
                  </a:moveTo>
                  <a:lnTo>
                    <a:pt x="14" y="0"/>
                  </a:lnTo>
                  <a:lnTo>
                    <a:pt x="13" y="7"/>
                  </a:lnTo>
                  <a:lnTo>
                    <a:pt x="11" y="13"/>
                  </a:lnTo>
                  <a:lnTo>
                    <a:pt x="8" y="20"/>
                  </a:lnTo>
                  <a:lnTo>
                    <a:pt x="12" y="33"/>
                  </a:lnTo>
                  <a:lnTo>
                    <a:pt x="19" y="43"/>
                  </a:lnTo>
                  <a:lnTo>
                    <a:pt x="28" y="52"/>
                  </a:lnTo>
                  <a:lnTo>
                    <a:pt x="29" y="61"/>
                  </a:lnTo>
                  <a:lnTo>
                    <a:pt x="34" y="69"/>
                  </a:lnTo>
                  <a:lnTo>
                    <a:pt x="40" y="77"/>
                  </a:lnTo>
                  <a:lnTo>
                    <a:pt x="44" y="83"/>
                  </a:lnTo>
                  <a:lnTo>
                    <a:pt x="48" y="88"/>
                  </a:lnTo>
                  <a:lnTo>
                    <a:pt x="53" y="90"/>
                  </a:lnTo>
                  <a:lnTo>
                    <a:pt x="62" y="91"/>
                  </a:lnTo>
                  <a:lnTo>
                    <a:pt x="61" y="97"/>
                  </a:lnTo>
                  <a:lnTo>
                    <a:pt x="58" y="103"/>
                  </a:lnTo>
                  <a:lnTo>
                    <a:pt x="60" y="111"/>
                  </a:lnTo>
                  <a:lnTo>
                    <a:pt x="60" y="112"/>
                  </a:lnTo>
                  <a:lnTo>
                    <a:pt x="64" y="112"/>
                  </a:lnTo>
                  <a:lnTo>
                    <a:pt x="65" y="111"/>
                  </a:lnTo>
                  <a:lnTo>
                    <a:pt x="68" y="112"/>
                  </a:lnTo>
                  <a:lnTo>
                    <a:pt x="69" y="112"/>
                  </a:lnTo>
                  <a:lnTo>
                    <a:pt x="70" y="113"/>
                  </a:lnTo>
                  <a:lnTo>
                    <a:pt x="70" y="119"/>
                  </a:lnTo>
                  <a:lnTo>
                    <a:pt x="55" y="122"/>
                  </a:lnTo>
                  <a:lnTo>
                    <a:pt x="41" y="125"/>
                  </a:lnTo>
                  <a:lnTo>
                    <a:pt x="26" y="127"/>
                  </a:lnTo>
                  <a:lnTo>
                    <a:pt x="22" y="103"/>
                  </a:lnTo>
                  <a:lnTo>
                    <a:pt x="14" y="78"/>
                  </a:lnTo>
                  <a:lnTo>
                    <a:pt x="6" y="53"/>
                  </a:lnTo>
                  <a:lnTo>
                    <a:pt x="1" y="28"/>
                  </a:lnTo>
                  <a:lnTo>
                    <a:pt x="0" y="4"/>
                  </a:lnTo>
                  <a:lnTo>
                    <a:pt x="5" y="4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4"/>
            <p:cNvSpPr>
              <a:spLocks/>
            </p:cNvSpPr>
            <p:nvPr/>
          </p:nvSpPr>
          <p:spPr bwMode="auto">
            <a:xfrm>
              <a:off x="8593496" y="2564919"/>
              <a:ext cx="760422" cy="497960"/>
            </a:xfrm>
            <a:custGeom>
              <a:avLst/>
              <a:gdLst/>
              <a:ahLst/>
              <a:cxnLst>
                <a:cxn ang="0">
                  <a:pos x="349" y="2"/>
                </a:cxn>
                <a:cxn ang="0">
                  <a:pos x="358" y="9"/>
                </a:cxn>
                <a:cxn ang="0">
                  <a:pos x="370" y="25"/>
                </a:cxn>
                <a:cxn ang="0">
                  <a:pos x="381" y="37"/>
                </a:cxn>
                <a:cxn ang="0">
                  <a:pos x="399" y="42"/>
                </a:cxn>
                <a:cxn ang="0">
                  <a:pos x="391" y="64"/>
                </a:cxn>
                <a:cxn ang="0">
                  <a:pos x="381" y="85"/>
                </a:cxn>
                <a:cxn ang="0">
                  <a:pos x="385" y="95"/>
                </a:cxn>
                <a:cxn ang="0">
                  <a:pos x="381" y="109"/>
                </a:cxn>
                <a:cxn ang="0">
                  <a:pos x="382" y="114"/>
                </a:cxn>
                <a:cxn ang="0">
                  <a:pos x="385" y="121"/>
                </a:cxn>
                <a:cxn ang="0">
                  <a:pos x="394" y="132"/>
                </a:cxn>
                <a:cxn ang="0">
                  <a:pos x="399" y="137"/>
                </a:cxn>
                <a:cxn ang="0">
                  <a:pos x="408" y="144"/>
                </a:cxn>
                <a:cxn ang="0">
                  <a:pos x="423" y="153"/>
                </a:cxn>
                <a:cxn ang="0">
                  <a:pos x="420" y="160"/>
                </a:cxn>
                <a:cxn ang="0">
                  <a:pos x="415" y="165"/>
                </a:cxn>
                <a:cxn ang="0">
                  <a:pos x="409" y="169"/>
                </a:cxn>
                <a:cxn ang="0">
                  <a:pos x="401" y="182"/>
                </a:cxn>
                <a:cxn ang="0">
                  <a:pos x="394" y="189"/>
                </a:cxn>
                <a:cxn ang="0">
                  <a:pos x="389" y="195"/>
                </a:cxn>
                <a:cxn ang="0">
                  <a:pos x="368" y="198"/>
                </a:cxn>
                <a:cxn ang="0">
                  <a:pos x="361" y="211"/>
                </a:cxn>
                <a:cxn ang="0">
                  <a:pos x="32" y="251"/>
                </a:cxn>
                <a:cxn ang="0">
                  <a:pos x="14" y="156"/>
                </a:cxn>
                <a:cxn ang="0">
                  <a:pos x="6" y="110"/>
                </a:cxn>
                <a:cxn ang="0">
                  <a:pos x="0" y="83"/>
                </a:cxn>
                <a:cxn ang="0">
                  <a:pos x="1" y="70"/>
                </a:cxn>
                <a:cxn ang="0">
                  <a:pos x="11" y="62"/>
                </a:cxn>
                <a:cxn ang="0">
                  <a:pos x="15" y="61"/>
                </a:cxn>
                <a:cxn ang="0">
                  <a:pos x="28" y="49"/>
                </a:cxn>
                <a:cxn ang="0">
                  <a:pos x="43" y="40"/>
                </a:cxn>
                <a:cxn ang="0">
                  <a:pos x="46" y="60"/>
                </a:cxn>
                <a:cxn ang="0">
                  <a:pos x="148" y="42"/>
                </a:cxn>
                <a:cxn ang="0">
                  <a:pos x="254" y="20"/>
                </a:cxn>
                <a:cxn ang="0">
                  <a:pos x="262" y="16"/>
                </a:cxn>
                <a:cxn ang="0">
                  <a:pos x="270" y="14"/>
                </a:cxn>
                <a:cxn ang="0">
                  <a:pos x="310" y="8"/>
                </a:cxn>
                <a:cxn ang="0">
                  <a:pos x="334" y="1"/>
                </a:cxn>
              </a:cxnLst>
              <a:rect l="0" t="0" r="r" b="b"/>
              <a:pathLst>
                <a:path w="423" h="277">
                  <a:moveTo>
                    <a:pt x="344" y="0"/>
                  </a:moveTo>
                  <a:lnTo>
                    <a:pt x="349" y="2"/>
                  </a:lnTo>
                  <a:lnTo>
                    <a:pt x="354" y="6"/>
                  </a:lnTo>
                  <a:lnTo>
                    <a:pt x="358" y="9"/>
                  </a:lnTo>
                  <a:lnTo>
                    <a:pt x="363" y="8"/>
                  </a:lnTo>
                  <a:lnTo>
                    <a:pt x="370" y="25"/>
                  </a:lnTo>
                  <a:lnTo>
                    <a:pt x="375" y="32"/>
                  </a:lnTo>
                  <a:lnTo>
                    <a:pt x="381" y="37"/>
                  </a:lnTo>
                  <a:lnTo>
                    <a:pt x="389" y="42"/>
                  </a:lnTo>
                  <a:lnTo>
                    <a:pt x="399" y="42"/>
                  </a:lnTo>
                  <a:lnTo>
                    <a:pt x="395" y="53"/>
                  </a:lnTo>
                  <a:lnTo>
                    <a:pt x="391" y="64"/>
                  </a:lnTo>
                  <a:lnTo>
                    <a:pt x="387" y="76"/>
                  </a:lnTo>
                  <a:lnTo>
                    <a:pt x="381" y="85"/>
                  </a:lnTo>
                  <a:lnTo>
                    <a:pt x="381" y="90"/>
                  </a:lnTo>
                  <a:lnTo>
                    <a:pt x="385" y="95"/>
                  </a:lnTo>
                  <a:lnTo>
                    <a:pt x="385" y="99"/>
                  </a:lnTo>
                  <a:lnTo>
                    <a:pt x="381" y="109"/>
                  </a:lnTo>
                  <a:lnTo>
                    <a:pt x="381" y="110"/>
                  </a:lnTo>
                  <a:lnTo>
                    <a:pt x="382" y="114"/>
                  </a:lnTo>
                  <a:lnTo>
                    <a:pt x="383" y="118"/>
                  </a:lnTo>
                  <a:lnTo>
                    <a:pt x="385" y="121"/>
                  </a:lnTo>
                  <a:lnTo>
                    <a:pt x="394" y="130"/>
                  </a:lnTo>
                  <a:lnTo>
                    <a:pt x="394" y="132"/>
                  </a:lnTo>
                  <a:lnTo>
                    <a:pt x="397" y="135"/>
                  </a:lnTo>
                  <a:lnTo>
                    <a:pt x="399" y="137"/>
                  </a:lnTo>
                  <a:lnTo>
                    <a:pt x="403" y="139"/>
                  </a:lnTo>
                  <a:lnTo>
                    <a:pt x="408" y="144"/>
                  </a:lnTo>
                  <a:lnTo>
                    <a:pt x="415" y="148"/>
                  </a:lnTo>
                  <a:lnTo>
                    <a:pt x="423" y="153"/>
                  </a:lnTo>
                  <a:lnTo>
                    <a:pt x="422" y="158"/>
                  </a:lnTo>
                  <a:lnTo>
                    <a:pt x="420" y="160"/>
                  </a:lnTo>
                  <a:lnTo>
                    <a:pt x="418" y="162"/>
                  </a:lnTo>
                  <a:lnTo>
                    <a:pt x="415" y="165"/>
                  </a:lnTo>
                  <a:lnTo>
                    <a:pt x="412" y="167"/>
                  </a:lnTo>
                  <a:lnTo>
                    <a:pt x="409" y="169"/>
                  </a:lnTo>
                  <a:lnTo>
                    <a:pt x="404" y="176"/>
                  </a:lnTo>
                  <a:lnTo>
                    <a:pt x="401" y="182"/>
                  </a:lnTo>
                  <a:lnTo>
                    <a:pt x="397" y="189"/>
                  </a:lnTo>
                  <a:lnTo>
                    <a:pt x="394" y="189"/>
                  </a:lnTo>
                  <a:lnTo>
                    <a:pt x="391" y="190"/>
                  </a:lnTo>
                  <a:lnTo>
                    <a:pt x="389" y="195"/>
                  </a:lnTo>
                  <a:lnTo>
                    <a:pt x="372" y="195"/>
                  </a:lnTo>
                  <a:lnTo>
                    <a:pt x="368" y="198"/>
                  </a:lnTo>
                  <a:lnTo>
                    <a:pt x="366" y="202"/>
                  </a:lnTo>
                  <a:lnTo>
                    <a:pt x="361" y="211"/>
                  </a:lnTo>
                  <a:lnTo>
                    <a:pt x="37" y="277"/>
                  </a:lnTo>
                  <a:lnTo>
                    <a:pt x="32" y="251"/>
                  </a:lnTo>
                  <a:lnTo>
                    <a:pt x="26" y="222"/>
                  </a:lnTo>
                  <a:lnTo>
                    <a:pt x="14" y="156"/>
                  </a:lnTo>
                  <a:lnTo>
                    <a:pt x="9" y="125"/>
                  </a:lnTo>
                  <a:lnTo>
                    <a:pt x="6" y="110"/>
                  </a:lnTo>
                  <a:lnTo>
                    <a:pt x="2" y="96"/>
                  </a:lnTo>
                  <a:lnTo>
                    <a:pt x="0" y="83"/>
                  </a:lnTo>
                  <a:lnTo>
                    <a:pt x="0" y="74"/>
                  </a:lnTo>
                  <a:lnTo>
                    <a:pt x="1" y="70"/>
                  </a:lnTo>
                  <a:lnTo>
                    <a:pt x="9" y="62"/>
                  </a:lnTo>
                  <a:lnTo>
                    <a:pt x="11" y="62"/>
                  </a:lnTo>
                  <a:lnTo>
                    <a:pt x="13" y="61"/>
                  </a:lnTo>
                  <a:lnTo>
                    <a:pt x="15" y="61"/>
                  </a:lnTo>
                  <a:lnTo>
                    <a:pt x="18" y="60"/>
                  </a:lnTo>
                  <a:lnTo>
                    <a:pt x="28" y="49"/>
                  </a:lnTo>
                  <a:lnTo>
                    <a:pt x="35" y="43"/>
                  </a:lnTo>
                  <a:lnTo>
                    <a:pt x="43" y="40"/>
                  </a:lnTo>
                  <a:lnTo>
                    <a:pt x="46" y="51"/>
                  </a:lnTo>
                  <a:lnTo>
                    <a:pt x="46" y="60"/>
                  </a:lnTo>
                  <a:lnTo>
                    <a:pt x="96" y="51"/>
                  </a:lnTo>
                  <a:lnTo>
                    <a:pt x="148" y="42"/>
                  </a:lnTo>
                  <a:lnTo>
                    <a:pt x="200" y="32"/>
                  </a:lnTo>
                  <a:lnTo>
                    <a:pt x="254" y="20"/>
                  </a:lnTo>
                  <a:lnTo>
                    <a:pt x="259" y="19"/>
                  </a:lnTo>
                  <a:lnTo>
                    <a:pt x="262" y="16"/>
                  </a:lnTo>
                  <a:lnTo>
                    <a:pt x="266" y="15"/>
                  </a:lnTo>
                  <a:lnTo>
                    <a:pt x="270" y="14"/>
                  </a:lnTo>
                  <a:lnTo>
                    <a:pt x="290" y="12"/>
                  </a:lnTo>
                  <a:lnTo>
                    <a:pt x="310" y="8"/>
                  </a:lnTo>
                  <a:lnTo>
                    <a:pt x="323" y="5"/>
                  </a:lnTo>
                  <a:lnTo>
                    <a:pt x="334" y="1"/>
                  </a:lnTo>
                  <a:lnTo>
                    <a:pt x="344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5"/>
            <p:cNvSpPr>
              <a:spLocks/>
            </p:cNvSpPr>
            <p:nvPr/>
          </p:nvSpPr>
          <p:spPr bwMode="auto">
            <a:xfrm>
              <a:off x="8676189" y="2013030"/>
              <a:ext cx="787387" cy="699301"/>
            </a:xfrm>
            <a:custGeom>
              <a:avLst/>
              <a:gdLst/>
              <a:ahLst/>
              <a:cxnLst>
                <a:cxn ang="0">
                  <a:pos x="366" y="6"/>
                </a:cxn>
                <a:cxn ang="0">
                  <a:pos x="366" y="17"/>
                </a:cxn>
                <a:cxn ang="0">
                  <a:pos x="371" y="34"/>
                </a:cxn>
                <a:cxn ang="0">
                  <a:pos x="380" y="55"/>
                </a:cxn>
                <a:cxn ang="0">
                  <a:pos x="379" y="78"/>
                </a:cxn>
                <a:cxn ang="0">
                  <a:pos x="387" y="104"/>
                </a:cxn>
                <a:cxn ang="0">
                  <a:pos x="393" y="131"/>
                </a:cxn>
                <a:cxn ang="0">
                  <a:pos x="395" y="131"/>
                </a:cxn>
                <a:cxn ang="0">
                  <a:pos x="398" y="127"/>
                </a:cxn>
                <a:cxn ang="0">
                  <a:pos x="408" y="148"/>
                </a:cxn>
                <a:cxn ang="0">
                  <a:pos x="419" y="197"/>
                </a:cxn>
                <a:cxn ang="0">
                  <a:pos x="421" y="203"/>
                </a:cxn>
                <a:cxn ang="0">
                  <a:pos x="419" y="263"/>
                </a:cxn>
                <a:cxn ang="0">
                  <a:pos x="424" y="277"/>
                </a:cxn>
                <a:cxn ang="0">
                  <a:pos x="433" y="330"/>
                </a:cxn>
                <a:cxn ang="0">
                  <a:pos x="436" y="350"/>
                </a:cxn>
                <a:cxn ang="0">
                  <a:pos x="438" y="371"/>
                </a:cxn>
                <a:cxn ang="0">
                  <a:pos x="435" y="384"/>
                </a:cxn>
                <a:cxn ang="0">
                  <a:pos x="424" y="389"/>
                </a:cxn>
                <a:cxn ang="0">
                  <a:pos x="419" y="379"/>
                </a:cxn>
                <a:cxn ang="0">
                  <a:pos x="416" y="369"/>
                </a:cxn>
                <a:cxn ang="0">
                  <a:pos x="335" y="341"/>
                </a:cxn>
                <a:cxn ang="0">
                  <a:pos x="319" y="313"/>
                </a:cxn>
                <a:cxn ang="0">
                  <a:pos x="306" y="308"/>
                </a:cxn>
                <a:cxn ang="0">
                  <a:pos x="301" y="301"/>
                </a:cxn>
                <a:cxn ang="0">
                  <a:pos x="264" y="311"/>
                </a:cxn>
                <a:cxn ang="0">
                  <a:pos x="185" y="328"/>
                </a:cxn>
                <a:cxn ang="0">
                  <a:pos x="46" y="355"/>
                </a:cxn>
                <a:cxn ang="0">
                  <a:pos x="3" y="356"/>
                </a:cxn>
                <a:cxn ang="0">
                  <a:pos x="1" y="343"/>
                </a:cxn>
                <a:cxn ang="0">
                  <a:pos x="10" y="334"/>
                </a:cxn>
                <a:cxn ang="0">
                  <a:pos x="25" y="313"/>
                </a:cxn>
                <a:cxn ang="0">
                  <a:pos x="40" y="295"/>
                </a:cxn>
                <a:cxn ang="0">
                  <a:pos x="44" y="290"/>
                </a:cxn>
                <a:cxn ang="0">
                  <a:pos x="50" y="281"/>
                </a:cxn>
                <a:cxn ang="0">
                  <a:pos x="46" y="267"/>
                </a:cxn>
                <a:cxn ang="0">
                  <a:pos x="41" y="256"/>
                </a:cxn>
                <a:cxn ang="0">
                  <a:pos x="33" y="251"/>
                </a:cxn>
                <a:cxn ang="0">
                  <a:pos x="31" y="239"/>
                </a:cxn>
                <a:cxn ang="0">
                  <a:pos x="55" y="229"/>
                </a:cxn>
                <a:cxn ang="0">
                  <a:pos x="93" y="217"/>
                </a:cxn>
                <a:cxn ang="0">
                  <a:pos x="122" y="222"/>
                </a:cxn>
                <a:cxn ang="0">
                  <a:pos x="156" y="214"/>
                </a:cxn>
                <a:cxn ang="0">
                  <a:pos x="194" y="186"/>
                </a:cxn>
                <a:cxn ang="0">
                  <a:pos x="210" y="178"/>
                </a:cxn>
                <a:cxn ang="0">
                  <a:pos x="204" y="150"/>
                </a:cxn>
                <a:cxn ang="0">
                  <a:pos x="213" y="136"/>
                </a:cxn>
                <a:cxn ang="0">
                  <a:pos x="208" y="131"/>
                </a:cxn>
                <a:cxn ang="0">
                  <a:pos x="202" y="125"/>
                </a:cxn>
                <a:cxn ang="0">
                  <a:pos x="196" y="130"/>
                </a:cxn>
                <a:cxn ang="0">
                  <a:pos x="208" y="108"/>
                </a:cxn>
                <a:cxn ang="0">
                  <a:pos x="222" y="84"/>
                </a:cxn>
                <a:cxn ang="0">
                  <a:pos x="231" y="67"/>
                </a:cxn>
                <a:cxn ang="0">
                  <a:pos x="268" y="26"/>
                </a:cxn>
                <a:cxn ang="0">
                  <a:pos x="324" y="12"/>
                </a:cxn>
              </a:cxnLst>
              <a:rect l="0" t="0" r="r" b="b"/>
              <a:pathLst>
                <a:path w="438" h="389">
                  <a:moveTo>
                    <a:pt x="363" y="0"/>
                  </a:moveTo>
                  <a:lnTo>
                    <a:pt x="366" y="4"/>
                  </a:lnTo>
                  <a:lnTo>
                    <a:pt x="366" y="6"/>
                  </a:lnTo>
                  <a:lnTo>
                    <a:pt x="365" y="8"/>
                  </a:lnTo>
                  <a:lnTo>
                    <a:pt x="365" y="14"/>
                  </a:lnTo>
                  <a:lnTo>
                    <a:pt x="366" y="17"/>
                  </a:lnTo>
                  <a:lnTo>
                    <a:pt x="369" y="18"/>
                  </a:lnTo>
                  <a:lnTo>
                    <a:pt x="371" y="22"/>
                  </a:lnTo>
                  <a:lnTo>
                    <a:pt x="371" y="34"/>
                  </a:lnTo>
                  <a:lnTo>
                    <a:pt x="374" y="41"/>
                  </a:lnTo>
                  <a:lnTo>
                    <a:pt x="378" y="47"/>
                  </a:lnTo>
                  <a:lnTo>
                    <a:pt x="380" y="55"/>
                  </a:lnTo>
                  <a:lnTo>
                    <a:pt x="383" y="64"/>
                  </a:lnTo>
                  <a:lnTo>
                    <a:pt x="383" y="68"/>
                  </a:lnTo>
                  <a:lnTo>
                    <a:pt x="379" y="78"/>
                  </a:lnTo>
                  <a:lnTo>
                    <a:pt x="379" y="82"/>
                  </a:lnTo>
                  <a:lnTo>
                    <a:pt x="383" y="94"/>
                  </a:lnTo>
                  <a:lnTo>
                    <a:pt x="387" y="104"/>
                  </a:lnTo>
                  <a:lnTo>
                    <a:pt x="391" y="117"/>
                  </a:lnTo>
                  <a:lnTo>
                    <a:pt x="391" y="130"/>
                  </a:lnTo>
                  <a:lnTo>
                    <a:pt x="393" y="131"/>
                  </a:lnTo>
                  <a:lnTo>
                    <a:pt x="394" y="132"/>
                  </a:lnTo>
                  <a:lnTo>
                    <a:pt x="394" y="131"/>
                  </a:lnTo>
                  <a:lnTo>
                    <a:pt x="395" y="131"/>
                  </a:lnTo>
                  <a:lnTo>
                    <a:pt x="397" y="130"/>
                  </a:lnTo>
                  <a:lnTo>
                    <a:pt x="397" y="129"/>
                  </a:lnTo>
                  <a:lnTo>
                    <a:pt x="398" y="127"/>
                  </a:lnTo>
                  <a:lnTo>
                    <a:pt x="400" y="127"/>
                  </a:lnTo>
                  <a:lnTo>
                    <a:pt x="402" y="130"/>
                  </a:lnTo>
                  <a:lnTo>
                    <a:pt x="408" y="148"/>
                  </a:lnTo>
                  <a:lnTo>
                    <a:pt x="413" y="171"/>
                  </a:lnTo>
                  <a:lnTo>
                    <a:pt x="416" y="195"/>
                  </a:lnTo>
                  <a:lnTo>
                    <a:pt x="419" y="197"/>
                  </a:lnTo>
                  <a:lnTo>
                    <a:pt x="420" y="200"/>
                  </a:lnTo>
                  <a:lnTo>
                    <a:pt x="421" y="201"/>
                  </a:lnTo>
                  <a:lnTo>
                    <a:pt x="421" y="203"/>
                  </a:lnTo>
                  <a:lnTo>
                    <a:pt x="419" y="220"/>
                  </a:lnTo>
                  <a:lnTo>
                    <a:pt x="417" y="241"/>
                  </a:lnTo>
                  <a:lnTo>
                    <a:pt x="419" y="263"/>
                  </a:lnTo>
                  <a:lnTo>
                    <a:pt x="420" y="266"/>
                  </a:lnTo>
                  <a:lnTo>
                    <a:pt x="422" y="270"/>
                  </a:lnTo>
                  <a:lnTo>
                    <a:pt x="424" y="277"/>
                  </a:lnTo>
                  <a:lnTo>
                    <a:pt x="427" y="293"/>
                  </a:lnTo>
                  <a:lnTo>
                    <a:pt x="429" y="312"/>
                  </a:lnTo>
                  <a:lnTo>
                    <a:pt x="433" y="330"/>
                  </a:lnTo>
                  <a:lnTo>
                    <a:pt x="435" y="340"/>
                  </a:lnTo>
                  <a:lnTo>
                    <a:pt x="437" y="346"/>
                  </a:lnTo>
                  <a:lnTo>
                    <a:pt x="436" y="350"/>
                  </a:lnTo>
                  <a:lnTo>
                    <a:pt x="433" y="355"/>
                  </a:lnTo>
                  <a:lnTo>
                    <a:pt x="427" y="361"/>
                  </a:lnTo>
                  <a:lnTo>
                    <a:pt x="438" y="371"/>
                  </a:lnTo>
                  <a:lnTo>
                    <a:pt x="438" y="378"/>
                  </a:lnTo>
                  <a:lnTo>
                    <a:pt x="437" y="382"/>
                  </a:lnTo>
                  <a:lnTo>
                    <a:pt x="435" y="384"/>
                  </a:lnTo>
                  <a:lnTo>
                    <a:pt x="433" y="385"/>
                  </a:lnTo>
                  <a:lnTo>
                    <a:pt x="429" y="386"/>
                  </a:lnTo>
                  <a:lnTo>
                    <a:pt x="424" y="389"/>
                  </a:lnTo>
                  <a:lnTo>
                    <a:pt x="422" y="388"/>
                  </a:lnTo>
                  <a:lnTo>
                    <a:pt x="420" y="383"/>
                  </a:lnTo>
                  <a:lnTo>
                    <a:pt x="419" y="379"/>
                  </a:lnTo>
                  <a:lnTo>
                    <a:pt x="417" y="377"/>
                  </a:lnTo>
                  <a:lnTo>
                    <a:pt x="417" y="371"/>
                  </a:lnTo>
                  <a:lnTo>
                    <a:pt x="416" y="369"/>
                  </a:lnTo>
                  <a:lnTo>
                    <a:pt x="387" y="361"/>
                  </a:lnTo>
                  <a:lnTo>
                    <a:pt x="362" y="350"/>
                  </a:lnTo>
                  <a:lnTo>
                    <a:pt x="335" y="341"/>
                  </a:lnTo>
                  <a:lnTo>
                    <a:pt x="330" y="336"/>
                  </a:lnTo>
                  <a:lnTo>
                    <a:pt x="323" y="315"/>
                  </a:lnTo>
                  <a:lnTo>
                    <a:pt x="319" y="313"/>
                  </a:lnTo>
                  <a:lnTo>
                    <a:pt x="316" y="313"/>
                  </a:lnTo>
                  <a:lnTo>
                    <a:pt x="309" y="311"/>
                  </a:lnTo>
                  <a:lnTo>
                    <a:pt x="306" y="308"/>
                  </a:lnTo>
                  <a:lnTo>
                    <a:pt x="303" y="306"/>
                  </a:lnTo>
                  <a:lnTo>
                    <a:pt x="302" y="302"/>
                  </a:lnTo>
                  <a:lnTo>
                    <a:pt x="301" y="301"/>
                  </a:lnTo>
                  <a:lnTo>
                    <a:pt x="294" y="301"/>
                  </a:lnTo>
                  <a:lnTo>
                    <a:pt x="285" y="304"/>
                  </a:lnTo>
                  <a:lnTo>
                    <a:pt x="264" y="311"/>
                  </a:lnTo>
                  <a:lnTo>
                    <a:pt x="245" y="314"/>
                  </a:lnTo>
                  <a:lnTo>
                    <a:pt x="228" y="319"/>
                  </a:lnTo>
                  <a:lnTo>
                    <a:pt x="185" y="328"/>
                  </a:lnTo>
                  <a:lnTo>
                    <a:pt x="139" y="337"/>
                  </a:lnTo>
                  <a:lnTo>
                    <a:pt x="93" y="347"/>
                  </a:lnTo>
                  <a:lnTo>
                    <a:pt x="46" y="355"/>
                  </a:lnTo>
                  <a:lnTo>
                    <a:pt x="2" y="361"/>
                  </a:lnTo>
                  <a:lnTo>
                    <a:pt x="3" y="358"/>
                  </a:lnTo>
                  <a:lnTo>
                    <a:pt x="3" y="356"/>
                  </a:lnTo>
                  <a:lnTo>
                    <a:pt x="0" y="349"/>
                  </a:lnTo>
                  <a:lnTo>
                    <a:pt x="0" y="347"/>
                  </a:lnTo>
                  <a:lnTo>
                    <a:pt x="1" y="343"/>
                  </a:lnTo>
                  <a:lnTo>
                    <a:pt x="2" y="341"/>
                  </a:lnTo>
                  <a:lnTo>
                    <a:pt x="7" y="336"/>
                  </a:lnTo>
                  <a:lnTo>
                    <a:pt x="10" y="334"/>
                  </a:lnTo>
                  <a:lnTo>
                    <a:pt x="13" y="330"/>
                  </a:lnTo>
                  <a:lnTo>
                    <a:pt x="18" y="325"/>
                  </a:lnTo>
                  <a:lnTo>
                    <a:pt x="25" y="313"/>
                  </a:lnTo>
                  <a:lnTo>
                    <a:pt x="39" y="299"/>
                  </a:lnTo>
                  <a:lnTo>
                    <a:pt x="40" y="297"/>
                  </a:lnTo>
                  <a:lnTo>
                    <a:pt x="40" y="295"/>
                  </a:lnTo>
                  <a:lnTo>
                    <a:pt x="41" y="293"/>
                  </a:lnTo>
                  <a:lnTo>
                    <a:pt x="43" y="292"/>
                  </a:lnTo>
                  <a:lnTo>
                    <a:pt x="44" y="290"/>
                  </a:lnTo>
                  <a:lnTo>
                    <a:pt x="46" y="287"/>
                  </a:lnTo>
                  <a:lnTo>
                    <a:pt x="48" y="284"/>
                  </a:lnTo>
                  <a:lnTo>
                    <a:pt x="50" y="281"/>
                  </a:lnTo>
                  <a:lnTo>
                    <a:pt x="50" y="276"/>
                  </a:lnTo>
                  <a:lnTo>
                    <a:pt x="48" y="271"/>
                  </a:lnTo>
                  <a:lnTo>
                    <a:pt x="46" y="267"/>
                  </a:lnTo>
                  <a:lnTo>
                    <a:pt x="44" y="263"/>
                  </a:lnTo>
                  <a:lnTo>
                    <a:pt x="45" y="257"/>
                  </a:lnTo>
                  <a:lnTo>
                    <a:pt x="41" y="256"/>
                  </a:lnTo>
                  <a:lnTo>
                    <a:pt x="39" y="253"/>
                  </a:lnTo>
                  <a:lnTo>
                    <a:pt x="37" y="252"/>
                  </a:lnTo>
                  <a:lnTo>
                    <a:pt x="33" y="251"/>
                  </a:lnTo>
                  <a:lnTo>
                    <a:pt x="32" y="249"/>
                  </a:lnTo>
                  <a:lnTo>
                    <a:pt x="31" y="245"/>
                  </a:lnTo>
                  <a:lnTo>
                    <a:pt x="31" y="239"/>
                  </a:lnTo>
                  <a:lnTo>
                    <a:pt x="36" y="236"/>
                  </a:lnTo>
                  <a:lnTo>
                    <a:pt x="41" y="234"/>
                  </a:lnTo>
                  <a:lnTo>
                    <a:pt x="55" y="229"/>
                  </a:lnTo>
                  <a:lnTo>
                    <a:pt x="65" y="224"/>
                  </a:lnTo>
                  <a:lnTo>
                    <a:pt x="78" y="220"/>
                  </a:lnTo>
                  <a:lnTo>
                    <a:pt x="93" y="217"/>
                  </a:lnTo>
                  <a:lnTo>
                    <a:pt x="109" y="217"/>
                  </a:lnTo>
                  <a:lnTo>
                    <a:pt x="118" y="220"/>
                  </a:lnTo>
                  <a:lnTo>
                    <a:pt x="122" y="222"/>
                  </a:lnTo>
                  <a:lnTo>
                    <a:pt x="126" y="223"/>
                  </a:lnTo>
                  <a:lnTo>
                    <a:pt x="145" y="216"/>
                  </a:lnTo>
                  <a:lnTo>
                    <a:pt x="156" y="214"/>
                  </a:lnTo>
                  <a:lnTo>
                    <a:pt x="168" y="214"/>
                  </a:lnTo>
                  <a:lnTo>
                    <a:pt x="182" y="201"/>
                  </a:lnTo>
                  <a:lnTo>
                    <a:pt x="194" y="186"/>
                  </a:lnTo>
                  <a:lnTo>
                    <a:pt x="201" y="181"/>
                  </a:lnTo>
                  <a:lnTo>
                    <a:pt x="206" y="180"/>
                  </a:lnTo>
                  <a:lnTo>
                    <a:pt x="210" y="178"/>
                  </a:lnTo>
                  <a:lnTo>
                    <a:pt x="210" y="166"/>
                  </a:lnTo>
                  <a:lnTo>
                    <a:pt x="208" y="157"/>
                  </a:lnTo>
                  <a:lnTo>
                    <a:pt x="204" y="150"/>
                  </a:lnTo>
                  <a:lnTo>
                    <a:pt x="206" y="144"/>
                  </a:lnTo>
                  <a:lnTo>
                    <a:pt x="209" y="139"/>
                  </a:lnTo>
                  <a:lnTo>
                    <a:pt x="213" y="136"/>
                  </a:lnTo>
                  <a:lnTo>
                    <a:pt x="214" y="130"/>
                  </a:lnTo>
                  <a:lnTo>
                    <a:pt x="209" y="132"/>
                  </a:lnTo>
                  <a:lnTo>
                    <a:pt x="208" y="131"/>
                  </a:lnTo>
                  <a:lnTo>
                    <a:pt x="206" y="130"/>
                  </a:lnTo>
                  <a:lnTo>
                    <a:pt x="206" y="129"/>
                  </a:lnTo>
                  <a:lnTo>
                    <a:pt x="202" y="125"/>
                  </a:lnTo>
                  <a:lnTo>
                    <a:pt x="200" y="125"/>
                  </a:lnTo>
                  <a:lnTo>
                    <a:pt x="199" y="127"/>
                  </a:lnTo>
                  <a:lnTo>
                    <a:pt x="196" y="130"/>
                  </a:lnTo>
                  <a:lnTo>
                    <a:pt x="196" y="122"/>
                  </a:lnTo>
                  <a:lnTo>
                    <a:pt x="201" y="115"/>
                  </a:lnTo>
                  <a:lnTo>
                    <a:pt x="208" y="108"/>
                  </a:lnTo>
                  <a:lnTo>
                    <a:pt x="216" y="101"/>
                  </a:lnTo>
                  <a:lnTo>
                    <a:pt x="222" y="94"/>
                  </a:lnTo>
                  <a:lnTo>
                    <a:pt x="222" y="84"/>
                  </a:lnTo>
                  <a:lnTo>
                    <a:pt x="224" y="78"/>
                  </a:lnTo>
                  <a:lnTo>
                    <a:pt x="228" y="74"/>
                  </a:lnTo>
                  <a:lnTo>
                    <a:pt x="231" y="67"/>
                  </a:lnTo>
                  <a:lnTo>
                    <a:pt x="245" y="46"/>
                  </a:lnTo>
                  <a:lnTo>
                    <a:pt x="256" y="34"/>
                  </a:lnTo>
                  <a:lnTo>
                    <a:pt x="268" y="26"/>
                  </a:lnTo>
                  <a:lnTo>
                    <a:pt x="284" y="20"/>
                  </a:lnTo>
                  <a:lnTo>
                    <a:pt x="303" y="15"/>
                  </a:lnTo>
                  <a:lnTo>
                    <a:pt x="324" y="12"/>
                  </a:lnTo>
                  <a:lnTo>
                    <a:pt x="344" y="7"/>
                  </a:lnTo>
                  <a:lnTo>
                    <a:pt x="363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6"/>
            <p:cNvSpPr>
              <a:spLocks/>
            </p:cNvSpPr>
            <p:nvPr/>
          </p:nvSpPr>
          <p:spPr bwMode="auto">
            <a:xfrm>
              <a:off x="9600200" y="2622444"/>
              <a:ext cx="57526" cy="2876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2" y="0"/>
                </a:cxn>
                <a:cxn ang="0">
                  <a:pos x="27" y="3"/>
                </a:cxn>
                <a:cxn ang="0">
                  <a:pos x="22" y="9"/>
                </a:cxn>
                <a:cxn ang="0">
                  <a:pos x="18" y="14"/>
                </a:cxn>
                <a:cxn ang="0">
                  <a:pos x="12" y="16"/>
                </a:cxn>
                <a:cxn ang="0">
                  <a:pos x="9" y="16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0" y="9"/>
                </a:cxn>
                <a:cxn ang="0">
                  <a:pos x="1" y="8"/>
                </a:cxn>
                <a:cxn ang="0">
                  <a:pos x="6" y="5"/>
                </a:cxn>
                <a:cxn ang="0">
                  <a:pos x="7" y="4"/>
                </a:cxn>
                <a:cxn ang="0">
                  <a:pos x="14" y="4"/>
                </a:cxn>
                <a:cxn ang="0">
                  <a:pos x="23" y="0"/>
                </a:cxn>
              </a:cxnLst>
              <a:rect l="0" t="0" r="r" b="b"/>
              <a:pathLst>
                <a:path w="32" h="16">
                  <a:moveTo>
                    <a:pt x="23" y="0"/>
                  </a:moveTo>
                  <a:lnTo>
                    <a:pt x="32" y="0"/>
                  </a:lnTo>
                  <a:lnTo>
                    <a:pt x="27" y="3"/>
                  </a:lnTo>
                  <a:lnTo>
                    <a:pt x="22" y="9"/>
                  </a:lnTo>
                  <a:lnTo>
                    <a:pt x="18" y="14"/>
                  </a:lnTo>
                  <a:lnTo>
                    <a:pt x="12" y="16"/>
                  </a:lnTo>
                  <a:lnTo>
                    <a:pt x="9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8"/>
                  </a:lnTo>
                  <a:lnTo>
                    <a:pt x="6" y="5"/>
                  </a:lnTo>
                  <a:lnTo>
                    <a:pt x="7" y="4"/>
                  </a:lnTo>
                  <a:lnTo>
                    <a:pt x="14" y="4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7"/>
            <p:cNvSpPr>
              <a:spLocks/>
            </p:cNvSpPr>
            <p:nvPr/>
          </p:nvSpPr>
          <p:spPr bwMode="auto">
            <a:xfrm>
              <a:off x="9433014" y="2631434"/>
              <a:ext cx="168983" cy="11325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86" y="2"/>
                </a:cxn>
                <a:cxn ang="0">
                  <a:pos x="86" y="4"/>
                </a:cxn>
                <a:cxn ang="0">
                  <a:pos x="84" y="5"/>
                </a:cxn>
                <a:cxn ang="0">
                  <a:pos x="83" y="7"/>
                </a:cxn>
                <a:cxn ang="0">
                  <a:pos x="80" y="10"/>
                </a:cxn>
                <a:cxn ang="0">
                  <a:pos x="80" y="12"/>
                </a:cxn>
                <a:cxn ang="0">
                  <a:pos x="81" y="13"/>
                </a:cxn>
                <a:cxn ang="0">
                  <a:pos x="83" y="13"/>
                </a:cxn>
                <a:cxn ang="0">
                  <a:pos x="86" y="12"/>
                </a:cxn>
                <a:cxn ang="0">
                  <a:pos x="94" y="14"/>
                </a:cxn>
                <a:cxn ang="0">
                  <a:pos x="93" y="17"/>
                </a:cxn>
                <a:cxn ang="0">
                  <a:pos x="93" y="19"/>
                </a:cxn>
                <a:cxn ang="0">
                  <a:pos x="92" y="21"/>
                </a:cxn>
                <a:cxn ang="0">
                  <a:pos x="90" y="23"/>
                </a:cxn>
                <a:cxn ang="0">
                  <a:pos x="87" y="23"/>
                </a:cxn>
                <a:cxn ang="0">
                  <a:pos x="85" y="24"/>
                </a:cxn>
                <a:cxn ang="0">
                  <a:pos x="79" y="24"/>
                </a:cxn>
                <a:cxn ang="0">
                  <a:pos x="77" y="25"/>
                </a:cxn>
                <a:cxn ang="0">
                  <a:pos x="76" y="26"/>
                </a:cxn>
                <a:cxn ang="0">
                  <a:pos x="74" y="28"/>
                </a:cxn>
                <a:cxn ang="0">
                  <a:pos x="74" y="30"/>
                </a:cxn>
                <a:cxn ang="0">
                  <a:pos x="73" y="31"/>
                </a:cxn>
                <a:cxn ang="0">
                  <a:pos x="70" y="32"/>
                </a:cxn>
                <a:cxn ang="0">
                  <a:pos x="66" y="32"/>
                </a:cxn>
                <a:cxn ang="0">
                  <a:pos x="59" y="34"/>
                </a:cxn>
                <a:cxn ang="0">
                  <a:pos x="57" y="35"/>
                </a:cxn>
                <a:cxn ang="0">
                  <a:pos x="55" y="38"/>
                </a:cxn>
                <a:cxn ang="0">
                  <a:pos x="54" y="41"/>
                </a:cxn>
                <a:cxn ang="0">
                  <a:pos x="51" y="42"/>
                </a:cxn>
                <a:cxn ang="0">
                  <a:pos x="26" y="54"/>
                </a:cxn>
                <a:cxn ang="0">
                  <a:pos x="20" y="58"/>
                </a:cxn>
                <a:cxn ang="0">
                  <a:pos x="15" y="61"/>
                </a:cxn>
                <a:cxn ang="0">
                  <a:pos x="8" y="63"/>
                </a:cxn>
                <a:cxn ang="0">
                  <a:pos x="0" y="62"/>
                </a:cxn>
                <a:cxn ang="0">
                  <a:pos x="1" y="54"/>
                </a:cxn>
                <a:cxn ang="0">
                  <a:pos x="6" y="49"/>
                </a:cxn>
                <a:cxn ang="0">
                  <a:pos x="12" y="46"/>
                </a:cxn>
                <a:cxn ang="0">
                  <a:pos x="16" y="42"/>
                </a:cxn>
                <a:cxn ang="0">
                  <a:pos x="21" y="38"/>
                </a:cxn>
                <a:cxn ang="0">
                  <a:pos x="23" y="31"/>
                </a:cxn>
                <a:cxn ang="0">
                  <a:pos x="36" y="28"/>
                </a:cxn>
                <a:cxn ang="0">
                  <a:pos x="47" y="24"/>
                </a:cxn>
                <a:cxn ang="0">
                  <a:pos x="54" y="17"/>
                </a:cxn>
                <a:cxn ang="0">
                  <a:pos x="64" y="16"/>
                </a:cxn>
                <a:cxn ang="0">
                  <a:pos x="72" y="11"/>
                </a:cxn>
                <a:cxn ang="0">
                  <a:pos x="80" y="5"/>
                </a:cxn>
                <a:cxn ang="0">
                  <a:pos x="87" y="0"/>
                </a:cxn>
              </a:cxnLst>
              <a:rect l="0" t="0" r="r" b="b"/>
              <a:pathLst>
                <a:path w="94" h="63">
                  <a:moveTo>
                    <a:pt x="87" y="0"/>
                  </a:moveTo>
                  <a:lnTo>
                    <a:pt x="86" y="2"/>
                  </a:lnTo>
                  <a:lnTo>
                    <a:pt x="86" y="4"/>
                  </a:lnTo>
                  <a:lnTo>
                    <a:pt x="84" y="5"/>
                  </a:lnTo>
                  <a:lnTo>
                    <a:pt x="83" y="7"/>
                  </a:lnTo>
                  <a:lnTo>
                    <a:pt x="80" y="10"/>
                  </a:lnTo>
                  <a:lnTo>
                    <a:pt x="80" y="12"/>
                  </a:lnTo>
                  <a:lnTo>
                    <a:pt x="81" y="13"/>
                  </a:lnTo>
                  <a:lnTo>
                    <a:pt x="83" y="13"/>
                  </a:lnTo>
                  <a:lnTo>
                    <a:pt x="86" y="12"/>
                  </a:lnTo>
                  <a:lnTo>
                    <a:pt x="94" y="14"/>
                  </a:lnTo>
                  <a:lnTo>
                    <a:pt x="93" y="17"/>
                  </a:lnTo>
                  <a:lnTo>
                    <a:pt x="93" y="19"/>
                  </a:lnTo>
                  <a:lnTo>
                    <a:pt x="92" y="21"/>
                  </a:lnTo>
                  <a:lnTo>
                    <a:pt x="90" y="23"/>
                  </a:lnTo>
                  <a:lnTo>
                    <a:pt x="87" y="23"/>
                  </a:lnTo>
                  <a:lnTo>
                    <a:pt x="85" y="24"/>
                  </a:lnTo>
                  <a:lnTo>
                    <a:pt x="79" y="24"/>
                  </a:lnTo>
                  <a:lnTo>
                    <a:pt x="77" y="25"/>
                  </a:lnTo>
                  <a:lnTo>
                    <a:pt x="76" y="26"/>
                  </a:lnTo>
                  <a:lnTo>
                    <a:pt x="74" y="28"/>
                  </a:lnTo>
                  <a:lnTo>
                    <a:pt x="74" y="30"/>
                  </a:lnTo>
                  <a:lnTo>
                    <a:pt x="73" y="31"/>
                  </a:lnTo>
                  <a:lnTo>
                    <a:pt x="70" y="32"/>
                  </a:lnTo>
                  <a:lnTo>
                    <a:pt x="66" y="32"/>
                  </a:lnTo>
                  <a:lnTo>
                    <a:pt x="59" y="34"/>
                  </a:lnTo>
                  <a:lnTo>
                    <a:pt x="57" y="35"/>
                  </a:lnTo>
                  <a:lnTo>
                    <a:pt x="55" y="38"/>
                  </a:lnTo>
                  <a:lnTo>
                    <a:pt x="54" y="41"/>
                  </a:lnTo>
                  <a:lnTo>
                    <a:pt x="51" y="42"/>
                  </a:lnTo>
                  <a:lnTo>
                    <a:pt x="26" y="54"/>
                  </a:lnTo>
                  <a:lnTo>
                    <a:pt x="20" y="58"/>
                  </a:lnTo>
                  <a:lnTo>
                    <a:pt x="15" y="61"/>
                  </a:lnTo>
                  <a:lnTo>
                    <a:pt x="8" y="63"/>
                  </a:lnTo>
                  <a:lnTo>
                    <a:pt x="0" y="62"/>
                  </a:lnTo>
                  <a:lnTo>
                    <a:pt x="1" y="54"/>
                  </a:lnTo>
                  <a:lnTo>
                    <a:pt x="6" y="49"/>
                  </a:lnTo>
                  <a:lnTo>
                    <a:pt x="12" y="46"/>
                  </a:lnTo>
                  <a:lnTo>
                    <a:pt x="16" y="42"/>
                  </a:lnTo>
                  <a:lnTo>
                    <a:pt x="21" y="38"/>
                  </a:lnTo>
                  <a:lnTo>
                    <a:pt x="23" y="31"/>
                  </a:lnTo>
                  <a:lnTo>
                    <a:pt x="36" y="28"/>
                  </a:lnTo>
                  <a:lnTo>
                    <a:pt x="47" y="24"/>
                  </a:lnTo>
                  <a:lnTo>
                    <a:pt x="54" y="17"/>
                  </a:lnTo>
                  <a:lnTo>
                    <a:pt x="64" y="16"/>
                  </a:lnTo>
                  <a:lnTo>
                    <a:pt x="72" y="11"/>
                  </a:lnTo>
                  <a:lnTo>
                    <a:pt x="80" y="5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8"/>
            <p:cNvSpPr>
              <a:spLocks/>
            </p:cNvSpPr>
            <p:nvPr/>
          </p:nvSpPr>
          <p:spPr bwMode="auto">
            <a:xfrm>
              <a:off x="9443801" y="2453462"/>
              <a:ext cx="217521" cy="213926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10" y="14"/>
                </a:cxn>
                <a:cxn ang="0">
                  <a:pos x="115" y="28"/>
                </a:cxn>
                <a:cxn ang="0">
                  <a:pos x="119" y="43"/>
                </a:cxn>
                <a:cxn ang="0">
                  <a:pos x="121" y="60"/>
                </a:cxn>
                <a:cxn ang="0">
                  <a:pos x="113" y="61"/>
                </a:cxn>
                <a:cxn ang="0">
                  <a:pos x="107" y="63"/>
                </a:cxn>
                <a:cxn ang="0">
                  <a:pos x="101" y="67"/>
                </a:cxn>
                <a:cxn ang="0">
                  <a:pos x="96" y="70"/>
                </a:cxn>
                <a:cxn ang="0">
                  <a:pos x="91" y="70"/>
                </a:cxn>
                <a:cxn ang="0">
                  <a:pos x="85" y="66"/>
                </a:cxn>
                <a:cxn ang="0">
                  <a:pos x="85" y="68"/>
                </a:cxn>
                <a:cxn ang="0">
                  <a:pos x="86" y="70"/>
                </a:cxn>
                <a:cxn ang="0">
                  <a:pos x="87" y="71"/>
                </a:cxn>
                <a:cxn ang="0">
                  <a:pos x="87" y="73"/>
                </a:cxn>
                <a:cxn ang="0">
                  <a:pos x="86" y="74"/>
                </a:cxn>
                <a:cxn ang="0">
                  <a:pos x="85" y="76"/>
                </a:cxn>
                <a:cxn ang="0">
                  <a:pos x="71" y="80"/>
                </a:cxn>
                <a:cxn ang="0">
                  <a:pos x="59" y="82"/>
                </a:cxn>
                <a:cxn ang="0">
                  <a:pos x="48" y="88"/>
                </a:cxn>
                <a:cxn ang="0">
                  <a:pos x="46" y="90"/>
                </a:cxn>
                <a:cxn ang="0">
                  <a:pos x="45" y="91"/>
                </a:cxn>
                <a:cxn ang="0">
                  <a:pos x="43" y="96"/>
                </a:cxn>
                <a:cxn ang="0">
                  <a:pos x="34" y="96"/>
                </a:cxn>
                <a:cxn ang="0">
                  <a:pos x="32" y="97"/>
                </a:cxn>
                <a:cxn ang="0">
                  <a:pos x="32" y="103"/>
                </a:cxn>
                <a:cxn ang="0">
                  <a:pos x="30" y="105"/>
                </a:cxn>
                <a:cxn ang="0">
                  <a:pos x="28" y="105"/>
                </a:cxn>
                <a:cxn ang="0">
                  <a:pos x="25" y="106"/>
                </a:cxn>
                <a:cxn ang="0">
                  <a:pos x="24" y="106"/>
                </a:cxn>
                <a:cxn ang="0">
                  <a:pos x="21" y="110"/>
                </a:cxn>
                <a:cxn ang="0">
                  <a:pos x="20" y="112"/>
                </a:cxn>
                <a:cxn ang="0">
                  <a:pos x="15" y="117"/>
                </a:cxn>
                <a:cxn ang="0">
                  <a:pos x="11" y="119"/>
                </a:cxn>
                <a:cxn ang="0">
                  <a:pos x="9" y="119"/>
                </a:cxn>
                <a:cxn ang="0">
                  <a:pos x="6" y="116"/>
                </a:cxn>
                <a:cxn ang="0">
                  <a:pos x="6" y="111"/>
                </a:cxn>
                <a:cxn ang="0">
                  <a:pos x="7" y="110"/>
                </a:cxn>
                <a:cxn ang="0">
                  <a:pos x="8" y="110"/>
                </a:cxn>
                <a:cxn ang="0">
                  <a:pos x="10" y="109"/>
                </a:cxn>
                <a:cxn ang="0">
                  <a:pos x="11" y="109"/>
                </a:cxn>
                <a:cxn ang="0">
                  <a:pos x="14" y="106"/>
                </a:cxn>
                <a:cxn ang="0">
                  <a:pos x="14" y="104"/>
                </a:cxn>
                <a:cxn ang="0">
                  <a:pos x="8" y="78"/>
                </a:cxn>
                <a:cxn ang="0">
                  <a:pos x="3" y="54"/>
                </a:cxn>
                <a:cxn ang="0">
                  <a:pos x="0" y="26"/>
                </a:cxn>
                <a:cxn ang="0">
                  <a:pos x="55" y="13"/>
                </a:cxn>
                <a:cxn ang="0">
                  <a:pos x="107" y="0"/>
                </a:cxn>
              </a:cxnLst>
              <a:rect l="0" t="0" r="r" b="b"/>
              <a:pathLst>
                <a:path w="121" h="119">
                  <a:moveTo>
                    <a:pt x="107" y="0"/>
                  </a:moveTo>
                  <a:lnTo>
                    <a:pt x="110" y="14"/>
                  </a:lnTo>
                  <a:lnTo>
                    <a:pt x="115" y="28"/>
                  </a:lnTo>
                  <a:lnTo>
                    <a:pt x="119" y="43"/>
                  </a:lnTo>
                  <a:lnTo>
                    <a:pt x="121" y="60"/>
                  </a:lnTo>
                  <a:lnTo>
                    <a:pt x="113" y="61"/>
                  </a:lnTo>
                  <a:lnTo>
                    <a:pt x="107" y="63"/>
                  </a:lnTo>
                  <a:lnTo>
                    <a:pt x="101" y="67"/>
                  </a:lnTo>
                  <a:lnTo>
                    <a:pt x="96" y="70"/>
                  </a:lnTo>
                  <a:lnTo>
                    <a:pt x="91" y="70"/>
                  </a:lnTo>
                  <a:lnTo>
                    <a:pt x="85" y="66"/>
                  </a:lnTo>
                  <a:lnTo>
                    <a:pt x="85" y="68"/>
                  </a:lnTo>
                  <a:lnTo>
                    <a:pt x="86" y="70"/>
                  </a:lnTo>
                  <a:lnTo>
                    <a:pt x="87" y="71"/>
                  </a:lnTo>
                  <a:lnTo>
                    <a:pt x="87" y="73"/>
                  </a:lnTo>
                  <a:lnTo>
                    <a:pt x="86" y="74"/>
                  </a:lnTo>
                  <a:lnTo>
                    <a:pt x="85" y="76"/>
                  </a:lnTo>
                  <a:lnTo>
                    <a:pt x="71" y="80"/>
                  </a:lnTo>
                  <a:lnTo>
                    <a:pt x="59" y="82"/>
                  </a:lnTo>
                  <a:lnTo>
                    <a:pt x="48" y="88"/>
                  </a:lnTo>
                  <a:lnTo>
                    <a:pt x="46" y="90"/>
                  </a:lnTo>
                  <a:lnTo>
                    <a:pt x="45" y="91"/>
                  </a:lnTo>
                  <a:lnTo>
                    <a:pt x="43" y="96"/>
                  </a:lnTo>
                  <a:lnTo>
                    <a:pt x="34" y="96"/>
                  </a:lnTo>
                  <a:lnTo>
                    <a:pt x="32" y="97"/>
                  </a:lnTo>
                  <a:lnTo>
                    <a:pt x="32" y="103"/>
                  </a:lnTo>
                  <a:lnTo>
                    <a:pt x="30" y="105"/>
                  </a:lnTo>
                  <a:lnTo>
                    <a:pt x="28" y="105"/>
                  </a:lnTo>
                  <a:lnTo>
                    <a:pt x="25" y="106"/>
                  </a:lnTo>
                  <a:lnTo>
                    <a:pt x="24" y="106"/>
                  </a:lnTo>
                  <a:lnTo>
                    <a:pt x="21" y="110"/>
                  </a:lnTo>
                  <a:lnTo>
                    <a:pt x="20" y="112"/>
                  </a:lnTo>
                  <a:lnTo>
                    <a:pt x="15" y="117"/>
                  </a:lnTo>
                  <a:lnTo>
                    <a:pt x="11" y="119"/>
                  </a:lnTo>
                  <a:lnTo>
                    <a:pt x="9" y="119"/>
                  </a:lnTo>
                  <a:lnTo>
                    <a:pt x="6" y="116"/>
                  </a:lnTo>
                  <a:lnTo>
                    <a:pt x="6" y="111"/>
                  </a:lnTo>
                  <a:lnTo>
                    <a:pt x="7" y="110"/>
                  </a:lnTo>
                  <a:lnTo>
                    <a:pt x="8" y="110"/>
                  </a:lnTo>
                  <a:lnTo>
                    <a:pt x="10" y="109"/>
                  </a:lnTo>
                  <a:lnTo>
                    <a:pt x="11" y="109"/>
                  </a:lnTo>
                  <a:lnTo>
                    <a:pt x="14" y="106"/>
                  </a:lnTo>
                  <a:lnTo>
                    <a:pt x="14" y="104"/>
                  </a:lnTo>
                  <a:lnTo>
                    <a:pt x="8" y="78"/>
                  </a:lnTo>
                  <a:lnTo>
                    <a:pt x="3" y="54"/>
                  </a:lnTo>
                  <a:lnTo>
                    <a:pt x="0" y="26"/>
                  </a:lnTo>
                  <a:lnTo>
                    <a:pt x="55" y="13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9"/>
            <p:cNvSpPr>
              <a:spLocks/>
            </p:cNvSpPr>
            <p:nvPr/>
          </p:nvSpPr>
          <p:spPr bwMode="auto">
            <a:xfrm>
              <a:off x="9285604" y="2651208"/>
              <a:ext cx="159994" cy="364930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19" y="2"/>
                </a:cxn>
                <a:cxn ang="0">
                  <a:pos x="28" y="3"/>
                </a:cxn>
                <a:cxn ang="0">
                  <a:pos x="40" y="6"/>
                </a:cxn>
                <a:cxn ang="0">
                  <a:pos x="42" y="7"/>
                </a:cxn>
                <a:cxn ang="0">
                  <a:pos x="46" y="8"/>
                </a:cxn>
                <a:cxn ang="0">
                  <a:pos x="48" y="9"/>
                </a:cxn>
                <a:cxn ang="0">
                  <a:pos x="49" y="14"/>
                </a:cxn>
                <a:cxn ang="0">
                  <a:pos x="53" y="13"/>
                </a:cxn>
                <a:cxn ang="0">
                  <a:pos x="58" y="12"/>
                </a:cxn>
                <a:cxn ang="0">
                  <a:pos x="66" y="15"/>
                </a:cxn>
                <a:cxn ang="0">
                  <a:pos x="77" y="20"/>
                </a:cxn>
                <a:cxn ang="0">
                  <a:pos x="74" y="40"/>
                </a:cxn>
                <a:cxn ang="0">
                  <a:pos x="67" y="55"/>
                </a:cxn>
                <a:cxn ang="0">
                  <a:pos x="66" y="77"/>
                </a:cxn>
                <a:cxn ang="0">
                  <a:pos x="75" y="75"/>
                </a:cxn>
                <a:cxn ang="0">
                  <a:pos x="85" y="73"/>
                </a:cxn>
                <a:cxn ang="0">
                  <a:pos x="88" y="92"/>
                </a:cxn>
                <a:cxn ang="0">
                  <a:pos x="85" y="119"/>
                </a:cxn>
                <a:cxn ang="0">
                  <a:pos x="85" y="133"/>
                </a:cxn>
                <a:cxn ang="0">
                  <a:pos x="84" y="139"/>
                </a:cxn>
                <a:cxn ang="0">
                  <a:pos x="87" y="140"/>
                </a:cxn>
                <a:cxn ang="0">
                  <a:pos x="88" y="143"/>
                </a:cxn>
                <a:cxn ang="0">
                  <a:pos x="85" y="149"/>
                </a:cxn>
                <a:cxn ang="0">
                  <a:pos x="75" y="163"/>
                </a:cxn>
                <a:cxn ang="0">
                  <a:pos x="74" y="174"/>
                </a:cxn>
                <a:cxn ang="0">
                  <a:pos x="66" y="181"/>
                </a:cxn>
                <a:cxn ang="0">
                  <a:pos x="67" y="191"/>
                </a:cxn>
                <a:cxn ang="0">
                  <a:pos x="66" y="203"/>
                </a:cxn>
                <a:cxn ang="0">
                  <a:pos x="62" y="201"/>
                </a:cxn>
                <a:cxn ang="0">
                  <a:pos x="54" y="197"/>
                </a:cxn>
                <a:cxn ang="0">
                  <a:pos x="34" y="201"/>
                </a:cxn>
                <a:cxn ang="0">
                  <a:pos x="21" y="192"/>
                </a:cxn>
                <a:cxn ang="0">
                  <a:pos x="3" y="176"/>
                </a:cxn>
                <a:cxn ang="0">
                  <a:pos x="2" y="160"/>
                </a:cxn>
                <a:cxn ang="0">
                  <a:pos x="10" y="149"/>
                </a:cxn>
                <a:cxn ang="0">
                  <a:pos x="24" y="141"/>
                </a:cxn>
                <a:cxn ang="0">
                  <a:pos x="26" y="128"/>
                </a:cxn>
                <a:cxn ang="0">
                  <a:pos x="32" y="119"/>
                </a:cxn>
                <a:cxn ang="0">
                  <a:pos x="37" y="120"/>
                </a:cxn>
                <a:cxn ang="0">
                  <a:pos x="40" y="121"/>
                </a:cxn>
                <a:cxn ang="0">
                  <a:pos x="38" y="114"/>
                </a:cxn>
                <a:cxn ang="0">
                  <a:pos x="40" y="111"/>
                </a:cxn>
                <a:cxn ang="0">
                  <a:pos x="44" y="107"/>
                </a:cxn>
                <a:cxn ang="0">
                  <a:pos x="42" y="104"/>
                </a:cxn>
                <a:cxn ang="0">
                  <a:pos x="38" y="103"/>
                </a:cxn>
                <a:cxn ang="0">
                  <a:pos x="32" y="99"/>
                </a:cxn>
                <a:cxn ang="0">
                  <a:pos x="30" y="92"/>
                </a:cxn>
                <a:cxn ang="0">
                  <a:pos x="26" y="91"/>
                </a:cxn>
                <a:cxn ang="0">
                  <a:pos x="23" y="89"/>
                </a:cxn>
                <a:cxn ang="0">
                  <a:pos x="18" y="87"/>
                </a:cxn>
                <a:cxn ang="0">
                  <a:pos x="17" y="83"/>
                </a:cxn>
                <a:cxn ang="0">
                  <a:pos x="14" y="79"/>
                </a:cxn>
                <a:cxn ang="0">
                  <a:pos x="4" y="72"/>
                </a:cxn>
                <a:cxn ang="0">
                  <a:pos x="0" y="68"/>
                </a:cxn>
                <a:cxn ang="0">
                  <a:pos x="5" y="52"/>
                </a:cxn>
                <a:cxn ang="0">
                  <a:pos x="0" y="40"/>
                </a:cxn>
                <a:cxn ang="0">
                  <a:pos x="9" y="27"/>
                </a:cxn>
                <a:cxn ang="0">
                  <a:pos x="13" y="14"/>
                </a:cxn>
                <a:cxn ang="0">
                  <a:pos x="14" y="3"/>
                </a:cxn>
              </a:cxnLst>
              <a:rect l="0" t="0" r="r" b="b"/>
              <a:pathLst>
                <a:path w="89" h="203">
                  <a:moveTo>
                    <a:pt x="18" y="0"/>
                  </a:moveTo>
                  <a:lnTo>
                    <a:pt x="19" y="1"/>
                  </a:lnTo>
                  <a:lnTo>
                    <a:pt x="20" y="1"/>
                  </a:lnTo>
                  <a:lnTo>
                    <a:pt x="19" y="2"/>
                  </a:lnTo>
                  <a:lnTo>
                    <a:pt x="19" y="3"/>
                  </a:lnTo>
                  <a:lnTo>
                    <a:pt x="28" y="3"/>
                  </a:lnTo>
                  <a:lnTo>
                    <a:pt x="33" y="5"/>
                  </a:lnTo>
                  <a:lnTo>
                    <a:pt x="40" y="6"/>
                  </a:lnTo>
                  <a:lnTo>
                    <a:pt x="41" y="6"/>
                  </a:lnTo>
                  <a:lnTo>
                    <a:pt x="42" y="7"/>
                  </a:lnTo>
                  <a:lnTo>
                    <a:pt x="45" y="7"/>
                  </a:lnTo>
                  <a:lnTo>
                    <a:pt x="46" y="8"/>
                  </a:lnTo>
                  <a:lnTo>
                    <a:pt x="47" y="8"/>
                  </a:lnTo>
                  <a:lnTo>
                    <a:pt x="48" y="9"/>
                  </a:lnTo>
                  <a:lnTo>
                    <a:pt x="48" y="14"/>
                  </a:lnTo>
                  <a:lnTo>
                    <a:pt x="49" y="14"/>
                  </a:lnTo>
                  <a:lnTo>
                    <a:pt x="52" y="13"/>
                  </a:lnTo>
                  <a:lnTo>
                    <a:pt x="53" y="13"/>
                  </a:lnTo>
                  <a:lnTo>
                    <a:pt x="55" y="12"/>
                  </a:lnTo>
                  <a:lnTo>
                    <a:pt x="58" y="12"/>
                  </a:lnTo>
                  <a:lnTo>
                    <a:pt x="61" y="13"/>
                  </a:lnTo>
                  <a:lnTo>
                    <a:pt x="66" y="15"/>
                  </a:lnTo>
                  <a:lnTo>
                    <a:pt x="73" y="17"/>
                  </a:lnTo>
                  <a:lnTo>
                    <a:pt x="77" y="20"/>
                  </a:lnTo>
                  <a:lnTo>
                    <a:pt x="77" y="31"/>
                  </a:lnTo>
                  <a:lnTo>
                    <a:pt x="74" y="40"/>
                  </a:lnTo>
                  <a:lnTo>
                    <a:pt x="70" y="47"/>
                  </a:lnTo>
                  <a:lnTo>
                    <a:pt x="67" y="55"/>
                  </a:lnTo>
                  <a:lnTo>
                    <a:pt x="65" y="64"/>
                  </a:lnTo>
                  <a:lnTo>
                    <a:pt x="66" y="77"/>
                  </a:lnTo>
                  <a:lnTo>
                    <a:pt x="72" y="77"/>
                  </a:lnTo>
                  <a:lnTo>
                    <a:pt x="75" y="75"/>
                  </a:lnTo>
                  <a:lnTo>
                    <a:pt x="80" y="73"/>
                  </a:lnTo>
                  <a:lnTo>
                    <a:pt x="85" y="73"/>
                  </a:lnTo>
                  <a:lnTo>
                    <a:pt x="89" y="82"/>
                  </a:lnTo>
                  <a:lnTo>
                    <a:pt x="88" y="92"/>
                  </a:lnTo>
                  <a:lnTo>
                    <a:pt x="85" y="111"/>
                  </a:lnTo>
                  <a:lnTo>
                    <a:pt x="85" y="119"/>
                  </a:lnTo>
                  <a:lnTo>
                    <a:pt x="87" y="126"/>
                  </a:lnTo>
                  <a:lnTo>
                    <a:pt x="85" y="133"/>
                  </a:lnTo>
                  <a:lnTo>
                    <a:pt x="82" y="139"/>
                  </a:lnTo>
                  <a:lnTo>
                    <a:pt x="84" y="139"/>
                  </a:lnTo>
                  <a:lnTo>
                    <a:pt x="85" y="140"/>
                  </a:lnTo>
                  <a:lnTo>
                    <a:pt x="87" y="140"/>
                  </a:lnTo>
                  <a:lnTo>
                    <a:pt x="88" y="141"/>
                  </a:lnTo>
                  <a:lnTo>
                    <a:pt x="88" y="143"/>
                  </a:lnTo>
                  <a:lnTo>
                    <a:pt x="87" y="146"/>
                  </a:lnTo>
                  <a:lnTo>
                    <a:pt x="85" y="149"/>
                  </a:lnTo>
                  <a:lnTo>
                    <a:pt x="78" y="156"/>
                  </a:lnTo>
                  <a:lnTo>
                    <a:pt x="75" y="163"/>
                  </a:lnTo>
                  <a:lnTo>
                    <a:pt x="75" y="169"/>
                  </a:lnTo>
                  <a:lnTo>
                    <a:pt x="74" y="174"/>
                  </a:lnTo>
                  <a:lnTo>
                    <a:pt x="70" y="178"/>
                  </a:lnTo>
                  <a:lnTo>
                    <a:pt x="66" y="181"/>
                  </a:lnTo>
                  <a:lnTo>
                    <a:pt x="67" y="188"/>
                  </a:lnTo>
                  <a:lnTo>
                    <a:pt x="67" y="191"/>
                  </a:lnTo>
                  <a:lnTo>
                    <a:pt x="66" y="196"/>
                  </a:lnTo>
                  <a:lnTo>
                    <a:pt x="66" y="203"/>
                  </a:lnTo>
                  <a:lnTo>
                    <a:pt x="65" y="203"/>
                  </a:lnTo>
                  <a:lnTo>
                    <a:pt x="62" y="201"/>
                  </a:lnTo>
                  <a:lnTo>
                    <a:pt x="54" y="201"/>
                  </a:lnTo>
                  <a:lnTo>
                    <a:pt x="54" y="197"/>
                  </a:lnTo>
                  <a:lnTo>
                    <a:pt x="37" y="197"/>
                  </a:lnTo>
                  <a:lnTo>
                    <a:pt x="34" y="201"/>
                  </a:lnTo>
                  <a:lnTo>
                    <a:pt x="28" y="196"/>
                  </a:lnTo>
                  <a:lnTo>
                    <a:pt x="21" y="192"/>
                  </a:lnTo>
                  <a:lnTo>
                    <a:pt x="14" y="188"/>
                  </a:lnTo>
                  <a:lnTo>
                    <a:pt x="3" y="176"/>
                  </a:lnTo>
                  <a:lnTo>
                    <a:pt x="0" y="169"/>
                  </a:lnTo>
                  <a:lnTo>
                    <a:pt x="2" y="160"/>
                  </a:lnTo>
                  <a:lnTo>
                    <a:pt x="6" y="149"/>
                  </a:lnTo>
                  <a:lnTo>
                    <a:pt x="10" y="149"/>
                  </a:lnTo>
                  <a:lnTo>
                    <a:pt x="17" y="146"/>
                  </a:lnTo>
                  <a:lnTo>
                    <a:pt x="24" y="141"/>
                  </a:lnTo>
                  <a:lnTo>
                    <a:pt x="24" y="133"/>
                  </a:lnTo>
                  <a:lnTo>
                    <a:pt x="26" y="128"/>
                  </a:lnTo>
                  <a:lnTo>
                    <a:pt x="30" y="124"/>
                  </a:lnTo>
                  <a:lnTo>
                    <a:pt x="32" y="119"/>
                  </a:lnTo>
                  <a:lnTo>
                    <a:pt x="35" y="119"/>
                  </a:lnTo>
                  <a:lnTo>
                    <a:pt x="37" y="120"/>
                  </a:lnTo>
                  <a:lnTo>
                    <a:pt x="39" y="121"/>
                  </a:lnTo>
                  <a:lnTo>
                    <a:pt x="40" y="121"/>
                  </a:lnTo>
                  <a:lnTo>
                    <a:pt x="38" y="119"/>
                  </a:lnTo>
                  <a:lnTo>
                    <a:pt x="38" y="114"/>
                  </a:lnTo>
                  <a:lnTo>
                    <a:pt x="39" y="113"/>
                  </a:lnTo>
                  <a:lnTo>
                    <a:pt x="40" y="111"/>
                  </a:lnTo>
                  <a:lnTo>
                    <a:pt x="42" y="110"/>
                  </a:lnTo>
                  <a:lnTo>
                    <a:pt x="44" y="107"/>
                  </a:lnTo>
                  <a:lnTo>
                    <a:pt x="44" y="105"/>
                  </a:lnTo>
                  <a:lnTo>
                    <a:pt x="42" y="104"/>
                  </a:lnTo>
                  <a:lnTo>
                    <a:pt x="40" y="103"/>
                  </a:lnTo>
                  <a:lnTo>
                    <a:pt x="38" y="103"/>
                  </a:lnTo>
                  <a:lnTo>
                    <a:pt x="33" y="100"/>
                  </a:lnTo>
                  <a:lnTo>
                    <a:pt x="32" y="99"/>
                  </a:lnTo>
                  <a:lnTo>
                    <a:pt x="30" y="94"/>
                  </a:lnTo>
                  <a:lnTo>
                    <a:pt x="30" y="92"/>
                  </a:lnTo>
                  <a:lnTo>
                    <a:pt x="28" y="92"/>
                  </a:lnTo>
                  <a:lnTo>
                    <a:pt x="26" y="91"/>
                  </a:lnTo>
                  <a:lnTo>
                    <a:pt x="25" y="90"/>
                  </a:lnTo>
                  <a:lnTo>
                    <a:pt x="23" y="89"/>
                  </a:lnTo>
                  <a:lnTo>
                    <a:pt x="19" y="89"/>
                  </a:lnTo>
                  <a:lnTo>
                    <a:pt x="18" y="87"/>
                  </a:lnTo>
                  <a:lnTo>
                    <a:pt x="17" y="85"/>
                  </a:lnTo>
                  <a:lnTo>
                    <a:pt x="17" y="83"/>
                  </a:lnTo>
                  <a:lnTo>
                    <a:pt x="16" y="82"/>
                  </a:lnTo>
                  <a:lnTo>
                    <a:pt x="14" y="79"/>
                  </a:lnTo>
                  <a:lnTo>
                    <a:pt x="11" y="76"/>
                  </a:lnTo>
                  <a:lnTo>
                    <a:pt x="4" y="72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3" y="59"/>
                  </a:lnTo>
                  <a:lnTo>
                    <a:pt x="5" y="52"/>
                  </a:lnTo>
                  <a:lnTo>
                    <a:pt x="5" y="45"/>
                  </a:lnTo>
                  <a:lnTo>
                    <a:pt x="0" y="40"/>
                  </a:lnTo>
                  <a:lnTo>
                    <a:pt x="4" y="33"/>
                  </a:lnTo>
                  <a:lnTo>
                    <a:pt x="9" y="27"/>
                  </a:lnTo>
                  <a:lnTo>
                    <a:pt x="12" y="20"/>
                  </a:lnTo>
                  <a:lnTo>
                    <a:pt x="13" y="14"/>
                  </a:lnTo>
                  <a:lnTo>
                    <a:pt x="13" y="9"/>
                  </a:lnTo>
                  <a:lnTo>
                    <a:pt x="14" y="3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0"/>
            <p:cNvSpPr>
              <a:spLocks/>
            </p:cNvSpPr>
            <p:nvPr/>
          </p:nvSpPr>
          <p:spPr bwMode="auto">
            <a:xfrm>
              <a:off x="9114824" y="3107820"/>
              <a:ext cx="12585" cy="1078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7" y="3"/>
                </a:cxn>
                <a:cxn ang="0">
                  <a:pos x="7" y="5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2" y="0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5" y="0"/>
                  </a:lnTo>
                  <a:lnTo>
                    <a:pt x="7" y="3"/>
                  </a:lnTo>
                  <a:lnTo>
                    <a:pt x="7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2" y="5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1"/>
            <p:cNvSpPr>
              <a:spLocks/>
            </p:cNvSpPr>
            <p:nvPr/>
          </p:nvSpPr>
          <p:spPr bwMode="auto">
            <a:xfrm>
              <a:off x="8431703" y="2917265"/>
              <a:ext cx="578855" cy="586046"/>
            </a:xfrm>
            <a:custGeom>
              <a:avLst/>
              <a:gdLst/>
              <a:ahLst/>
              <a:cxnLst>
                <a:cxn ang="0">
                  <a:pos x="111" y="27"/>
                </a:cxn>
                <a:cxn ang="0">
                  <a:pos x="119" y="74"/>
                </a:cxn>
                <a:cxn ang="0">
                  <a:pos x="169" y="76"/>
                </a:cxn>
                <a:cxn ang="0">
                  <a:pos x="203" y="120"/>
                </a:cxn>
                <a:cxn ang="0">
                  <a:pos x="208" y="117"/>
                </a:cxn>
                <a:cxn ang="0">
                  <a:pos x="216" y="109"/>
                </a:cxn>
                <a:cxn ang="0">
                  <a:pos x="229" y="89"/>
                </a:cxn>
                <a:cxn ang="0">
                  <a:pos x="245" y="81"/>
                </a:cxn>
                <a:cxn ang="0">
                  <a:pos x="255" y="77"/>
                </a:cxn>
                <a:cxn ang="0">
                  <a:pos x="266" y="77"/>
                </a:cxn>
                <a:cxn ang="0">
                  <a:pos x="272" y="71"/>
                </a:cxn>
                <a:cxn ang="0">
                  <a:pos x="280" y="63"/>
                </a:cxn>
                <a:cxn ang="0">
                  <a:pos x="286" y="61"/>
                </a:cxn>
                <a:cxn ang="0">
                  <a:pos x="293" y="57"/>
                </a:cxn>
                <a:cxn ang="0">
                  <a:pos x="316" y="67"/>
                </a:cxn>
                <a:cxn ang="0">
                  <a:pos x="318" y="75"/>
                </a:cxn>
                <a:cxn ang="0">
                  <a:pos x="321" y="95"/>
                </a:cxn>
                <a:cxn ang="0">
                  <a:pos x="292" y="81"/>
                </a:cxn>
                <a:cxn ang="0">
                  <a:pos x="278" y="96"/>
                </a:cxn>
                <a:cxn ang="0">
                  <a:pos x="274" y="114"/>
                </a:cxn>
                <a:cxn ang="0">
                  <a:pos x="271" y="126"/>
                </a:cxn>
                <a:cxn ang="0">
                  <a:pos x="266" y="128"/>
                </a:cxn>
                <a:cxn ang="0">
                  <a:pos x="257" y="135"/>
                </a:cxn>
                <a:cxn ang="0">
                  <a:pos x="243" y="146"/>
                </a:cxn>
                <a:cxn ang="0">
                  <a:pos x="237" y="167"/>
                </a:cxn>
                <a:cxn ang="0">
                  <a:pos x="229" y="184"/>
                </a:cxn>
                <a:cxn ang="0">
                  <a:pos x="209" y="174"/>
                </a:cxn>
                <a:cxn ang="0">
                  <a:pos x="200" y="186"/>
                </a:cxn>
                <a:cxn ang="0">
                  <a:pos x="197" y="203"/>
                </a:cxn>
                <a:cxn ang="0">
                  <a:pos x="189" y="230"/>
                </a:cxn>
                <a:cxn ang="0">
                  <a:pos x="175" y="252"/>
                </a:cxn>
                <a:cxn ang="0">
                  <a:pos x="174" y="278"/>
                </a:cxn>
                <a:cxn ang="0">
                  <a:pos x="158" y="291"/>
                </a:cxn>
                <a:cxn ang="0">
                  <a:pos x="138" y="298"/>
                </a:cxn>
                <a:cxn ang="0">
                  <a:pos x="133" y="306"/>
                </a:cxn>
                <a:cxn ang="0">
                  <a:pos x="117" y="314"/>
                </a:cxn>
                <a:cxn ang="0">
                  <a:pos x="98" y="314"/>
                </a:cxn>
                <a:cxn ang="0">
                  <a:pos x="91" y="322"/>
                </a:cxn>
                <a:cxn ang="0">
                  <a:pos x="75" y="322"/>
                </a:cxn>
                <a:cxn ang="0">
                  <a:pos x="56" y="301"/>
                </a:cxn>
                <a:cxn ang="0">
                  <a:pos x="26" y="284"/>
                </a:cxn>
                <a:cxn ang="0">
                  <a:pos x="3" y="253"/>
                </a:cxn>
                <a:cxn ang="0">
                  <a:pos x="2" y="238"/>
                </a:cxn>
                <a:cxn ang="0">
                  <a:pos x="9" y="228"/>
                </a:cxn>
                <a:cxn ang="0">
                  <a:pos x="26" y="208"/>
                </a:cxn>
                <a:cxn ang="0">
                  <a:pos x="25" y="176"/>
                </a:cxn>
                <a:cxn ang="0">
                  <a:pos x="34" y="169"/>
                </a:cxn>
                <a:cxn ang="0">
                  <a:pos x="38" y="176"/>
                </a:cxn>
                <a:cxn ang="0">
                  <a:pos x="46" y="174"/>
                </a:cxn>
                <a:cxn ang="0">
                  <a:pos x="48" y="142"/>
                </a:cxn>
                <a:cxn ang="0">
                  <a:pos x="59" y="135"/>
                </a:cxn>
                <a:cxn ang="0">
                  <a:pos x="61" y="130"/>
                </a:cxn>
                <a:cxn ang="0">
                  <a:pos x="70" y="127"/>
                </a:cxn>
                <a:cxn ang="0">
                  <a:pos x="83" y="117"/>
                </a:cxn>
                <a:cxn ang="0">
                  <a:pos x="97" y="102"/>
                </a:cxn>
                <a:cxn ang="0">
                  <a:pos x="103" y="83"/>
                </a:cxn>
                <a:cxn ang="0">
                  <a:pos x="108" y="36"/>
                </a:cxn>
                <a:cxn ang="0">
                  <a:pos x="106" y="7"/>
                </a:cxn>
              </a:cxnLst>
              <a:rect l="0" t="0" r="r" b="b"/>
              <a:pathLst>
                <a:path w="322" h="326">
                  <a:moveTo>
                    <a:pt x="106" y="0"/>
                  </a:moveTo>
                  <a:lnTo>
                    <a:pt x="109" y="12"/>
                  </a:lnTo>
                  <a:lnTo>
                    <a:pt x="111" y="27"/>
                  </a:lnTo>
                  <a:lnTo>
                    <a:pt x="115" y="43"/>
                  </a:lnTo>
                  <a:lnTo>
                    <a:pt x="117" y="60"/>
                  </a:lnTo>
                  <a:lnTo>
                    <a:pt x="119" y="74"/>
                  </a:lnTo>
                  <a:lnTo>
                    <a:pt x="122" y="83"/>
                  </a:lnTo>
                  <a:lnTo>
                    <a:pt x="146" y="79"/>
                  </a:lnTo>
                  <a:lnTo>
                    <a:pt x="169" y="76"/>
                  </a:lnTo>
                  <a:lnTo>
                    <a:pt x="195" y="72"/>
                  </a:lnTo>
                  <a:lnTo>
                    <a:pt x="200" y="96"/>
                  </a:lnTo>
                  <a:lnTo>
                    <a:pt x="203" y="120"/>
                  </a:lnTo>
                  <a:lnTo>
                    <a:pt x="204" y="119"/>
                  </a:lnTo>
                  <a:lnTo>
                    <a:pt x="207" y="118"/>
                  </a:lnTo>
                  <a:lnTo>
                    <a:pt x="208" y="117"/>
                  </a:lnTo>
                  <a:lnTo>
                    <a:pt x="209" y="114"/>
                  </a:lnTo>
                  <a:lnTo>
                    <a:pt x="209" y="112"/>
                  </a:lnTo>
                  <a:lnTo>
                    <a:pt x="216" y="109"/>
                  </a:lnTo>
                  <a:lnTo>
                    <a:pt x="221" y="102"/>
                  </a:lnTo>
                  <a:lnTo>
                    <a:pt x="225" y="96"/>
                  </a:lnTo>
                  <a:lnTo>
                    <a:pt x="229" y="89"/>
                  </a:lnTo>
                  <a:lnTo>
                    <a:pt x="234" y="88"/>
                  </a:lnTo>
                  <a:lnTo>
                    <a:pt x="240" y="85"/>
                  </a:lnTo>
                  <a:lnTo>
                    <a:pt x="245" y="81"/>
                  </a:lnTo>
                  <a:lnTo>
                    <a:pt x="248" y="72"/>
                  </a:lnTo>
                  <a:lnTo>
                    <a:pt x="253" y="75"/>
                  </a:lnTo>
                  <a:lnTo>
                    <a:pt x="255" y="77"/>
                  </a:lnTo>
                  <a:lnTo>
                    <a:pt x="259" y="78"/>
                  </a:lnTo>
                  <a:lnTo>
                    <a:pt x="262" y="78"/>
                  </a:lnTo>
                  <a:lnTo>
                    <a:pt x="266" y="77"/>
                  </a:lnTo>
                  <a:lnTo>
                    <a:pt x="268" y="76"/>
                  </a:lnTo>
                  <a:lnTo>
                    <a:pt x="269" y="74"/>
                  </a:lnTo>
                  <a:lnTo>
                    <a:pt x="272" y="71"/>
                  </a:lnTo>
                  <a:lnTo>
                    <a:pt x="274" y="67"/>
                  </a:lnTo>
                  <a:lnTo>
                    <a:pt x="278" y="63"/>
                  </a:lnTo>
                  <a:lnTo>
                    <a:pt x="280" y="63"/>
                  </a:lnTo>
                  <a:lnTo>
                    <a:pt x="282" y="62"/>
                  </a:lnTo>
                  <a:lnTo>
                    <a:pt x="283" y="62"/>
                  </a:lnTo>
                  <a:lnTo>
                    <a:pt x="286" y="61"/>
                  </a:lnTo>
                  <a:lnTo>
                    <a:pt x="287" y="60"/>
                  </a:lnTo>
                  <a:lnTo>
                    <a:pt x="287" y="55"/>
                  </a:lnTo>
                  <a:lnTo>
                    <a:pt x="293" y="57"/>
                  </a:lnTo>
                  <a:lnTo>
                    <a:pt x="310" y="61"/>
                  </a:lnTo>
                  <a:lnTo>
                    <a:pt x="310" y="67"/>
                  </a:lnTo>
                  <a:lnTo>
                    <a:pt x="316" y="67"/>
                  </a:lnTo>
                  <a:lnTo>
                    <a:pt x="317" y="69"/>
                  </a:lnTo>
                  <a:lnTo>
                    <a:pt x="317" y="74"/>
                  </a:lnTo>
                  <a:lnTo>
                    <a:pt x="318" y="75"/>
                  </a:lnTo>
                  <a:lnTo>
                    <a:pt x="321" y="81"/>
                  </a:lnTo>
                  <a:lnTo>
                    <a:pt x="322" y="86"/>
                  </a:lnTo>
                  <a:lnTo>
                    <a:pt x="321" y="95"/>
                  </a:lnTo>
                  <a:lnTo>
                    <a:pt x="310" y="92"/>
                  </a:lnTo>
                  <a:lnTo>
                    <a:pt x="300" y="85"/>
                  </a:lnTo>
                  <a:lnTo>
                    <a:pt x="292" y="81"/>
                  </a:lnTo>
                  <a:lnTo>
                    <a:pt x="282" y="81"/>
                  </a:lnTo>
                  <a:lnTo>
                    <a:pt x="279" y="88"/>
                  </a:lnTo>
                  <a:lnTo>
                    <a:pt x="278" y="96"/>
                  </a:lnTo>
                  <a:lnTo>
                    <a:pt x="278" y="105"/>
                  </a:lnTo>
                  <a:lnTo>
                    <a:pt x="276" y="112"/>
                  </a:lnTo>
                  <a:lnTo>
                    <a:pt x="274" y="114"/>
                  </a:lnTo>
                  <a:lnTo>
                    <a:pt x="272" y="116"/>
                  </a:lnTo>
                  <a:lnTo>
                    <a:pt x="271" y="117"/>
                  </a:lnTo>
                  <a:lnTo>
                    <a:pt x="271" y="126"/>
                  </a:lnTo>
                  <a:lnTo>
                    <a:pt x="269" y="127"/>
                  </a:lnTo>
                  <a:lnTo>
                    <a:pt x="267" y="128"/>
                  </a:lnTo>
                  <a:lnTo>
                    <a:pt x="266" y="128"/>
                  </a:lnTo>
                  <a:lnTo>
                    <a:pt x="259" y="132"/>
                  </a:lnTo>
                  <a:lnTo>
                    <a:pt x="258" y="133"/>
                  </a:lnTo>
                  <a:lnTo>
                    <a:pt x="257" y="135"/>
                  </a:lnTo>
                  <a:lnTo>
                    <a:pt x="257" y="142"/>
                  </a:lnTo>
                  <a:lnTo>
                    <a:pt x="248" y="142"/>
                  </a:lnTo>
                  <a:lnTo>
                    <a:pt x="243" y="146"/>
                  </a:lnTo>
                  <a:lnTo>
                    <a:pt x="239" y="152"/>
                  </a:lnTo>
                  <a:lnTo>
                    <a:pt x="238" y="159"/>
                  </a:lnTo>
                  <a:lnTo>
                    <a:pt x="237" y="167"/>
                  </a:lnTo>
                  <a:lnTo>
                    <a:pt x="234" y="174"/>
                  </a:lnTo>
                  <a:lnTo>
                    <a:pt x="232" y="180"/>
                  </a:lnTo>
                  <a:lnTo>
                    <a:pt x="229" y="184"/>
                  </a:lnTo>
                  <a:lnTo>
                    <a:pt x="222" y="183"/>
                  </a:lnTo>
                  <a:lnTo>
                    <a:pt x="212" y="176"/>
                  </a:lnTo>
                  <a:lnTo>
                    <a:pt x="209" y="174"/>
                  </a:lnTo>
                  <a:lnTo>
                    <a:pt x="203" y="176"/>
                  </a:lnTo>
                  <a:lnTo>
                    <a:pt x="200" y="181"/>
                  </a:lnTo>
                  <a:lnTo>
                    <a:pt x="200" y="186"/>
                  </a:lnTo>
                  <a:lnTo>
                    <a:pt x="201" y="191"/>
                  </a:lnTo>
                  <a:lnTo>
                    <a:pt x="201" y="196"/>
                  </a:lnTo>
                  <a:lnTo>
                    <a:pt x="197" y="203"/>
                  </a:lnTo>
                  <a:lnTo>
                    <a:pt x="193" y="209"/>
                  </a:lnTo>
                  <a:lnTo>
                    <a:pt x="189" y="216"/>
                  </a:lnTo>
                  <a:lnTo>
                    <a:pt x="189" y="230"/>
                  </a:lnTo>
                  <a:lnTo>
                    <a:pt x="186" y="237"/>
                  </a:lnTo>
                  <a:lnTo>
                    <a:pt x="181" y="244"/>
                  </a:lnTo>
                  <a:lnTo>
                    <a:pt x="175" y="252"/>
                  </a:lnTo>
                  <a:lnTo>
                    <a:pt x="172" y="261"/>
                  </a:lnTo>
                  <a:lnTo>
                    <a:pt x="172" y="270"/>
                  </a:lnTo>
                  <a:lnTo>
                    <a:pt x="174" y="278"/>
                  </a:lnTo>
                  <a:lnTo>
                    <a:pt x="172" y="286"/>
                  </a:lnTo>
                  <a:lnTo>
                    <a:pt x="163" y="287"/>
                  </a:lnTo>
                  <a:lnTo>
                    <a:pt x="158" y="291"/>
                  </a:lnTo>
                  <a:lnTo>
                    <a:pt x="153" y="294"/>
                  </a:lnTo>
                  <a:lnTo>
                    <a:pt x="146" y="296"/>
                  </a:lnTo>
                  <a:lnTo>
                    <a:pt x="138" y="298"/>
                  </a:lnTo>
                  <a:lnTo>
                    <a:pt x="136" y="300"/>
                  </a:lnTo>
                  <a:lnTo>
                    <a:pt x="134" y="302"/>
                  </a:lnTo>
                  <a:lnTo>
                    <a:pt x="133" y="306"/>
                  </a:lnTo>
                  <a:lnTo>
                    <a:pt x="133" y="309"/>
                  </a:lnTo>
                  <a:lnTo>
                    <a:pt x="125" y="310"/>
                  </a:lnTo>
                  <a:lnTo>
                    <a:pt x="117" y="314"/>
                  </a:lnTo>
                  <a:lnTo>
                    <a:pt x="109" y="315"/>
                  </a:lnTo>
                  <a:lnTo>
                    <a:pt x="102" y="312"/>
                  </a:lnTo>
                  <a:lnTo>
                    <a:pt x="98" y="314"/>
                  </a:lnTo>
                  <a:lnTo>
                    <a:pt x="96" y="316"/>
                  </a:lnTo>
                  <a:lnTo>
                    <a:pt x="94" y="320"/>
                  </a:lnTo>
                  <a:lnTo>
                    <a:pt x="91" y="322"/>
                  </a:lnTo>
                  <a:lnTo>
                    <a:pt x="88" y="324"/>
                  </a:lnTo>
                  <a:lnTo>
                    <a:pt x="84" y="326"/>
                  </a:lnTo>
                  <a:lnTo>
                    <a:pt x="75" y="322"/>
                  </a:lnTo>
                  <a:lnTo>
                    <a:pt x="67" y="317"/>
                  </a:lnTo>
                  <a:lnTo>
                    <a:pt x="60" y="312"/>
                  </a:lnTo>
                  <a:lnTo>
                    <a:pt x="56" y="301"/>
                  </a:lnTo>
                  <a:lnTo>
                    <a:pt x="44" y="299"/>
                  </a:lnTo>
                  <a:lnTo>
                    <a:pt x="34" y="292"/>
                  </a:lnTo>
                  <a:lnTo>
                    <a:pt x="26" y="284"/>
                  </a:lnTo>
                  <a:lnTo>
                    <a:pt x="17" y="272"/>
                  </a:lnTo>
                  <a:lnTo>
                    <a:pt x="12" y="265"/>
                  </a:lnTo>
                  <a:lnTo>
                    <a:pt x="3" y="253"/>
                  </a:lnTo>
                  <a:lnTo>
                    <a:pt x="0" y="250"/>
                  </a:lnTo>
                  <a:lnTo>
                    <a:pt x="0" y="244"/>
                  </a:lnTo>
                  <a:lnTo>
                    <a:pt x="2" y="238"/>
                  </a:lnTo>
                  <a:lnTo>
                    <a:pt x="2" y="232"/>
                  </a:lnTo>
                  <a:lnTo>
                    <a:pt x="0" y="228"/>
                  </a:lnTo>
                  <a:lnTo>
                    <a:pt x="9" y="228"/>
                  </a:lnTo>
                  <a:lnTo>
                    <a:pt x="13" y="224"/>
                  </a:lnTo>
                  <a:lnTo>
                    <a:pt x="20" y="210"/>
                  </a:lnTo>
                  <a:lnTo>
                    <a:pt x="26" y="208"/>
                  </a:lnTo>
                  <a:lnTo>
                    <a:pt x="23" y="198"/>
                  </a:lnTo>
                  <a:lnTo>
                    <a:pt x="23" y="187"/>
                  </a:lnTo>
                  <a:lnTo>
                    <a:pt x="25" y="176"/>
                  </a:lnTo>
                  <a:lnTo>
                    <a:pt x="28" y="168"/>
                  </a:lnTo>
                  <a:lnTo>
                    <a:pt x="32" y="168"/>
                  </a:lnTo>
                  <a:lnTo>
                    <a:pt x="34" y="169"/>
                  </a:lnTo>
                  <a:lnTo>
                    <a:pt x="37" y="172"/>
                  </a:lnTo>
                  <a:lnTo>
                    <a:pt x="38" y="174"/>
                  </a:lnTo>
                  <a:lnTo>
                    <a:pt x="38" y="176"/>
                  </a:lnTo>
                  <a:lnTo>
                    <a:pt x="39" y="177"/>
                  </a:lnTo>
                  <a:lnTo>
                    <a:pt x="40" y="180"/>
                  </a:lnTo>
                  <a:lnTo>
                    <a:pt x="46" y="174"/>
                  </a:lnTo>
                  <a:lnTo>
                    <a:pt x="47" y="166"/>
                  </a:lnTo>
                  <a:lnTo>
                    <a:pt x="47" y="149"/>
                  </a:lnTo>
                  <a:lnTo>
                    <a:pt x="48" y="142"/>
                  </a:lnTo>
                  <a:lnTo>
                    <a:pt x="51" y="140"/>
                  </a:lnTo>
                  <a:lnTo>
                    <a:pt x="58" y="137"/>
                  </a:lnTo>
                  <a:lnTo>
                    <a:pt x="59" y="135"/>
                  </a:lnTo>
                  <a:lnTo>
                    <a:pt x="60" y="133"/>
                  </a:lnTo>
                  <a:lnTo>
                    <a:pt x="61" y="132"/>
                  </a:lnTo>
                  <a:lnTo>
                    <a:pt x="61" y="130"/>
                  </a:lnTo>
                  <a:lnTo>
                    <a:pt x="60" y="126"/>
                  </a:lnTo>
                  <a:lnTo>
                    <a:pt x="69" y="126"/>
                  </a:lnTo>
                  <a:lnTo>
                    <a:pt x="70" y="127"/>
                  </a:lnTo>
                  <a:lnTo>
                    <a:pt x="70" y="128"/>
                  </a:lnTo>
                  <a:lnTo>
                    <a:pt x="80" y="121"/>
                  </a:lnTo>
                  <a:lnTo>
                    <a:pt x="83" y="117"/>
                  </a:lnTo>
                  <a:lnTo>
                    <a:pt x="88" y="112"/>
                  </a:lnTo>
                  <a:lnTo>
                    <a:pt x="90" y="109"/>
                  </a:lnTo>
                  <a:lnTo>
                    <a:pt x="97" y="102"/>
                  </a:lnTo>
                  <a:lnTo>
                    <a:pt x="102" y="95"/>
                  </a:lnTo>
                  <a:lnTo>
                    <a:pt x="103" y="91"/>
                  </a:lnTo>
                  <a:lnTo>
                    <a:pt x="103" y="83"/>
                  </a:lnTo>
                  <a:lnTo>
                    <a:pt x="104" y="79"/>
                  </a:lnTo>
                  <a:lnTo>
                    <a:pt x="104" y="53"/>
                  </a:lnTo>
                  <a:lnTo>
                    <a:pt x="108" y="36"/>
                  </a:lnTo>
                  <a:lnTo>
                    <a:pt x="109" y="25"/>
                  </a:lnTo>
                  <a:lnTo>
                    <a:pt x="108" y="14"/>
                  </a:lnTo>
                  <a:lnTo>
                    <a:pt x="106" y="7"/>
                  </a:lnTo>
                  <a:lnTo>
                    <a:pt x="105" y="2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2"/>
            <p:cNvSpPr>
              <a:spLocks/>
            </p:cNvSpPr>
            <p:nvPr/>
          </p:nvSpPr>
          <p:spPr bwMode="auto">
            <a:xfrm>
              <a:off x="7601173" y="3248040"/>
              <a:ext cx="915023" cy="494364"/>
            </a:xfrm>
            <a:custGeom>
              <a:avLst/>
              <a:gdLst/>
              <a:ahLst/>
              <a:cxnLst>
                <a:cxn ang="0">
                  <a:pos x="326" y="5"/>
                </a:cxn>
                <a:cxn ang="0">
                  <a:pos x="341" y="26"/>
                </a:cxn>
                <a:cxn ang="0">
                  <a:pos x="375" y="34"/>
                </a:cxn>
                <a:cxn ang="0">
                  <a:pos x="382" y="34"/>
                </a:cxn>
                <a:cxn ang="0">
                  <a:pos x="388" y="31"/>
                </a:cxn>
                <a:cxn ang="0">
                  <a:pos x="402" y="34"/>
                </a:cxn>
                <a:cxn ang="0">
                  <a:pos x="418" y="30"/>
                </a:cxn>
                <a:cxn ang="0">
                  <a:pos x="429" y="18"/>
                </a:cxn>
                <a:cxn ang="0">
                  <a:pos x="459" y="54"/>
                </a:cxn>
                <a:cxn ang="0">
                  <a:pos x="466" y="77"/>
                </a:cxn>
                <a:cxn ang="0">
                  <a:pos x="504" y="119"/>
                </a:cxn>
                <a:cxn ang="0">
                  <a:pos x="509" y="122"/>
                </a:cxn>
                <a:cxn ang="0">
                  <a:pos x="492" y="143"/>
                </a:cxn>
                <a:cxn ang="0">
                  <a:pos x="462" y="173"/>
                </a:cxn>
                <a:cxn ang="0">
                  <a:pos x="454" y="187"/>
                </a:cxn>
                <a:cxn ang="0">
                  <a:pos x="442" y="201"/>
                </a:cxn>
                <a:cxn ang="0">
                  <a:pos x="436" y="205"/>
                </a:cxn>
                <a:cxn ang="0">
                  <a:pos x="426" y="207"/>
                </a:cxn>
                <a:cxn ang="0">
                  <a:pos x="424" y="212"/>
                </a:cxn>
                <a:cxn ang="0">
                  <a:pos x="407" y="220"/>
                </a:cxn>
                <a:cxn ang="0">
                  <a:pos x="393" y="224"/>
                </a:cxn>
                <a:cxn ang="0">
                  <a:pos x="352" y="228"/>
                </a:cxn>
                <a:cxn ang="0">
                  <a:pos x="325" y="233"/>
                </a:cxn>
                <a:cxn ang="0">
                  <a:pos x="255" y="238"/>
                </a:cxn>
                <a:cxn ang="0">
                  <a:pos x="175" y="243"/>
                </a:cxn>
                <a:cxn ang="0">
                  <a:pos x="79" y="249"/>
                </a:cxn>
                <a:cxn ang="0">
                  <a:pos x="83" y="263"/>
                </a:cxn>
                <a:cxn ang="0">
                  <a:pos x="29" y="273"/>
                </a:cxn>
                <a:cxn ang="0">
                  <a:pos x="4" y="258"/>
                </a:cxn>
                <a:cxn ang="0">
                  <a:pos x="0" y="229"/>
                </a:cxn>
                <a:cxn ang="0">
                  <a:pos x="12" y="209"/>
                </a:cxn>
                <a:cxn ang="0">
                  <a:pos x="35" y="219"/>
                </a:cxn>
                <a:cxn ang="0">
                  <a:pos x="51" y="212"/>
                </a:cxn>
                <a:cxn ang="0">
                  <a:pos x="46" y="189"/>
                </a:cxn>
                <a:cxn ang="0">
                  <a:pos x="71" y="181"/>
                </a:cxn>
                <a:cxn ang="0">
                  <a:pos x="70" y="166"/>
                </a:cxn>
                <a:cxn ang="0">
                  <a:pos x="72" y="154"/>
                </a:cxn>
                <a:cxn ang="0">
                  <a:pos x="84" y="146"/>
                </a:cxn>
                <a:cxn ang="0">
                  <a:pos x="85" y="140"/>
                </a:cxn>
                <a:cxn ang="0">
                  <a:pos x="97" y="143"/>
                </a:cxn>
                <a:cxn ang="0">
                  <a:pos x="106" y="140"/>
                </a:cxn>
                <a:cxn ang="0">
                  <a:pos x="110" y="135"/>
                </a:cxn>
                <a:cxn ang="0">
                  <a:pos x="133" y="139"/>
                </a:cxn>
                <a:cxn ang="0">
                  <a:pos x="150" y="129"/>
                </a:cxn>
                <a:cxn ang="0">
                  <a:pos x="170" y="131"/>
                </a:cxn>
                <a:cxn ang="0">
                  <a:pos x="182" y="122"/>
                </a:cxn>
                <a:cxn ang="0">
                  <a:pos x="192" y="107"/>
                </a:cxn>
                <a:cxn ang="0">
                  <a:pos x="198" y="111"/>
                </a:cxn>
                <a:cxn ang="0">
                  <a:pos x="210" y="117"/>
                </a:cxn>
                <a:cxn ang="0">
                  <a:pos x="226" y="114"/>
                </a:cxn>
                <a:cxn ang="0">
                  <a:pos x="228" y="91"/>
                </a:cxn>
                <a:cxn ang="0">
                  <a:pos x="237" y="87"/>
                </a:cxn>
                <a:cxn ang="0">
                  <a:pos x="244" y="75"/>
                </a:cxn>
                <a:cxn ang="0">
                  <a:pos x="254" y="62"/>
                </a:cxn>
                <a:cxn ang="0">
                  <a:pos x="256" y="53"/>
                </a:cxn>
                <a:cxn ang="0">
                  <a:pos x="254" y="48"/>
                </a:cxn>
                <a:cxn ang="0">
                  <a:pos x="260" y="41"/>
                </a:cxn>
                <a:cxn ang="0">
                  <a:pos x="268" y="46"/>
                </a:cxn>
                <a:cxn ang="0">
                  <a:pos x="282" y="37"/>
                </a:cxn>
                <a:cxn ang="0">
                  <a:pos x="296" y="21"/>
                </a:cxn>
                <a:cxn ang="0">
                  <a:pos x="292" y="2"/>
                </a:cxn>
                <a:cxn ang="0">
                  <a:pos x="309" y="4"/>
                </a:cxn>
              </a:cxnLst>
              <a:rect l="0" t="0" r="r" b="b"/>
              <a:pathLst>
                <a:path w="509" h="275">
                  <a:moveTo>
                    <a:pt x="316" y="0"/>
                  </a:moveTo>
                  <a:lnTo>
                    <a:pt x="319" y="0"/>
                  </a:lnTo>
                  <a:lnTo>
                    <a:pt x="326" y="5"/>
                  </a:lnTo>
                  <a:lnTo>
                    <a:pt x="332" y="12"/>
                  </a:lnTo>
                  <a:lnTo>
                    <a:pt x="336" y="20"/>
                  </a:lnTo>
                  <a:lnTo>
                    <a:pt x="341" y="26"/>
                  </a:lnTo>
                  <a:lnTo>
                    <a:pt x="355" y="26"/>
                  </a:lnTo>
                  <a:lnTo>
                    <a:pt x="367" y="28"/>
                  </a:lnTo>
                  <a:lnTo>
                    <a:pt x="375" y="34"/>
                  </a:lnTo>
                  <a:lnTo>
                    <a:pt x="379" y="35"/>
                  </a:lnTo>
                  <a:lnTo>
                    <a:pt x="381" y="35"/>
                  </a:lnTo>
                  <a:lnTo>
                    <a:pt x="382" y="34"/>
                  </a:lnTo>
                  <a:lnTo>
                    <a:pt x="384" y="33"/>
                  </a:lnTo>
                  <a:lnTo>
                    <a:pt x="387" y="31"/>
                  </a:lnTo>
                  <a:lnTo>
                    <a:pt x="388" y="31"/>
                  </a:lnTo>
                  <a:lnTo>
                    <a:pt x="389" y="30"/>
                  </a:lnTo>
                  <a:lnTo>
                    <a:pt x="395" y="30"/>
                  </a:lnTo>
                  <a:lnTo>
                    <a:pt x="402" y="34"/>
                  </a:lnTo>
                  <a:lnTo>
                    <a:pt x="407" y="34"/>
                  </a:lnTo>
                  <a:lnTo>
                    <a:pt x="411" y="32"/>
                  </a:lnTo>
                  <a:lnTo>
                    <a:pt x="418" y="30"/>
                  </a:lnTo>
                  <a:lnTo>
                    <a:pt x="423" y="25"/>
                  </a:lnTo>
                  <a:lnTo>
                    <a:pt x="424" y="23"/>
                  </a:lnTo>
                  <a:lnTo>
                    <a:pt x="429" y="18"/>
                  </a:lnTo>
                  <a:lnTo>
                    <a:pt x="442" y="31"/>
                  </a:lnTo>
                  <a:lnTo>
                    <a:pt x="457" y="40"/>
                  </a:lnTo>
                  <a:lnTo>
                    <a:pt x="459" y="54"/>
                  </a:lnTo>
                  <a:lnTo>
                    <a:pt x="460" y="60"/>
                  </a:lnTo>
                  <a:lnTo>
                    <a:pt x="457" y="66"/>
                  </a:lnTo>
                  <a:lnTo>
                    <a:pt x="466" y="77"/>
                  </a:lnTo>
                  <a:lnTo>
                    <a:pt x="482" y="101"/>
                  </a:lnTo>
                  <a:lnTo>
                    <a:pt x="493" y="111"/>
                  </a:lnTo>
                  <a:lnTo>
                    <a:pt x="504" y="119"/>
                  </a:lnTo>
                  <a:lnTo>
                    <a:pt x="508" y="119"/>
                  </a:lnTo>
                  <a:lnTo>
                    <a:pt x="509" y="121"/>
                  </a:lnTo>
                  <a:lnTo>
                    <a:pt x="509" y="122"/>
                  </a:lnTo>
                  <a:lnTo>
                    <a:pt x="508" y="122"/>
                  </a:lnTo>
                  <a:lnTo>
                    <a:pt x="501" y="133"/>
                  </a:lnTo>
                  <a:lnTo>
                    <a:pt x="492" y="143"/>
                  </a:lnTo>
                  <a:lnTo>
                    <a:pt x="481" y="151"/>
                  </a:lnTo>
                  <a:lnTo>
                    <a:pt x="471" y="161"/>
                  </a:lnTo>
                  <a:lnTo>
                    <a:pt x="462" y="173"/>
                  </a:lnTo>
                  <a:lnTo>
                    <a:pt x="460" y="179"/>
                  </a:lnTo>
                  <a:lnTo>
                    <a:pt x="458" y="182"/>
                  </a:lnTo>
                  <a:lnTo>
                    <a:pt x="454" y="187"/>
                  </a:lnTo>
                  <a:lnTo>
                    <a:pt x="446" y="195"/>
                  </a:lnTo>
                  <a:lnTo>
                    <a:pt x="445" y="198"/>
                  </a:lnTo>
                  <a:lnTo>
                    <a:pt x="442" y="201"/>
                  </a:lnTo>
                  <a:lnTo>
                    <a:pt x="440" y="203"/>
                  </a:lnTo>
                  <a:lnTo>
                    <a:pt x="438" y="205"/>
                  </a:lnTo>
                  <a:lnTo>
                    <a:pt x="436" y="205"/>
                  </a:lnTo>
                  <a:lnTo>
                    <a:pt x="432" y="206"/>
                  </a:lnTo>
                  <a:lnTo>
                    <a:pt x="429" y="206"/>
                  </a:lnTo>
                  <a:lnTo>
                    <a:pt x="426" y="207"/>
                  </a:lnTo>
                  <a:lnTo>
                    <a:pt x="425" y="207"/>
                  </a:lnTo>
                  <a:lnTo>
                    <a:pt x="424" y="208"/>
                  </a:lnTo>
                  <a:lnTo>
                    <a:pt x="424" y="212"/>
                  </a:lnTo>
                  <a:lnTo>
                    <a:pt x="423" y="213"/>
                  </a:lnTo>
                  <a:lnTo>
                    <a:pt x="417" y="213"/>
                  </a:lnTo>
                  <a:lnTo>
                    <a:pt x="407" y="220"/>
                  </a:lnTo>
                  <a:lnTo>
                    <a:pt x="404" y="222"/>
                  </a:lnTo>
                  <a:lnTo>
                    <a:pt x="401" y="223"/>
                  </a:lnTo>
                  <a:lnTo>
                    <a:pt x="393" y="224"/>
                  </a:lnTo>
                  <a:lnTo>
                    <a:pt x="382" y="224"/>
                  </a:lnTo>
                  <a:lnTo>
                    <a:pt x="359" y="227"/>
                  </a:lnTo>
                  <a:lnTo>
                    <a:pt x="352" y="228"/>
                  </a:lnTo>
                  <a:lnTo>
                    <a:pt x="343" y="229"/>
                  </a:lnTo>
                  <a:lnTo>
                    <a:pt x="333" y="231"/>
                  </a:lnTo>
                  <a:lnTo>
                    <a:pt x="325" y="233"/>
                  </a:lnTo>
                  <a:lnTo>
                    <a:pt x="291" y="233"/>
                  </a:lnTo>
                  <a:lnTo>
                    <a:pt x="274" y="235"/>
                  </a:lnTo>
                  <a:lnTo>
                    <a:pt x="255" y="238"/>
                  </a:lnTo>
                  <a:lnTo>
                    <a:pt x="234" y="241"/>
                  </a:lnTo>
                  <a:lnTo>
                    <a:pt x="201" y="241"/>
                  </a:lnTo>
                  <a:lnTo>
                    <a:pt x="175" y="243"/>
                  </a:lnTo>
                  <a:lnTo>
                    <a:pt x="126" y="250"/>
                  </a:lnTo>
                  <a:lnTo>
                    <a:pt x="102" y="251"/>
                  </a:lnTo>
                  <a:lnTo>
                    <a:pt x="79" y="249"/>
                  </a:lnTo>
                  <a:lnTo>
                    <a:pt x="79" y="255"/>
                  </a:lnTo>
                  <a:lnTo>
                    <a:pt x="81" y="258"/>
                  </a:lnTo>
                  <a:lnTo>
                    <a:pt x="83" y="263"/>
                  </a:lnTo>
                  <a:lnTo>
                    <a:pt x="83" y="269"/>
                  </a:lnTo>
                  <a:lnTo>
                    <a:pt x="55" y="271"/>
                  </a:lnTo>
                  <a:lnTo>
                    <a:pt x="29" y="273"/>
                  </a:lnTo>
                  <a:lnTo>
                    <a:pt x="1" y="275"/>
                  </a:lnTo>
                  <a:lnTo>
                    <a:pt x="1" y="269"/>
                  </a:lnTo>
                  <a:lnTo>
                    <a:pt x="4" y="258"/>
                  </a:lnTo>
                  <a:lnTo>
                    <a:pt x="4" y="248"/>
                  </a:lnTo>
                  <a:lnTo>
                    <a:pt x="1" y="237"/>
                  </a:lnTo>
                  <a:lnTo>
                    <a:pt x="0" y="229"/>
                  </a:lnTo>
                  <a:lnTo>
                    <a:pt x="0" y="221"/>
                  </a:lnTo>
                  <a:lnTo>
                    <a:pt x="4" y="214"/>
                  </a:lnTo>
                  <a:lnTo>
                    <a:pt x="12" y="209"/>
                  </a:lnTo>
                  <a:lnTo>
                    <a:pt x="20" y="212"/>
                  </a:lnTo>
                  <a:lnTo>
                    <a:pt x="28" y="215"/>
                  </a:lnTo>
                  <a:lnTo>
                    <a:pt x="35" y="219"/>
                  </a:lnTo>
                  <a:lnTo>
                    <a:pt x="43" y="221"/>
                  </a:lnTo>
                  <a:lnTo>
                    <a:pt x="51" y="219"/>
                  </a:lnTo>
                  <a:lnTo>
                    <a:pt x="51" y="212"/>
                  </a:lnTo>
                  <a:lnTo>
                    <a:pt x="47" y="202"/>
                  </a:lnTo>
                  <a:lnTo>
                    <a:pt x="46" y="196"/>
                  </a:lnTo>
                  <a:lnTo>
                    <a:pt x="46" y="189"/>
                  </a:lnTo>
                  <a:lnTo>
                    <a:pt x="55" y="187"/>
                  </a:lnTo>
                  <a:lnTo>
                    <a:pt x="62" y="184"/>
                  </a:lnTo>
                  <a:lnTo>
                    <a:pt x="71" y="181"/>
                  </a:lnTo>
                  <a:lnTo>
                    <a:pt x="74" y="175"/>
                  </a:lnTo>
                  <a:lnTo>
                    <a:pt x="72" y="171"/>
                  </a:lnTo>
                  <a:lnTo>
                    <a:pt x="70" y="166"/>
                  </a:lnTo>
                  <a:lnTo>
                    <a:pt x="69" y="159"/>
                  </a:lnTo>
                  <a:lnTo>
                    <a:pt x="70" y="157"/>
                  </a:lnTo>
                  <a:lnTo>
                    <a:pt x="72" y="154"/>
                  </a:lnTo>
                  <a:lnTo>
                    <a:pt x="79" y="150"/>
                  </a:lnTo>
                  <a:lnTo>
                    <a:pt x="82" y="149"/>
                  </a:lnTo>
                  <a:lnTo>
                    <a:pt x="84" y="146"/>
                  </a:lnTo>
                  <a:lnTo>
                    <a:pt x="84" y="144"/>
                  </a:lnTo>
                  <a:lnTo>
                    <a:pt x="83" y="142"/>
                  </a:lnTo>
                  <a:lnTo>
                    <a:pt x="85" y="140"/>
                  </a:lnTo>
                  <a:lnTo>
                    <a:pt x="91" y="140"/>
                  </a:lnTo>
                  <a:lnTo>
                    <a:pt x="95" y="142"/>
                  </a:lnTo>
                  <a:lnTo>
                    <a:pt x="97" y="143"/>
                  </a:lnTo>
                  <a:lnTo>
                    <a:pt x="99" y="145"/>
                  </a:lnTo>
                  <a:lnTo>
                    <a:pt x="103" y="144"/>
                  </a:lnTo>
                  <a:lnTo>
                    <a:pt x="106" y="140"/>
                  </a:lnTo>
                  <a:lnTo>
                    <a:pt x="107" y="138"/>
                  </a:lnTo>
                  <a:lnTo>
                    <a:pt x="109" y="137"/>
                  </a:lnTo>
                  <a:lnTo>
                    <a:pt x="110" y="135"/>
                  </a:lnTo>
                  <a:lnTo>
                    <a:pt x="113" y="133"/>
                  </a:lnTo>
                  <a:lnTo>
                    <a:pt x="124" y="135"/>
                  </a:lnTo>
                  <a:lnTo>
                    <a:pt x="133" y="139"/>
                  </a:lnTo>
                  <a:lnTo>
                    <a:pt x="139" y="145"/>
                  </a:lnTo>
                  <a:lnTo>
                    <a:pt x="143" y="140"/>
                  </a:lnTo>
                  <a:lnTo>
                    <a:pt x="150" y="129"/>
                  </a:lnTo>
                  <a:lnTo>
                    <a:pt x="156" y="125"/>
                  </a:lnTo>
                  <a:lnTo>
                    <a:pt x="163" y="129"/>
                  </a:lnTo>
                  <a:lnTo>
                    <a:pt x="170" y="131"/>
                  </a:lnTo>
                  <a:lnTo>
                    <a:pt x="175" y="136"/>
                  </a:lnTo>
                  <a:lnTo>
                    <a:pt x="180" y="130"/>
                  </a:lnTo>
                  <a:lnTo>
                    <a:pt x="182" y="122"/>
                  </a:lnTo>
                  <a:lnTo>
                    <a:pt x="185" y="114"/>
                  </a:lnTo>
                  <a:lnTo>
                    <a:pt x="190" y="108"/>
                  </a:lnTo>
                  <a:lnTo>
                    <a:pt x="192" y="107"/>
                  </a:lnTo>
                  <a:lnTo>
                    <a:pt x="194" y="105"/>
                  </a:lnTo>
                  <a:lnTo>
                    <a:pt x="197" y="109"/>
                  </a:lnTo>
                  <a:lnTo>
                    <a:pt x="198" y="111"/>
                  </a:lnTo>
                  <a:lnTo>
                    <a:pt x="201" y="114"/>
                  </a:lnTo>
                  <a:lnTo>
                    <a:pt x="206" y="114"/>
                  </a:lnTo>
                  <a:lnTo>
                    <a:pt x="210" y="117"/>
                  </a:lnTo>
                  <a:lnTo>
                    <a:pt x="216" y="117"/>
                  </a:lnTo>
                  <a:lnTo>
                    <a:pt x="221" y="115"/>
                  </a:lnTo>
                  <a:lnTo>
                    <a:pt x="226" y="114"/>
                  </a:lnTo>
                  <a:lnTo>
                    <a:pt x="226" y="96"/>
                  </a:lnTo>
                  <a:lnTo>
                    <a:pt x="228" y="94"/>
                  </a:lnTo>
                  <a:lnTo>
                    <a:pt x="228" y="91"/>
                  </a:lnTo>
                  <a:lnTo>
                    <a:pt x="232" y="88"/>
                  </a:lnTo>
                  <a:lnTo>
                    <a:pt x="234" y="87"/>
                  </a:lnTo>
                  <a:lnTo>
                    <a:pt x="237" y="87"/>
                  </a:lnTo>
                  <a:lnTo>
                    <a:pt x="241" y="84"/>
                  </a:lnTo>
                  <a:lnTo>
                    <a:pt x="242" y="83"/>
                  </a:lnTo>
                  <a:lnTo>
                    <a:pt x="244" y="75"/>
                  </a:lnTo>
                  <a:lnTo>
                    <a:pt x="246" y="69"/>
                  </a:lnTo>
                  <a:lnTo>
                    <a:pt x="249" y="66"/>
                  </a:lnTo>
                  <a:lnTo>
                    <a:pt x="254" y="62"/>
                  </a:lnTo>
                  <a:lnTo>
                    <a:pt x="258" y="58"/>
                  </a:lnTo>
                  <a:lnTo>
                    <a:pt x="258" y="55"/>
                  </a:lnTo>
                  <a:lnTo>
                    <a:pt x="256" y="53"/>
                  </a:lnTo>
                  <a:lnTo>
                    <a:pt x="256" y="52"/>
                  </a:lnTo>
                  <a:lnTo>
                    <a:pt x="255" y="51"/>
                  </a:lnTo>
                  <a:lnTo>
                    <a:pt x="254" y="48"/>
                  </a:lnTo>
                  <a:lnTo>
                    <a:pt x="254" y="44"/>
                  </a:lnTo>
                  <a:lnTo>
                    <a:pt x="258" y="40"/>
                  </a:lnTo>
                  <a:lnTo>
                    <a:pt x="260" y="41"/>
                  </a:lnTo>
                  <a:lnTo>
                    <a:pt x="262" y="41"/>
                  </a:lnTo>
                  <a:lnTo>
                    <a:pt x="267" y="46"/>
                  </a:lnTo>
                  <a:lnTo>
                    <a:pt x="268" y="46"/>
                  </a:lnTo>
                  <a:lnTo>
                    <a:pt x="274" y="44"/>
                  </a:lnTo>
                  <a:lnTo>
                    <a:pt x="277" y="40"/>
                  </a:lnTo>
                  <a:lnTo>
                    <a:pt x="282" y="37"/>
                  </a:lnTo>
                  <a:lnTo>
                    <a:pt x="288" y="33"/>
                  </a:lnTo>
                  <a:lnTo>
                    <a:pt x="296" y="32"/>
                  </a:lnTo>
                  <a:lnTo>
                    <a:pt x="296" y="21"/>
                  </a:lnTo>
                  <a:lnTo>
                    <a:pt x="294" y="13"/>
                  </a:lnTo>
                  <a:lnTo>
                    <a:pt x="291" y="4"/>
                  </a:lnTo>
                  <a:lnTo>
                    <a:pt x="292" y="2"/>
                  </a:lnTo>
                  <a:lnTo>
                    <a:pt x="298" y="2"/>
                  </a:lnTo>
                  <a:lnTo>
                    <a:pt x="303" y="4"/>
                  </a:lnTo>
                  <a:lnTo>
                    <a:pt x="309" y="4"/>
                  </a:lnTo>
                  <a:lnTo>
                    <a:pt x="316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3"/>
            <p:cNvSpPr>
              <a:spLocks/>
            </p:cNvSpPr>
            <p:nvPr/>
          </p:nvSpPr>
          <p:spPr bwMode="auto">
            <a:xfrm>
              <a:off x="8079357" y="2697947"/>
              <a:ext cx="546496" cy="621999"/>
            </a:xfrm>
            <a:custGeom>
              <a:avLst/>
              <a:gdLst/>
              <a:ahLst/>
              <a:cxnLst>
                <a:cxn ang="0">
                  <a:pos x="295" y="78"/>
                </a:cxn>
                <a:cxn ang="0">
                  <a:pos x="298" y="133"/>
                </a:cxn>
                <a:cxn ang="0">
                  <a:pos x="299" y="162"/>
                </a:cxn>
                <a:cxn ang="0">
                  <a:pos x="295" y="211"/>
                </a:cxn>
                <a:cxn ang="0">
                  <a:pos x="270" y="245"/>
                </a:cxn>
                <a:cxn ang="0">
                  <a:pos x="260" y="242"/>
                </a:cxn>
                <a:cxn ang="0">
                  <a:pos x="252" y="242"/>
                </a:cxn>
                <a:cxn ang="0">
                  <a:pos x="250" y="256"/>
                </a:cxn>
                <a:cxn ang="0">
                  <a:pos x="244" y="259"/>
                </a:cxn>
                <a:cxn ang="0">
                  <a:pos x="241" y="275"/>
                </a:cxn>
                <a:cxn ang="0">
                  <a:pos x="236" y="278"/>
                </a:cxn>
                <a:cxn ang="0">
                  <a:pos x="241" y="285"/>
                </a:cxn>
                <a:cxn ang="0">
                  <a:pos x="238" y="290"/>
                </a:cxn>
                <a:cxn ang="0">
                  <a:pos x="230" y="285"/>
                </a:cxn>
                <a:cxn ang="0">
                  <a:pos x="221" y="290"/>
                </a:cxn>
                <a:cxn ang="0">
                  <a:pos x="216" y="320"/>
                </a:cxn>
                <a:cxn ang="0">
                  <a:pos x="210" y="332"/>
                </a:cxn>
                <a:cxn ang="0">
                  <a:pos x="209" y="341"/>
                </a:cxn>
                <a:cxn ang="0">
                  <a:pos x="202" y="341"/>
                </a:cxn>
                <a:cxn ang="0">
                  <a:pos x="199" y="341"/>
                </a:cxn>
                <a:cxn ang="0">
                  <a:pos x="201" y="346"/>
                </a:cxn>
                <a:cxn ang="0">
                  <a:pos x="189" y="343"/>
                </a:cxn>
                <a:cxn ang="0">
                  <a:pos x="172" y="327"/>
                </a:cxn>
                <a:cxn ang="0">
                  <a:pos x="169" y="318"/>
                </a:cxn>
                <a:cxn ang="0">
                  <a:pos x="145" y="336"/>
                </a:cxn>
                <a:cxn ang="0">
                  <a:pos x="127" y="330"/>
                </a:cxn>
                <a:cxn ang="0">
                  <a:pos x="117" y="336"/>
                </a:cxn>
                <a:cxn ang="0">
                  <a:pos x="103" y="332"/>
                </a:cxn>
                <a:cxn ang="0">
                  <a:pos x="78" y="330"/>
                </a:cxn>
                <a:cxn ang="0">
                  <a:pos x="66" y="315"/>
                </a:cxn>
                <a:cxn ang="0">
                  <a:pos x="37" y="303"/>
                </a:cxn>
                <a:cxn ang="0">
                  <a:pos x="6" y="124"/>
                </a:cxn>
                <a:cxn ang="0">
                  <a:pos x="64" y="56"/>
                </a:cxn>
                <a:cxn ang="0">
                  <a:pos x="87" y="51"/>
                </a:cxn>
                <a:cxn ang="0">
                  <a:pos x="89" y="54"/>
                </a:cxn>
                <a:cxn ang="0">
                  <a:pos x="113" y="59"/>
                </a:cxn>
                <a:cxn ang="0">
                  <a:pos x="124" y="68"/>
                </a:cxn>
                <a:cxn ang="0">
                  <a:pos x="121" y="73"/>
                </a:cxn>
                <a:cxn ang="0">
                  <a:pos x="135" y="72"/>
                </a:cxn>
                <a:cxn ang="0">
                  <a:pos x="141" y="67"/>
                </a:cxn>
                <a:cxn ang="0">
                  <a:pos x="157" y="73"/>
                </a:cxn>
                <a:cxn ang="0">
                  <a:pos x="181" y="60"/>
                </a:cxn>
                <a:cxn ang="0">
                  <a:pos x="207" y="56"/>
                </a:cxn>
                <a:cxn ang="0">
                  <a:pos x="233" y="28"/>
                </a:cxn>
                <a:cxn ang="0">
                  <a:pos x="258" y="14"/>
                </a:cxn>
                <a:cxn ang="0">
                  <a:pos x="284" y="0"/>
                </a:cxn>
              </a:cxnLst>
              <a:rect l="0" t="0" r="r" b="b"/>
              <a:pathLst>
                <a:path w="304" h="346">
                  <a:moveTo>
                    <a:pt x="284" y="0"/>
                  </a:moveTo>
                  <a:lnTo>
                    <a:pt x="288" y="39"/>
                  </a:lnTo>
                  <a:lnTo>
                    <a:pt x="295" y="78"/>
                  </a:lnTo>
                  <a:lnTo>
                    <a:pt x="304" y="115"/>
                  </a:lnTo>
                  <a:lnTo>
                    <a:pt x="292" y="127"/>
                  </a:lnTo>
                  <a:lnTo>
                    <a:pt x="298" y="133"/>
                  </a:lnTo>
                  <a:lnTo>
                    <a:pt x="300" y="141"/>
                  </a:lnTo>
                  <a:lnTo>
                    <a:pt x="301" y="150"/>
                  </a:lnTo>
                  <a:lnTo>
                    <a:pt x="299" y="162"/>
                  </a:lnTo>
                  <a:lnTo>
                    <a:pt x="297" y="175"/>
                  </a:lnTo>
                  <a:lnTo>
                    <a:pt x="295" y="189"/>
                  </a:lnTo>
                  <a:lnTo>
                    <a:pt x="295" y="211"/>
                  </a:lnTo>
                  <a:lnTo>
                    <a:pt x="290" y="222"/>
                  </a:lnTo>
                  <a:lnTo>
                    <a:pt x="274" y="238"/>
                  </a:lnTo>
                  <a:lnTo>
                    <a:pt x="270" y="245"/>
                  </a:lnTo>
                  <a:lnTo>
                    <a:pt x="266" y="243"/>
                  </a:lnTo>
                  <a:lnTo>
                    <a:pt x="264" y="242"/>
                  </a:lnTo>
                  <a:lnTo>
                    <a:pt x="260" y="242"/>
                  </a:lnTo>
                  <a:lnTo>
                    <a:pt x="258" y="243"/>
                  </a:lnTo>
                  <a:lnTo>
                    <a:pt x="254" y="243"/>
                  </a:lnTo>
                  <a:lnTo>
                    <a:pt x="252" y="242"/>
                  </a:lnTo>
                  <a:lnTo>
                    <a:pt x="251" y="243"/>
                  </a:lnTo>
                  <a:lnTo>
                    <a:pt x="251" y="253"/>
                  </a:lnTo>
                  <a:lnTo>
                    <a:pt x="250" y="256"/>
                  </a:lnTo>
                  <a:lnTo>
                    <a:pt x="249" y="257"/>
                  </a:lnTo>
                  <a:lnTo>
                    <a:pt x="247" y="257"/>
                  </a:lnTo>
                  <a:lnTo>
                    <a:pt x="244" y="259"/>
                  </a:lnTo>
                  <a:lnTo>
                    <a:pt x="242" y="259"/>
                  </a:lnTo>
                  <a:lnTo>
                    <a:pt x="241" y="261"/>
                  </a:lnTo>
                  <a:lnTo>
                    <a:pt x="241" y="275"/>
                  </a:lnTo>
                  <a:lnTo>
                    <a:pt x="238" y="276"/>
                  </a:lnTo>
                  <a:lnTo>
                    <a:pt x="236" y="276"/>
                  </a:lnTo>
                  <a:lnTo>
                    <a:pt x="236" y="278"/>
                  </a:lnTo>
                  <a:lnTo>
                    <a:pt x="237" y="281"/>
                  </a:lnTo>
                  <a:lnTo>
                    <a:pt x="237" y="282"/>
                  </a:lnTo>
                  <a:lnTo>
                    <a:pt x="241" y="285"/>
                  </a:lnTo>
                  <a:lnTo>
                    <a:pt x="241" y="287"/>
                  </a:lnTo>
                  <a:lnTo>
                    <a:pt x="240" y="288"/>
                  </a:lnTo>
                  <a:lnTo>
                    <a:pt x="238" y="290"/>
                  </a:lnTo>
                  <a:lnTo>
                    <a:pt x="234" y="290"/>
                  </a:lnTo>
                  <a:lnTo>
                    <a:pt x="231" y="288"/>
                  </a:lnTo>
                  <a:lnTo>
                    <a:pt x="230" y="285"/>
                  </a:lnTo>
                  <a:lnTo>
                    <a:pt x="229" y="284"/>
                  </a:lnTo>
                  <a:lnTo>
                    <a:pt x="228" y="284"/>
                  </a:lnTo>
                  <a:lnTo>
                    <a:pt x="221" y="290"/>
                  </a:lnTo>
                  <a:lnTo>
                    <a:pt x="215" y="298"/>
                  </a:lnTo>
                  <a:lnTo>
                    <a:pt x="213" y="310"/>
                  </a:lnTo>
                  <a:lnTo>
                    <a:pt x="216" y="320"/>
                  </a:lnTo>
                  <a:lnTo>
                    <a:pt x="216" y="324"/>
                  </a:lnTo>
                  <a:lnTo>
                    <a:pt x="214" y="329"/>
                  </a:lnTo>
                  <a:lnTo>
                    <a:pt x="210" y="332"/>
                  </a:lnTo>
                  <a:lnTo>
                    <a:pt x="210" y="334"/>
                  </a:lnTo>
                  <a:lnTo>
                    <a:pt x="209" y="337"/>
                  </a:lnTo>
                  <a:lnTo>
                    <a:pt x="209" y="341"/>
                  </a:lnTo>
                  <a:lnTo>
                    <a:pt x="208" y="344"/>
                  </a:lnTo>
                  <a:lnTo>
                    <a:pt x="205" y="344"/>
                  </a:lnTo>
                  <a:lnTo>
                    <a:pt x="202" y="341"/>
                  </a:lnTo>
                  <a:lnTo>
                    <a:pt x="200" y="340"/>
                  </a:lnTo>
                  <a:lnTo>
                    <a:pt x="199" y="340"/>
                  </a:lnTo>
                  <a:lnTo>
                    <a:pt x="199" y="341"/>
                  </a:lnTo>
                  <a:lnTo>
                    <a:pt x="200" y="341"/>
                  </a:lnTo>
                  <a:lnTo>
                    <a:pt x="201" y="343"/>
                  </a:lnTo>
                  <a:lnTo>
                    <a:pt x="201" y="346"/>
                  </a:lnTo>
                  <a:lnTo>
                    <a:pt x="199" y="346"/>
                  </a:lnTo>
                  <a:lnTo>
                    <a:pt x="193" y="345"/>
                  </a:lnTo>
                  <a:lnTo>
                    <a:pt x="189" y="343"/>
                  </a:lnTo>
                  <a:lnTo>
                    <a:pt x="181" y="334"/>
                  </a:lnTo>
                  <a:lnTo>
                    <a:pt x="174" y="332"/>
                  </a:lnTo>
                  <a:lnTo>
                    <a:pt x="172" y="327"/>
                  </a:lnTo>
                  <a:lnTo>
                    <a:pt x="171" y="326"/>
                  </a:lnTo>
                  <a:lnTo>
                    <a:pt x="169" y="322"/>
                  </a:lnTo>
                  <a:lnTo>
                    <a:pt x="169" y="318"/>
                  </a:lnTo>
                  <a:lnTo>
                    <a:pt x="159" y="322"/>
                  </a:lnTo>
                  <a:lnTo>
                    <a:pt x="151" y="327"/>
                  </a:lnTo>
                  <a:lnTo>
                    <a:pt x="145" y="336"/>
                  </a:lnTo>
                  <a:lnTo>
                    <a:pt x="137" y="336"/>
                  </a:lnTo>
                  <a:lnTo>
                    <a:pt x="132" y="332"/>
                  </a:lnTo>
                  <a:lnTo>
                    <a:pt x="127" y="330"/>
                  </a:lnTo>
                  <a:lnTo>
                    <a:pt x="123" y="331"/>
                  </a:lnTo>
                  <a:lnTo>
                    <a:pt x="118" y="333"/>
                  </a:lnTo>
                  <a:lnTo>
                    <a:pt x="117" y="336"/>
                  </a:lnTo>
                  <a:lnTo>
                    <a:pt x="113" y="338"/>
                  </a:lnTo>
                  <a:lnTo>
                    <a:pt x="109" y="338"/>
                  </a:lnTo>
                  <a:lnTo>
                    <a:pt x="103" y="332"/>
                  </a:lnTo>
                  <a:lnTo>
                    <a:pt x="96" y="329"/>
                  </a:lnTo>
                  <a:lnTo>
                    <a:pt x="88" y="327"/>
                  </a:lnTo>
                  <a:lnTo>
                    <a:pt x="78" y="330"/>
                  </a:lnTo>
                  <a:lnTo>
                    <a:pt x="74" y="324"/>
                  </a:lnTo>
                  <a:lnTo>
                    <a:pt x="70" y="319"/>
                  </a:lnTo>
                  <a:lnTo>
                    <a:pt x="66" y="315"/>
                  </a:lnTo>
                  <a:lnTo>
                    <a:pt x="64" y="306"/>
                  </a:lnTo>
                  <a:lnTo>
                    <a:pt x="50" y="304"/>
                  </a:lnTo>
                  <a:lnTo>
                    <a:pt x="37" y="303"/>
                  </a:lnTo>
                  <a:lnTo>
                    <a:pt x="25" y="302"/>
                  </a:lnTo>
                  <a:lnTo>
                    <a:pt x="19" y="241"/>
                  </a:lnTo>
                  <a:lnTo>
                    <a:pt x="6" y="124"/>
                  </a:lnTo>
                  <a:lnTo>
                    <a:pt x="0" y="65"/>
                  </a:lnTo>
                  <a:lnTo>
                    <a:pt x="33" y="61"/>
                  </a:lnTo>
                  <a:lnTo>
                    <a:pt x="64" y="56"/>
                  </a:lnTo>
                  <a:lnTo>
                    <a:pt x="72" y="53"/>
                  </a:lnTo>
                  <a:lnTo>
                    <a:pt x="79" y="51"/>
                  </a:lnTo>
                  <a:lnTo>
                    <a:pt x="87" y="51"/>
                  </a:lnTo>
                  <a:lnTo>
                    <a:pt x="87" y="56"/>
                  </a:lnTo>
                  <a:lnTo>
                    <a:pt x="88" y="54"/>
                  </a:lnTo>
                  <a:lnTo>
                    <a:pt x="89" y="54"/>
                  </a:lnTo>
                  <a:lnTo>
                    <a:pt x="92" y="53"/>
                  </a:lnTo>
                  <a:lnTo>
                    <a:pt x="98" y="53"/>
                  </a:lnTo>
                  <a:lnTo>
                    <a:pt x="113" y="59"/>
                  </a:lnTo>
                  <a:lnTo>
                    <a:pt x="127" y="65"/>
                  </a:lnTo>
                  <a:lnTo>
                    <a:pt x="125" y="66"/>
                  </a:lnTo>
                  <a:lnTo>
                    <a:pt x="124" y="68"/>
                  </a:lnTo>
                  <a:lnTo>
                    <a:pt x="122" y="70"/>
                  </a:lnTo>
                  <a:lnTo>
                    <a:pt x="121" y="71"/>
                  </a:lnTo>
                  <a:lnTo>
                    <a:pt x="121" y="73"/>
                  </a:lnTo>
                  <a:lnTo>
                    <a:pt x="124" y="73"/>
                  </a:lnTo>
                  <a:lnTo>
                    <a:pt x="128" y="72"/>
                  </a:lnTo>
                  <a:lnTo>
                    <a:pt x="135" y="72"/>
                  </a:lnTo>
                  <a:lnTo>
                    <a:pt x="136" y="71"/>
                  </a:lnTo>
                  <a:lnTo>
                    <a:pt x="135" y="70"/>
                  </a:lnTo>
                  <a:lnTo>
                    <a:pt x="141" y="67"/>
                  </a:lnTo>
                  <a:lnTo>
                    <a:pt x="146" y="70"/>
                  </a:lnTo>
                  <a:lnTo>
                    <a:pt x="151" y="72"/>
                  </a:lnTo>
                  <a:lnTo>
                    <a:pt x="157" y="73"/>
                  </a:lnTo>
                  <a:lnTo>
                    <a:pt x="166" y="71"/>
                  </a:lnTo>
                  <a:lnTo>
                    <a:pt x="173" y="66"/>
                  </a:lnTo>
                  <a:lnTo>
                    <a:pt x="181" y="60"/>
                  </a:lnTo>
                  <a:lnTo>
                    <a:pt x="188" y="56"/>
                  </a:lnTo>
                  <a:lnTo>
                    <a:pt x="199" y="58"/>
                  </a:lnTo>
                  <a:lnTo>
                    <a:pt x="207" y="56"/>
                  </a:lnTo>
                  <a:lnTo>
                    <a:pt x="215" y="50"/>
                  </a:lnTo>
                  <a:lnTo>
                    <a:pt x="222" y="42"/>
                  </a:lnTo>
                  <a:lnTo>
                    <a:pt x="233" y="28"/>
                  </a:lnTo>
                  <a:lnTo>
                    <a:pt x="241" y="22"/>
                  </a:lnTo>
                  <a:lnTo>
                    <a:pt x="250" y="18"/>
                  </a:lnTo>
                  <a:lnTo>
                    <a:pt x="258" y="14"/>
                  </a:lnTo>
                  <a:lnTo>
                    <a:pt x="266" y="8"/>
                  </a:lnTo>
                  <a:lnTo>
                    <a:pt x="274" y="3"/>
                  </a:lnTo>
                  <a:lnTo>
                    <a:pt x="284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4"/>
            <p:cNvSpPr>
              <a:spLocks/>
            </p:cNvSpPr>
            <p:nvPr/>
          </p:nvSpPr>
          <p:spPr bwMode="auto">
            <a:xfrm>
              <a:off x="7329721" y="1951908"/>
              <a:ext cx="749636" cy="323584"/>
            </a:xfrm>
            <a:custGeom>
              <a:avLst/>
              <a:gdLst/>
              <a:ahLst/>
              <a:cxnLst>
                <a:cxn ang="0">
                  <a:pos x="113" y="10"/>
                </a:cxn>
                <a:cxn ang="0">
                  <a:pos x="119" y="37"/>
                </a:cxn>
                <a:cxn ang="0">
                  <a:pos x="123" y="28"/>
                </a:cxn>
                <a:cxn ang="0">
                  <a:pos x="129" y="28"/>
                </a:cxn>
                <a:cxn ang="0">
                  <a:pos x="141" y="23"/>
                </a:cxn>
                <a:cxn ang="0">
                  <a:pos x="168" y="27"/>
                </a:cxn>
                <a:cxn ang="0">
                  <a:pos x="189" y="54"/>
                </a:cxn>
                <a:cxn ang="0">
                  <a:pos x="225" y="54"/>
                </a:cxn>
                <a:cxn ang="0">
                  <a:pos x="243" y="55"/>
                </a:cxn>
                <a:cxn ang="0">
                  <a:pos x="247" y="46"/>
                </a:cxn>
                <a:cxn ang="0">
                  <a:pos x="258" y="40"/>
                </a:cxn>
                <a:cxn ang="0">
                  <a:pos x="270" y="31"/>
                </a:cxn>
                <a:cxn ang="0">
                  <a:pos x="296" y="27"/>
                </a:cxn>
                <a:cxn ang="0">
                  <a:pos x="322" y="18"/>
                </a:cxn>
                <a:cxn ang="0">
                  <a:pos x="338" y="28"/>
                </a:cxn>
                <a:cxn ang="0">
                  <a:pos x="363" y="38"/>
                </a:cxn>
                <a:cxn ang="0">
                  <a:pos x="375" y="41"/>
                </a:cxn>
                <a:cxn ang="0">
                  <a:pos x="381" y="35"/>
                </a:cxn>
                <a:cxn ang="0">
                  <a:pos x="393" y="45"/>
                </a:cxn>
                <a:cxn ang="0">
                  <a:pos x="406" y="63"/>
                </a:cxn>
                <a:cxn ang="0">
                  <a:pos x="381" y="76"/>
                </a:cxn>
                <a:cxn ang="0">
                  <a:pos x="367" y="76"/>
                </a:cxn>
                <a:cxn ang="0">
                  <a:pos x="365" y="90"/>
                </a:cxn>
                <a:cxn ang="0">
                  <a:pos x="357" y="87"/>
                </a:cxn>
                <a:cxn ang="0">
                  <a:pos x="352" y="79"/>
                </a:cxn>
                <a:cxn ang="0">
                  <a:pos x="324" y="75"/>
                </a:cxn>
                <a:cxn ang="0">
                  <a:pos x="310" y="80"/>
                </a:cxn>
                <a:cxn ang="0">
                  <a:pos x="291" y="91"/>
                </a:cxn>
                <a:cxn ang="0">
                  <a:pos x="268" y="96"/>
                </a:cxn>
                <a:cxn ang="0">
                  <a:pos x="262" y="107"/>
                </a:cxn>
                <a:cxn ang="0">
                  <a:pos x="250" y="107"/>
                </a:cxn>
                <a:cxn ang="0">
                  <a:pos x="240" y="107"/>
                </a:cxn>
                <a:cxn ang="0">
                  <a:pos x="230" y="117"/>
                </a:cxn>
                <a:cxn ang="0">
                  <a:pos x="220" y="109"/>
                </a:cxn>
                <a:cxn ang="0">
                  <a:pos x="204" y="144"/>
                </a:cxn>
                <a:cxn ang="0">
                  <a:pos x="184" y="178"/>
                </a:cxn>
                <a:cxn ang="0">
                  <a:pos x="186" y="161"/>
                </a:cxn>
                <a:cxn ang="0">
                  <a:pos x="183" y="158"/>
                </a:cxn>
                <a:cxn ang="0">
                  <a:pos x="175" y="160"/>
                </a:cxn>
                <a:cxn ang="0">
                  <a:pos x="173" y="138"/>
                </a:cxn>
                <a:cxn ang="0">
                  <a:pos x="163" y="122"/>
                </a:cxn>
                <a:cxn ang="0">
                  <a:pos x="151" y="112"/>
                </a:cxn>
                <a:cxn ang="0">
                  <a:pos x="133" y="104"/>
                </a:cxn>
                <a:cxn ang="0">
                  <a:pos x="106" y="103"/>
                </a:cxn>
                <a:cxn ang="0">
                  <a:pos x="92" y="97"/>
                </a:cxn>
                <a:cxn ang="0">
                  <a:pos x="74" y="93"/>
                </a:cxn>
                <a:cxn ang="0">
                  <a:pos x="17" y="82"/>
                </a:cxn>
                <a:cxn ang="0">
                  <a:pos x="10" y="68"/>
                </a:cxn>
                <a:cxn ang="0">
                  <a:pos x="3" y="60"/>
                </a:cxn>
                <a:cxn ang="0">
                  <a:pos x="20" y="54"/>
                </a:cxn>
                <a:cxn ang="0">
                  <a:pos x="37" y="37"/>
                </a:cxn>
                <a:cxn ang="0">
                  <a:pos x="64" y="32"/>
                </a:cxn>
                <a:cxn ang="0">
                  <a:pos x="85" y="20"/>
                </a:cxn>
              </a:cxnLst>
              <a:rect l="0" t="0" r="r" b="b"/>
              <a:pathLst>
                <a:path w="417" h="180">
                  <a:moveTo>
                    <a:pt x="99" y="0"/>
                  </a:moveTo>
                  <a:lnTo>
                    <a:pt x="107" y="3"/>
                  </a:lnTo>
                  <a:lnTo>
                    <a:pt x="113" y="10"/>
                  </a:lnTo>
                  <a:lnTo>
                    <a:pt x="115" y="18"/>
                  </a:lnTo>
                  <a:lnTo>
                    <a:pt x="117" y="27"/>
                  </a:lnTo>
                  <a:lnTo>
                    <a:pt x="119" y="37"/>
                  </a:lnTo>
                  <a:lnTo>
                    <a:pt x="121" y="37"/>
                  </a:lnTo>
                  <a:lnTo>
                    <a:pt x="123" y="34"/>
                  </a:lnTo>
                  <a:lnTo>
                    <a:pt x="123" y="28"/>
                  </a:lnTo>
                  <a:lnTo>
                    <a:pt x="126" y="26"/>
                  </a:lnTo>
                  <a:lnTo>
                    <a:pt x="129" y="26"/>
                  </a:lnTo>
                  <a:lnTo>
                    <a:pt x="129" y="28"/>
                  </a:lnTo>
                  <a:lnTo>
                    <a:pt x="131" y="28"/>
                  </a:lnTo>
                  <a:lnTo>
                    <a:pt x="136" y="26"/>
                  </a:lnTo>
                  <a:lnTo>
                    <a:pt x="141" y="23"/>
                  </a:lnTo>
                  <a:lnTo>
                    <a:pt x="147" y="20"/>
                  </a:lnTo>
                  <a:lnTo>
                    <a:pt x="158" y="21"/>
                  </a:lnTo>
                  <a:lnTo>
                    <a:pt x="168" y="27"/>
                  </a:lnTo>
                  <a:lnTo>
                    <a:pt x="176" y="35"/>
                  </a:lnTo>
                  <a:lnTo>
                    <a:pt x="183" y="45"/>
                  </a:lnTo>
                  <a:lnTo>
                    <a:pt x="189" y="54"/>
                  </a:lnTo>
                  <a:lnTo>
                    <a:pt x="202" y="53"/>
                  </a:lnTo>
                  <a:lnTo>
                    <a:pt x="214" y="53"/>
                  </a:lnTo>
                  <a:lnTo>
                    <a:pt x="225" y="54"/>
                  </a:lnTo>
                  <a:lnTo>
                    <a:pt x="236" y="56"/>
                  </a:lnTo>
                  <a:lnTo>
                    <a:pt x="242" y="56"/>
                  </a:lnTo>
                  <a:lnTo>
                    <a:pt x="243" y="55"/>
                  </a:lnTo>
                  <a:lnTo>
                    <a:pt x="246" y="51"/>
                  </a:lnTo>
                  <a:lnTo>
                    <a:pt x="246" y="48"/>
                  </a:lnTo>
                  <a:lnTo>
                    <a:pt x="247" y="46"/>
                  </a:lnTo>
                  <a:lnTo>
                    <a:pt x="248" y="45"/>
                  </a:lnTo>
                  <a:lnTo>
                    <a:pt x="255" y="42"/>
                  </a:lnTo>
                  <a:lnTo>
                    <a:pt x="258" y="40"/>
                  </a:lnTo>
                  <a:lnTo>
                    <a:pt x="263" y="37"/>
                  </a:lnTo>
                  <a:lnTo>
                    <a:pt x="265" y="33"/>
                  </a:lnTo>
                  <a:lnTo>
                    <a:pt x="270" y="31"/>
                  </a:lnTo>
                  <a:lnTo>
                    <a:pt x="278" y="28"/>
                  </a:lnTo>
                  <a:lnTo>
                    <a:pt x="286" y="27"/>
                  </a:lnTo>
                  <a:lnTo>
                    <a:pt x="296" y="27"/>
                  </a:lnTo>
                  <a:lnTo>
                    <a:pt x="307" y="26"/>
                  </a:lnTo>
                  <a:lnTo>
                    <a:pt x="314" y="23"/>
                  </a:lnTo>
                  <a:lnTo>
                    <a:pt x="322" y="18"/>
                  </a:lnTo>
                  <a:lnTo>
                    <a:pt x="329" y="14"/>
                  </a:lnTo>
                  <a:lnTo>
                    <a:pt x="338" y="14"/>
                  </a:lnTo>
                  <a:lnTo>
                    <a:pt x="338" y="28"/>
                  </a:lnTo>
                  <a:lnTo>
                    <a:pt x="341" y="40"/>
                  </a:lnTo>
                  <a:lnTo>
                    <a:pt x="349" y="40"/>
                  </a:lnTo>
                  <a:lnTo>
                    <a:pt x="363" y="38"/>
                  </a:lnTo>
                  <a:lnTo>
                    <a:pt x="368" y="39"/>
                  </a:lnTo>
                  <a:lnTo>
                    <a:pt x="371" y="42"/>
                  </a:lnTo>
                  <a:lnTo>
                    <a:pt x="375" y="41"/>
                  </a:lnTo>
                  <a:lnTo>
                    <a:pt x="377" y="40"/>
                  </a:lnTo>
                  <a:lnTo>
                    <a:pt x="379" y="38"/>
                  </a:lnTo>
                  <a:lnTo>
                    <a:pt x="381" y="35"/>
                  </a:lnTo>
                  <a:lnTo>
                    <a:pt x="383" y="34"/>
                  </a:lnTo>
                  <a:lnTo>
                    <a:pt x="390" y="38"/>
                  </a:lnTo>
                  <a:lnTo>
                    <a:pt x="393" y="45"/>
                  </a:lnTo>
                  <a:lnTo>
                    <a:pt x="393" y="54"/>
                  </a:lnTo>
                  <a:lnTo>
                    <a:pt x="399" y="60"/>
                  </a:lnTo>
                  <a:lnTo>
                    <a:pt x="406" y="63"/>
                  </a:lnTo>
                  <a:lnTo>
                    <a:pt x="412" y="69"/>
                  </a:lnTo>
                  <a:lnTo>
                    <a:pt x="417" y="76"/>
                  </a:lnTo>
                  <a:lnTo>
                    <a:pt x="381" y="76"/>
                  </a:lnTo>
                  <a:lnTo>
                    <a:pt x="371" y="74"/>
                  </a:lnTo>
                  <a:lnTo>
                    <a:pt x="369" y="74"/>
                  </a:lnTo>
                  <a:lnTo>
                    <a:pt x="367" y="76"/>
                  </a:lnTo>
                  <a:lnTo>
                    <a:pt x="367" y="79"/>
                  </a:lnTo>
                  <a:lnTo>
                    <a:pt x="365" y="81"/>
                  </a:lnTo>
                  <a:lnTo>
                    <a:pt x="365" y="90"/>
                  </a:lnTo>
                  <a:lnTo>
                    <a:pt x="362" y="90"/>
                  </a:lnTo>
                  <a:lnTo>
                    <a:pt x="358" y="89"/>
                  </a:lnTo>
                  <a:lnTo>
                    <a:pt x="357" y="87"/>
                  </a:lnTo>
                  <a:lnTo>
                    <a:pt x="355" y="84"/>
                  </a:lnTo>
                  <a:lnTo>
                    <a:pt x="353" y="81"/>
                  </a:lnTo>
                  <a:lnTo>
                    <a:pt x="352" y="79"/>
                  </a:lnTo>
                  <a:lnTo>
                    <a:pt x="342" y="77"/>
                  </a:lnTo>
                  <a:lnTo>
                    <a:pt x="333" y="75"/>
                  </a:lnTo>
                  <a:lnTo>
                    <a:pt x="324" y="75"/>
                  </a:lnTo>
                  <a:lnTo>
                    <a:pt x="315" y="76"/>
                  </a:lnTo>
                  <a:lnTo>
                    <a:pt x="312" y="77"/>
                  </a:lnTo>
                  <a:lnTo>
                    <a:pt x="310" y="80"/>
                  </a:lnTo>
                  <a:lnTo>
                    <a:pt x="308" y="83"/>
                  </a:lnTo>
                  <a:lnTo>
                    <a:pt x="301" y="90"/>
                  </a:lnTo>
                  <a:lnTo>
                    <a:pt x="291" y="91"/>
                  </a:lnTo>
                  <a:lnTo>
                    <a:pt x="282" y="91"/>
                  </a:lnTo>
                  <a:lnTo>
                    <a:pt x="273" y="93"/>
                  </a:lnTo>
                  <a:lnTo>
                    <a:pt x="268" y="96"/>
                  </a:lnTo>
                  <a:lnTo>
                    <a:pt x="265" y="98"/>
                  </a:lnTo>
                  <a:lnTo>
                    <a:pt x="264" y="102"/>
                  </a:lnTo>
                  <a:lnTo>
                    <a:pt x="262" y="107"/>
                  </a:lnTo>
                  <a:lnTo>
                    <a:pt x="260" y="110"/>
                  </a:lnTo>
                  <a:lnTo>
                    <a:pt x="256" y="112"/>
                  </a:lnTo>
                  <a:lnTo>
                    <a:pt x="250" y="107"/>
                  </a:lnTo>
                  <a:lnTo>
                    <a:pt x="250" y="104"/>
                  </a:lnTo>
                  <a:lnTo>
                    <a:pt x="243" y="104"/>
                  </a:lnTo>
                  <a:lnTo>
                    <a:pt x="240" y="107"/>
                  </a:lnTo>
                  <a:lnTo>
                    <a:pt x="236" y="110"/>
                  </a:lnTo>
                  <a:lnTo>
                    <a:pt x="234" y="114"/>
                  </a:lnTo>
                  <a:lnTo>
                    <a:pt x="230" y="117"/>
                  </a:lnTo>
                  <a:lnTo>
                    <a:pt x="225" y="118"/>
                  </a:lnTo>
                  <a:lnTo>
                    <a:pt x="225" y="104"/>
                  </a:lnTo>
                  <a:lnTo>
                    <a:pt x="220" y="109"/>
                  </a:lnTo>
                  <a:lnTo>
                    <a:pt x="216" y="116"/>
                  </a:lnTo>
                  <a:lnTo>
                    <a:pt x="214" y="123"/>
                  </a:lnTo>
                  <a:lnTo>
                    <a:pt x="204" y="144"/>
                  </a:lnTo>
                  <a:lnTo>
                    <a:pt x="197" y="163"/>
                  </a:lnTo>
                  <a:lnTo>
                    <a:pt x="189" y="180"/>
                  </a:lnTo>
                  <a:lnTo>
                    <a:pt x="184" y="178"/>
                  </a:lnTo>
                  <a:lnTo>
                    <a:pt x="183" y="172"/>
                  </a:lnTo>
                  <a:lnTo>
                    <a:pt x="184" y="166"/>
                  </a:lnTo>
                  <a:lnTo>
                    <a:pt x="186" y="161"/>
                  </a:lnTo>
                  <a:lnTo>
                    <a:pt x="186" y="160"/>
                  </a:lnTo>
                  <a:lnTo>
                    <a:pt x="185" y="159"/>
                  </a:lnTo>
                  <a:lnTo>
                    <a:pt x="183" y="158"/>
                  </a:lnTo>
                  <a:lnTo>
                    <a:pt x="178" y="158"/>
                  </a:lnTo>
                  <a:lnTo>
                    <a:pt x="176" y="159"/>
                  </a:lnTo>
                  <a:lnTo>
                    <a:pt x="175" y="160"/>
                  </a:lnTo>
                  <a:lnTo>
                    <a:pt x="175" y="161"/>
                  </a:lnTo>
                  <a:lnTo>
                    <a:pt x="173" y="153"/>
                  </a:lnTo>
                  <a:lnTo>
                    <a:pt x="173" y="138"/>
                  </a:lnTo>
                  <a:lnTo>
                    <a:pt x="172" y="131"/>
                  </a:lnTo>
                  <a:lnTo>
                    <a:pt x="169" y="125"/>
                  </a:lnTo>
                  <a:lnTo>
                    <a:pt x="163" y="122"/>
                  </a:lnTo>
                  <a:lnTo>
                    <a:pt x="152" y="122"/>
                  </a:lnTo>
                  <a:lnTo>
                    <a:pt x="152" y="117"/>
                  </a:lnTo>
                  <a:lnTo>
                    <a:pt x="151" y="112"/>
                  </a:lnTo>
                  <a:lnTo>
                    <a:pt x="149" y="108"/>
                  </a:lnTo>
                  <a:lnTo>
                    <a:pt x="141" y="108"/>
                  </a:lnTo>
                  <a:lnTo>
                    <a:pt x="133" y="104"/>
                  </a:lnTo>
                  <a:lnTo>
                    <a:pt x="123" y="102"/>
                  </a:lnTo>
                  <a:lnTo>
                    <a:pt x="115" y="102"/>
                  </a:lnTo>
                  <a:lnTo>
                    <a:pt x="106" y="103"/>
                  </a:lnTo>
                  <a:lnTo>
                    <a:pt x="95" y="102"/>
                  </a:lnTo>
                  <a:lnTo>
                    <a:pt x="93" y="100"/>
                  </a:lnTo>
                  <a:lnTo>
                    <a:pt x="92" y="97"/>
                  </a:lnTo>
                  <a:lnTo>
                    <a:pt x="91" y="96"/>
                  </a:lnTo>
                  <a:lnTo>
                    <a:pt x="90" y="96"/>
                  </a:lnTo>
                  <a:lnTo>
                    <a:pt x="74" y="93"/>
                  </a:lnTo>
                  <a:lnTo>
                    <a:pt x="56" y="89"/>
                  </a:lnTo>
                  <a:lnTo>
                    <a:pt x="36" y="86"/>
                  </a:lnTo>
                  <a:lnTo>
                    <a:pt x="17" y="82"/>
                  </a:lnTo>
                  <a:lnTo>
                    <a:pt x="16" y="76"/>
                  </a:lnTo>
                  <a:lnTo>
                    <a:pt x="14" y="72"/>
                  </a:lnTo>
                  <a:lnTo>
                    <a:pt x="10" y="68"/>
                  </a:lnTo>
                  <a:lnTo>
                    <a:pt x="6" y="66"/>
                  </a:lnTo>
                  <a:lnTo>
                    <a:pt x="0" y="65"/>
                  </a:lnTo>
                  <a:lnTo>
                    <a:pt x="3" y="60"/>
                  </a:lnTo>
                  <a:lnTo>
                    <a:pt x="8" y="58"/>
                  </a:lnTo>
                  <a:lnTo>
                    <a:pt x="15" y="56"/>
                  </a:lnTo>
                  <a:lnTo>
                    <a:pt x="20" y="54"/>
                  </a:lnTo>
                  <a:lnTo>
                    <a:pt x="23" y="52"/>
                  </a:lnTo>
                  <a:lnTo>
                    <a:pt x="30" y="41"/>
                  </a:lnTo>
                  <a:lnTo>
                    <a:pt x="37" y="37"/>
                  </a:lnTo>
                  <a:lnTo>
                    <a:pt x="49" y="38"/>
                  </a:lnTo>
                  <a:lnTo>
                    <a:pt x="57" y="35"/>
                  </a:lnTo>
                  <a:lnTo>
                    <a:pt x="64" y="32"/>
                  </a:lnTo>
                  <a:lnTo>
                    <a:pt x="70" y="27"/>
                  </a:lnTo>
                  <a:lnTo>
                    <a:pt x="77" y="23"/>
                  </a:lnTo>
                  <a:lnTo>
                    <a:pt x="85" y="20"/>
                  </a:lnTo>
                  <a:lnTo>
                    <a:pt x="92" y="10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25"/>
            <p:cNvSpPr>
              <a:spLocks/>
            </p:cNvSpPr>
            <p:nvPr/>
          </p:nvSpPr>
          <p:spPr bwMode="auto">
            <a:xfrm>
              <a:off x="7820490" y="2135272"/>
              <a:ext cx="512341" cy="693907"/>
            </a:xfrm>
            <a:custGeom>
              <a:avLst/>
              <a:gdLst/>
              <a:ahLst/>
              <a:cxnLst>
                <a:cxn ang="0">
                  <a:pos x="99" y="1"/>
                </a:cxn>
                <a:cxn ang="0">
                  <a:pos x="106" y="7"/>
                </a:cxn>
                <a:cxn ang="0">
                  <a:pos x="124" y="9"/>
                </a:cxn>
                <a:cxn ang="0">
                  <a:pos x="138" y="20"/>
                </a:cxn>
                <a:cxn ang="0">
                  <a:pos x="183" y="35"/>
                </a:cxn>
                <a:cxn ang="0">
                  <a:pos x="193" y="49"/>
                </a:cxn>
                <a:cxn ang="0">
                  <a:pos x="186" y="59"/>
                </a:cxn>
                <a:cxn ang="0">
                  <a:pos x="193" y="68"/>
                </a:cxn>
                <a:cxn ang="0">
                  <a:pos x="202" y="94"/>
                </a:cxn>
                <a:cxn ang="0">
                  <a:pos x="198" y="121"/>
                </a:cxn>
                <a:cxn ang="0">
                  <a:pos x="189" y="143"/>
                </a:cxn>
                <a:cxn ang="0">
                  <a:pos x="177" y="155"/>
                </a:cxn>
                <a:cxn ang="0">
                  <a:pos x="174" y="183"/>
                </a:cxn>
                <a:cxn ang="0">
                  <a:pos x="196" y="188"/>
                </a:cxn>
                <a:cxn ang="0">
                  <a:pos x="210" y="168"/>
                </a:cxn>
                <a:cxn ang="0">
                  <a:pos x="223" y="152"/>
                </a:cxn>
                <a:cxn ang="0">
                  <a:pos x="242" y="143"/>
                </a:cxn>
                <a:cxn ang="0">
                  <a:pos x="262" y="180"/>
                </a:cxn>
                <a:cxn ang="0">
                  <a:pos x="276" y="223"/>
                </a:cxn>
                <a:cxn ang="0">
                  <a:pos x="281" y="250"/>
                </a:cxn>
                <a:cxn ang="0">
                  <a:pos x="278" y="271"/>
                </a:cxn>
                <a:cxn ang="0">
                  <a:pos x="275" y="265"/>
                </a:cxn>
                <a:cxn ang="0">
                  <a:pos x="271" y="265"/>
                </a:cxn>
                <a:cxn ang="0">
                  <a:pos x="259" y="286"/>
                </a:cxn>
                <a:cxn ang="0">
                  <a:pos x="251" y="301"/>
                </a:cxn>
                <a:cxn ang="0">
                  <a:pos x="244" y="329"/>
                </a:cxn>
                <a:cxn ang="0">
                  <a:pos x="233" y="351"/>
                </a:cxn>
                <a:cxn ang="0">
                  <a:pos x="175" y="371"/>
                </a:cxn>
                <a:cxn ang="0">
                  <a:pos x="102" y="373"/>
                </a:cxn>
                <a:cxn ang="0">
                  <a:pos x="27" y="384"/>
                </a:cxn>
                <a:cxn ang="0">
                  <a:pos x="6" y="384"/>
                </a:cxn>
                <a:cxn ang="0">
                  <a:pos x="14" y="372"/>
                </a:cxn>
                <a:cxn ang="0">
                  <a:pos x="28" y="336"/>
                </a:cxn>
                <a:cxn ang="0">
                  <a:pos x="31" y="274"/>
                </a:cxn>
                <a:cxn ang="0">
                  <a:pos x="19" y="241"/>
                </a:cxn>
                <a:cxn ang="0">
                  <a:pos x="9" y="223"/>
                </a:cxn>
                <a:cxn ang="0">
                  <a:pos x="3" y="213"/>
                </a:cxn>
                <a:cxn ang="0">
                  <a:pos x="9" y="197"/>
                </a:cxn>
                <a:cxn ang="0">
                  <a:pos x="7" y="159"/>
                </a:cxn>
                <a:cxn ang="0">
                  <a:pos x="14" y="127"/>
                </a:cxn>
                <a:cxn ang="0">
                  <a:pos x="11" y="115"/>
                </a:cxn>
                <a:cxn ang="0">
                  <a:pos x="19" y="93"/>
                </a:cxn>
                <a:cxn ang="0">
                  <a:pos x="42" y="73"/>
                </a:cxn>
                <a:cxn ang="0">
                  <a:pos x="47" y="98"/>
                </a:cxn>
                <a:cxn ang="0">
                  <a:pos x="52" y="93"/>
                </a:cxn>
                <a:cxn ang="0">
                  <a:pos x="56" y="96"/>
                </a:cxn>
                <a:cxn ang="0">
                  <a:pos x="63" y="83"/>
                </a:cxn>
                <a:cxn ang="0">
                  <a:pos x="62" y="63"/>
                </a:cxn>
                <a:cxn ang="0">
                  <a:pos x="74" y="42"/>
                </a:cxn>
                <a:cxn ang="0">
                  <a:pos x="81" y="30"/>
                </a:cxn>
                <a:cxn ang="0">
                  <a:pos x="76" y="22"/>
                </a:cxn>
                <a:cxn ang="0">
                  <a:pos x="92" y="0"/>
                </a:cxn>
              </a:cxnLst>
              <a:rect l="0" t="0" r="r" b="b"/>
              <a:pathLst>
                <a:path w="285" h="386">
                  <a:moveTo>
                    <a:pt x="92" y="0"/>
                  </a:moveTo>
                  <a:lnTo>
                    <a:pt x="97" y="0"/>
                  </a:lnTo>
                  <a:lnTo>
                    <a:pt x="99" y="1"/>
                  </a:lnTo>
                  <a:lnTo>
                    <a:pt x="102" y="3"/>
                  </a:lnTo>
                  <a:lnTo>
                    <a:pt x="104" y="5"/>
                  </a:lnTo>
                  <a:lnTo>
                    <a:pt x="106" y="7"/>
                  </a:lnTo>
                  <a:lnTo>
                    <a:pt x="110" y="8"/>
                  </a:lnTo>
                  <a:lnTo>
                    <a:pt x="117" y="9"/>
                  </a:lnTo>
                  <a:lnTo>
                    <a:pt x="124" y="9"/>
                  </a:lnTo>
                  <a:lnTo>
                    <a:pt x="130" y="10"/>
                  </a:lnTo>
                  <a:lnTo>
                    <a:pt x="136" y="14"/>
                  </a:lnTo>
                  <a:lnTo>
                    <a:pt x="138" y="20"/>
                  </a:lnTo>
                  <a:lnTo>
                    <a:pt x="155" y="22"/>
                  </a:lnTo>
                  <a:lnTo>
                    <a:pt x="172" y="27"/>
                  </a:lnTo>
                  <a:lnTo>
                    <a:pt x="183" y="35"/>
                  </a:lnTo>
                  <a:lnTo>
                    <a:pt x="194" y="44"/>
                  </a:lnTo>
                  <a:lnTo>
                    <a:pt x="194" y="47"/>
                  </a:lnTo>
                  <a:lnTo>
                    <a:pt x="193" y="49"/>
                  </a:lnTo>
                  <a:lnTo>
                    <a:pt x="187" y="55"/>
                  </a:lnTo>
                  <a:lnTo>
                    <a:pt x="186" y="57"/>
                  </a:lnTo>
                  <a:lnTo>
                    <a:pt x="186" y="59"/>
                  </a:lnTo>
                  <a:lnTo>
                    <a:pt x="187" y="63"/>
                  </a:lnTo>
                  <a:lnTo>
                    <a:pt x="189" y="65"/>
                  </a:lnTo>
                  <a:lnTo>
                    <a:pt x="193" y="68"/>
                  </a:lnTo>
                  <a:lnTo>
                    <a:pt x="197" y="72"/>
                  </a:lnTo>
                  <a:lnTo>
                    <a:pt x="200" y="76"/>
                  </a:lnTo>
                  <a:lnTo>
                    <a:pt x="202" y="94"/>
                  </a:lnTo>
                  <a:lnTo>
                    <a:pt x="203" y="105"/>
                  </a:lnTo>
                  <a:lnTo>
                    <a:pt x="202" y="113"/>
                  </a:lnTo>
                  <a:lnTo>
                    <a:pt x="198" y="121"/>
                  </a:lnTo>
                  <a:lnTo>
                    <a:pt x="191" y="127"/>
                  </a:lnTo>
                  <a:lnTo>
                    <a:pt x="191" y="134"/>
                  </a:lnTo>
                  <a:lnTo>
                    <a:pt x="189" y="143"/>
                  </a:lnTo>
                  <a:lnTo>
                    <a:pt x="188" y="149"/>
                  </a:lnTo>
                  <a:lnTo>
                    <a:pt x="183" y="152"/>
                  </a:lnTo>
                  <a:lnTo>
                    <a:pt x="177" y="155"/>
                  </a:lnTo>
                  <a:lnTo>
                    <a:pt x="172" y="157"/>
                  </a:lnTo>
                  <a:lnTo>
                    <a:pt x="172" y="173"/>
                  </a:lnTo>
                  <a:lnTo>
                    <a:pt x="174" y="183"/>
                  </a:lnTo>
                  <a:lnTo>
                    <a:pt x="180" y="191"/>
                  </a:lnTo>
                  <a:lnTo>
                    <a:pt x="191" y="195"/>
                  </a:lnTo>
                  <a:lnTo>
                    <a:pt x="196" y="188"/>
                  </a:lnTo>
                  <a:lnTo>
                    <a:pt x="202" y="182"/>
                  </a:lnTo>
                  <a:lnTo>
                    <a:pt x="207" y="175"/>
                  </a:lnTo>
                  <a:lnTo>
                    <a:pt x="210" y="168"/>
                  </a:lnTo>
                  <a:lnTo>
                    <a:pt x="211" y="157"/>
                  </a:lnTo>
                  <a:lnTo>
                    <a:pt x="218" y="155"/>
                  </a:lnTo>
                  <a:lnTo>
                    <a:pt x="223" y="152"/>
                  </a:lnTo>
                  <a:lnTo>
                    <a:pt x="228" y="147"/>
                  </a:lnTo>
                  <a:lnTo>
                    <a:pt x="233" y="145"/>
                  </a:lnTo>
                  <a:lnTo>
                    <a:pt x="242" y="143"/>
                  </a:lnTo>
                  <a:lnTo>
                    <a:pt x="251" y="154"/>
                  </a:lnTo>
                  <a:lnTo>
                    <a:pt x="258" y="166"/>
                  </a:lnTo>
                  <a:lnTo>
                    <a:pt x="262" y="180"/>
                  </a:lnTo>
                  <a:lnTo>
                    <a:pt x="266" y="195"/>
                  </a:lnTo>
                  <a:lnTo>
                    <a:pt x="271" y="209"/>
                  </a:lnTo>
                  <a:lnTo>
                    <a:pt x="276" y="223"/>
                  </a:lnTo>
                  <a:lnTo>
                    <a:pt x="285" y="233"/>
                  </a:lnTo>
                  <a:lnTo>
                    <a:pt x="282" y="240"/>
                  </a:lnTo>
                  <a:lnTo>
                    <a:pt x="281" y="250"/>
                  </a:lnTo>
                  <a:lnTo>
                    <a:pt x="281" y="271"/>
                  </a:lnTo>
                  <a:lnTo>
                    <a:pt x="279" y="272"/>
                  </a:lnTo>
                  <a:lnTo>
                    <a:pt x="278" y="271"/>
                  </a:lnTo>
                  <a:lnTo>
                    <a:pt x="276" y="271"/>
                  </a:lnTo>
                  <a:lnTo>
                    <a:pt x="275" y="269"/>
                  </a:lnTo>
                  <a:lnTo>
                    <a:pt x="275" y="265"/>
                  </a:lnTo>
                  <a:lnTo>
                    <a:pt x="274" y="265"/>
                  </a:lnTo>
                  <a:lnTo>
                    <a:pt x="273" y="264"/>
                  </a:lnTo>
                  <a:lnTo>
                    <a:pt x="271" y="265"/>
                  </a:lnTo>
                  <a:lnTo>
                    <a:pt x="265" y="269"/>
                  </a:lnTo>
                  <a:lnTo>
                    <a:pt x="260" y="276"/>
                  </a:lnTo>
                  <a:lnTo>
                    <a:pt x="259" y="286"/>
                  </a:lnTo>
                  <a:lnTo>
                    <a:pt x="259" y="296"/>
                  </a:lnTo>
                  <a:lnTo>
                    <a:pt x="254" y="299"/>
                  </a:lnTo>
                  <a:lnTo>
                    <a:pt x="251" y="301"/>
                  </a:lnTo>
                  <a:lnTo>
                    <a:pt x="245" y="307"/>
                  </a:lnTo>
                  <a:lnTo>
                    <a:pt x="246" y="318"/>
                  </a:lnTo>
                  <a:lnTo>
                    <a:pt x="244" y="329"/>
                  </a:lnTo>
                  <a:lnTo>
                    <a:pt x="240" y="336"/>
                  </a:lnTo>
                  <a:lnTo>
                    <a:pt x="236" y="343"/>
                  </a:lnTo>
                  <a:lnTo>
                    <a:pt x="233" y="351"/>
                  </a:lnTo>
                  <a:lnTo>
                    <a:pt x="231" y="360"/>
                  </a:lnTo>
                  <a:lnTo>
                    <a:pt x="203" y="365"/>
                  </a:lnTo>
                  <a:lnTo>
                    <a:pt x="175" y="371"/>
                  </a:lnTo>
                  <a:lnTo>
                    <a:pt x="146" y="374"/>
                  </a:lnTo>
                  <a:lnTo>
                    <a:pt x="120" y="372"/>
                  </a:lnTo>
                  <a:lnTo>
                    <a:pt x="102" y="373"/>
                  </a:lnTo>
                  <a:lnTo>
                    <a:pt x="62" y="380"/>
                  </a:lnTo>
                  <a:lnTo>
                    <a:pt x="42" y="383"/>
                  </a:lnTo>
                  <a:lnTo>
                    <a:pt x="27" y="384"/>
                  </a:lnTo>
                  <a:lnTo>
                    <a:pt x="11" y="386"/>
                  </a:lnTo>
                  <a:lnTo>
                    <a:pt x="6" y="386"/>
                  </a:lnTo>
                  <a:lnTo>
                    <a:pt x="6" y="384"/>
                  </a:lnTo>
                  <a:lnTo>
                    <a:pt x="10" y="380"/>
                  </a:lnTo>
                  <a:lnTo>
                    <a:pt x="11" y="380"/>
                  </a:lnTo>
                  <a:lnTo>
                    <a:pt x="14" y="372"/>
                  </a:lnTo>
                  <a:lnTo>
                    <a:pt x="19" y="364"/>
                  </a:lnTo>
                  <a:lnTo>
                    <a:pt x="23" y="352"/>
                  </a:lnTo>
                  <a:lnTo>
                    <a:pt x="28" y="336"/>
                  </a:lnTo>
                  <a:lnTo>
                    <a:pt x="33" y="314"/>
                  </a:lnTo>
                  <a:lnTo>
                    <a:pt x="34" y="290"/>
                  </a:lnTo>
                  <a:lnTo>
                    <a:pt x="31" y="274"/>
                  </a:lnTo>
                  <a:lnTo>
                    <a:pt x="26" y="259"/>
                  </a:lnTo>
                  <a:lnTo>
                    <a:pt x="25" y="245"/>
                  </a:lnTo>
                  <a:lnTo>
                    <a:pt x="19" y="241"/>
                  </a:lnTo>
                  <a:lnTo>
                    <a:pt x="16" y="237"/>
                  </a:lnTo>
                  <a:lnTo>
                    <a:pt x="12" y="231"/>
                  </a:lnTo>
                  <a:lnTo>
                    <a:pt x="9" y="223"/>
                  </a:lnTo>
                  <a:lnTo>
                    <a:pt x="6" y="218"/>
                  </a:lnTo>
                  <a:lnTo>
                    <a:pt x="4" y="217"/>
                  </a:lnTo>
                  <a:lnTo>
                    <a:pt x="3" y="213"/>
                  </a:lnTo>
                  <a:lnTo>
                    <a:pt x="3" y="211"/>
                  </a:lnTo>
                  <a:lnTo>
                    <a:pt x="6" y="204"/>
                  </a:lnTo>
                  <a:lnTo>
                    <a:pt x="9" y="197"/>
                  </a:lnTo>
                  <a:lnTo>
                    <a:pt x="6" y="184"/>
                  </a:lnTo>
                  <a:lnTo>
                    <a:pt x="0" y="175"/>
                  </a:lnTo>
                  <a:lnTo>
                    <a:pt x="7" y="159"/>
                  </a:lnTo>
                  <a:lnTo>
                    <a:pt x="12" y="150"/>
                  </a:lnTo>
                  <a:lnTo>
                    <a:pt x="14" y="140"/>
                  </a:lnTo>
                  <a:lnTo>
                    <a:pt x="14" y="127"/>
                  </a:lnTo>
                  <a:lnTo>
                    <a:pt x="12" y="120"/>
                  </a:lnTo>
                  <a:lnTo>
                    <a:pt x="11" y="118"/>
                  </a:lnTo>
                  <a:lnTo>
                    <a:pt x="11" y="115"/>
                  </a:lnTo>
                  <a:lnTo>
                    <a:pt x="18" y="104"/>
                  </a:lnTo>
                  <a:lnTo>
                    <a:pt x="20" y="99"/>
                  </a:lnTo>
                  <a:lnTo>
                    <a:pt x="19" y="93"/>
                  </a:lnTo>
                  <a:lnTo>
                    <a:pt x="28" y="89"/>
                  </a:lnTo>
                  <a:lnTo>
                    <a:pt x="37" y="82"/>
                  </a:lnTo>
                  <a:lnTo>
                    <a:pt x="42" y="73"/>
                  </a:lnTo>
                  <a:lnTo>
                    <a:pt x="45" y="76"/>
                  </a:lnTo>
                  <a:lnTo>
                    <a:pt x="45" y="98"/>
                  </a:lnTo>
                  <a:lnTo>
                    <a:pt x="47" y="98"/>
                  </a:lnTo>
                  <a:lnTo>
                    <a:pt x="47" y="97"/>
                  </a:lnTo>
                  <a:lnTo>
                    <a:pt x="49" y="94"/>
                  </a:lnTo>
                  <a:lnTo>
                    <a:pt x="52" y="93"/>
                  </a:lnTo>
                  <a:lnTo>
                    <a:pt x="53" y="93"/>
                  </a:lnTo>
                  <a:lnTo>
                    <a:pt x="55" y="96"/>
                  </a:lnTo>
                  <a:lnTo>
                    <a:pt x="56" y="96"/>
                  </a:lnTo>
                  <a:lnTo>
                    <a:pt x="59" y="92"/>
                  </a:lnTo>
                  <a:lnTo>
                    <a:pt x="62" y="89"/>
                  </a:lnTo>
                  <a:lnTo>
                    <a:pt x="63" y="83"/>
                  </a:lnTo>
                  <a:lnTo>
                    <a:pt x="65" y="78"/>
                  </a:lnTo>
                  <a:lnTo>
                    <a:pt x="63" y="71"/>
                  </a:lnTo>
                  <a:lnTo>
                    <a:pt x="62" y="63"/>
                  </a:lnTo>
                  <a:lnTo>
                    <a:pt x="62" y="56"/>
                  </a:lnTo>
                  <a:lnTo>
                    <a:pt x="67" y="47"/>
                  </a:lnTo>
                  <a:lnTo>
                    <a:pt x="74" y="42"/>
                  </a:lnTo>
                  <a:lnTo>
                    <a:pt x="84" y="40"/>
                  </a:lnTo>
                  <a:lnTo>
                    <a:pt x="84" y="34"/>
                  </a:lnTo>
                  <a:lnTo>
                    <a:pt x="81" y="30"/>
                  </a:lnTo>
                  <a:lnTo>
                    <a:pt x="79" y="29"/>
                  </a:lnTo>
                  <a:lnTo>
                    <a:pt x="76" y="27"/>
                  </a:lnTo>
                  <a:lnTo>
                    <a:pt x="76" y="22"/>
                  </a:lnTo>
                  <a:lnTo>
                    <a:pt x="79" y="15"/>
                  </a:lnTo>
                  <a:lnTo>
                    <a:pt x="83" y="9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6"/>
            <p:cNvSpPr>
              <a:spLocks noEditPoints="1"/>
            </p:cNvSpPr>
            <p:nvPr/>
          </p:nvSpPr>
          <p:spPr bwMode="auto">
            <a:xfrm>
              <a:off x="7734201" y="2807607"/>
              <a:ext cx="395491" cy="690311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84" y="9"/>
                </a:cxn>
                <a:cxn ang="0">
                  <a:pos x="188" y="16"/>
                </a:cxn>
                <a:cxn ang="0">
                  <a:pos x="200" y="110"/>
                </a:cxn>
                <a:cxn ang="0">
                  <a:pos x="214" y="235"/>
                </a:cxn>
                <a:cxn ang="0">
                  <a:pos x="211" y="256"/>
                </a:cxn>
                <a:cxn ang="0">
                  <a:pos x="213" y="261"/>
                </a:cxn>
                <a:cxn ang="0">
                  <a:pos x="213" y="265"/>
                </a:cxn>
                <a:cxn ang="0">
                  <a:pos x="213" y="268"/>
                </a:cxn>
                <a:cxn ang="0">
                  <a:pos x="220" y="269"/>
                </a:cxn>
                <a:cxn ang="0">
                  <a:pos x="215" y="275"/>
                </a:cxn>
                <a:cxn ang="0">
                  <a:pos x="207" y="270"/>
                </a:cxn>
                <a:cxn ang="0">
                  <a:pos x="201" y="278"/>
                </a:cxn>
                <a:cxn ang="0">
                  <a:pos x="199" y="279"/>
                </a:cxn>
                <a:cxn ang="0">
                  <a:pos x="195" y="285"/>
                </a:cxn>
                <a:cxn ang="0">
                  <a:pos x="192" y="279"/>
                </a:cxn>
                <a:cxn ang="0">
                  <a:pos x="186" y="283"/>
                </a:cxn>
                <a:cxn ang="0">
                  <a:pos x="180" y="282"/>
                </a:cxn>
                <a:cxn ang="0">
                  <a:pos x="178" y="297"/>
                </a:cxn>
                <a:cxn ang="0">
                  <a:pos x="166" y="318"/>
                </a:cxn>
                <a:cxn ang="0">
                  <a:pos x="152" y="328"/>
                </a:cxn>
                <a:cxn ang="0">
                  <a:pos x="143" y="357"/>
                </a:cxn>
                <a:cxn ang="0">
                  <a:pos x="135" y="350"/>
                </a:cxn>
                <a:cxn ang="0">
                  <a:pos x="130" y="356"/>
                </a:cxn>
                <a:cxn ang="0">
                  <a:pos x="123" y="347"/>
                </a:cxn>
                <a:cxn ang="0">
                  <a:pos x="111" y="342"/>
                </a:cxn>
                <a:cxn ang="0">
                  <a:pos x="115" y="348"/>
                </a:cxn>
                <a:cxn ang="0">
                  <a:pos x="106" y="362"/>
                </a:cxn>
                <a:cxn ang="0">
                  <a:pos x="102" y="368"/>
                </a:cxn>
                <a:cxn ang="0">
                  <a:pos x="101" y="370"/>
                </a:cxn>
                <a:cxn ang="0">
                  <a:pos x="88" y="367"/>
                </a:cxn>
                <a:cxn ang="0">
                  <a:pos x="78" y="369"/>
                </a:cxn>
                <a:cxn ang="0">
                  <a:pos x="72" y="368"/>
                </a:cxn>
                <a:cxn ang="0">
                  <a:pos x="72" y="373"/>
                </a:cxn>
                <a:cxn ang="0">
                  <a:pos x="62" y="377"/>
                </a:cxn>
                <a:cxn ang="0">
                  <a:pos x="48" y="373"/>
                </a:cxn>
                <a:cxn ang="0">
                  <a:pos x="29" y="376"/>
                </a:cxn>
                <a:cxn ang="0">
                  <a:pos x="26" y="380"/>
                </a:cxn>
                <a:cxn ang="0">
                  <a:pos x="10" y="382"/>
                </a:cxn>
                <a:cxn ang="0">
                  <a:pos x="2" y="366"/>
                </a:cxn>
                <a:cxn ang="0">
                  <a:pos x="8" y="347"/>
                </a:cxn>
                <a:cxn ang="0">
                  <a:pos x="15" y="338"/>
                </a:cxn>
                <a:cxn ang="0">
                  <a:pos x="32" y="308"/>
                </a:cxn>
                <a:cxn ang="0">
                  <a:pos x="29" y="283"/>
                </a:cxn>
                <a:cxn ang="0">
                  <a:pos x="23" y="275"/>
                </a:cxn>
                <a:cxn ang="0">
                  <a:pos x="17" y="269"/>
                </a:cxn>
                <a:cxn ang="0">
                  <a:pos x="25" y="245"/>
                </a:cxn>
                <a:cxn ang="0">
                  <a:pos x="15" y="31"/>
                </a:cxn>
                <a:cxn ang="0">
                  <a:pos x="16" y="34"/>
                </a:cxn>
                <a:cxn ang="0">
                  <a:pos x="19" y="35"/>
                </a:cxn>
                <a:cxn ang="0">
                  <a:pos x="31" y="28"/>
                </a:cxn>
                <a:cxn ang="0">
                  <a:pos x="47" y="17"/>
                </a:cxn>
                <a:cxn ang="0">
                  <a:pos x="52" y="18"/>
                </a:cxn>
                <a:cxn ang="0">
                  <a:pos x="133" y="7"/>
                </a:cxn>
              </a:cxnLst>
              <a:rect l="0" t="0" r="r" b="b"/>
              <a:pathLst>
                <a:path w="220" h="384">
                  <a:moveTo>
                    <a:pt x="3" y="28"/>
                  </a:moveTo>
                  <a:lnTo>
                    <a:pt x="3" y="31"/>
                  </a:lnTo>
                  <a:lnTo>
                    <a:pt x="2" y="30"/>
                  </a:lnTo>
                  <a:lnTo>
                    <a:pt x="3" y="28"/>
                  </a:lnTo>
                  <a:close/>
                  <a:moveTo>
                    <a:pt x="184" y="0"/>
                  </a:moveTo>
                  <a:lnTo>
                    <a:pt x="185" y="3"/>
                  </a:lnTo>
                  <a:lnTo>
                    <a:pt x="185" y="7"/>
                  </a:lnTo>
                  <a:lnTo>
                    <a:pt x="184" y="9"/>
                  </a:lnTo>
                  <a:lnTo>
                    <a:pt x="185" y="11"/>
                  </a:lnTo>
                  <a:lnTo>
                    <a:pt x="186" y="12"/>
                  </a:lnTo>
                  <a:lnTo>
                    <a:pt x="187" y="14"/>
                  </a:lnTo>
                  <a:lnTo>
                    <a:pt x="188" y="16"/>
                  </a:lnTo>
                  <a:lnTo>
                    <a:pt x="188" y="34"/>
                  </a:lnTo>
                  <a:lnTo>
                    <a:pt x="192" y="59"/>
                  </a:lnTo>
                  <a:lnTo>
                    <a:pt x="196" y="83"/>
                  </a:lnTo>
                  <a:lnTo>
                    <a:pt x="200" y="110"/>
                  </a:lnTo>
                  <a:lnTo>
                    <a:pt x="203" y="144"/>
                  </a:lnTo>
                  <a:lnTo>
                    <a:pt x="206" y="178"/>
                  </a:lnTo>
                  <a:lnTo>
                    <a:pt x="213" y="217"/>
                  </a:lnTo>
                  <a:lnTo>
                    <a:pt x="214" y="235"/>
                  </a:lnTo>
                  <a:lnTo>
                    <a:pt x="213" y="243"/>
                  </a:lnTo>
                  <a:lnTo>
                    <a:pt x="213" y="249"/>
                  </a:lnTo>
                  <a:lnTo>
                    <a:pt x="214" y="257"/>
                  </a:lnTo>
                  <a:lnTo>
                    <a:pt x="211" y="256"/>
                  </a:lnTo>
                  <a:lnTo>
                    <a:pt x="210" y="255"/>
                  </a:lnTo>
                  <a:lnTo>
                    <a:pt x="209" y="255"/>
                  </a:lnTo>
                  <a:lnTo>
                    <a:pt x="209" y="257"/>
                  </a:lnTo>
                  <a:lnTo>
                    <a:pt x="213" y="261"/>
                  </a:lnTo>
                  <a:lnTo>
                    <a:pt x="213" y="263"/>
                  </a:lnTo>
                  <a:lnTo>
                    <a:pt x="214" y="264"/>
                  </a:lnTo>
                  <a:lnTo>
                    <a:pt x="213" y="264"/>
                  </a:lnTo>
                  <a:lnTo>
                    <a:pt x="213" y="265"/>
                  </a:lnTo>
                  <a:lnTo>
                    <a:pt x="208" y="263"/>
                  </a:lnTo>
                  <a:lnTo>
                    <a:pt x="209" y="265"/>
                  </a:lnTo>
                  <a:lnTo>
                    <a:pt x="211" y="268"/>
                  </a:lnTo>
                  <a:lnTo>
                    <a:pt x="213" y="268"/>
                  </a:lnTo>
                  <a:lnTo>
                    <a:pt x="215" y="266"/>
                  </a:lnTo>
                  <a:lnTo>
                    <a:pt x="216" y="266"/>
                  </a:lnTo>
                  <a:lnTo>
                    <a:pt x="218" y="268"/>
                  </a:lnTo>
                  <a:lnTo>
                    <a:pt x="220" y="269"/>
                  </a:lnTo>
                  <a:lnTo>
                    <a:pt x="220" y="270"/>
                  </a:lnTo>
                  <a:lnTo>
                    <a:pt x="218" y="272"/>
                  </a:lnTo>
                  <a:lnTo>
                    <a:pt x="217" y="273"/>
                  </a:lnTo>
                  <a:lnTo>
                    <a:pt x="215" y="275"/>
                  </a:lnTo>
                  <a:lnTo>
                    <a:pt x="210" y="275"/>
                  </a:lnTo>
                  <a:lnTo>
                    <a:pt x="209" y="273"/>
                  </a:lnTo>
                  <a:lnTo>
                    <a:pt x="208" y="271"/>
                  </a:lnTo>
                  <a:lnTo>
                    <a:pt x="207" y="270"/>
                  </a:lnTo>
                  <a:lnTo>
                    <a:pt x="207" y="278"/>
                  </a:lnTo>
                  <a:lnTo>
                    <a:pt x="206" y="279"/>
                  </a:lnTo>
                  <a:lnTo>
                    <a:pt x="202" y="279"/>
                  </a:lnTo>
                  <a:lnTo>
                    <a:pt x="201" y="278"/>
                  </a:lnTo>
                  <a:lnTo>
                    <a:pt x="200" y="278"/>
                  </a:lnTo>
                  <a:lnTo>
                    <a:pt x="200" y="277"/>
                  </a:lnTo>
                  <a:lnTo>
                    <a:pt x="199" y="278"/>
                  </a:lnTo>
                  <a:lnTo>
                    <a:pt x="199" y="279"/>
                  </a:lnTo>
                  <a:lnTo>
                    <a:pt x="200" y="280"/>
                  </a:lnTo>
                  <a:lnTo>
                    <a:pt x="200" y="284"/>
                  </a:lnTo>
                  <a:lnTo>
                    <a:pt x="198" y="285"/>
                  </a:lnTo>
                  <a:lnTo>
                    <a:pt x="195" y="285"/>
                  </a:lnTo>
                  <a:lnTo>
                    <a:pt x="194" y="284"/>
                  </a:lnTo>
                  <a:lnTo>
                    <a:pt x="193" y="282"/>
                  </a:lnTo>
                  <a:lnTo>
                    <a:pt x="193" y="280"/>
                  </a:lnTo>
                  <a:lnTo>
                    <a:pt x="192" y="279"/>
                  </a:lnTo>
                  <a:lnTo>
                    <a:pt x="191" y="279"/>
                  </a:lnTo>
                  <a:lnTo>
                    <a:pt x="189" y="280"/>
                  </a:lnTo>
                  <a:lnTo>
                    <a:pt x="187" y="282"/>
                  </a:lnTo>
                  <a:lnTo>
                    <a:pt x="186" y="283"/>
                  </a:lnTo>
                  <a:lnTo>
                    <a:pt x="184" y="283"/>
                  </a:lnTo>
                  <a:lnTo>
                    <a:pt x="182" y="284"/>
                  </a:lnTo>
                  <a:lnTo>
                    <a:pt x="181" y="284"/>
                  </a:lnTo>
                  <a:lnTo>
                    <a:pt x="180" y="282"/>
                  </a:lnTo>
                  <a:lnTo>
                    <a:pt x="180" y="279"/>
                  </a:lnTo>
                  <a:lnTo>
                    <a:pt x="175" y="284"/>
                  </a:lnTo>
                  <a:lnTo>
                    <a:pt x="175" y="290"/>
                  </a:lnTo>
                  <a:lnTo>
                    <a:pt x="178" y="297"/>
                  </a:lnTo>
                  <a:lnTo>
                    <a:pt x="178" y="305"/>
                  </a:lnTo>
                  <a:lnTo>
                    <a:pt x="172" y="307"/>
                  </a:lnTo>
                  <a:lnTo>
                    <a:pt x="168" y="312"/>
                  </a:lnTo>
                  <a:lnTo>
                    <a:pt x="166" y="318"/>
                  </a:lnTo>
                  <a:lnTo>
                    <a:pt x="165" y="324"/>
                  </a:lnTo>
                  <a:lnTo>
                    <a:pt x="161" y="328"/>
                  </a:lnTo>
                  <a:lnTo>
                    <a:pt x="158" y="329"/>
                  </a:lnTo>
                  <a:lnTo>
                    <a:pt x="152" y="328"/>
                  </a:lnTo>
                  <a:lnTo>
                    <a:pt x="150" y="338"/>
                  </a:lnTo>
                  <a:lnTo>
                    <a:pt x="149" y="347"/>
                  </a:lnTo>
                  <a:lnTo>
                    <a:pt x="146" y="356"/>
                  </a:lnTo>
                  <a:lnTo>
                    <a:pt x="143" y="357"/>
                  </a:lnTo>
                  <a:lnTo>
                    <a:pt x="140" y="357"/>
                  </a:lnTo>
                  <a:lnTo>
                    <a:pt x="138" y="356"/>
                  </a:lnTo>
                  <a:lnTo>
                    <a:pt x="135" y="353"/>
                  </a:lnTo>
                  <a:lnTo>
                    <a:pt x="135" y="350"/>
                  </a:lnTo>
                  <a:lnTo>
                    <a:pt x="133" y="350"/>
                  </a:lnTo>
                  <a:lnTo>
                    <a:pt x="133" y="352"/>
                  </a:lnTo>
                  <a:lnTo>
                    <a:pt x="132" y="354"/>
                  </a:lnTo>
                  <a:lnTo>
                    <a:pt x="130" y="356"/>
                  </a:lnTo>
                  <a:lnTo>
                    <a:pt x="127" y="356"/>
                  </a:lnTo>
                  <a:lnTo>
                    <a:pt x="127" y="352"/>
                  </a:lnTo>
                  <a:lnTo>
                    <a:pt x="125" y="349"/>
                  </a:lnTo>
                  <a:lnTo>
                    <a:pt x="123" y="347"/>
                  </a:lnTo>
                  <a:lnTo>
                    <a:pt x="122" y="345"/>
                  </a:lnTo>
                  <a:lnTo>
                    <a:pt x="118" y="343"/>
                  </a:lnTo>
                  <a:lnTo>
                    <a:pt x="116" y="342"/>
                  </a:lnTo>
                  <a:lnTo>
                    <a:pt x="111" y="342"/>
                  </a:lnTo>
                  <a:lnTo>
                    <a:pt x="111" y="346"/>
                  </a:lnTo>
                  <a:lnTo>
                    <a:pt x="113" y="347"/>
                  </a:lnTo>
                  <a:lnTo>
                    <a:pt x="113" y="348"/>
                  </a:lnTo>
                  <a:lnTo>
                    <a:pt x="115" y="348"/>
                  </a:lnTo>
                  <a:lnTo>
                    <a:pt x="114" y="349"/>
                  </a:lnTo>
                  <a:lnTo>
                    <a:pt x="107" y="353"/>
                  </a:lnTo>
                  <a:lnTo>
                    <a:pt x="106" y="356"/>
                  </a:lnTo>
                  <a:lnTo>
                    <a:pt x="106" y="362"/>
                  </a:lnTo>
                  <a:lnTo>
                    <a:pt x="104" y="366"/>
                  </a:lnTo>
                  <a:lnTo>
                    <a:pt x="104" y="367"/>
                  </a:lnTo>
                  <a:lnTo>
                    <a:pt x="103" y="367"/>
                  </a:lnTo>
                  <a:lnTo>
                    <a:pt x="102" y="368"/>
                  </a:lnTo>
                  <a:lnTo>
                    <a:pt x="100" y="368"/>
                  </a:lnTo>
                  <a:lnTo>
                    <a:pt x="99" y="369"/>
                  </a:lnTo>
                  <a:lnTo>
                    <a:pt x="100" y="369"/>
                  </a:lnTo>
                  <a:lnTo>
                    <a:pt x="101" y="370"/>
                  </a:lnTo>
                  <a:lnTo>
                    <a:pt x="99" y="373"/>
                  </a:lnTo>
                  <a:lnTo>
                    <a:pt x="96" y="373"/>
                  </a:lnTo>
                  <a:lnTo>
                    <a:pt x="92" y="370"/>
                  </a:lnTo>
                  <a:lnTo>
                    <a:pt x="88" y="367"/>
                  </a:lnTo>
                  <a:lnTo>
                    <a:pt x="87" y="364"/>
                  </a:lnTo>
                  <a:lnTo>
                    <a:pt x="83" y="364"/>
                  </a:lnTo>
                  <a:lnTo>
                    <a:pt x="81" y="366"/>
                  </a:lnTo>
                  <a:lnTo>
                    <a:pt x="78" y="369"/>
                  </a:lnTo>
                  <a:lnTo>
                    <a:pt x="75" y="370"/>
                  </a:lnTo>
                  <a:lnTo>
                    <a:pt x="74" y="369"/>
                  </a:lnTo>
                  <a:lnTo>
                    <a:pt x="73" y="367"/>
                  </a:lnTo>
                  <a:lnTo>
                    <a:pt x="72" y="368"/>
                  </a:lnTo>
                  <a:lnTo>
                    <a:pt x="72" y="369"/>
                  </a:lnTo>
                  <a:lnTo>
                    <a:pt x="73" y="370"/>
                  </a:lnTo>
                  <a:lnTo>
                    <a:pt x="73" y="371"/>
                  </a:lnTo>
                  <a:lnTo>
                    <a:pt x="72" y="373"/>
                  </a:lnTo>
                  <a:lnTo>
                    <a:pt x="67" y="373"/>
                  </a:lnTo>
                  <a:lnTo>
                    <a:pt x="66" y="374"/>
                  </a:lnTo>
                  <a:lnTo>
                    <a:pt x="64" y="375"/>
                  </a:lnTo>
                  <a:lnTo>
                    <a:pt x="62" y="377"/>
                  </a:lnTo>
                  <a:lnTo>
                    <a:pt x="61" y="378"/>
                  </a:lnTo>
                  <a:lnTo>
                    <a:pt x="55" y="378"/>
                  </a:lnTo>
                  <a:lnTo>
                    <a:pt x="51" y="374"/>
                  </a:lnTo>
                  <a:lnTo>
                    <a:pt x="48" y="373"/>
                  </a:lnTo>
                  <a:lnTo>
                    <a:pt x="44" y="373"/>
                  </a:lnTo>
                  <a:lnTo>
                    <a:pt x="37" y="374"/>
                  </a:lnTo>
                  <a:lnTo>
                    <a:pt x="31" y="375"/>
                  </a:lnTo>
                  <a:lnTo>
                    <a:pt x="29" y="376"/>
                  </a:lnTo>
                  <a:lnTo>
                    <a:pt x="29" y="384"/>
                  </a:lnTo>
                  <a:lnTo>
                    <a:pt x="28" y="384"/>
                  </a:lnTo>
                  <a:lnTo>
                    <a:pt x="26" y="383"/>
                  </a:lnTo>
                  <a:lnTo>
                    <a:pt x="26" y="380"/>
                  </a:lnTo>
                  <a:lnTo>
                    <a:pt x="25" y="378"/>
                  </a:lnTo>
                  <a:lnTo>
                    <a:pt x="22" y="378"/>
                  </a:lnTo>
                  <a:lnTo>
                    <a:pt x="17" y="380"/>
                  </a:lnTo>
                  <a:lnTo>
                    <a:pt x="10" y="382"/>
                  </a:lnTo>
                  <a:lnTo>
                    <a:pt x="4" y="382"/>
                  </a:lnTo>
                  <a:lnTo>
                    <a:pt x="0" y="381"/>
                  </a:lnTo>
                  <a:lnTo>
                    <a:pt x="0" y="373"/>
                  </a:lnTo>
                  <a:lnTo>
                    <a:pt x="2" y="366"/>
                  </a:lnTo>
                  <a:lnTo>
                    <a:pt x="3" y="359"/>
                  </a:lnTo>
                  <a:lnTo>
                    <a:pt x="3" y="350"/>
                  </a:lnTo>
                  <a:lnTo>
                    <a:pt x="5" y="349"/>
                  </a:lnTo>
                  <a:lnTo>
                    <a:pt x="8" y="347"/>
                  </a:lnTo>
                  <a:lnTo>
                    <a:pt x="10" y="346"/>
                  </a:lnTo>
                  <a:lnTo>
                    <a:pt x="12" y="346"/>
                  </a:lnTo>
                  <a:lnTo>
                    <a:pt x="15" y="347"/>
                  </a:lnTo>
                  <a:lnTo>
                    <a:pt x="15" y="338"/>
                  </a:lnTo>
                  <a:lnTo>
                    <a:pt x="19" y="327"/>
                  </a:lnTo>
                  <a:lnTo>
                    <a:pt x="25" y="317"/>
                  </a:lnTo>
                  <a:lnTo>
                    <a:pt x="29" y="305"/>
                  </a:lnTo>
                  <a:lnTo>
                    <a:pt x="32" y="308"/>
                  </a:lnTo>
                  <a:lnTo>
                    <a:pt x="33" y="308"/>
                  </a:lnTo>
                  <a:lnTo>
                    <a:pt x="32" y="301"/>
                  </a:lnTo>
                  <a:lnTo>
                    <a:pt x="30" y="292"/>
                  </a:lnTo>
                  <a:lnTo>
                    <a:pt x="29" y="283"/>
                  </a:lnTo>
                  <a:lnTo>
                    <a:pt x="25" y="279"/>
                  </a:lnTo>
                  <a:lnTo>
                    <a:pt x="24" y="277"/>
                  </a:lnTo>
                  <a:lnTo>
                    <a:pt x="23" y="276"/>
                  </a:lnTo>
                  <a:lnTo>
                    <a:pt x="23" y="275"/>
                  </a:lnTo>
                  <a:lnTo>
                    <a:pt x="24" y="273"/>
                  </a:lnTo>
                  <a:lnTo>
                    <a:pt x="24" y="272"/>
                  </a:lnTo>
                  <a:lnTo>
                    <a:pt x="21" y="272"/>
                  </a:lnTo>
                  <a:lnTo>
                    <a:pt x="17" y="269"/>
                  </a:lnTo>
                  <a:lnTo>
                    <a:pt x="19" y="263"/>
                  </a:lnTo>
                  <a:lnTo>
                    <a:pt x="19" y="255"/>
                  </a:lnTo>
                  <a:lnTo>
                    <a:pt x="22" y="249"/>
                  </a:lnTo>
                  <a:lnTo>
                    <a:pt x="25" y="245"/>
                  </a:lnTo>
                  <a:lnTo>
                    <a:pt x="17" y="174"/>
                  </a:lnTo>
                  <a:lnTo>
                    <a:pt x="11" y="101"/>
                  </a:lnTo>
                  <a:lnTo>
                    <a:pt x="3" y="31"/>
                  </a:lnTo>
                  <a:lnTo>
                    <a:pt x="15" y="31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6" y="33"/>
                  </a:lnTo>
                  <a:lnTo>
                    <a:pt x="16" y="34"/>
                  </a:lnTo>
                  <a:lnTo>
                    <a:pt x="15" y="37"/>
                  </a:lnTo>
                  <a:lnTo>
                    <a:pt x="15" y="38"/>
                  </a:lnTo>
                  <a:lnTo>
                    <a:pt x="16" y="37"/>
                  </a:lnTo>
                  <a:lnTo>
                    <a:pt x="19" y="35"/>
                  </a:lnTo>
                  <a:lnTo>
                    <a:pt x="22" y="34"/>
                  </a:lnTo>
                  <a:lnTo>
                    <a:pt x="25" y="32"/>
                  </a:lnTo>
                  <a:lnTo>
                    <a:pt x="29" y="31"/>
                  </a:lnTo>
                  <a:lnTo>
                    <a:pt x="31" y="28"/>
                  </a:lnTo>
                  <a:lnTo>
                    <a:pt x="35" y="26"/>
                  </a:lnTo>
                  <a:lnTo>
                    <a:pt x="38" y="23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51" y="20"/>
                  </a:lnTo>
                  <a:lnTo>
                    <a:pt x="52" y="19"/>
                  </a:lnTo>
                  <a:lnTo>
                    <a:pt x="53" y="19"/>
                  </a:lnTo>
                  <a:lnTo>
                    <a:pt x="52" y="18"/>
                  </a:lnTo>
                  <a:lnTo>
                    <a:pt x="51" y="18"/>
                  </a:lnTo>
                  <a:lnTo>
                    <a:pt x="72" y="13"/>
                  </a:lnTo>
                  <a:lnTo>
                    <a:pt x="121" y="9"/>
                  </a:lnTo>
                  <a:lnTo>
                    <a:pt x="133" y="7"/>
                  </a:lnTo>
                  <a:lnTo>
                    <a:pt x="149" y="5"/>
                  </a:lnTo>
                  <a:lnTo>
                    <a:pt x="184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7"/>
            <p:cNvSpPr>
              <a:spLocks/>
            </p:cNvSpPr>
            <p:nvPr/>
          </p:nvSpPr>
          <p:spPr bwMode="auto">
            <a:xfrm>
              <a:off x="7257814" y="2728509"/>
              <a:ext cx="521329" cy="927606"/>
            </a:xfrm>
            <a:custGeom>
              <a:avLst/>
              <a:gdLst/>
              <a:ahLst/>
              <a:cxnLst>
                <a:cxn ang="0">
                  <a:pos x="238" y="16"/>
                </a:cxn>
                <a:cxn ang="0">
                  <a:pos x="247" y="32"/>
                </a:cxn>
                <a:cxn ang="0">
                  <a:pos x="251" y="44"/>
                </a:cxn>
                <a:cxn ang="0">
                  <a:pos x="267" y="86"/>
                </a:cxn>
                <a:cxn ang="0">
                  <a:pos x="272" y="151"/>
                </a:cxn>
                <a:cxn ang="0">
                  <a:pos x="282" y="247"/>
                </a:cxn>
                <a:cxn ang="0">
                  <a:pos x="281" y="292"/>
                </a:cxn>
                <a:cxn ang="0">
                  <a:pos x="281" y="298"/>
                </a:cxn>
                <a:cxn ang="0">
                  <a:pos x="280" y="305"/>
                </a:cxn>
                <a:cxn ang="0">
                  <a:pos x="286" y="324"/>
                </a:cxn>
                <a:cxn ang="0">
                  <a:pos x="290" y="347"/>
                </a:cxn>
                <a:cxn ang="0">
                  <a:pos x="282" y="365"/>
                </a:cxn>
                <a:cxn ang="0">
                  <a:pos x="275" y="379"/>
                </a:cxn>
                <a:cxn ang="0">
                  <a:pos x="266" y="392"/>
                </a:cxn>
                <a:cxn ang="0">
                  <a:pos x="262" y="414"/>
                </a:cxn>
                <a:cxn ang="0">
                  <a:pos x="262" y="435"/>
                </a:cxn>
                <a:cxn ang="0">
                  <a:pos x="259" y="452"/>
                </a:cxn>
                <a:cxn ang="0">
                  <a:pos x="248" y="470"/>
                </a:cxn>
                <a:cxn ang="0">
                  <a:pos x="232" y="488"/>
                </a:cxn>
                <a:cxn ang="0">
                  <a:pos x="239" y="503"/>
                </a:cxn>
                <a:cxn ang="0">
                  <a:pos x="219" y="499"/>
                </a:cxn>
                <a:cxn ang="0">
                  <a:pos x="194" y="501"/>
                </a:cxn>
                <a:cxn ang="0">
                  <a:pos x="176" y="512"/>
                </a:cxn>
                <a:cxn ang="0">
                  <a:pos x="163" y="496"/>
                </a:cxn>
                <a:cxn ang="0">
                  <a:pos x="167" y="484"/>
                </a:cxn>
                <a:cxn ang="0">
                  <a:pos x="160" y="466"/>
                </a:cxn>
                <a:cxn ang="0">
                  <a:pos x="148" y="449"/>
                </a:cxn>
                <a:cxn ang="0">
                  <a:pos x="127" y="436"/>
                </a:cxn>
                <a:cxn ang="0">
                  <a:pos x="123" y="429"/>
                </a:cxn>
                <a:cxn ang="0">
                  <a:pos x="112" y="427"/>
                </a:cxn>
                <a:cxn ang="0">
                  <a:pos x="111" y="422"/>
                </a:cxn>
                <a:cxn ang="0">
                  <a:pos x="95" y="401"/>
                </a:cxn>
                <a:cxn ang="0">
                  <a:pos x="104" y="373"/>
                </a:cxn>
                <a:cxn ang="0">
                  <a:pos x="102" y="347"/>
                </a:cxn>
                <a:cxn ang="0">
                  <a:pos x="68" y="347"/>
                </a:cxn>
                <a:cxn ang="0">
                  <a:pos x="53" y="308"/>
                </a:cxn>
                <a:cxn ang="0">
                  <a:pos x="35" y="294"/>
                </a:cxn>
                <a:cxn ang="0">
                  <a:pos x="27" y="287"/>
                </a:cxn>
                <a:cxn ang="0">
                  <a:pos x="10" y="266"/>
                </a:cxn>
                <a:cxn ang="0">
                  <a:pos x="0" y="231"/>
                </a:cxn>
                <a:cxn ang="0">
                  <a:pos x="8" y="214"/>
                </a:cxn>
                <a:cxn ang="0">
                  <a:pos x="11" y="194"/>
                </a:cxn>
                <a:cxn ang="0">
                  <a:pos x="26" y="175"/>
                </a:cxn>
                <a:cxn ang="0">
                  <a:pos x="38" y="154"/>
                </a:cxn>
                <a:cxn ang="0">
                  <a:pos x="28" y="137"/>
                </a:cxn>
                <a:cxn ang="0">
                  <a:pos x="26" y="118"/>
                </a:cxn>
                <a:cxn ang="0">
                  <a:pos x="74" y="90"/>
                </a:cxn>
                <a:cxn ang="0">
                  <a:pos x="85" y="63"/>
                </a:cxn>
                <a:cxn ang="0">
                  <a:pos x="82" y="44"/>
                </a:cxn>
                <a:cxn ang="0">
                  <a:pos x="69" y="34"/>
                </a:cxn>
                <a:cxn ang="0">
                  <a:pos x="57" y="18"/>
                </a:cxn>
                <a:cxn ang="0">
                  <a:pos x="50" y="14"/>
                </a:cxn>
                <a:cxn ang="0">
                  <a:pos x="99" y="9"/>
                </a:cxn>
                <a:cxn ang="0">
                  <a:pos x="237" y="0"/>
                </a:cxn>
              </a:cxnLst>
              <a:rect l="0" t="0" r="r" b="b"/>
              <a:pathLst>
                <a:path w="290" h="516">
                  <a:moveTo>
                    <a:pt x="237" y="0"/>
                  </a:moveTo>
                  <a:lnTo>
                    <a:pt x="237" y="9"/>
                  </a:lnTo>
                  <a:lnTo>
                    <a:pt x="238" y="16"/>
                  </a:lnTo>
                  <a:lnTo>
                    <a:pt x="241" y="23"/>
                  </a:lnTo>
                  <a:lnTo>
                    <a:pt x="246" y="30"/>
                  </a:lnTo>
                  <a:lnTo>
                    <a:pt x="247" y="32"/>
                  </a:lnTo>
                  <a:lnTo>
                    <a:pt x="248" y="34"/>
                  </a:lnTo>
                  <a:lnTo>
                    <a:pt x="251" y="36"/>
                  </a:lnTo>
                  <a:lnTo>
                    <a:pt x="251" y="44"/>
                  </a:lnTo>
                  <a:lnTo>
                    <a:pt x="259" y="58"/>
                  </a:lnTo>
                  <a:lnTo>
                    <a:pt x="265" y="72"/>
                  </a:lnTo>
                  <a:lnTo>
                    <a:pt x="267" y="86"/>
                  </a:lnTo>
                  <a:lnTo>
                    <a:pt x="267" y="103"/>
                  </a:lnTo>
                  <a:lnTo>
                    <a:pt x="268" y="118"/>
                  </a:lnTo>
                  <a:lnTo>
                    <a:pt x="272" y="151"/>
                  </a:lnTo>
                  <a:lnTo>
                    <a:pt x="275" y="184"/>
                  </a:lnTo>
                  <a:lnTo>
                    <a:pt x="279" y="217"/>
                  </a:lnTo>
                  <a:lnTo>
                    <a:pt x="282" y="247"/>
                  </a:lnTo>
                  <a:lnTo>
                    <a:pt x="284" y="271"/>
                  </a:lnTo>
                  <a:lnTo>
                    <a:pt x="284" y="285"/>
                  </a:lnTo>
                  <a:lnTo>
                    <a:pt x="281" y="292"/>
                  </a:lnTo>
                  <a:lnTo>
                    <a:pt x="280" y="295"/>
                  </a:lnTo>
                  <a:lnTo>
                    <a:pt x="280" y="298"/>
                  </a:lnTo>
                  <a:lnTo>
                    <a:pt x="281" y="298"/>
                  </a:lnTo>
                  <a:lnTo>
                    <a:pt x="282" y="299"/>
                  </a:lnTo>
                  <a:lnTo>
                    <a:pt x="282" y="300"/>
                  </a:lnTo>
                  <a:lnTo>
                    <a:pt x="280" y="305"/>
                  </a:lnTo>
                  <a:lnTo>
                    <a:pt x="280" y="309"/>
                  </a:lnTo>
                  <a:lnTo>
                    <a:pt x="282" y="317"/>
                  </a:lnTo>
                  <a:lnTo>
                    <a:pt x="286" y="324"/>
                  </a:lnTo>
                  <a:lnTo>
                    <a:pt x="289" y="334"/>
                  </a:lnTo>
                  <a:lnTo>
                    <a:pt x="290" y="343"/>
                  </a:lnTo>
                  <a:lnTo>
                    <a:pt x="290" y="347"/>
                  </a:lnTo>
                  <a:lnTo>
                    <a:pt x="287" y="354"/>
                  </a:lnTo>
                  <a:lnTo>
                    <a:pt x="284" y="357"/>
                  </a:lnTo>
                  <a:lnTo>
                    <a:pt x="282" y="365"/>
                  </a:lnTo>
                  <a:lnTo>
                    <a:pt x="280" y="371"/>
                  </a:lnTo>
                  <a:lnTo>
                    <a:pt x="276" y="377"/>
                  </a:lnTo>
                  <a:lnTo>
                    <a:pt x="275" y="379"/>
                  </a:lnTo>
                  <a:lnTo>
                    <a:pt x="273" y="383"/>
                  </a:lnTo>
                  <a:lnTo>
                    <a:pt x="272" y="386"/>
                  </a:lnTo>
                  <a:lnTo>
                    <a:pt x="266" y="392"/>
                  </a:lnTo>
                  <a:lnTo>
                    <a:pt x="262" y="394"/>
                  </a:lnTo>
                  <a:lnTo>
                    <a:pt x="263" y="405"/>
                  </a:lnTo>
                  <a:lnTo>
                    <a:pt x="262" y="414"/>
                  </a:lnTo>
                  <a:lnTo>
                    <a:pt x="260" y="425"/>
                  </a:lnTo>
                  <a:lnTo>
                    <a:pt x="260" y="428"/>
                  </a:lnTo>
                  <a:lnTo>
                    <a:pt x="262" y="435"/>
                  </a:lnTo>
                  <a:lnTo>
                    <a:pt x="262" y="440"/>
                  </a:lnTo>
                  <a:lnTo>
                    <a:pt x="261" y="446"/>
                  </a:lnTo>
                  <a:lnTo>
                    <a:pt x="259" y="452"/>
                  </a:lnTo>
                  <a:lnTo>
                    <a:pt x="258" y="459"/>
                  </a:lnTo>
                  <a:lnTo>
                    <a:pt x="260" y="468"/>
                  </a:lnTo>
                  <a:lnTo>
                    <a:pt x="248" y="470"/>
                  </a:lnTo>
                  <a:lnTo>
                    <a:pt x="238" y="475"/>
                  </a:lnTo>
                  <a:lnTo>
                    <a:pt x="231" y="482"/>
                  </a:lnTo>
                  <a:lnTo>
                    <a:pt x="232" y="488"/>
                  </a:lnTo>
                  <a:lnTo>
                    <a:pt x="235" y="492"/>
                  </a:lnTo>
                  <a:lnTo>
                    <a:pt x="238" y="497"/>
                  </a:lnTo>
                  <a:lnTo>
                    <a:pt x="239" y="503"/>
                  </a:lnTo>
                  <a:lnTo>
                    <a:pt x="237" y="508"/>
                  </a:lnTo>
                  <a:lnTo>
                    <a:pt x="229" y="503"/>
                  </a:lnTo>
                  <a:lnTo>
                    <a:pt x="219" y="499"/>
                  </a:lnTo>
                  <a:lnTo>
                    <a:pt x="210" y="498"/>
                  </a:lnTo>
                  <a:lnTo>
                    <a:pt x="202" y="498"/>
                  </a:lnTo>
                  <a:lnTo>
                    <a:pt x="194" y="501"/>
                  </a:lnTo>
                  <a:lnTo>
                    <a:pt x="188" y="506"/>
                  </a:lnTo>
                  <a:lnTo>
                    <a:pt x="183" y="516"/>
                  </a:lnTo>
                  <a:lnTo>
                    <a:pt x="176" y="512"/>
                  </a:lnTo>
                  <a:lnTo>
                    <a:pt x="168" y="506"/>
                  </a:lnTo>
                  <a:lnTo>
                    <a:pt x="163" y="498"/>
                  </a:lnTo>
                  <a:lnTo>
                    <a:pt x="163" y="496"/>
                  </a:lnTo>
                  <a:lnTo>
                    <a:pt x="166" y="491"/>
                  </a:lnTo>
                  <a:lnTo>
                    <a:pt x="167" y="488"/>
                  </a:lnTo>
                  <a:lnTo>
                    <a:pt x="167" y="484"/>
                  </a:lnTo>
                  <a:lnTo>
                    <a:pt x="166" y="477"/>
                  </a:lnTo>
                  <a:lnTo>
                    <a:pt x="162" y="471"/>
                  </a:lnTo>
                  <a:lnTo>
                    <a:pt x="160" y="466"/>
                  </a:lnTo>
                  <a:lnTo>
                    <a:pt x="161" y="459"/>
                  </a:lnTo>
                  <a:lnTo>
                    <a:pt x="154" y="455"/>
                  </a:lnTo>
                  <a:lnTo>
                    <a:pt x="148" y="449"/>
                  </a:lnTo>
                  <a:lnTo>
                    <a:pt x="142" y="442"/>
                  </a:lnTo>
                  <a:lnTo>
                    <a:pt x="135" y="436"/>
                  </a:lnTo>
                  <a:lnTo>
                    <a:pt x="127" y="436"/>
                  </a:lnTo>
                  <a:lnTo>
                    <a:pt x="127" y="431"/>
                  </a:lnTo>
                  <a:lnTo>
                    <a:pt x="125" y="431"/>
                  </a:lnTo>
                  <a:lnTo>
                    <a:pt x="123" y="429"/>
                  </a:lnTo>
                  <a:lnTo>
                    <a:pt x="117" y="429"/>
                  </a:lnTo>
                  <a:lnTo>
                    <a:pt x="113" y="428"/>
                  </a:lnTo>
                  <a:lnTo>
                    <a:pt x="112" y="427"/>
                  </a:lnTo>
                  <a:lnTo>
                    <a:pt x="112" y="425"/>
                  </a:lnTo>
                  <a:lnTo>
                    <a:pt x="111" y="424"/>
                  </a:lnTo>
                  <a:lnTo>
                    <a:pt x="111" y="422"/>
                  </a:lnTo>
                  <a:lnTo>
                    <a:pt x="102" y="417"/>
                  </a:lnTo>
                  <a:lnTo>
                    <a:pt x="97" y="410"/>
                  </a:lnTo>
                  <a:lnTo>
                    <a:pt x="95" y="401"/>
                  </a:lnTo>
                  <a:lnTo>
                    <a:pt x="96" y="392"/>
                  </a:lnTo>
                  <a:lnTo>
                    <a:pt x="102" y="380"/>
                  </a:lnTo>
                  <a:lnTo>
                    <a:pt x="104" y="373"/>
                  </a:lnTo>
                  <a:lnTo>
                    <a:pt x="105" y="364"/>
                  </a:lnTo>
                  <a:lnTo>
                    <a:pt x="107" y="352"/>
                  </a:lnTo>
                  <a:lnTo>
                    <a:pt x="102" y="347"/>
                  </a:lnTo>
                  <a:lnTo>
                    <a:pt x="93" y="342"/>
                  </a:lnTo>
                  <a:lnTo>
                    <a:pt x="85" y="341"/>
                  </a:lnTo>
                  <a:lnTo>
                    <a:pt x="68" y="347"/>
                  </a:lnTo>
                  <a:lnTo>
                    <a:pt x="63" y="326"/>
                  </a:lnTo>
                  <a:lnTo>
                    <a:pt x="60" y="315"/>
                  </a:lnTo>
                  <a:lnTo>
                    <a:pt x="53" y="308"/>
                  </a:lnTo>
                  <a:lnTo>
                    <a:pt x="46" y="305"/>
                  </a:lnTo>
                  <a:lnTo>
                    <a:pt x="38" y="299"/>
                  </a:lnTo>
                  <a:lnTo>
                    <a:pt x="35" y="294"/>
                  </a:lnTo>
                  <a:lnTo>
                    <a:pt x="33" y="292"/>
                  </a:lnTo>
                  <a:lnTo>
                    <a:pt x="32" y="289"/>
                  </a:lnTo>
                  <a:lnTo>
                    <a:pt x="27" y="287"/>
                  </a:lnTo>
                  <a:lnTo>
                    <a:pt x="15" y="278"/>
                  </a:lnTo>
                  <a:lnTo>
                    <a:pt x="12" y="273"/>
                  </a:lnTo>
                  <a:lnTo>
                    <a:pt x="10" y="266"/>
                  </a:lnTo>
                  <a:lnTo>
                    <a:pt x="8" y="258"/>
                  </a:lnTo>
                  <a:lnTo>
                    <a:pt x="3" y="240"/>
                  </a:lnTo>
                  <a:lnTo>
                    <a:pt x="0" y="231"/>
                  </a:lnTo>
                  <a:lnTo>
                    <a:pt x="1" y="225"/>
                  </a:lnTo>
                  <a:lnTo>
                    <a:pt x="4" y="221"/>
                  </a:lnTo>
                  <a:lnTo>
                    <a:pt x="8" y="214"/>
                  </a:lnTo>
                  <a:lnTo>
                    <a:pt x="8" y="208"/>
                  </a:lnTo>
                  <a:lnTo>
                    <a:pt x="6" y="200"/>
                  </a:lnTo>
                  <a:lnTo>
                    <a:pt x="11" y="194"/>
                  </a:lnTo>
                  <a:lnTo>
                    <a:pt x="19" y="189"/>
                  </a:lnTo>
                  <a:lnTo>
                    <a:pt x="26" y="186"/>
                  </a:lnTo>
                  <a:lnTo>
                    <a:pt x="26" y="175"/>
                  </a:lnTo>
                  <a:lnTo>
                    <a:pt x="29" y="168"/>
                  </a:lnTo>
                  <a:lnTo>
                    <a:pt x="34" y="161"/>
                  </a:lnTo>
                  <a:lnTo>
                    <a:pt x="38" y="154"/>
                  </a:lnTo>
                  <a:lnTo>
                    <a:pt x="35" y="147"/>
                  </a:lnTo>
                  <a:lnTo>
                    <a:pt x="32" y="141"/>
                  </a:lnTo>
                  <a:lnTo>
                    <a:pt x="28" y="137"/>
                  </a:lnTo>
                  <a:lnTo>
                    <a:pt x="26" y="132"/>
                  </a:lnTo>
                  <a:lnTo>
                    <a:pt x="25" y="126"/>
                  </a:lnTo>
                  <a:lnTo>
                    <a:pt x="26" y="118"/>
                  </a:lnTo>
                  <a:lnTo>
                    <a:pt x="49" y="111"/>
                  </a:lnTo>
                  <a:lnTo>
                    <a:pt x="71" y="102"/>
                  </a:lnTo>
                  <a:lnTo>
                    <a:pt x="74" y="90"/>
                  </a:lnTo>
                  <a:lnTo>
                    <a:pt x="78" y="81"/>
                  </a:lnTo>
                  <a:lnTo>
                    <a:pt x="83" y="72"/>
                  </a:lnTo>
                  <a:lnTo>
                    <a:pt x="85" y="63"/>
                  </a:lnTo>
                  <a:lnTo>
                    <a:pt x="85" y="53"/>
                  </a:lnTo>
                  <a:lnTo>
                    <a:pt x="84" y="48"/>
                  </a:lnTo>
                  <a:lnTo>
                    <a:pt x="82" y="44"/>
                  </a:lnTo>
                  <a:lnTo>
                    <a:pt x="78" y="41"/>
                  </a:lnTo>
                  <a:lnTo>
                    <a:pt x="71" y="36"/>
                  </a:lnTo>
                  <a:lnTo>
                    <a:pt x="69" y="34"/>
                  </a:lnTo>
                  <a:lnTo>
                    <a:pt x="62" y="23"/>
                  </a:lnTo>
                  <a:lnTo>
                    <a:pt x="60" y="19"/>
                  </a:lnTo>
                  <a:lnTo>
                    <a:pt x="57" y="18"/>
                  </a:lnTo>
                  <a:lnTo>
                    <a:pt x="56" y="16"/>
                  </a:lnTo>
                  <a:lnTo>
                    <a:pt x="53" y="16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52" y="11"/>
                  </a:lnTo>
                  <a:lnTo>
                    <a:pt x="99" y="9"/>
                  </a:lnTo>
                  <a:lnTo>
                    <a:pt x="146" y="6"/>
                  </a:lnTo>
                  <a:lnTo>
                    <a:pt x="191" y="2"/>
                  </a:lnTo>
                  <a:lnTo>
                    <a:pt x="237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28"/>
            <p:cNvSpPr>
              <a:spLocks/>
            </p:cNvSpPr>
            <p:nvPr/>
          </p:nvSpPr>
          <p:spPr bwMode="auto">
            <a:xfrm>
              <a:off x="7045687" y="2007636"/>
              <a:ext cx="657953" cy="735254"/>
            </a:xfrm>
            <a:custGeom>
              <a:avLst/>
              <a:gdLst/>
              <a:ahLst/>
              <a:cxnLst>
                <a:cxn ang="0">
                  <a:pos x="123" y="14"/>
                </a:cxn>
                <a:cxn ang="0">
                  <a:pos x="138" y="30"/>
                </a:cxn>
                <a:cxn ang="0">
                  <a:pos x="178" y="57"/>
                </a:cxn>
                <a:cxn ang="0">
                  <a:pos x="223" y="63"/>
                </a:cxn>
                <a:cxn ang="0">
                  <a:pos x="234" y="64"/>
                </a:cxn>
                <a:cxn ang="0">
                  <a:pos x="259" y="77"/>
                </a:cxn>
                <a:cxn ang="0">
                  <a:pos x="301" y="79"/>
                </a:cxn>
                <a:cxn ang="0">
                  <a:pos x="305" y="84"/>
                </a:cxn>
                <a:cxn ang="0">
                  <a:pos x="315" y="94"/>
                </a:cxn>
                <a:cxn ang="0">
                  <a:pos x="329" y="114"/>
                </a:cxn>
                <a:cxn ang="0">
                  <a:pos x="328" y="132"/>
                </a:cxn>
                <a:cxn ang="0">
                  <a:pos x="337" y="141"/>
                </a:cxn>
                <a:cxn ang="0">
                  <a:pos x="344" y="157"/>
                </a:cxn>
                <a:cxn ang="0">
                  <a:pos x="333" y="167"/>
                </a:cxn>
                <a:cxn ang="0">
                  <a:pos x="323" y="192"/>
                </a:cxn>
                <a:cxn ang="0">
                  <a:pos x="327" y="210"/>
                </a:cxn>
                <a:cxn ang="0">
                  <a:pos x="333" y="207"/>
                </a:cxn>
                <a:cxn ang="0">
                  <a:pos x="335" y="203"/>
                </a:cxn>
                <a:cxn ang="0">
                  <a:pos x="358" y="175"/>
                </a:cxn>
                <a:cxn ang="0">
                  <a:pos x="365" y="190"/>
                </a:cxn>
                <a:cxn ang="0">
                  <a:pos x="358" y="209"/>
                </a:cxn>
                <a:cxn ang="0">
                  <a:pos x="360" y="240"/>
                </a:cxn>
                <a:cxn ang="0">
                  <a:pos x="353" y="245"/>
                </a:cxn>
                <a:cxn ang="0">
                  <a:pos x="350" y="254"/>
                </a:cxn>
                <a:cxn ang="0">
                  <a:pos x="351" y="274"/>
                </a:cxn>
                <a:cxn ang="0">
                  <a:pos x="347" y="304"/>
                </a:cxn>
                <a:cxn ang="0">
                  <a:pos x="345" y="335"/>
                </a:cxn>
                <a:cxn ang="0">
                  <a:pos x="344" y="346"/>
                </a:cxn>
                <a:cxn ang="0">
                  <a:pos x="347" y="354"/>
                </a:cxn>
                <a:cxn ang="0">
                  <a:pos x="355" y="373"/>
                </a:cxn>
                <a:cxn ang="0">
                  <a:pos x="308" y="400"/>
                </a:cxn>
                <a:cxn ang="0">
                  <a:pos x="165" y="409"/>
                </a:cxn>
                <a:cxn ang="0">
                  <a:pos x="163" y="402"/>
                </a:cxn>
                <a:cxn ang="0">
                  <a:pos x="152" y="396"/>
                </a:cxn>
                <a:cxn ang="0">
                  <a:pos x="128" y="361"/>
                </a:cxn>
                <a:cxn ang="0">
                  <a:pos x="132" y="342"/>
                </a:cxn>
                <a:cxn ang="0">
                  <a:pos x="126" y="336"/>
                </a:cxn>
                <a:cxn ang="0">
                  <a:pos x="119" y="321"/>
                </a:cxn>
                <a:cxn ang="0">
                  <a:pos x="116" y="294"/>
                </a:cxn>
                <a:cxn ang="0">
                  <a:pos x="100" y="273"/>
                </a:cxn>
                <a:cxn ang="0">
                  <a:pos x="85" y="268"/>
                </a:cxn>
                <a:cxn ang="0">
                  <a:pos x="61" y="239"/>
                </a:cxn>
                <a:cxn ang="0">
                  <a:pos x="52" y="237"/>
                </a:cxn>
                <a:cxn ang="0">
                  <a:pos x="37" y="225"/>
                </a:cxn>
                <a:cxn ang="0">
                  <a:pos x="21" y="221"/>
                </a:cxn>
                <a:cxn ang="0">
                  <a:pos x="16" y="213"/>
                </a:cxn>
                <a:cxn ang="0">
                  <a:pos x="11" y="199"/>
                </a:cxn>
                <a:cxn ang="0">
                  <a:pos x="17" y="149"/>
                </a:cxn>
                <a:cxn ang="0">
                  <a:pos x="1" y="130"/>
                </a:cxn>
                <a:cxn ang="0">
                  <a:pos x="3" y="122"/>
                </a:cxn>
                <a:cxn ang="0">
                  <a:pos x="7" y="116"/>
                </a:cxn>
                <a:cxn ang="0">
                  <a:pos x="9" y="105"/>
                </a:cxn>
                <a:cxn ang="0">
                  <a:pos x="16" y="102"/>
                </a:cxn>
                <a:cxn ang="0">
                  <a:pos x="30" y="92"/>
                </a:cxn>
                <a:cxn ang="0">
                  <a:pos x="36" y="50"/>
                </a:cxn>
                <a:cxn ang="0">
                  <a:pos x="40" y="30"/>
                </a:cxn>
                <a:cxn ang="0">
                  <a:pos x="43" y="23"/>
                </a:cxn>
                <a:cxn ang="0">
                  <a:pos x="78" y="23"/>
                </a:cxn>
                <a:cxn ang="0">
                  <a:pos x="114" y="4"/>
                </a:cxn>
              </a:cxnLst>
              <a:rect l="0" t="0" r="r" b="b"/>
              <a:pathLst>
                <a:path w="366" h="409">
                  <a:moveTo>
                    <a:pt x="124" y="0"/>
                  </a:moveTo>
                  <a:lnTo>
                    <a:pt x="125" y="7"/>
                  </a:lnTo>
                  <a:lnTo>
                    <a:pt x="123" y="14"/>
                  </a:lnTo>
                  <a:lnTo>
                    <a:pt x="119" y="23"/>
                  </a:lnTo>
                  <a:lnTo>
                    <a:pt x="118" y="31"/>
                  </a:lnTo>
                  <a:lnTo>
                    <a:pt x="138" y="30"/>
                  </a:lnTo>
                  <a:lnTo>
                    <a:pt x="154" y="35"/>
                  </a:lnTo>
                  <a:lnTo>
                    <a:pt x="168" y="44"/>
                  </a:lnTo>
                  <a:lnTo>
                    <a:pt x="178" y="57"/>
                  </a:lnTo>
                  <a:lnTo>
                    <a:pt x="193" y="59"/>
                  </a:lnTo>
                  <a:lnTo>
                    <a:pt x="208" y="60"/>
                  </a:lnTo>
                  <a:lnTo>
                    <a:pt x="223" y="63"/>
                  </a:lnTo>
                  <a:lnTo>
                    <a:pt x="227" y="63"/>
                  </a:lnTo>
                  <a:lnTo>
                    <a:pt x="230" y="64"/>
                  </a:lnTo>
                  <a:lnTo>
                    <a:pt x="234" y="64"/>
                  </a:lnTo>
                  <a:lnTo>
                    <a:pt x="237" y="65"/>
                  </a:lnTo>
                  <a:lnTo>
                    <a:pt x="248" y="71"/>
                  </a:lnTo>
                  <a:lnTo>
                    <a:pt x="259" y="77"/>
                  </a:lnTo>
                  <a:lnTo>
                    <a:pt x="273" y="78"/>
                  </a:lnTo>
                  <a:lnTo>
                    <a:pt x="287" y="78"/>
                  </a:lnTo>
                  <a:lnTo>
                    <a:pt x="301" y="79"/>
                  </a:lnTo>
                  <a:lnTo>
                    <a:pt x="302" y="81"/>
                  </a:lnTo>
                  <a:lnTo>
                    <a:pt x="302" y="83"/>
                  </a:lnTo>
                  <a:lnTo>
                    <a:pt x="305" y="84"/>
                  </a:lnTo>
                  <a:lnTo>
                    <a:pt x="307" y="86"/>
                  </a:lnTo>
                  <a:lnTo>
                    <a:pt x="307" y="93"/>
                  </a:lnTo>
                  <a:lnTo>
                    <a:pt x="315" y="94"/>
                  </a:lnTo>
                  <a:lnTo>
                    <a:pt x="327" y="99"/>
                  </a:lnTo>
                  <a:lnTo>
                    <a:pt x="329" y="107"/>
                  </a:lnTo>
                  <a:lnTo>
                    <a:pt x="329" y="114"/>
                  </a:lnTo>
                  <a:lnTo>
                    <a:pt x="328" y="121"/>
                  </a:lnTo>
                  <a:lnTo>
                    <a:pt x="327" y="130"/>
                  </a:lnTo>
                  <a:lnTo>
                    <a:pt x="328" y="132"/>
                  </a:lnTo>
                  <a:lnTo>
                    <a:pt x="330" y="133"/>
                  </a:lnTo>
                  <a:lnTo>
                    <a:pt x="338" y="133"/>
                  </a:lnTo>
                  <a:lnTo>
                    <a:pt x="337" y="141"/>
                  </a:lnTo>
                  <a:lnTo>
                    <a:pt x="340" y="147"/>
                  </a:lnTo>
                  <a:lnTo>
                    <a:pt x="342" y="151"/>
                  </a:lnTo>
                  <a:lnTo>
                    <a:pt x="344" y="157"/>
                  </a:lnTo>
                  <a:lnTo>
                    <a:pt x="344" y="164"/>
                  </a:lnTo>
                  <a:lnTo>
                    <a:pt x="337" y="167"/>
                  </a:lnTo>
                  <a:lnTo>
                    <a:pt x="333" y="167"/>
                  </a:lnTo>
                  <a:lnTo>
                    <a:pt x="331" y="176"/>
                  </a:lnTo>
                  <a:lnTo>
                    <a:pt x="328" y="184"/>
                  </a:lnTo>
                  <a:lnTo>
                    <a:pt x="323" y="192"/>
                  </a:lnTo>
                  <a:lnTo>
                    <a:pt x="322" y="200"/>
                  </a:lnTo>
                  <a:lnTo>
                    <a:pt x="324" y="209"/>
                  </a:lnTo>
                  <a:lnTo>
                    <a:pt x="327" y="210"/>
                  </a:lnTo>
                  <a:lnTo>
                    <a:pt x="329" y="210"/>
                  </a:lnTo>
                  <a:lnTo>
                    <a:pt x="330" y="209"/>
                  </a:lnTo>
                  <a:lnTo>
                    <a:pt x="333" y="207"/>
                  </a:lnTo>
                  <a:lnTo>
                    <a:pt x="333" y="206"/>
                  </a:lnTo>
                  <a:lnTo>
                    <a:pt x="334" y="204"/>
                  </a:lnTo>
                  <a:lnTo>
                    <a:pt x="335" y="203"/>
                  </a:lnTo>
                  <a:lnTo>
                    <a:pt x="342" y="195"/>
                  </a:lnTo>
                  <a:lnTo>
                    <a:pt x="349" y="184"/>
                  </a:lnTo>
                  <a:lnTo>
                    <a:pt x="358" y="175"/>
                  </a:lnTo>
                  <a:lnTo>
                    <a:pt x="364" y="178"/>
                  </a:lnTo>
                  <a:lnTo>
                    <a:pt x="366" y="184"/>
                  </a:lnTo>
                  <a:lnTo>
                    <a:pt x="365" y="190"/>
                  </a:lnTo>
                  <a:lnTo>
                    <a:pt x="363" y="196"/>
                  </a:lnTo>
                  <a:lnTo>
                    <a:pt x="359" y="202"/>
                  </a:lnTo>
                  <a:lnTo>
                    <a:pt x="358" y="209"/>
                  </a:lnTo>
                  <a:lnTo>
                    <a:pt x="357" y="220"/>
                  </a:lnTo>
                  <a:lnTo>
                    <a:pt x="357" y="230"/>
                  </a:lnTo>
                  <a:lnTo>
                    <a:pt x="360" y="240"/>
                  </a:lnTo>
                  <a:lnTo>
                    <a:pt x="357" y="241"/>
                  </a:lnTo>
                  <a:lnTo>
                    <a:pt x="355" y="242"/>
                  </a:lnTo>
                  <a:lnTo>
                    <a:pt x="353" y="245"/>
                  </a:lnTo>
                  <a:lnTo>
                    <a:pt x="352" y="248"/>
                  </a:lnTo>
                  <a:lnTo>
                    <a:pt x="351" y="251"/>
                  </a:lnTo>
                  <a:lnTo>
                    <a:pt x="350" y="254"/>
                  </a:lnTo>
                  <a:lnTo>
                    <a:pt x="349" y="256"/>
                  </a:lnTo>
                  <a:lnTo>
                    <a:pt x="349" y="266"/>
                  </a:lnTo>
                  <a:lnTo>
                    <a:pt x="351" y="274"/>
                  </a:lnTo>
                  <a:lnTo>
                    <a:pt x="352" y="282"/>
                  </a:lnTo>
                  <a:lnTo>
                    <a:pt x="350" y="293"/>
                  </a:lnTo>
                  <a:lnTo>
                    <a:pt x="347" y="304"/>
                  </a:lnTo>
                  <a:lnTo>
                    <a:pt x="344" y="316"/>
                  </a:lnTo>
                  <a:lnTo>
                    <a:pt x="344" y="325"/>
                  </a:lnTo>
                  <a:lnTo>
                    <a:pt x="345" y="335"/>
                  </a:lnTo>
                  <a:lnTo>
                    <a:pt x="347" y="342"/>
                  </a:lnTo>
                  <a:lnTo>
                    <a:pt x="347" y="344"/>
                  </a:lnTo>
                  <a:lnTo>
                    <a:pt x="344" y="346"/>
                  </a:lnTo>
                  <a:lnTo>
                    <a:pt x="344" y="350"/>
                  </a:lnTo>
                  <a:lnTo>
                    <a:pt x="345" y="351"/>
                  </a:lnTo>
                  <a:lnTo>
                    <a:pt x="347" y="354"/>
                  </a:lnTo>
                  <a:lnTo>
                    <a:pt x="348" y="356"/>
                  </a:lnTo>
                  <a:lnTo>
                    <a:pt x="352" y="365"/>
                  </a:lnTo>
                  <a:lnTo>
                    <a:pt x="355" y="373"/>
                  </a:lnTo>
                  <a:lnTo>
                    <a:pt x="356" y="384"/>
                  </a:lnTo>
                  <a:lnTo>
                    <a:pt x="355" y="398"/>
                  </a:lnTo>
                  <a:lnTo>
                    <a:pt x="308" y="400"/>
                  </a:lnTo>
                  <a:lnTo>
                    <a:pt x="217" y="407"/>
                  </a:lnTo>
                  <a:lnTo>
                    <a:pt x="170" y="409"/>
                  </a:lnTo>
                  <a:lnTo>
                    <a:pt x="165" y="409"/>
                  </a:lnTo>
                  <a:lnTo>
                    <a:pt x="164" y="408"/>
                  </a:lnTo>
                  <a:lnTo>
                    <a:pt x="164" y="405"/>
                  </a:lnTo>
                  <a:lnTo>
                    <a:pt x="163" y="402"/>
                  </a:lnTo>
                  <a:lnTo>
                    <a:pt x="163" y="399"/>
                  </a:lnTo>
                  <a:lnTo>
                    <a:pt x="161" y="398"/>
                  </a:lnTo>
                  <a:lnTo>
                    <a:pt x="152" y="396"/>
                  </a:lnTo>
                  <a:lnTo>
                    <a:pt x="136" y="392"/>
                  </a:lnTo>
                  <a:lnTo>
                    <a:pt x="135" y="382"/>
                  </a:lnTo>
                  <a:lnTo>
                    <a:pt x="128" y="361"/>
                  </a:lnTo>
                  <a:lnTo>
                    <a:pt x="128" y="352"/>
                  </a:lnTo>
                  <a:lnTo>
                    <a:pt x="132" y="344"/>
                  </a:lnTo>
                  <a:lnTo>
                    <a:pt x="132" y="342"/>
                  </a:lnTo>
                  <a:lnTo>
                    <a:pt x="131" y="339"/>
                  </a:lnTo>
                  <a:lnTo>
                    <a:pt x="129" y="337"/>
                  </a:lnTo>
                  <a:lnTo>
                    <a:pt x="126" y="336"/>
                  </a:lnTo>
                  <a:lnTo>
                    <a:pt x="123" y="332"/>
                  </a:lnTo>
                  <a:lnTo>
                    <a:pt x="122" y="330"/>
                  </a:lnTo>
                  <a:lnTo>
                    <a:pt x="119" y="321"/>
                  </a:lnTo>
                  <a:lnTo>
                    <a:pt x="119" y="311"/>
                  </a:lnTo>
                  <a:lnTo>
                    <a:pt x="118" y="302"/>
                  </a:lnTo>
                  <a:lnTo>
                    <a:pt x="116" y="294"/>
                  </a:lnTo>
                  <a:lnTo>
                    <a:pt x="110" y="282"/>
                  </a:lnTo>
                  <a:lnTo>
                    <a:pt x="102" y="274"/>
                  </a:lnTo>
                  <a:lnTo>
                    <a:pt x="100" y="273"/>
                  </a:lnTo>
                  <a:lnTo>
                    <a:pt x="96" y="272"/>
                  </a:lnTo>
                  <a:lnTo>
                    <a:pt x="92" y="270"/>
                  </a:lnTo>
                  <a:lnTo>
                    <a:pt x="85" y="268"/>
                  </a:lnTo>
                  <a:lnTo>
                    <a:pt x="71" y="249"/>
                  </a:lnTo>
                  <a:lnTo>
                    <a:pt x="62" y="240"/>
                  </a:lnTo>
                  <a:lnTo>
                    <a:pt x="61" y="239"/>
                  </a:lnTo>
                  <a:lnTo>
                    <a:pt x="58" y="239"/>
                  </a:lnTo>
                  <a:lnTo>
                    <a:pt x="55" y="238"/>
                  </a:lnTo>
                  <a:lnTo>
                    <a:pt x="52" y="237"/>
                  </a:lnTo>
                  <a:lnTo>
                    <a:pt x="48" y="234"/>
                  </a:lnTo>
                  <a:lnTo>
                    <a:pt x="40" y="226"/>
                  </a:lnTo>
                  <a:lnTo>
                    <a:pt x="37" y="225"/>
                  </a:lnTo>
                  <a:lnTo>
                    <a:pt x="30" y="225"/>
                  </a:lnTo>
                  <a:lnTo>
                    <a:pt x="23" y="223"/>
                  </a:lnTo>
                  <a:lnTo>
                    <a:pt x="21" y="221"/>
                  </a:lnTo>
                  <a:lnTo>
                    <a:pt x="18" y="217"/>
                  </a:lnTo>
                  <a:lnTo>
                    <a:pt x="17" y="216"/>
                  </a:lnTo>
                  <a:lnTo>
                    <a:pt x="16" y="213"/>
                  </a:lnTo>
                  <a:lnTo>
                    <a:pt x="15" y="212"/>
                  </a:lnTo>
                  <a:lnTo>
                    <a:pt x="9" y="212"/>
                  </a:lnTo>
                  <a:lnTo>
                    <a:pt x="11" y="199"/>
                  </a:lnTo>
                  <a:lnTo>
                    <a:pt x="11" y="172"/>
                  </a:lnTo>
                  <a:lnTo>
                    <a:pt x="12" y="160"/>
                  </a:lnTo>
                  <a:lnTo>
                    <a:pt x="17" y="149"/>
                  </a:lnTo>
                  <a:lnTo>
                    <a:pt x="14" y="141"/>
                  </a:lnTo>
                  <a:lnTo>
                    <a:pt x="9" y="134"/>
                  </a:lnTo>
                  <a:lnTo>
                    <a:pt x="1" y="130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3" y="122"/>
                  </a:lnTo>
                  <a:lnTo>
                    <a:pt x="5" y="121"/>
                  </a:lnTo>
                  <a:lnTo>
                    <a:pt x="7" y="119"/>
                  </a:lnTo>
                  <a:lnTo>
                    <a:pt x="7" y="116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9" y="105"/>
                  </a:lnTo>
                  <a:lnTo>
                    <a:pt x="10" y="104"/>
                  </a:lnTo>
                  <a:lnTo>
                    <a:pt x="14" y="102"/>
                  </a:lnTo>
                  <a:lnTo>
                    <a:pt x="16" y="102"/>
                  </a:lnTo>
                  <a:lnTo>
                    <a:pt x="17" y="101"/>
                  </a:lnTo>
                  <a:lnTo>
                    <a:pt x="23" y="98"/>
                  </a:lnTo>
                  <a:lnTo>
                    <a:pt x="30" y="92"/>
                  </a:lnTo>
                  <a:lnTo>
                    <a:pt x="37" y="87"/>
                  </a:lnTo>
                  <a:lnTo>
                    <a:pt x="37" y="67"/>
                  </a:lnTo>
                  <a:lnTo>
                    <a:pt x="36" y="50"/>
                  </a:lnTo>
                  <a:lnTo>
                    <a:pt x="34" y="31"/>
                  </a:lnTo>
                  <a:lnTo>
                    <a:pt x="38" y="31"/>
                  </a:lnTo>
                  <a:lnTo>
                    <a:pt x="40" y="30"/>
                  </a:lnTo>
                  <a:lnTo>
                    <a:pt x="41" y="29"/>
                  </a:lnTo>
                  <a:lnTo>
                    <a:pt x="43" y="27"/>
                  </a:lnTo>
                  <a:lnTo>
                    <a:pt x="43" y="23"/>
                  </a:lnTo>
                  <a:lnTo>
                    <a:pt x="53" y="28"/>
                  </a:lnTo>
                  <a:lnTo>
                    <a:pt x="66" y="28"/>
                  </a:lnTo>
                  <a:lnTo>
                    <a:pt x="78" y="23"/>
                  </a:lnTo>
                  <a:lnTo>
                    <a:pt x="90" y="17"/>
                  </a:lnTo>
                  <a:lnTo>
                    <a:pt x="102" y="10"/>
                  </a:lnTo>
                  <a:lnTo>
                    <a:pt x="114" y="4"/>
                  </a:lnTo>
                  <a:lnTo>
                    <a:pt x="124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29"/>
            <p:cNvSpPr>
              <a:spLocks/>
            </p:cNvSpPr>
            <p:nvPr/>
          </p:nvSpPr>
          <p:spPr bwMode="auto">
            <a:xfrm>
              <a:off x="6612445" y="2588289"/>
              <a:ext cx="792780" cy="515936"/>
            </a:xfrm>
            <a:custGeom>
              <a:avLst/>
              <a:gdLst/>
              <a:ahLst/>
              <a:cxnLst>
                <a:cxn ang="0">
                  <a:pos x="358" y="7"/>
                </a:cxn>
                <a:cxn ang="0">
                  <a:pos x="363" y="14"/>
                </a:cxn>
                <a:cxn ang="0">
                  <a:pos x="367" y="21"/>
                </a:cxn>
                <a:cxn ang="0">
                  <a:pos x="363" y="34"/>
                </a:cxn>
                <a:cxn ang="0">
                  <a:pos x="371" y="61"/>
                </a:cxn>
                <a:cxn ang="0">
                  <a:pos x="386" y="75"/>
                </a:cxn>
                <a:cxn ang="0">
                  <a:pos x="400" y="78"/>
                </a:cxn>
                <a:cxn ang="0">
                  <a:pos x="401" y="86"/>
                </a:cxn>
                <a:cxn ang="0">
                  <a:pos x="406" y="93"/>
                </a:cxn>
                <a:cxn ang="0">
                  <a:pos x="415" y="99"/>
                </a:cxn>
                <a:cxn ang="0">
                  <a:pos x="419" y="105"/>
                </a:cxn>
                <a:cxn ang="0">
                  <a:pos x="420" y="112"/>
                </a:cxn>
                <a:cxn ang="0">
                  <a:pos x="428" y="117"/>
                </a:cxn>
                <a:cxn ang="0">
                  <a:pos x="438" y="143"/>
                </a:cxn>
                <a:cxn ang="0">
                  <a:pos x="430" y="163"/>
                </a:cxn>
                <a:cxn ang="0">
                  <a:pos x="425" y="175"/>
                </a:cxn>
                <a:cxn ang="0">
                  <a:pos x="419" y="176"/>
                </a:cxn>
                <a:cxn ang="0">
                  <a:pos x="414" y="173"/>
                </a:cxn>
                <a:cxn ang="0">
                  <a:pos x="411" y="183"/>
                </a:cxn>
                <a:cxn ang="0">
                  <a:pos x="383" y="189"/>
                </a:cxn>
                <a:cxn ang="0">
                  <a:pos x="385" y="216"/>
                </a:cxn>
                <a:cxn ang="0">
                  <a:pos x="391" y="236"/>
                </a:cxn>
                <a:cxn ang="0">
                  <a:pos x="385" y="239"/>
                </a:cxn>
                <a:cxn ang="0">
                  <a:pos x="380" y="255"/>
                </a:cxn>
                <a:cxn ang="0">
                  <a:pos x="379" y="262"/>
                </a:cxn>
                <a:cxn ang="0">
                  <a:pos x="372" y="266"/>
                </a:cxn>
                <a:cxn ang="0">
                  <a:pos x="364" y="273"/>
                </a:cxn>
                <a:cxn ang="0">
                  <a:pos x="360" y="287"/>
                </a:cxn>
                <a:cxn ang="0">
                  <a:pos x="349" y="276"/>
                </a:cxn>
                <a:cxn ang="0">
                  <a:pos x="335" y="265"/>
                </a:cxn>
                <a:cxn ang="0">
                  <a:pos x="310" y="269"/>
                </a:cxn>
                <a:cxn ang="0">
                  <a:pos x="209" y="276"/>
                </a:cxn>
                <a:cxn ang="0">
                  <a:pos x="61" y="274"/>
                </a:cxn>
                <a:cxn ang="0">
                  <a:pos x="55" y="269"/>
                </a:cxn>
                <a:cxn ang="0">
                  <a:pos x="54" y="257"/>
                </a:cxn>
                <a:cxn ang="0">
                  <a:pos x="51" y="220"/>
                </a:cxn>
                <a:cxn ang="0">
                  <a:pos x="53" y="216"/>
                </a:cxn>
                <a:cxn ang="0">
                  <a:pos x="52" y="211"/>
                </a:cxn>
                <a:cxn ang="0">
                  <a:pos x="50" y="205"/>
                </a:cxn>
                <a:cxn ang="0">
                  <a:pos x="43" y="191"/>
                </a:cxn>
                <a:cxn ang="0">
                  <a:pos x="41" y="188"/>
                </a:cxn>
                <a:cxn ang="0">
                  <a:pos x="36" y="184"/>
                </a:cxn>
                <a:cxn ang="0">
                  <a:pos x="26" y="143"/>
                </a:cxn>
                <a:cxn ang="0">
                  <a:pos x="17" y="104"/>
                </a:cxn>
                <a:cxn ang="0">
                  <a:pos x="8" y="96"/>
                </a:cxn>
                <a:cxn ang="0">
                  <a:pos x="9" y="87"/>
                </a:cxn>
                <a:cxn ang="0">
                  <a:pos x="4" y="86"/>
                </a:cxn>
                <a:cxn ang="0">
                  <a:pos x="0" y="83"/>
                </a:cxn>
                <a:cxn ang="0">
                  <a:pos x="2" y="75"/>
                </a:cxn>
                <a:cxn ang="0">
                  <a:pos x="8" y="61"/>
                </a:cxn>
                <a:cxn ang="0">
                  <a:pos x="8" y="37"/>
                </a:cxn>
                <a:cxn ang="0">
                  <a:pos x="3" y="34"/>
                </a:cxn>
                <a:cxn ang="0">
                  <a:pos x="4" y="23"/>
                </a:cxn>
                <a:cxn ang="0">
                  <a:pos x="2" y="15"/>
                </a:cxn>
                <a:cxn ang="0">
                  <a:pos x="40" y="13"/>
                </a:cxn>
                <a:cxn ang="0">
                  <a:pos x="121" y="10"/>
                </a:cxn>
                <a:cxn ang="0">
                  <a:pos x="220" y="8"/>
                </a:cxn>
                <a:cxn ang="0">
                  <a:pos x="308" y="5"/>
                </a:cxn>
                <a:cxn ang="0">
                  <a:pos x="357" y="0"/>
                </a:cxn>
              </a:cxnLst>
              <a:rect l="0" t="0" r="r" b="b"/>
              <a:pathLst>
                <a:path w="441" h="287">
                  <a:moveTo>
                    <a:pt x="357" y="0"/>
                  </a:moveTo>
                  <a:lnTo>
                    <a:pt x="357" y="5"/>
                  </a:lnTo>
                  <a:lnTo>
                    <a:pt x="358" y="7"/>
                  </a:lnTo>
                  <a:lnTo>
                    <a:pt x="358" y="10"/>
                  </a:lnTo>
                  <a:lnTo>
                    <a:pt x="360" y="13"/>
                  </a:lnTo>
                  <a:lnTo>
                    <a:pt x="363" y="14"/>
                  </a:lnTo>
                  <a:lnTo>
                    <a:pt x="367" y="14"/>
                  </a:lnTo>
                  <a:lnTo>
                    <a:pt x="369" y="17"/>
                  </a:lnTo>
                  <a:lnTo>
                    <a:pt x="367" y="21"/>
                  </a:lnTo>
                  <a:lnTo>
                    <a:pt x="365" y="26"/>
                  </a:lnTo>
                  <a:lnTo>
                    <a:pt x="364" y="30"/>
                  </a:lnTo>
                  <a:lnTo>
                    <a:pt x="363" y="34"/>
                  </a:lnTo>
                  <a:lnTo>
                    <a:pt x="364" y="43"/>
                  </a:lnTo>
                  <a:lnTo>
                    <a:pt x="367" y="51"/>
                  </a:lnTo>
                  <a:lnTo>
                    <a:pt x="371" y="61"/>
                  </a:lnTo>
                  <a:lnTo>
                    <a:pt x="373" y="70"/>
                  </a:lnTo>
                  <a:lnTo>
                    <a:pt x="380" y="71"/>
                  </a:lnTo>
                  <a:lnTo>
                    <a:pt x="386" y="75"/>
                  </a:lnTo>
                  <a:lnTo>
                    <a:pt x="392" y="76"/>
                  </a:lnTo>
                  <a:lnTo>
                    <a:pt x="399" y="76"/>
                  </a:lnTo>
                  <a:lnTo>
                    <a:pt x="400" y="78"/>
                  </a:lnTo>
                  <a:lnTo>
                    <a:pt x="400" y="82"/>
                  </a:lnTo>
                  <a:lnTo>
                    <a:pt x="401" y="83"/>
                  </a:lnTo>
                  <a:lnTo>
                    <a:pt x="401" y="86"/>
                  </a:lnTo>
                  <a:lnTo>
                    <a:pt x="402" y="90"/>
                  </a:lnTo>
                  <a:lnTo>
                    <a:pt x="404" y="92"/>
                  </a:lnTo>
                  <a:lnTo>
                    <a:pt x="406" y="93"/>
                  </a:lnTo>
                  <a:lnTo>
                    <a:pt x="408" y="96"/>
                  </a:lnTo>
                  <a:lnTo>
                    <a:pt x="412" y="97"/>
                  </a:lnTo>
                  <a:lnTo>
                    <a:pt x="415" y="99"/>
                  </a:lnTo>
                  <a:lnTo>
                    <a:pt x="418" y="101"/>
                  </a:lnTo>
                  <a:lnTo>
                    <a:pt x="419" y="104"/>
                  </a:lnTo>
                  <a:lnTo>
                    <a:pt x="419" y="105"/>
                  </a:lnTo>
                  <a:lnTo>
                    <a:pt x="415" y="108"/>
                  </a:lnTo>
                  <a:lnTo>
                    <a:pt x="418" y="111"/>
                  </a:lnTo>
                  <a:lnTo>
                    <a:pt x="420" y="112"/>
                  </a:lnTo>
                  <a:lnTo>
                    <a:pt x="422" y="112"/>
                  </a:lnTo>
                  <a:lnTo>
                    <a:pt x="427" y="114"/>
                  </a:lnTo>
                  <a:lnTo>
                    <a:pt x="428" y="117"/>
                  </a:lnTo>
                  <a:lnTo>
                    <a:pt x="437" y="126"/>
                  </a:lnTo>
                  <a:lnTo>
                    <a:pt x="441" y="133"/>
                  </a:lnTo>
                  <a:lnTo>
                    <a:pt x="438" y="143"/>
                  </a:lnTo>
                  <a:lnTo>
                    <a:pt x="433" y="155"/>
                  </a:lnTo>
                  <a:lnTo>
                    <a:pt x="430" y="159"/>
                  </a:lnTo>
                  <a:lnTo>
                    <a:pt x="430" y="163"/>
                  </a:lnTo>
                  <a:lnTo>
                    <a:pt x="429" y="169"/>
                  </a:lnTo>
                  <a:lnTo>
                    <a:pt x="428" y="174"/>
                  </a:lnTo>
                  <a:lnTo>
                    <a:pt x="425" y="175"/>
                  </a:lnTo>
                  <a:lnTo>
                    <a:pt x="423" y="177"/>
                  </a:lnTo>
                  <a:lnTo>
                    <a:pt x="420" y="177"/>
                  </a:lnTo>
                  <a:lnTo>
                    <a:pt x="419" y="176"/>
                  </a:lnTo>
                  <a:lnTo>
                    <a:pt x="418" y="174"/>
                  </a:lnTo>
                  <a:lnTo>
                    <a:pt x="416" y="173"/>
                  </a:lnTo>
                  <a:lnTo>
                    <a:pt x="414" y="173"/>
                  </a:lnTo>
                  <a:lnTo>
                    <a:pt x="413" y="175"/>
                  </a:lnTo>
                  <a:lnTo>
                    <a:pt x="414" y="180"/>
                  </a:lnTo>
                  <a:lnTo>
                    <a:pt x="411" y="183"/>
                  </a:lnTo>
                  <a:lnTo>
                    <a:pt x="405" y="185"/>
                  </a:lnTo>
                  <a:lnTo>
                    <a:pt x="388" y="188"/>
                  </a:lnTo>
                  <a:lnTo>
                    <a:pt x="383" y="189"/>
                  </a:lnTo>
                  <a:lnTo>
                    <a:pt x="379" y="206"/>
                  </a:lnTo>
                  <a:lnTo>
                    <a:pt x="383" y="211"/>
                  </a:lnTo>
                  <a:lnTo>
                    <a:pt x="385" y="216"/>
                  </a:lnTo>
                  <a:lnTo>
                    <a:pt x="388" y="219"/>
                  </a:lnTo>
                  <a:lnTo>
                    <a:pt x="391" y="224"/>
                  </a:lnTo>
                  <a:lnTo>
                    <a:pt x="391" y="236"/>
                  </a:lnTo>
                  <a:lnTo>
                    <a:pt x="388" y="238"/>
                  </a:lnTo>
                  <a:lnTo>
                    <a:pt x="387" y="238"/>
                  </a:lnTo>
                  <a:lnTo>
                    <a:pt x="385" y="239"/>
                  </a:lnTo>
                  <a:lnTo>
                    <a:pt x="383" y="241"/>
                  </a:lnTo>
                  <a:lnTo>
                    <a:pt x="383" y="251"/>
                  </a:lnTo>
                  <a:lnTo>
                    <a:pt x="380" y="255"/>
                  </a:lnTo>
                  <a:lnTo>
                    <a:pt x="380" y="258"/>
                  </a:lnTo>
                  <a:lnTo>
                    <a:pt x="379" y="260"/>
                  </a:lnTo>
                  <a:lnTo>
                    <a:pt x="379" y="262"/>
                  </a:lnTo>
                  <a:lnTo>
                    <a:pt x="377" y="262"/>
                  </a:lnTo>
                  <a:lnTo>
                    <a:pt x="374" y="264"/>
                  </a:lnTo>
                  <a:lnTo>
                    <a:pt x="372" y="266"/>
                  </a:lnTo>
                  <a:lnTo>
                    <a:pt x="367" y="268"/>
                  </a:lnTo>
                  <a:lnTo>
                    <a:pt x="366" y="271"/>
                  </a:lnTo>
                  <a:lnTo>
                    <a:pt x="364" y="273"/>
                  </a:lnTo>
                  <a:lnTo>
                    <a:pt x="362" y="280"/>
                  </a:lnTo>
                  <a:lnTo>
                    <a:pt x="362" y="285"/>
                  </a:lnTo>
                  <a:lnTo>
                    <a:pt x="360" y="287"/>
                  </a:lnTo>
                  <a:lnTo>
                    <a:pt x="358" y="286"/>
                  </a:lnTo>
                  <a:lnTo>
                    <a:pt x="353" y="282"/>
                  </a:lnTo>
                  <a:lnTo>
                    <a:pt x="349" y="276"/>
                  </a:lnTo>
                  <a:lnTo>
                    <a:pt x="344" y="272"/>
                  </a:lnTo>
                  <a:lnTo>
                    <a:pt x="338" y="267"/>
                  </a:lnTo>
                  <a:lnTo>
                    <a:pt x="335" y="265"/>
                  </a:lnTo>
                  <a:lnTo>
                    <a:pt x="330" y="266"/>
                  </a:lnTo>
                  <a:lnTo>
                    <a:pt x="321" y="267"/>
                  </a:lnTo>
                  <a:lnTo>
                    <a:pt x="310" y="269"/>
                  </a:lnTo>
                  <a:lnTo>
                    <a:pt x="303" y="271"/>
                  </a:lnTo>
                  <a:lnTo>
                    <a:pt x="258" y="274"/>
                  </a:lnTo>
                  <a:lnTo>
                    <a:pt x="209" y="276"/>
                  </a:lnTo>
                  <a:lnTo>
                    <a:pt x="158" y="279"/>
                  </a:lnTo>
                  <a:lnTo>
                    <a:pt x="61" y="279"/>
                  </a:lnTo>
                  <a:lnTo>
                    <a:pt x="61" y="274"/>
                  </a:lnTo>
                  <a:lnTo>
                    <a:pt x="59" y="273"/>
                  </a:lnTo>
                  <a:lnTo>
                    <a:pt x="58" y="271"/>
                  </a:lnTo>
                  <a:lnTo>
                    <a:pt x="55" y="269"/>
                  </a:lnTo>
                  <a:lnTo>
                    <a:pt x="53" y="265"/>
                  </a:lnTo>
                  <a:lnTo>
                    <a:pt x="53" y="260"/>
                  </a:lnTo>
                  <a:lnTo>
                    <a:pt x="54" y="257"/>
                  </a:lnTo>
                  <a:lnTo>
                    <a:pt x="55" y="254"/>
                  </a:lnTo>
                  <a:lnTo>
                    <a:pt x="55" y="248"/>
                  </a:lnTo>
                  <a:lnTo>
                    <a:pt x="51" y="220"/>
                  </a:lnTo>
                  <a:lnTo>
                    <a:pt x="51" y="219"/>
                  </a:lnTo>
                  <a:lnTo>
                    <a:pt x="52" y="217"/>
                  </a:lnTo>
                  <a:lnTo>
                    <a:pt x="53" y="216"/>
                  </a:lnTo>
                  <a:lnTo>
                    <a:pt x="53" y="215"/>
                  </a:lnTo>
                  <a:lnTo>
                    <a:pt x="52" y="213"/>
                  </a:lnTo>
                  <a:lnTo>
                    <a:pt x="52" y="211"/>
                  </a:lnTo>
                  <a:lnTo>
                    <a:pt x="51" y="210"/>
                  </a:lnTo>
                  <a:lnTo>
                    <a:pt x="51" y="209"/>
                  </a:lnTo>
                  <a:lnTo>
                    <a:pt x="50" y="205"/>
                  </a:lnTo>
                  <a:lnTo>
                    <a:pt x="50" y="199"/>
                  </a:lnTo>
                  <a:lnTo>
                    <a:pt x="44" y="194"/>
                  </a:lnTo>
                  <a:lnTo>
                    <a:pt x="43" y="191"/>
                  </a:lnTo>
                  <a:lnTo>
                    <a:pt x="43" y="188"/>
                  </a:lnTo>
                  <a:lnTo>
                    <a:pt x="41" y="187"/>
                  </a:lnTo>
                  <a:lnTo>
                    <a:pt x="41" y="188"/>
                  </a:lnTo>
                  <a:lnTo>
                    <a:pt x="40" y="187"/>
                  </a:lnTo>
                  <a:lnTo>
                    <a:pt x="37" y="187"/>
                  </a:lnTo>
                  <a:lnTo>
                    <a:pt x="36" y="184"/>
                  </a:lnTo>
                  <a:lnTo>
                    <a:pt x="36" y="168"/>
                  </a:lnTo>
                  <a:lnTo>
                    <a:pt x="32" y="155"/>
                  </a:lnTo>
                  <a:lnTo>
                    <a:pt x="26" y="143"/>
                  </a:lnTo>
                  <a:lnTo>
                    <a:pt x="22" y="132"/>
                  </a:lnTo>
                  <a:lnTo>
                    <a:pt x="18" y="119"/>
                  </a:lnTo>
                  <a:lnTo>
                    <a:pt x="17" y="104"/>
                  </a:lnTo>
                  <a:lnTo>
                    <a:pt x="15" y="101"/>
                  </a:lnTo>
                  <a:lnTo>
                    <a:pt x="12" y="100"/>
                  </a:lnTo>
                  <a:lnTo>
                    <a:pt x="8" y="96"/>
                  </a:lnTo>
                  <a:lnTo>
                    <a:pt x="7" y="93"/>
                  </a:lnTo>
                  <a:lnTo>
                    <a:pt x="7" y="89"/>
                  </a:lnTo>
                  <a:lnTo>
                    <a:pt x="9" y="87"/>
                  </a:lnTo>
                  <a:lnTo>
                    <a:pt x="11" y="87"/>
                  </a:lnTo>
                  <a:lnTo>
                    <a:pt x="9" y="86"/>
                  </a:lnTo>
                  <a:lnTo>
                    <a:pt x="4" y="86"/>
                  </a:lnTo>
                  <a:lnTo>
                    <a:pt x="2" y="85"/>
                  </a:lnTo>
                  <a:lnTo>
                    <a:pt x="1" y="85"/>
                  </a:lnTo>
                  <a:lnTo>
                    <a:pt x="0" y="83"/>
                  </a:lnTo>
                  <a:lnTo>
                    <a:pt x="0" y="77"/>
                  </a:lnTo>
                  <a:lnTo>
                    <a:pt x="1" y="75"/>
                  </a:lnTo>
                  <a:lnTo>
                    <a:pt x="2" y="75"/>
                  </a:lnTo>
                  <a:lnTo>
                    <a:pt x="2" y="73"/>
                  </a:lnTo>
                  <a:lnTo>
                    <a:pt x="5" y="69"/>
                  </a:lnTo>
                  <a:lnTo>
                    <a:pt x="8" y="61"/>
                  </a:lnTo>
                  <a:lnTo>
                    <a:pt x="9" y="51"/>
                  </a:lnTo>
                  <a:lnTo>
                    <a:pt x="9" y="40"/>
                  </a:lnTo>
                  <a:lnTo>
                    <a:pt x="8" y="37"/>
                  </a:lnTo>
                  <a:lnTo>
                    <a:pt x="5" y="35"/>
                  </a:lnTo>
                  <a:lnTo>
                    <a:pt x="4" y="35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4" y="31"/>
                  </a:lnTo>
                  <a:lnTo>
                    <a:pt x="4" y="23"/>
                  </a:lnTo>
                  <a:lnTo>
                    <a:pt x="3" y="20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3" y="14"/>
                  </a:lnTo>
                  <a:lnTo>
                    <a:pt x="5" y="13"/>
                  </a:lnTo>
                  <a:lnTo>
                    <a:pt x="40" y="13"/>
                  </a:lnTo>
                  <a:lnTo>
                    <a:pt x="62" y="12"/>
                  </a:lnTo>
                  <a:lnTo>
                    <a:pt x="90" y="12"/>
                  </a:lnTo>
                  <a:lnTo>
                    <a:pt x="121" y="10"/>
                  </a:lnTo>
                  <a:lnTo>
                    <a:pt x="153" y="9"/>
                  </a:lnTo>
                  <a:lnTo>
                    <a:pt x="186" y="9"/>
                  </a:lnTo>
                  <a:lnTo>
                    <a:pt x="220" y="8"/>
                  </a:lnTo>
                  <a:lnTo>
                    <a:pt x="252" y="7"/>
                  </a:lnTo>
                  <a:lnTo>
                    <a:pt x="281" y="6"/>
                  </a:lnTo>
                  <a:lnTo>
                    <a:pt x="308" y="5"/>
                  </a:lnTo>
                  <a:lnTo>
                    <a:pt x="330" y="3"/>
                  </a:lnTo>
                  <a:lnTo>
                    <a:pt x="347" y="1"/>
                  </a:lnTo>
                  <a:lnTo>
                    <a:pt x="357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30"/>
            <p:cNvSpPr>
              <a:spLocks/>
            </p:cNvSpPr>
            <p:nvPr/>
          </p:nvSpPr>
          <p:spPr bwMode="auto">
            <a:xfrm>
              <a:off x="6540538" y="1633718"/>
              <a:ext cx="839520" cy="967155"/>
            </a:xfrm>
            <a:custGeom>
              <a:avLst/>
              <a:gdLst/>
              <a:ahLst/>
              <a:cxnLst>
                <a:cxn ang="0">
                  <a:pos x="142" y="13"/>
                </a:cxn>
                <a:cxn ang="0">
                  <a:pos x="154" y="49"/>
                </a:cxn>
                <a:cxn ang="0">
                  <a:pos x="148" y="53"/>
                </a:cxn>
                <a:cxn ang="0">
                  <a:pos x="149" y="57"/>
                </a:cxn>
                <a:cxn ang="0">
                  <a:pos x="169" y="62"/>
                </a:cxn>
                <a:cxn ang="0">
                  <a:pos x="192" y="62"/>
                </a:cxn>
                <a:cxn ang="0">
                  <a:pos x="211" y="69"/>
                </a:cxn>
                <a:cxn ang="0">
                  <a:pos x="239" y="65"/>
                </a:cxn>
                <a:cxn ang="0">
                  <a:pos x="281" y="70"/>
                </a:cxn>
                <a:cxn ang="0">
                  <a:pos x="285" y="81"/>
                </a:cxn>
                <a:cxn ang="0">
                  <a:pos x="306" y="98"/>
                </a:cxn>
                <a:cxn ang="0">
                  <a:pos x="313" y="84"/>
                </a:cxn>
                <a:cxn ang="0">
                  <a:pos x="327" y="96"/>
                </a:cxn>
                <a:cxn ang="0">
                  <a:pos x="341" y="106"/>
                </a:cxn>
                <a:cxn ang="0">
                  <a:pos x="380" y="100"/>
                </a:cxn>
                <a:cxn ang="0">
                  <a:pos x="398" y="96"/>
                </a:cxn>
                <a:cxn ang="0">
                  <a:pos x="405" y="104"/>
                </a:cxn>
                <a:cxn ang="0">
                  <a:pos x="467" y="106"/>
                </a:cxn>
                <a:cxn ang="0">
                  <a:pos x="451" y="116"/>
                </a:cxn>
                <a:cxn ang="0">
                  <a:pos x="437" y="127"/>
                </a:cxn>
                <a:cxn ang="0">
                  <a:pos x="400" y="140"/>
                </a:cxn>
                <a:cxn ang="0">
                  <a:pos x="400" y="148"/>
                </a:cxn>
                <a:cxn ang="0">
                  <a:pos x="385" y="163"/>
                </a:cxn>
                <a:cxn ang="0">
                  <a:pos x="370" y="180"/>
                </a:cxn>
                <a:cxn ang="0">
                  <a:pos x="363" y="191"/>
                </a:cxn>
                <a:cxn ang="0">
                  <a:pos x="356" y="194"/>
                </a:cxn>
                <a:cxn ang="0">
                  <a:pos x="350" y="201"/>
                </a:cxn>
                <a:cxn ang="0">
                  <a:pos x="339" y="212"/>
                </a:cxn>
                <a:cxn ang="0">
                  <a:pos x="326" y="214"/>
                </a:cxn>
                <a:cxn ang="0">
                  <a:pos x="326" y="221"/>
                </a:cxn>
                <a:cxn ang="0">
                  <a:pos x="321" y="230"/>
                </a:cxn>
                <a:cxn ang="0">
                  <a:pos x="313" y="270"/>
                </a:cxn>
                <a:cxn ang="0">
                  <a:pos x="284" y="314"/>
                </a:cxn>
                <a:cxn ang="0">
                  <a:pos x="277" y="330"/>
                </a:cxn>
                <a:cxn ang="0">
                  <a:pos x="288" y="348"/>
                </a:cxn>
                <a:cxn ang="0">
                  <a:pos x="288" y="384"/>
                </a:cxn>
                <a:cxn ang="0">
                  <a:pos x="284" y="414"/>
                </a:cxn>
                <a:cxn ang="0">
                  <a:pos x="285" y="424"/>
                </a:cxn>
                <a:cxn ang="0">
                  <a:pos x="299" y="429"/>
                </a:cxn>
                <a:cxn ang="0">
                  <a:pos x="305" y="434"/>
                </a:cxn>
                <a:cxn ang="0">
                  <a:pos x="320" y="443"/>
                </a:cxn>
                <a:cxn ang="0">
                  <a:pos x="348" y="462"/>
                </a:cxn>
                <a:cxn ang="0">
                  <a:pos x="392" y="503"/>
                </a:cxn>
                <a:cxn ang="0">
                  <a:pos x="49" y="502"/>
                </a:cxn>
                <a:cxn ang="0">
                  <a:pos x="50" y="378"/>
                </a:cxn>
                <a:cxn ang="0">
                  <a:pos x="40" y="362"/>
                </a:cxn>
                <a:cxn ang="0">
                  <a:pos x="31" y="361"/>
                </a:cxn>
                <a:cxn ang="0">
                  <a:pos x="24" y="344"/>
                </a:cxn>
                <a:cxn ang="0">
                  <a:pos x="38" y="331"/>
                </a:cxn>
                <a:cxn ang="0">
                  <a:pos x="48" y="320"/>
                </a:cxn>
                <a:cxn ang="0">
                  <a:pos x="37" y="273"/>
                </a:cxn>
                <a:cxn ang="0">
                  <a:pos x="27" y="209"/>
                </a:cxn>
                <a:cxn ang="0">
                  <a:pos x="23" y="189"/>
                </a:cxn>
                <a:cxn ang="0">
                  <a:pos x="14" y="140"/>
                </a:cxn>
                <a:cxn ang="0">
                  <a:pos x="0" y="36"/>
                </a:cxn>
                <a:cxn ang="0">
                  <a:pos x="113" y="33"/>
                </a:cxn>
              </a:cxnLst>
              <a:rect l="0" t="0" r="r" b="b"/>
              <a:pathLst>
                <a:path w="467" h="538">
                  <a:moveTo>
                    <a:pt x="127" y="0"/>
                  </a:moveTo>
                  <a:lnTo>
                    <a:pt x="142" y="0"/>
                  </a:lnTo>
                  <a:lnTo>
                    <a:pt x="142" y="7"/>
                  </a:lnTo>
                  <a:lnTo>
                    <a:pt x="141" y="9"/>
                  </a:lnTo>
                  <a:lnTo>
                    <a:pt x="141" y="12"/>
                  </a:lnTo>
                  <a:lnTo>
                    <a:pt x="142" y="13"/>
                  </a:lnTo>
                  <a:lnTo>
                    <a:pt x="143" y="12"/>
                  </a:lnTo>
                  <a:lnTo>
                    <a:pt x="143" y="11"/>
                  </a:lnTo>
                  <a:lnTo>
                    <a:pt x="152" y="36"/>
                  </a:lnTo>
                  <a:lnTo>
                    <a:pt x="152" y="44"/>
                  </a:lnTo>
                  <a:lnTo>
                    <a:pt x="154" y="47"/>
                  </a:lnTo>
                  <a:lnTo>
                    <a:pt x="154" y="49"/>
                  </a:lnTo>
                  <a:lnTo>
                    <a:pt x="155" y="50"/>
                  </a:lnTo>
                  <a:lnTo>
                    <a:pt x="154" y="54"/>
                  </a:lnTo>
                  <a:lnTo>
                    <a:pt x="152" y="55"/>
                  </a:lnTo>
                  <a:lnTo>
                    <a:pt x="151" y="55"/>
                  </a:lnTo>
                  <a:lnTo>
                    <a:pt x="150" y="54"/>
                  </a:lnTo>
                  <a:lnTo>
                    <a:pt x="148" y="53"/>
                  </a:lnTo>
                  <a:lnTo>
                    <a:pt x="147" y="51"/>
                  </a:lnTo>
                  <a:lnTo>
                    <a:pt x="143" y="51"/>
                  </a:lnTo>
                  <a:lnTo>
                    <a:pt x="141" y="53"/>
                  </a:lnTo>
                  <a:lnTo>
                    <a:pt x="146" y="55"/>
                  </a:lnTo>
                  <a:lnTo>
                    <a:pt x="149" y="56"/>
                  </a:lnTo>
                  <a:lnTo>
                    <a:pt x="149" y="57"/>
                  </a:lnTo>
                  <a:lnTo>
                    <a:pt x="151" y="60"/>
                  </a:lnTo>
                  <a:lnTo>
                    <a:pt x="155" y="56"/>
                  </a:lnTo>
                  <a:lnTo>
                    <a:pt x="158" y="56"/>
                  </a:lnTo>
                  <a:lnTo>
                    <a:pt x="163" y="58"/>
                  </a:lnTo>
                  <a:lnTo>
                    <a:pt x="165" y="61"/>
                  </a:lnTo>
                  <a:lnTo>
                    <a:pt x="169" y="62"/>
                  </a:lnTo>
                  <a:lnTo>
                    <a:pt x="170" y="62"/>
                  </a:lnTo>
                  <a:lnTo>
                    <a:pt x="171" y="61"/>
                  </a:lnTo>
                  <a:lnTo>
                    <a:pt x="176" y="58"/>
                  </a:lnTo>
                  <a:lnTo>
                    <a:pt x="179" y="58"/>
                  </a:lnTo>
                  <a:lnTo>
                    <a:pt x="185" y="60"/>
                  </a:lnTo>
                  <a:lnTo>
                    <a:pt x="192" y="62"/>
                  </a:lnTo>
                  <a:lnTo>
                    <a:pt x="199" y="63"/>
                  </a:lnTo>
                  <a:lnTo>
                    <a:pt x="203" y="64"/>
                  </a:lnTo>
                  <a:lnTo>
                    <a:pt x="208" y="64"/>
                  </a:lnTo>
                  <a:lnTo>
                    <a:pt x="210" y="65"/>
                  </a:lnTo>
                  <a:lnTo>
                    <a:pt x="210" y="68"/>
                  </a:lnTo>
                  <a:lnTo>
                    <a:pt x="211" y="69"/>
                  </a:lnTo>
                  <a:lnTo>
                    <a:pt x="211" y="71"/>
                  </a:lnTo>
                  <a:lnTo>
                    <a:pt x="212" y="72"/>
                  </a:lnTo>
                  <a:lnTo>
                    <a:pt x="230" y="72"/>
                  </a:lnTo>
                  <a:lnTo>
                    <a:pt x="234" y="71"/>
                  </a:lnTo>
                  <a:lnTo>
                    <a:pt x="236" y="70"/>
                  </a:lnTo>
                  <a:lnTo>
                    <a:pt x="239" y="65"/>
                  </a:lnTo>
                  <a:lnTo>
                    <a:pt x="240" y="64"/>
                  </a:lnTo>
                  <a:lnTo>
                    <a:pt x="244" y="62"/>
                  </a:lnTo>
                  <a:lnTo>
                    <a:pt x="257" y="62"/>
                  </a:lnTo>
                  <a:lnTo>
                    <a:pt x="270" y="64"/>
                  </a:lnTo>
                  <a:lnTo>
                    <a:pt x="271" y="65"/>
                  </a:lnTo>
                  <a:lnTo>
                    <a:pt x="281" y="70"/>
                  </a:lnTo>
                  <a:lnTo>
                    <a:pt x="282" y="70"/>
                  </a:lnTo>
                  <a:lnTo>
                    <a:pt x="283" y="71"/>
                  </a:lnTo>
                  <a:lnTo>
                    <a:pt x="283" y="76"/>
                  </a:lnTo>
                  <a:lnTo>
                    <a:pt x="284" y="77"/>
                  </a:lnTo>
                  <a:lnTo>
                    <a:pt x="284" y="79"/>
                  </a:lnTo>
                  <a:lnTo>
                    <a:pt x="285" y="81"/>
                  </a:lnTo>
                  <a:lnTo>
                    <a:pt x="290" y="78"/>
                  </a:lnTo>
                  <a:lnTo>
                    <a:pt x="292" y="85"/>
                  </a:lnTo>
                  <a:lnTo>
                    <a:pt x="296" y="90"/>
                  </a:lnTo>
                  <a:lnTo>
                    <a:pt x="300" y="93"/>
                  </a:lnTo>
                  <a:lnTo>
                    <a:pt x="304" y="98"/>
                  </a:lnTo>
                  <a:lnTo>
                    <a:pt x="306" y="98"/>
                  </a:lnTo>
                  <a:lnTo>
                    <a:pt x="307" y="97"/>
                  </a:lnTo>
                  <a:lnTo>
                    <a:pt x="310" y="92"/>
                  </a:lnTo>
                  <a:lnTo>
                    <a:pt x="310" y="90"/>
                  </a:lnTo>
                  <a:lnTo>
                    <a:pt x="311" y="88"/>
                  </a:lnTo>
                  <a:lnTo>
                    <a:pt x="312" y="86"/>
                  </a:lnTo>
                  <a:lnTo>
                    <a:pt x="313" y="84"/>
                  </a:lnTo>
                  <a:lnTo>
                    <a:pt x="318" y="84"/>
                  </a:lnTo>
                  <a:lnTo>
                    <a:pt x="320" y="85"/>
                  </a:lnTo>
                  <a:lnTo>
                    <a:pt x="322" y="88"/>
                  </a:lnTo>
                  <a:lnTo>
                    <a:pt x="322" y="90"/>
                  </a:lnTo>
                  <a:lnTo>
                    <a:pt x="325" y="95"/>
                  </a:lnTo>
                  <a:lnTo>
                    <a:pt x="327" y="96"/>
                  </a:lnTo>
                  <a:lnTo>
                    <a:pt x="328" y="96"/>
                  </a:lnTo>
                  <a:lnTo>
                    <a:pt x="331" y="97"/>
                  </a:lnTo>
                  <a:lnTo>
                    <a:pt x="336" y="97"/>
                  </a:lnTo>
                  <a:lnTo>
                    <a:pt x="339" y="98"/>
                  </a:lnTo>
                  <a:lnTo>
                    <a:pt x="341" y="100"/>
                  </a:lnTo>
                  <a:lnTo>
                    <a:pt x="341" y="106"/>
                  </a:lnTo>
                  <a:lnTo>
                    <a:pt x="349" y="109"/>
                  </a:lnTo>
                  <a:lnTo>
                    <a:pt x="368" y="109"/>
                  </a:lnTo>
                  <a:lnTo>
                    <a:pt x="375" y="110"/>
                  </a:lnTo>
                  <a:lnTo>
                    <a:pt x="375" y="106"/>
                  </a:lnTo>
                  <a:lnTo>
                    <a:pt x="377" y="104"/>
                  </a:lnTo>
                  <a:lnTo>
                    <a:pt x="380" y="100"/>
                  </a:lnTo>
                  <a:lnTo>
                    <a:pt x="383" y="98"/>
                  </a:lnTo>
                  <a:lnTo>
                    <a:pt x="388" y="95"/>
                  </a:lnTo>
                  <a:lnTo>
                    <a:pt x="391" y="92"/>
                  </a:lnTo>
                  <a:lnTo>
                    <a:pt x="396" y="92"/>
                  </a:lnTo>
                  <a:lnTo>
                    <a:pt x="397" y="93"/>
                  </a:lnTo>
                  <a:lnTo>
                    <a:pt x="398" y="96"/>
                  </a:lnTo>
                  <a:lnTo>
                    <a:pt x="399" y="97"/>
                  </a:lnTo>
                  <a:lnTo>
                    <a:pt x="399" y="99"/>
                  </a:lnTo>
                  <a:lnTo>
                    <a:pt x="400" y="100"/>
                  </a:lnTo>
                  <a:lnTo>
                    <a:pt x="402" y="103"/>
                  </a:lnTo>
                  <a:lnTo>
                    <a:pt x="403" y="104"/>
                  </a:lnTo>
                  <a:lnTo>
                    <a:pt x="405" y="104"/>
                  </a:lnTo>
                  <a:lnTo>
                    <a:pt x="424" y="100"/>
                  </a:lnTo>
                  <a:lnTo>
                    <a:pt x="442" y="102"/>
                  </a:lnTo>
                  <a:lnTo>
                    <a:pt x="447" y="103"/>
                  </a:lnTo>
                  <a:lnTo>
                    <a:pt x="453" y="106"/>
                  </a:lnTo>
                  <a:lnTo>
                    <a:pt x="460" y="109"/>
                  </a:lnTo>
                  <a:lnTo>
                    <a:pt x="467" y="106"/>
                  </a:lnTo>
                  <a:lnTo>
                    <a:pt x="466" y="110"/>
                  </a:lnTo>
                  <a:lnTo>
                    <a:pt x="465" y="112"/>
                  </a:lnTo>
                  <a:lnTo>
                    <a:pt x="462" y="114"/>
                  </a:lnTo>
                  <a:lnTo>
                    <a:pt x="459" y="117"/>
                  </a:lnTo>
                  <a:lnTo>
                    <a:pt x="453" y="117"/>
                  </a:lnTo>
                  <a:lnTo>
                    <a:pt x="451" y="116"/>
                  </a:lnTo>
                  <a:lnTo>
                    <a:pt x="448" y="116"/>
                  </a:lnTo>
                  <a:lnTo>
                    <a:pt x="448" y="118"/>
                  </a:lnTo>
                  <a:lnTo>
                    <a:pt x="449" y="118"/>
                  </a:lnTo>
                  <a:lnTo>
                    <a:pt x="449" y="123"/>
                  </a:lnTo>
                  <a:lnTo>
                    <a:pt x="447" y="124"/>
                  </a:lnTo>
                  <a:lnTo>
                    <a:pt x="437" y="127"/>
                  </a:lnTo>
                  <a:lnTo>
                    <a:pt x="425" y="131"/>
                  </a:lnTo>
                  <a:lnTo>
                    <a:pt x="416" y="135"/>
                  </a:lnTo>
                  <a:lnTo>
                    <a:pt x="409" y="144"/>
                  </a:lnTo>
                  <a:lnTo>
                    <a:pt x="405" y="144"/>
                  </a:lnTo>
                  <a:lnTo>
                    <a:pt x="403" y="142"/>
                  </a:lnTo>
                  <a:lnTo>
                    <a:pt x="400" y="140"/>
                  </a:lnTo>
                  <a:lnTo>
                    <a:pt x="399" y="140"/>
                  </a:lnTo>
                  <a:lnTo>
                    <a:pt x="399" y="141"/>
                  </a:lnTo>
                  <a:lnTo>
                    <a:pt x="402" y="142"/>
                  </a:lnTo>
                  <a:lnTo>
                    <a:pt x="403" y="145"/>
                  </a:lnTo>
                  <a:lnTo>
                    <a:pt x="403" y="147"/>
                  </a:lnTo>
                  <a:lnTo>
                    <a:pt x="400" y="148"/>
                  </a:lnTo>
                  <a:lnTo>
                    <a:pt x="399" y="149"/>
                  </a:lnTo>
                  <a:lnTo>
                    <a:pt x="392" y="153"/>
                  </a:lnTo>
                  <a:lnTo>
                    <a:pt x="391" y="154"/>
                  </a:lnTo>
                  <a:lnTo>
                    <a:pt x="389" y="159"/>
                  </a:lnTo>
                  <a:lnTo>
                    <a:pt x="387" y="161"/>
                  </a:lnTo>
                  <a:lnTo>
                    <a:pt x="385" y="163"/>
                  </a:lnTo>
                  <a:lnTo>
                    <a:pt x="381" y="166"/>
                  </a:lnTo>
                  <a:lnTo>
                    <a:pt x="377" y="166"/>
                  </a:lnTo>
                  <a:lnTo>
                    <a:pt x="378" y="169"/>
                  </a:lnTo>
                  <a:lnTo>
                    <a:pt x="375" y="176"/>
                  </a:lnTo>
                  <a:lnTo>
                    <a:pt x="373" y="177"/>
                  </a:lnTo>
                  <a:lnTo>
                    <a:pt x="370" y="180"/>
                  </a:lnTo>
                  <a:lnTo>
                    <a:pt x="368" y="181"/>
                  </a:lnTo>
                  <a:lnTo>
                    <a:pt x="366" y="183"/>
                  </a:lnTo>
                  <a:lnTo>
                    <a:pt x="366" y="184"/>
                  </a:lnTo>
                  <a:lnTo>
                    <a:pt x="364" y="187"/>
                  </a:lnTo>
                  <a:lnTo>
                    <a:pt x="364" y="190"/>
                  </a:lnTo>
                  <a:lnTo>
                    <a:pt x="363" y="191"/>
                  </a:lnTo>
                  <a:lnTo>
                    <a:pt x="361" y="193"/>
                  </a:lnTo>
                  <a:lnTo>
                    <a:pt x="360" y="193"/>
                  </a:lnTo>
                  <a:lnTo>
                    <a:pt x="357" y="191"/>
                  </a:lnTo>
                  <a:lnTo>
                    <a:pt x="355" y="191"/>
                  </a:lnTo>
                  <a:lnTo>
                    <a:pt x="355" y="193"/>
                  </a:lnTo>
                  <a:lnTo>
                    <a:pt x="356" y="194"/>
                  </a:lnTo>
                  <a:lnTo>
                    <a:pt x="356" y="195"/>
                  </a:lnTo>
                  <a:lnTo>
                    <a:pt x="357" y="196"/>
                  </a:lnTo>
                  <a:lnTo>
                    <a:pt x="357" y="197"/>
                  </a:lnTo>
                  <a:lnTo>
                    <a:pt x="356" y="197"/>
                  </a:lnTo>
                  <a:lnTo>
                    <a:pt x="355" y="198"/>
                  </a:lnTo>
                  <a:lnTo>
                    <a:pt x="350" y="201"/>
                  </a:lnTo>
                  <a:lnTo>
                    <a:pt x="347" y="203"/>
                  </a:lnTo>
                  <a:lnTo>
                    <a:pt x="345" y="204"/>
                  </a:lnTo>
                  <a:lnTo>
                    <a:pt x="343" y="205"/>
                  </a:lnTo>
                  <a:lnTo>
                    <a:pt x="342" y="208"/>
                  </a:lnTo>
                  <a:lnTo>
                    <a:pt x="340" y="210"/>
                  </a:lnTo>
                  <a:lnTo>
                    <a:pt x="339" y="212"/>
                  </a:lnTo>
                  <a:lnTo>
                    <a:pt x="334" y="217"/>
                  </a:lnTo>
                  <a:lnTo>
                    <a:pt x="327" y="219"/>
                  </a:lnTo>
                  <a:lnTo>
                    <a:pt x="326" y="217"/>
                  </a:lnTo>
                  <a:lnTo>
                    <a:pt x="325" y="216"/>
                  </a:lnTo>
                  <a:lnTo>
                    <a:pt x="326" y="215"/>
                  </a:lnTo>
                  <a:lnTo>
                    <a:pt x="326" y="214"/>
                  </a:lnTo>
                  <a:lnTo>
                    <a:pt x="327" y="211"/>
                  </a:lnTo>
                  <a:lnTo>
                    <a:pt x="324" y="212"/>
                  </a:lnTo>
                  <a:lnTo>
                    <a:pt x="322" y="214"/>
                  </a:lnTo>
                  <a:lnTo>
                    <a:pt x="322" y="216"/>
                  </a:lnTo>
                  <a:lnTo>
                    <a:pt x="324" y="218"/>
                  </a:lnTo>
                  <a:lnTo>
                    <a:pt x="326" y="221"/>
                  </a:lnTo>
                  <a:lnTo>
                    <a:pt x="327" y="223"/>
                  </a:lnTo>
                  <a:lnTo>
                    <a:pt x="327" y="225"/>
                  </a:lnTo>
                  <a:lnTo>
                    <a:pt x="325" y="225"/>
                  </a:lnTo>
                  <a:lnTo>
                    <a:pt x="324" y="226"/>
                  </a:lnTo>
                  <a:lnTo>
                    <a:pt x="322" y="229"/>
                  </a:lnTo>
                  <a:lnTo>
                    <a:pt x="321" y="230"/>
                  </a:lnTo>
                  <a:lnTo>
                    <a:pt x="319" y="235"/>
                  </a:lnTo>
                  <a:lnTo>
                    <a:pt x="317" y="236"/>
                  </a:lnTo>
                  <a:lnTo>
                    <a:pt x="315" y="237"/>
                  </a:lnTo>
                  <a:lnTo>
                    <a:pt x="312" y="237"/>
                  </a:lnTo>
                  <a:lnTo>
                    <a:pt x="312" y="253"/>
                  </a:lnTo>
                  <a:lnTo>
                    <a:pt x="313" y="270"/>
                  </a:lnTo>
                  <a:lnTo>
                    <a:pt x="313" y="284"/>
                  </a:lnTo>
                  <a:lnTo>
                    <a:pt x="312" y="295"/>
                  </a:lnTo>
                  <a:lnTo>
                    <a:pt x="303" y="301"/>
                  </a:lnTo>
                  <a:lnTo>
                    <a:pt x="292" y="306"/>
                  </a:lnTo>
                  <a:lnTo>
                    <a:pt x="284" y="313"/>
                  </a:lnTo>
                  <a:lnTo>
                    <a:pt x="284" y="314"/>
                  </a:lnTo>
                  <a:lnTo>
                    <a:pt x="283" y="317"/>
                  </a:lnTo>
                  <a:lnTo>
                    <a:pt x="283" y="323"/>
                  </a:lnTo>
                  <a:lnTo>
                    <a:pt x="282" y="327"/>
                  </a:lnTo>
                  <a:lnTo>
                    <a:pt x="279" y="329"/>
                  </a:lnTo>
                  <a:lnTo>
                    <a:pt x="278" y="329"/>
                  </a:lnTo>
                  <a:lnTo>
                    <a:pt x="277" y="330"/>
                  </a:lnTo>
                  <a:lnTo>
                    <a:pt x="276" y="333"/>
                  </a:lnTo>
                  <a:lnTo>
                    <a:pt x="276" y="335"/>
                  </a:lnTo>
                  <a:lnTo>
                    <a:pt x="277" y="338"/>
                  </a:lnTo>
                  <a:lnTo>
                    <a:pt x="278" y="341"/>
                  </a:lnTo>
                  <a:lnTo>
                    <a:pt x="283" y="345"/>
                  </a:lnTo>
                  <a:lnTo>
                    <a:pt x="288" y="348"/>
                  </a:lnTo>
                  <a:lnTo>
                    <a:pt x="292" y="352"/>
                  </a:lnTo>
                  <a:lnTo>
                    <a:pt x="292" y="357"/>
                  </a:lnTo>
                  <a:lnTo>
                    <a:pt x="291" y="362"/>
                  </a:lnTo>
                  <a:lnTo>
                    <a:pt x="289" y="366"/>
                  </a:lnTo>
                  <a:lnTo>
                    <a:pt x="288" y="372"/>
                  </a:lnTo>
                  <a:lnTo>
                    <a:pt x="288" y="384"/>
                  </a:lnTo>
                  <a:lnTo>
                    <a:pt x="289" y="396"/>
                  </a:lnTo>
                  <a:lnTo>
                    <a:pt x="290" y="406"/>
                  </a:lnTo>
                  <a:lnTo>
                    <a:pt x="289" y="408"/>
                  </a:lnTo>
                  <a:lnTo>
                    <a:pt x="288" y="410"/>
                  </a:lnTo>
                  <a:lnTo>
                    <a:pt x="286" y="412"/>
                  </a:lnTo>
                  <a:lnTo>
                    <a:pt x="284" y="414"/>
                  </a:lnTo>
                  <a:lnTo>
                    <a:pt x="285" y="415"/>
                  </a:lnTo>
                  <a:lnTo>
                    <a:pt x="285" y="418"/>
                  </a:lnTo>
                  <a:lnTo>
                    <a:pt x="286" y="419"/>
                  </a:lnTo>
                  <a:lnTo>
                    <a:pt x="286" y="422"/>
                  </a:lnTo>
                  <a:lnTo>
                    <a:pt x="284" y="422"/>
                  </a:lnTo>
                  <a:lnTo>
                    <a:pt x="285" y="424"/>
                  </a:lnTo>
                  <a:lnTo>
                    <a:pt x="286" y="424"/>
                  </a:lnTo>
                  <a:lnTo>
                    <a:pt x="288" y="422"/>
                  </a:lnTo>
                  <a:lnTo>
                    <a:pt x="292" y="422"/>
                  </a:lnTo>
                  <a:lnTo>
                    <a:pt x="292" y="428"/>
                  </a:lnTo>
                  <a:lnTo>
                    <a:pt x="298" y="428"/>
                  </a:lnTo>
                  <a:lnTo>
                    <a:pt x="299" y="429"/>
                  </a:lnTo>
                  <a:lnTo>
                    <a:pt x="299" y="435"/>
                  </a:lnTo>
                  <a:lnTo>
                    <a:pt x="298" y="436"/>
                  </a:lnTo>
                  <a:lnTo>
                    <a:pt x="299" y="436"/>
                  </a:lnTo>
                  <a:lnTo>
                    <a:pt x="302" y="435"/>
                  </a:lnTo>
                  <a:lnTo>
                    <a:pt x="303" y="434"/>
                  </a:lnTo>
                  <a:lnTo>
                    <a:pt x="305" y="434"/>
                  </a:lnTo>
                  <a:lnTo>
                    <a:pt x="306" y="435"/>
                  </a:lnTo>
                  <a:lnTo>
                    <a:pt x="305" y="436"/>
                  </a:lnTo>
                  <a:lnTo>
                    <a:pt x="318" y="436"/>
                  </a:lnTo>
                  <a:lnTo>
                    <a:pt x="319" y="440"/>
                  </a:lnTo>
                  <a:lnTo>
                    <a:pt x="320" y="441"/>
                  </a:lnTo>
                  <a:lnTo>
                    <a:pt x="320" y="443"/>
                  </a:lnTo>
                  <a:lnTo>
                    <a:pt x="321" y="443"/>
                  </a:lnTo>
                  <a:lnTo>
                    <a:pt x="324" y="445"/>
                  </a:lnTo>
                  <a:lnTo>
                    <a:pt x="328" y="448"/>
                  </a:lnTo>
                  <a:lnTo>
                    <a:pt x="336" y="452"/>
                  </a:lnTo>
                  <a:lnTo>
                    <a:pt x="343" y="454"/>
                  </a:lnTo>
                  <a:lnTo>
                    <a:pt x="348" y="462"/>
                  </a:lnTo>
                  <a:lnTo>
                    <a:pt x="360" y="478"/>
                  </a:lnTo>
                  <a:lnTo>
                    <a:pt x="367" y="481"/>
                  </a:lnTo>
                  <a:lnTo>
                    <a:pt x="374" y="482"/>
                  </a:lnTo>
                  <a:lnTo>
                    <a:pt x="380" y="484"/>
                  </a:lnTo>
                  <a:lnTo>
                    <a:pt x="388" y="492"/>
                  </a:lnTo>
                  <a:lnTo>
                    <a:pt x="392" y="503"/>
                  </a:lnTo>
                  <a:lnTo>
                    <a:pt x="397" y="526"/>
                  </a:lnTo>
                  <a:lnTo>
                    <a:pt x="284" y="533"/>
                  </a:lnTo>
                  <a:lnTo>
                    <a:pt x="169" y="538"/>
                  </a:lnTo>
                  <a:lnTo>
                    <a:pt x="51" y="538"/>
                  </a:lnTo>
                  <a:lnTo>
                    <a:pt x="50" y="522"/>
                  </a:lnTo>
                  <a:lnTo>
                    <a:pt x="49" y="502"/>
                  </a:lnTo>
                  <a:lnTo>
                    <a:pt x="50" y="481"/>
                  </a:lnTo>
                  <a:lnTo>
                    <a:pt x="51" y="457"/>
                  </a:lnTo>
                  <a:lnTo>
                    <a:pt x="52" y="435"/>
                  </a:lnTo>
                  <a:lnTo>
                    <a:pt x="54" y="414"/>
                  </a:lnTo>
                  <a:lnTo>
                    <a:pt x="52" y="394"/>
                  </a:lnTo>
                  <a:lnTo>
                    <a:pt x="50" y="378"/>
                  </a:lnTo>
                  <a:lnTo>
                    <a:pt x="45" y="366"/>
                  </a:lnTo>
                  <a:lnTo>
                    <a:pt x="44" y="365"/>
                  </a:lnTo>
                  <a:lnTo>
                    <a:pt x="42" y="364"/>
                  </a:lnTo>
                  <a:lnTo>
                    <a:pt x="41" y="364"/>
                  </a:lnTo>
                  <a:lnTo>
                    <a:pt x="40" y="363"/>
                  </a:lnTo>
                  <a:lnTo>
                    <a:pt x="40" y="362"/>
                  </a:lnTo>
                  <a:lnTo>
                    <a:pt x="43" y="358"/>
                  </a:lnTo>
                  <a:lnTo>
                    <a:pt x="42" y="357"/>
                  </a:lnTo>
                  <a:lnTo>
                    <a:pt x="41" y="358"/>
                  </a:lnTo>
                  <a:lnTo>
                    <a:pt x="40" y="358"/>
                  </a:lnTo>
                  <a:lnTo>
                    <a:pt x="35" y="361"/>
                  </a:lnTo>
                  <a:lnTo>
                    <a:pt x="31" y="361"/>
                  </a:lnTo>
                  <a:lnTo>
                    <a:pt x="30" y="359"/>
                  </a:lnTo>
                  <a:lnTo>
                    <a:pt x="30" y="354"/>
                  </a:lnTo>
                  <a:lnTo>
                    <a:pt x="28" y="349"/>
                  </a:lnTo>
                  <a:lnTo>
                    <a:pt x="26" y="347"/>
                  </a:lnTo>
                  <a:lnTo>
                    <a:pt x="23" y="347"/>
                  </a:lnTo>
                  <a:lnTo>
                    <a:pt x="24" y="344"/>
                  </a:lnTo>
                  <a:lnTo>
                    <a:pt x="27" y="342"/>
                  </a:lnTo>
                  <a:lnTo>
                    <a:pt x="29" y="341"/>
                  </a:lnTo>
                  <a:lnTo>
                    <a:pt x="31" y="338"/>
                  </a:lnTo>
                  <a:lnTo>
                    <a:pt x="34" y="335"/>
                  </a:lnTo>
                  <a:lnTo>
                    <a:pt x="35" y="333"/>
                  </a:lnTo>
                  <a:lnTo>
                    <a:pt x="38" y="331"/>
                  </a:lnTo>
                  <a:lnTo>
                    <a:pt x="40" y="330"/>
                  </a:lnTo>
                  <a:lnTo>
                    <a:pt x="40" y="321"/>
                  </a:lnTo>
                  <a:lnTo>
                    <a:pt x="42" y="322"/>
                  </a:lnTo>
                  <a:lnTo>
                    <a:pt x="47" y="322"/>
                  </a:lnTo>
                  <a:lnTo>
                    <a:pt x="48" y="321"/>
                  </a:lnTo>
                  <a:lnTo>
                    <a:pt x="48" y="320"/>
                  </a:lnTo>
                  <a:lnTo>
                    <a:pt x="43" y="320"/>
                  </a:lnTo>
                  <a:lnTo>
                    <a:pt x="42" y="319"/>
                  </a:lnTo>
                  <a:lnTo>
                    <a:pt x="41" y="307"/>
                  </a:lnTo>
                  <a:lnTo>
                    <a:pt x="41" y="293"/>
                  </a:lnTo>
                  <a:lnTo>
                    <a:pt x="40" y="279"/>
                  </a:lnTo>
                  <a:lnTo>
                    <a:pt x="37" y="273"/>
                  </a:lnTo>
                  <a:lnTo>
                    <a:pt x="34" y="267"/>
                  </a:lnTo>
                  <a:lnTo>
                    <a:pt x="30" y="260"/>
                  </a:lnTo>
                  <a:lnTo>
                    <a:pt x="28" y="251"/>
                  </a:lnTo>
                  <a:lnTo>
                    <a:pt x="26" y="214"/>
                  </a:lnTo>
                  <a:lnTo>
                    <a:pt x="26" y="211"/>
                  </a:lnTo>
                  <a:lnTo>
                    <a:pt x="27" y="209"/>
                  </a:lnTo>
                  <a:lnTo>
                    <a:pt x="27" y="205"/>
                  </a:lnTo>
                  <a:lnTo>
                    <a:pt x="28" y="204"/>
                  </a:lnTo>
                  <a:lnTo>
                    <a:pt x="28" y="200"/>
                  </a:lnTo>
                  <a:lnTo>
                    <a:pt x="27" y="196"/>
                  </a:lnTo>
                  <a:lnTo>
                    <a:pt x="24" y="193"/>
                  </a:lnTo>
                  <a:lnTo>
                    <a:pt x="23" y="189"/>
                  </a:lnTo>
                  <a:lnTo>
                    <a:pt x="23" y="186"/>
                  </a:lnTo>
                  <a:lnTo>
                    <a:pt x="22" y="165"/>
                  </a:lnTo>
                  <a:lnTo>
                    <a:pt x="23" y="146"/>
                  </a:lnTo>
                  <a:lnTo>
                    <a:pt x="22" y="145"/>
                  </a:lnTo>
                  <a:lnTo>
                    <a:pt x="19" y="145"/>
                  </a:lnTo>
                  <a:lnTo>
                    <a:pt x="14" y="140"/>
                  </a:lnTo>
                  <a:lnTo>
                    <a:pt x="12" y="125"/>
                  </a:lnTo>
                  <a:lnTo>
                    <a:pt x="8" y="110"/>
                  </a:lnTo>
                  <a:lnTo>
                    <a:pt x="6" y="93"/>
                  </a:lnTo>
                  <a:lnTo>
                    <a:pt x="6" y="61"/>
                  </a:lnTo>
                  <a:lnTo>
                    <a:pt x="5" y="49"/>
                  </a:lnTo>
                  <a:lnTo>
                    <a:pt x="0" y="36"/>
                  </a:lnTo>
                  <a:lnTo>
                    <a:pt x="16" y="34"/>
                  </a:lnTo>
                  <a:lnTo>
                    <a:pt x="35" y="33"/>
                  </a:lnTo>
                  <a:lnTo>
                    <a:pt x="56" y="33"/>
                  </a:lnTo>
                  <a:lnTo>
                    <a:pt x="77" y="34"/>
                  </a:lnTo>
                  <a:lnTo>
                    <a:pt x="97" y="34"/>
                  </a:lnTo>
                  <a:lnTo>
                    <a:pt x="113" y="33"/>
                  </a:lnTo>
                  <a:lnTo>
                    <a:pt x="127" y="30"/>
                  </a:lnTo>
                  <a:lnTo>
                    <a:pt x="129" y="26"/>
                  </a:lnTo>
                  <a:lnTo>
                    <a:pt x="129" y="19"/>
                  </a:lnTo>
                  <a:lnTo>
                    <a:pt x="127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31"/>
            <p:cNvSpPr>
              <a:spLocks/>
            </p:cNvSpPr>
            <p:nvPr/>
          </p:nvSpPr>
          <p:spPr bwMode="auto">
            <a:xfrm>
              <a:off x="6722103" y="3077260"/>
              <a:ext cx="880867" cy="760422"/>
            </a:xfrm>
            <a:custGeom>
              <a:avLst/>
              <a:gdLst/>
              <a:ahLst/>
              <a:cxnLst>
                <a:cxn ang="0">
                  <a:pos x="281" y="3"/>
                </a:cxn>
                <a:cxn ang="0">
                  <a:pos x="296" y="35"/>
                </a:cxn>
                <a:cxn ang="0">
                  <a:pos x="308" y="79"/>
                </a:cxn>
                <a:cxn ang="0">
                  <a:pos x="322" y="93"/>
                </a:cxn>
                <a:cxn ang="0">
                  <a:pos x="327" y="98"/>
                </a:cxn>
                <a:cxn ang="0">
                  <a:pos x="331" y="105"/>
                </a:cxn>
                <a:cxn ang="0">
                  <a:pos x="341" y="111"/>
                </a:cxn>
                <a:cxn ang="0">
                  <a:pos x="351" y="119"/>
                </a:cxn>
                <a:cxn ang="0">
                  <a:pos x="358" y="132"/>
                </a:cxn>
                <a:cxn ang="0">
                  <a:pos x="366" y="158"/>
                </a:cxn>
                <a:cxn ang="0">
                  <a:pos x="375" y="154"/>
                </a:cxn>
                <a:cxn ang="0">
                  <a:pos x="393" y="154"/>
                </a:cxn>
                <a:cxn ang="0">
                  <a:pos x="395" y="186"/>
                </a:cxn>
                <a:cxn ang="0">
                  <a:pos x="394" y="223"/>
                </a:cxn>
                <a:cxn ang="0">
                  <a:pos x="409" y="237"/>
                </a:cxn>
                <a:cxn ang="0">
                  <a:pos x="415" y="239"/>
                </a:cxn>
                <a:cxn ang="0">
                  <a:pos x="423" y="248"/>
                </a:cxn>
                <a:cxn ang="0">
                  <a:pos x="446" y="261"/>
                </a:cxn>
                <a:cxn ang="0">
                  <a:pos x="453" y="265"/>
                </a:cxn>
                <a:cxn ang="0">
                  <a:pos x="457" y="280"/>
                </a:cxn>
                <a:cxn ang="0">
                  <a:pos x="462" y="293"/>
                </a:cxn>
                <a:cxn ang="0">
                  <a:pos x="458" y="298"/>
                </a:cxn>
                <a:cxn ang="0">
                  <a:pos x="464" y="312"/>
                </a:cxn>
                <a:cxn ang="0">
                  <a:pos x="475" y="325"/>
                </a:cxn>
                <a:cxn ang="0">
                  <a:pos x="489" y="332"/>
                </a:cxn>
                <a:cxn ang="0">
                  <a:pos x="490" y="342"/>
                </a:cxn>
                <a:cxn ang="0">
                  <a:pos x="485" y="352"/>
                </a:cxn>
                <a:cxn ang="0">
                  <a:pos x="486" y="358"/>
                </a:cxn>
                <a:cxn ang="0">
                  <a:pos x="483" y="363"/>
                </a:cxn>
                <a:cxn ang="0">
                  <a:pos x="476" y="364"/>
                </a:cxn>
                <a:cxn ang="0">
                  <a:pos x="469" y="371"/>
                </a:cxn>
                <a:cxn ang="0">
                  <a:pos x="465" y="364"/>
                </a:cxn>
                <a:cxn ang="0">
                  <a:pos x="461" y="386"/>
                </a:cxn>
                <a:cxn ang="0">
                  <a:pos x="455" y="391"/>
                </a:cxn>
                <a:cxn ang="0">
                  <a:pos x="454" y="398"/>
                </a:cxn>
                <a:cxn ang="0">
                  <a:pos x="457" y="412"/>
                </a:cxn>
                <a:cxn ang="0">
                  <a:pos x="439" y="423"/>
                </a:cxn>
                <a:cxn ang="0">
                  <a:pos x="415" y="410"/>
                </a:cxn>
                <a:cxn ang="0">
                  <a:pos x="428" y="395"/>
                </a:cxn>
                <a:cxn ang="0">
                  <a:pos x="422" y="382"/>
                </a:cxn>
                <a:cxn ang="0">
                  <a:pos x="401" y="377"/>
                </a:cxn>
                <a:cxn ang="0">
                  <a:pos x="348" y="381"/>
                </a:cxn>
                <a:cxn ang="0">
                  <a:pos x="273" y="386"/>
                </a:cxn>
                <a:cxn ang="0">
                  <a:pos x="128" y="391"/>
                </a:cxn>
                <a:cxn ang="0">
                  <a:pos x="85" y="227"/>
                </a:cxn>
                <a:cxn ang="0">
                  <a:pos x="65" y="135"/>
                </a:cxn>
                <a:cxn ang="0">
                  <a:pos x="50" y="112"/>
                </a:cxn>
                <a:cxn ang="0">
                  <a:pos x="55" y="95"/>
                </a:cxn>
                <a:cxn ang="0">
                  <a:pos x="60" y="78"/>
                </a:cxn>
                <a:cxn ang="0">
                  <a:pos x="40" y="73"/>
                </a:cxn>
                <a:cxn ang="0">
                  <a:pos x="32" y="67"/>
                </a:cxn>
                <a:cxn ang="0">
                  <a:pos x="26" y="59"/>
                </a:cxn>
                <a:cxn ang="0">
                  <a:pos x="14" y="37"/>
                </a:cxn>
                <a:cxn ang="0">
                  <a:pos x="0" y="11"/>
                </a:cxn>
                <a:cxn ang="0">
                  <a:pos x="189" y="8"/>
                </a:cxn>
                <a:cxn ang="0">
                  <a:pos x="252" y="1"/>
                </a:cxn>
              </a:cxnLst>
              <a:rect l="0" t="0" r="r" b="b"/>
              <a:pathLst>
                <a:path w="490" h="423">
                  <a:moveTo>
                    <a:pt x="263" y="0"/>
                  </a:moveTo>
                  <a:lnTo>
                    <a:pt x="274" y="0"/>
                  </a:lnTo>
                  <a:lnTo>
                    <a:pt x="281" y="3"/>
                  </a:lnTo>
                  <a:lnTo>
                    <a:pt x="292" y="15"/>
                  </a:lnTo>
                  <a:lnTo>
                    <a:pt x="298" y="20"/>
                  </a:lnTo>
                  <a:lnTo>
                    <a:pt x="296" y="35"/>
                  </a:lnTo>
                  <a:lnTo>
                    <a:pt x="297" y="51"/>
                  </a:lnTo>
                  <a:lnTo>
                    <a:pt x="301" y="66"/>
                  </a:lnTo>
                  <a:lnTo>
                    <a:pt x="308" y="79"/>
                  </a:lnTo>
                  <a:lnTo>
                    <a:pt x="310" y="83"/>
                  </a:lnTo>
                  <a:lnTo>
                    <a:pt x="317" y="90"/>
                  </a:lnTo>
                  <a:lnTo>
                    <a:pt x="322" y="93"/>
                  </a:lnTo>
                  <a:lnTo>
                    <a:pt x="323" y="94"/>
                  </a:lnTo>
                  <a:lnTo>
                    <a:pt x="325" y="95"/>
                  </a:lnTo>
                  <a:lnTo>
                    <a:pt x="327" y="98"/>
                  </a:lnTo>
                  <a:lnTo>
                    <a:pt x="330" y="99"/>
                  </a:lnTo>
                  <a:lnTo>
                    <a:pt x="331" y="101"/>
                  </a:lnTo>
                  <a:lnTo>
                    <a:pt x="331" y="105"/>
                  </a:lnTo>
                  <a:lnTo>
                    <a:pt x="332" y="107"/>
                  </a:lnTo>
                  <a:lnTo>
                    <a:pt x="334" y="108"/>
                  </a:lnTo>
                  <a:lnTo>
                    <a:pt x="341" y="111"/>
                  </a:lnTo>
                  <a:lnTo>
                    <a:pt x="346" y="113"/>
                  </a:lnTo>
                  <a:lnTo>
                    <a:pt x="350" y="116"/>
                  </a:lnTo>
                  <a:lnTo>
                    <a:pt x="351" y="119"/>
                  </a:lnTo>
                  <a:lnTo>
                    <a:pt x="353" y="121"/>
                  </a:lnTo>
                  <a:lnTo>
                    <a:pt x="355" y="121"/>
                  </a:lnTo>
                  <a:lnTo>
                    <a:pt x="358" y="132"/>
                  </a:lnTo>
                  <a:lnTo>
                    <a:pt x="359" y="141"/>
                  </a:lnTo>
                  <a:lnTo>
                    <a:pt x="361" y="151"/>
                  </a:lnTo>
                  <a:lnTo>
                    <a:pt x="366" y="158"/>
                  </a:lnTo>
                  <a:lnTo>
                    <a:pt x="369" y="158"/>
                  </a:lnTo>
                  <a:lnTo>
                    <a:pt x="374" y="156"/>
                  </a:lnTo>
                  <a:lnTo>
                    <a:pt x="375" y="154"/>
                  </a:lnTo>
                  <a:lnTo>
                    <a:pt x="380" y="149"/>
                  </a:lnTo>
                  <a:lnTo>
                    <a:pt x="383" y="149"/>
                  </a:lnTo>
                  <a:lnTo>
                    <a:pt x="393" y="154"/>
                  </a:lnTo>
                  <a:lnTo>
                    <a:pt x="403" y="158"/>
                  </a:lnTo>
                  <a:lnTo>
                    <a:pt x="400" y="172"/>
                  </a:lnTo>
                  <a:lnTo>
                    <a:pt x="395" y="186"/>
                  </a:lnTo>
                  <a:lnTo>
                    <a:pt x="390" y="199"/>
                  </a:lnTo>
                  <a:lnTo>
                    <a:pt x="389" y="211"/>
                  </a:lnTo>
                  <a:lnTo>
                    <a:pt x="394" y="223"/>
                  </a:lnTo>
                  <a:lnTo>
                    <a:pt x="398" y="228"/>
                  </a:lnTo>
                  <a:lnTo>
                    <a:pt x="403" y="233"/>
                  </a:lnTo>
                  <a:lnTo>
                    <a:pt x="409" y="237"/>
                  </a:lnTo>
                  <a:lnTo>
                    <a:pt x="410" y="238"/>
                  </a:lnTo>
                  <a:lnTo>
                    <a:pt x="412" y="239"/>
                  </a:lnTo>
                  <a:lnTo>
                    <a:pt x="415" y="239"/>
                  </a:lnTo>
                  <a:lnTo>
                    <a:pt x="422" y="242"/>
                  </a:lnTo>
                  <a:lnTo>
                    <a:pt x="423" y="245"/>
                  </a:lnTo>
                  <a:lnTo>
                    <a:pt x="423" y="248"/>
                  </a:lnTo>
                  <a:lnTo>
                    <a:pt x="430" y="248"/>
                  </a:lnTo>
                  <a:lnTo>
                    <a:pt x="436" y="251"/>
                  </a:lnTo>
                  <a:lnTo>
                    <a:pt x="446" y="261"/>
                  </a:lnTo>
                  <a:lnTo>
                    <a:pt x="450" y="262"/>
                  </a:lnTo>
                  <a:lnTo>
                    <a:pt x="452" y="263"/>
                  </a:lnTo>
                  <a:lnTo>
                    <a:pt x="453" y="265"/>
                  </a:lnTo>
                  <a:lnTo>
                    <a:pt x="455" y="272"/>
                  </a:lnTo>
                  <a:lnTo>
                    <a:pt x="455" y="275"/>
                  </a:lnTo>
                  <a:lnTo>
                    <a:pt x="457" y="280"/>
                  </a:lnTo>
                  <a:lnTo>
                    <a:pt x="459" y="282"/>
                  </a:lnTo>
                  <a:lnTo>
                    <a:pt x="462" y="289"/>
                  </a:lnTo>
                  <a:lnTo>
                    <a:pt x="462" y="293"/>
                  </a:lnTo>
                  <a:lnTo>
                    <a:pt x="461" y="296"/>
                  </a:lnTo>
                  <a:lnTo>
                    <a:pt x="460" y="297"/>
                  </a:lnTo>
                  <a:lnTo>
                    <a:pt x="458" y="298"/>
                  </a:lnTo>
                  <a:lnTo>
                    <a:pt x="457" y="298"/>
                  </a:lnTo>
                  <a:lnTo>
                    <a:pt x="460" y="307"/>
                  </a:lnTo>
                  <a:lnTo>
                    <a:pt x="464" y="312"/>
                  </a:lnTo>
                  <a:lnTo>
                    <a:pt x="468" y="318"/>
                  </a:lnTo>
                  <a:lnTo>
                    <a:pt x="471" y="324"/>
                  </a:lnTo>
                  <a:lnTo>
                    <a:pt x="475" y="325"/>
                  </a:lnTo>
                  <a:lnTo>
                    <a:pt x="486" y="325"/>
                  </a:lnTo>
                  <a:lnTo>
                    <a:pt x="490" y="330"/>
                  </a:lnTo>
                  <a:lnTo>
                    <a:pt x="489" y="332"/>
                  </a:lnTo>
                  <a:lnTo>
                    <a:pt x="489" y="337"/>
                  </a:lnTo>
                  <a:lnTo>
                    <a:pt x="490" y="339"/>
                  </a:lnTo>
                  <a:lnTo>
                    <a:pt x="490" y="342"/>
                  </a:lnTo>
                  <a:lnTo>
                    <a:pt x="488" y="346"/>
                  </a:lnTo>
                  <a:lnTo>
                    <a:pt x="486" y="349"/>
                  </a:lnTo>
                  <a:lnTo>
                    <a:pt x="485" y="352"/>
                  </a:lnTo>
                  <a:lnTo>
                    <a:pt x="485" y="354"/>
                  </a:lnTo>
                  <a:lnTo>
                    <a:pt x="486" y="357"/>
                  </a:lnTo>
                  <a:lnTo>
                    <a:pt x="486" y="358"/>
                  </a:lnTo>
                  <a:lnTo>
                    <a:pt x="487" y="359"/>
                  </a:lnTo>
                  <a:lnTo>
                    <a:pt x="485" y="364"/>
                  </a:lnTo>
                  <a:lnTo>
                    <a:pt x="483" y="363"/>
                  </a:lnTo>
                  <a:lnTo>
                    <a:pt x="479" y="363"/>
                  </a:lnTo>
                  <a:lnTo>
                    <a:pt x="478" y="364"/>
                  </a:lnTo>
                  <a:lnTo>
                    <a:pt x="476" y="364"/>
                  </a:lnTo>
                  <a:lnTo>
                    <a:pt x="474" y="365"/>
                  </a:lnTo>
                  <a:lnTo>
                    <a:pt x="473" y="367"/>
                  </a:lnTo>
                  <a:lnTo>
                    <a:pt x="469" y="371"/>
                  </a:lnTo>
                  <a:lnTo>
                    <a:pt x="466" y="371"/>
                  </a:lnTo>
                  <a:lnTo>
                    <a:pt x="466" y="368"/>
                  </a:lnTo>
                  <a:lnTo>
                    <a:pt x="465" y="364"/>
                  </a:lnTo>
                  <a:lnTo>
                    <a:pt x="460" y="371"/>
                  </a:lnTo>
                  <a:lnTo>
                    <a:pt x="460" y="378"/>
                  </a:lnTo>
                  <a:lnTo>
                    <a:pt x="461" y="386"/>
                  </a:lnTo>
                  <a:lnTo>
                    <a:pt x="458" y="387"/>
                  </a:lnTo>
                  <a:lnTo>
                    <a:pt x="455" y="389"/>
                  </a:lnTo>
                  <a:lnTo>
                    <a:pt x="455" y="391"/>
                  </a:lnTo>
                  <a:lnTo>
                    <a:pt x="457" y="392"/>
                  </a:lnTo>
                  <a:lnTo>
                    <a:pt x="457" y="395"/>
                  </a:lnTo>
                  <a:lnTo>
                    <a:pt x="454" y="398"/>
                  </a:lnTo>
                  <a:lnTo>
                    <a:pt x="454" y="402"/>
                  </a:lnTo>
                  <a:lnTo>
                    <a:pt x="457" y="403"/>
                  </a:lnTo>
                  <a:lnTo>
                    <a:pt x="457" y="412"/>
                  </a:lnTo>
                  <a:lnTo>
                    <a:pt x="453" y="417"/>
                  </a:lnTo>
                  <a:lnTo>
                    <a:pt x="446" y="421"/>
                  </a:lnTo>
                  <a:lnTo>
                    <a:pt x="439" y="423"/>
                  </a:lnTo>
                  <a:lnTo>
                    <a:pt x="409" y="423"/>
                  </a:lnTo>
                  <a:lnTo>
                    <a:pt x="410" y="416"/>
                  </a:lnTo>
                  <a:lnTo>
                    <a:pt x="415" y="410"/>
                  </a:lnTo>
                  <a:lnTo>
                    <a:pt x="421" y="406"/>
                  </a:lnTo>
                  <a:lnTo>
                    <a:pt x="425" y="401"/>
                  </a:lnTo>
                  <a:lnTo>
                    <a:pt x="428" y="395"/>
                  </a:lnTo>
                  <a:lnTo>
                    <a:pt x="426" y="393"/>
                  </a:lnTo>
                  <a:lnTo>
                    <a:pt x="424" y="386"/>
                  </a:lnTo>
                  <a:lnTo>
                    <a:pt x="422" y="382"/>
                  </a:lnTo>
                  <a:lnTo>
                    <a:pt x="419" y="378"/>
                  </a:lnTo>
                  <a:lnTo>
                    <a:pt x="412" y="377"/>
                  </a:lnTo>
                  <a:lnTo>
                    <a:pt x="401" y="377"/>
                  </a:lnTo>
                  <a:lnTo>
                    <a:pt x="384" y="378"/>
                  </a:lnTo>
                  <a:lnTo>
                    <a:pt x="367" y="379"/>
                  </a:lnTo>
                  <a:lnTo>
                    <a:pt x="348" y="381"/>
                  </a:lnTo>
                  <a:lnTo>
                    <a:pt x="332" y="382"/>
                  </a:lnTo>
                  <a:lnTo>
                    <a:pt x="318" y="384"/>
                  </a:lnTo>
                  <a:lnTo>
                    <a:pt x="273" y="386"/>
                  </a:lnTo>
                  <a:lnTo>
                    <a:pt x="224" y="387"/>
                  </a:lnTo>
                  <a:lnTo>
                    <a:pt x="175" y="389"/>
                  </a:lnTo>
                  <a:lnTo>
                    <a:pt x="128" y="391"/>
                  </a:lnTo>
                  <a:lnTo>
                    <a:pt x="88" y="392"/>
                  </a:lnTo>
                  <a:lnTo>
                    <a:pt x="86" y="309"/>
                  </a:lnTo>
                  <a:lnTo>
                    <a:pt x="85" y="227"/>
                  </a:lnTo>
                  <a:lnTo>
                    <a:pt x="82" y="147"/>
                  </a:lnTo>
                  <a:lnTo>
                    <a:pt x="79" y="144"/>
                  </a:lnTo>
                  <a:lnTo>
                    <a:pt x="65" y="135"/>
                  </a:lnTo>
                  <a:lnTo>
                    <a:pt x="64" y="127"/>
                  </a:lnTo>
                  <a:lnTo>
                    <a:pt x="55" y="118"/>
                  </a:lnTo>
                  <a:lnTo>
                    <a:pt x="50" y="112"/>
                  </a:lnTo>
                  <a:lnTo>
                    <a:pt x="48" y="105"/>
                  </a:lnTo>
                  <a:lnTo>
                    <a:pt x="53" y="98"/>
                  </a:lnTo>
                  <a:lnTo>
                    <a:pt x="55" y="95"/>
                  </a:lnTo>
                  <a:lnTo>
                    <a:pt x="62" y="91"/>
                  </a:lnTo>
                  <a:lnTo>
                    <a:pt x="62" y="83"/>
                  </a:lnTo>
                  <a:lnTo>
                    <a:pt x="60" y="78"/>
                  </a:lnTo>
                  <a:lnTo>
                    <a:pt x="56" y="74"/>
                  </a:lnTo>
                  <a:lnTo>
                    <a:pt x="45" y="74"/>
                  </a:lnTo>
                  <a:lnTo>
                    <a:pt x="40" y="73"/>
                  </a:lnTo>
                  <a:lnTo>
                    <a:pt x="40" y="71"/>
                  </a:lnTo>
                  <a:lnTo>
                    <a:pt x="36" y="67"/>
                  </a:lnTo>
                  <a:lnTo>
                    <a:pt x="32" y="67"/>
                  </a:lnTo>
                  <a:lnTo>
                    <a:pt x="29" y="66"/>
                  </a:lnTo>
                  <a:lnTo>
                    <a:pt x="28" y="65"/>
                  </a:lnTo>
                  <a:lnTo>
                    <a:pt x="26" y="59"/>
                  </a:lnTo>
                  <a:lnTo>
                    <a:pt x="22" y="52"/>
                  </a:lnTo>
                  <a:lnTo>
                    <a:pt x="20" y="45"/>
                  </a:lnTo>
                  <a:lnTo>
                    <a:pt x="14" y="37"/>
                  </a:lnTo>
                  <a:lnTo>
                    <a:pt x="7" y="29"/>
                  </a:lnTo>
                  <a:lnTo>
                    <a:pt x="3" y="21"/>
                  </a:lnTo>
                  <a:lnTo>
                    <a:pt x="0" y="11"/>
                  </a:lnTo>
                  <a:lnTo>
                    <a:pt x="116" y="11"/>
                  </a:lnTo>
                  <a:lnTo>
                    <a:pt x="175" y="9"/>
                  </a:lnTo>
                  <a:lnTo>
                    <a:pt x="189" y="8"/>
                  </a:lnTo>
                  <a:lnTo>
                    <a:pt x="226" y="6"/>
                  </a:lnTo>
                  <a:lnTo>
                    <a:pt x="239" y="4"/>
                  </a:lnTo>
                  <a:lnTo>
                    <a:pt x="252" y="1"/>
                  </a:lnTo>
                  <a:lnTo>
                    <a:pt x="263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32"/>
            <p:cNvSpPr>
              <a:spLocks/>
            </p:cNvSpPr>
            <p:nvPr/>
          </p:nvSpPr>
          <p:spPr bwMode="auto">
            <a:xfrm>
              <a:off x="6885694" y="3760381"/>
              <a:ext cx="652561" cy="605821"/>
            </a:xfrm>
            <a:custGeom>
              <a:avLst/>
              <a:gdLst/>
              <a:ahLst/>
              <a:cxnLst>
                <a:cxn ang="0">
                  <a:pos x="324" y="2"/>
                </a:cxn>
                <a:cxn ang="0">
                  <a:pos x="332" y="19"/>
                </a:cxn>
                <a:cxn ang="0">
                  <a:pos x="326" y="26"/>
                </a:cxn>
                <a:cxn ang="0">
                  <a:pos x="319" y="28"/>
                </a:cxn>
                <a:cxn ang="0">
                  <a:pos x="313" y="41"/>
                </a:cxn>
                <a:cxn ang="0">
                  <a:pos x="331" y="49"/>
                </a:cxn>
                <a:cxn ang="0">
                  <a:pos x="362" y="46"/>
                </a:cxn>
                <a:cxn ang="0">
                  <a:pos x="362" y="50"/>
                </a:cxn>
                <a:cxn ang="0">
                  <a:pos x="356" y="51"/>
                </a:cxn>
                <a:cxn ang="0">
                  <a:pos x="359" y="56"/>
                </a:cxn>
                <a:cxn ang="0">
                  <a:pos x="354" y="63"/>
                </a:cxn>
                <a:cxn ang="0">
                  <a:pos x="346" y="69"/>
                </a:cxn>
                <a:cxn ang="0">
                  <a:pos x="342" y="84"/>
                </a:cxn>
                <a:cxn ang="0">
                  <a:pos x="332" y="102"/>
                </a:cxn>
                <a:cxn ang="0">
                  <a:pos x="337" y="119"/>
                </a:cxn>
                <a:cxn ang="0">
                  <a:pos x="330" y="132"/>
                </a:cxn>
                <a:cxn ang="0">
                  <a:pos x="323" y="140"/>
                </a:cxn>
                <a:cxn ang="0">
                  <a:pos x="326" y="146"/>
                </a:cxn>
                <a:cxn ang="0">
                  <a:pos x="319" y="152"/>
                </a:cxn>
                <a:cxn ang="0">
                  <a:pos x="312" y="151"/>
                </a:cxn>
                <a:cxn ang="0">
                  <a:pos x="309" y="158"/>
                </a:cxn>
                <a:cxn ang="0">
                  <a:pos x="305" y="181"/>
                </a:cxn>
                <a:cxn ang="0">
                  <a:pos x="298" y="197"/>
                </a:cxn>
                <a:cxn ang="0">
                  <a:pos x="289" y="209"/>
                </a:cxn>
                <a:cxn ang="0">
                  <a:pos x="284" y="210"/>
                </a:cxn>
                <a:cxn ang="0">
                  <a:pos x="278" y="209"/>
                </a:cxn>
                <a:cxn ang="0">
                  <a:pos x="277" y="232"/>
                </a:cxn>
                <a:cxn ang="0">
                  <a:pos x="269" y="239"/>
                </a:cxn>
                <a:cxn ang="0">
                  <a:pos x="268" y="243"/>
                </a:cxn>
                <a:cxn ang="0">
                  <a:pos x="271" y="242"/>
                </a:cxn>
                <a:cxn ang="0">
                  <a:pos x="270" y="253"/>
                </a:cxn>
                <a:cxn ang="0">
                  <a:pos x="267" y="260"/>
                </a:cxn>
                <a:cxn ang="0">
                  <a:pos x="261" y="265"/>
                </a:cxn>
                <a:cxn ang="0">
                  <a:pos x="263" y="270"/>
                </a:cxn>
                <a:cxn ang="0">
                  <a:pos x="257" y="273"/>
                </a:cxn>
                <a:cxn ang="0">
                  <a:pos x="264" y="280"/>
                </a:cxn>
                <a:cxn ang="0">
                  <a:pos x="260" y="285"/>
                </a:cxn>
                <a:cxn ang="0">
                  <a:pos x="263" y="293"/>
                </a:cxn>
                <a:cxn ang="0">
                  <a:pos x="269" y="300"/>
                </a:cxn>
                <a:cxn ang="0">
                  <a:pos x="271" y="306"/>
                </a:cxn>
                <a:cxn ang="0">
                  <a:pos x="269" y="314"/>
                </a:cxn>
                <a:cxn ang="0">
                  <a:pos x="267" y="317"/>
                </a:cxn>
                <a:cxn ang="0">
                  <a:pos x="269" y="328"/>
                </a:cxn>
                <a:cxn ang="0">
                  <a:pos x="151" y="334"/>
                </a:cxn>
                <a:cxn ang="0">
                  <a:pos x="127" y="331"/>
                </a:cxn>
                <a:cxn ang="0">
                  <a:pos x="115" y="336"/>
                </a:cxn>
                <a:cxn ang="0">
                  <a:pos x="50" y="336"/>
                </a:cxn>
                <a:cxn ang="0">
                  <a:pos x="47" y="287"/>
                </a:cxn>
                <a:cxn ang="0">
                  <a:pos x="42" y="285"/>
                </a:cxn>
                <a:cxn ang="0">
                  <a:pos x="30" y="286"/>
                </a:cxn>
                <a:cxn ang="0">
                  <a:pos x="27" y="281"/>
                </a:cxn>
                <a:cxn ang="0">
                  <a:pos x="19" y="286"/>
                </a:cxn>
                <a:cxn ang="0">
                  <a:pos x="15" y="174"/>
                </a:cxn>
                <a:cxn ang="0">
                  <a:pos x="8" y="70"/>
                </a:cxn>
                <a:cxn ang="0">
                  <a:pos x="94" y="13"/>
                </a:cxn>
                <a:cxn ang="0">
                  <a:pos x="291" y="2"/>
                </a:cxn>
              </a:cxnLst>
              <a:rect l="0" t="0" r="r" b="b"/>
              <a:pathLst>
                <a:path w="363" h="337">
                  <a:moveTo>
                    <a:pt x="309" y="0"/>
                  </a:moveTo>
                  <a:lnTo>
                    <a:pt x="317" y="0"/>
                  </a:lnTo>
                  <a:lnTo>
                    <a:pt x="324" y="2"/>
                  </a:lnTo>
                  <a:lnTo>
                    <a:pt x="328" y="7"/>
                  </a:lnTo>
                  <a:lnTo>
                    <a:pt x="332" y="15"/>
                  </a:lnTo>
                  <a:lnTo>
                    <a:pt x="332" y="19"/>
                  </a:lnTo>
                  <a:lnTo>
                    <a:pt x="330" y="21"/>
                  </a:lnTo>
                  <a:lnTo>
                    <a:pt x="328" y="23"/>
                  </a:lnTo>
                  <a:lnTo>
                    <a:pt x="326" y="26"/>
                  </a:lnTo>
                  <a:lnTo>
                    <a:pt x="320" y="26"/>
                  </a:lnTo>
                  <a:lnTo>
                    <a:pt x="318" y="23"/>
                  </a:lnTo>
                  <a:lnTo>
                    <a:pt x="319" y="28"/>
                  </a:lnTo>
                  <a:lnTo>
                    <a:pt x="318" y="33"/>
                  </a:lnTo>
                  <a:lnTo>
                    <a:pt x="314" y="36"/>
                  </a:lnTo>
                  <a:lnTo>
                    <a:pt x="313" y="41"/>
                  </a:lnTo>
                  <a:lnTo>
                    <a:pt x="314" y="46"/>
                  </a:lnTo>
                  <a:lnTo>
                    <a:pt x="323" y="49"/>
                  </a:lnTo>
                  <a:lnTo>
                    <a:pt x="331" y="49"/>
                  </a:lnTo>
                  <a:lnTo>
                    <a:pt x="340" y="47"/>
                  </a:lnTo>
                  <a:lnTo>
                    <a:pt x="349" y="46"/>
                  </a:lnTo>
                  <a:lnTo>
                    <a:pt x="362" y="46"/>
                  </a:lnTo>
                  <a:lnTo>
                    <a:pt x="363" y="48"/>
                  </a:lnTo>
                  <a:lnTo>
                    <a:pt x="362" y="49"/>
                  </a:lnTo>
                  <a:lnTo>
                    <a:pt x="362" y="50"/>
                  </a:lnTo>
                  <a:lnTo>
                    <a:pt x="359" y="50"/>
                  </a:lnTo>
                  <a:lnTo>
                    <a:pt x="358" y="51"/>
                  </a:lnTo>
                  <a:lnTo>
                    <a:pt x="356" y="51"/>
                  </a:lnTo>
                  <a:lnTo>
                    <a:pt x="356" y="53"/>
                  </a:lnTo>
                  <a:lnTo>
                    <a:pt x="358" y="55"/>
                  </a:lnTo>
                  <a:lnTo>
                    <a:pt x="359" y="56"/>
                  </a:lnTo>
                  <a:lnTo>
                    <a:pt x="359" y="57"/>
                  </a:lnTo>
                  <a:lnTo>
                    <a:pt x="360" y="57"/>
                  </a:lnTo>
                  <a:lnTo>
                    <a:pt x="354" y="63"/>
                  </a:lnTo>
                  <a:lnTo>
                    <a:pt x="352" y="64"/>
                  </a:lnTo>
                  <a:lnTo>
                    <a:pt x="349" y="67"/>
                  </a:lnTo>
                  <a:lnTo>
                    <a:pt x="346" y="69"/>
                  </a:lnTo>
                  <a:lnTo>
                    <a:pt x="347" y="76"/>
                  </a:lnTo>
                  <a:lnTo>
                    <a:pt x="346" y="81"/>
                  </a:lnTo>
                  <a:lnTo>
                    <a:pt x="342" y="84"/>
                  </a:lnTo>
                  <a:lnTo>
                    <a:pt x="337" y="88"/>
                  </a:lnTo>
                  <a:lnTo>
                    <a:pt x="332" y="93"/>
                  </a:lnTo>
                  <a:lnTo>
                    <a:pt x="332" y="102"/>
                  </a:lnTo>
                  <a:lnTo>
                    <a:pt x="333" y="107"/>
                  </a:lnTo>
                  <a:lnTo>
                    <a:pt x="335" y="113"/>
                  </a:lnTo>
                  <a:lnTo>
                    <a:pt x="337" y="119"/>
                  </a:lnTo>
                  <a:lnTo>
                    <a:pt x="335" y="124"/>
                  </a:lnTo>
                  <a:lnTo>
                    <a:pt x="333" y="128"/>
                  </a:lnTo>
                  <a:lnTo>
                    <a:pt x="330" y="132"/>
                  </a:lnTo>
                  <a:lnTo>
                    <a:pt x="325" y="134"/>
                  </a:lnTo>
                  <a:lnTo>
                    <a:pt x="320" y="135"/>
                  </a:lnTo>
                  <a:lnTo>
                    <a:pt x="323" y="140"/>
                  </a:lnTo>
                  <a:lnTo>
                    <a:pt x="325" y="142"/>
                  </a:lnTo>
                  <a:lnTo>
                    <a:pt x="325" y="144"/>
                  </a:lnTo>
                  <a:lnTo>
                    <a:pt x="326" y="146"/>
                  </a:lnTo>
                  <a:lnTo>
                    <a:pt x="325" y="148"/>
                  </a:lnTo>
                  <a:lnTo>
                    <a:pt x="320" y="153"/>
                  </a:lnTo>
                  <a:lnTo>
                    <a:pt x="319" y="152"/>
                  </a:lnTo>
                  <a:lnTo>
                    <a:pt x="318" y="152"/>
                  </a:lnTo>
                  <a:lnTo>
                    <a:pt x="317" y="151"/>
                  </a:lnTo>
                  <a:lnTo>
                    <a:pt x="312" y="151"/>
                  </a:lnTo>
                  <a:lnTo>
                    <a:pt x="312" y="154"/>
                  </a:lnTo>
                  <a:lnTo>
                    <a:pt x="311" y="158"/>
                  </a:lnTo>
                  <a:lnTo>
                    <a:pt x="309" y="158"/>
                  </a:lnTo>
                  <a:lnTo>
                    <a:pt x="306" y="155"/>
                  </a:lnTo>
                  <a:lnTo>
                    <a:pt x="305" y="169"/>
                  </a:lnTo>
                  <a:lnTo>
                    <a:pt x="305" y="181"/>
                  </a:lnTo>
                  <a:lnTo>
                    <a:pt x="306" y="189"/>
                  </a:lnTo>
                  <a:lnTo>
                    <a:pt x="303" y="194"/>
                  </a:lnTo>
                  <a:lnTo>
                    <a:pt x="298" y="197"/>
                  </a:lnTo>
                  <a:lnTo>
                    <a:pt x="293" y="200"/>
                  </a:lnTo>
                  <a:lnTo>
                    <a:pt x="290" y="203"/>
                  </a:lnTo>
                  <a:lnTo>
                    <a:pt x="289" y="209"/>
                  </a:lnTo>
                  <a:lnTo>
                    <a:pt x="286" y="211"/>
                  </a:lnTo>
                  <a:lnTo>
                    <a:pt x="285" y="211"/>
                  </a:lnTo>
                  <a:lnTo>
                    <a:pt x="284" y="210"/>
                  </a:lnTo>
                  <a:lnTo>
                    <a:pt x="283" y="210"/>
                  </a:lnTo>
                  <a:lnTo>
                    <a:pt x="281" y="209"/>
                  </a:lnTo>
                  <a:lnTo>
                    <a:pt x="278" y="209"/>
                  </a:lnTo>
                  <a:lnTo>
                    <a:pt x="281" y="221"/>
                  </a:lnTo>
                  <a:lnTo>
                    <a:pt x="284" y="232"/>
                  </a:lnTo>
                  <a:lnTo>
                    <a:pt x="277" y="232"/>
                  </a:lnTo>
                  <a:lnTo>
                    <a:pt x="273" y="235"/>
                  </a:lnTo>
                  <a:lnTo>
                    <a:pt x="270" y="237"/>
                  </a:lnTo>
                  <a:lnTo>
                    <a:pt x="269" y="239"/>
                  </a:lnTo>
                  <a:lnTo>
                    <a:pt x="267" y="240"/>
                  </a:lnTo>
                  <a:lnTo>
                    <a:pt x="267" y="242"/>
                  </a:lnTo>
                  <a:lnTo>
                    <a:pt x="268" y="243"/>
                  </a:lnTo>
                  <a:lnTo>
                    <a:pt x="269" y="243"/>
                  </a:lnTo>
                  <a:lnTo>
                    <a:pt x="270" y="242"/>
                  </a:lnTo>
                  <a:lnTo>
                    <a:pt x="271" y="242"/>
                  </a:lnTo>
                  <a:lnTo>
                    <a:pt x="273" y="243"/>
                  </a:lnTo>
                  <a:lnTo>
                    <a:pt x="273" y="249"/>
                  </a:lnTo>
                  <a:lnTo>
                    <a:pt x="270" y="253"/>
                  </a:lnTo>
                  <a:lnTo>
                    <a:pt x="269" y="257"/>
                  </a:lnTo>
                  <a:lnTo>
                    <a:pt x="268" y="258"/>
                  </a:lnTo>
                  <a:lnTo>
                    <a:pt x="267" y="260"/>
                  </a:lnTo>
                  <a:lnTo>
                    <a:pt x="264" y="261"/>
                  </a:lnTo>
                  <a:lnTo>
                    <a:pt x="261" y="263"/>
                  </a:lnTo>
                  <a:lnTo>
                    <a:pt x="261" y="265"/>
                  </a:lnTo>
                  <a:lnTo>
                    <a:pt x="262" y="267"/>
                  </a:lnTo>
                  <a:lnTo>
                    <a:pt x="262" y="268"/>
                  </a:lnTo>
                  <a:lnTo>
                    <a:pt x="263" y="270"/>
                  </a:lnTo>
                  <a:lnTo>
                    <a:pt x="263" y="271"/>
                  </a:lnTo>
                  <a:lnTo>
                    <a:pt x="259" y="271"/>
                  </a:lnTo>
                  <a:lnTo>
                    <a:pt x="257" y="273"/>
                  </a:lnTo>
                  <a:lnTo>
                    <a:pt x="259" y="275"/>
                  </a:lnTo>
                  <a:lnTo>
                    <a:pt x="262" y="279"/>
                  </a:lnTo>
                  <a:lnTo>
                    <a:pt x="264" y="280"/>
                  </a:lnTo>
                  <a:lnTo>
                    <a:pt x="264" y="281"/>
                  </a:lnTo>
                  <a:lnTo>
                    <a:pt x="262" y="284"/>
                  </a:lnTo>
                  <a:lnTo>
                    <a:pt x="260" y="285"/>
                  </a:lnTo>
                  <a:lnTo>
                    <a:pt x="259" y="286"/>
                  </a:lnTo>
                  <a:lnTo>
                    <a:pt x="260" y="289"/>
                  </a:lnTo>
                  <a:lnTo>
                    <a:pt x="263" y="293"/>
                  </a:lnTo>
                  <a:lnTo>
                    <a:pt x="266" y="294"/>
                  </a:lnTo>
                  <a:lnTo>
                    <a:pt x="268" y="296"/>
                  </a:lnTo>
                  <a:lnTo>
                    <a:pt x="269" y="300"/>
                  </a:lnTo>
                  <a:lnTo>
                    <a:pt x="270" y="301"/>
                  </a:lnTo>
                  <a:lnTo>
                    <a:pt x="270" y="303"/>
                  </a:lnTo>
                  <a:lnTo>
                    <a:pt x="271" y="306"/>
                  </a:lnTo>
                  <a:lnTo>
                    <a:pt x="273" y="307"/>
                  </a:lnTo>
                  <a:lnTo>
                    <a:pt x="273" y="310"/>
                  </a:lnTo>
                  <a:lnTo>
                    <a:pt x="269" y="314"/>
                  </a:lnTo>
                  <a:lnTo>
                    <a:pt x="268" y="314"/>
                  </a:lnTo>
                  <a:lnTo>
                    <a:pt x="267" y="316"/>
                  </a:lnTo>
                  <a:lnTo>
                    <a:pt x="267" y="317"/>
                  </a:lnTo>
                  <a:lnTo>
                    <a:pt x="269" y="322"/>
                  </a:lnTo>
                  <a:lnTo>
                    <a:pt x="270" y="325"/>
                  </a:lnTo>
                  <a:lnTo>
                    <a:pt x="269" y="328"/>
                  </a:lnTo>
                  <a:lnTo>
                    <a:pt x="232" y="328"/>
                  </a:lnTo>
                  <a:lnTo>
                    <a:pt x="192" y="331"/>
                  </a:lnTo>
                  <a:lnTo>
                    <a:pt x="151" y="334"/>
                  </a:lnTo>
                  <a:lnTo>
                    <a:pt x="142" y="332"/>
                  </a:lnTo>
                  <a:lnTo>
                    <a:pt x="132" y="330"/>
                  </a:lnTo>
                  <a:lnTo>
                    <a:pt x="127" y="331"/>
                  </a:lnTo>
                  <a:lnTo>
                    <a:pt x="123" y="332"/>
                  </a:lnTo>
                  <a:lnTo>
                    <a:pt x="120" y="335"/>
                  </a:lnTo>
                  <a:lnTo>
                    <a:pt x="115" y="336"/>
                  </a:lnTo>
                  <a:lnTo>
                    <a:pt x="93" y="337"/>
                  </a:lnTo>
                  <a:lnTo>
                    <a:pt x="71" y="335"/>
                  </a:lnTo>
                  <a:lnTo>
                    <a:pt x="50" y="336"/>
                  </a:lnTo>
                  <a:lnTo>
                    <a:pt x="50" y="288"/>
                  </a:lnTo>
                  <a:lnTo>
                    <a:pt x="48" y="288"/>
                  </a:lnTo>
                  <a:lnTo>
                    <a:pt x="47" y="287"/>
                  </a:lnTo>
                  <a:lnTo>
                    <a:pt x="45" y="287"/>
                  </a:lnTo>
                  <a:lnTo>
                    <a:pt x="44" y="286"/>
                  </a:lnTo>
                  <a:lnTo>
                    <a:pt x="42" y="285"/>
                  </a:lnTo>
                  <a:lnTo>
                    <a:pt x="35" y="285"/>
                  </a:lnTo>
                  <a:lnTo>
                    <a:pt x="33" y="286"/>
                  </a:lnTo>
                  <a:lnTo>
                    <a:pt x="30" y="286"/>
                  </a:lnTo>
                  <a:lnTo>
                    <a:pt x="30" y="280"/>
                  </a:lnTo>
                  <a:lnTo>
                    <a:pt x="29" y="279"/>
                  </a:lnTo>
                  <a:lnTo>
                    <a:pt x="27" y="281"/>
                  </a:lnTo>
                  <a:lnTo>
                    <a:pt x="27" y="282"/>
                  </a:lnTo>
                  <a:lnTo>
                    <a:pt x="23" y="286"/>
                  </a:lnTo>
                  <a:lnTo>
                    <a:pt x="19" y="286"/>
                  </a:lnTo>
                  <a:lnTo>
                    <a:pt x="15" y="250"/>
                  </a:lnTo>
                  <a:lnTo>
                    <a:pt x="14" y="212"/>
                  </a:lnTo>
                  <a:lnTo>
                    <a:pt x="15" y="174"/>
                  </a:lnTo>
                  <a:lnTo>
                    <a:pt x="15" y="137"/>
                  </a:lnTo>
                  <a:lnTo>
                    <a:pt x="14" y="99"/>
                  </a:lnTo>
                  <a:lnTo>
                    <a:pt x="8" y="70"/>
                  </a:lnTo>
                  <a:lnTo>
                    <a:pt x="2" y="42"/>
                  </a:lnTo>
                  <a:lnTo>
                    <a:pt x="0" y="15"/>
                  </a:lnTo>
                  <a:lnTo>
                    <a:pt x="94" y="13"/>
                  </a:lnTo>
                  <a:lnTo>
                    <a:pt x="190" y="9"/>
                  </a:lnTo>
                  <a:lnTo>
                    <a:pt x="284" y="4"/>
                  </a:lnTo>
                  <a:lnTo>
                    <a:pt x="291" y="2"/>
                  </a:lnTo>
                  <a:lnTo>
                    <a:pt x="300" y="1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33"/>
            <p:cNvSpPr>
              <a:spLocks/>
            </p:cNvSpPr>
            <p:nvPr/>
          </p:nvSpPr>
          <p:spPr bwMode="auto">
            <a:xfrm>
              <a:off x="5747758" y="1662481"/>
              <a:ext cx="864688" cy="53211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02" y="7"/>
                </a:cxn>
                <a:cxn ang="0">
                  <a:pos x="186" y="11"/>
                </a:cxn>
                <a:cxn ang="0">
                  <a:pos x="356" y="16"/>
                </a:cxn>
                <a:cxn ang="0">
                  <a:pos x="439" y="20"/>
                </a:cxn>
                <a:cxn ang="0">
                  <a:pos x="440" y="31"/>
                </a:cxn>
                <a:cxn ang="0">
                  <a:pos x="441" y="40"/>
                </a:cxn>
                <a:cxn ang="0">
                  <a:pos x="441" y="76"/>
                </a:cxn>
                <a:cxn ang="0">
                  <a:pos x="444" y="80"/>
                </a:cxn>
                <a:cxn ang="0">
                  <a:pos x="444" y="98"/>
                </a:cxn>
                <a:cxn ang="0">
                  <a:pos x="449" y="119"/>
                </a:cxn>
                <a:cxn ang="0">
                  <a:pos x="458" y="138"/>
                </a:cxn>
                <a:cxn ang="0">
                  <a:pos x="461" y="147"/>
                </a:cxn>
                <a:cxn ang="0">
                  <a:pos x="461" y="153"/>
                </a:cxn>
                <a:cxn ang="0">
                  <a:pos x="460" y="156"/>
                </a:cxn>
                <a:cxn ang="0">
                  <a:pos x="458" y="157"/>
                </a:cxn>
                <a:cxn ang="0">
                  <a:pos x="458" y="158"/>
                </a:cxn>
                <a:cxn ang="0">
                  <a:pos x="460" y="164"/>
                </a:cxn>
                <a:cxn ang="0">
                  <a:pos x="461" y="172"/>
                </a:cxn>
                <a:cxn ang="0">
                  <a:pos x="463" y="181"/>
                </a:cxn>
                <a:cxn ang="0">
                  <a:pos x="464" y="189"/>
                </a:cxn>
                <a:cxn ang="0">
                  <a:pos x="464" y="193"/>
                </a:cxn>
                <a:cxn ang="0">
                  <a:pos x="463" y="195"/>
                </a:cxn>
                <a:cxn ang="0">
                  <a:pos x="462" y="196"/>
                </a:cxn>
                <a:cxn ang="0">
                  <a:pos x="461" y="199"/>
                </a:cxn>
                <a:cxn ang="0">
                  <a:pos x="461" y="205"/>
                </a:cxn>
                <a:cxn ang="0">
                  <a:pos x="462" y="213"/>
                </a:cxn>
                <a:cxn ang="0">
                  <a:pos x="463" y="223"/>
                </a:cxn>
                <a:cxn ang="0">
                  <a:pos x="464" y="231"/>
                </a:cxn>
                <a:cxn ang="0">
                  <a:pos x="464" y="240"/>
                </a:cxn>
                <a:cxn ang="0">
                  <a:pos x="467" y="249"/>
                </a:cxn>
                <a:cxn ang="0">
                  <a:pos x="468" y="251"/>
                </a:cxn>
                <a:cxn ang="0">
                  <a:pos x="474" y="257"/>
                </a:cxn>
                <a:cxn ang="0">
                  <a:pos x="475" y="259"/>
                </a:cxn>
                <a:cxn ang="0">
                  <a:pos x="476" y="271"/>
                </a:cxn>
                <a:cxn ang="0">
                  <a:pos x="478" y="283"/>
                </a:cxn>
                <a:cxn ang="0">
                  <a:pos x="481" y="293"/>
                </a:cxn>
                <a:cxn ang="0">
                  <a:pos x="384" y="296"/>
                </a:cxn>
                <a:cxn ang="0">
                  <a:pos x="286" y="294"/>
                </a:cxn>
                <a:cxn ang="0">
                  <a:pos x="189" y="290"/>
                </a:cxn>
                <a:cxn ang="0">
                  <a:pos x="94" y="285"/>
                </a:cxn>
                <a:cxn ang="0">
                  <a:pos x="0" y="279"/>
                </a:cxn>
                <a:cxn ang="0">
                  <a:pos x="4" y="209"/>
                </a:cxn>
                <a:cxn ang="0">
                  <a:pos x="9" y="138"/>
                </a:cxn>
                <a:cxn ang="0">
                  <a:pos x="14" y="68"/>
                </a:cxn>
                <a:cxn ang="0">
                  <a:pos x="22" y="0"/>
                </a:cxn>
              </a:cxnLst>
              <a:rect l="0" t="0" r="r" b="b"/>
              <a:pathLst>
                <a:path w="481" h="296">
                  <a:moveTo>
                    <a:pt x="22" y="0"/>
                  </a:moveTo>
                  <a:lnTo>
                    <a:pt x="102" y="7"/>
                  </a:lnTo>
                  <a:lnTo>
                    <a:pt x="186" y="11"/>
                  </a:lnTo>
                  <a:lnTo>
                    <a:pt x="356" y="16"/>
                  </a:lnTo>
                  <a:lnTo>
                    <a:pt x="439" y="20"/>
                  </a:lnTo>
                  <a:lnTo>
                    <a:pt x="440" y="31"/>
                  </a:lnTo>
                  <a:lnTo>
                    <a:pt x="441" y="40"/>
                  </a:lnTo>
                  <a:lnTo>
                    <a:pt x="441" y="76"/>
                  </a:lnTo>
                  <a:lnTo>
                    <a:pt x="444" y="80"/>
                  </a:lnTo>
                  <a:lnTo>
                    <a:pt x="444" y="98"/>
                  </a:lnTo>
                  <a:lnTo>
                    <a:pt x="449" y="119"/>
                  </a:lnTo>
                  <a:lnTo>
                    <a:pt x="458" y="138"/>
                  </a:lnTo>
                  <a:lnTo>
                    <a:pt x="461" y="147"/>
                  </a:lnTo>
                  <a:lnTo>
                    <a:pt x="461" y="153"/>
                  </a:lnTo>
                  <a:lnTo>
                    <a:pt x="460" y="156"/>
                  </a:lnTo>
                  <a:lnTo>
                    <a:pt x="458" y="157"/>
                  </a:lnTo>
                  <a:lnTo>
                    <a:pt x="458" y="158"/>
                  </a:lnTo>
                  <a:lnTo>
                    <a:pt x="460" y="164"/>
                  </a:lnTo>
                  <a:lnTo>
                    <a:pt x="461" y="172"/>
                  </a:lnTo>
                  <a:lnTo>
                    <a:pt x="463" y="181"/>
                  </a:lnTo>
                  <a:lnTo>
                    <a:pt x="464" y="189"/>
                  </a:lnTo>
                  <a:lnTo>
                    <a:pt x="464" y="193"/>
                  </a:lnTo>
                  <a:lnTo>
                    <a:pt x="463" y="195"/>
                  </a:lnTo>
                  <a:lnTo>
                    <a:pt x="462" y="196"/>
                  </a:lnTo>
                  <a:lnTo>
                    <a:pt x="461" y="199"/>
                  </a:lnTo>
                  <a:lnTo>
                    <a:pt x="461" y="205"/>
                  </a:lnTo>
                  <a:lnTo>
                    <a:pt x="462" y="213"/>
                  </a:lnTo>
                  <a:lnTo>
                    <a:pt x="463" y="223"/>
                  </a:lnTo>
                  <a:lnTo>
                    <a:pt x="464" y="231"/>
                  </a:lnTo>
                  <a:lnTo>
                    <a:pt x="464" y="240"/>
                  </a:lnTo>
                  <a:lnTo>
                    <a:pt x="467" y="249"/>
                  </a:lnTo>
                  <a:lnTo>
                    <a:pt x="468" y="251"/>
                  </a:lnTo>
                  <a:lnTo>
                    <a:pt x="474" y="257"/>
                  </a:lnTo>
                  <a:lnTo>
                    <a:pt x="475" y="259"/>
                  </a:lnTo>
                  <a:lnTo>
                    <a:pt x="476" y="271"/>
                  </a:lnTo>
                  <a:lnTo>
                    <a:pt x="478" y="283"/>
                  </a:lnTo>
                  <a:lnTo>
                    <a:pt x="481" y="293"/>
                  </a:lnTo>
                  <a:lnTo>
                    <a:pt x="384" y="296"/>
                  </a:lnTo>
                  <a:lnTo>
                    <a:pt x="286" y="294"/>
                  </a:lnTo>
                  <a:lnTo>
                    <a:pt x="189" y="290"/>
                  </a:lnTo>
                  <a:lnTo>
                    <a:pt x="94" y="285"/>
                  </a:lnTo>
                  <a:lnTo>
                    <a:pt x="0" y="279"/>
                  </a:lnTo>
                  <a:lnTo>
                    <a:pt x="4" y="209"/>
                  </a:lnTo>
                  <a:lnTo>
                    <a:pt x="9" y="138"/>
                  </a:lnTo>
                  <a:lnTo>
                    <a:pt x="14" y="68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34"/>
            <p:cNvSpPr>
              <a:spLocks/>
            </p:cNvSpPr>
            <p:nvPr/>
          </p:nvSpPr>
          <p:spPr bwMode="auto">
            <a:xfrm>
              <a:off x="5711803" y="2171226"/>
              <a:ext cx="915023" cy="591439"/>
            </a:xfrm>
            <a:custGeom>
              <a:avLst/>
              <a:gdLst/>
              <a:ahLst/>
              <a:cxnLst>
                <a:cxn ang="0">
                  <a:pos x="135" y="8"/>
                </a:cxn>
                <a:cxn ang="0">
                  <a:pos x="375" y="16"/>
                </a:cxn>
                <a:cxn ang="0">
                  <a:pos x="496" y="24"/>
                </a:cxn>
                <a:cxn ang="0">
                  <a:pos x="488" y="36"/>
                </a:cxn>
                <a:cxn ang="0">
                  <a:pos x="481" y="48"/>
                </a:cxn>
                <a:cxn ang="0">
                  <a:pos x="487" y="58"/>
                </a:cxn>
                <a:cxn ang="0">
                  <a:pos x="492" y="64"/>
                </a:cxn>
                <a:cxn ang="0">
                  <a:pos x="496" y="67"/>
                </a:cxn>
                <a:cxn ang="0">
                  <a:pos x="502" y="69"/>
                </a:cxn>
                <a:cxn ang="0">
                  <a:pos x="506" y="76"/>
                </a:cxn>
                <a:cxn ang="0">
                  <a:pos x="509" y="233"/>
                </a:cxn>
                <a:cxn ang="0">
                  <a:pos x="508" y="240"/>
                </a:cxn>
                <a:cxn ang="0">
                  <a:pos x="498" y="242"/>
                </a:cxn>
                <a:cxn ang="0">
                  <a:pos x="499" y="249"/>
                </a:cxn>
                <a:cxn ang="0">
                  <a:pos x="503" y="254"/>
                </a:cxn>
                <a:cxn ang="0">
                  <a:pos x="502" y="260"/>
                </a:cxn>
                <a:cxn ang="0">
                  <a:pos x="505" y="277"/>
                </a:cxn>
                <a:cxn ang="0">
                  <a:pos x="503" y="298"/>
                </a:cxn>
                <a:cxn ang="0">
                  <a:pos x="498" y="308"/>
                </a:cxn>
                <a:cxn ang="0">
                  <a:pos x="501" y="317"/>
                </a:cxn>
                <a:cxn ang="0">
                  <a:pos x="489" y="318"/>
                </a:cxn>
                <a:cxn ang="0">
                  <a:pos x="463" y="304"/>
                </a:cxn>
                <a:cxn ang="0">
                  <a:pos x="444" y="301"/>
                </a:cxn>
                <a:cxn ang="0">
                  <a:pos x="416" y="302"/>
                </a:cxn>
                <a:cxn ang="0">
                  <a:pos x="405" y="307"/>
                </a:cxn>
                <a:cxn ang="0">
                  <a:pos x="385" y="298"/>
                </a:cxn>
                <a:cxn ang="0">
                  <a:pos x="379" y="293"/>
                </a:cxn>
                <a:cxn ang="0">
                  <a:pos x="374" y="288"/>
                </a:cxn>
                <a:cxn ang="0">
                  <a:pos x="359" y="286"/>
                </a:cxn>
                <a:cxn ang="0">
                  <a:pos x="332" y="287"/>
                </a:cxn>
                <a:cxn ang="0">
                  <a:pos x="198" y="281"/>
                </a:cxn>
                <a:cxn ang="0">
                  <a:pos x="62" y="275"/>
                </a:cxn>
                <a:cxn ang="0">
                  <a:pos x="3" y="200"/>
                </a:cxn>
                <a:cxn ang="0">
                  <a:pos x="15" y="67"/>
                </a:cxn>
              </a:cxnLst>
              <a:rect l="0" t="0" r="r" b="b"/>
              <a:pathLst>
                <a:path w="509" h="329">
                  <a:moveTo>
                    <a:pt x="20" y="0"/>
                  </a:moveTo>
                  <a:lnTo>
                    <a:pt x="135" y="8"/>
                  </a:lnTo>
                  <a:lnTo>
                    <a:pt x="254" y="13"/>
                  </a:lnTo>
                  <a:lnTo>
                    <a:pt x="375" y="16"/>
                  </a:lnTo>
                  <a:lnTo>
                    <a:pt x="498" y="16"/>
                  </a:lnTo>
                  <a:lnTo>
                    <a:pt x="496" y="24"/>
                  </a:lnTo>
                  <a:lnTo>
                    <a:pt x="494" y="31"/>
                  </a:lnTo>
                  <a:lnTo>
                    <a:pt x="488" y="36"/>
                  </a:lnTo>
                  <a:lnTo>
                    <a:pt x="483" y="41"/>
                  </a:lnTo>
                  <a:lnTo>
                    <a:pt x="481" y="48"/>
                  </a:lnTo>
                  <a:lnTo>
                    <a:pt x="485" y="55"/>
                  </a:lnTo>
                  <a:lnTo>
                    <a:pt x="487" y="58"/>
                  </a:lnTo>
                  <a:lnTo>
                    <a:pt x="489" y="62"/>
                  </a:lnTo>
                  <a:lnTo>
                    <a:pt x="492" y="64"/>
                  </a:lnTo>
                  <a:lnTo>
                    <a:pt x="495" y="65"/>
                  </a:lnTo>
                  <a:lnTo>
                    <a:pt x="496" y="67"/>
                  </a:lnTo>
                  <a:lnTo>
                    <a:pt x="499" y="67"/>
                  </a:lnTo>
                  <a:lnTo>
                    <a:pt x="502" y="69"/>
                  </a:lnTo>
                  <a:lnTo>
                    <a:pt x="505" y="72"/>
                  </a:lnTo>
                  <a:lnTo>
                    <a:pt x="506" y="76"/>
                  </a:lnTo>
                  <a:lnTo>
                    <a:pt x="506" y="196"/>
                  </a:lnTo>
                  <a:lnTo>
                    <a:pt x="509" y="233"/>
                  </a:lnTo>
                  <a:lnTo>
                    <a:pt x="509" y="239"/>
                  </a:lnTo>
                  <a:lnTo>
                    <a:pt x="508" y="240"/>
                  </a:lnTo>
                  <a:lnTo>
                    <a:pt x="501" y="240"/>
                  </a:lnTo>
                  <a:lnTo>
                    <a:pt x="498" y="242"/>
                  </a:lnTo>
                  <a:lnTo>
                    <a:pt x="498" y="247"/>
                  </a:lnTo>
                  <a:lnTo>
                    <a:pt x="499" y="249"/>
                  </a:lnTo>
                  <a:lnTo>
                    <a:pt x="502" y="252"/>
                  </a:lnTo>
                  <a:lnTo>
                    <a:pt x="503" y="254"/>
                  </a:lnTo>
                  <a:lnTo>
                    <a:pt x="503" y="259"/>
                  </a:lnTo>
                  <a:lnTo>
                    <a:pt x="502" y="260"/>
                  </a:lnTo>
                  <a:lnTo>
                    <a:pt x="502" y="267"/>
                  </a:lnTo>
                  <a:lnTo>
                    <a:pt x="505" y="277"/>
                  </a:lnTo>
                  <a:lnTo>
                    <a:pt x="505" y="288"/>
                  </a:lnTo>
                  <a:lnTo>
                    <a:pt x="503" y="298"/>
                  </a:lnTo>
                  <a:lnTo>
                    <a:pt x="501" y="302"/>
                  </a:lnTo>
                  <a:lnTo>
                    <a:pt x="498" y="308"/>
                  </a:lnTo>
                  <a:lnTo>
                    <a:pt x="498" y="312"/>
                  </a:lnTo>
                  <a:lnTo>
                    <a:pt x="501" y="317"/>
                  </a:lnTo>
                  <a:lnTo>
                    <a:pt x="501" y="329"/>
                  </a:lnTo>
                  <a:lnTo>
                    <a:pt x="489" y="318"/>
                  </a:lnTo>
                  <a:lnTo>
                    <a:pt x="475" y="310"/>
                  </a:lnTo>
                  <a:lnTo>
                    <a:pt x="463" y="304"/>
                  </a:lnTo>
                  <a:lnTo>
                    <a:pt x="453" y="298"/>
                  </a:lnTo>
                  <a:lnTo>
                    <a:pt x="444" y="301"/>
                  </a:lnTo>
                  <a:lnTo>
                    <a:pt x="421" y="301"/>
                  </a:lnTo>
                  <a:lnTo>
                    <a:pt x="416" y="302"/>
                  </a:lnTo>
                  <a:lnTo>
                    <a:pt x="410" y="304"/>
                  </a:lnTo>
                  <a:lnTo>
                    <a:pt x="405" y="307"/>
                  </a:lnTo>
                  <a:lnTo>
                    <a:pt x="396" y="303"/>
                  </a:lnTo>
                  <a:lnTo>
                    <a:pt x="385" y="298"/>
                  </a:lnTo>
                  <a:lnTo>
                    <a:pt x="382" y="296"/>
                  </a:lnTo>
                  <a:lnTo>
                    <a:pt x="379" y="293"/>
                  </a:lnTo>
                  <a:lnTo>
                    <a:pt x="377" y="290"/>
                  </a:lnTo>
                  <a:lnTo>
                    <a:pt x="374" y="288"/>
                  </a:lnTo>
                  <a:lnTo>
                    <a:pt x="371" y="287"/>
                  </a:lnTo>
                  <a:lnTo>
                    <a:pt x="359" y="286"/>
                  </a:lnTo>
                  <a:lnTo>
                    <a:pt x="345" y="287"/>
                  </a:lnTo>
                  <a:lnTo>
                    <a:pt x="332" y="287"/>
                  </a:lnTo>
                  <a:lnTo>
                    <a:pt x="267" y="284"/>
                  </a:lnTo>
                  <a:lnTo>
                    <a:pt x="198" y="281"/>
                  </a:lnTo>
                  <a:lnTo>
                    <a:pt x="129" y="279"/>
                  </a:lnTo>
                  <a:lnTo>
                    <a:pt x="62" y="275"/>
                  </a:lnTo>
                  <a:lnTo>
                    <a:pt x="0" y="270"/>
                  </a:lnTo>
                  <a:lnTo>
                    <a:pt x="3" y="200"/>
                  </a:lnTo>
                  <a:lnTo>
                    <a:pt x="8" y="133"/>
                  </a:lnTo>
                  <a:lnTo>
                    <a:pt x="15" y="67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35"/>
            <p:cNvSpPr>
              <a:spLocks/>
            </p:cNvSpPr>
            <p:nvPr/>
          </p:nvSpPr>
          <p:spPr bwMode="auto">
            <a:xfrm>
              <a:off x="5686636" y="2661994"/>
              <a:ext cx="1078611" cy="532115"/>
            </a:xfrm>
            <a:custGeom>
              <a:avLst/>
              <a:gdLst/>
              <a:ahLst/>
              <a:cxnLst>
                <a:cxn ang="0">
                  <a:pos x="57" y="4"/>
                </a:cxn>
                <a:cxn ang="0">
                  <a:pos x="152" y="9"/>
                </a:cxn>
                <a:cxn ang="0">
                  <a:pos x="251" y="14"/>
                </a:cxn>
                <a:cxn ang="0">
                  <a:pos x="319" y="17"/>
                </a:cxn>
                <a:cxn ang="0">
                  <a:pos x="377" y="17"/>
                </a:cxn>
                <a:cxn ang="0">
                  <a:pos x="399" y="28"/>
                </a:cxn>
                <a:cxn ang="0">
                  <a:pos x="412" y="35"/>
                </a:cxn>
                <a:cxn ang="0">
                  <a:pos x="416" y="37"/>
                </a:cxn>
                <a:cxn ang="0">
                  <a:pos x="421" y="39"/>
                </a:cxn>
                <a:cxn ang="0">
                  <a:pos x="425" y="37"/>
                </a:cxn>
                <a:cxn ang="0">
                  <a:pos x="428" y="32"/>
                </a:cxn>
                <a:cxn ang="0">
                  <a:pos x="456" y="31"/>
                </a:cxn>
                <a:cxn ang="0">
                  <a:pos x="467" y="29"/>
                </a:cxn>
                <a:cxn ang="0">
                  <a:pos x="473" y="38"/>
                </a:cxn>
                <a:cxn ang="0">
                  <a:pos x="482" y="41"/>
                </a:cxn>
                <a:cxn ang="0">
                  <a:pos x="495" y="42"/>
                </a:cxn>
                <a:cxn ang="0">
                  <a:pos x="503" y="51"/>
                </a:cxn>
                <a:cxn ang="0">
                  <a:pos x="509" y="56"/>
                </a:cxn>
                <a:cxn ang="0">
                  <a:pos x="515" y="60"/>
                </a:cxn>
                <a:cxn ang="0">
                  <a:pos x="522" y="64"/>
                </a:cxn>
                <a:cxn ang="0">
                  <a:pos x="525" y="70"/>
                </a:cxn>
                <a:cxn ang="0">
                  <a:pos x="530" y="80"/>
                </a:cxn>
                <a:cxn ang="0">
                  <a:pos x="532" y="88"/>
                </a:cxn>
                <a:cxn ang="0">
                  <a:pos x="532" y="99"/>
                </a:cxn>
                <a:cxn ang="0">
                  <a:pos x="538" y="107"/>
                </a:cxn>
                <a:cxn ang="0">
                  <a:pos x="542" y="119"/>
                </a:cxn>
                <a:cxn ang="0">
                  <a:pos x="548" y="139"/>
                </a:cxn>
                <a:cxn ang="0">
                  <a:pos x="549" y="155"/>
                </a:cxn>
                <a:cxn ang="0">
                  <a:pos x="556" y="160"/>
                </a:cxn>
                <a:cxn ang="0">
                  <a:pos x="560" y="163"/>
                </a:cxn>
                <a:cxn ang="0">
                  <a:pos x="561" y="169"/>
                </a:cxn>
                <a:cxn ang="0">
                  <a:pos x="560" y="177"/>
                </a:cxn>
                <a:cxn ang="0">
                  <a:pos x="562" y="183"/>
                </a:cxn>
                <a:cxn ang="0">
                  <a:pos x="566" y="189"/>
                </a:cxn>
                <a:cxn ang="0">
                  <a:pos x="565" y="195"/>
                </a:cxn>
                <a:cxn ang="0">
                  <a:pos x="562" y="198"/>
                </a:cxn>
                <a:cxn ang="0">
                  <a:pos x="563" y="203"/>
                </a:cxn>
                <a:cxn ang="0">
                  <a:pos x="565" y="206"/>
                </a:cxn>
                <a:cxn ang="0">
                  <a:pos x="566" y="217"/>
                </a:cxn>
                <a:cxn ang="0">
                  <a:pos x="570" y="244"/>
                </a:cxn>
                <a:cxn ang="0">
                  <a:pos x="577" y="258"/>
                </a:cxn>
                <a:cxn ang="0">
                  <a:pos x="580" y="265"/>
                </a:cxn>
                <a:cxn ang="0">
                  <a:pos x="596" y="283"/>
                </a:cxn>
                <a:cxn ang="0">
                  <a:pos x="483" y="296"/>
                </a:cxn>
                <a:cxn ang="0">
                  <a:pos x="249" y="291"/>
                </a:cxn>
                <a:cxn ang="0">
                  <a:pos x="135" y="263"/>
                </a:cxn>
                <a:cxn ang="0">
                  <a:pos x="137" y="195"/>
                </a:cxn>
                <a:cxn ang="0">
                  <a:pos x="34" y="186"/>
                </a:cxn>
                <a:cxn ang="0">
                  <a:pos x="3" y="137"/>
                </a:cxn>
                <a:cxn ang="0">
                  <a:pos x="9" y="44"/>
                </a:cxn>
              </a:cxnLst>
              <a:rect l="0" t="0" r="r" b="b"/>
              <a:pathLst>
                <a:path w="600" h="296">
                  <a:moveTo>
                    <a:pt x="14" y="0"/>
                  </a:moveTo>
                  <a:lnTo>
                    <a:pt x="57" y="4"/>
                  </a:lnTo>
                  <a:lnTo>
                    <a:pt x="104" y="7"/>
                  </a:lnTo>
                  <a:lnTo>
                    <a:pt x="152" y="9"/>
                  </a:lnTo>
                  <a:lnTo>
                    <a:pt x="203" y="11"/>
                  </a:lnTo>
                  <a:lnTo>
                    <a:pt x="251" y="14"/>
                  </a:lnTo>
                  <a:lnTo>
                    <a:pt x="298" y="17"/>
                  </a:lnTo>
                  <a:lnTo>
                    <a:pt x="319" y="17"/>
                  </a:lnTo>
                  <a:lnTo>
                    <a:pt x="359" y="15"/>
                  </a:lnTo>
                  <a:lnTo>
                    <a:pt x="377" y="17"/>
                  </a:lnTo>
                  <a:lnTo>
                    <a:pt x="389" y="22"/>
                  </a:lnTo>
                  <a:lnTo>
                    <a:pt x="399" y="28"/>
                  </a:lnTo>
                  <a:lnTo>
                    <a:pt x="411" y="34"/>
                  </a:lnTo>
                  <a:lnTo>
                    <a:pt x="412" y="35"/>
                  </a:lnTo>
                  <a:lnTo>
                    <a:pt x="414" y="36"/>
                  </a:lnTo>
                  <a:lnTo>
                    <a:pt x="416" y="37"/>
                  </a:lnTo>
                  <a:lnTo>
                    <a:pt x="416" y="39"/>
                  </a:lnTo>
                  <a:lnTo>
                    <a:pt x="421" y="39"/>
                  </a:lnTo>
                  <a:lnTo>
                    <a:pt x="423" y="38"/>
                  </a:lnTo>
                  <a:lnTo>
                    <a:pt x="425" y="37"/>
                  </a:lnTo>
                  <a:lnTo>
                    <a:pt x="426" y="35"/>
                  </a:lnTo>
                  <a:lnTo>
                    <a:pt x="428" y="32"/>
                  </a:lnTo>
                  <a:lnTo>
                    <a:pt x="431" y="31"/>
                  </a:lnTo>
                  <a:lnTo>
                    <a:pt x="456" y="31"/>
                  </a:lnTo>
                  <a:lnTo>
                    <a:pt x="464" y="28"/>
                  </a:lnTo>
                  <a:lnTo>
                    <a:pt x="467" y="29"/>
                  </a:lnTo>
                  <a:lnTo>
                    <a:pt x="469" y="31"/>
                  </a:lnTo>
                  <a:lnTo>
                    <a:pt x="473" y="38"/>
                  </a:lnTo>
                  <a:lnTo>
                    <a:pt x="475" y="39"/>
                  </a:lnTo>
                  <a:lnTo>
                    <a:pt x="482" y="41"/>
                  </a:lnTo>
                  <a:lnTo>
                    <a:pt x="489" y="41"/>
                  </a:lnTo>
                  <a:lnTo>
                    <a:pt x="495" y="42"/>
                  </a:lnTo>
                  <a:lnTo>
                    <a:pt x="498" y="44"/>
                  </a:lnTo>
                  <a:lnTo>
                    <a:pt x="503" y="51"/>
                  </a:lnTo>
                  <a:lnTo>
                    <a:pt x="506" y="53"/>
                  </a:lnTo>
                  <a:lnTo>
                    <a:pt x="509" y="56"/>
                  </a:lnTo>
                  <a:lnTo>
                    <a:pt x="512" y="58"/>
                  </a:lnTo>
                  <a:lnTo>
                    <a:pt x="515" y="60"/>
                  </a:lnTo>
                  <a:lnTo>
                    <a:pt x="518" y="63"/>
                  </a:lnTo>
                  <a:lnTo>
                    <a:pt x="522" y="64"/>
                  </a:lnTo>
                  <a:lnTo>
                    <a:pt x="526" y="65"/>
                  </a:lnTo>
                  <a:lnTo>
                    <a:pt x="525" y="70"/>
                  </a:lnTo>
                  <a:lnTo>
                    <a:pt x="526" y="76"/>
                  </a:lnTo>
                  <a:lnTo>
                    <a:pt x="530" y="80"/>
                  </a:lnTo>
                  <a:lnTo>
                    <a:pt x="532" y="85"/>
                  </a:lnTo>
                  <a:lnTo>
                    <a:pt x="532" y="88"/>
                  </a:lnTo>
                  <a:lnTo>
                    <a:pt x="531" y="93"/>
                  </a:lnTo>
                  <a:lnTo>
                    <a:pt x="532" y="99"/>
                  </a:lnTo>
                  <a:lnTo>
                    <a:pt x="537" y="105"/>
                  </a:lnTo>
                  <a:lnTo>
                    <a:pt x="538" y="107"/>
                  </a:lnTo>
                  <a:lnTo>
                    <a:pt x="540" y="109"/>
                  </a:lnTo>
                  <a:lnTo>
                    <a:pt x="542" y="119"/>
                  </a:lnTo>
                  <a:lnTo>
                    <a:pt x="547" y="130"/>
                  </a:lnTo>
                  <a:lnTo>
                    <a:pt x="548" y="139"/>
                  </a:lnTo>
                  <a:lnTo>
                    <a:pt x="548" y="153"/>
                  </a:lnTo>
                  <a:lnTo>
                    <a:pt x="549" y="155"/>
                  </a:lnTo>
                  <a:lnTo>
                    <a:pt x="554" y="157"/>
                  </a:lnTo>
                  <a:lnTo>
                    <a:pt x="556" y="160"/>
                  </a:lnTo>
                  <a:lnTo>
                    <a:pt x="559" y="161"/>
                  </a:lnTo>
                  <a:lnTo>
                    <a:pt x="560" y="163"/>
                  </a:lnTo>
                  <a:lnTo>
                    <a:pt x="561" y="167"/>
                  </a:lnTo>
                  <a:lnTo>
                    <a:pt x="561" y="169"/>
                  </a:lnTo>
                  <a:lnTo>
                    <a:pt x="560" y="172"/>
                  </a:lnTo>
                  <a:lnTo>
                    <a:pt x="560" y="177"/>
                  </a:lnTo>
                  <a:lnTo>
                    <a:pt x="561" y="181"/>
                  </a:lnTo>
                  <a:lnTo>
                    <a:pt x="562" y="183"/>
                  </a:lnTo>
                  <a:lnTo>
                    <a:pt x="563" y="184"/>
                  </a:lnTo>
                  <a:lnTo>
                    <a:pt x="566" y="189"/>
                  </a:lnTo>
                  <a:lnTo>
                    <a:pt x="566" y="192"/>
                  </a:lnTo>
                  <a:lnTo>
                    <a:pt x="565" y="195"/>
                  </a:lnTo>
                  <a:lnTo>
                    <a:pt x="563" y="196"/>
                  </a:lnTo>
                  <a:lnTo>
                    <a:pt x="562" y="198"/>
                  </a:lnTo>
                  <a:lnTo>
                    <a:pt x="562" y="200"/>
                  </a:lnTo>
                  <a:lnTo>
                    <a:pt x="563" y="203"/>
                  </a:lnTo>
                  <a:lnTo>
                    <a:pt x="565" y="204"/>
                  </a:lnTo>
                  <a:lnTo>
                    <a:pt x="565" y="206"/>
                  </a:lnTo>
                  <a:lnTo>
                    <a:pt x="566" y="209"/>
                  </a:lnTo>
                  <a:lnTo>
                    <a:pt x="566" y="217"/>
                  </a:lnTo>
                  <a:lnTo>
                    <a:pt x="567" y="231"/>
                  </a:lnTo>
                  <a:lnTo>
                    <a:pt x="570" y="244"/>
                  </a:lnTo>
                  <a:lnTo>
                    <a:pt x="576" y="256"/>
                  </a:lnTo>
                  <a:lnTo>
                    <a:pt x="577" y="258"/>
                  </a:lnTo>
                  <a:lnTo>
                    <a:pt x="577" y="260"/>
                  </a:lnTo>
                  <a:lnTo>
                    <a:pt x="580" y="265"/>
                  </a:lnTo>
                  <a:lnTo>
                    <a:pt x="584" y="269"/>
                  </a:lnTo>
                  <a:lnTo>
                    <a:pt x="596" y="283"/>
                  </a:lnTo>
                  <a:lnTo>
                    <a:pt x="600" y="293"/>
                  </a:lnTo>
                  <a:lnTo>
                    <a:pt x="483" y="296"/>
                  </a:lnTo>
                  <a:lnTo>
                    <a:pt x="366" y="295"/>
                  </a:lnTo>
                  <a:lnTo>
                    <a:pt x="249" y="291"/>
                  </a:lnTo>
                  <a:lnTo>
                    <a:pt x="135" y="288"/>
                  </a:lnTo>
                  <a:lnTo>
                    <a:pt x="135" y="263"/>
                  </a:lnTo>
                  <a:lnTo>
                    <a:pt x="137" y="219"/>
                  </a:lnTo>
                  <a:lnTo>
                    <a:pt x="137" y="195"/>
                  </a:lnTo>
                  <a:lnTo>
                    <a:pt x="104" y="191"/>
                  </a:lnTo>
                  <a:lnTo>
                    <a:pt x="34" y="186"/>
                  </a:lnTo>
                  <a:lnTo>
                    <a:pt x="0" y="183"/>
                  </a:lnTo>
                  <a:lnTo>
                    <a:pt x="3" y="137"/>
                  </a:lnTo>
                  <a:lnTo>
                    <a:pt x="6" y="91"/>
                  </a:lnTo>
                  <a:lnTo>
                    <a:pt x="9" y="44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36"/>
            <p:cNvSpPr>
              <a:spLocks/>
            </p:cNvSpPr>
            <p:nvPr/>
          </p:nvSpPr>
          <p:spPr bwMode="auto">
            <a:xfrm>
              <a:off x="5904157" y="3183322"/>
              <a:ext cx="965358" cy="51773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9" y="4"/>
                </a:cxn>
                <a:cxn ang="0">
                  <a:pos x="126" y="6"/>
                </a:cxn>
                <a:cxn ang="0">
                  <a:pos x="242" y="8"/>
                </a:cxn>
                <a:cxn ang="0">
                  <a:pos x="300" y="12"/>
                </a:cxn>
                <a:cxn ang="0">
                  <a:pos x="332" y="13"/>
                </a:cxn>
                <a:cxn ang="0">
                  <a:pos x="363" y="13"/>
                </a:cxn>
                <a:cxn ang="0">
                  <a:pos x="394" y="12"/>
                </a:cxn>
                <a:cxn ang="0">
                  <a:pos x="418" y="10"/>
                </a:cxn>
                <a:cxn ang="0">
                  <a:pos x="441" y="7"/>
                </a:cxn>
                <a:cxn ang="0">
                  <a:pos x="461" y="6"/>
                </a:cxn>
                <a:cxn ang="0">
                  <a:pos x="479" y="8"/>
                </a:cxn>
                <a:cxn ang="0">
                  <a:pos x="486" y="11"/>
                </a:cxn>
                <a:cxn ang="0">
                  <a:pos x="487" y="12"/>
                </a:cxn>
                <a:cxn ang="0">
                  <a:pos x="489" y="13"/>
                </a:cxn>
                <a:cxn ang="0">
                  <a:pos x="493" y="17"/>
                </a:cxn>
                <a:cxn ang="0">
                  <a:pos x="495" y="20"/>
                </a:cxn>
                <a:cxn ang="0">
                  <a:pos x="500" y="22"/>
                </a:cxn>
                <a:cxn ang="0">
                  <a:pos x="501" y="22"/>
                </a:cxn>
                <a:cxn ang="0">
                  <a:pos x="503" y="21"/>
                </a:cxn>
                <a:cxn ang="0">
                  <a:pos x="506" y="18"/>
                </a:cxn>
                <a:cxn ang="0">
                  <a:pos x="509" y="20"/>
                </a:cxn>
                <a:cxn ang="0">
                  <a:pos x="509" y="22"/>
                </a:cxn>
                <a:cxn ang="0">
                  <a:pos x="512" y="22"/>
                </a:cxn>
                <a:cxn ang="0">
                  <a:pos x="513" y="25"/>
                </a:cxn>
                <a:cxn ang="0">
                  <a:pos x="515" y="26"/>
                </a:cxn>
                <a:cxn ang="0">
                  <a:pos x="515" y="28"/>
                </a:cxn>
                <a:cxn ang="0">
                  <a:pos x="511" y="27"/>
                </a:cxn>
                <a:cxn ang="0">
                  <a:pos x="505" y="27"/>
                </a:cxn>
                <a:cxn ang="0">
                  <a:pos x="506" y="28"/>
                </a:cxn>
                <a:cxn ang="0">
                  <a:pos x="506" y="32"/>
                </a:cxn>
                <a:cxn ang="0">
                  <a:pos x="505" y="34"/>
                </a:cxn>
                <a:cxn ang="0">
                  <a:pos x="503" y="38"/>
                </a:cxn>
                <a:cxn ang="0">
                  <a:pos x="502" y="41"/>
                </a:cxn>
                <a:cxn ang="0">
                  <a:pos x="501" y="46"/>
                </a:cxn>
                <a:cxn ang="0">
                  <a:pos x="501" y="53"/>
                </a:cxn>
                <a:cxn ang="0">
                  <a:pos x="498" y="57"/>
                </a:cxn>
                <a:cxn ang="0">
                  <a:pos x="497" y="59"/>
                </a:cxn>
                <a:cxn ang="0">
                  <a:pos x="495" y="60"/>
                </a:cxn>
                <a:cxn ang="0">
                  <a:pos x="496" y="62"/>
                </a:cxn>
                <a:cxn ang="0">
                  <a:pos x="497" y="62"/>
                </a:cxn>
                <a:cxn ang="0">
                  <a:pos x="497" y="61"/>
                </a:cxn>
                <a:cxn ang="0">
                  <a:pos x="500" y="60"/>
                </a:cxn>
                <a:cxn ang="0">
                  <a:pos x="501" y="57"/>
                </a:cxn>
                <a:cxn ang="0">
                  <a:pos x="502" y="56"/>
                </a:cxn>
                <a:cxn ang="0">
                  <a:pos x="506" y="56"/>
                </a:cxn>
                <a:cxn ang="0">
                  <a:pos x="506" y="60"/>
                </a:cxn>
                <a:cxn ang="0">
                  <a:pos x="509" y="64"/>
                </a:cxn>
                <a:cxn ang="0">
                  <a:pos x="511" y="66"/>
                </a:cxn>
                <a:cxn ang="0">
                  <a:pos x="515" y="66"/>
                </a:cxn>
                <a:cxn ang="0">
                  <a:pos x="515" y="74"/>
                </a:cxn>
                <a:cxn ang="0">
                  <a:pos x="517" y="78"/>
                </a:cxn>
                <a:cxn ang="0">
                  <a:pos x="531" y="89"/>
                </a:cxn>
                <a:cxn ang="0">
                  <a:pos x="534" y="94"/>
                </a:cxn>
                <a:cxn ang="0">
                  <a:pos x="537" y="220"/>
                </a:cxn>
                <a:cxn ang="0">
                  <a:pos x="537" y="285"/>
                </a:cxn>
                <a:cxn ang="0">
                  <a:pos x="403" y="288"/>
                </a:cxn>
                <a:cxn ang="0">
                  <a:pos x="267" y="287"/>
                </a:cxn>
                <a:cxn ang="0">
                  <a:pos x="133" y="283"/>
                </a:cxn>
                <a:cxn ang="0">
                  <a:pos x="0" y="279"/>
                </a:cxn>
                <a:cxn ang="0">
                  <a:pos x="4" y="186"/>
                </a:cxn>
                <a:cxn ang="0">
                  <a:pos x="8" y="92"/>
                </a:cxn>
                <a:cxn ang="0">
                  <a:pos x="14" y="0"/>
                </a:cxn>
              </a:cxnLst>
              <a:rect l="0" t="0" r="r" b="b"/>
              <a:pathLst>
                <a:path w="537" h="288">
                  <a:moveTo>
                    <a:pt x="14" y="0"/>
                  </a:moveTo>
                  <a:lnTo>
                    <a:pt x="69" y="4"/>
                  </a:lnTo>
                  <a:lnTo>
                    <a:pt x="126" y="6"/>
                  </a:lnTo>
                  <a:lnTo>
                    <a:pt x="242" y="8"/>
                  </a:lnTo>
                  <a:lnTo>
                    <a:pt x="300" y="12"/>
                  </a:lnTo>
                  <a:lnTo>
                    <a:pt x="332" y="13"/>
                  </a:lnTo>
                  <a:lnTo>
                    <a:pt x="363" y="13"/>
                  </a:lnTo>
                  <a:lnTo>
                    <a:pt x="394" y="12"/>
                  </a:lnTo>
                  <a:lnTo>
                    <a:pt x="418" y="10"/>
                  </a:lnTo>
                  <a:lnTo>
                    <a:pt x="441" y="7"/>
                  </a:lnTo>
                  <a:lnTo>
                    <a:pt x="461" y="6"/>
                  </a:lnTo>
                  <a:lnTo>
                    <a:pt x="479" y="8"/>
                  </a:lnTo>
                  <a:lnTo>
                    <a:pt x="486" y="11"/>
                  </a:lnTo>
                  <a:lnTo>
                    <a:pt x="487" y="12"/>
                  </a:lnTo>
                  <a:lnTo>
                    <a:pt x="489" y="13"/>
                  </a:lnTo>
                  <a:lnTo>
                    <a:pt x="493" y="17"/>
                  </a:lnTo>
                  <a:lnTo>
                    <a:pt x="495" y="20"/>
                  </a:lnTo>
                  <a:lnTo>
                    <a:pt x="500" y="22"/>
                  </a:lnTo>
                  <a:lnTo>
                    <a:pt x="501" y="22"/>
                  </a:lnTo>
                  <a:lnTo>
                    <a:pt x="503" y="21"/>
                  </a:lnTo>
                  <a:lnTo>
                    <a:pt x="506" y="18"/>
                  </a:lnTo>
                  <a:lnTo>
                    <a:pt x="509" y="20"/>
                  </a:lnTo>
                  <a:lnTo>
                    <a:pt x="509" y="22"/>
                  </a:lnTo>
                  <a:lnTo>
                    <a:pt x="512" y="22"/>
                  </a:lnTo>
                  <a:lnTo>
                    <a:pt x="513" y="25"/>
                  </a:lnTo>
                  <a:lnTo>
                    <a:pt x="515" y="26"/>
                  </a:lnTo>
                  <a:lnTo>
                    <a:pt x="515" y="28"/>
                  </a:lnTo>
                  <a:lnTo>
                    <a:pt x="511" y="27"/>
                  </a:lnTo>
                  <a:lnTo>
                    <a:pt x="505" y="27"/>
                  </a:lnTo>
                  <a:lnTo>
                    <a:pt x="506" y="28"/>
                  </a:lnTo>
                  <a:lnTo>
                    <a:pt x="506" y="32"/>
                  </a:lnTo>
                  <a:lnTo>
                    <a:pt x="505" y="34"/>
                  </a:lnTo>
                  <a:lnTo>
                    <a:pt x="503" y="38"/>
                  </a:lnTo>
                  <a:lnTo>
                    <a:pt x="502" y="41"/>
                  </a:lnTo>
                  <a:lnTo>
                    <a:pt x="501" y="46"/>
                  </a:lnTo>
                  <a:lnTo>
                    <a:pt x="501" y="53"/>
                  </a:lnTo>
                  <a:lnTo>
                    <a:pt x="498" y="57"/>
                  </a:lnTo>
                  <a:lnTo>
                    <a:pt x="497" y="59"/>
                  </a:lnTo>
                  <a:lnTo>
                    <a:pt x="495" y="60"/>
                  </a:lnTo>
                  <a:lnTo>
                    <a:pt x="496" y="62"/>
                  </a:lnTo>
                  <a:lnTo>
                    <a:pt x="497" y="62"/>
                  </a:lnTo>
                  <a:lnTo>
                    <a:pt x="497" y="61"/>
                  </a:lnTo>
                  <a:lnTo>
                    <a:pt x="500" y="60"/>
                  </a:lnTo>
                  <a:lnTo>
                    <a:pt x="501" y="57"/>
                  </a:lnTo>
                  <a:lnTo>
                    <a:pt x="502" y="56"/>
                  </a:lnTo>
                  <a:lnTo>
                    <a:pt x="506" y="56"/>
                  </a:lnTo>
                  <a:lnTo>
                    <a:pt x="506" y="60"/>
                  </a:lnTo>
                  <a:lnTo>
                    <a:pt x="509" y="64"/>
                  </a:lnTo>
                  <a:lnTo>
                    <a:pt x="511" y="66"/>
                  </a:lnTo>
                  <a:lnTo>
                    <a:pt x="515" y="66"/>
                  </a:lnTo>
                  <a:lnTo>
                    <a:pt x="515" y="74"/>
                  </a:lnTo>
                  <a:lnTo>
                    <a:pt x="517" y="78"/>
                  </a:lnTo>
                  <a:lnTo>
                    <a:pt x="531" y="89"/>
                  </a:lnTo>
                  <a:lnTo>
                    <a:pt x="534" y="94"/>
                  </a:lnTo>
                  <a:lnTo>
                    <a:pt x="537" y="220"/>
                  </a:lnTo>
                  <a:lnTo>
                    <a:pt x="537" y="285"/>
                  </a:lnTo>
                  <a:lnTo>
                    <a:pt x="403" y="288"/>
                  </a:lnTo>
                  <a:lnTo>
                    <a:pt x="267" y="287"/>
                  </a:lnTo>
                  <a:lnTo>
                    <a:pt x="133" y="283"/>
                  </a:lnTo>
                  <a:lnTo>
                    <a:pt x="0" y="279"/>
                  </a:lnTo>
                  <a:lnTo>
                    <a:pt x="4" y="186"/>
                  </a:lnTo>
                  <a:lnTo>
                    <a:pt x="8" y="92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37"/>
            <p:cNvSpPr>
              <a:spLocks/>
            </p:cNvSpPr>
            <p:nvPr/>
          </p:nvSpPr>
          <p:spPr bwMode="auto">
            <a:xfrm>
              <a:off x="5763938" y="3684878"/>
              <a:ext cx="1143329" cy="578855"/>
            </a:xfrm>
            <a:custGeom>
              <a:avLst/>
              <a:gdLst/>
              <a:ahLst/>
              <a:cxnLst>
                <a:cxn ang="0">
                  <a:pos x="154" y="7"/>
                </a:cxn>
                <a:cxn ang="0">
                  <a:pos x="461" y="12"/>
                </a:cxn>
                <a:cxn ang="0">
                  <a:pos x="618" y="43"/>
                </a:cxn>
                <a:cxn ang="0">
                  <a:pos x="626" y="102"/>
                </a:cxn>
                <a:cxn ang="0">
                  <a:pos x="635" y="159"/>
                </a:cxn>
                <a:cxn ang="0">
                  <a:pos x="635" y="237"/>
                </a:cxn>
                <a:cxn ang="0">
                  <a:pos x="619" y="317"/>
                </a:cxn>
                <a:cxn ang="0">
                  <a:pos x="581" y="294"/>
                </a:cxn>
                <a:cxn ang="0">
                  <a:pos x="578" y="294"/>
                </a:cxn>
                <a:cxn ang="0">
                  <a:pos x="575" y="295"/>
                </a:cxn>
                <a:cxn ang="0">
                  <a:pos x="574" y="299"/>
                </a:cxn>
                <a:cxn ang="0">
                  <a:pos x="572" y="302"/>
                </a:cxn>
                <a:cxn ang="0">
                  <a:pos x="559" y="300"/>
                </a:cxn>
                <a:cxn ang="0">
                  <a:pos x="553" y="296"/>
                </a:cxn>
                <a:cxn ang="0">
                  <a:pos x="540" y="301"/>
                </a:cxn>
                <a:cxn ang="0">
                  <a:pos x="530" y="303"/>
                </a:cxn>
                <a:cxn ang="0">
                  <a:pos x="497" y="316"/>
                </a:cxn>
                <a:cxn ang="0">
                  <a:pos x="474" y="302"/>
                </a:cxn>
                <a:cxn ang="0">
                  <a:pos x="470" y="300"/>
                </a:cxn>
                <a:cxn ang="0">
                  <a:pos x="466" y="303"/>
                </a:cxn>
                <a:cxn ang="0">
                  <a:pos x="462" y="305"/>
                </a:cxn>
                <a:cxn ang="0">
                  <a:pos x="460" y="302"/>
                </a:cxn>
                <a:cxn ang="0">
                  <a:pos x="454" y="299"/>
                </a:cxn>
                <a:cxn ang="0">
                  <a:pos x="446" y="298"/>
                </a:cxn>
                <a:cxn ang="0">
                  <a:pos x="438" y="305"/>
                </a:cxn>
                <a:cxn ang="0">
                  <a:pos x="435" y="316"/>
                </a:cxn>
                <a:cxn ang="0">
                  <a:pos x="431" y="314"/>
                </a:cxn>
                <a:cxn ang="0">
                  <a:pos x="430" y="309"/>
                </a:cxn>
                <a:cxn ang="0">
                  <a:pos x="431" y="305"/>
                </a:cxn>
                <a:cxn ang="0">
                  <a:pos x="424" y="302"/>
                </a:cxn>
                <a:cxn ang="0">
                  <a:pos x="418" y="305"/>
                </a:cxn>
                <a:cxn ang="0">
                  <a:pos x="410" y="302"/>
                </a:cxn>
                <a:cxn ang="0">
                  <a:pos x="396" y="294"/>
                </a:cxn>
                <a:cxn ang="0">
                  <a:pos x="389" y="294"/>
                </a:cxn>
                <a:cxn ang="0">
                  <a:pos x="378" y="302"/>
                </a:cxn>
                <a:cxn ang="0">
                  <a:pos x="374" y="296"/>
                </a:cxn>
                <a:cxn ang="0">
                  <a:pos x="369" y="291"/>
                </a:cxn>
                <a:cxn ang="0">
                  <a:pos x="362" y="287"/>
                </a:cxn>
                <a:cxn ang="0">
                  <a:pos x="362" y="277"/>
                </a:cxn>
                <a:cxn ang="0">
                  <a:pos x="339" y="279"/>
                </a:cxn>
                <a:cxn ang="0">
                  <a:pos x="314" y="277"/>
                </a:cxn>
                <a:cxn ang="0">
                  <a:pos x="277" y="268"/>
                </a:cxn>
                <a:cxn ang="0">
                  <a:pos x="276" y="256"/>
                </a:cxn>
                <a:cxn ang="0">
                  <a:pos x="268" y="249"/>
                </a:cxn>
                <a:cxn ang="0">
                  <a:pos x="264" y="246"/>
                </a:cxn>
                <a:cxn ang="0">
                  <a:pos x="258" y="251"/>
                </a:cxn>
                <a:cxn ang="0">
                  <a:pos x="255" y="250"/>
                </a:cxn>
                <a:cxn ang="0">
                  <a:pos x="248" y="249"/>
                </a:cxn>
                <a:cxn ang="0">
                  <a:pos x="247" y="251"/>
                </a:cxn>
                <a:cxn ang="0">
                  <a:pos x="232" y="242"/>
                </a:cxn>
                <a:cxn ang="0">
                  <a:pos x="219" y="231"/>
                </a:cxn>
                <a:cxn ang="0">
                  <a:pos x="224" y="60"/>
                </a:cxn>
                <a:cxn ang="0">
                  <a:pos x="199" y="50"/>
                </a:cxn>
                <a:cxn ang="0">
                  <a:pos x="169" y="51"/>
                </a:cxn>
                <a:cxn ang="0">
                  <a:pos x="118" y="48"/>
                </a:cxn>
                <a:cxn ang="0">
                  <a:pos x="37" y="42"/>
                </a:cxn>
                <a:cxn ang="0">
                  <a:pos x="1" y="25"/>
                </a:cxn>
                <a:cxn ang="0">
                  <a:pos x="5" y="0"/>
                </a:cxn>
              </a:cxnLst>
              <a:rect l="0" t="0" r="r" b="b"/>
              <a:pathLst>
                <a:path w="636" h="322">
                  <a:moveTo>
                    <a:pt x="5" y="0"/>
                  </a:moveTo>
                  <a:lnTo>
                    <a:pt x="154" y="7"/>
                  </a:lnTo>
                  <a:lnTo>
                    <a:pt x="306" y="11"/>
                  </a:lnTo>
                  <a:lnTo>
                    <a:pt x="461" y="12"/>
                  </a:lnTo>
                  <a:lnTo>
                    <a:pt x="618" y="12"/>
                  </a:lnTo>
                  <a:lnTo>
                    <a:pt x="618" y="43"/>
                  </a:lnTo>
                  <a:lnTo>
                    <a:pt x="621" y="72"/>
                  </a:lnTo>
                  <a:lnTo>
                    <a:pt x="626" y="102"/>
                  </a:lnTo>
                  <a:lnTo>
                    <a:pt x="631" y="130"/>
                  </a:lnTo>
                  <a:lnTo>
                    <a:pt x="635" y="159"/>
                  </a:lnTo>
                  <a:lnTo>
                    <a:pt x="636" y="197"/>
                  </a:lnTo>
                  <a:lnTo>
                    <a:pt x="635" y="237"/>
                  </a:lnTo>
                  <a:lnTo>
                    <a:pt x="635" y="322"/>
                  </a:lnTo>
                  <a:lnTo>
                    <a:pt x="619" y="317"/>
                  </a:lnTo>
                  <a:lnTo>
                    <a:pt x="594" y="301"/>
                  </a:lnTo>
                  <a:lnTo>
                    <a:pt x="581" y="294"/>
                  </a:lnTo>
                  <a:lnTo>
                    <a:pt x="579" y="293"/>
                  </a:lnTo>
                  <a:lnTo>
                    <a:pt x="578" y="294"/>
                  </a:lnTo>
                  <a:lnTo>
                    <a:pt x="576" y="294"/>
                  </a:lnTo>
                  <a:lnTo>
                    <a:pt x="575" y="295"/>
                  </a:lnTo>
                  <a:lnTo>
                    <a:pt x="575" y="298"/>
                  </a:lnTo>
                  <a:lnTo>
                    <a:pt x="574" y="299"/>
                  </a:lnTo>
                  <a:lnTo>
                    <a:pt x="574" y="300"/>
                  </a:lnTo>
                  <a:lnTo>
                    <a:pt x="572" y="302"/>
                  </a:lnTo>
                  <a:lnTo>
                    <a:pt x="564" y="302"/>
                  </a:lnTo>
                  <a:lnTo>
                    <a:pt x="559" y="300"/>
                  </a:lnTo>
                  <a:lnTo>
                    <a:pt x="558" y="299"/>
                  </a:lnTo>
                  <a:lnTo>
                    <a:pt x="553" y="296"/>
                  </a:lnTo>
                  <a:lnTo>
                    <a:pt x="546" y="298"/>
                  </a:lnTo>
                  <a:lnTo>
                    <a:pt x="540" y="301"/>
                  </a:lnTo>
                  <a:lnTo>
                    <a:pt x="534" y="303"/>
                  </a:lnTo>
                  <a:lnTo>
                    <a:pt x="530" y="303"/>
                  </a:lnTo>
                  <a:lnTo>
                    <a:pt x="525" y="299"/>
                  </a:lnTo>
                  <a:lnTo>
                    <a:pt x="497" y="316"/>
                  </a:lnTo>
                  <a:lnTo>
                    <a:pt x="484" y="309"/>
                  </a:lnTo>
                  <a:lnTo>
                    <a:pt x="474" y="302"/>
                  </a:lnTo>
                  <a:lnTo>
                    <a:pt x="472" y="301"/>
                  </a:lnTo>
                  <a:lnTo>
                    <a:pt x="470" y="300"/>
                  </a:lnTo>
                  <a:lnTo>
                    <a:pt x="469" y="300"/>
                  </a:lnTo>
                  <a:lnTo>
                    <a:pt x="466" y="303"/>
                  </a:lnTo>
                  <a:lnTo>
                    <a:pt x="465" y="303"/>
                  </a:lnTo>
                  <a:lnTo>
                    <a:pt x="462" y="305"/>
                  </a:lnTo>
                  <a:lnTo>
                    <a:pt x="460" y="305"/>
                  </a:lnTo>
                  <a:lnTo>
                    <a:pt x="460" y="302"/>
                  </a:lnTo>
                  <a:lnTo>
                    <a:pt x="459" y="301"/>
                  </a:lnTo>
                  <a:lnTo>
                    <a:pt x="454" y="299"/>
                  </a:lnTo>
                  <a:lnTo>
                    <a:pt x="449" y="294"/>
                  </a:lnTo>
                  <a:lnTo>
                    <a:pt x="446" y="298"/>
                  </a:lnTo>
                  <a:lnTo>
                    <a:pt x="441" y="301"/>
                  </a:lnTo>
                  <a:lnTo>
                    <a:pt x="438" y="305"/>
                  </a:lnTo>
                  <a:lnTo>
                    <a:pt x="435" y="309"/>
                  </a:lnTo>
                  <a:lnTo>
                    <a:pt x="435" y="316"/>
                  </a:lnTo>
                  <a:lnTo>
                    <a:pt x="432" y="315"/>
                  </a:lnTo>
                  <a:lnTo>
                    <a:pt x="431" y="314"/>
                  </a:lnTo>
                  <a:lnTo>
                    <a:pt x="430" y="312"/>
                  </a:lnTo>
                  <a:lnTo>
                    <a:pt x="430" y="309"/>
                  </a:lnTo>
                  <a:lnTo>
                    <a:pt x="431" y="307"/>
                  </a:lnTo>
                  <a:lnTo>
                    <a:pt x="431" y="305"/>
                  </a:lnTo>
                  <a:lnTo>
                    <a:pt x="432" y="302"/>
                  </a:lnTo>
                  <a:lnTo>
                    <a:pt x="424" y="302"/>
                  </a:lnTo>
                  <a:lnTo>
                    <a:pt x="420" y="303"/>
                  </a:lnTo>
                  <a:lnTo>
                    <a:pt x="418" y="305"/>
                  </a:lnTo>
                  <a:lnTo>
                    <a:pt x="416" y="308"/>
                  </a:lnTo>
                  <a:lnTo>
                    <a:pt x="410" y="302"/>
                  </a:lnTo>
                  <a:lnTo>
                    <a:pt x="404" y="298"/>
                  </a:lnTo>
                  <a:lnTo>
                    <a:pt x="396" y="294"/>
                  </a:lnTo>
                  <a:lnTo>
                    <a:pt x="392" y="292"/>
                  </a:lnTo>
                  <a:lnTo>
                    <a:pt x="389" y="294"/>
                  </a:lnTo>
                  <a:lnTo>
                    <a:pt x="383" y="300"/>
                  </a:lnTo>
                  <a:lnTo>
                    <a:pt x="378" y="302"/>
                  </a:lnTo>
                  <a:lnTo>
                    <a:pt x="373" y="302"/>
                  </a:lnTo>
                  <a:lnTo>
                    <a:pt x="374" y="296"/>
                  </a:lnTo>
                  <a:lnTo>
                    <a:pt x="373" y="293"/>
                  </a:lnTo>
                  <a:lnTo>
                    <a:pt x="369" y="291"/>
                  </a:lnTo>
                  <a:lnTo>
                    <a:pt x="366" y="289"/>
                  </a:lnTo>
                  <a:lnTo>
                    <a:pt x="362" y="287"/>
                  </a:lnTo>
                  <a:lnTo>
                    <a:pt x="361" y="282"/>
                  </a:lnTo>
                  <a:lnTo>
                    <a:pt x="362" y="277"/>
                  </a:lnTo>
                  <a:lnTo>
                    <a:pt x="346" y="277"/>
                  </a:lnTo>
                  <a:lnTo>
                    <a:pt x="339" y="279"/>
                  </a:lnTo>
                  <a:lnTo>
                    <a:pt x="334" y="282"/>
                  </a:lnTo>
                  <a:lnTo>
                    <a:pt x="314" y="277"/>
                  </a:lnTo>
                  <a:lnTo>
                    <a:pt x="296" y="271"/>
                  </a:lnTo>
                  <a:lnTo>
                    <a:pt x="277" y="268"/>
                  </a:lnTo>
                  <a:lnTo>
                    <a:pt x="278" y="260"/>
                  </a:lnTo>
                  <a:lnTo>
                    <a:pt x="276" y="256"/>
                  </a:lnTo>
                  <a:lnTo>
                    <a:pt x="271" y="252"/>
                  </a:lnTo>
                  <a:lnTo>
                    <a:pt x="268" y="249"/>
                  </a:lnTo>
                  <a:lnTo>
                    <a:pt x="267" y="243"/>
                  </a:lnTo>
                  <a:lnTo>
                    <a:pt x="264" y="246"/>
                  </a:lnTo>
                  <a:lnTo>
                    <a:pt x="263" y="249"/>
                  </a:lnTo>
                  <a:lnTo>
                    <a:pt x="258" y="251"/>
                  </a:lnTo>
                  <a:lnTo>
                    <a:pt x="257" y="250"/>
                  </a:lnTo>
                  <a:lnTo>
                    <a:pt x="255" y="250"/>
                  </a:lnTo>
                  <a:lnTo>
                    <a:pt x="252" y="249"/>
                  </a:lnTo>
                  <a:lnTo>
                    <a:pt x="248" y="249"/>
                  </a:lnTo>
                  <a:lnTo>
                    <a:pt x="247" y="250"/>
                  </a:lnTo>
                  <a:lnTo>
                    <a:pt x="247" y="251"/>
                  </a:lnTo>
                  <a:lnTo>
                    <a:pt x="239" y="247"/>
                  </a:lnTo>
                  <a:lnTo>
                    <a:pt x="232" y="242"/>
                  </a:lnTo>
                  <a:lnTo>
                    <a:pt x="226" y="235"/>
                  </a:lnTo>
                  <a:lnTo>
                    <a:pt x="219" y="231"/>
                  </a:lnTo>
                  <a:lnTo>
                    <a:pt x="220" y="145"/>
                  </a:lnTo>
                  <a:lnTo>
                    <a:pt x="224" y="60"/>
                  </a:lnTo>
                  <a:lnTo>
                    <a:pt x="212" y="53"/>
                  </a:lnTo>
                  <a:lnTo>
                    <a:pt x="199" y="50"/>
                  </a:lnTo>
                  <a:lnTo>
                    <a:pt x="185" y="50"/>
                  </a:lnTo>
                  <a:lnTo>
                    <a:pt x="169" y="51"/>
                  </a:lnTo>
                  <a:lnTo>
                    <a:pt x="154" y="51"/>
                  </a:lnTo>
                  <a:lnTo>
                    <a:pt x="118" y="48"/>
                  </a:lnTo>
                  <a:lnTo>
                    <a:pt x="78" y="46"/>
                  </a:lnTo>
                  <a:lnTo>
                    <a:pt x="37" y="42"/>
                  </a:lnTo>
                  <a:lnTo>
                    <a:pt x="0" y="41"/>
                  </a:lnTo>
                  <a:lnTo>
                    <a:pt x="1" y="25"/>
                  </a:lnTo>
                  <a:lnTo>
                    <a:pt x="4" y="12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38"/>
            <p:cNvSpPr>
              <a:spLocks/>
            </p:cNvSpPr>
            <p:nvPr/>
          </p:nvSpPr>
          <p:spPr bwMode="auto">
            <a:xfrm>
              <a:off x="4422863" y="1484510"/>
              <a:ext cx="1353658" cy="837722"/>
            </a:xfrm>
            <a:custGeom>
              <a:avLst/>
              <a:gdLst/>
              <a:ahLst/>
              <a:cxnLst>
                <a:cxn ang="0">
                  <a:pos x="80" y="11"/>
                </a:cxn>
                <a:cxn ang="0">
                  <a:pos x="249" y="40"/>
                </a:cxn>
                <a:cxn ang="0">
                  <a:pos x="528" y="80"/>
                </a:cxn>
                <a:cxn ang="0">
                  <a:pos x="729" y="98"/>
                </a:cxn>
                <a:cxn ang="0">
                  <a:pos x="740" y="284"/>
                </a:cxn>
                <a:cxn ang="0">
                  <a:pos x="606" y="455"/>
                </a:cxn>
                <a:cxn ang="0">
                  <a:pos x="335" y="424"/>
                </a:cxn>
                <a:cxn ang="0">
                  <a:pos x="265" y="425"/>
                </a:cxn>
                <a:cxn ang="0">
                  <a:pos x="261" y="458"/>
                </a:cxn>
                <a:cxn ang="0">
                  <a:pos x="252" y="446"/>
                </a:cxn>
                <a:cxn ang="0">
                  <a:pos x="241" y="438"/>
                </a:cxn>
                <a:cxn ang="0">
                  <a:pos x="233" y="448"/>
                </a:cxn>
                <a:cxn ang="0">
                  <a:pos x="206" y="446"/>
                </a:cxn>
                <a:cxn ang="0">
                  <a:pos x="181" y="445"/>
                </a:cxn>
                <a:cxn ang="0">
                  <a:pos x="173" y="449"/>
                </a:cxn>
                <a:cxn ang="0">
                  <a:pos x="162" y="446"/>
                </a:cxn>
                <a:cxn ang="0">
                  <a:pos x="144" y="449"/>
                </a:cxn>
                <a:cxn ang="0">
                  <a:pos x="135" y="434"/>
                </a:cxn>
                <a:cxn ang="0">
                  <a:pos x="124" y="410"/>
                </a:cxn>
                <a:cxn ang="0">
                  <a:pos x="113" y="398"/>
                </a:cxn>
                <a:cxn ang="0">
                  <a:pos x="113" y="379"/>
                </a:cxn>
                <a:cxn ang="0">
                  <a:pos x="101" y="343"/>
                </a:cxn>
                <a:cxn ang="0">
                  <a:pos x="88" y="323"/>
                </a:cxn>
                <a:cxn ang="0">
                  <a:pos x="72" y="334"/>
                </a:cxn>
                <a:cxn ang="0">
                  <a:pos x="53" y="328"/>
                </a:cxn>
                <a:cxn ang="0">
                  <a:pos x="53" y="321"/>
                </a:cxn>
                <a:cxn ang="0">
                  <a:pos x="57" y="318"/>
                </a:cxn>
                <a:cxn ang="0">
                  <a:pos x="57" y="312"/>
                </a:cxn>
                <a:cxn ang="0">
                  <a:pos x="58" y="308"/>
                </a:cxn>
                <a:cxn ang="0">
                  <a:pos x="63" y="305"/>
                </a:cxn>
                <a:cxn ang="0">
                  <a:pos x="68" y="271"/>
                </a:cxn>
                <a:cxn ang="0">
                  <a:pos x="84" y="232"/>
                </a:cxn>
                <a:cxn ang="0">
                  <a:pos x="73" y="227"/>
                </a:cxn>
                <a:cxn ang="0">
                  <a:pos x="67" y="220"/>
                </a:cxn>
                <a:cxn ang="0">
                  <a:pos x="57" y="216"/>
                </a:cxn>
                <a:cxn ang="0">
                  <a:pos x="53" y="206"/>
                </a:cxn>
                <a:cxn ang="0">
                  <a:pos x="53" y="201"/>
                </a:cxn>
                <a:cxn ang="0">
                  <a:pos x="50" y="196"/>
                </a:cxn>
                <a:cxn ang="0">
                  <a:pos x="34" y="167"/>
                </a:cxn>
                <a:cxn ang="0">
                  <a:pos x="22" y="155"/>
                </a:cxn>
                <a:cxn ang="0">
                  <a:pos x="20" y="150"/>
                </a:cxn>
                <a:cxn ang="0">
                  <a:pos x="16" y="144"/>
                </a:cxn>
                <a:cxn ang="0">
                  <a:pos x="15" y="131"/>
                </a:cxn>
                <a:cxn ang="0">
                  <a:pos x="13" y="111"/>
                </a:cxn>
                <a:cxn ang="0">
                  <a:pos x="6" y="60"/>
                </a:cxn>
              </a:cxnLst>
              <a:rect l="0" t="0" r="r" b="b"/>
              <a:pathLst>
                <a:path w="753" h="466">
                  <a:moveTo>
                    <a:pt x="16" y="0"/>
                  </a:moveTo>
                  <a:lnTo>
                    <a:pt x="47" y="5"/>
                  </a:lnTo>
                  <a:lnTo>
                    <a:pt x="80" y="11"/>
                  </a:lnTo>
                  <a:lnTo>
                    <a:pt x="114" y="18"/>
                  </a:lnTo>
                  <a:lnTo>
                    <a:pt x="145" y="24"/>
                  </a:lnTo>
                  <a:lnTo>
                    <a:pt x="249" y="40"/>
                  </a:lnTo>
                  <a:lnTo>
                    <a:pt x="354" y="57"/>
                  </a:lnTo>
                  <a:lnTo>
                    <a:pt x="440" y="69"/>
                  </a:lnTo>
                  <a:lnTo>
                    <a:pt x="528" y="80"/>
                  </a:lnTo>
                  <a:lnTo>
                    <a:pt x="616" y="88"/>
                  </a:lnTo>
                  <a:lnTo>
                    <a:pt x="703" y="97"/>
                  </a:lnTo>
                  <a:lnTo>
                    <a:pt x="729" y="98"/>
                  </a:lnTo>
                  <a:lnTo>
                    <a:pt x="753" y="99"/>
                  </a:lnTo>
                  <a:lnTo>
                    <a:pt x="746" y="190"/>
                  </a:lnTo>
                  <a:lnTo>
                    <a:pt x="740" y="284"/>
                  </a:lnTo>
                  <a:lnTo>
                    <a:pt x="733" y="376"/>
                  </a:lnTo>
                  <a:lnTo>
                    <a:pt x="725" y="466"/>
                  </a:lnTo>
                  <a:lnTo>
                    <a:pt x="606" y="455"/>
                  </a:lnTo>
                  <a:lnTo>
                    <a:pt x="486" y="444"/>
                  </a:lnTo>
                  <a:lnTo>
                    <a:pt x="368" y="430"/>
                  </a:lnTo>
                  <a:lnTo>
                    <a:pt x="335" y="424"/>
                  </a:lnTo>
                  <a:lnTo>
                    <a:pt x="302" y="419"/>
                  </a:lnTo>
                  <a:lnTo>
                    <a:pt x="270" y="418"/>
                  </a:lnTo>
                  <a:lnTo>
                    <a:pt x="265" y="425"/>
                  </a:lnTo>
                  <a:lnTo>
                    <a:pt x="263" y="435"/>
                  </a:lnTo>
                  <a:lnTo>
                    <a:pt x="262" y="446"/>
                  </a:lnTo>
                  <a:lnTo>
                    <a:pt x="261" y="458"/>
                  </a:lnTo>
                  <a:lnTo>
                    <a:pt x="256" y="455"/>
                  </a:lnTo>
                  <a:lnTo>
                    <a:pt x="254" y="452"/>
                  </a:lnTo>
                  <a:lnTo>
                    <a:pt x="252" y="446"/>
                  </a:lnTo>
                  <a:lnTo>
                    <a:pt x="250" y="441"/>
                  </a:lnTo>
                  <a:lnTo>
                    <a:pt x="247" y="438"/>
                  </a:lnTo>
                  <a:lnTo>
                    <a:pt x="241" y="438"/>
                  </a:lnTo>
                  <a:lnTo>
                    <a:pt x="237" y="440"/>
                  </a:lnTo>
                  <a:lnTo>
                    <a:pt x="235" y="444"/>
                  </a:lnTo>
                  <a:lnTo>
                    <a:pt x="233" y="448"/>
                  </a:lnTo>
                  <a:lnTo>
                    <a:pt x="230" y="451"/>
                  </a:lnTo>
                  <a:lnTo>
                    <a:pt x="224" y="452"/>
                  </a:lnTo>
                  <a:lnTo>
                    <a:pt x="206" y="446"/>
                  </a:lnTo>
                  <a:lnTo>
                    <a:pt x="188" y="444"/>
                  </a:lnTo>
                  <a:lnTo>
                    <a:pt x="185" y="444"/>
                  </a:lnTo>
                  <a:lnTo>
                    <a:pt x="181" y="445"/>
                  </a:lnTo>
                  <a:lnTo>
                    <a:pt x="179" y="447"/>
                  </a:lnTo>
                  <a:lnTo>
                    <a:pt x="177" y="448"/>
                  </a:lnTo>
                  <a:lnTo>
                    <a:pt x="173" y="449"/>
                  </a:lnTo>
                  <a:lnTo>
                    <a:pt x="170" y="449"/>
                  </a:lnTo>
                  <a:lnTo>
                    <a:pt x="165" y="447"/>
                  </a:lnTo>
                  <a:lnTo>
                    <a:pt x="162" y="446"/>
                  </a:lnTo>
                  <a:lnTo>
                    <a:pt x="157" y="446"/>
                  </a:lnTo>
                  <a:lnTo>
                    <a:pt x="150" y="447"/>
                  </a:lnTo>
                  <a:lnTo>
                    <a:pt x="144" y="449"/>
                  </a:lnTo>
                  <a:lnTo>
                    <a:pt x="137" y="452"/>
                  </a:lnTo>
                  <a:lnTo>
                    <a:pt x="136" y="444"/>
                  </a:lnTo>
                  <a:lnTo>
                    <a:pt x="135" y="434"/>
                  </a:lnTo>
                  <a:lnTo>
                    <a:pt x="132" y="425"/>
                  </a:lnTo>
                  <a:lnTo>
                    <a:pt x="130" y="417"/>
                  </a:lnTo>
                  <a:lnTo>
                    <a:pt x="124" y="410"/>
                  </a:lnTo>
                  <a:lnTo>
                    <a:pt x="115" y="406"/>
                  </a:lnTo>
                  <a:lnTo>
                    <a:pt x="113" y="403"/>
                  </a:lnTo>
                  <a:lnTo>
                    <a:pt x="113" y="398"/>
                  </a:lnTo>
                  <a:lnTo>
                    <a:pt x="115" y="393"/>
                  </a:lnTo>
                  <a:lnTo>
                    <a:pt x="115" y="388"/>
                  </a:lnTo>
                  <a:lnTo>
                    <a:pt x="113" y="379"/>
                  </a:lnTo>
                  <a:lnTo>
                    <a:pt x="108" y="372"/>
                  </a:lnTo>
                  <a:lnTo>
                    <a:pt x="103" y="364"/>
                  </a:lnTo>
                  <a:lnTo>
                    <a:pt x="101" y="343"/>
                  </a:lnTo>
                  <a:lnTo>
                    <a:pt x="100" y="332"/>
                  </a:lnTo>
                  <a:lnTo>
                    <a:pt x="95" y="322"/>
                  </a:lnTo>
                  <a:lnTo>
                    <a:pt x="88" y="323"/>
                  </a:lnTo>
                  <a:lnTo>
                    <a:pt x="82" y="327"/>
                  </a:lnTo>
                  <a:lnTo>
                    <a:pt x="77" y="332"/>
                  </a:lnTo>
                  <a:lnTo>
                    <a:pt x="72" y="334"/>
                  </a:lnTo>
                  <a:lnTo>
                    <a:pt x="67" y="334"/>
                  </a:lnTo>
                  <a:lnTo>
                    <a:pt x="60" y="332"/>
                  </a:lnTo>
                  <a:lnTo>
                    <a:pt x="53" y="328"/>
                  </a:lnTo>
                  <a:lnTo>
                    <a:pt x="52" y="326"/>
                  </a:lnTo>
                  <a:lnTo>
                    <a:pt x="52" y="323"/>
                  </a:lnTo>
                  <a:lnTo>
                    <a:pt x="53" y="321"/>
                  </a:lnTo>
                  <a:lnTo>
                    <a:pt x="53" y="320"/>
                  </a:lnTo>
                  <a:lnTo>
                    <a:pt x="56" y="319"/>
                  </a:lnTo>
                  <a:lnTo>
                    <a:pt x="57" y="318"/>
                  </a:lnTo>
                  <a:lnTo>
                    <a:pt x="58" y="315"/>
                  </a:lnTo>
                  <a:lnTo>
                    <a:pt x="58" y="313"/>
                  </a:lnTo>
                  <a:lnTo>
                    <a:pt x="57" y="312"/>
                  </a:lnTo>
                  <a:lnTo>
                    <a:pt x="57" y="311"/>
                  </a:lnTo>
                  <a:lnTo>
                    <a:pt x="56" y="311"/>
                  </a:lnTo>
                  <a:lnTo>
                    <a:pt x="58" y="308"/>
                  </a:lnTo>
                  <a:lnTo>
                    <a:pt x="59" y="306"/>
                  </a:lnTo>
                  <a:lnTo>
                    <a:pt x="61" y="305"/>
                  </a:lnTo>
                  <a:lnTo>
                    <a:pt x="63" y="305"/>
                  </a:lnTo>
                  <a:lnTo>
                    <a:pt x="67" y="300"/>
                  </a:lnTo>
                  <a:lnTo>
                    <a:pt x="66" y="285"/>
                  </a:lnTo>
                  <a:lnTo>
                    <a:pt x="68" y="271"/>
                  </a:lnTo>
                  <a:lnTo>
                    <a:pt x="73" y="258"/>
                  </a:lnTo>
                  <a:lnTo>
                    <a:pt x="79" y="245"/>
                  </a:lnTo>
                  <a:lnTo>
                    <a:pt x="84" y="232"/>
                  </a:lnTo>
                  <a:lnTo>
                    <a:pt x="82" y="229"/>
                  </a:lnTo>
                  <a:lnTo>
                    <a:pt x="78" y="227"/>
                  </a:lnTo>
                  <a:lnTo>
                    <a:pt x="73" y="227"/>
                  </a:lnTo>
                  <a:lnTo>
                    <a:pt x="67" y="225"/>
                  </a:lnTo>
                  <a:lnTo>
                    <a:pt x="64" y="223"/>
                  </a:lnTo>
                  <a:lnTo>
                    <a:pt x="67" y="220"/>
                  </a:lnTo>
                  <a:lnTo>
                    <a:pt x="59" y="220"/>
                  </a:lnTo>
                  <a:lnTo>
                    <a:pt x="58" y="218"/>
                  </a:lnTo>
                  <a:lnTo>
                    <a:pt x="57" y="216"/>
                  </a:lnTo>
                  <a:lnTo>
                    <a:pt x="57" y="211"/>
                  </a:lnTo>
                  <a:lnTo>
                    <a:pt x="54" y="207"/>
                  </a:lnTo>
                  <a:lnTo>
                    <a:pt x="53" y="206"/>
                  </a:lnTo>
                  <a:lnTo>
                    <a:pt x="52" y="206"/>
                  </a:lnTo>
                  <a:lnTo>
                    <a:pt x="52" y="203"/>
                  </a:lnTo>
                  <a:lnTo>
                    <a:pt x="53" y="201"/>
                  </a:lnTo>
                  <a:lnTo>
                    <a:pt x="53" y="200"/>
                  </a:lnTo>
                  <a:lnTo>
                    <a:pt x="52" y="197"/>
                  </a:lnTo>
                  <a:lnTo>
                    <a:pt x="50" y="196"/>
                  </a:lnTo>
                  <a:lnTo>
                    <a:pt x="49" y="194"/>
                  </a:lnTo>
                  <a:lnTo>
                    <a:pt x="47" y="193"/>
                  </a:lnTo>
                  <a:lnTo>
                    <a:pt x="34" y="167"/>
                  </a:lnTo>
                  <a:lnTo>
                    <a:pt x="31" y="164"/>
                  </a:lnTo>
                  <a:lnTo>
                    <a:pt x="24" y="159"/>
                  </a:lnTo>
                  <a:lnTo>
                    <a:pt x="22" y="155"/>
                  </a:lnTo>
                  <a:lnTo>
                    <a:pt x="21" y="153"/>
                  </a:lnTo>
                  <a:lnTo>
                    <a:pt x="21" y="151"/>
                  </a:lnTo>
                  <a:lnTo>
                    <a:pt x="20" y="150"/>
                  </a:lnTo>
                  <a:lnTo>
                    <a:pt x="20" y="147"/>
                  </a:lnTo>
                  <a:lnTo>
                    <a:pt x="18" y="145"/>
                  </a:lnTo>
                  <a:lnTo>
                    <a:pt x="16" y="144"/>
                  </a:lnTo>
                  <a:lnTo>
                    <a:pt x="14" y="139"/>
                  </a:lnTo>
                  <a:lnTo>
                    <a:pt x="14" y="133"/>
                  </a:lnTo>
                  <a:lnTo>
                    <a:pt x="15" y="131"/>
                  </a:lnTo>
                  <a:lnTo>
                    <a:pt x="16" y="130"/>
                  </a:lnTo>
                  <a:lnTo>
                    <a:pt x="16" y="125"/>
                  </a:lnTo>
                  <a:lnTo>
                    <a:pt x="13" y="111"/>
                  </a:lnTo>
                  <a:lnTo>
                    <a:pt x="6" y="99"/>
                  </a:lnTo>
                  <a:lnTo>
                    <a:pt x="0" y="88"/>
                  </a:lnTo>
                  <a:lnTo>
                    <a:pt x="6" y="60"/>
                  </a:lnTo>
                  <a:lnTo>
                    <a:pt x="11" y="31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39"/>
            <p:cNvSpPr>
              <a:spLocks/>
            </p:cNvSpPr>
            <p:nvPr/>
          </p:nvSpPr>
          <p:spPr bwMode="auto">
            <a:xfrm>
              <a:off x="4811163" y="2241335"/>
              <a:ext cx="915023" cy="749635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72" y="2"/>
                </a:cxn>
                <a:cxn ang="0">
                  <a:pos x="90" y="4"/>
                </a:cxn>
                <a:cxn ang="0">
                  <a:pos x="149" y="11"/>
                </a:cxn>
                <a:cxn ang="0">
                  <a:pos x="249" y="25"/>
                </a:cxn>
                <a:cxn ang="0">
                  <a:pos x="353" y="35"/>
                </a:cxn>
                <a:cxn ang="0">
                  <a:pos x="456" y="45"/>
                </a:cxn>
                <a:cxn ang="0">
                  <a:pos x="482" y="47"/>
                </a:cxn>
                <a:cxn ang="0">
                  <a:pos x="509" y="48"/>
                </a:cxn>
                <a:cxn ang="0">
                  <a:pos x="502" y="139"/>
                </a:cxn>
                <a:cxn ang="0">
                  <a:pos x="495" y="233"/>
                </a:cxn>
                <a:cxn ang="0">
                  <a:pos x="489" y="326"/>
                </a:cxn>
                <a:cxn ang="0">
                  <a:pos x="481" y="417"/>
                </a:cxn>
                <a:cxn ang="0">
                  <a:pos x="358" y="408"/>
                </a:cxn>
                <a:cxn ang="0">
                  <a:pos x="235" y="395"/>
                </a:cxn>
                <a:cxn ang="0">
                  <a:pos x="117" y="381"/>
                </a:cxn>
                <a:cxn ang="0">
                  <a:pos x="0" y="363"/>
                </a:cxn>
                <a:cxn ang="0">
                  <a:pos x="13" y="276"/>
                </a:cxn>
                <a:cxn ang="0">
                  <a:pos x="27" y="184"/>
                </a:cxn>
                <a:cxn ang="0">
                  <a:pos x="40" y="90"/>
                </a:cxn>
                <a:cxn ang="0">
                  <a:pos x="43" y="69"/>
                </a:cxn>
                <a:cxn ang="0">
                  <a:pos x="48" y="48"/>
                </a:cxn>
                <a:cxn ang="0">
                  <a:pos x="49" y="35"/>
                </a:cxn>
                <a:cxn ang="0">
                  <a:pos x="49" y="21"/>
                </a:cxn>
                <a:cxn ang="0">
                  <a:pos x="53" y="10"/>
                </a:cxn>
                <a:cxn ang="0">
                  <a:pos x="59" y="0"/>
                </a:cxn>
              </a:cxnLst>
              <a:rect l="0" t="0" r="r" b="b"/>
              <a:pathLst>
                <a:path w="509" h="417">
                  <a:moveTo>
                    <a:pt x="59" y="0"/>
                  </a:moveTo>
                  <a:lnTo>
                    <a:pt x="72" y="2"/>
                  </a:lnTo>
                  <a:lnTo>
                    <a:pt x="90" y="4"/>
                  </a:lnTo>
                  <a:lnTo>
                    <a:pt x="149" y="11"/>
                  </a:lnTo>
                  <a:lnTo>
                    <a:pt x="249" y="25"/>
                  </a:lnTo>
                  <a:lnTo>
                    <a:pt x="353" y="35"/>
                  </a:lnTo>
                  <a:lnTo>
                    <a:pt x="456" y="45"/>
                  </a:lnTo>
                  <a:lnTo>
                    <a:pt x="482" y="47"/>
                  </a:lnTo>
                  <a:lnTo>
                    <a:pt x="509" y="48"/>
                  </a:lnTo>
                  <a:lnTo>
                    <a:pt x="502" y="139"/>
                  </a:lnTo>
                  <a:lnTo>
                    <a:pt x="495" y="233"/>
                  </a:lnTo>
                  <a:lnTo>
                    <a:pt x="489" y="326"/>
                  </a:lnTo>
                  <a:lnTo>
                    <a:pt x="481" y="417"/>
                  </a:lnTo>
                  <a:lnTo>
                    <a:pt x="358" y="408"/>
                  </a:lnTo>
                  <a:lnTo>
                    <a:pt x="235" y="395"/>
                  </a:lnTo>
                  <a:lnTo>
                    <a:pt x="117" y="381"/>
                  </a:lnTo>
                  <a:lnTo>
                    <a:pt x="0" y="363"/>
                  </a:lnTo>
                  <a:lnTo>
                    <a:pt x="13" y="276"/>
                  </a:lnTo>
                  <a:lnTo>
                    <a:pt x="27" y="184"/>
                  </a:lnTo>
                  <a:lnTo>
                    <a:pt x="40" y="90"/>
                  </a:lnTo>
                  <a:lnTo>
                    <a:pt x="43" y="69"/>
                  </a:lnTo>
                  <a:lnTo>
                    <a:pt x="48" y="48"/>
                  </a:lnTo>
                  <a:lnTo>
                    <a:pt x="49" y="35"/>
                  </a:lnTo>
                  <a:lnTo>
                    <a:pt x="49" y="21"/>
                  </a:lnTo>
                  <a:lnTo>
                    <a:pt x="53" y="1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0"/>
            <p:cNvSpPr>
              <a:spLocks/>
            </p:cNvSpPr>
            <p:nvPr/>
          </p:nvSpPr>
          <p:spPr bwMode="auto">
            <a:xfrm>
              <a:off x="4976551" y="2940636"/>
              <a:ext cx="952773" cy="744242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9" y="0"/>
                </a:cxn>
                <a:cxn ang="0">
                  <a:pos x="206" y="16"/>
                </a:cxn>
                <a:cxn ang="0">
                  <a:pos x="367" y="30"/>
                </a:cxn>
                <a:cxn ang="0">
                  <a:pos x="530" y="42"/>
                </a:cxn>
                <a:cxn ang="0">
                  <a:pos x="523" y="166"/>
                </a:cxn>
                <a:cxn ang="0">
                  <a:pos x="517" y="290"/>
                </a:cxn>
                <a:cxn ang="0">
                  <a:pos x="510" y="414"/>
                </a:cxn>
                <a:cxn ang="0">
                  <a:pos x="339" y="402"/>
                </a:cxn>
                <a:cxn ang="0">
                  <a:pos x="169" y="387"/>
                </a:cxn>
                <a:cxn ang="0">
                  <a:pos x="0" y="370"/>
                </a:cxn>
                <a:cxn ang="0">
                  <a:pos x="4" y="324"/>
                </a:cxn>
                <a:cxn ang="0">
                  <a:pos x="14" y="247"/>
                </a:cxn>
                <a:cxn ang="0">
                  <a:pos x="35" y="86"/>
                </a:cxn>
                <a:cxn ang="0">
                  <a:pos x="46" y="8"/>
                </a:cxn>
                <a:cxn ang="0">
                  <a:pos x="46" y="3"/>
                </a:cxn>
                <a:cxn ang="0">
                  <a:pos x="47" y="2"/>
                </a:cxn>
                <a:cxn ang="0">
                  <a:pos x="48" y="0"/>
                </a:cxn>
              </a:cxnLst>
              <a:rect l="0" t="0" r="r" b="b"/>
              <a:pathLst>
                <a:path w="530" h="414">
                  <a:moveTo>
                    <a:pt x="48" y="0"/>
                  </a:moveTo>
                  <a:lnTo>
                    <a:pt x="49" y="0"/>
                  </a:lnTo>
                  <a:lnTo>
                    <a:pt x="206" y="16"/>
                  </a:lnTo>
                  <a:lnTo>
                    <a:pt x="367" y="30"/>
                  </a:lnTo>
                  <a:lnTo>
                    <a:pt x="530" y="42"/>
                  </a:lnTo>
                  <a:lnTo>
                    <a:pt x="523" y="166"/>
                  </a:lnTo>
                  <a:lnTo>
                    <a:pt x="517" y="290"/>
                  </a:lnTo>
                  <a:lnTo>
                    <a:pt x="510" y="414"/>
                  </a:lnTo>
                  <a:lnTo>
                    <a:pt x="339" y="402"/>
                  </a:lnTo>
                  <a:lnTo>
                    <a:pt x="169" y="387"/>
                  </a:lnTo>
                  <a:lnTo>
                    <a:pt x="0" y="370"/>
                  </a:lnTo>
                  <a:lnTo>
                    <a:pt x="4" y="324"/>
                  </a:lnTo>
                  <a:lnTo>
                    <a:pt x="14" y="247"/>
                  </a:lnTo>
                  <a:lnTo>
                    <a:pt x="35" y="86"/>
                  </a:lnTo>
                  <a:lnTo>
                    <a:pt x="46" y="8"/>
                  </a:lnTo>
                  <a:lnTo>
                    <a:pt x="46" y="3"/>
                  </a:lnTo>
                  <a:lnTo>
                    <a:pt x="47" y="2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1"/>
            <p:cNvSpPr>
              <a:spLocks/>
            </p:cNvSpPr>
            <p:nvPr/>
          </p:nvSpPr>
          <p:spPr bwMode="auto">
            <a:xfrm>
              <a:off x="4856105" y="3609375"/>
              <a:ext cx="906034" cy="952773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173" y="12"/>
                </a:cxn>
                <a:cxn ang="0">
                  <a:pos x="280" y="23"/>
                </a:cxn>
                <a:cxn ang="0">
                  <a:pos x="391" y="33"/>
                </a:cxn>
                <a:cxn ang="0">
                  <a:pos x="504" y="40"/>
                </a:cxn>
                <a:cxn ang="0">
                  <a:pos x="498" y="90"/>
                </a:cxn>
                <a:cxn ang="0">
                  <a:pos x="495" y="144"/>
                </a:cxn>
                <a:cxn ang="0">
                  <a:pos x="492" y="197"/>
                </a:cxn>
                <a:cxn ang="0">
                  <a:pos x="486" y="302"/>
                </a:cxn>
                <a:cxn ang="0">
                  <a:pos x="478" y="406"/>
                </a:cxn>
                <a:cxn ang="0">
                  <a:pos x="475" y="456"/>
                </a:cxn>
                <a:cxn ang="0">
                  <a:pos x="468" y="505"/>
                </a:cxn>
                <a:cxn ang="0">
                  <a:pos x="328" y="493"/>
                </a:cxn>
                <a:cxn ang="0">
                  <a:pos x="192" y="482"/>
                </a:cxn>
                <a:cxn ang="0">
                  <a:pos x="190" y="485"/>
                </a:cxn>
                <a:cxn ang="0">
                  <a:pos x="190" y="490"/>
                </a:cxn>
                <a:cxn ang="0">
                  <a:pos x="194" y="499"/>
                </a:cxn>
                <a:cxn ang="0">
                  <a:pos x="192" y="502"/>
                </a:cxn>
                <a:cxn ang="0">
                  <a:pos x="151" y="497"/>
                </a:cxn>
                <a:cxn ang="0">
                  <a:pos x="110" y="493"/>
                </a:cxn>
                <a:cxn ang="0">
                  <a:pos x="71" y="488"/>
                </a:cxn>
                <a:cxn ang="0">
                  <a:pos x="66" y="497"/>
                </a:cxn>
                <a:cxn ang="0">
                  <a:pos x="65" y="509"/>
                </a:cxn>
                <a:cxn ang="0">
                  <a:pos x="63" y="520"/>
                </a:cxn>
                <a:cxn ang="0">
                  <a:pos x="59" y="530"/>
                </a:cxn>
                <a:cxn ang="0">
                  <a:pos x="39" y="527"/>
                </a:cxn>
                <a:cxn ang="0">
                  <a:pos x="18" y="525"/>
                </a:cxn>
                <a:cxn ang="0">
                  <a:pos x="0" y="521"/>
                </a:cxn>
                <a:cxn ang="0">
                  <a:pos x="34" y="261"/>
                </a:cxn>
                <a:cxn ang="0">
                  <a:pos x="65" y="0"/>
                </a:cxn>
              </a:cxnLst>
              <a:rect l="0" t="0" r="r" b="b"/>
              <a:pathLst>
                <a:path w="504" h="530">
                  <a:moveTo>
                    <a:pt x="65" y="0"/>
                  </a:moveTo>
                  <a:lnTo>
                    <a:pt x="173" y="12"/>
                  </a:lnTo>
                  <a:lnTo>
                    <a:pt x="280" y="23"/>
                  </a:lnTo>
                  <a:lnTo>
                    <a:pt x="391" y="33"/>
                  </a:lnTo>
                  <a:lnTo>
                    <a:pt x="504" y="40"/>
                  </a:lnTo>
                  <a:lnTo>
                    <a:pt x="498" y="90"/>
                  </a:lnTo>
                  <a:lnTo>
                    <a:pt x="495" y="144"/>
                  </a:lnTo>
                  <a:lnTo>
                    <a:pt x="492" y="197"/>
                  </a:lnTo>
                  <a:lnTo>
                    <a:pt x="486" y="302"/>
                  </a:lnTo>
                  <a:lnTo>
                    <a:pt x="478" y="406"/>
                  </a:lnTo>
                  <a:lnTo>
                    <a:pt x="475" y="456"/>
                  </a:lnTo>
                  <a:lnTo>
                    <a:pt x="468" y="505"/>
                  </a:lnTo>
                  <a:lnTo>
                    <a:pt x="328" y="493"/>
                  </a:lnTo>
                  <a:lnTo>
                    <a:pt x="192" y="482"/>
                  </a:lnTo>
                  <a:lnTo>
                    <a:pt x="190" y="485"/>
                  </a:lnTo>
                  <a:lnTo>
                    <a:pt x="190" y="490"/>
                  </a:lnTo>
                  <a:lnTo>
                    <a:pt x="194" y="499"/>
                  </a:lnTo>
                  <a:lnTo>
                    <a:pt x="192" y="502"/>
                  </a:lnTo>
                  <a:lnTo>
                    <a:pt x="151" y="497"/>
                  </a:lnTo>
                  <a:lnTo>
                    <a:pt x="110" y="493"/>
                  </a:lnTo>
                  <a:lnTo>
                    <a:pt x="71" y="488"/>
                  </a:lnTo>
                  <a:lnTo>
                    <a:pt x="66" y="497"/>
                  </a:lnTo>
                  <a:lnTo>
                    <a:pt x="65" y="509"/>
                  </a:lnTo>
                  <a:lnTo>
                    <a:pt x="63" y="520"/>
                  </a:lnTo>
                  <a:lnTo>
                    <a:pt x="59" y="530"/>
                  </a:lnTo>
                  <a:lnTo>
                    <a:pt x="39" y="527"/>
                  </a:lnTo>
                  <a:lnTo>
                    <a:pt x="18" y="525"/>
                  </a:lnTo>
                  <a:lnTo>
                    <a:pt x="0" y="521"/>
                  </a:lnTo>
                  <a:lnTo>
                    <a:pt x="34" y="261"/>
                  </a:lnTo>
                  <a:lnTo>
                    <a:pt x="65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2"/>
            <p:cNvSpPr>
              <a:spLocks/>
            </p:cNvSpPr>
            <p:nvPr/>
          </p:nvSpPr>
          <p:spPr bwMode="auto">
            <a:xfrm>
              <a:off x="4083100" y="3508704"/>
              <a:ext cx="886260" cy="1037266"/>
            </a:xfrm>
            <a:custGeom>
              <a:avLst/>
              <a:gdLst/>
              <a:ahLst/>
              <a:cxnLst>
                <a:cxn ang="0">
                  <a:pos x="211" y="15"/>
                </a:cxn>
                <a:cxn ang="0">
                  <a:pos x="317" y="30"/>
                </a:cxn>
                <a:cxn ang="0">
                  <a:pos x="493" y="56"/>
                </a:cxn>
                <a:cxn ang="0">
                  <a:pos x="425" y="577"/>
                </a:cxn>
                <a:cxn ang="0">
                  <a:pos x="270" y="558"/>
                </a:cxn>
                <a:cxn ang="0">
                  <a:pos x="270" y="552"/>
                </a:cxn>
                <a:cxn ang="0">
                  <a:pos x="252" y="546"/>
                </a:cxn>
                <a:cxn ang="0">
                  <a:pos x="246" y="540"/>
                </a:cxn>
                <a:cxn ang="0">
                  <a:pos x="231" y="532"/>
                </a:cxn>
                <a:cxn ang="0">
                  <a:pos x="211" y="524"/>
                </a:cxn>
                <a:cxn ang="0">
                  <a:pos x="214" y="519"/>
                </a:cxn>
                <a:cxn ang="0">
                  <a:pos x="212" y="520"/>
                </a:cxn>
                <a:cxn ang="0">
                  <a:pos x="209" y="520"/>
                </a:cxn>
                <a:cxn ang="0">
                  <a:pos x="169" y="498"/>
                </a:cxn>
                <a:cxn ang="0">
                  <a:pos x="135" y="478"/>
                </a:cxn>
                <a:cxn ang="0">
                  <a:pos x="138" y="475"/>
                </a:cxn>
                <a:cxn ang="0">
                  <a:pos x="136" y="474"/>
                </a:cxn>
                <a:cxn ang="0">
                  <a:pos x="131" y="476"/>
                </a:cxn>
                <a:cxn ang="0">
                  <a:pos x="124" y="474"/>
                </a:cxn>
                <a:cxn ang="0">
                  <a:pos x="126" y="469"/>
                </a:cxn>
                <a:cxn ang="0">
                  <a:pos x="119" y="469"/>
                </a:cxn>
                <a:cxn ang="0">
                  <a:pos x="108" y="465"/>
                </a:cxn>
                <a:cxn ang="0">
                  <a:pos x="98" y="456"/>
                </a:cxn>
                <a:cxn ang="0">
                  <a:pos x="90" y="454"/>
                </a:cxn>
                <a:cxn ang="0">
                  <a:pos x="54" y="431"/>
                </a:cxn>
                <a:cxn ang="0">
                  <a:pos x="49" y="428"/>
                </a:cxn>
                <a:cxn ang="0">
                  <a:pos x="49" y="425"/>
                </a:cxn>
                <a:cxn ang="0">
                  <a:pos x="44" y="426"/>
                </a:cxn>
                <a:cxn ang="0">
                  <a:pos x="26" y="414"/>
                </a:cxn>
                <a:cxn ang="0">
                  <a:pos x="0" y="400"/>
                </a:cxn>
                <a:cxn ang="0">
                  <a:pos x="6" y="393"/>
                </a:cxn>
                <a:cxn ang="0">
                  <a:pos x="8" y="386"/>
                </a:cxn>
                <a:cxn ang="0">
                  <a:pos x="14" y="386"/>
                </a:cxn>
                <a:cxn ang="0">
                  <a:pos x="23" y="387"/>
                </a:cxn>
                <a:cxn ang="0">
                  <a:pos x="27" y="383"/>
                </a:cxn>
                <a:cxn ang="0">
                  <a:pos x="30" y="380"/>
                </a:cxn>
                <a:cxn ang="0">
                  <a:pos x="33" y="383"/>
                </a:cxn>
                <a:cxn ang="0">
                  <a:pos x="36" y="369"/>
                </a:cxn>
                <a:cxn ang="0">
                  <a:pos x="42" y="372"/>
                </a:cxn>
                <a:cxn ang="0">
                  <a:pos x="23" y="354"/>
                </a:cxn>
                <a:cxn ang="0">
                  <a:pos x="21" y="331"/>
                </a:cxn>
                <a:cxn ang="0">
                  <a:pos x="28" y="322"/>
                </a:cxn>
                <a:cxn ang="0">
                  <a:pos x="36" y="327"/>
                </a:cxn>
                <a:cxn ang="0">
                  <a:pos x="32" y="322"/>
                </a:cxn>
                <a:cxn ang="0">
                  <a:pos x="42" y="300"/>
                </a:cxn>
                <a:cxn ang="0">
                  <a:pos x="48" y="273"/>
                </a:cxn>
                <a:cxn ang="0">
                  <a:pos x="68" y="258"/>
                </a:cxn>
                <a:cxn ang="0">
                  <a:pos x="82" y="242"/>
                </a:cxn>
                <a:cxn ang="0">
                  <a:pos x="71" y="231"/>
                </a:cxn>
                <a:cxn ang="0">
                  <a:pos x="62" y="202"/>
                </a:cxn>
                <a:cxn ang="0">
                  <a:pos x="57" y="168"/>
                </a:cxn>
                <a:cxn ang="0">
                  <a:pos x="65" y="111"/>
                </a:cxn>
                <a:cxn ang="0">
                  <a:pos x="75" y="71"/>
                </a:cxn>
                <a:cxn ang="0">
                  <a:pos x="93" y="76"/>
                </a:cxn>
                <a:cxn ang="0">
                  <a:pos x="96" y="83"/>
                </a:cxn>
                <a:cxn ang="0">
                  <a:pos x="101" y="88"/>
                </a:cxn>
                <a:cxn ang="0">
                  <a:pos x="107" y="89"/>
                </a:cxn>
                <a:cxn ang="0">
                  <a:pos x="115" y="76"/>
                </a:cxn>
                <a:cxn ang="0">
                  <a:pos x="124" y="54"/>
                </a:cxn>
                <a:cxn ang="0">
                  <a:pos x="132" y="0"/>
                </a:cxn>
              </a:cxnLst>
              <a:rect l="0" t="0" r="r" b="b"/>
              <a:pathLst>
                <a:path w="493" h="577">
                  <a:moveTo>
                    <a:pt x="132" y="0"/>
                  </a:moveTo>
                  <a:lnTo>
                    <a:pt x="171" y="7"/>
                  </a:lnTo>
                  <a:lnTo>
                    <a:pt x="211" y="15"/>
                  </a:lnTo>
                  <a:lnTo>
                    <a:pt x="250" y="22"/>
                  </a:lnTo>
                  <a:lnTo>
                    <a:pt x="264" y="22"/>
                  </a:lnTo>
                  <a:lnTo>
                    <a:pt x="317" y="30"/>
                  </a:lnTo>
                  <a:lnTo>
                    <a:pt x="375" y="39"/>
                  </a:lnTo>
                  <a:lnTo>
                    <a:pt x="434" y="48"/>
                  </a:lnTo>
                  <a:lnTo>
                    <a:pt x="493" y="56"/>
                  </a:lnTo>
                  <a:lnTo>
                    <a:pt x="469" y="230"/>
                  </a:lnTo>
                  <a:lnTo>
                    <a:pt x="448" y="405"/>
                  </a:lnTo>
                  <a:lnTo>
                    <a:pt x="425" y="577"/>
                  </a:lnTo>
                  <a:lnTo>
                    <a:pt x="373" y="570"/>
                  </a:lnTo>
                  <a:lnTo>
                    <a:pt x="323" y="563"/>
                  </a:lnTo>
                  <a:lnTo>
                    <a:pt x="270" y="558"/>
                  </a:lnTo>
                  <a:lnTo>
                    <a:pt x="269" y="556"/>
                  </a:lnTo>
                  <a:lnTo>
                    <a:pt x="269" y="552"/>
                  </a:lnTo>
                  <a:lnTo>
                    <a:pt x="270" y="552"/>
                  </a:lnTo>
                  <a:lnTo>
                    <a:pt x="267" y="551"/>
                  </a:lnTo>
                  <a:lnTo>
                    <a:pt x="261" y="551"/>
                  </a:lnTo>
                  <a:lnTo>
                    <a:pt x="252" y="546"/>
                  </a:lnTo>
                  <a:lnTo>
                    <a:pt x="249" y="542"/>
                  </a:lnTo>
                  <a:lnTo>
                    <a:pt x="250" y="538"/>
                  </a:lnTo>
                  <a:lnTo>
                    <a:pt x="246" y="540"/>
                  </a:lnTo>
                  <a:lnTo>
                    <a:pt x="241" y="539"/>
                  </a:lnTo>
                  <a:lnTo>
                    <a:pt x="235" y="535"/>
                  </a:lnTo>
                  <a:lnTo>
                    <a:pt x="231" y="532"/>
                  </a:lnTo>
                  <a:lnTo>
                    <a:pt x="224" y="530"/>
                  </a:lnTo>
                  <a:lnTo>
                    <a:pt x="216" y="526"/>
                  </a:lnTo>
                  <a:lnTo>
                    <a:pt x="211" y="524"/>
                  </a:lnTo>
                  <a:lnTo>
                    <a:pt x="213" y="521"/>
                  </a:lnTo>
                  <a:lnTo>
                    <a:pt x="213" y="520"/>
                  </a:lnTo>
                  <a:lnTo>
                    <a:pt x="214" y="519"/>
                  </a:lnTo>
                  <a:lnTo>
                    <a:pt x="213" y="518"/>
                  </a:lnTo>
                  <a:lnTo>
                    <a:pt x="212" y="518"/>
                  </a:lnTo>
                  <a:lnTo>
                    <a:pt x="212" y="520"/>
                  </a:lnTo>
                  <a:lnTo>
                    <a:pt x="211" y="521"/>
                  </a:lnTo>
                  <a:lnTo>
                    <a:pt x="210" y="521"/>
                  </a:lnTo>
                  <a:lnTo>
                    <a:pt x="209" y="520"/>
                  </a:lnTo>
                  <a:lnTo>
                    <a:pt x="209" y="518"/>
                  </a:lnTo>
                  <a:lnTo>
                    <a:pt x="188" y="509"/>
                  </a:lnTo>
                  <a:lnTo>
                    <a:pt x="169" y="498"/>
                  </a:lnTo>
                  <a:lnTo>
                    <a:pt x="154" y="490"/>
                  </a:lnTo>
                  <a:lnTo>
                    <a:pt x="141" y="478"/>
                  </a:lnTo>
                  <a:lnTo>
                    <a:pt x="135" y="478"/>
                  </a:lnTo>
                  <a:lnTo>
                    <a:pt x="135" y="476"/>
                  </a:lnTo>
                  <a:lnTo>
                    <a:pt x="136" y="476"/>
                  </a:lnTo>
                  <a:lnTo>
                    <a:pt x="138" y="475"/>
                  </a:lnTo>
                  <a:lnTo>
                    <a:pt x="139" y="475"/>
                  </a:lnTo>
                  <a:lnTo>
                    <a:pt x="138" y="474"/>
                  </a:lnTo>
                  <a:lnTo>
                    <a:pt x="136" y="474"/>
                  </a:lnTo>
                  <a:lnTo>
                    <a:pt x="135" y="475"/>
                  </a:lnTo>
                  <a:lnTo>
                    <a:pt x="133" y="475"/>
                  </a:lnTo>
                  <a:lnTo>
                    <a:pt x="131" y="476"/>
                  </a:lnTo>
                  <a:lnTo>
                    <a:pt x="127" y="476"/>
                  </a:lnTo>
                  <a:lnTo>
                    <a:pt x="125" y="475"/>
                  </a:lnTo>
                  <a:lnTo>
                    <a:pt x="124" y="474"/>
                  </a:lnTo>
                  <a:lnTo>
                    <a:pt x="124" y="472"/>
                  </a:lnTo>
                  <a:lnTo>
                    <a:pt x="125" y="471"/>
                  </a:lnTo>
                  <a:lnTo>
                    <a:pt x="126" y="469"/>
                  </a:lnTo>
                  <a:lnTo>
                    <a:pt x="126" y="468"/>
                  </a:lnTo>
                  <a:lnTo>
                    <a:pt x="121" y="468"/>
                  </a:lnTo>
                  <a:lnTo>
                    <a:pt x="119" y="469"/>
                  </a:lnTo>
                  <a:lnTo>
                    <a:pt x="115" y="469"/>
                  </a:lnTo>
                  <a:lnTo>
                    <a:pt x="112" y="468"/>
                  </a:lnTo>
                  <a:lnTo>
                    <a:pt x="108" y="465"/>
                  </a:lnTo>
                  <a:lnTo>
                    <a:pt x="105" y="462"/>
                  </a:lnTo>
                  <a:lnTo>
                    <a:pt x="101" y="460"/>
                  </a:lnTo>
                  <a:lnTo>
                    <a:pt x="98" y="456"/>
                  </a:lnTo>
                  <a:lnTo>
                    <a:pt x="96" y="455"/>
                  </a:lnTo>
                  <a:lnTo>
                    <a:pt x="92" y="455"/>
                  </a:lnTo>
                  <a:lnTo>
                    <a:pt x="90" y="454"/>
                  </a:lnTo>
                  <a:lnTo>
                    <a:pt x="78" y="447"/>
                  </a:lnTo>
                  <a:lnTo>
                    <a:pt x="65" y="440"/>
                  </a:lnTo>
                  <a:lnTo>
                    <a:pt x="54" y="431"/>
                  </a:lnTo>
                  <a:lnTo>
                    <a:pt x="48" y="431"/>
                  </a:lnTo>
                  <a:lnTo>
                    <a:pt x="48" y="428"/>
                  </a:lnTo>
                  <a:lnTo>
                    <a:pt x="49" y="428"/>
                  </a:lnTo>
                  <a:lnTo>
                    <a:pt x="50" y="427"/>
                  </a:lnTo>
                  <a:lnTo>
                    <a:pt x="51" y="427"/>
                  </a:lnTo>
                  <a:lnTo>
                    <a:pt x="49" y="425"/>
                  </a:lnTo>
                  <a:lnTo>
                    <a:pt x="48" y="426"/>
                  </a:lnTo>
                  <a:lnTo>
                    <a:pt x="48" y="428"/>
                  </a:lnTo>
                  <a:lnTo>
                    <a:pt x="44" y="426"/>
                  </a:lnTo>
                  <a:lnTo>
                    <a:pt x="37" y="422"/>
                  </a:lnTo>
                  <a:lnTo>
                    <a:pt x="30" y="418"/>
                  </a:lnTo>
                  <a:lnTo>
                    <a:pt x="26" y="414"/>
                  </a:lnTo>
                  <a:lnTo>
                    <a:pt x="16" y="410"/>
                  </a:lnTo>
                  <a:lnTo>
                    <a:pt x="8" y="406"/>
                  </a:lnTo>
                  <a:lnTo>
                    <a:pt x="0" y="400"/>
                  </a:lnTo>
                  <a:lnTo>
                    <a:pt x="2" y="396"/>
                  </a:lnTo>
                  <a:lnTo>
                    <a:pt x="4" y="394"/>
                  </a:lnTo>
                  <a:lnTo>
                    <a:pt x="6" y="393"/>
                  </a:lnTo>
                  <a:lnTo>
                    <a:pt x="7" y="391"/>
                  </a:lnTo>
                  <a:lnTo>
                    <a:pt x="8" y="390"/>
                  </a:lnTo>
                  <a:lnTo>
                    <a:pt x="8" y="386"/>
                  </a:lnTo>
                  <a:lnTo>
                    <a:pt x="9" y="385"/>
                  </a:lnTo>
                  <a:lnTo>
                    <a:pt x="12" y="385"/>
                  </a:lnTo>
                  <a:lnTo>
                    <a:pt x="14" y="386"/>
                  </a:lnTo>
                  <a:lnTo>
                    <a:pt x="18" y="386"/>
                  </a:lnTo>
                  <a:lnTo>
                    <a:pt x="21" y="387"/>
                  </a:lnTo>
                  <a:lnTo>
                    <a:pt x="23" y="387"/>
                  </a:lnTo>
                  <a:lnTo>
                    <a:pt x="26" y="386"/>
                  </a:lnTo>
                  <a:lnTo>
                    <a:pt x="26" y="384"/>
                  </a:lnTo>
                  <a:lnTo>
                    <a:pt x="27" y="383"/>
                  </a:lnTo>
                  <a:lnTo>
                    <a:pt x="27" y="382"/>
                  </a:lnTo>
                  <a:lnTo>
                    <a:pt x="28" y="380"/>
                  </a:lnTo>
                  <a:lnTo>
                    <a:pt x="30" y="380"/>
                  </a:lnTo>
                  <a:lnTo>
                    <a:pt x="30" y="386"/>
                  </a:lnTo>
                  <a:lnTo>
                    <a:pt x="32" y="385"/>
                  </a:lnTo>
                  <a:lnTo>
                    <a:pt x="33" y="383"/>
                  </a:lnTo>
                  <a:lnTo>
                    <a:pt x="33" y="370"/>
                  </a:lnTo>
                  <a:lnTo>
                    <a:pt x="34" y="369"/>
                  </a:lnTo>
                  <a:lnTo>
                    <a:pt x="36" y="369"/>
                  </a:lnTo>
                  <a:lnTo>
                    <a:pt x="39" y="370"/>
                  </a:lnTo>
                  <a:lnTo>
                    <a:pt x="40" y="371"/>
                  </a:lnTo>
                  <a:lnTo>
                    <a:pt x="42" y="372"/>
                  </a:lnTo>
                  <a:lnTo>
                    <a:pt x="37" y="365"/>
                  </a:lnTo>
                  <a:lnTo>
                    <a:pt x="30" y="361"/>
                  </a:lnTo>
                  <a:lnTo>
                    <a:pt x="23" y="354"/>
                  </a:lnTo>
                  <a:lnTo>
                    <a:pt x="20" y="352"/>
                  </a:lnTo>
                  <a:lnTo>
                    <a:pt x="21" y="344"/>
                  </a:lnTo>
                  <a:lnTo>
                    <a:pt x="21" y="331"/>
                  </a:lnTo>
                  <a:lnTo>
                    <a:pt x="22" y="324"/>
                  </a:lnTo>
                  <a:lnTo>
                    <a:pt x="23" y="322"/>
                  </a:lnTo>
                  <a:lnTo>
                    <a:pt x="28" y="322"/>
                  </a:lnTo>
                  <a:lnTo>
                    <a:pt x="33" y="324"/>
                  </a:lnTo>
                  <a:lnTo>
                    <a:pt x="35" y="327"/>
                  </a:lnTo>
                  <a:lnTo>
                    <a:pt x="36" y="327"/>
                  </a:lnTo>
                  <a:lnTo>
                    <a:pt x="36" y="326"/>
                  </a:lnTo>
                  <a:lnTo>
                    <a:pt x="34" y="323"/>
                  </a:lnTo>
                  <a:lnTo>
                    <a:pt x="32" y="322"/>
                  </a:lnTo>
                  <a:lnTo>
                    <a:pt x="30" y="321"/>
                  </a:lnTo>
                  <a:lnTo>
                    <a:pt x="32" y="317"/>
                  </a:lnTo>
                  <a:lnTo>
                    <a:pt x="42" y="300"/>
                  </a:lnTo>
                  <a:lnTo>
                    <a:pt x="44" y="295"/>
                  </a:lnTo>
                  <a:lnTo>
                    <a:pt x="47" y="279"/>
                  </a:lnTo>
                  <a:lnTo>
                    <a:pt x="48" y="273"/>
                  </a:lnTo>
                  <a:lnTo>
                    <a:pt x="54" y="266"/>
                  </a:lnTo>
                  <a:lnTo>
                    <a:pt x="61" y="261"/>
                  </a:lnTo>
                  <a:lnTo>
                    <a:pt x="68" y="258"/>
                  </a:lnTo>
                  <a:lnTo>
                    <a:pt x="75" y="253"/>
                  </a:lnTo>
                  <a:lnTo>
                    <a:pt x="82" y="245"/>
                  </a:lnTo>
                  <a:lnTo>
                    <a:pt x="82" y="242"/>
                  </a:lnTo>
                  <a:lnTo>
                    <a:pt x="79" y="238"/>
                  </a:lnTo>
                  <a:lnTo>
                    <a:pt x="78" y="236"/>
                  </a:lnTo>
                  <a:lnTo>
                    <a:pt x="71" y="231"/>
                  </a:lnTo>
                  <a:lnTo>
                    <a:pt x="68" y="228"/>
                  </a:lnTo>
                  <a:lnTo>
                    <a:pt x="65" y="214"/>
                  </a:lnTo>
                  <a:lnTo>
                    <a:pt x="62" y="202"/>
                  </a:lnTo>
                  <a:lnTo>
                    <a:pt x="58" y="189"/>
                  </a:lnTo>
                  <a:lnTo>
                    <a:pt x="56" y="179"/>
                  </a:lnTo>
                  <a:lnTo>
                    <a:pt x="57" y="168"/>
                  </a:lnTo>
                  <a:lnTo>
                    <a:pt x="64" y="158"/>
                  </a:lnTo>
                  <a:lnTo>
                    <a:pt x="64" y="134"/>
                  </a:lnTo>
                  <a:lnTo>
                    <a:pt x="65" y="111"/>
                  </a:lnTo>
                  <a:lnTo>
                    <a:pt x="66" y="91"/>
                  </a:lnTo>
                  <a:lnTo>
                    <a:pt x="68" y="74"/>
                  </a:lnTo>
                  <a:lnTo>
                    <a:pt x="75" y="71"/>
                  </a:lnTo>
                  <a:lnTo>
                    <a:pt x="80" y="72"/>
                  </a:lnTo>
                  <a:lnTo>
                    <a:pt x="85" y="75"/>
                  </a:lnTo>
                  <a:lnTo>
                    <a:pt x="93" y="76"/>
                  </a:lnTo>
                  <a:lnTo>
                    <a:pt x="94" y="77"/>
                  </a:lnTo>
                  <a:lnTo>
                    <a:pt x="94" y="81"/>
                  </a:lnTo>
                  <a:lnTo>
                    <a:pt x="96" y="83"/>
                  </a:lnTo>
                  <a:lnTo>
                    <a:pt x="96" y="86"/>
                  </a:lnTo>
                  <a:lnTo>
                    <a:pt x="97" y="88"/>
                  </a:lnTo>
                  <a:lnTo>
                    <a:pt x="101" y="88"/>
                  </a:lnTo>
                  <a:lnTo>
                    <a:pt x="104" y="89"/>
                  </a:lnTo>
                  <a:lnTo>
                    <a:pt x="105" y="90"/>
                  </a:lnTo>
                  <a:lnTo>
                    <a:pt x="107" y="89"/>
                  </a:lnTo>
                  <a:lnTo>
                    <a:pt x="108" y="88"/>
                  </a:lnTo>
                  <a:lnTo>
                    <a:pt x="113" y="78"/>
                  </a:lnTo>
                  <a:lnTo>
                    <a:pt x="115" y="76"/>
                  </a:lnTo>
                  <a:lnTo>
                    <a:pt x="119" y="71"/>
                  </a:lnTo>
                  <a:lnTo>
                    <a:pt x="121" y="64"/>
                  </a:lnTo>
                  <a:lnTo>
                    <a:pt x="124" y="54"/>
                  </a:lnTo>
                  <a:lnTo>
                    <a:pt x="126" y="37"/>
                  </a:lnTo>
                  <a:lnTo>
                    <a:pt x="129" y="18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3"/>
            <p:cNvSpPr>
              <a:spLocks/>
            </p:cNvSpPr>
            <p:nvPr/>
          </p:nvSpPr>
          <p:spPr bwMode="auto">
            <a:xfrm>
              <a:off x="3633678" y="2525370"/>
              <a:ext cx="828734" cy="1287143"/>
            </a:xfrm>
            <a:custGeom>
              <a:avLst/>
              <a:gdLst/>
              <a:ahLst/>
              <a:cxnLst>
                <a:cxn ang="0">
                  <a:pos x="194" y="30"/>
                </a:cxn>
                <a:cxn ang="0">
                  <a:pos x="461" y="84"/>
                </a:cxn>
                <a:cxn ang="0">
                  <a:pos x="420" y="313"/>
                </a:cxn>
                <a:cxn ang="0">
                  <a:pos x="390" y="479"/>
                </a:cxn>
                <a:cxn ang="0">
                  <a:pos x="376" y="558"/>
                </a:cxn>
                <a:cxn ang="0">
                  <a:pos x="368" y="609"/>
                </a:cxn>
                <a:cxn ang="0">
                  <a:pos x="357" y="631"/>
                </a:cxn>
                <a:cxn ang="0">
                  <a:pos x="349" y="629"/>
                </a:cxn>
                <a:cxn ang="0">
                  <a:pos x="340" y="617"/>
                </a:cxn>
                <a:cxn ang="0">
                  <a:pos x="318" y="617"/>
                </a:cxn>
                <a:cxn ang="0">
                  <a:pos x="312" y="622"/>
                </a:cxn>
                <a:cxn ang="0">
                  <a:pos x="310" y="673"/>
                </a:cxn>
                <a:cxn ang="0">
                  <a:pos x="312" y="691"/>
                </a:cxn>
                <a:cxn ang="0">
                  <a:pos x="310" y="703"/>
                </a:cxn>
                <a:cxn ang="0">
                  <a:pos x="306" y="707"/>
                </a:cxn>
                <a:cxn ang="0">
                  <a:pos x="303" y="710"/>
                </a:cxn>
                <a:cxn ang="0">
                  <a:pos x="304" y="716"/>
                </a:cxn>
                <a:cxn ang="0">
                  <a:pos x="229" y="609"/>
                </a:cxn>
                <a:cxn ang="0">
                  <a:pos x="151" y="493"/>
                </a:cxn>
                <a:cxn ang="0">
                  <a:pos x="95" y="414"/>
                </a:cxn>
                <a:cxn ang="0">
                  <a:pos x="72" y="379"/>
                </a:cxn>
                <a:cxn ang="0">
                  <a:pos x="63" y="365"/>
                </a:cxn>
                <a:cxn ang="0">
                  <a:pos x="59" y="362"/>
                </a:cxn>
                <a:cxn ang="0">
                  <a:pos x="57" y="358"/>
                </a:cxn>
                <a:cxn ang="0">
                  <a:pos x="56" y="352"/>
                </a:cxn>
                <a:cxn ang="0">
                  <a:pos x="50" y="346"/>
                </a:cxn>
                <a:cxn ang="0">
                  <a:pos x="43" y="338"/>
                </a:cxn>
                <a:cxn ang="0">
                  <a:pos x="42" y="332"/>
                </a:cxn>
                <a:cxn ang="0">
                  <a:pos x="25" y="311"/>
                </a:cxn>
                <a:cxn ang="0">
                  <a:pos x="9" y="288"/>
                </a:cxn>
                <a:cxn ang="0">
                  <a:pos x="1" y="273"/>
                </a:cxn>
                <a:cxn ang="0">
                  <a:pos x="2" y="251"/>
                </a:cxn>
                <a:cxn ang="0">
                  <a:pos x="6" y="241"/>
                </a:cxn>
                <a:cxn ang="0">
                  <a:pos x="10" y="217"/>
                </a:cxn>
                <a:cxn ang="0">
                  <a:pos x="30" y="133"/>
                </a:cxn>
                <a:cxn ang="0">
                  <a:pos x="64" y="0"/>
                </a:cxn>
              </a:cxnLst>
              <a:rect l="0" t="0" r="r" b="b"/>
              <a:pathLst>
                <a:path w="461" h="716">
                  <a:moveTo>
                    <a:pt x="64" y="0"/>
                  </a:moveTo>
                  <a:lnTo>
                    <a:pt x="194" y="30"/>
                  </a:lnTo>
                  <a:lnTo>
                    <a:pt x="327" y="58"/>
                  </a:lnTo>
                  <a:lnTo>
                    <a:pt x="461" y="84"/>
                  </a:lnTo>
                  <a:lnTo>
                    <a:pt x="440" y="197"/>
                  </a:lnTo>
                  <a:lnTo>
                    <a:pt x="420" y="313"/>
                  </a:lnTo>
                  <a:lnTo>
                    <a:pt x="399" y="426"/>
                  </a:lnTo>
                  <a:lnTo>
                    <a:pt x="390" y="479"/>
                  </a:lnTo>
                  <a:lnTo>
                    <a:pt x="382" y="533"/>
                  </a:lnTo>
                  <a:lnTo>
                    <a:pt x="376" y="558"/>
                  </a:lnTo>
                  <a:lnTo>
                    <a:pt x="369" y="596"/>
                  </a:lnTo>
                  <a:lnTo>
                    <a:pt x="368" y="609"/>
                  </a:lnTo>
                  <a:lnTo>
                    <a:pt x="364" y="621"/>
                  </a:lnTo>
                  <a:lnTo>
                    <a:pt x="357" y="631"/>
                  </a:lnTo>
                  <a:lnTo>
                    <a:pt x="354" y="631"/>
                  </a:lnTo>
                  <a:lnTo>
                    <a:pt x="349" y="629"/>
                  </a:lnTo>
                  <a:lnTo>
                    <a:pt x="344" y="619"/>
                  </a:lnTo>
                  <a:lnTo>
                    <a:pt x="340" y="617"/>
                  </a:lnTo>
                  <a:lnTo>
                    <a:pt x="322" y="614"/>
                  </a:lnTo>
                  <a:lnTo>
                    <a:pt x="318" y="617"/>
                  </a:lnTo>
                  <a:lnTo>
                    <a:pt x="313" y="619"/>
                  </a:lnTo>
                  <a:lnTo>
                    <a:pt x="312" y="622"/>
                  </a:lnTo>
                  <a:lnTo>
                    <a:pt x="312" y="643"/>
                  </a:lnTo>
                  <a:lnTo>
                    <a:pt x="310" y="673"/>
                  </a:lnTo>
                  <a:lnTo>
                    <a:pt x="310" y="682"/>
                  </a:lnTo>
                  <a:lnTo>
                    <a:pt x="312" y="691"/>
                  </a:lnTo>
                  <a:lnTo>
                    <a:pt x="312" y="699"/>
                  </a:lnTo>
                  <a:lnTo>
                    <a:pt x="310" y="703"/>
                  </a:lnTo>
                  <a:lnTo>
                    <a:pt x="307" y="705"/>
                  </a:lnTo>
                  <a:lnTo>
                    <a:pt x="306" y="707"/>
                  </a:lnTo>
                  <a:lnTo>
                    <a:pt x="304" y="708"/>
                  </a:lnTo>
                  <a:lnTo>
                    <a:pt x="303" y="710"/>
                  </a:lnTo>
                  <a:lnTo>
                    <a:pt x="303" y="713"/>
                  </a:lnTo>
                  <a:lnTo>
                    <a:pt x="304" y="716"/>
                  </a:lnTo>
                  <a:lnTo>
                    <a:pt x="268" y="665"/>
                  </a:lnTo>
                  <a:lnTo>
                    <a:pt x="229" y="609"/>
                  </a:lnTo>
                  <a:lnTo>
                    <a:pt x="191" y="552"/>
                  </a:lnTo>
                  <a:lnTo>
                    <a:pt x="151" y="493"/>
                  </a:lnTo>
                  <a:lnTo>
                    <a:pt x="112" y="436"/>
                  </a:lnTo>
                  <a:lnTo>
                    <a:pt x="95" y="414"/>
                  </a:lnTo>
                  <a:lnTo>
                    <a:pt x="78" y="388"/>
                  </a:lnTo>
                  <a:lnTo>
                    <a:pt x="72" y="379"/>
                  </a:lnTo>
                  <a:lnTo>
                    <a:pt x="64" y="366"/>
                  </a:lnTo>
                  <a:lnTo>
                    <a:pt x="63" y="365"/>
                  </a:lnTo>
                  <a:lnTo>
                    <a:pt x="60" y="364"/>
                  </a:lnTo>
                  <a:lnTo>
                    <a:pt x="59" y="362"/>
                  </a:lnTo>
                  <a:lnTo>
                    <a:pt x="58" y="360"/>
                  </a:lnTo>
                  <a:lnTo>
                    <a:pt x="57" y="358"/>
                  </a:lnTo>
                  <a:lnTo>
                    <a:pt x="57" y="355"/>
                  </a:lnTo>
                  <a:lnTo>
                    <a:pt x="56" y="352"/>
                  </a:lnTo>
                  <a:lnTo>
                    <a:pt x="53" y="349"/>
                  </a:lnTo>
                  <a:lnTo>
                    <a:pt x="50" y="346"/>
                  </a:lnTo>
                  <a:lnTo>
                    <a:pt x="44" y="341"/>
                  </a:lnTo>
                  <a:lnTo>
                    <a:pt x="43" y="338"/>
                  </a:lnTo>
                  <a:lnTo>
                    <a:pt x="43" y="335"/>
                  </a:lnTo>
                  <a:lnTo>
                    <a:pt x="42" y="332"/>
                  </a:lnTo>
                  <a:lnTo>
                    <a:pt x="35" y="323"/>
                  </a:lnTo>
                  <a:lnTo>
                    <a:pt x="25" y="311"/>
                  </a:lnTo>
                  <a:lnTo>
                    <a:pt x="16" y="299"/>
                  </a:lnTo>
                  <a:lnTo>
                    <a:pt x="9" y="288"/>
                  </a:lnTo>
                  <a:lnTo>
                    <a:pt x="4" y="280"/>
                  </a:lnTo>
                  <a:lnTo>
                    <a:pt x="1" y="273"/>
                  </a:lnTo>
                  <a:lnTo>
                    <a:pt x="0" y="264"/>
                  </a:lnTo>
                  <a:lnTo>
                    <a:pt x="2" y="251"/>
                  </a:lnTo>
                  <a:lnTo>
                    <a:pt x="4" y="246"/>
                  </a:lnTo>
                  <a:lnTo>
                    <a:pt x="6" y="241"/>
                  </a:lnTo>
                  <a:lnTo>
                    <a:pt x="8" y="237"/>
                  </a:lnTo>
                  <a:lnTo>
                    <a:pt x="10" y="217"/>
                  </a:lnTo>
                  <a:lnTo>
                    <a:pt x="14" y="199"/>
                  </a:lnTo>
                  <a:lnTo>
                    <a:pt x="30" y="133"/>
                  </a:lnTo>
                  <a:lnTo>
                    <a:pt x="48" y="66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4"/>
            <p:cNvSpPr>
              <a:spLocks/>
            </p:cNvSpPr>
            <p:nvPr/>
          </p:nvSpPr>
          <p:spPr bwMode="auto">
            <a:xfrm>
              <a:off x="4320395" y="2676375"/>
              <a:ext cx="733456" cy="922213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148" y="12"/>
                </a:cxn>
                <a:cxn ang="0">
                  <a:pos x="213" y="22"/>
                </a:cxn>
                <a:cxn ang="0">
                  <a:pos x="281" y="31"/>
                </a:cxn>
                <a:cxn ang="0">
                  <a:pos x="276" y="80"/>
                </a:cxn>
                <a:cxn ang="0">
                  <a:pos x="267" y="127"/>
                </a:cxn>
                <a:cxn ang="0">
                  <a:pos x="315" y="132"/>
                </a:cxn>
                <a:cxn ang="0">
                  <a:pos x="361" y="139"/>
                </a:cxn>
                <a:cxn ang="0">
                  <a:pos x="408" y="145"/>
                </a:cxn>
                <a:cxn ang="0">
                  <a:pos x="392" y="267"/>
                </a:cxn>
                <a:cxn ang="0">
                  <a:pos x="377" y="391"/>
                </a:cxn>
                <a:cxn ang="0">
                  <a:pos x="361" y="513"/>
                </a:cxn>
                <a:cxn ang="0">
                  <a:pos x="269" y="503"/>
                </a:cxn>
                <a:cxn ang="0">
                  <a:pos x="178" y="489"/>
                </a:cxn>
                <a:cxn ang="0">
                  <a:pos x="88" y="475"/>
                </a:cxn>
                <a:cxn ang="0">
                  <a:pos x="0" y="460"/>
                </a:cxn>
                <a:cxn ang="0">
                  <a:pos x="42" y="231"/>
                </a:cxn>
                <a:cxn ang="0">
                  <a:pos x="81" y="0"/>
                </a:cxn>
              </a:cxnLst>
              <a:rect l="0" t="0" r="r" b="b"/>
              <a:pathLst>
                <a:path w="408" h="513">
                  <a:moveTo>
                    <a:pt x="81" y="0"/>
                  </a:moveTo>
                  <a:lnTo>
                    <a:pt x="148" y="12"/>
                  </a:lnTo>
                  <a:lnTo>
                    <a:pt x="213" y="22"/>
                  </a:lnTo>
                  <a:lnTo>
                    <a:pt x="281" y="31"/>
                  </a:lnTo>
                  <a:lnTo>
                    <a:pt x="276" y="80"/>
                  </a:lnTo>
                  <a:lnTo>
                    <a:pt x="267" y="127"/>
                  </a:lnTo>
                  <a:lnTo>
                    <a:pt x="315" y="132"/>
                  </a:lnTo>
                  <a:lnTo>
                    <a:pt x="361" y="139"/>
                  </a:lnTo>
                  <a:lnTo>
                    <a:pt x="408" y="145"/>
                  </a:lnTo>
                  <a:lnTo>
                    <a:pt x="392" y="267"/>
                  </a:lnTo>
                  <a:lnTo>
                    <a:pt x="377" y="391"/>
                  </a:lnTo>
                  <a:lnTo>
                    <a:pt x="361" y="513"/>
                  </a:lnTo>
                  <a:lnTo>
                    <a:pt x="269" y="503"/>
                  </a:lnTo>
                  <a:lnTo>
                    <a:pt x="178" y="489"/>
                  </a:lnTo>
                  <a:lnTo>
                    <a:pt x="88" y="475"/>
                  </a:lnTo>
                  <a:lnTo>
                    <a:pt x="0" y="460"/>
                  </a:lnTo>
                  <a:lnTo>
                    <a:pt x="42" y="231"/>
                  </a:lnTo>
                  <a:lnTo>
                    <a:pt x="81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5"/>
            <p:cNvSpPr>
              <a:spLocks/>
            </p:cNvSpPr>
            <p:nvPr/>
          </p:nvSpPr>
          <p:spPr bwMode="auto">
            <a:xfrm>
              <a:off x="4115458" y="1464735"/>
              <a:ext cx="773005" cy="1265571"/>
            </a:xfrm>
            <a:custGeom>
              <a:avLst/>
              <a:gdLst/>
              <a:ahLst/>
              <a:cxnLst>
                <a:cxn ang="0">
                  <a:pos x="179" y="42"/>
                </a:cxn>
                <a:cxn ang="0">
                  <a:pos x="174" y="108"/>
                </a:cxn>
                <a:cxn ang="0">
                  <a:pos x="181" y="140"/>
                </a:cxn>
                <a:cxn ang="0">
                  <a:pos x="179" y="149"/>
                </a:cxn>
                <a:cxn ang="0">
                  <a:pos x="185" y="157"/>
                </a:cxn>
                <a:cxn ang="0">
                  <a:pos x="187" y="166"/>
                </a:cxn>
                <a:cxn ang="0">
                  <a:pos x="199" y="178"/>
                </a:cxn>
                <a:cxn ang="0">
                  <a:pos x="213" y="204"/>
                </a:cxn>
                <a:cxn ang="0">
                  <a:pos x="217" y="210"/>
                </a:cxn>
                <a:cxn ang="0">
                  <a:pos x="217" y="217"/>
                </a:cxn>
                <a:cxn ang="0">
                  <a:pos x="220" y="219"/>
                </a:cxn>
                <a:cxn ang="0">
                  <a:pos x="224" y="231"/>
                </a:cxn>
                <a:cxn ang="0">
                  <a:pos x="229" y="233"/>
                </a:cxn>
                <a:cxn ang="0">
                  <a:pos x="234" y="235"/>
                </a:cxn>
                <a:cxn ang="0">
                  <a:pos x="231" y="240"/>
                </a:cxn>
                <a:cxn ang="0">
                  <a:pos x="249" y="241"/>
                </a:cxn>
                <a:cxn ang="0">
                  <a:pos x="239" y="270"/>
                </a:cxn>
                <a:cxn ang="0">
                  <a:pos x="234" y="309"/>
                </a:cxn>
                <a:cxn ang="0">
                  <a:pos x="228" y="315"/>
                </a:cxn>
                <a:cxn ang="0">
                  <a:pos x="221" y="332"/>
                </a:cxn>
                <a:cxn ang="0">
                  <a:pos x="229" y="346"/>
                </a:cxn>
                <a:cxn ang="0">
                  <a:pos x="246" y="347"/>
                </a:cxn>
                <a:cxn ang="0">
                  <a:pos x="258" y="339"/>
                </a:cxn>
                <a:cxn ang="0">
                  <a:pos x="269" y="367"/>
                </a:cxn>
                <a:cxn ang="0">
                  <a:pos x="279" y="393"/>
                </a:cxn>
                <a:cxn ang="0">
                  <a:pos x="280" y="413"/>
                </a:cxn>
                <a:cxn ang="0">
                  <a:pos x="295" y="425"/>
                </a:cxn>
                <a:cxn ang="0">
                  <a:pos x="305" y="446"/>
                </a:cxn>
                <a:cxn ang="0">
                  <a:pos x="319" y="464"/>
                </a:cxn>
                <a:cxn ang="0">
                  <a:pos x="342" y="465"/>
                </a:cxn>
                <a:cxn ang="0">
                  <a:pos x="362" y="459"/>
                </a:cxn>
                <a:cxn ang="0">
                  <a:pos x="401" y="465"/>
                </a:cxn>
                <a:cxn ang="0">
                  <a:pos x="413" y="453"/>
                </a:cxn>
                <a:cxn ang="0">
                  <a:pos x="425" y="470"/>
                </a:cxn>
                <a:cxn ang="0">
                  <a:pos x="397" y="704"/>
                </a:cxn>
                <a:cxn ang="0">
                  <a:pos x="10" y="582"/>
                </a:cxn>
                <a:cxn ang="0">
                  <a:pos x="36" y="466"/>
                </a:cxn>
                <a:cxn ang="0">
                  <a:pos x="45" y="431"/>
                </a:cxn>
                <a:cxn ang="0">
                  <a:pos x="37" y="427"/>
                </a:cxn>
                <a:cxn ang="0">
                  <a:pos x="33" y="406"/>
                </a:cxn>
                <a:cxn ang="0">
                  <a:pos x="50" y="383"/>
                </a:cxn>
                <a:cxn ang="0">
                  <a:pos x="65" y="367"/>
                </a:cxn>
                <a:cxn ang="0">
                  <a:pos x="72" y="354"/>
                </a:cxn>
                <a:cxn ang="0">
                  <a:pos x="83" y="332"/>
                </a:cxn>
                <a:cxn ang="0">
                  <a:pos x="100" y="312"/>
                </a:cxn>
                <a:cxn ang="0">
                  <a:pos x="95" y="292"/>
                </a:cxn>
                <a:cxn ang="0">
                  <a:pos x="87" y="281"/>
                </a:cxn>
                <a:cxn ang="0">
                  <a:pos x="81" y="274"/>
                </a:cxn>
                <a:cxn ang="0">
                  <a:pos x="82" y="260"/>
                </a:cxn>
                <a:cxn ang="0">
                  <a:pos x="81" y="243"/>
                </a:cxn>
                <a:cxn ang="0">
                  <a:pos x="82" y="227"/>
                </a:cxn>
                <a:cxn ang="0">
                  <a:pos x="85" y="196"/>
                </a:cxn>
                <a:cxn ang="0">
                  <a:pos x="106" y="103"/>
                </a:cxn>
                <a:cxn ang="0">
                  <a:pos x="117" y="56"/>
                </a:cxn>
                <a:cxn ang="0">
                  <a:pos x="120" y="45"/>
                </a:cxn>
                <a:cxn ang="0">
                  <a:pos x="121" y="38"/>
                </a:cxn>
                <a:cxn ang="0">
                  <a:pos x="123" y="29"/>
                </a:cxn>
                <a:cxn ang="0">
                  <a:pos x="125" y="16"/>
                </a:cxn>
                <a:cxn ang="0">
                  <a:pos x="130" y="0"/>
                </a:cxn>
              </a:cxnLst>
              <a:rect l="0" t="0" r="r" b="b"/>
              <a:pathLst>
                <a:path w="430" h="704">
                  <a:moveTo>
                    <a:pt x="130" y="0"/>
                  </a:moveTo>
                  <a:lnTo>
                    <a:pt x="182" y="11"/>
                  </a:lnTo>
                  <a:lnTo>
                    <a:pt x="179" y="42"/>
                  </a:lnTo>
                  <a:lnTo>
                    <a:pt x="173" y="70"/>
                  </a:lnTo>
                  <a:lnTo>
                    <a:pt x="167" y="96"/>
                  </a:lnTo>
                  <a:lnTo>
                    <a:pt x="174" y="108"/>
                  </a:lnTo>
                  <a:lnTo>
                    <a:pt x="179" y="120"/>
                  </a:lnTo>
                  <a:lnTo>
                    <a:pt x="181" y="134"/>
                  </a:lnTo>
                  <a:lnTo>
                    <a:pt x="181" y="140"/>
                  </a:lnTo>
                  <a:lnTo>
                    <a:pt x="180" y="141"/>
                  </a:lnTo>
                  <a:lnTo>
                    <a:pt x="179" y="143"/>
                  </a:lnTo>
                  <a:lnTo>
                    <a:pt x="179" y="149"/>
                  </a:lnTo>
                  <a:lnTo>
                    <a:pt x="181" y="152"/>
                  </a:lnTo>
                  <a:lnTo>
                    <a:pt x="182" y="155"/>
                  </a:lnTo>
                  <a:lnTo>
                    <a:pt x="185" y="157"/>
                  </a:lnTo>
                  <a:lnTo>
                    <a:pt x="186" y="161"/>
                  </a:lnTo>
                  <a:lnTo>
                    <a:pt x="186" y="164"/>
                  </a:lnTo>
                  <a:lnTo>
                    <a:pt x="187" y="166"/>
                  </a:lnTo>
                  <a:lnTo>
                    <a:pt x="189" y="170"/>
                  </a:lnTo>
                  <a:lnTo>
                    <a:pt x="196" y="175"/>
                  </a:lnTo>
                  <a:lnTo>
                    <a:pt x="199" y="178"/>
                  </a:lnTo>
                  <a:lnTo>
                    <a:pt x="203" y="186"/>
                  </a:lnTo>
                  <a:lnTo>
                    <a:pt x="208" y="196"/>
                  </a:lnTo>
                  <a:lnTo>
                    <a:pt x="213" y="204"/>
                  </a:lnTo>
                  <a:lnTo>
                    <a:pt x="214" y="205"/>
                  </a:lnTo>
                  <a:lnTo>
                    <a:pt x="215" y="207"/>
                  </a:lnTo>
                  <a:lnTo>
                    <a:pt x="217" y="210"/>
                  </a:lnTo>
                  <a:lnTo>
                    <a:pt x="218" y="212"/>
                  </a:lnTo>
                  <a:lnTo>
                    <a:pt x="218" y="215"/>
                  </a:lnTo>
                  <a:lnTo>
                    <a:pt x="217" y="217"/>
                  </a:lnTo>
                  <a:lnTo>
                    <a:pt x="217" y="218"/>
                  </a:lnTo>
                  <a:lnTo>
                    <a:pt x="218" y="218"/>
                  </a:lnTo>
                  <a:lnTo>
                    <a:pt x="220" y="219"/>
                  </a:lnTo>
                  <a:lnTo>
                    <a:pt x="222" y="224"/>
                  </a:lnTo>
                  <a:lnTo>
                    <a:pt x="222" y="226"/>
                  </a:lnTo>
                  <a:lnTo>
                    <a:pt x="224" y="231"/>
                  </a:lnTo>
                  <a:lnTo>
                    <a:pt x="225" y="232"/>
                  </a:lnTo>
                  <a:lnTo>
                    <a:pt x="228" y="233"/>
                  </a:lnTo>
                  <a:lnTo>
                    <a:pt x="229" y="233"/>
                  </a:lnTo>
                  <a:lnTo>
                    <a:pt x="231" y="234"/>
                  </a:lnTo>
                  <a:lnTo>
                    <a:pt x="232" y="234"/>
                  </a:lnTo>
                  <a:lnTo>
                    <a:pt x="234" y="235"/>
                  </a:lnTo>
                  <a:lnTo>
                    <a:pt x="234" y="236"/>
                  </a:lnTo>
                  <a:lnTo>
                    <a:pt x="232" y="238"/>
                  </a:lnTo>
                  <a:lnTo>
                    <a:pt x="231" y="240"/>
                  </a:lnTo>
                  <a:lnTo>
                    <a:pt x="235" y="242"/>
                  </a:lnTo>
                  <a:lnTo>
                    <a:pt x="239" y="241"/>
                  </a:lnTo>
                  <a:lnTo>
                    <a:pt x="249" y="241"/>
                  </a:lnTo>
                  <a:lnTo>
                    <a:pt x="250" y="245"/>
                  </a:lnTo>
                  <a:lnTo>
                    <a:pt x="245" y="257"/>
                  </a:lnTo>
                  <a:lnTo>
                    <a:pt x="239" y="270"/>
                  </a:lnTo>
                  <a:lnTo>
                    <a:pt x="235" y="281"/>
                  </a:lnTo>
                  <a:lnTo>
                    <a:pt x="232" y="294"/>
                  </a:lnTo>
                  <a:lnTo>
                    <a:pt x="234" y="309"/>
                  </a:lnTo>
                  <a:lnTo>
                    <a:pt x="231" y="312"/>
                  </a:lnTo>
                  <a:lnTo>
                    <a:pt x="230" y="313"/>
                  </a:lnTo>
                  <a:lnTo>
                    <a:pt x="228" y="315"/>
                  </a:lnTo>
                  <a:lnTo>
                    <a:pt x="222" y="320"/>
                  </a:lnTo>
                  <a:lnTo>
                    <a:pt x="222" y="331"/>
                  </a:lnTo>
                  <a:lnTo>
                    <a:pt x="221" y="332"/>
                  </a:lnTo>
                  <a:lnTo>
                    <a:pt x="221" y="339"/>
                  </a:lnTo>
                  <a:lnTo>
                    <a:pt x="222" y="343"/>
                  </a:lnTo>
                  <a:lnTo>
                    <a:pt x="229" y="346"/>
                  </a:lnTo>
                  <a:lnTo>
                    <a:pt x="235" y="348"/>
                  </a:lnTo>
                  <a:lnTo>
                    <a:pt x="239" y="348"/>
                  </a:lnTo>
                  <a:lnTo>
                    <a:pt x="246" y="347"/>
                  </a:lnTo>
                  <a:lnTo>
                    <a:pt x="250" y="345"/>
                  </a:lnTo>
                  <a:lnTo>
                    <a:pt x="253" y="341"/>
                  </a:lnTo>
                  <a:lnTo>
                    <a:pt x="258" y="339"/>
                  </a:lnTo>
                  <a:lnTo>
                    <a:pt x="265" y="338"/>
                  </a:lnTo>
                  <a:lnTo>
                    <a:pt x="269" y="347"/>
                  </a:lnTo>
                  <a:lnTo>
                    <a:pt x="269" y="367"/>
                  </a:lnTo>
                  <a:lnTo>
                    <a:pt x="271" y="379"/>
                  </a:lnTo>
                  <a:lnTo>
                    <a:pt x="274" y="387"/>
                  </a:lnTo>
                  <a:lnTo>
                    <a:pt x="279" y="393"/>
                  </a:lnTo>
                  <a:lnTo>
                    <a:pt x="281" y="401"/>
                  </a:lnTo>
                  <a:lnTo>
                    <a:pt x="281" y="408"/>
                  </a:lnTo>
                  <a:lnTo>
                    <a:pt x="280" y="413"/>
                  </a:lnTo>
                  <a:lnTo>
                    <a:pt x="280" y="417"/>
                  </a:lnTo>
                  <a:lnTo>
                    <a:pt x="284" y="422"/>
                  </a:lnTo>
                  <a:lnTo>
                    <a:pt x="295" y="425"/>
                  </a:lnTo>
                  <a:lnTo>
                    <a:pt x="301" y="430"/>
                  </a:lnTo>
                  <a:lnTo>
                    <a:pt x="303" y="438"/>
                  </a:lnTo>
                  <a:lnTo>
                    <a:pt x="305" y="446"/>
                  </a:lnTo>
                  <a:lnTo>
                    <a:pt x="306" y="457"/>
                  </a:lnTo>
                  <a:lnTo>
                    <a:pt x="307" y="469"/>
                  </a:lnTo>
                  <a:lnTo>
                    <a:pt x="319" y="464"/>
                  </a:lnTo>
                  <a:lnTo>
                    <a:pt x="330" y="464"/>
                  </a:lnTo>
                  <a:lnTo>
                    <a:pt x="334" y="465"/>
                  </a:lnTo>
                  <a:lnTo>
                    <a:pt x="342" y="465"/>
                  </a:lnTo>
                  <a:lnTo>
                    <a:pt x="348" y="463"/>
                  </a:lnTo>
                  <a:lnTo>
                    <a:pt x="355" y="460"/>
                  </a:lnTo>
                  <a:lnTo>
                    <a:pt x="362" y="459"/>
                  </a:lnTo>
                  <a:lnTo>
                    <a:pt x="378" y="462"/>
                  </a:lnTo>
                  <a:lnTo>
                    <a:pt x="395" y="466"/>
                  </a:lnTo>
                  <a:lnTo>
                    <a:pt x="401" y="465"/>
                  </a:lnTo>
                  <a:lnTo>
                    <a:pt x="405" y="463"/>
                  </a:lnTo>
                  <a:lnTo>
                    <a:pt x="409" y="456"/>
                  </a:lnTo>
                  <a:lnTo>
                    <a:pt x="413" y="453"/>
                  </a:lnTo>
                  <a:lnTo>
                    <a:pt x="419" y="453"/>
                  </a:lnTo>
                  <a:lnTo>
                    <a:pt x="421" y="456"/>
                  </a:lnTo>
                  <a:lnTo>
                    <a:pt x="425" y="470"/>
                  </a:lnTo>
                  <a:lnTo>
                    <a:pt x="426" y="473"/>
                  </a:lnTo>
                  <a:lnTo>
                    <a:pt x="430" y="474"/>
                  </a:lnTo>
                  <a:lnTo>
                    <a:pt x="397" y="704"/>
                  </a:lnTo>
                  <a:lnTo>
                    <a:pt x="0" y="634"/>
                  </a:lnTo>
                  <a:lnTo>
                    <a:pt x="5" y="606"/>
                  </a:lnTo>
                  <a:lnTo>
                    <a:pt x="10" y="582"/>
                  </a:lnTo>
                  <a:lnTo>
                    <a:pt x="16" y="557"/>
                  </a:lnTo>
                  <a:lnTo>
                    <a:pt x="30" y="478"/>
                  </a:lnTo>
                  <a:lnTo>
                    <a:pt x="36" y="466"/>
                  </a:lnTo>
                  <a:lnTo>
                    <a:pt x="42" y="456"/>
                  </a:lnTo>
                  <a:lnTo>
                    <a:pt x="44" y="443"/>
                  </a:lnTo>
                  <a:lnTo>
                    <a:pt x="45" y="431"/>
                  </a:lnTo>
                  <a:lnTo>
                    <a:pt x="44" y="429"/>
                  </a:lnTo>
                  <a:lnTo>
                    <a:pt x="39" y="427"/>
                  </a:lnTo>
                  <a:lnTo>
                    <a:pt x="37" y="427"/>
                  </a:lnTo>
                  <a:lnTo>
                    <a:pt x="32" y="422"/>
                  </a:lnTo>
                  <a:lnTo>
                    <a:pt x="32" y="418"/>
                  </a:lnTo>
                  <a:lnTo>
                    <a:pt x="33" y="406"/>
                  </a:lnTo>
                  <a:lnTo>
                    <a:pt x="37" y="396"/>
                  </a:lnTo>
                  <a:lnTo>
                    <a:pt x="43" y="389"/>
                  </a:lnTo>
                  <a:lnTo>
                    <a:pt x="50" y="383"/>
                  </a:lnTo>
                  <a:lnTo>
                    <a:pt x="58" y="379"/>
                  </a:lnTo>
                  <a:lnTo>
                    <a:pt x="66" y="373"/>
                  </a:lnTo>
                  <a:lnTo>
                    <a:pt x="65" y="367"/>
                  </a:lnTo>
                  <a:lnTo>
                    <a:pt x="66" y="362"/>
                  </a:lnTo>
                  <a:lnTo>
                    <a:pt x="68" y="358"/>
                  </a:lnTo>
                  <a:lnTo>
                    <a:pt x="72" y="354"/>
                  </a:lnTo>
                  <a:lnTo>
                    <a:pt x="75" y="347"/>
                  </a:lnTo>
                  <a:lnTo>
                    <a:pt x="80" y="339"/>
                  </a:lnTo>
                  <a:lnTo>
                    <a:pt x="83" y="332"/>
                  </a:lnTo>
                  <a:lnTo>
                    <a:pt x="89" y="324"/>
                  </a:lnTo>
                  <a:lnTo>
                    <a:pt x="95" y="318"/>
                  </a:lnTo>
                  <a:lnTo>
                    <a:pt x="100" y="312"/>
                  </a:lnTo>
                  <a:lnTo>
                    <a:pt x="101" y="305"/>
                  </a:lnTo>
                  <a:lnTo>
                    <a:pt x="99" y="298"/>
                  </a:lnTo>
                  <a:lnTo>
                    <a:pt x="95" y="292"/>
                  </a:lnTo>
                  <a:lnTo>
                    <a:pt x="90" y="285"/>
                  </a:lnTo>
                  <a:lnTo>
                    <a:pt x="88" y="283"/>
                  </a:lnTo>
                  <a:lnTo>
                    <a:pt x="87" y="281"/>
                  </a:lnTo>
                  <a:lnTo>
                    <a:pt x="85" y="280"/>
                  </a:lnTo>
                  <a:lnTo>
                    <a:pt x="83" y="277"/>
                  </a:lnTo>
                  <a:lnTo>
                    <a:pt x="81" y="274"/>
                  </a:lnTo>
                  <a:lnTo>
                    <a:pt x="80" y="270"/>
                  </a:lnTo>
                  <a:lnTo>
                    <a:pt x="83" y="264"/>
                  </a:lnTo>
                  <a:lnTo>
                    <a:pt x="82" y="260"/>
                  </a:lnTo>
                  <a:lnTo>
                    <a:pt x="82" y="253"/>
                  </a:lnTo>
                  <a:lnTo>
                    <a:pt x="81" y="246"/>
                  </a:lnTo>
                  <a:lnTo>
                    <a:pt x="81" y="243"/>
                  </a:lnTo>
                  <a:lnTo>
                    <a:pt x="80" y="240"/>
                  </a:lnTo>
                  <a:lnTo>
                    <a:pt x="80" y="229"/>
                  </a:lnTo>
                  <a:lnTo>
                    <a:pt x="82" y="227"/>
                  </a:lnTo>
                  <a:lnTo>
                    <a:pt x="83" y="225"/>
                  </a:lnTo>
                  <a:lnTo>
                    <a:pt x="85" y="215"/>
                  </a:lnTo>
                  <a:lnTo>
                    <a:pt x="85" y="196"/>
                  </a:lnTo>
                  <a:lnTo>
                    <a:pt x="92" y="166"/>
                  </a:lnTo>
                  <a:lnTo>
                    <a:pt x="100" y="136"/>
                  </a:lnTo>
                  <a:lnTo>
                    <a:pt x="106" y="103"/>
                  </a:lnTo>
                  <a:lnTo>
                    <a:pt x="110" y="85"/>
                  </a:lnTo>
                  <a:lnTo>
                    <a:pt x="115" y="70"/>
                  </a:lnTo>
                  <a:lnTo>
                    <a:pt x="117" y="56"/>
                  </a:lnTo>
                  <a:lnTo>
                    <a:pt x="118" y="52"/>
                  </a:lnTo>
                  <a:lnTo>
                    <a:pt x="118" y="49"/>
                  </a:lnTo>
                  <a:lnTo>
                    <a:pt x="120" y="45"/>
                  </a:lnTo>
                  <a:lnTo>
                    <a:pt x="120" y="43"/>
                  </a:lnTo>
                  <a:lnTo>
                    <a:pt x="121" y="42"/>
                  </a:lnTo>
                  <a:lnTo>
                    <a:pt x="121" y="38"/>
                  </a:lnTo>
                  <a:lnTo>
                    <a:pt x="122" y="36"/>
                  </a:lnTo>
                  <a:lnTo>
                    <a:pt x="122" y="32"/>
                  </a:lnTo>
                  <a:lnTo>
                    <a:pt x="123" y="29"/>
                  </a:lnTo>
                  <a:lnTo>
                    <a:pt x="124" y="26"/>
                  </a:lnTo>
                  <a:lnTo>
                    <a:pt x="124" y="24"/>
                  </a:lnTo>
                  <a:lnTo>
                    <a:pt x="125" y="16"/>
                  </a:lnTo>
                  <a:lnTo>
                    <a:pt x="126" y="10"/>
                  </a:lnTo>
                  <a:lnTo>
                    <a:pt x="128" y="5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6"/>
            <p:cNvSpPr>
              <a:spLocks/>
            </p:cNvSpPr>
            <p:nvPr/>
          </p:nvSpPr>
          <p:spPr bwMode="auto">
            <a:xfrm>
              <a:off x="3151898" y="2392341"/>
              <a:ext cx="1067826" cy="1804877"/>
            </a:xfrm>
            <a:custGeom>
              <a:avLst/>
              <a:gdLst/>
              <a:ahLst/>
              <a:cxnLst>
                <a:cxn ang="0">
                  <a:pos x="318" y="117"/>
                </a:cxn>
                <a:cxn ang="0">
                  <a:pos x="319" y="429"/>
                </a:cxn>
                <a:cxn ang="0">
                  <a:pos x="445" y="615"/>
                </a:cxn>
                <a:cxn ang="0">
                  <a:pos x="467" y="647"/>
                </a:cxn>
                <a:cxn ang="0">
                  <a:pos x="482" y="668"/>
                </a:cxn>
                <a:cxn ang="0">
                  <a:pos x="502" y="696"/>
                </a:cxn>
                <a:cxn ang="0">
                  <a:pos x="510" y="705"/>
                </a:cxn>
                <a:cxn ang="0">
                  <a:pos x="573" y="816"/>
                </a:cxn>
                <a:cxn ang="0">
                  <a:pos x="588" y="856"/>
                </a:cxn>
                <a:cxn ang="0">
                  <a:pos x="579" y="878"/>
                </a:cxn>
                <a:cxn ang="0">
                  <a:pos x="558" y="912"/>
                </a:cxn>
                <a:cxn ang="0">
                  <a:pos x="540" y="943"/>
                </a:cxn>
                <a:cxn ang="0">
                  <a:pos x="532" y="973"/>
                </a:cxn>
                <a:cxn ang="0">
                  <a:pos x="546" y="984"/>
                </a:cxn>
                <a:cxn ang="0">
                  <a:pos x="494" y="999"/>
                </a:cxn>
                <a:cxn ang="0">
                  <a:pos x="340" y="979"/>
                </a:cxn>
                <a:cxn ang="0">
                  <a:pos x="340" y="968"/>
                </a:cxn>
                <a:cxn ang="0">
                  <a:pos x="338" y="930"/>
                </a:cxn>
                <a:cxn ang="0">
                  <a:pos x="298" y="867"/>
                </a:cxn>
                <a:cxn ang="0">
                  <a:pos x="270" y="843"/>
                </a:cxn>
                <a:cxn ang="0">
                  <a:pos x="220" y="804"/>
                </a:cxn>
                <a:cxn ang="0">
                  <a:pos x="214" y="790"/>
                </a:cxn>
                <a:cxn ang="0">
                  <a:pos x="170" y="760"/>
                </a:cxn>
                <a:cxn ang="0">
                  <a:pos x="133" y="748"/>
                </a:cxn>
                <a:cxn ang="0">
                  <a:pos x="126" y="728"/>
                </a:cxn>
                <a:cxn ang="0">
                  <a:pos x="132" y="683"/>
                </a:cxn>
                <a:cxn ang="0">
                  <a:pos x="123" y="667"/>
                </a:cxn>
                <a:cxn ang="0">
                  <a:pos x="109" y="641"/>
                </a:cxn>
                <a:cxn ang="0">
                  <a:pos x="99" y="621"/>
                </a:cxn>
                <a:cxn ang="0">
                  <a:pos x="90" y="590"/>
                </a:cxn>
                <a:cxn ang="0">
                  <a:pos x="75" y="559"/>
                </a:cxn>
                <a:cxn ang="0">
                  <a:pos x="83" y="527"/>
                </a:cxn>
                <a:cxn ang="0">
                  <a:pos x="90" y="508"/>
                </a:cxn>
                <a:cxn ang="0">
                  <a:pos x="59" y="475"/>
                </a:cxn>
                <a:cxn ang="0">
                  <a:pos x="62" y="447"/>
                </a:cxn>
                <a:cxn ang="0">
                  <a:pos x="71" y="436"/>
                </a:cxn>
                <a:cxn ang="0">
                  <a:pos x="86" y="438"/>
                </a:cxn>
                <a:cxn ang="0">
                  <a:pos x="90" y="395"/>
                </a:cxn>
                <a:cxn ang="0">
                  <a:pos x="105" y="397"/>
                </a:cxn>
                <a:cxn ang="0">
                  <a:pos x="121" y="404"/>
                </a:cxn>
                <a:cxn ang="0">
                  <a:pos x="135" y="404"/>
                </a:cxn>
                <a:cxn ang="0">
                  <a:pos x="143" y="408"/>
                </a:cxn>
                <a:cxn ang="0">
                  <a:pos x="129" y="392"/>
                </a:cxn>
                <a:cxn ang="0">
                  <a:pos x="95" y="392"/>
                </a:cxn>
                <a:cxn ang="0">
                  <a:pos x="73" y="378"/>
                </a:cxn>
                <a:cxn ang="0">
                  <a:pos x="43" y="383"/>
                </a:cxn>
                <a:cxn ang="0">
                  <a:pos x="41" y="370"/>
                </a:cxn>
                <a:cxn ang="0">
                  <a:pos x="43" y="356"/>
                </a:cxn>
                <a:cxn ang="0">
                  <a:pos x="27" y="327"/>
                </a:cxn>
                <a:cxn ang="0">
                  <a:pos x="12" y="293"/>
                </a:cxn>
                <a:cxn ang="0">
                  <a:pos x="14" y="257"/>
                </a:cxn>
                <a:cxn ang="0">
                  <a:pos x="21" y="224"/>
                </a:cxn>
                <a:cxn ang="0">
                  <a:pos x="5" y="160"/>
                </a:cxn>
                <a:cxn ang="0">
                  <a:pos x="28" y="108"/>
                </a:cxn>
                <a:cxn ang="0">
                  <a:pos x="33" y="95"/>
                </a:cxn>
                <a:cxn ang="0">
                  <a:pos x="34" y="76"/>
                </a:cxn>
                <a:cxn ang="0">
                  <a:pos x="49" y="30"/>
                </a:cxn>
              </a:cxnLst>
              <a:rect l="0" t="0" r="r" b="b"/>
              <a:pathLst>
                <a:path w="594" h="1004">
                  <a:moveTo>
                    <a:pt x="54" y="0"/>
                  </a:moveTo>
                  <a:lnTo>
                    <a:pt x="121" y="18"/>
                  </a:lnTo>
                  <a:lnTo>
                    <a:pt x="256" y="55"/>
                  </a:lnTo>
                  <a:lnTo>
                    <a:pt x="326" y="70"/>
                  </a:lnTo>
                  <a:lnTo>
                    <a:pt x="318" y="117"/>
                  </a:lnTo>
                  <a:lnTo>
                    <a:pt x="306" y="164"/>
                  </a:lnTo>
                  <a:lnTo>
                    <a:pt x="296" y="209"/>
                  </a:lnTo>
                  <a:lnTo>
                    <a:pt x="279" y="277"/>
                  </a:lnTo>
                  <a:lnTo>
                    <a:pt x="262" y="345"/>
                  </a:lnTo>
                  <a:lnTo>
                    <a:pt x="319" y="429"/>
                  </a:lnTo>
                  <a:lnTo>
                    <a:pt x="378" y="514"/>
                  </a:lnTo>
                  <a:lnTo>
                    <a:pt x="437" y="598"/>
                  </a:lnTo>
                  <a:lnTo>
                    <a:pt x="439" y="604"/>
                  </a:lnTo>
                  <a:lnTo>
                    <a:pt x="442" y="609"/>
                  </a:lnTo>
                  <a:lnTo>
                    <a:pt x="445" y="615"/>
                  </a:lnTo>
                  <a:lnTo>
                    <a:pt x="456" y="627"/>
                  </a:lnTo>
                  <a:lnTo>
                    <a:pt x="459" y="630"/>
                  </a:lnTo>
                  <a:lnTo>
                    <a:pt x="460" y="635"/>
                  </a:lnTo>
                  <a:lnTo>
                    <a:pt x="462" y="640"/>
                  </a:lnTo>
                  <a:lnTo>
                    <a:pt x="467" y="647"/>
                  </a:lnTo>
                  <a:lnTo>
                    <a:pt x="470" y="649"/>
                  </a:lnTo>
                  <a:lnTo>
                    <a:pt x="476" y="655"/>
                  </a:lnTo>
                  <a:lnTo>
                    <a:pt x="479" y="658"/>
                  </a:lnTo>
                  <a:lnTo>
                    <a:pt x="480" y="663"/>
                  </a:lnTo>
                  <a:lnTo>
                    <a:pt x="482" y="668"/>
                  </a:lnTo>
                  <a:lnTo>
                    <a:pt x="487" y="675"/>
                  </a:lnTo>
                  <a:lnTo>
                    <a:pt x="489" y="677"/>
                  </a:lnTo>
                  <a:lnTo>
                    <a:pt x="493" y="679"/>
                  </a:lnTo>
                  <a:lnTo>
                    <a:pt x="497" y="686"/>
                  </a:lnTo>
                  <a:lnTo>
                    <a:pt x="502" y="696"/>
                  </a:lnTo>
                  <a:lnTo>
                    <a:pt x="504" y="699"/>
                  </a:lnTo>
                  <a:lnTo>
                    <a:pt x="505" y="700"/>
                  </a:lnTo>
                  <a:lnTo>
                    <a:pt x="506" y="703"/>
                  </a:lnTo>
                  <a:lnTo>
                    <a:pt x="509" y="704"/>
                  </a:lnTo>
                  <a:lnTo>
                    <a:pt x="510" y="705"/>
                  </a:lnTo>
                  <a:lnTo>
                    <a:pt x="529" y="735"/>
                  </a:lnTo>
                  <a:lnTo>
                    <a:pt x="550" y="767"/>
                  </a:lnTo>
                  <a:lnTo>
                    <a:pt x="572" y="796"/>
                  </a:lnTo>
                  <a:lnTo>
                    <a:pt x="569" y="807"/>
                  </a:lnTo>
                  <a:lnTo>
                    <a:pt x="573" y="816"/>
                  </a:lnTo>
                  <a:lnTo>
                    <a:pt x="578" y="826"/>
                  </a:lnTo>
                  <a:lnTo>
                    <a:pt x="581" y="837"/>
                  </a:lnTo>
                  <a:lnTo>
                    <a:pt x="580" y="846"/>
                  </a:lnTo>
                  <a:lnTo>
                    <a:pt x="583" y="851"/>
                  </a:lnTo>
                  <a:lnTo>
                    <a:pt x="588" y="856"/>
                  </a:lnTo>
                  <a:lnTo>
                    <a:pt x="591" y="860"/>
                  </a:lnTo>
                  <a:lnTo>
                    <a:pt x="594" y="866"/>
                  </a:lnTo>
                  <a:lnTo>
                    <a:pt x="590" y="872"/>
                  </a:lnTo>
                  <a:lnTo>
                    <a:pt x="584" y="875"/>
                  </a:lnTo>
                  <a:lnTo>
                    <a:pt x="579" y="878"/>
                  </a:lnTo>
                  <a:lnTo>
                    <a:pt x="574" y="880"/>
                  </a:lnTo>
                  <a:lnTo>
                    <a:pt x="567" y="887"/>
                  </a:lnTo>
                  <a:lnTo>
                    <a:pt x="560" y="896"/>
                  </a:lnTo>
                  <a:lnTo>
                    <a:pt x="559" y="903"/>
                  </a:lnTo>
                  <a:lnTo>
                    <a:pt x="558" y="912"/>
                  </a:lnTo>
                  <a:lnTo>
                    <a:pt x="557" y="921"/>
                  </a:lnTo>
                  <a:lnTo>
                    <a:pt x="554" y="928"/>
                  </a:lnTo>
                  <a:lnTo>
                    <a:pt x="546" y="936"/>
                  </a:lnTo>
                  <a:lnTo>
                    <a:pt x="544" y="940"/>
                  </a:lnTo>
                  <a:lnTo>
                    <a:pt x="540" y="943"/>
                  </a:lnTo>
                  <a:lnTo>
                    <a:pt x="534" y="945"/>
                  </a:lnTo>
                  <a:lnTo>
                    <a:pt x="536" y="954"/>
                  </a:lnTo>
                  <a:lnTo>
                    <a:pt x="536" y="964"/>
                  </a:lnTo>
                  <a:lnTo>
                    <a:pt x="532" y="970"/>
                  </a:lnTo>
                  <a:lnTo>
                    <a:pt x="532" y="973"/>
                  </a:lnTo>
                  <a:lnTo>
                    <a:pt x="537" y="978"/>
                  </a:lnTo>
                  <a:lnTo>
                    <a:pt x="539" y="978"/>
                  </a:lnTo>
                  <a:lnTo>
                    <a:pt x="544" y="980"/>
                  </a:lnTo>
                  <a:lnTo>
                    <a:pt x="545" y="982"/>
                  </a:lnTo>
                  <a:lnTo>
                    <a:pt x="546" y="984"/>
                  </a:lnTo>
                  <a:lnTo>
                    <a:pt x="546" y="991"/>
                  </a:lnTo>
                  <a:lnTo>
                    <a:pt x="545" y="996"/>
                  </a:lnTo>
                  <a:lnTo>
                    <a:pt x="541" y="999"/>
                  </a:lnTo>
                  <a:lnTo>
                    <a:pt x="540" y="1004"/>
                  </a:lnTo>
                  <a:lnTo>
                    <a:pt x="494" y="999"/>
                  </a:lnTo>
                  <a:lnTo>
                    <a:pt x="444" y="994"/>
                  </a:lnTo>
                  <a:lnTo>
                    <a:pt x="391" y="990"/>
                  </a:lnTo>
                  <a:lnTo>
                    <a:pt x="341" y="984"/>
                  </a:lnTo>
                  <a:lnTo>
                    <a:pt x="340" y="982"/>
                  </a:lnTo>
                  <a:lnTo>
                    <a:pt x="340" y="979"/>
                  </a:lnTo>
                  <a:lnTo>
                    <a:pt x="341" y="977"/>
                  </a:lnTo>
                  <a:lnTo>
                    <a:pt x="342" y="976"/>
                  </a:lnTo>
                  <a:lnTo>
                    <a:pt x="343" y="973"/>
                  </a:lnTo>
                  <a:lnTo>
                    <a:pt x="341" y="969"/>
                  </a:lnTo>
                  <a:lnTo>
                    <a:pt x="340" y="968"/>
                  </a:lnTo>
                  <a:lnTo>
                    <a:pt x="338" y="968"/>
                  </a:lnTo>
                  <a:lnTo>
                    <a:pt x="335" y="965"/>
                  </a:lnTo>
                  <a:lnTo>
                    <a:pt x="335" y="955"/>
                  </a:lnTo>
                  <a:lnTo>
                    <a:pt x="338" y="943"/>
                  </a:lnTo>
                  <a:lnTo>
                    <a:pt x="338" y="930"/>
                  </a:lnTo>
                  <a:lnTo>
                    <a:pt x="333" y="915"/>
                  </a:lnTo>
                  <a:lnTo>
                    <a:pt x="326" y="901"/>
                  </a:lnTo>
                  <a:lnTo>
                    <a:pt x="318" y="891"/>
                  </a:lnTo>
                  <a:lnTo>
                    <a:pt x="309" y="879"/>
                  </a:lnTo>
                  <a:lnTo>
                    <a:pt x="298" y="867"/>
                  </a:lnTo>
                  <a:lnTo>
                    <a:pt x="290" y="854"/>
                  </a:lnTo>
                  <a:lnTo>
                    <a:pt x="283" y="853"/>
                  </a:lnTo>
                  <a:lnTo>
                    <a:pt x="277" y="853"/>
                  </a:lnTo>
                  <a:lnTo>
                    <a:pt x="270" y="854"/>
                  </a:lnTo>
                  <a:lnTo>
                    <a:pt x="270" y="843"/>
                  </a:lnTo>
                  <a:lnTo>
                    <a:pt x="268" y="824"/>
                  </a:lnTo>
                  <a:lnTo>
                    <a:pt x="253" y="819"/>
                  </a:lnTo>
                  <a:lnTo>
                    <a:pt x="240" y="816"/>
                  </a:lnTo>
                  <a:lnTo>
                    <a:pt x="229" y="811"/>
                  </a:lnTo>
                  <a:lnTo>
                    <a:pt x="220" y="804"/>
                  </a:lnTo>
                  <a:lnTo>
                    <a:pt x="219" y="802"/>
                  </a:lnTo>
                  <a:lnTo>
                    <a:pt x="218" y="798"/>
                  </a:lnTo>
                  <a:lnTo>
                    <a:pt x="217" y="796"/>
                  </a:lnTo>
                  <a:lnTo>
                    <a:pt x="215" y="793"/>
                  </a:lnTo>
                  <a:lnTo>
                    <a:pt x="214" y="790"/>
                  </a:lnTo>
                  <a:lnTo>
                    <a:pt x="207" y="781"/>
                  </a:lnTo>
                  <a:lnTo>
                    <a:pt x="199" y="773"/>
                  </a:lnTo>
                  <a:lnTo>
                    <a:pt x="190" y="768"/>
                  </a:lnTo>
                  <a:lnTo>
                    <a:pt x="177" y="767"/>
                  </a:lnTo>
                  <a:lnTo>
                    <a:pt x="170" y="760"/>
                  </a:lnTo>
                  <a:lnTo>
                    <a:pt x="161" y="756"/>
                  </a:lnTo>
                  <a:lnTo>
                    <a:pt x="150" y="754"/>
                  </a:lnTo>
                  <a:lnTo>
                    <a:pt x="139" y="753"/>
                  </a:lnTo>
                  <a:lnTo>
                    <a:pt x="136" y="752"/>
                  </a:lnTo>
                  <a:lnTo>
                    <a:pt x="133" y="748"/>
                  </a:lnTo>
                  <a:lnTo>
                    <a:pt x="132" y="746"/>
                  </a:lnTo>
                  <a:lnTo>
                    <a:pt x="127" y="741"/>
                  </a:lnTo>
                  <a:lnTo>
                    <a:pt x="125" y="740"/>
                  </a:lnTo>
                  <a:lnTo>
                    <a:pt x="121" y="739"/>
                  </a:lnTo>
                  <a:lnTo>
                    <a:pt x="126" y="728"/>
                  </a:lnTo>
                  <a:lnTo>
                    <a:pt x="130" y="703"/>
                  </a:lnTo>
                  <a:lnTo>
                    <a:pt x="135" y="691"/>
                  </a:lnTo>
                  <a:lnTo>
                    <a:pt x="135" y="688"/>
                  </a:lnTo>
                  <a:lnTo>
                    <a:pt x="133" y="685"/>
                  </a:lnTo>
                  <a:lnTo>
                    <a:pt x="132" y="683"/>
                  </a:lnTo>
                  <a:lnTo>
                    <a:pt x="128" y="681"/>
                  </a:lnTo>
                  <a:lnTo>
                    <a:pt x="121" y="677"/>
                  </a:lnTo>
                  <a:lnTo>
                    <a:pt x="119" y="675"/>
                  </a:lnTo>
                  <a:lnTo>
                    <a:pt x="122" y="668"/>
                  </a:lnTo>
                  <a:lnTo>
                    <a:pt x="123" y="667"/>
                  </a:lnTo>
                  <a:lnTo>
                    <a:pt x="123" y="661"/>
                  </a:lnTo>
                  <a:lnTo>
                    <a:pt x="122" y="655"/>
                  </a:lnTo>
                  <a:lnTo>
                    <a:pt x="118" y="650"/>
                  </a:lnTo>
                  <a:lnTo>
                    <a:pt x="114" y="646"/>
                  </a:lnTo>
                  <a:lnTo>
                    <a:pt x="109" y="641"/>
                  </a:lnTo>
                  <a:lnTo>
                    <a:pt x="109" y="632"/>
                  </a:lnTo>
                  <a:lnTo>
                    <a:pt x="107" y="629"/>
                  </a:lnTo>
                  <a:lnTo>
                    <a:pt x="105" y="628"/>
                  </a:lnTo>
                  <a:lnTo>
                    <a:pt x="100" y="623"/>
                  </a:lnTo>
                  <a:lnTo>
                    <a:pt x="99" y="621"/>
                  </a:lnTo>
                  <a:lnTo>
                    <a:pt x="97" y="612"/>
                  </a:lnTo>
                  <a:lnTo>
                    <a:pt x="95" y="602"/>
                  </a:lnTo>
                  <a:lnTo>
                    <a:pt x="93" y="593"/>
                  </a:lnTo>
                  <a:lnTo>
                    <a:pt x="92" y="591"/>
                  </a:lnTo>
                  <a:lnTo>
                    <a:pt x="90" y="590"/>
                  </a:lnTo>
                  <a:lnTo>
                    <a:pt x="86" y="586"/>
                  </a:lnTo>
                  <a:lnTo>
                    <a:pt x="84" y="581"/>
                  </a:lnTo>
                  <a:lnTo>
                    <a:pt x="83" y="578"/>
                  </a:lnTo>
                  <a:lnTo>
                    <a:pt x="83" y="576"/>
                  </a:lnTo>
                  <a:lnTo>
                    <a:pt x="75" y="559"/>
                  </a:lnTo>
                  <a:lnTo>
                    <a:pt x="72" y="551"/>
                  </a:lnTo>
                  <a:lnTo>
                    <a:pt x="72" y="542"/>
                  </a:lnTo>
                  <a:lnTo>
                    <a:pt x="73" y="530"/>
                  </a:lnTo>
                  <a:lnTo>
                    <a:pt x="79" y="530"/>
                  </a:lnTo>
                  <a:lnTo>
                    <a:pt x="83" y="527"/>
                  </a:lnTo>
                  <a:lnTo>
                    <a:pt x="84" y="524"/>
                  </a:lnTo>
                  <a:lnTo>
                    <a:pt x="85" y="523"/>
                  </a:lnTo>
                  <a:lnTo>
                    <a:pt x="87" y="522"/>
                  </a:lnTo>
                  <a:lnTo>
                    <a:pt x="90" y="522"/>
                  </a:lnTo>
                  <a:lnTo>
                    <a:pt x="90" y="508"/>
                  </a:lnTo>
                  <a:lnTo>
                    <a:pt x="87" y="496"/>
                  </a:lnTo>
                  <a:lnTo>
                    <a:pt x="85" y="494"/>
                  </a:lnTo>
                  <a:lnTo>
                    <a:pt x="73" y="494"/>
                  </a:lnTo>
                  <a:lnTo>
                    <a:pt x="71" y="492"/>
                  </a:lnTo>
                  <a:lnTo>
                    <a:pt x="59" y="475"/>
                  </a:lnTo>
                  <a:lnTo>
                    <a:pt x="56" y="466"/>
                  </a:lnTo>
                  <a:lnTo>
                    <a:pt x="57" y="462"/>
                  </a:lnTo>
                  <a:lnTo>
                    <a:pt x="61" y="455"/>
                  </a:lnTo>
                  <a:lnTo>
                    <a:pt x="62" y="452"/>
                  </a:lnTo>
                  <a:lnTo>
                    <a:pt x="62" y="447"/>
                  </a:lnTo>
                  <a:lnTo>
                    <a:pt x="59" y="440"/>
                  </a:lnTo>
                  <a:lnTo>
                    <a:pt x="58" y="436"/>
                  </a:lnTo>
                  <a:lnTo>
                    <a:pt x="59" y="432"/>
                  </a:lnTo>
                  <a:lnTo>
                    <a:pt x="65" y="432"/>
                  </a:lnTo>
                  <a:lnTo>
                    <a:pt x="71" y="436"/>
                  </a:lnTo>
                  <a:lnTo>
                    <a:pt x="76" y="441"/>
                  </a:lnTo>
                  <a:lnTo>
                    <a:pt x="80" y="448"/>
                  </a:lnTo>
                  <a:lnTo>
                    <a:pt x="87" y="452"/>
                  </a:lnTo>
                  <a:lnTo>
                    <a:pt x="87" y="447"/>
                  </a:lnTo>
                  <a:lnTo>
                    <a:pt x="86" y="438"/>
                  </a:lnTo>
                  <a:lnTo>
                    <a:pt x="85" y="426"/>
                  </a:lnTo>
                  <a:lnTo>
                    <a:pt x="82" y="417"/>
                  </a:lnTo>
                  <a:lnTo>
                    <a:pt x="78" y="406"/>
                  </a:lnTo>
                  <a:lnTo>
                    <a:pt x="76" y="395"/>
                  </a:lnTo>
                  <a:lnTo>
                    <a:pt x="90" y="395"/>
                  </a:lnTo>
                  <a:lnTo>
                    <a:pt x="94" y="397"/>
                  </a:lnTo>
                  <a:lnTo>
                    <a:pt x="95" y="398"/>
                  </a:lnTo>
                  <a:lnTo>
                    <a:pt x="100" y="398"/>
                  </a:lnTo>
                  <a:lnTo>
                    <a:pt x="102" y="397"/>
                  </a:lnTo>
                  <a:lnTo>
                    <a:pt x="105" y="397"/>
                  </a:lnTo>
                  <a:lnTo>
                    <a:pt x="107" y="398"/>
                  </a:lnTo>
                  <a:lnTo>
                    <a:pt x="111" y="399"/>
                  </a:lnTo>
                  <a:lnTo>
                    <a:pt x="113" y="401"/>
                  </a:lnTo>
                  <a:lnTo>
                    <a:pt x="115" y="404"/>
                  </a:lnTo>
                  <a:lnTo>
                    <a:pt x="121" y="404"/>
                  </a:lnTo>
                  <a:lnTo>
                    <a:pt x="126" y="402"/>
                  </a:lnTo>
                  <a:lnTo>
                    <a:pt x="128" y="402"/>
                  </a:lnTo>
                  <a:lnTo>
                    <a:pt x="130" y="401"/>
                  </a:lnTo>
                  <a:lnTo>
                    <a:pt x="133" y="401"/>
                  </a:lnTo>
                  <a:lnTo>
                    <a:pt x="135" y="404"/>
                  </a:lnTo>
                  <a:lnTo>
                    <a:pt x="136" y="406"/>
                  </a:lnTo>
                  <a:lnTo>
                    <a:pt x="139" y="410"/>
                  </a:lnTo>
                  <a:lnTo>
                    <a:pt x="140" y="412"/>
                  </a:lnTo>
                  <a:lnTo>
                    <a:pt x="143" y="415"/>
                  </a:lnTo>
                  <a:lnTo>
                    <a:pt x="143" y="408"/>
                  </a:lnTo>
                  <a:lnTo>
                    <a:pt x="141" y="404"/>
                  </a:lnTo>
                  <a:lnTo>
                    <a:pt x="136" y="401"/>
                  </a:lnTo>
                  <a:lnTo>
                    <a:pt x="132" y="398"/>
                  </a:lnTo>
                  <a:lnTo>
                    <a:pt x="128" y="396"/>
                  </a:lnTo>
                  <a:lnTo>
                    <a:pt x="129" y="392"/>
                  </a:lnTo>
                  <a:lnTo>
                    <a:pt x="122" y="396"/>
                  </a:lnTo>
                  <a:lnTo>
                    <a:pt x="114" y="395"/>
                  </a:lnTo>
                  <a:lnTo>
                    <a:pt x="107" y="392"/>
                  </a:lnTo>
                  <a:lnTo>
                    <a:pt x="101" y="390"/>
                  </a:lnTo>
                  <a:lnTo>
                    <a:pt x="95" y="392"/>
                  </a:lnTo>
                  <a:lnTo>
                    <a:pt x="91" y="390"/>
                  </a:lnTo>
                  <a:lnTo>
                    <a:pt x="87" y="385"/>
                  </a:lnTo>
                  <a:lnTo>
                    <a:pt x="85" y="382"/>
                  </a:lnTo>
                  <a:lnTo>
                    <a:pt x="80" y="380"/>
                  </a:lnTo>
                  <a:lnTo>
                    <a:pt x="73" y="378"/>
                  </a:lnTo>
                  <a:lnTo>
                    <a:pt x="69" y="382"/>
                  </a:lnTo>
                  <a:lnTo>
                    <a:pt x="66" y="396"/>
                  </a:lnTo>
                  <a:lnTo>
                    <a:pt x="65" y="404"/>
                  </a:lnTo>
                  <a:lnTo>
                    <a:pt x="45" y="384"/>
                  </a:lnTo>
                  <a:lnTo>
                    <a:pt x="43" y="383"/>
                  </a:lnTo>
                  <a:lnTo>
                    <a:pt x="41" y="381"/>
                  </a:lnTo>
                  <a:lnTo>
                    <a:pt x="38" y="376"/>
                  </a:lnTo>
                  <a:lnTo>
                    <a:pt x="38" y="373"/>
                  </a:lnTo>
                  <a:lnTo>
                    <a:pt x="40" y="370"/>
                  </a:lnTo>
                  <a:lnTo>
                    <a:pt x="41" y="370"/>
                  </a:lnTo>
                  <a:lnTo>
                    <a:pt x="42" y="371"/>
                  </a:lnTo>
                  <a:lnTo>
                    <a:pt x="43" y="374"/>
                  </a:lnTo>
                  <a:lnTo>
                    <a:pt x="44" y="375"/>
                  </a:lnTo>
                  <a:lnTo>
                    <a:pt x="45" y="375"/>
                  </a:lnTo>
                  <a:lnTo>
                    <a:pt x="43" y="356"/>
                  </a:lnTo>
                  <a:lnTo>
                    <a:pt x="37" y="339"/>
                  </a:lnTo>
                  <a:lnTo>
                    <a:pt x="36" y="336"/>
                  </a:lnTo>
                  <a:lnTo>
                    <a:pt x="34" y="335"/>
                  </a:lnTo>
                  <a:lnTo>
                    <a:pt x="28" y="329"/>
                  </a:lnTo>
                  <a:lnTo>
                    <a:pt x="27" y="327"/>
                  </a:lnTo>
                  <a:lnTo>
                    <a:pt x="24" y="324"/>
                  </a:lnTo>
                  <a:lnTo>
                    <a:pt x="22" y="319"/>
                  </a:lnTo>
                  <a:lnTo>
                    <a:pt x="22" y="311"/>
                  </a:lnTo>
                  <a:lnTo>
                    <a:pt x="17" y="301"/>
                  </a:lnTo>
                  <a:lnTo>
                    <a:pt x="12" y="293"/>
                  </a:lnTo>
                  <a:lnTo>
                    <a:pt x="8" y="285"/>
                  </a:lnTo>
                  <a:lnTo>
                    <a:pt x="9" y="280"/>
                  </a:lnTo>
                  <a:lnTo>
                    <a:pt x="13" y="273"/>
                  </a:lnTo>
                  <a:lnTo>
                    <a:pt x="14" y="265"/>
                  </a:lnTo>
                  <a:lnTo>
                    <a:pt x="14" y="257"/>
                  </a:lnTo>
                  <a:lnTo>
                    <a:pt x="12" y="251"/>
                  </a:lnTo>
                  <a:lnTo>
                    <a:pt x="12" y="245"/>
                  </a:lnTo>
                  <a:lnTo>
                    <a:pt x="14" y="237"/>
                  </a:lnTo>
                  <a:lnTo>
                    <a:pt x="17" y="230"/>
                  </a:lnTo>
                  <a:lnTo>
                    <a:pt x="21" y="224"/>
                  </a:lnTo>
                  <a:lnTo>
                    <a:pt x="22" y="215"/>
                  </a:lnTo>
                  <a:lnTo>
                    <a:pt x="22" y="203"/>
                  </a:lnTo>
                  <a:lnTo>
                    <a:pt x="19" y="186"/>
                  </a:lnTo>
                  <a:lnTo>
                    <a:pt x="12" y="170"/>
                  </a:lnTo>
                  <a:lnTo>
                    <a:pt x="5" y="160"/>
                  </a:lnTo>
                  <a:lnTo>
                    <a:pt x="0" y="150"/>
                  </a:lnTo>
                  <a:lnTo>
                    <a:pt x="1" y="136"/>
                  </a:lnTo>
                  <a:lnTo>
                    <a:pt x="7" y="124"/>
                  </a:lnTo>
                  <a:lnTo>
                    <a:pt x="16" y="114"/>
                  </a:lnTo>
                  <a:lnTo>
                    <a:pt x="28" y="108"/>
                  </a:lnTo>
                  <a:lnTo>
                    <a:pt x="26" y="105"/>
                  </a:lnTo>
                  <a:lnTo>
                    <a:pt x="26" y="102"/>
                  </a:lnTo>
                  <a:lnTo>
                    <a:pt x="29" y="98"/>
                  </a:lnTo>
                  <a:lnTo>
                    <a:pt x="31" y="97"/>
                  </a:lnTo>
                  <a:lnTo>
                    <a:pt x="33" y="95"/>
                  </a:lnTo>
                  <a:lnTo>
                    <a:pt x="34" y="94"/>
                  </a:lnTo>
                  <a:lnTo>
                    <a:pt x="34" y="88"/>
                  </a:lnTo>
                  <a:lnTo>
                    <a:pt x="33" y="84"/>
                  </a:lnTo>
                  <a:lnTo>
                    <a:pt x="33" y="80"/>
                  </a:lnTo>
                  <a:lnTo>
                    <a:pt x="34" y="76"/>
                  </a:lnTo>
                  <a:lnTo>
                    <a:pt x="38" y="69"/>
                  </a:lnTo>
                  <a:lnTo>
                    <a:pt x="44" y="63"/>
                  </a:lnTo>
                  <a:lnTo>
                    <a:pt x="48" y="56"/>
                  </a:lnTo>
                  <a:lnTo>
                    <a:pt x="50" y="44"/>
                  </a:lnTo>
                  <a:lnTo>
                    <a:pt x="49" y="30"/>
                  </a:lnTo>
                  <a:lnTo>
                    <a:pt x="50" y="14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7"/>
            <p:cNvSpPr>
              <a:spLocks/>
            </p:cNvSpPr>
            <p:nvPr/>
          </p:nvSpPr>
          <p:spPr bwMode="auto">
            <a:xfrm>
              <a:off x="3238187" y="1721804"/>
              <a:ext cx="1051647" cy="879069"/>
            </a:xfrm>
            <a:custGeom>
              <a:avLst/>
              <a:gdLst/>
              <a:ahLst/>
              <a:cxnLst>
                <a:cxn ang="0">
                  <a:pos x="134" y="1"/>
                </a:cxn>
                <a:cxn ang="0">
                  <a:pos x="136" y="7"/>
                </a:cxn>
                <a:cxn ang="0">
                  <a:pos x="148" y="4"/>
                </a:cxn>
                <a:cxn ang="0">
                  <a:pos x="163" y="15"/>
                </a:cxn>
                <a:cxn ang="0">
                  <a:pos x="188" y="23"/>
                </a:cxn>
                <a:cxn ang="0">
                  <a:pos x="191" y="28"/>
                </a:cxn>
                <a:cxn ang="0">
                  <a:pos x="192" y="50"/>
                </a:cxn>
                <a:cxn ang="0">
                  <a:pos x="193" y="71"/>
                </a:cxn>
                <a:cxn ang="0">
                  <a:pos x="205" y="78"/>
                </a:cxn>
                <a:cxn ang="0">
                  <a:pos x="216" y="86"/>
                </a:cxn>
                <a:cxn ang="0">
                  <a:pos x="242" y="84"/>
                </a:cxn>
                <a:cxn ang="0">
                  <a:pos x="250" y="81"/>
                </a:cxn>
                <a:cxn ang="0">
                  <a:pos x="290" y="97"/>
                </a:cxn>
                <a:cxn ang="0">
                  <a:pos x="315" y="97"/>
                </a:cxn>
                <a:cxn ang="0">
                  <a:pos x="332" y="100"/>
                </a:cxn>
                <a:cxn ang="0">
                  <a:pos x="379" y="99"/>
                </a:cxn>
                <a:cxn ang="0">
                  <a:pos x="422" y="100"/>
                </a:cxn>
                <a:cxn ang="0">
                  <a:pos x="500" y="114"/>
                </a:cxn>
                <a:cxn ang="0">
                  <a:pos x="567" y="133"/>
                </a:cxn>
                <a:cxn ang="0">
                  <a:pos x="581" y="153"/>
                </a:cxn>
                <a:cxn ang="0">
                  <a:pos x="585" y="162"/>
                </a:cxn>
                <a:cxn ang="0">
                  <a:pos x="573" y="184"/>
                </a:cxn>
                <a:cxn ang="0">
                  <a:pos x="557" y="210"/>
                </a:cxn>
                <a:cxn ang="0">
                  <a:pos x="552" y="216"/>
                </a:cxn>
                <a:cxn ang="0">
                  <a:pos x="547" y="224"/>
                </a:cxn>
                <a:cxn ang="0">
                  <a:pos x="530" y="242"/>
                </a:cxn>
                <a:cxn ang="0">
                  <a:pos x="514" y="278"/>
                </a:cxn>
                <a:cxn ang="0">
                  <a:pos x="518" y="284"/>
                </a:cxn>
                <a:cxn ang="0">
                  <a:pos x="526" y="286"/>
                </a:cxn>
                <a:cxn ang="0">
                  <a:pos x="525" y="310"/>
                </a:cxn>
                <a:cxn ang="0">
                  <a:pos x="514" y="334"/>
                </a:cxn>
                <a:cxn ang="0">
                  <a:pos x="491" y="450"/>
                </a:cxn>
                <a:cxn ang="0">
                  <a:pos x="222" y="427"/>
                </a:cxn>
                <a:cxn ang="0">
                  <a:pos x="87" y="391"/>
                </a:cxn>
                <a:cxn ang="0">
                  <a:pos x="23" y="373"/>
                </a:cxn>
                <a:cxn ang="0">
                  <a:pos x="1" y="335"/>
                </a:cxn>
                <a:cxn ang="0">
                  <a:pos x="8" y="299"/>
                </a:cxn>
                <a:cxn ang="0">
                  <a:pos x="18" y="271"/>
                </a:cxn>
                <a:cxn ang="0">
                  <a:pos x="27" y="254"/>
                </a:cxn>
                <a:cxn ang="0">
                  <a:pos x="34" y="250"/>
                </a:cxn>
                <a:cxn ang="0">
                  <a:pos x="38" y="249"/>
                </a:cxn>
                <a:cxn ang="0">
                  <a:pos x="43" y="243"/>
                </a:cxn>
                <a:cxn ang="0">
                  <a:pos x="44" y="229"/>
                </a:cxn>
                <a:cxn ang="0">
                  <a:pos x="49" y="223"/>
                </a:cxn>
                <a:cxn ang="0">
                  <a:pos x="56" y="221"/>
                </a:cxn>
                <a:cxn ang="0">
                  <a:pos x="58" y="214"/>
                </a:cxn>
                <a:cxn ang="0">
                  <a:pos x="57" y="204"/>
                </a:cxn>
                <a:cxn ang="0">
                  <a:pos x="70" y="173"/>
                </a:cxn>
                <a:cxn ang="0">
                  <a:pos x="82" y="137"/>
                </a:cxn>
                <a:cxn ang="0">
                  <a:pos x="105" y="85"/>
                </a:cxn>
                <a:cxn ang="0">
                  <a:pos x="119" y="64"/>
                </a:cxn>
                <a:cxn ang="0">
                  <a:pos x="120" y="63"/>
                </a:cxn>
                <a:cxn ang="0">
                  <a:pos x="115" y="55"/>
                </a:cxn>
                <a:cxn ang="0">
                  <a:pos x="121" y="33"/>
                </a:cxn>
                <a:cxn ang="0">
                  <a:pos x="131" y="0"/>
                </a:cxn>
              </a:cxnLst>
              <a:rect l="0" t="0" r="r" b="b"/>
              <a:pathLst>
                <a:path w="585" h="489">
                  <a:moveTo>
                    <a:pt x="131" y="0"/>
                  </a:moveTo>
                  <a:lnTo>
                    <a:pt x="132" y="1"/>
                  </a:lnTo>
                  <a:lnTo>
                    <a:pt x="134" y="1"/>
                  </a:lnTo>
                  <a:lnTo>
                    <a:pt x="135" y="2"/>
                  </a:lnTo>
                  <a:lnTo>
                    <a:pt x="135" y="6"/>
                  </a:lnTo>
                  <a:lnTo>
                    <a:pt x="136" y="7"/>
                  </a:lnTo>
                  <a:lnTo>
                    <a:pt x="137" y="7"/>
                  </a:lnTo>
                  <a:lnTo>
                    <a:pt x="138" y="8"/>
                  </a:lnTo>
                  <a:lnTo>
                    <a:pt x="148" y="4"/>
                  </a:lnTo>
                  <a:lnTo>
                    <a:pt x="155" y="5"/>
                  </a:lnTo>
                  <a:lnTo>
                    <a:pt x="160" y="9"/>
                  </a:lnTo>
                  <a:lnTo>
                    <a:pt x="163" y="15"/>
                  </a:lnTo>
                  <a:lnTo>
                    <a:pt x="172" y="15"/>
                  </a:lnTo>
                  <a:lnTo>
                    <a:pt x="179" y="16"/>
                  </a:lnTo>
                  <a:lnTo>
                    <a:pt x="188" y="23"/>
                  </a:lnTo>
                  <a:lnTo>
                    <a:pt x="187" y="26"/>
                  </a:lnTo>
                  <a:lnTo>
                    <a:pt x="190" y="28"/>
                  </a:lnTo>
                  <a:lnTo>
                    <a:pt x="191" y="28"/>
                  </a:lnTo>
                  <a:lnTo>
                    <a:pt x="192" y="29"/>
                  </a:lnTo>
                  <a:lnTo>
                    <a:pt x="193" y="41"/>
                  </a:lnTo>
                  <a:lnTo>
                    <a:pt x="192" y="50"/>
                  </a:lnTo>
                  <a:lnTo>
                    <a:pt x="190" y="58"/>
                  </a:lnTo>
                  <a:lnTo>
                    <a:pt x="190" y="64"/>
                  </a:lnTo>
                  <a:lnTo>
                    <a:pt x="193" y="71"/>
                  </a:lnTo>
                  <a:lnTo>
                    <a:pt x="200" y="77"/>
                  </a:lnTo>
                  <a:lnTo>
                    <a:pt x="202" y="78"/>
                  </a:lnTo>
                  <a:lnTo>
                    <a:pt x="205" y="78"/>
                  </a:lnTo>
                  <a:lnTo>
                    <a:pt x="208" y="79"/>
                  </a:lnTo>
                  <a:lnTo>
                    <a:pt x="210" y="81"/>
                  </a:lnTo>
                  <a:lnTo>
                    <a:pt x="216" y="86"/>
                  </a:lnTo>
                  <a:lnTo>
                    <a:pt x="236" y="86"/>
                  </a:lnTo>
                  <a:lnTo>
                    <a:pt x="240" y="85"/>
                  </a:lnTo>
                  <a:lnTo>
                    <a:pt x="242" y="84"/>
                  </a:lnTo>
                  <a:lnTo>
                    <a:pt x="244" y="82"/>
                  </a:lnTo>
                  <a:lnTo>
                    <a:pt x="247" y="81"/>
                  </a:lnTo>
                  <a:lnTo>
                    <a:pt x="250" y="81"/>
                  </a:lnTo>
                  <a:lnTo>
                    <a:pt x="265" y="83"/>
                  </a:lnTo>
                  <a:lnTo>
                    <a:pt x="278" y="88"/>
                  </a:lnTo>
                  <a:lnTo>
                    <a:pt x="290" y="97"/>
                  </a:lnTo>
                  <a:lnTo>
                    <a:pt x="298" y="99"/>
                  </a:lnTo>
                  <a:lnTo>
                    <a:pt x="306" y="98"/>
                  </a:lnTo>
                  <a:lnTo>
                    <a:pt x="315" y="97"/>
                  </a:lnTo>
                  <a:lnTo>
                    <a:pt x="323" y="97"/>
                  </a:lnTo>
                  <a:lnTo>
                    <a:pt x="328" y="98"/>
                  </a:lnTo>
                  <a:lnTo>
                    <a:pt x="332" y="100"/>
                  </a:lnTo>
                  <a:lnTo>
                    <a:pt x="341" y="103"/>
                  </a:lnTo>
                  <a:lnTo>
                    <a:pt x="361" y="102"/>
                  </a:lnTo>
                  <a:lnTo>
                    <a:pt x="379" y="99"/>
                  </a:lnTo>
                  <a:lnTo>
                    <a:pt x="399" y="97"/>
                  </a:lnTo>
                  <a:lnTo>
                    <a:pt x="411" y="98"/>
                  </a:lnTo>
                  <a:lnTo>
                    <a:pt x="422" y="100"/>
                  </a:lnTo>
                  <a:lnTo>
                    <a:pt x="442" y="100"/>
                  </a:lnTo>
                  <a:lnTo>
                    <a:pt x="471" y="106"/>
                  </a:lnTo>
                  <a:lnTo>
                    <a:pt x="500" y="114"/>
                  </a:lnTo>
                  <a:lnTo>
                    <a:pt x="532" y="120"/>
                  </a:lnTo>
                  <a:lnTo>
                    <a:pt x="563" y="125"/>
                  </a:lnTo>
                  <a:lnTo>
                    <a:pt x="567" y="133"/>
                  </a:lnTo>
                  <a:lnTo>
                    <a:pt x="574" y="145"/>
                  </a:lnTo>
                  <a:lnTo>
                    <a:pt x="576" y="148"/>
                  </a:lnTo>
                  <a:lnTo>
                    <a:pt x="581" y="153"/>
                  </a:lnTo>
                  <a:lnTo>
                    <a:pt x="583" y="156"/>
                  </a:lnTo>
                  <a:lnTo>
                    <a:pt x="585" y="159"/>
                  </a:lnTo>
                  <a:lnTo>
                    <a:pt x="585" y="162"/>
                  </a:lnTo>
                  <a:lnTo>
                    <a:pt x="583" y="169"/>
                  </a:lnTo>
                  <a:lnTo>
                    <a:pt x="578" y="177"/>
                  </a:lnTo>
                  <a:lnTo>
                    <a:pt x="573" y="184"/>
                  </a:lnTo>
                  <a:lnTo>
                    <a:pt x="566" y="193"/>
                  </a:lnTo>
                  <a:lnTo>
                    <a:pt x="561" y="201"/>
                  </a:lnTo>
                  <a:lnTo>
                    <a:pt x="557" y="210"/>
                  </a:lnTo>
                  <a:lnTo>
                    <a:pt x="556" y="212"/>
                  </a:lnTo>
                  <a:lnTo>
                    <a:pt x="554" y="214"/>
                  </a:lnTo>
                  <a:lnTo>
                    <a:pt x="552" y="216"/>
                  </a:lnTo>
                  <a:lnTo>
                    <a:pt x="549" y="217"/>
                  </a:lnTo>
                  <a:lnTo>
                    <a:pt x="547" y="222"/>
                  </a:lnTo>
                  <a:lnTo>
                    <a:pt x="547" y="224"/>
                  </a:lnTo>
                  <a:lnTo>
                    <a:pt x="548" y="226"/>
                  </a:lnTo>
                  <a:lnTo>
                    <a:pt x="539" y="233"/>
                  </a:lnTo>
                  <a:lnTo>
                    <a:pt x="530" y="242"/>
                  </a:lnTo>
                  <a:lnTo>
                    <a:pt x="521" y="251"/>
                  </a:lnTo>
                  <a:lnTo>
                    <a:pt x="517" y="263"/>
                  </a:lnTo>
                  <a:lnTo>
                    <a:pt x="514" y="278"/>
                  </a:lnTo>
                  <a:lnTo>
                    <a:pt x="514" y="281"/>
                  </a:lnTo>
                  <a:lnTo>
                    <a:pt x="517" y="282"/>
                  </a:lnTo>
                  <a:lnTo>
                    <a:pt x="518" y="284"/>
                  </a:lnTo>
                  <a:lnTo>
                    <a:pt x="520" y="285"/>
                  </a:lnTo>
                  <a:lnTo>
                    <a:pt x="524" y="286"/>
                  </a:lnTo>
                  <a:lnTo>
                    <a:pt x="526" y="286"/>
                  </a:lnTo>
                  <a:lnTo>
                    <a:pt x="528" y="287"/>
                  </a:lnTo>
                  <a:lnTo>
                    <a:pt x="530" y="289"/>
                  </a:lnTo>
                  <a:lnTo>
                    <a:pt x="525" y="310"/>
                  </a:lnTo>
                  <a:lnTo>
                    <a:pt x="521" y="319"/>
                  </a:lnTo>
                  <a:lnTo>
                    <a:pt x="517" y="326"/>
                  </a:lnTo>
                  <a:lnTo>
                    <a:pt x="514" y="334"/>
                  </a:lnTo>
                  <a:lnTo>
                    <a:pt x="507" y="372"/>
                  </a:lnTo>
                  <a:lnTo>
                    <a:pt x="500" y="412"/>
                  </a:lnTo>
                  <a:lnTo>
                    <a:pt x="491" y="450"/>
                  </a:lnTo>
                  <a:lnTo>
                    <a:pt x="483" y="489"/>
                  </a:lnTo>
                  <a:lnTo>
                    <a:pt x="351" y="460"/>
                  </a:lnTo>
                  <a:lnTo>
                    <a:pt x="222" y="427"/>
                  </a:lnTo>
                  <a:lnTo>
                    <a:pt x="95" y="393"/>
                  </a:lnTo>
                  <a:lnTo>
                    <a:pt x="91" y="392"/>
                  </a:lnTo>
                  <a:lnTo>
                    <a:pt x="87" y="391"/>
                  </a:lnTo>
                  <a:lnTo>
                    <a:pt x="66" y="385"/>
                  </a:lnTo>
                  <a:lnTo>
                    <a:pt x="44" y="379"/>
                  </a:lnTo>
                  <a:lnTo>
                    <a:pt x="23" y="373"/>
                  </a:lnTo>
                  <a:lnTo>
                    <a:pt x="3" y="365"/>
                  </a:lnTo>
                  <a:lnTo>
                    <a:pt x="0" y="350"/>
                  </a:lnTo>
                  <a:lnTo>
                    <a:pt x="1" y="335"/>
                  </a:lnTo>
                  <a:lnTo>
                    <a:pt x="4" y="322"/>
                  </a:lnTo>
                  <a:lnTo>
                    <a:pt x="11" y="312"/>
                  </a:lnTo>
                  <a:lnTo>
                    <a:pt x="8" y="299"/>
                  </a:lnTo>
                  <a:lnTo>
                    <a:pt x="9" y="289"/>
                  </a:lnTo>
                  <a:lnTo>
                    <a:pt x="13" y="280"/>
                  </a:lnTo>
                  <a:lnTo>
                    <a:pt x="18" y="271"/>
                  </a:lnTo>
                  <a:lnTo>
                    <a:pt x="23" y="261"/>
                  </a:lnTo>
                  <a:lnTo>
                    <a:pt x="25" y="252"/>
                  </a:lnTo>
                  <a:lnTo>
                    <a:pt x="27" y="254"/>
                  </a:lnTo>
                  <a:lnTo>
                    <a:pt x="30" y="254"/>
                  </a:lnTo>
                  <a:lnTo>
                    <a:pt x="32" y="252"/>
                  </a:lnTo>
                  <a:lnTo>
                    <a:pt x="34" y="250"/>
                  </a:lnTo>
                  <a:lnTo>
                    <a:pt x="37" y="246"/>
                  </a:lnTo>
                  <a:lnTo>
                    <a:pt x="38" y="247"/>
                  </a:lnTo>
                  <a:lnTo>
                    <a:pt x="38" y="249"/>
                  </a:lnTo>
                  <a:lnTo>
                    <a:pt x="39" y="252"/>
                  </a:lnTo>
                  <a:lnTo>
                    <a:pt x="43" y="247"/>
                  </a:lnTo>
                  <a:lnTo>
                    <a:pt x="43" y="243"/>
                  </a:lnTo>
                  <a:lnTo>
                    <a:pt x="41" y="236"/>
                  </a:lnTo>
                  <a:lnTo>
                    <a:pt x="42" y="230"/>
                  </a:lnTo>
                  <a:lnTo>
                    <a:pt x="44" y="229"/>
                  </a:lnTo>
                  <a:lnTo>
                    <a:pt x="45" y="228"/>
                  </a:lnTo>
                  <a:lnTo>
                    <a:pt x="46" y="225"/>
                  </a:lnTo>
                  <a:lnTo>
                    <a:pt x="49" y="223"/>
                  </a:lnTo>
                  <a:lnTo>
                    <a:pt x="51" y="222"/>
                  </a:lnTo>
                  <a:lnTo>
                    <a:pt x="52" y="221"/>
                  </a:lnTo>
                  <a:lnTo>
                    <a:pt x="56" y="221"/>
                  </a:lnTo>
                  <a:lnTo>
                    <a:pt x="59" y="222"/>
                  </a:lnTo>
                  <a:lnTo>
                    <a:pt x="59" y="216"/>
                  </a:lnTo>
                  <a:lnTo>
                    <a:pt x="58" y="214"/>
                  </a:lnTo>
                  <a:lnTo>
                    <a:pt x="58" y="211"/>
                  </a:lnTo>
                  <a:lnTo>
                    <a:pt x="57" y="210"/>
                  </a:lnTo>
                  <a:lnTo>
                    <a:pt x="57" y="204"/>
                  </a:lnTo>
                  <a:lnTo>
                    <a:pt x="63" y="195"/>
                  </a:lnTo>
                  <a:lnTo>
                    <a:pt x="66" y="184"/>
                  </a:lnTo>
                  <a:lnTo>
                    <a:pt x="70" y="173"/>
                  </a:lnTo>
                  <a:lnTo>
                    <a:pt x="74" y="162"/>
                  </a:lnTo>
                  <a:lnTo>
                    <a:pt x="81" y="154"/>
                  </a:lnTo>
                  <a:lnTo>
                    <a:pt x="82" y="137"/>
                  </a:lnTo>
                  <a:lnTo>
                    <a:pt x="89" y="119"/>
                  </a:lnTo>
                  <a:lnTo>
                    <a:pt x="98" y="103"/>
                  </a:lnTo>
                  <a:lnTo>
                    <a:pt x="105" y="85"/>
                  </a:lnTo>
                  <a:lnTo>
                    <a:pt x="109" y="67"/>
                  </a:lnTo>
                  <a:lnTo>
                    <a:pt x="113" y="64"/>
                  </a:lnTo>
                  <a:lnTo>
                    <a:pt x="119" y="64"/>
                  </a:lnTo>
                  <a:lnTo>
                    <a:pt x="121" y="67"/>
                  </a:lnTo>
                  <a:lnTo>
                    <a:pt x="121" y="64"/>
                  </a:lnTo>
                  <a:lnTo>
                    <a:pt x="120" y="63"/>
                  </a:lnTo>
                  <a:lnTo>
                    <a:pt x="117" y="62"/>
                  </a:lnTo>
                  <a:lnTo>
                    <a:pt x="115" y="60"/>
                  </a:lnTo>
                  <a:lnTo>
                    <a:pt x="115" y="55"/>
                  </a:lnTo>
                  <a:lnTo>
                    <a:pt x="119" y="51"/>
                  </a:lnTo>
                  <a:lnTo>
                    <a:pt x="121" y="47"/>
                  </a:lnTo>
                  <a:lnTo>
                    <a:pt x="121" y="33"/>
                  </a:lnTo>
                  <a:lnTo>
                    <a:pt x="128" y="12"/>
                  </a:lnTo>
                  <a:lnTo>
                    <a:pt x="129" y="1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8"/>
            <p:cNvSpPr>
              <a:spLocks/>
            </p:cNvSpPr>
            <p:nvPr/>
          </p:nvSpPr>
          <p:spPr bwMode="auto">
            <a:xfrm>
              <a:off x="3480876" y="1310134"/>
              <a:ext cx="859294" cy="627393"/>
            </a:xfrm>
            <a:custGeom>
              <a:avLst/>
              <a:gdLst/>
              <a:ahLst/>
              <a:cxnLst>
                <a:cxn ang="0">
                  <a:pos x="157" y="6"/>
                </a:cxn>
                <a:cxn ang="0">
                  <a:pos x="244" y="33"/>
                </a:cxn>
                <a:cxn ang="0">
                  <a:pos x="290" y="39"/>
                </a:cxn>
                <a:cxn ang="0">
                  <a:pos x="408" y="67"/>
                </a:cxn>
                <a:cxn ang="0">
                  <a:pos x="478" y="83"/>
                </a:cxn>
                <a:cxn ang="0">
                  <a:pos x="470" y="125"/>
                </a:cxn>
                <a:cxn ang="0">
                  <a:pos x="467" y="135"/>
                </a:cxn>
                <a:cxn ang="0">
                  <a:pos x="445" y="238"/>
                </a:cxn>
                <a:cxn ang="0">
                  <a:pos x="426" y="317"/>
                </a:cxn>
                <a:cxn ang="0">
                  <a:pos x="431" y="335"/>
                </a:cxn>
                <a:cxn ang="0">
                  <a:pos x="341" y="334"/>
                </a:cxn>
                <a:cxn ang="0">
                  <a:pos x="322" y="327"/>
                </a:cxn>
                <a:cxn ang="0">
                  <a:pos x="276" y="322"/>
                </a:cxn>
                <a:cxn ang="0">
                  <a:pos x="252" y="326"/>
                </a:cxn>
                <a:cxn ang="0">
                  <a:pos x="208" y="329"/>
                </a:cxn>
                <a:cxn ang="0">
                  <a:pos x="197" y="320"/>
                </a:cxn>
                <a:cxn ang="0">
                  <a:pos x="192" y="317"/>
                </a:cxn>
                <a:cxn ang="0">
                  <a:pos x="155" y="324"/>
                </a:cxn>
                <a:cxn ang="0">
                  <a:pos x="129" y="308"/>
                </a:cxn>
                <a:cxn ang="0">
                  <a:pos x="100" y="307"/>
                </a:cxn>
                <a:cxn ang="0">
                  <a:pos x="77" y="308"/>
                </a:cxn>
                <a:cxn ang="0">
                  <a:pos x="58" y="249"/>
                </a:cxn>
                <a:cxn ang="0">
                  <a:pos x="44" y="237"/>
                </a:cxn>
                <a:cxn ang="0">
                  <a:pos x="30" y="229"/>
                </a:cxn>
                <a:cxn ang="0">
                  <a:pos x="8" y="205"/>
                </a:cxn>
                <a:cxn ang="0">
                  <a:pos x="10" y="194"/>
                </a:cxn>
                <a:cxn ang="0">
                  <a:pos x="15" y="191"/>
                </a:cxn>
                <a:cxn ang="0">
                  <a:pos x="15" y="179"/>
                </a:cxn>
                <a:cxn ang="0">
                  <a:pos x="4" y="177"/>
                </a:cxn>
                <a:cxn ang="0">
                  <a:pos x="18" y="156"/>
                </a:cxn>
                <a:cxn ang="0">
                  <a:pos x="8" y="82"/>
                </a:cxn>
                <a:cxn ang="0">
                  <a:pos x="3" y="41"/>
                </a:cxn>
                <a:cxn ang="0">
                  <a:pos x="6" y="28"/>
                </a:cxn>
                <a:cxn ang="0">
                  <a:pos x="18" y="34"/>
                </a:cxn>
                <a:cxn ang="0">
                  <a:pos x="27" y="41"/>
                </a:cxn>
                <a:cxn ang="0">
                  <a:pos x="58" y="56"/>
                </a:cxn>
                <a:cxn ang="0">
                  <a:pos x="84" y="69"/>
                </a:cxn>
                <a:cxn ang="0">
                  <a:pos x="102" y="80"/>
                </a:cxn>
                <a:cxn ang="0">
                  <a:pos x="105" y="100"/>
                </a:cxn>
                <a:cxn ang="0">
                  <a:pos x="93" y="103"/>
                </a:cxn>
                <a:cxn ang="0">
                  <a:pos x="74" y="126"/>
                </a:cxn>
                <a:cxn ang="0">
                  <a:pos x="88" y="139"/>
                </a:cxn>
                <a:cxn ang="0">
                  <a:pos x="74" y="158"/>
                </a:cxn>
                <a:cxn ang="0">
                  <a:pos x="87" y="163"/>
                </a:cxn>
                <a:cxn ang="0">
                  <a:pos x="98" y="168"/>
                </a:cxn>
                <a:cxn ang="0">
                  <a:pos x="109" y="160"/>
                </a:cxn>
                <a:cxn ang="0">
                  <a:pos x="129" y="130"/>
                </a:cxn>
                <a:cxn ang="0">
                  <a:pos x="133" y="115"/>
                </a:cxn>
                <a:cxn ang="0">
                  <a:pos x="142" y="102"/>
                </a:cxn>
                <a:cxn ang="0">
                  <a:pos x="151" y="107"/>
                </a:cxn>
                <a:cxn ang="0">
                  <a:pos x="142" y="76"/>
                </a:cxn>
                <a:cxn ang="0">
                  <a:pos x="144" y="23"/>
                </a:cxn>
                <a:cxn ang="0">
                  <a:pos x="142" y="17"/>
                </a:cxn>
                <a:cxn ang="0">
                  <a:pos x="143" y="11"/>
                </a:cxn>
                <a:cxn ang="0">
                  <a:pos x="137" y="5"/>
                </a:cxn>
              </a:cxnLst>
              <a:rect l="0" t="0" r="r" b="b"/>
              <a:pathLst>
                <a:path w="478" h="349">
                  <a:moveTo>
                    <a:pt x="136" y="0"/>
                  </a:moveTo>
                  <a:lnTo>
                    <a:pt x="137" y="0"/>
                  </a:lnTo>
                  <a:lnTo>
                    <a:pt x="140" y="2"/>
                  </a:lnTo>
                  <a:lnTo>
                    <a:pt x="141" y="3"/>
                  </a:lnTo>
                  <a:lnTo>
                    <a:pt x="145" y="5"/>
                  </a:lnTo>
                  <a:lnTo>
                    <a:pt x="147" y="5"/>
                  </a:lnTo>
                  <a:lnTo>
                    <a:pt x="157" y="6"/>
                  </a:lnTo>
                  <a:lnTo>
                    <a:pt x="180" y="11"/>
                  </a:lnTo>
                  <a:lnTo>
                    <a:pt x="195" y="16"/>
                  </a:lnTo>
                  <a:lnTo>
                    <a:pt x="208" y="21"/>
                  </a:lnTo>
                  <a:lnTo>
                    <a:pt x="222" y="21"/>
                  </a:lnTo>
                  <a:lnTo>
                    <a:pt x="230" y="25"/>
                  </a:lnTo>
                  <a:lnTo>
                    <a:pt x="238" y="30"/>
                  </a:lnTo>
                  <a:lnTo>
                    <a:pt x="244" y="33"/>
                  </a:lnTo>
                  <a:lnTo>
                    <a:pt x="247" y="33"/>
                  </a:lnTo>
                  <a:lnTo>
                    <a:pt x="249" y="31"/>
                  </a:lnTo>
                  <a:lnTo>
                    <a:pt x="252" y="30"/>
                  </a:lnTo>
                  <a:lnTo>
                    <a:pt x="256" y="30"/>
                  </a:lnTo>
                  <a:lnTo>
                    <a:pt x="265" y="34"/>
                  </a:lnTo>
                  <a:lnTo>
                    <a:pt x="276" y="39"/>
                  </a:lnTo>
                  <a:lnTo>
                    <a:pt x="290" y="39"/>
                  </a:lnTo>
                  <a:lnTo>
                    <a:pt x="297" y="41"/>
                  </a:lnTo>
                  <a:lnTo>
                    <a:pt x="303" y="45"/>
                  </a:lnTo>
                  <a:lnTo>
                    <a:pt x="310" y="47"/>
                  </a:lnTo>
                  <a:lnTo>
                    <a:pt x="334" y="53"/>
                  </a:lnTo>
                  <a:lnTo>
                    <a:pt x="357" y="59"/>
                  </a:lnTo>
                  <a:lnTo>
                    <a:pt x="383" y="62"/>
                  </a:lnTo>
                  <a:lnTo>
                    <a:pt x="408" y="67"/>
                  </a:lnTo>
                  <a:lnTo>
                    <a:pt x="411" y="68"/>
                  </a:lnTo>
                  <a:lnTo>
                    <a:pt x="414" y="69"/>
                  </a:lnTo>
                  <a:lnTo>
                    <a:pt x="417" y="72"/>
                  </a:lnTo>
                  <a:lnTo>
                    <a:pt x="419" y="73"/>
                  </a:lnTo>
                  <a:lnTo>
                    <a:pt x="440" y="76"/>
                  </a:lnTo>
                  <a:lnTo>
                    <a:pt x="460" y="79"/>
                  </a:lnTo>
                  <a:lnTo>
                    <a:pt x="478" y="83"/>
                  </a:lnTo>
                  <a:lnTo>
                    <a:pt x="475" y="93"/>
                  </a:lnTo>
                  <a:lnTo>
                    <a:pt x="474" y="102"/>
                  </a:lnTo>
                  <a:lnTo>
                    <a:pt x="473" y="115"/>
                  </a:lnTo>
                  <a:lnTo>
                    <a:pt x="473" y="116"/>
                  </a:lnTo>
                  <a:lnTo>
                    <a:pt x="471" y="117"/>
                  </a:lnTo>
                  <a:lnTo>
                    <a:pt x="471" y="123"/>
                  </a:lnTo>
                  <a:lnTo>
                    <a:pt x="470" y="125"/>
                  </a:lnTo>
                  <a:lnTo>
                    <a:pt x="470" y="126"/>
                  </a:lnTo>
                  <a:lnTo>
                    <a:pt x="469" y="126"/>
                  </a:lnTo>
                  <a:lnTo>
                    <a:pt x="468" y="128"/>
                  </a:lnTo>
                  <a:lnTo>
                    <a:pt x="466" y="128"/>
                  </a:lnTo>
                  <a:lnTo>
                    <a:pt x="464" y="129"/>
                  </a:lnTo>
                  <a:lnTo>
                    <a:pt x="464" y="130"/>
                  </a:lnTo>
                  <a:lnTo>
                    <a:pt x="467" y="135"/>
                  </a:lnTo>
                  <a:lnTo>
                    <a:pt x="467" y="140"/>
                  </a:lnTo>
                  <a:lnTo>
                    <a:pt x="464" y="151"/>
                  </a:lnTo>
                  <a:lnTo>
                    <a:pt x="462" y="163"/>
                  </a:lnTo>
                  <a:lnTo>
                    <a:pt x="459" y="174"/>
                  </a:lnTo>
                  <a:lnTo>
                    <a:pt x="456" y="188"/>
                  </a:lnTo>
                  <a:lnTo>
                    <a:pt x="452" y="213"/>
                  </a:lnTo>
                  <a:lnTo>
                    <a:pt x="445" y="238"/>
                  </a:lnTo>
                  <a:lnTo>
                    <a:pt x="439" y="263"/>
                  </a:lnTo>
                  <a:lnTo>
                    <a:pt x="433" y="286"/>
                  </a:lnTo>
                  <a:lnTo>
                    <a:pt x="431" y="310"/>
                  </a:lnTo>
                  <a:lnTo>
                    <a:pt x="429" y="311"/>
                  </a:lnTo>
                  <a:lnTo>
                    <a:pt x="428" y="313"/>
                  </a:lnTo>
                  <a:lnTo>
                    <a:pt x="427" y="314"/>
                  </a:lnTo>
                  <a:lnTo>
                    <a:pt x="426" y="317"/>
                  </a:lnTo>
                  <a:lnTo>
                    <a:pt x="425" y="318"/>
                  </a:lnTo>
                  <a:lnTo>
                    <a:pt x="425" y="320"/>
                  </a:lnTo>
                  <a:lnTo>
                    <a:pt x="426" y="321"/>
                  </a:lnTo>
                  <a:lnTo>
                    <a:pt x="428" y="322"/>
                  </a:lnTo>
                  <a:lnTo>
                    <a:pt x="429" y="324"/>
                  </a:lnTo>
                  <a:lnTo>
                    <a:pt x="431" y="326"/>
                  </a:lnTo>
                  <a:lnTo>
                    <a:pt x="431" y="335"/>
                  </a:lnTo>
                  <a:lnTo>
                    <a:pt x="429" y="342"/>
                  </a:lnTo>
                  <a:lnTo>
                    <a:pt x="431" y="349"/>
                  </a:lnTo>
                  <a:lnTo>
                    <a:pt x="415" y="349"/>
                  </a:lnTo>
                  <a:lnTo>
                    <a:pt x="399" y="347"/>
                  </a:lnTo>
                  <a:lnTo>
                    <a:pt x="369" y="338"/>
                  </a:lnTo>
                  <a:lnTo>
                    <a:pt x="355" y="335"/>
                  </a:lnTo>
                  <a:lnTo>
                    <a:pt x="341" y="334"/>
                  </a:lnTo>
                  <a:lnTo>
                    <a:pt x="329" y="332"/>
                  </a:lnTo>
                  <a:lnTo>
                    <a:pt x="328" y="331"/>
                  </a:lnTo>
                  <a:lnTo>
                    <a:pt x="328" y="329"/>
                  </a:lnTo>
                  <a:lnTo>
                    <a:pt x="327" y="328"/>
                  </a:lnTo>
                  <a:lnTo>
                    <a:pt x="327" y="326"/>
                  </a:lnTo>
                  <a:lnTo>
                    <a:pt x="325" y="326"/>
                  </a:lnTo>
                  <a:lnTo>
                    <a:pt x="322" y="327"/>
                  </a:lnTo>
                  <a:lnTo>
                    <a:pt x="320" y="329"/>
                  </a:lnTo>
                  <a:lnTo>
                    <a:pt x="318" y="329"/>
                  </a:lnTo>
                  <a:lnTo>
                    <a:pt x="311" y="327"/>
                  </a:lnTo>
                  <a:lnTo>
                    <a:pt x="308" y="325"/>
                  </a:lnTo>
                  <a:lnTo>
                    <a:pt x="305" y="324"/>
                  </a:lnTo>
                  <a:lnTo>
                    <a:pt x="282" y="324"/>
                  </a:lnTo>
                  <a:lnTo>
                    <a:pt x="276" y="322"/>
                  </a:lnTo>
                  <a:lnTo>
                    <a:pt x="262" y="320"/>
                  </a:lnTo>
                  <a:lnTo>
                    <a:pt x="259" y="320"/>
                  </a:lnTo>
                  <a:lnTo>
                    <a:pt x="258" y="321"/>
                  </a:lnTo>
                  <a:lnTo>
                    <a:pt x="257" y="324"/>
                  </a:lnTo>
                  <a:lnTo>
                    <a:pt x="256" y="325"/>
                  </a:lnTo>
                  <a:lnTo>
                    <a:pt x="256" y="326"/>
                  </a:lnTo>
                  <a:lnTo>
                    <a:pt x="252" y="326"/>
                  </a:lnTo>
                  <a:lnTo>
                    <a:pt x="248" y="325"/>
                  </a:lnTo>
                  <a:lnTo>
                    <a:pt x="244" y="324"/>
                  </a:lnTo>
                  <a:lnTo>
                    <a:pt x="240" y="324"/>
                  </a:lnTo>
                  <a:lnTo>
                    <a:pt x="234" y="325"/>
                  </a:lnTo>
                  <a:lnTo>
                    <a:pt x="226" y="326"/>
                  </a:lnTo>
                  <a:lnTo>
                    <a:pt x="216" y="328"/>
                  </a:lnTo>
                  <a:lnTo>
                    <a:pt x="208" y="329"/>
                  </a:lnTo>
                  <a:lnTo>
                    <a:pt x="202" y="329"/>
                  </a:lnTo>
                  <a:lnTo>
                    <a:pt x="201" y="328"/>
                  </a:lnTo>
                  <a:lnTo>
                    <a:pt x="201" y="327"/>
                  </a:lnTo>
                  <a:lnTo>
                    <a:pt x="198" y="324"/>
                  </a:lnTo>
                  <a:lnTo>
                    <a:pt x="194" y="324"/>
                  </a:lnTo>
                  <a:lnTo>
                    <a:pt x="195" y="321"/>
                  </a:lnTo>
                  <a:lnTo>
                    <a:pt x="197" y="320"/>
                  </a:lnTo>
                  <a:lnTo>
                    <a:pt x="197" y="319"/>
                  </a:lnTo>
                  <a:lnTo>
                    <a:pt x="195" y="318"/>
                  </a:lnTo>
                  <a:lnTo>
                    <a:pt x="195" y="317"/>
                  </a:lnTo>
                  <a:lnTo>
                    <a:pt x="194" y="314"/>
                  </a:lnTo>
                  <a:lnTo>
                    <a:pt x="194" y="312"/>
                  </a:lnTo>
                  <a:lnTo>
                    <a:pt x="192" y="314"/>
                  </a:lnTo>
                  <a:lnTo>
                    <a:pt x="192" y="317"/>
                  </a:lnTo>
                  <a:lnTo>
                    <a:pt x="193" y="318"/>
                  </a:lnTo>
                  <a:lnTo>
                    <a:pt x="194" y="318"/>
                  </a:lnTo>
                  <a:lnTo>
                    <a:pt x="194" y="320"/>
                  </a:lnTo>
                  <a:lnTo>
                    <a:pt x="191" y="320"/>
                  </a:lnTo>
                  <a:lnTo>
                    <a:pt x="188" y="318"/>
                  </a:lnTo>
                  <a:lnTo>
                    <a:pt x="183" y="324"/>
                  </a:lnTo>
                  <a:lnTo>
                    <a:pt x="155" y="324"/>
                  </a:lnTo>
                  <a:lnTo>
                    <a:pt x="155" y="319"/>
                  </a:lnTo>
                  <a:lnTo>
                    <a:pt x="152" y="317"/>
                  </a:lnTo>
                  <a:lnTo>
                    <a:pt x="151" y="317"/>
                  </a:lnTo>
                  <a:lnTo>
                    <a:pt x="149" y="314"/>
                  </a:lnTo>
                  <a:lnTo>
                    <a:pt x="149" y="312"/>
                  </a:lnTo>
                  <a:lnTo>
                    <a:pt x="138" y="311"/>
                  </a:lnTo>
                  <a:lnTo>
                    <a:pt x="129" y="308"/>
                  </a:lnTo>
                  <a:lnTo>
                    <a:pt x="122" y="305"/>
                  </a:lnTo>
                  <a:lnTo>
                    <a:pt x="113" y="304"/>
                  </a:lnTo>
                  <a:lnTo>
                    <a:pt x="108" y="306"/>
                  </a:lnTo>
                  <a:lnTo>
                    <a:pt x="105" y="310"/>
                  </a:lnTo>
                  <a:lnTo>
                    <a:pt x="101" y="310"/>
                  </a:lnTo>
                  <a:lnTo>
                    <a:pt x="100" y="308"/>
                  </a:lnTo>
                  <a:lnTo>
                    <a:pt x="100" y="307"/>
                  </a:lnTo>
                  <a:lnTo>
                    <a:pt x="99" y="306"/>
                  </a:lnTo>
                  <a:lnTo>
                    <a:pt x="95" y="306"/>
                  </a:lnTo>
                  <a:lnTo>
                    <a:pt x="92" y="308"/>
                  </a:lnTo>
                  <a:lnTo>
                    <a:pt x="87" y="311"/>
                  </a:lnTo>
                  <a:lnTo>
                    <a:pt x="86" y="312"/>
                  </a:lnTo>
                  <a:lnTo>
                    <a:pt x="85" y="312"/>
                  </a:lnTo>
                  <a:lnTo>
                    <a:pt x="77" y="308"/>
                  </a:lnTo>
                  <a:lnTo>
                    <a:pt x="69" y="303"/>
                  </a:lnTo>
                  <a:lnTo>
                    <a:pt x="59" y="298"/>
                  </a:lnTo>
                  <a:lnTo>
                    <a:pt x="59" y="283"/>
                  </a:lnTo>
                  <a:lnTo>
                    <a:pt x="60" y="269"/>
                  </a:lnTo>
                  <a:lnTo>
                    <a:pt x="59" y="256"/>
                  </a:lnTo>
                  <a:lnTo>
                    <a:pt x="59" y="250"/>
                  </a:lnTo>
                  <a:lnTo>
                    <a:pt x="58" y="249"/>
                  </a:lnTo>
                  <a:lnTo>
                    <a:pt x="58" y="248"/>
                  </a:lnTo>
                  <a:lnTo>
                    <a:pt x="57" y="248"/>
                  </a:lnTo>
                  <a:lnTo>
                    <a:pt x="57" y="250"/>
                  </a:lnTo>
                  <a:lnTo>
                    <a:pt x="52" y="247"/>
                  </a:lnTo>
                  <a:lnTo>
                    <a:pt x="49" y="243"/>
                  </a:lnTo>
                  <a:lnTo>
                    <a:pt x="46" y="240"/>
                  </a:lnTo>
                  <a:lnTo>
                    <a:pt x="44" y="237"/>
                  </a:lnTo>
                  <a:lnTo>
                    <a:pt x="41" y="236"/>
                  </a:lnTo>
                  <a:lnTo>
                    <a:pt x="34" y="238"/>
                  </a:lnTo>
                  <a:lnTo>
                    <a:pt x="35" y="236"/>
                  </a:lnTo>
                  <a:lnTo>
                    <a:pt x="36" y="235"/>
                  </a:lnTo>
                  <a:lnTo>
                    <a:pt x="34" y="235"/>
                  </a:lnTo>
                  <a:lnTo>
                    <a:pt x="34" y="236"/>
                  </a:lnTo>
                  <a:lnTo>
                    <a:pt x="30" y="229"/>
                  </a:lnTo>
                  <a:lnTo>
                    <a:pt x="25" y="224"/>
                  </a:lnTo>
                  <a:lnTo>
                    <a:pt x="17" y="224"/>
                  </a:lnTo>
                  <a:lnTo>
                    <a:pt x="16" y="223"/>
                  </a:lnTo>
                  <a:lnTo>
                    <a:pt x="16" y="222"/>
                  </a:lnTo>
                  <a:lnTo>
                    <a:pt x="13" y="219"/>
                  </a:lnTo>
                  <a:lnTo>
                    <a:pt x="8" y="219"/>
                  </a:lnTo>
                  <a:lnTo>
                    <a:pt x="8" y="205"/>
                  </a:lnTo>
                  <a:lnTo>
                    <a:pt x="7" y="202"/>
                  </a:lnTo>
                  <a:lnTo>
                    <a:pt x="7" y="199"/>
                  </a:lnTo>
                  <a:lnTo>
                    <a:pt x="8" y="198"/>
                  </a:lnTo>
                  <a:lnTo>
                    <a:pt x="10" y="196"/>
                  </a:lnTo>
                  <a:lnTo>
                    <a:pt x="14" y="196"/>
                  </a:lnTo>
                  <a:lnTo>
                    <a:pt x="11" y="194"/>
                  </a:lnTo>
                  <a:lnTo>
                    <a:pt x="10" y="194"/>
                  </a:lnTo>
                  <a:lnTo>
                    <a:pt x="9" y="193"/>
                  </a:lnTo>
                  <a:lnTo>
                    <a:pt x="8" y="191"/>
                  </a:lnTo>
                  <a:lnTo>
                    <a:pt x="8" y="188"/>
                  </a:lnTo>
                  <a:lnTo>
                    <a:pt x="10" y="188"/>
                  </a:lnTo>
                  <a:lnTo>
                    <a:pt x="13" y="189"/>
                  </a:lnTo>
                  <a:lnTo>
                    <a:pt x="14" y="189"/>
                  </a:lnTo>
                  <a:lnTo>
                    <a:pt x="15" y="191"/>
                  </a:lnTo>
                  <a:lnTo>
                    <a:pt x="16" y="191"/>
                  </a:lnTo>
                  <a:lnTo>
                    <a:pt x="17" y="189"/>
                  </a:lnTo>
                  <a:lnTo>
                    <a:pt x="20" y="188"/>
                  </a:lnTo>
                  <a:lnTo>
                    <a:pt x="21" y="186"/>
                  </a:lnTo>
                  <a:lnTo>
                    <a:pt x="21" y="184"/>
                  </a:lnTo>
                  <a:lnTo>
                    <a:pt x="16" y="179"/>
                  </a:lnTo>
                  <a:lnTo>
                    <a:pt x="15" y="179"/>
                  </a:lnTo>
                  <a:lnTo>
                    <a:pt x="15" y="178"/>
                  </a:lnTo>
                  <a:lnTo>
                    <a:pt x="17" y="177"/>
                  </a:lnTo>
                  <a:lnTo>
                    <a:pt x="15" y="174"/>
                  </a:lnTo>
                  <a:lnTo>
                    <a:pt x="14" y="175"/>
                  </a:lnTo>
                  <a:lnTo>
                    <a:pt x="11" y="175"/>
                  </a:lnTo>
                  <a:lnTo>
                    <a:pt x="9" y="177"/>
                  </a:lnTo>
                  <a:lnTo>
                    <a:pt x="4" y="177"/>
                  </a:lnTo>
                  <a:lnTo>
                    <a:pt x="3" y="174"/>
                  </a:lnTo>
                  <a:lnTo>
                    <a:pt x="4" y="168"/>
                  </a:lnTo>
                  <a:lnTo>
                    <a:pt x="9" y="165"/>
                  </a:lnTo>
                  <a:lnTo>
                    <a:pt x="14" y="164"/>
                  </a:lnTo>
                  <a:lnTo>
                    <a:pt x="21" y="163"/>
                  </a:lnTo>
                  <a:lnTo>
                    <a:pt x="25" y="160"/>
                  </a:lnTo>
                  <a:lnTo>
                    <a:pt x="18" y="156"/>
                  </a:lnTo>
                  <a:lnTo>
                    <a:pt x="13" y="150"/>
                  </a:lnTo>
                  <a:lnTo>
                    <a:pt x="6" y="146"/>
                  </a:lnTo>
                  <a:lnTo>
                    <a:pt x="7" y="133"/>
                  </a:lnTo>
                  <a:lnTo>
                    <a:pt x="6" y="118"/>
                  </a:lnTo>
                  <a:lnTo>
                    <a:pt x="6" y="103"/>
                  </a:lnTo>
                  <a:lnTo>
                    <a:pt x="7" y="94"/>
                  </a:lnTo>
                  <a:lnTo>
                    <a:pt x="8" y="82"/>
                  </a:lnTo>
                  <a:lnTo>
                    <a:pt x="6" y="69"/>
                  </a:lnTo>
                  <a:lnTo>
                    <a:pt x="4" y="67"/>
                  </a:lnTo>
                  <a:lnTo>
                    <a:pt x="1" y="63"/>
                  </a:lnTo>
                  <a:lnTo>
                    <a:pt x="0" y="61"/>
                  </a:lnTo>
                  <a:lnTo>
                    <a:pt x="0" y="39"/>
                  </a:lnTo>
                  <a:lnTo>
                    <a:pt x="1" y="40"/>
                  </a:lnTo>
                  <a:lnTo>
                    <a:pt x="3" y="41"/>
                  </a:lnTo>
                  <a:lnTo>
                    <a:pt x="6" y="41"/>
                  </a:lnTo>
                  <a:lnTo>
                    <a:pt x="6" y="40"/>
                  </a:lnTo>
                  <a:lnTo>
                    <a:pt x="4" y="39"/>
                  </a:lnTo>
                  <a:lnTo>
                    <a:pt x="3" y="37"/>
                  </a:lnTo>
                  <a:lnTo>
                    <a:pt x="3" y="32"/>
                  </a:lnTo>
                  <a:lnTo>
                    <a:pt x="4" y="31"/>
                  </a:lnTo>
                  <a:lnTo>
                    <a:pt x="6" y="28"/>
                  </a:lnTo>
                  <a:lnTo>
                    <a:pt x="9" y="25"/>
                  </a:lnTo>
                  <a:lnTo>
                    <a:pt x="6" y="25"/>
                  </a:lnTo>
                  <a:lnTo>
                    <a:pt x="6" y="23"/>
                  </a:lnTo>
                  <a:lnTo>
                    <a:pt x="7" y="21"/>
                  </a:lnTo>
                  <a:lnTo>
                    <a:pt x="10" y="25"/>
                  </a:lnTo>
                  <a:lnTo>
                    <a:pt x="11" y="27"/>
                  </a:lnTo>
                  <a:lnTo>
                    <a:pt x="18" y="34"/>
                  </a:lnTo>
                  <a:lnTo>
                    <a:pt x="23" y="37"/>
                  </a:lnTo>
                  <a:lnTo>
                    <a:pt x="24" y="39"/>
                  </a:lnTo>
                  <a:lnTo>
                    <a:pt x="24" y="44"/>
                  </a:lnTo>
                  <a:lnTo>
                    <a:pt x="23" y="47"/>
                  </a:lnTo>
                  <a:lnTo>
                    <a:pt x="25" y="45"/>
                  </a:lnTo>
                  <a:lnTo>
                    <a:pt x="25" y="42"/>
                  </a:lnTo>
                  <a:lnTo>
                    <a:pt x="27" y="41"/>
                  </a:lnTo>
                  <a:lnTo>
                    <a:pt x="31" y="41"/>
                  </a:lnTo>
                  <a:lnTo>
                    <a:pt x="32" y="47"/>
                  </a:lnTo>
                  <a:lnTo>
                    <a:pt x="37" y="49"/>
                  </a:lnTo>
                  <a:lnTo>
                    <a:pt x="43" y="52"/>
                  </a:lnTo>
                  <a:lnTo>
                    <a:pt x="49" y="53"/>
                  </a:lnTo>
                  <a:lnTo>
                    <a:pt x="57" y="55"/>
                  </a:lnTo>
                  <a:lnTo>
                    <a:pt x="58" y="56"/>
                  </a:lnTo>
                  <a:lnTo>
                    <a:pt x="58" y="60"/>
                  </a:lnTo>
                  <a:lnTo>
                    <a:pt x="59" y="61"/>
                  </a:lnTo>
                  <a:lnTo>
                    <a:pt x="62" y="62"/>
                  </a:lnTo>
                  <a:lnTo>
                    <a:pt x="73" y="62"/>
                  </a:lnTo>
                  <a:lnTo>
                    <a:pt x="78" y="65"/>
                  </a:lnTo>
                  <a:lnTo>
                    <a:pt x="81" y="68"/>
                  </a:lnTo>
                  <a:lnTo>
                    <a:pt x="84" y="69"/>
                  </a:lnTo>
                  <a:lnTo>
                    <a:pt x="89" y="69"/>
                  </a:lnTo>
                  <a:lnTo>
                    <a:pt x="93" y="67"/>
                  </a:lnTo>
                  <a:lnTo>
                    <a:pt x="93" y="73"/>
                  </a:lnTo>
                  <a:lnTo>
                    <a:pt x="96" y="76"/>
                  </a:lnTo>
                  <a:lnTo>
                    <a:pt x="98" y="76"/>
                  </a:lnTo>
                  <a:lnTo>
                    <a:pt x="100" y="77"/>
                  </a:lnTo>
                  <a:lnTo>
                    <a:pt x="102" y="80"/>
                  </a:lnTo>
                  <a:lnTo>
                    <a:pt x="103" y="80"/>
                  </a:lnTo>
                  <a:lnTo>
                    <a:pt x="102" y="82"/>
                  </a:lnTo>
                  <a:lnTo>
                    <a:pt x="101" y="83"/>
                  </a:lnTo>
                  <a:lnTo>
                    <a:pt x="113" y="83"/>
                  </a:lnTo>
                  <a:lnTo>
                    <a:pt x="113" y="101"/>
                  </a:lnTo>
                  <a:lnTo>
                    <a:pt x="109" y="100"/>
                  </a:lnTo>
                  <a:lnTo>
                    <a:pt x="105" y="100"/>
                  </a:lnTo>
                  <a:lnTo>
                    <a:pt x="103" y="101"/>
                  </a:lnTo>
                  <a:lnTo>
                    <a:pt x="101" y="101"/>
                  </a:lnTo>
                  <a:lnTo>
                    <a:pt x="100" y="102"/>
                  </a:lnTo>
                  <a:lnTo>
                    <a:pt x="98" y="102"/>
                  </a:lnTo>
                  <a:lnTo>
                    <a:pt x="95" y="101"/>
                  </a:lnTo>
                  <a:lnTo>
                    <a:pt x="93" y="101"/>
                  </a:lnTo>
                  <a:lnTo>
                    <a:pt x="93" y="103"/>
                  </a:lnTo>
                  <a:lnTo>
                    <a:pt x="95" y="105"/>
                  </a:lnTo>
                  <a:lnTo>
                    <a:pt x="96" y="108"/>
                  </a:lnTo>
                  <a:lnTo>
                    <a:pt x="96" y="110"/>
                  </a:lnTo>
                  <a:lnTo>
                    <a:pt x="95" y="112"/>
                  </a:lnTo>
                  <a:lnTo>
                    <a:pt x="91" y="116"/>
                  </a:lnTo>
                  <a:lnTo>
                    <a:pt x="82" y="121"/>
                  </a:lnTo>
                  <a:lnTo>
                    <a:pt x="74" y="126"/>
                  </a:lnTo>
                  <a:lnTo>
                    <a:pt x="71" y="131"/>
                  </a:lnTo>
                  <a:lnTo>
                    <a:pt x="71" y="135"/>
                  </a:lnTo>
                  <a:lnTo>
                    <a:pt x="75" y="139"/>
                  </a:lnTo>
                  <a:lnTo>
                    <a:pt x="75" y="142"/>
                  </a:lnTo>
                  <a:lnTo>
                    <a:pt x="73" y="143"/>
                  </a:lnTo>
                  <a:lnTo>
                    <a:pt x="80" y="140"/>
                  </a:lnTo>
                  <a:lnTo>
                    <a:pt x="88" y="139"/>
                  </a:lnTo>
                  <a:lnTo>
                    <a:pt x="95" y="137"/>
                  </a:lnTo>
                  <a:lnTo>
                    <a:pt x="89" y="142"/>
                  </a:lnTo>
                  <a:lnTo>
                    <a:pt x="85" y="147"/>
                  </a:lnTo>
                  <a:lnTo>
                    <a:pt x="79" y="152"/>
                  </a:lnTo>
                  <a:lnTo>
                    <a:pt x="71" y="154"/>
                  </a:lnTo>
                  <a:lnTo>
                    <a:pt x="73" y="156"/>
                  </a:lnTo>
                  <a:lnTo>
                    <a:pt x="74" y="158"/>
                  </a:lnTo>
                  <a:lnTo>
                    <a:pt x="74" y="160"/>
                  </a:lnTo>
                  <a:lnTo>
                    <a:pt x="75" y="164"/>
                  </a:lnTo>
                  <a:lnTo>
                    <a:pt x="78" y="168"/>
                  </a:lnTo>
                  <a:lnTo>
                    <a:pt x="79" y="170"/>
                  </a:lnTo>
                  <a:lnTo>
                    <a:pt x="81" y="171"/>
                  </a:lnTo>
                  <a:lnTo>
                    <a:pt x="84" y="170"/>
                  </a:lnTo>
                  <a:lnTo>
                    <a:pt x="87" y="163"/>
                  </a:lnTo>
                  <a:lnTo>
                    <a:pt x="87" y="164"/>
                  </a:lnTo>
                  <a:lnTo>
                    <a:pt x="88" y="166"/>
                  </a:lnTo>
                  <a:lnTo>
                    <a:pt x="92" y="170"/>
                  </a:lnTo>
                  <a:lnTo>
                    <a:pt x="92" y="172"/>
                  </a:lnTo>
                  <a:lnTo>
                    <a:pt x="91" y="174"/>
                  </a:lnTo>
                  <a:lnTo>
                    <a:pt x="94" y="172"/>
                  </a:lnTo>
                  <a:lnTo>
                    <a:pt x="98" y="168"/>
                  </a:lnTo>
                  <a:lnTo>
                    <a:pt x="100" y="165"/>
                  </a:lnTo>
                  <a:lnTo>
                    <a:pt x="102" y="163"/>
                  </a:lnTo>
                  <a:lnTo>
                    <a:pt x="105" y="159"/>
                  </a:lnTo>
                  <a:lnTo>
                    <a:pt x="107" y="157"/>
                  </a:lnTo>
                  <a:lnTo>
                    <a:pt x="108" y="157"/>
                  </a:lnTo>
                  <a:lnTo>
                    <a:pt x="109" y="158"/>
                  </a:lnTo>
                  <a:lnTo>
                    <a:pt x="109" y="160"/>
                  </a:lnTo>
                  <a:lnTo>
                    <a:pt x="113" y="159"/>
                  </a:lnTo>
                  <a:lnTo>
                    <a:pt x="116" y="157"/>
                  </a:lnTo>
                  <a:lnTo>
                    <a:pt x="120" y="153"/>
                  </a:lnTo>
                  <a:lnTo>
                    <a:pt x="127" y="149"/>
                  </a:lnTo>
                  <a:lnTo>
                    <a:pt x="126" y="145"/>
                  </a:lnTo>
                  <a:lnTo>
                    <a:pt x="129" y="135"/>
                  </a:lnTo>
                  <a:lnTo>
                    <a:pt x="129" y="130"/>
                  </a:lnTo>
                  <a:lnTo>
                    <a:pt x="128" y="128"/>
                  </a:lnTo>
                  <a:lnTo>
                    <a:pt x="128" y="124"/>
                  </a:lnTo>
                  <a:lnTo>
                    <a:pt x="127" y="123"/>
                  </a:lnTo>
                  <a:lnTo>
                    <a:pt x="128" y="122"/>
                  </a:lnTo>
                  <a:lnTo>
                    <a:pt x="131" y="122"/>
                  </a:lnTo>
                  <a:lnTo>
                    <a:pt x="133" y="121"/>
                  </a:lnTo>
                  <a:lnTo>
                    <a:pt x="133" y="115"/>
                  </a:lnTo>
                  <a:lnTo>
                    <a:pt x="131" y="112"/>
                  </a:lnTo>
                  <a:lnTo>
                    <a:pt x="131" y="110"/>
                  </a:lnTo>
                  <a:lnTo>
                    <a:pt x="134" y="108"/>
                  </a:lnTo>
                  <a:lnTo>
                    <a:pt x="136" y="107"/>
                  </a:lnTo>
                  <a:lnTo>
                    <a:pt x="137" y="105"/>
                  </a:lnTo>
                  <a:lnTo>
                    <a:pt x="140" y="104"/>
                  </a:lnTo>
                  <a:lnTo>
                    <a:pt x="142" y="102"/>
                  </a:lnTo>
                  <a:lnTo>
                    <a:pt x="143" y="100"/>
                  </a:lnTo>
                  <a:lnTo>
                    <a:pt x="143" y="97"/>
                  </a:lnTo>
                  <a:lnTo>
                    <a:pt x="145" y="100"/>
                  </a:lnTo>
                  <a:lnTo>
                    <a:pt x="149" y="101"/>
                  </a:lnTo>
                  <a:lnTo>
                    <a:pt x="150" y="103"/>
                  </a:lnTo>
                  <a:lnTo>
                    <a:pt x="151" y="104"/>
                  </a:lnTo>
                  <a:lnTo>
                    <a:pt x="151" y="107"/>
                  </a:lnTo>
                  <a:lnTo>
                    <a:pt x="149" y="109"/>
                  </a:lnTo>
                  <a:lnTo>
                    <a:pt x="152" y="105"/>
                  </a:lnTo>
                  <a:lnTo>
                    <a:pt x="151" y="102"/>
                  </a:lnTo>
                  <a:lnTo>
                    <a:pt x="148" y="96"/>
                  </a:lnTo>
                  <a:lnTo>
                    <a:pt x="143" y="90"/>
                  </a:lnTo>
                  <a:lnTo>
                    <a:pt x="141" y="83"/>
                  </a:lnTo>
                  <a:lnTo>
                    <a:pt x="142" y="76"/>
                  </a:lnTo>
                  <a:lnTo>
                    <a:pt x="143" y="70"/>
                  </a:lnTo>
                  <a:lnTo>
                    <a:pt x="143" y="63"/>
                  </a:lnTo>
                  <a:lnTo>
                    <a:pt x="138" y="59"/>
                  </a:lnTo>
                  <a:lnTo>
                    <a:pt x="142" y="49"/>
                  </a:lnTo>
                  <a:lnTo>
                    <a:pt x="145" y="37"/>
                  </a:lnTo>
                  <a:lnTo>
                    <a:pt x="147" y="25"/>
                  </a:lnTo>
                  <a:lnTo>
                    <a:pt x="144" y="23"/>
                  </a:lnTo>
                  <a:lnTo>
                    <a:pt x="142" y="23"/>
                  </a:lnTo>
                  <a:lnTo>
                    <a:pt x="141" y="21"/>
                  </a:lnTo>
                  <a:lnTo>
                    <a:pt x="141" y="20"/>
                  </a:lnTo>
                  <a:lnTo>
                    <a:pt x="142" y="19"/>
                  </a:lnTo>
                  <a:lnTo>
                    <a:pt x="142" y="18"/>
                  </a:lnTo>
                  <a:lnTo>
                    <a:pt x="143" y="17"/>
                  </a:lnTo>
                  <a:lnTo>
                    <a:pt x="142" y="17"/>
                  </a:lnTo>
                  <a:lnTo>
                    <a:pt x="142" y="18"/>
                  </a:lnTo>
                  <a:lnTo>
                    <a:pt x="141" y="19"/>
                  </a:lnTo>
                  <a:lnTo>
                    <a:pt x="138" y="17"/>
                  </a:lnTo>
                  <a:lnTo>
                    <a:pt x="138" y="14"/>
                  </a:lnTo>
                  <a:lnTo>
                    <a:pt x="140" y="13"/>
                  </a:lnTo>
                  <a:lnTo>
                    <a:pt x="143" y="13"/>
                  </a:lnTo>
                  <a:lnTo>
                    <a:pt x="143" y="11"/>
                  </a:lnTo>
                  <a:lnTo>
                    <a:pt x="141" y="11"/>
                  </a:lnTo>
                  <a:lnTo>
                    <a:pt x="140" y="12"/>
                  </a:lnTo>
                  <a:lnTo>
                    <a:pt x="138" y="12"/>
                  </a:lnTo>
                  <a:lnTo>
                    <a:pt x="138" y="13"/>
                  </a:lnTo>
                  <a:lnTo>
                    <a:pt x="136" y="12"/>
                  </a:lnTo>
                  <a:lnTo>
                    <a:pt x="136" y="6"/>
                  </a:lnTo>
                  <a:lnTo>
                    <a:pt x="137" y="5"/>
                  </a:lnTo>
                  <a:lnTo>
                    <a:pt x="135" y="7"/>
                  </a:lnTo>
                  <a:lnTo>
                    <a:pt x="134" y="4"/>
                  </a:lnTo>
                  <a:lnTo>
                    <a:pt x="134" y="2"/>
                  </a:lnTo>
                  <a:lnTo>
                    <a:pt x="135" y="2"/>
                  </a:lnTo>
                  <a:lnTo>
                    <a:pt x="136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6" name="Group 108"/>
            <p:cNvGrpSpPr/>
            <p:nvPr/>
          </p:nvGrpSpPr>
          <p:grpSpPr>
            <a:xfrm>
              <a:off x="2131887" y="4592795"/>
              <a:ext cx="2577796" cy="1727558"/>
              <a:chOff x="3413125" y="4541838"/>
              <a:chExt cx="2276475" cy="1525588"/>
            </a:xfrm>
            <a:grpFill/>
          </p:grpSpPr>
          <p:sp>
            <p:nvSpPr>
              <p:cNvPr id="126" name="Freeform 49"/>
              <p:cNvSpPr>
                <a:spLocks/>
              </p:cNvSpPr>
              <p:nvPr/>
            </p:nvSpPr>
            <p:spPr bwMode="auto">
              <a:xfrm>
                <a:off x="4246563" y="4903788"/>
                <a:ext cx="12700" cy="190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7" y="6"/>
                  </a:cxn>
                  <a:cxn ang="0">
                    <a:pos x="8" y="10"/>
                  </a:cxn>
                  <a:cxn ang="0">
                    <a:pos x="8" y="12"/>
                  </a:cxn>
                  <a:cxn ang="0">
                    <a:pos x="6" y="11"/>
                  </a:cxn>
                  <a:cxn ang="0">
                    <a:pos x="4" y="8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8" h="12">
                    <a:moveTo>
                      <a:pt x="0" y="0"/>
                    </a:moveTo>
                    <a:lnTo>
                      <a:pt x="3" y="0"/>
                    </a:lnTo>
                    <a:lnTo>
                      <a:pt x="4" y="1"/>
                    </a:lnTo>
                    <a:lnTo>
                      <a:pt x="7" y="6"/>
                    </a:lnTo>
                    <a:lnTo>
                      <a:pt x="8" y="10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4" y="8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50"/>
              <p:cNvSpPr>
                <a:spLocks/>
              </p:cNvSpPr>
              <p:nvPr/>
            </p:nvSpPr>
            <p:spPr bwMode="auto">
              <a:xfrm>
                <a:off x="3897313" y="5137151"/>
                <a:ext cx="103188" cy="619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9" y="3"/>
                  </a:cxn>
                  <a:cxn ang="0">
                    <a:pos x="14" y="5"/>
                  </a:cxn>
                  <a:cxn ang="0">
                    <a:pos x="17" y="8"/>
                  </a:cxn>
                  <a:cxn ang="0">
                    <a:pos x="22" y="8"/>
                  </a:cxn>
                  <a:cxn ang="0">
                    <a:pos x="25" y="7"/>
                  </a:cxn>
                  <a:cxn ang="0">
                    <a:pos x="27" y="5"/>
                  </a:cxn>
                  <a:cxn ang="0">
                    <a:pos x="31" y="5"/>
                  </a:cxn>
                  <a:cxn ang="0">
                    <a:pos x="34" y="6"/>
                  </a:cxn>
                  <a:cxn ang="0">
                    <a:pos x="35" y="7"/>
                  </a:cxn>
                  <a:cxn ang="0">
                    <a:pos x="37" y="12"/>
                  </a:cxn>
                  <a:cxn ang="0">
                    <a:pos x="37" y="13"/>
                  </a:cxn>
                  <a:cxn ang="0">
                    <a:pos x="42" y="17"/>
                  </a:cxn>
                  <a:cxn ang="0">
                    <a:pos x="49" y="21"/>
                  </a:cxn>
                  <a:cxn ang="0">
                    <a:pos x="58" y="28"/>
                  </a:cxn>
                  <a:cxn ang="0">
                    <a:pos x="59" y="28"/>
                  </a:cxn>
                  <a:cxn ang="0">
                    <a:pos x="61" y="29"/>
                  </a:cxn>
                  <a:cxn ang="0">
                    <a:pos x="65" y="29"/>
                  </a:cxn>
                  <a:cxn ang="0">
                    <a:pos x="65" y="31"/>
                  </a:cxn>
                  <a:cxn ang="0">
                    <a:pos x="61" y="31"/>
                  </a:cxn>
                  <a:cxn ang="0">
                    <a:pos x="58" y="32"/>
                  </a:cxn>
                  <a:cxn ang="0">
                    <a:pos x="53" y="33"/>
                  </a:cxn>
                  <a:cxn ang="0">
                    <a:pos x="49" y="38"/>
                  </a:cxn>
                  <a:cxn ang="0">
                    <a:pos x="46" y="39"/>
                  </a:cxn>
                  <a:cxn ang="0">
                    <a:pos x="44" y="35"/>
                  </a:cxn>
                  <a:cxn ang="0">
                    <a:pos x="42" y="33"/>
                  </a:cxn>
                  <a:cxn ang="0">
                    <a:pos x="38" y="31"/>
                  </a:cxn>
                  <a:cxn ang="0">
                    <a:pos x="36" y="28"/>
                  </a:cxn>
                  <a:cxn ang="0">
                    <a:pos x="29" y="18"/>
                  </a:cxn>
                  <a:cxn ang="0">
                    <a:pos x="27" y="15"/>
                  </a:cxn>
                  <a:cxn ang="0">
                    <a:pos x="23" y="13"/>
                  </a:cxn>
                  <a:cxn ang="0">
                    <a:pos x="21" y="11"/>
                  </a:cxn>
                  <a:cxn ang="0">
                    <a:pos x="15" y="11"/>
                  </a:cxn>
                  <a:cxn ang="0">
                    <a:pos x="13" y="12"/>
                  </a:cxn>
                  <a:cxn ang="0">
                    <a:pos x="11" y="13"/>
                  </a:cxn>
                  <a:cxn ang="0">
                    <a:pos x="9" y="14"/>
                  </a:cxn>
                  <a:cxn ang="0">
                    <a:pos x="8" y="15"/>
                  </a:cxn>
                  <a:cxn ang="0">
                    <a:pos x="2" y="15"/>
                  </a:cxn>
                  <a:cxn ang="0">
                    <a:pos x="0" y="8"/>
                  </a:cxn>
                  <a:cxn ang="0">
                    <a:pos x="1" y="4"/>
                  </a:cxn>
                  <a:cxn ang="0">
                    <a:pos x="2" y="0"/>
                  </a:cxn>
                </a:cxnLst>
                <a:rect l="0" t="0" r="r" b="b"/>
                <a:pathLst>
                  <a:path w="65" h="39">
                    <a:moveTo>
                      <a:pt x="2" y="0"/>
                    </a:moveTo>
                    <a:lnTo>
                      <a:pt x="9" y="3"/>
                    </a:lnTo>
                    <a:lnTo>
                      <a:pt x="14" y="5"/>
                    </a:lnTo>
                    <a:lnTo>
                      <a:pt x="17" y="8"/>
                    </a:lnTo>
                    <a:lnTo>
                      <a:pt x="22" y="8"/>
                    </a:lnTo>
                    <a:lnTo>
                      <a:pt x="25" y="7"/>
                    </a:lnTo>
                    <a:lnTo>
                      <a:pt x="27" y="5"/>
                    </a:lnTo>
                    <a:lnTo>
                      <a:pt x="31" y="5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7" y="12"/>
                    </a:lnTo>
                    <a:lnTo>
                      <a:pt x="37" y="13"/>
                    </a:lnTo>
                    <a:lnTo>
                      <a:pt x="42" y="17"/>
                    </a:lnTo>
                    <a:lnTo>
                      <a:pt x="49" y="21"/>
                    </a:lnTo>
                    <a:lnTo>
                      <a:pt x="58" y="28"/>
                    </a:lnTo>
                    <a:lnTo>
                      <a:pt x="59" y="28"/>
                    </a:lnTo>
                    <a:lnTo>
                      <a:pt x="61" y="29"/>
                    </a:lnTo>
                    <a:lnTo>
                      <a:pt x="65" y="29"/>
                    </a:lnTo>
                    <a:lnTo>
                      <a:pt x="65" y="31"/>
                    </a:lnTo>
                    <a:lnTo>
                      <a:pt x="61" y="31"/>
                    </a:lnTo>
                    <a:lnTo>
                      <a:pt x="58" y="32"/>
                    </a:lnTo>
                    <a:lnTo>
                      <a:pt x="53" y="33"/>
                    </a:lnTo>
                    <a:lnTo>
                      <a:pt x="49" y="38"/>
                    </a:lnTo>
                    <a:lnTo>
                      <a:pt x="46" y="39"/>
                    </a:lnTo>
                    <a:lnTo>
                      <a:pt x="44" y="35"/>
                    </a:lnTo>
                    <a:lnTo>
                      <a:pt x="42" y="33"/>
                    </a:lnTo>
                    <a:lnTo>
                      <a:pt x="38" y="31"/>
                    </a:lnTo>
                    <a:lnTo>
                      <a:pt x="36" y="28"/>
                    </a:lnTo>
                    <a:lnTo>
                      <a:pt x="29" y="18"/>
                    </a:lnTo>
                    <a:lnTo>
                      <a:pt x="27" y="15"/>
                    </a:lnTo>
                    <a:lnTo>
                      <a:pt x="23" y="13"/>
                    </a:lnTo>
                    <a:lnTo>
                      <a:pt x="21" y="11"/>
                    </a:lnTo>
                    <a:lnTo>
                      <a:pt x="15" y="11"/>
                    </a:lnTo>
                    <a:lnTo>
                      <a:pt x="13" y="12"/>
                    </a:lnTo>
                    <a:lnTo>
                      <a:pt x="11" y="13"/>
                    </a:lnTo>
                    <a:lnTo>
                      <a:pt x="9" y="14"/>
                    </a:lnTo>
                    <a:lnTo>
                      <a:pt x="8" y="15"/>
                    </a:lnTo>
                    <a:lnTo>
                      <a:pt x="2" y="15"/>
                    </a:lnTo>
                    <a:lnTo>
                      <a:pt x="0" y="8"/>
                    </a:lnTo>
                    <a:lnTo>
                      <a:pt x="1" y="4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51"/>
              <p:cNvSpPr>
                <a:spLocks/>
              </p:cNvSpPr>
              <p:nvPr/>
            </p:nvSpPr>
            <p:spPr bwMode="auto">
              <a:xfrm>
                <a:off x="5400675" y="5422901"/>
                <a:ext cx="55563" cy="5397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12" y="5"/>
                  </a:cxn>
                  <a:cxn ang="0">
                    <a:pos x="14" y="9"/>
                  </a:cxn>
                  <a:cxn ang="0">
                    <a:pos x="16" y="13"/>
                  </a:cxn>
                  <a:cxn ang="0">
                    <a:pos x="20" y="17"/>
                  </a:cxn>
                  <a:cxn ang="0">
                    <a:pos x="23" y="17"/>
                  </a:cxn>
                  <a:cxn ang="0">
                    <a:pos x="25" y="19"/>
                  </a:cxn>
                  <a:cxn ang="0">
                    <a:pos x="28" y="19"/>
                  </a:cxn>
                  <a:cxn ang="0">
                    <a:pos x="30" y="20"/>
                  </a:cxn>
                  <a:cxn ang="0">
                    <a:pos x="30" y="22"/>
                  </a:cxn>
                  <a:cxn ang="0">
                    <a:pos x="31" y="24"/>
                  </a:cxn>
                  <a:cxn ang="0">
                    <a:pos x="31" y="28"/>
                  </a:cxn>
                  <a:cxn ang="0">
                    <a:pos x="33" y="30"/>
                  </a:cxn>
                  <a:cxn ang="0">
                    <a:pos x="35" y="30"/>
                  </a:cxn>
                  <a:cxn ang="0">
                    <a:pos x="34" y="33"/>
                  </a:cxn>
                  <a:cxn ang="0">
                    <a:pos x="33" y="34"/>
                  </a:cxn>
                  <a:cxn ang="0">
                    <a:pos x="31" y="34"/>
                  </a:cxn>
                  <a:cxn ang="0">
                    <a:pos x="28" y="31"/>
                  </a:cxn>
                  <a:cxn ang="0">
                    <a:pos x="28" y="34"/>
                  </a:cxn>
                  <a:cxn ang="0">
                    <a:pos x="24" y="34"/>
                  </a:cxn>
                  <a:cxn ang="0">
                    <a:pos x="21" y="33"/>
                  </a:cxn>
                  <a:cxn ang="0">
                    <a:pos x="20" y="31"/>
                  </a:cxn>
                  <a:cxn ang="0">
                    <a:pos x="20" y="29"/>
                  </a:cxn>
                  <a:cxn ang="0">
                    <a:pos x="23" y="28"/>
                  </a:cxn>
                  <a:cxn ang="0">
                    <a:pos x="19" y="28"/>
                  </a:cxn>
                  <a:cxn ang="0">
                    <a:pos x="18" y="29"/>
                  </a:cxn>
                  <a:cxn ang="0">
                    <a:pos x="18" y="30"/>
                  </a:cxn>
                  <a:cxn ang="0">
                    <a:pos x="10" y="22"/>
                  </a:cxn>
                  <a:cxn ang="0">
                    <a:pos x="4" y="13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5" y="0"/>
                  </a:cxn>
                </a:cxnLst>
                <a:rect l="0" t="0" r="r" b="b"/>
                <a:pathLst>
                  <a:path w="35" h="34">
                    <a:moveTo>
                      <a:pt x="5" y="0"/>
                    </a:moveTo>
                    <a:lnTo>
                      <a:pt x="7" y="0"/>
                    </a:lnTo>
                    <a:lnTo>
                      <a:pt x="12" y="5"/>
                    </a:lnTo>
                    <a:lnTo>
                      <a:pt x="14" y="9"/>
                    </a:lnTo>
                    <a:lnTo>
                      <a:pt x="16" y="13"/>
                    </a:lnTo>
                    <a:lnTo>
                      <a:pt x="20" y="17"/>
                    </a:lnTo>
                    <a:lnTo>
                      <a:pt x="23" y="17"/>
                    </a:lnTo>
                    <a:lnTo>
                      <a:pt x="25" y="19"/>
                    </a:lnTo>
                    <a:lnTo>
                      <a:pt x="28" y="19"/>
                    </a:lnTo>
                    <a:lnTo>
                      <a:pt x="30" y="20"/>
                    </a:lnTo>
                    <a:lnTo>
                      <a:pt x="30" y="22"/>
                    </a:lnTo>
                    <a:lnTo>
                      <a:pt x="31" y="24"/>
                    </a:lnTo>
                    <a:lnTo>
                      <a:pt x="31" y="28"/>
                    </a:lnTo>
                    <a:lnTo>
                      <a:pt x="33" y="30"/>
                    </a:lnTo>
                    <a:lnTo>
                      <a:pt x="35" y="30"/>
                    </a:lnTo>
                    <a:lnTo>
                      <a:pt x="34" y="33"/>
                    </a:lnTo>
                    <a:lnTo>
                      <a:pt x="33" y="34"/>
                    </a:lnTo>
                    <a:lnTo>
                      <a:pt x="31" y="34"/>
                    </a:lnTo>
                    <a:lnTo>
                      <a:pt x="28" y="31"/>
                    </a:lnTo>
                    <a:lnTo>
                      <a:pt x="28" y="34"/>
                    </a:lnTo>
                    <a:lnTo>
                      <a:pt x="24" y="34"/>
                    </a:lnTo>
                    <a:lnTo>
                      <a:pt x="21" y="33"/>
                    </a:lnTo>
                    <a:lnTo>
                      <a:pt x="20" y="31"/>
                    </a:lnTo>
                    <a:lnTo>
                      <a:pt x="20" y="29"/>
                    </a:lnTo>
                    <a:lnTo>
                      <a:pt x="23" y="28"/>
                    </a:lnTo>
                    <a:lnTo>
                      <a:pt x="19" y="28"/>
                    </a:lnTo>
                    <a:lnTo>
                      <a:pt x="18" y="29"/>
                    </a:lnTo>
                    <a:lnTo>
                      <a:pt x="18" y="30"/>
                    </a:lnTo>
                    <a:lnTo>
                      <a:pt x="10" y="22"/>
                    </a:lnTo>
                    <a:lnTo>
                      <a:pt x="4" y="13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52"/>
              <p:cNvSpPr>
                <a:spLocks/>
              </p:cNvSpPr>
              <p:nvPr/>
            </p:nvSpPr>
            <p:spPr bwMode="auto">
              <a:xfrm>
                <a:off x="5438775" y="5480051"/>
                <a:ext cx="12700" cy="23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7" y="1"/>
                  </a:cxn>
                  <a:cxn ang="0">
                    <a:pos x="8" y="2"/>
                  </a:cxn>
                  <a:cxn ang="0">
                    <a:pos x="8" y="6"/>
                  </a:cxn>
                  <a:cxn ang="0">
                    <a:pos x="7" y="8"/>
                  </a:cxn>
                  <a:cxn ang="0">
                    <a:pos x="6" y="9"/>
                  </a:cxn>
                  <a:cxn ang="0">
                    <a:pos x="3" y="14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8" h="15">
                    <a:moveTo>
                      <a:pt x="0" y="0"/>
                    </a:moveTo>
                    <a:lnTo>
                      <a:pt x="4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53"/>
              <p:cNvSpPr>
                <a:spLocks/>
              </p:cNvSpPr>
              <p:nvPr/>
            </p:nvSpPr>
            <p:spPr bwMode="auto">
              <a:xfrm>
                <a:off x="4030663" y="5435601"/>
                <a:ext cx="65088" cy="41275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41" y="7"/>
                  </a:cxn>
                  <a:cxn ang="0">
                    <a:pos x="39" y="12"/>
                  </a:cxn>
                  <a:cxn ang="0">
                    <a:pos x="39" y="19"/>
                  </a:cxn>
                  <a:cxn ang="0">
                    <a:pos x="41" y="23"/>
                  </a:cxn>
                  <a:cxn ang="0">
                    <a:pos x="29" y="26"/>
                  </a:cxn>
                  <a:cxn ang="0">
                    <a:pos x="17" y="23"/>
                  </a:cxn>
                  <a:cxn ang="0">
                    <a:pos x="7" y="18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3" y="7"/>
                  </a:cxn>
                  <a:cxn ang="0">
                    <a:pos x="8" y="9"/>
                  </a:cxn>
                  <a:cxn ang="0">
                    <a:pos x="11" y="9"/>
                  </a:cxn>
                  <a:cxn ang="0">
                    <a:pos x="12" y="7"/>
                  </a:cxn>
                  <a:cxn ang="0">
                    <a:pos x="17" y="5"/>
                  </a:cxn>
                  <a:cxn ang="0">
                    <a:pos x="21" y="4"/>
                  </a:cxn>
                  <a:cxn ang="0">
                    <a:pos x="23" y="2"/>
                  </a:cxn>
                  <a:cxn ang="0">
                    <a:pos x="24" y="0"/>
                  </a:cxn>
                </a:cxnLst>
                <a:rect l="0" t="0" r="r" b="b"/>
                <a:pathLst>
                  <a:path w="41" h="26">
                    <a:moveTo>
                      <a:pt x="24" y="0"/>
                    </a:moveTo>
                    <a:lnTo>
                      <a:pt x="41" y="7"/>
                    </a:lnTo>
                    <a:lnTo>
                      <a:pt x="39" y="12"/>
                    </a:lnTo>
                    <a:lnTo>
                      <a:pt x="39" y="19"/>
                    </a:lnTo>
                    <a:lnTo>
                      <a:pt x="41" y="23"/>
                    </a:lnTo>
                    <a:lnTo>
                      <a:pt x="29" y="26"/>
                    </a:lnTo>
                    <a:lnTo>
                      <a:pt x="17" y="23"/>
                    </a:lnTo>
                    <a:lnTo>
                      <a:pt x="7" y="18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8" y="9"/>
                    </a:lnTo>
                    <a:lnTo>
                      <a:pt x="11" y="9"/>
                    </a:lnTo>
                    <a:lnTo>
                      <a:pt x="12" y="7"/>
                    </a:lnTo>
                    <a:lnTo>
                      <a:pt x="17" y="5"/>
                    </a:lnTo>
                    <a:lnTo>
                      <a:pt x="21" y="4"/>
                    </a:lnTo>
                    <a:lnTo>
                      <a:pt x="23" y="2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54"/>
              <p:cNvSpPr>
                <a:spLocks/>
              </p:cNvSpPr>
              <p:nvPr/>
            </p:nvSpPr>
            <p:spPr bwMode="auto">
              <a:xfrm>
                <a:off x="5337175" y="5435601"/>
                <a:ext cx="44450" cy="5080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7" y="0"/>
                  </a:cxn>
                  <a:cxn ang="0">
                    <a:pos x="18" y="2"/>
                  </a:cxn>
                  <a:cxn ang="0">
                    <a:pos x="17" y="4"/>
                  </a:cxn>
                  <a:cxn ang="0">
                    <a:pos x="17" y="6"/>
                  </a:cxn>
                  <a:cxn ang="0">
                    <a:pos x="14" y="9"/>
                  </a:cxn>
                  <a:cxn ang="0">
                    <a:pos x="14" y="14"/>
                  </a:cxn>
                  <a:cxn ang="0">
                    <a:pos x="15" y="18"/>
                  </a:cxn>
                  <a:cxn ang="0">
                    <a:pos x="25" y="18"/>
                  </a:cxn>
                  <a:cxn ang="0">
                    <a:pos x="28" y="19"/>
                  </a:cxn>
                  <a:cxn ang="0">
                    <a:pos x="28" y="20"/>
                  </a:cxn>
                  <a:cxn ang="0">
                    <a:pos x="20" y="30"/>
                  </a:cxn>
                  <a:cxn ang="0">
                    <a:pos x="17" y="32"/>
                  </a:cxn>
                  <a:cxn ang="0">
                    <a:pos x="16" y="32"/>
                  </a:cxn>
                  <a:cxn ang="0">
                    <a:pos x="14" y="30"/>
                  </a:cxn>
                  <a:cxn ang="0">
                    <a:pos x="13" y="29"/>
                  </a:cxn>
                  <a:cxn ang="0">
                    <a:pos x="13" y="28"/>
                  </a:cxn>
                  <a:cxn ang="0">
                    <a:pos x="10" y="26"/>
                  </a:cxn>
                  <a:cxn ang="0">
                    <a:pos x="6" y="26"/>
                  </a:cxn>
                  <a:cxn ang="0">
                    <a:pos x="4" y="23"/>
                  </a:cxn>
                  <a:cxn ang="0">
                    <a:pos x="3" y="22"/>
                  </a:cxn>
                  <a:cxn ang="0">
                    <a:pos x="8" y="22"/>
                  </a:cxn>
                  <a:cxn ang="0">
                    <a:pos x="8" y="20"/>
                  </a:cxn>
                  <a:cxn ang="0">
                    <a:pos x="7" y="19"/>
                  </a:cxn>
                  <a:cxn ang="0">
                    <a:pos x="6" y="16"/>
                  </a:cxn>
                  <a:cxn ang="0">
                    <a:pos x="1" y="14"/>
                  </a:cxn>
                  <a:cxn ang="0">
                    <a:pos x="0" y="13"/>
                  </a:cxn>
                  <a:cxn ang="0">
                    <a:pos x="2" y="11"/>
                  </a:cxn>
                  <a:cxn ang="0">
                    <a:pos x="3" y="11"/>
                  </a:cxn>
                  <a:cxn ang="0">
                    <a:pos x="4" y="9"/>
                  </a:cxn>
                  <a:cxn ang="0">
                    <a:pos x="4" y="5"/>
                  </a:cxn>
                  <a:cxn ang="0">
                    <a:pos x="7" y="5"/>
                  </a:cxn>
                  <a:cxn ang="0">
                    <a:pos x="9" y="4"/>
                  </a:cxn>
                  <a:cxn ang="0">
                    <a:pos x="10" y="2"/>
                  </a:cxn>
                  <a:cxn ang="0">
                    <a:pos x="10" y="0"/>
                  </a:cxn>
                </a:cxnLst>
                <a:rect l="0" t="0" r="r" b="b"/>
                <a:pathLst>
                  <a:path w="28" h="32">
                    <a:moveTo>
                      <a:pt x="10" y="0"/>
                    </a:moveTo>
                    <a:lnTo>
                      <a:pt x="17" y="0"/>
                    </a:lnTo>
                    <a:lnTo>
                      <a:pt x="18" y="2"/>
                    </a:lnTo>
                    <a:lnTo>
                      <a:pt x="17" y="4"/>
                    </a:lnTo>
                    <a:lnTo>
                      <a:pt x="17" y="6"/>
                    </a:lnTo>
                    <a:lnTo>
                      <a:pt x="14" y="9"/>
                    </a:lnTo>
                    <a:lnTo>
                      <a:pt x="14" y="14"/>
                    </a:lnTo>
                    <a:lnTo>
                      <a:pt x="15" y="18"/>
                    </a:lnTo>
                    <a:lnTo>
                      <a:pt x="25" y="18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0" y="30"/>
                    </a:lnTo>
                    <a:lnTo>
                      <a:pt x="17" y="32"/>
                    </a:lnTo>
                    <a:lnTo>
                      <a:pt x="16" y="32"/>
                    </a:lnTo>
                    <a:lnTo>
                      <a:pt x="14" y="30"/>
                    </a:lnTo>
                    <a:lnTo>
                      <a:pt x="13" y="29"/>
                    </a:lnTo>
                    <a:lnTo>
                      <a:pt x="13" y="28"/>
                    </a:lnTo>
                    <a:lnTo>
                      <a:pt x="10" y="26"/>
                    </a:lnTo>
                    <a:lnTo>
                      <a:pt x="6" y="26"/>
                    </a:lnTo>
                    <a:lnTo>
                      <a:pt x="4" y="23"/>
                    </a:lnTo>
                    <a:lnTo>
                      <a:pt x="3" y="22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6" y="16"/>
                    </a:lnTo>
                    <a:lnTo>
                      <a:pt x="1" y="14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4" y="9"/>
                    </a:lnTo>
                    <a:lnTo>
                      <a:pt x="4" y="5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0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55"/>
              <p:cNvSpPr>
                <a:spLocks/>
              </p:cNvSpPr>
              <p:nvPr/>
            </p:nvSpPr>
            <p:spPr bwMode="auto">
              <a:xfrm>
                <a:off x="5394325" y="5464176"/>
                <a:ext cx="17463" cy="1587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4"/>
                  </a:cxn>
                  <a:cxn ang="0">
                    <a:pos x="11" y="7"/>
                  </a:cxn>
                  <a:cxn ang="0">
                    <a:pos x="11" y="10"/>
                  </a:cxn>
                  <a:cxn ang="0">
                    <a:pos x="4" y="10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1" h="10">
                    <a:moveTo>
                      <a:pt x="4" y="0"/>
                    </a:moveTo>
                    <a:lnTo>
                      <a:pt x="7" y="0"/>
                    </a:lnTo>
                    <a:lnTo>
                      <a:pt x="9" y="4"/>
                    </a:lnTo>
                    <a:lnTo>
                      <a:pt x="11" y="7"/>
                    </a:lnTo>
                    <a:lnTo>
                      <a:pt x="11" y="10"/>
                    </a:lnTo>
                    <a:lnTo>
                      <a:pt x="4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56"/>
              <p:cNvSpPr>
                <a:spLocks/>
              </p:cNvSpPr>
              <p:nvPr/>
            </p:nvSpPr>
            <p:spPr bwMode="auto">
              <a:xfrm>
                <a:off x="5370513" y="5438776"/>
                <a:ext cx="23813" cy="2063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5" y="3"/>
                  </a:cxn>
                  <a:cxn ang="0">
                    <a:pos x="15" y="5"/>
                  </a:cxn>
                  <a:cxn ang="0">
                    <a:pos x="14" y="6"/>
                  </a:cxn>
                  <a:cxn ang="0">
                    <a:pos x="14" y="7"/>
                  </a:cxn>
                  <a:cxn ang="0">
                    <a:pos x="12" y="7"/>
                  </a:cxn>
                  <a:cxn ang="0">
                    <a:pos x="11" y="9"/>
                  </a:cxn>
                  <a:cxn ang="0">
                    <a:pos x="12" y="10"/>
                  </a:cxn>
                  <a:cxn ang="0">
                    <a:pos x="15" y="11"/>
                  </a:cxn>
                  <a:cxn ang="0">
                    <a:pos x="14" y="13"/>
                  </a:cxn>
                  <a:cxn ang="0">
                    <a:pos x="9" y="13"/>
                  </a:cxn>
                  <a:cxn ang="0">
                    <a:pos x="4" y="11"/>
                  </a:cxn>
                  <a:cxn ang="0">
                    <a:pos x="0" y="11"/>
                  </a:cxn>
                  <a:cxn ang="0">
                    <a:pos x="0" y="3"/>
                  </a:cxn>
                  <a:cxn ang="0">
                    <a:pos x="3" y="3"/>
                  </a:cxn>
                  <a:cxn ang="0">
                    <a:pos x="5" y="2"/>
                  </a:cxn>
                  <a:cxn ang="0">
                    <a:pos x="8" y="2"/>
                  </a:cxn>
                  <a:cxn ang="0">
                    <a:pos x="10" y="0"/>
                  </a:cxn>
                </a:cxnLst>
                <a:rect l="0" t="0" r="r" b="b"/>
                <a:pathLst>
                  <a:path w="15" h="13">
                    <a:moveTo>
                      <a:pt x="10" y="0"/>
                    </a:moveTo>
                    <a:lnTo>
                      <a:pt x="15" y="3"/>
                    </a:lnTo>
                    <a:lnTo>
                      <a:pt x="15" y="5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12" y="7"/>
                    </a:lnTo>
                    <a:lnTo>
                      <a:pt x="11" y="9"/>
                    </a:lnTo>
                    <a:lnTo>
                      <a:pt x="12" y="10"/>
                    </a:lnTo>
                    <a:lnTo>
                      <a:pt x="15" y="11"/>
                    </a:lnTo>
                    <a:lnTo>
                      <a:pt x="14" y="13"/>
                    </a:lnTo>
                    <a:lnTo>
                      <a:pt x="9" y="13"/>
                    </a:lnTo>
                    <a:lnTo>
                      <a:pt x="4" y="11"/>
                    </a:lnTo>
                    <a:lnTo>
                      <a:pt x="0" y="11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5" y="2"/>
                    </a:lnTo>
                    <a:lnTo>
                      <a:pt x="8" y="2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57"/>
              <p:cNvSpPr>
                <a:spLocks/>
              </p:cNvSpPr>
              <p:nvPr/>
            </p:nvSpPr>
            <p:spPr bwMode="auto">
              <a:xfrm>
                <a:off x="5392738" y="5491163"/>
                <a:ext cx="68263" cy="76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3" y="1"/>
                  </a:cxn>
                  <a:cxn ang="0">
                    <a:pos x="5" y="0"/>
                  </a:cxn>
                  <a:cxn ang="0">
                    <a:pos x="12" y="0"/>
                  </a:cxn>
                  <a:cxn ang="0">
                    <a:pos x="17" y="5"/>
                  </a:cxn>
                  <a:cxn ang="0">
                    <a:pos x="21" y="11"/>
                  </a:cxn>
                  <a:cxn ang="0">
                    <a:pos x="25" y="16"/>
                  </a:cxn>
                  <a:cxn ang="0">
                    <a:pos x="32" y="26"/>
                  </a:cxn>
                  <a:cxn ang="0">
                    <a:pos x="36" y="29"/>
                  </a:cxn>
                  <a:cxn ang="0">
                    <a:pos x="38" y="34"/>
                  </a:cxn>
                  <a:cxn ang="0">
                    <a:pos x="38" y="42"/>
                  </a:cxn>
                  <a:cxn ang="0">
                    <a:pos x="39" y="44"/>
                  </a:cxn>
                  <a:cxn ang="0">
                    <a:pos x="40" y="46"/>
                  </a:cxn>
                  <a:cxn ang="0">
                    <a:pos x="43" y="47"/>
                  </a:cxn>
                  <a:cxn ang="0">
                    <a:pos x="39" y="48"/>
                  </a:cxn>
                  <a:cxn ang="0">
                    <a:pos x="37" y="47"/>
                  </a:cxn>
                  <a:cxn ang="0">
                    <a:pos x="33" y="44"/>
                  </a:cxn>
                  <a:cxn ang="0">
                    <a:pos x="30" y="41"/>
                  </a:cxn>
                  <a:cxn ang="0">
                    <a:pos x="28" y="37"/>
                  </a:cxn>
                  <a:cxn ang="0">
                    <a:pos x="25" y="30"/>
                  </a:cxn>
                  <a:cxn ang="0">
                    <a:pos x="25" y="29"/>
                  </a:cxn>
                  <a:cxn ang="0">
                    <a:pos x="24" y="28"/>
                  </a:cxn>
                  <a:cxn ang="0">
                    <a:pos x="23" y="29"/>
                  </a:cxn>
                  <a:cxn ang="0">
                    <a:pos x="22" y="29"/>
                  </a:cxn>
                  <a:cxn ang="0">
                    <a:pos x="21" y="30"/>
                  </a:cxn>
                  <a:cxn ang="0">
                    <a:pos x="16" y="30"/>
                  </a:cxn>
                  <a:cxn ang="0">
                    <a:pos x="16" y="27"/>
                  </a:cxn>
                  <a:cxn ang="0">
                    <a:pos x="15" y="25"/>
                  </a:cxn>
                  <a:cxn ang="0">
                    <a:pos x="15" y="21"/>
                  </a:cxn>
                  <a:cxn ang="0">
                    <a:pos x="14" y="19"/>
                  </a:cxn>
                  <a:cxn ang="0">
                    <a:pos x="11" y="16"/>
                  </a:cxn>
                  <a:cxn ang="0">
                    <a:pos x="10" y="16"/>
                  </a:cxn>
                  <a:cxn ang="0">
                    <a:pos x="9" y="14"/>
                  </a:cxn>
                  <a:cxn ang="0">
                    <a:pos x="8" y="13"/>
                  </a:cxn>
                  <a:cxn ang="0">
                    <a:pos x="8" y="7"/>
                  </a:cxn>
                  <a:cxn ang="0">
                    <a:pos x="7" y="6"/>
                  </a:cxn>
                  <a:cxn ang="0">
                    <a:pos x="4" y="8"/>
                  </a:cxn>
                  <a:cxn ang="0">
                    <a:pos x="3" y="8"/>
                  </a:cxn>
                  <a:cxn ang="0">
                    <a:pos x="2" y="9"/>
                  </a:cxn>
                  <a:cxn ang="0">
                    <a:pos x="0" y="8"/>
                  </a:cxn>
                  <a:cxn ang="0">
                    <a:pos x="0" y="0"/>
                  </a:cxn>
                </a:cxnLst>
                <a:rect l="0" t="0" r="r" b="b"/>
                <a:pathLst>
                  <a:path w="43" h="48">
                    <a:moveTo>
                      <a:pt x="0" y="0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12" y="0"/>
                    </a:lnTo>
                    <a:lnTo>
                      <a:pt x="17" y="5"/>
                    </a:lnTo>
                    <a:lnTo>
                      <a:pt x="21" y="11"/>
                    </a:lnTo>
                    <a:lnTo>
                      <a:pt x="25" y="16"/>
                    </a:lnTo>
                    <a:lnTo>
                      <a:pt x="32" y="26"/>
                    </a:lnTo>
                    <a:lnTo>
                      <a:pt x="36" y="29"/>
                    </a:lnTo>
                    <a:lnTo>
                      <a:pt x="38" y="34"/>
                    </a:lnTo>
                    <a:lnTo>
                      <a:pt x="38" y="42"/>
                    </a:lnTo>
                    <a:lnTo>
                      <a:pt x="39" y="44"/>
                    </a:lnTo>
                    <a:lnTo>
                      <a:pt x="40" y="46"/>
                    </a:lnTo>
                    <a:lnTo>
                      <a:pt x="43" y="47"/>
                    </a:lnTo>
                    <a:lnTo>
                      <a:pt x="39" y="48"/>
                    </a:lnTo>
                    <a:lnTo>
                      <a:pt x="37" y="47"/>
                    </a:lnTo>
                    <a:lnTo>
                      <a:pt x="33" y="44"/>
                    </a:lnTo>
                    <a:lnTo>
                      <a:pt x="30" y="41"/>
                    </a:lnTo>
                    <a:lnTo>
                      <a:pt x="28" y="37"/>
                    </a:lnTo>
                    <a:lnTo>
                      <a:pt x="25" y="30"/>
                    </a:lnTo>
                    <a:lnTo>
                      <a:pt x="25" y="29"/>
                    </a:lnTo>
                    <a:lnTo>
                      <a:pt x="24" y="28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6" y="30"/>
                    </a:lnTo>
                    <a:lnTo>
                      <a:pt x="16" y="27"/>
                    </a:lnTo>
                    <a:lnTo>
                      <a:pt x="15" y="25"/>
                    </a:lnTo>
                    <a:lnTo>
                      <a:pt x="15" y="21"/>
                    </a:lnTo>
                    <a:lnTo>
                      <a:pt x="14" y="19"/>
                    </a:lnTo>
                    <a:lnTo>
                      <a:pt x="11" y="16"/>
                    </a:lnTo>
                    <a:lnTo>
                      <a:pt x="10" y="16"/>
                    </a:lnTo>
                    <a:lnTo>
                      <a:pt x="9" y="14"/>
                    </a:lnTo>
                    <a:lnTo>
                      <a:pt x="8" y="13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58"/>
              <p:cNvSpPr>
                <a:spLocks/>
              </p:cNvSpPr>
              <p:nvPr/>
            </p:nvSpPr>
            <p:spPr bwMode="auto">
              <a:xfrm>
                <a:off x="5521325" y="5500688"/>
                <a:ext cx="12700" cy="15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2"/>
                  </a:cxn>
                  <a:cxn ang="0">
                    <a:pos x="7" y="5"/>
                  </a:cxn>
                  <a:cxn ang="0">
                    <a:pos x="8" y="7"/>
                  </a:cxn>
                  <a:cxn ang="0">
                    <a:pos x="8" y="8"/>
                  </a:cxn>
                  <a:cxn ang="0">
                    <a:pos x="6" y="10"/>
                  </a:cxn>
                  <a:cxn ang="0">
                    <a:pos x="4" y="9"/>
                  </a:cxn>
                  <a:cxn ang="0">
                    <a:pos x="1" y="7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8" h="10">
                    <a:moveTo>
                      <a:pt x="0" y="0"/>
                    </a:moveTo>
                    <a:lnTo>
                      <a:pt x="5" y="2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6" y="10"/>
                    </a:lnTo>
                    <a:lnTo>
                      <a:pt x="4" y="9"/>
                    </a:lnTo>
                    <a:lnTo>
                      <a:pt x="1" y="7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59"/>
              <p:cNvSpPr>
                <a:spLocks noEditPoints="1"/>
              </p:cNvSpPr>
              <p:nvPr/>
            </p:nvSpPr>
            <p:spPr bwMode="auto">
              <a:xfrm>
                <a:off x="5461000" y="5514976"/>
                <a:ext cx="23813" cy="41275"/>
              </a:xfrm>
              <a:custGeom>
                <a:avLst/>
                <a:gdLst/>
                <a:ahLst/>
                <a:cxnLst>
                  <a:cxn ang="0">
                    <a:pos x="13" y="17"/>
                  </a:cxn>
                  <a:cxn ang="0">
                    <a:pos x="15" y="21"/>
                  </a:cxn>
                  <a:cxn ang="0">
                    <a:pos x="15" y="24"/>
                  </a:cxn>
                  <a:cxn ang="0">
                    <a:pos x="14" y="26"/>
                  </a:cxn>
                  <a:cxn ang="0">
                    <a:pos x="13" y="17"/>
                  </a:cxn>
                  <a:cxn ang="0">
                    <a:pos x="3" y="0"/>
                  </a:cxn>
                  <a:cxn ang="0">
                    <a:pos x="6" y="0"/>
                  </a:cxn>
                  <a:cxn ang="0">
                    <a:pos x="8" y="3"/>
                  </a:cxn>
                  <a:cxn ang="0">
                    <a:pos x="8" y="5"/>
                  </a:cxn>
                  <a:cxn ang="0">
                    <a:pos x="9" y="7"/>
                  </a:cxn>
                  <a:cxn ang="0">
                    <a:pos x="10" y="8"/>
                  </a:cxn>
                  <a:cxn ang="0">
                    <a:pos x="14" y="8"/>
                  </a:cxn>
                  <a:cxn ang="0">
                    <a:pos x="15" y="10"/>
                  </a:cxn>
                  <a:cxn ang="0">
                    <a:pos x="15" y="12"/>
                  </a:cxn>
                  <a:cxn ang="0">
                    <a:pos x="14" y="15"/>
                  </a:cxn>
                  <a:cxn ang="0">
                    <a:pos x="13" y="17"/>
                  </a:cxn>
                  <a:cxn ang="0">
                    <a:pos x="11" y="17"/>
                  </a:cxn>
                  <a:cxn ang="0">
                    <a:pos x="9" y="15"/>
                  </a:cxn>
                  <a:cxn ang="0">
                    <a:pos x="8" y="15"/>
                  </a:cxn>
                  <a:cxn ang="0">
                    <a:pos x="7" y="14"/>
                  </a:cxn>
                  <a:cxn ang="0">
                    <a:pos x="7" y="12"/>
                  </a:cxn>
                  <a:cxn ang="0">
                    <a:pos x="8" y="11"/>
                  </a:cxn>
                  <a:cxn ang="0">
                    <a:pos x="6" y="8"/>
                  </a:cxn>
                  <a:cxn ang="0">
                    <a:pos x="4" y="10"/>
                  </a:cxn>
                  <a:cxn ang="0">
                    <a:pos x="3" y="10"/>
                  </a:cxn>
                  <a:cxn ang="0">
                    <a:pos x="2" y="11"/>
                  </a:cxn>
                  <a:cxn ang="0">
                    <a:pos x="0" y="8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0"/>
                  </a:cxn>
                </a:cxnLst>
                <a:rect l="0" t="0" r="r" b="b"/>
                <a:pathLst>
                  <a:path w="15" h="26">
                    <a:moveTo>
                      <a:pt x="13" y="17"/>
                    </a:moveTo>
                    <a:lnTo>
                      <a:pt x="15" y="21"/>
                    </a:lnTo>
                    <a:lnTo>
                      <a:pt x="15" y="24"/>
                    </a:lnTo>
                    <a:lnTo>
                      <a:pt x="14" y="26"/>
                    </a:lnTo>
                    <a:lnTo>
                      <a:pt x="13" y="17"/>
                    </a:lnTo>
                    <a:close/>
                    <a:moveTo>
                      <a:pt x="3" y="0"/>
                    </a:moveTo>
                    <a:lnTo>
                      <a:pt x="6" y="0"/>
                    </a:lnTo>
                    <a:lnTo>
                      <a:pt x="8" y="3"/>
                    </a:lnTo>
                    <a:lnTo>
                      <a:pt x="8" y="5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4" y="8"/>
                    </a:lnTo>
                    <a:lnTo>
                      <a:pt x="15" y="10"/>
                    </a:lnTo>
                    <a:lnTo>
                      <a:pt x="15" y="12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1" y="17"/>
                    </a:lnTo>
                    <a:lnTo>
                      <a:pt x="9" y="15"/>
                    </a:lnTo>
                    <a:lnTo>
                      <a:pt x="8" y="15"/>
                    </a:lnTo>
                    <a:lnTo>
                      <a:pt x="7" y="14"/>
                    </a:lnTo>
                    <a:lnTo>
                      <a:pt x="7" y="12"/>
                    </a:lnTo>
                    <a:lnTo>
                      <a:pt x="8" y="11"/>
                    </a:lnTo>
                    <a:lnTo>
                      <a:pt x="6" y="8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2" y="11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60"/>
              <p:cNvSpPr>
                <a:spLocks/>
              </p:cNvSpPr>
              <p:nvPr/>
            </p:nvSpPr>
            <p:spPr bwMode="auto">
              <a:xfrm>
                <a:off x="5557838" y="5516563"/>
                <a:ext cx="15875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5" y="3"/>
                  </a:cxn>
                  <a:cxn ang="0">
                    <a:pos x="7" y="3"/>
                  </a:cxn>
                  <a:cxn ang="0">
                    <a:pos x="10" y="5"/>
                  </a:cxn>
                  <a:cxn ang="0">
                    <a:pos x="10" y="7"/>
                  </a:cxn>
                  <a:cxn ang="0">
                    <a:pos x="4" y="7"/>
                  </a:cxn>
                  <a:cxn ang="0">
                    <a:pos x="2" y="6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10" h="7">
                    <a:moveTo>
                      <a:pt x="0" y="0"/>
                    </a:moveTo>
                    <a:lnTo>
                      <a:pt x="2" y="2"/>
                    </a:lnTo>
                    <a:lnTo>
                      <a:pt x="3" y="2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10" y="5"/>
                    </a:lnTo>
                    <a:lnTo>
                      <a:pt x="10" y="7"/>
                    </a:lnTo>
                    <a:lnTo>
                      <a:pt x="4" y="7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61"/>
              <p:cNvSpPr>
                <a:spLocks/>
              </p:cNvSpPr>
              <p:nvPr/>
            </p:nvSpPr>
            <p:spPr bwMode="auto">
              <a:xfrm>
                <a:off x="5527675" y="5526088"/>
                <a:ext cx="14288" cy="1270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0"/>
                  </a:cxn>
                  <a:cxn ang="0">
                    <a:pos x="8" y="1"/>
                  </a:cxn>
                  <a:cxn ang="0">
                    <a:pos x="9" y="4"/>
                  </a:cxn>
                  <a:cxn ang="0">
                    <a:pos x="7" y="8"/>
                  </a:cxn>
                  <a:cxn ang="0">
                    <a:pos x="5" y="7"/>
                  </a:cxn>
                  <a:cxn ang="0">
                    <a:pos x="3" y="6"/>
                  </a:cxn>
                  <a:cxn ang="0">
                    <a:pos x="2" y="4"/>
                  </a:cxn>
                  <a:cxn ang="0">
                    <a:pos x="0" y="4"/>
                  </a:cxn>
                  <a:cxn ang="0">
                    <a:pos x="3" y="0"/>
                  </a:cxn>
                </a:cxnLst>
                <a:rect l="0" t="0" r="r" b="b"/>
                <a:pathLst>
                  <a:path w="9" h="8">
                    <a:moveTo>
                      <a:pt x="3" y="0"/>
                    </a:moveTo>
                    <a:lnTo>
                      <a:pt x="5" y="0"/>
                    </a:lnTo>
                    <a:lnTo>
                      <a:pt x="8" y="1"/>
                    </a:lnTo>
                    <a:lnTo>
                      <a:pt x="9" y="4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3" y="6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62"/>
              <p:cNvSpPr>
                <a:spLocks/>
              </p:cNvSpPr>
              <p:nvPr/>
            </p:nvSpPr>
            <p:spPr bwMode="auto">
              <a:xfrm>
                <a:off x="5549900" y="5527676"/>
                <a:ext cx="23813" cy="2540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5" y="4"/>
                  </a:cxn>
                  <a:cxn ang="0">
                    <a:pos x="7" y="5"/>
                  </a:cxn>
                  <a:cxn ang="0">
                    <a:pos x="9" y="5"/>
                  </a:cxn>
                  <a:cxn ang="0">
                    <a:pos x="11" y="6"/>
                  </a:cxn>
                  <a:cxn ang="0">
                    <a:pos x="12" y="7"/>
                  </a:cxn>
                  <a:cxn ang="0">
                    <a:pos x="15" y="12"/>
                  </a:cxn>
                  <a:cxn ang="0">
                    <a:pos x="15" y="16"/>
                  </a:cxn>
                  <a:cxn ang="0">
                    <a:pos x="7" y="12"/>
                  </a:cxn>
                  <a:cxn ang="0">
                    <a:pos x="0" y="9"/>
                  </a:cxn>
                  <a:cxn ang="0">
                    <a:pos x="1" y="6"/>
                  </a:cxn>
                  <a:cxn ang="0">
                    <a:pos x="1" y="0"/>
                  </a:cxn>
                </a:cxnLst>
                <a:rect l="0" t="0" r="r" b="b"/>
                <a:pathLst>
                  <a:path w="15" h="16">
                    <a:moveTo>
                      <a:pt x="1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5" y="4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1" y="6"/>
                    </a:lnTo>
                    <a:lnTo>
                      <a:pt x="12" y="7"/>
                    </a:lnTo>
                    <a:lnTo>
                      <a:pt x="15" y="12"/>
                    </a:lnTo>
                    <a:lnTo>
                      <a:pt x="15" y="16"/>
                    </a:lnTo>
                    <a:lnTo>
                      <a:pt x="7" y="12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63"/>
              <p:cNvSpPr>
                <a:spLocks/>
              </p:cNvSpPr>
              <p:nvPr/>
            </p:nvSpPr>
            <p:spPr bwMode="auto">
              <a:xfrm>
                <a:off x="5510213" y="5559426"/>
                <a:ext cx="11113" cy="1746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1"/>
                  </a:cxn>
                  <a:cxn ang="0">
                    <a:pos x="7" y="3"/>
                  </a:cxn>
                  <a:cxn ang="0">
                    <a:pos x="4" y="6"/>
                  </a:cxn>
                  <a:cxn ang="0">
                    <a:pos x="2" y="8"/>
                  </a:cxn>
                  <a:cxn ang="0">
                    <a:pos x="2" y="11"/>
                  </a:cxn>
                  <a:cxn ang="0">
                    <a:pos x="0" y="10"/>
                  </a:cxn>
                  <a:cxn ang="0">
                    <a:pos x="0" y="6"/>
                  </a:cxn>
                  <a:cxn ang="0">
                    <a:pos x="1" y="5"/>
                  </a:cxn>
                  <a:cxn ang="0">
                    <a:pos x="2" y="3"/>
                  </a:cxn>
                  <a:cxn ang="0">
                    <a:pos x="5" y="0"/>
                  </a:cxn>
                </a:cxnLst>
                <a:rect l="0" t="0" r="r" b="b"/>
                <a:pathLst>
                  <a:path w="7" h="11">
                    <a:moveTo>
                      <a:pt x="5" y="0"/>
                    </a:moveTo>
                    <a:lnTo>
                      <a:pt x="7" y="1"/>
                    </a:lnTo>
                    <a:lnTo>
                      <a:pt x="7" y="3"/>
                    </a:lnTo>
                    <a:lnTo>
                      <a:pt x="4" y="6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Freeform 64"/>
              <p:cNvSpPr>
                <a:spLocks/>
              </p:cNvSpPr>
              <p:nvPr/>
            </p:nvSpPr>
            <p:spPr bwMode="auto">
              <a:xfrm>
                <a:off x="4640263" y="5592763"/>
                <a:ext cx="25400" cy="2222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3" y="1"/>
                  </a:cxn>
                  <a:cxn ang="0">
                    <a:pos x="6" y="1"/>
                  </a:cxn>
                  <a:cxn ang="0">
                    <a:pos x="9" y="3"/>
                  </a:cxn>
                  <a:cxn ang="0">
                    <a:pos x="11" y="3"/>
                  </a:cxn>
                  <a:cxn ang="0">
                    <a:pos x="14" y="4"/>
                  </a:cxn>
                  <a:cxn ang="0">
                    <a:pos x="16" y="6"/>
                  </a:cxn>
                  <a:cxn ang="0">
                    <a:pos x="16" y="10"/>
                  </a:cxn>
                  <a:cxn ang="0">
                    <a:pos x="13" y="10"/>
                  </a:cxn>
                  <a:cxn ang="0">
                    <a:pos x="10" y="12"/>
                  </a:cxn>
                  <a:cxn ang="0">
                    <a:pos x="10" y="13"/>
                  </a:cxn>
                  <a:cxn ang="0">
                    <a:pos x="9" y="13"/>
                  </a:cxn>
                  <a:cxn ang="0">
                    <a:pos x="8" y="12"/>
                  </a:cxn>
                  <a:cxn ang="0">
                    <a:pos x="6" y="11"/>
                  </a:cxn>
                  <a:cxn ang="0">
                    <a:pos x="3" y="11"/>
                  </a:cxn>
                  <a:cxn ang="0">
                    <a:pos x="0" y="14"/>
                  </a:cxn>
                  <a:cxn ang="0">
                    <a:pos x="2" y="11"/>
                  </a:cxn>
                  <a:cxn ang="0">
                    <a:pos x="1" y="11"/>
                  </a:cxn>
                  <a:cxn ang="0">
                    <a:pos x="1" y="0"/>
                  </a:cxn>
                </a:cxnLst>
                <a:rect l="0" t="0" r="r" b="b"/>
                <a:pathLst>
                  <a:path w="16" h="14">
                    <a:moveTo>
                      <a:pt x="1" y="0"/>
                    </a:moveTo>
                    <a:lnTo>
                      <a:pt x="3" y="1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4" y="4"/>
                    </a:lnTo>
                    <a:lnTo>
                      <a:pt x="16" y="6"/>
                    </a:lnTo>
                    <a:lnTo>
                      <a:pt x="16" y="10"/>
                    </a:lnTo>
                    <a:lnTo>
                      <a:pt x="13" y="10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3" y="11"/>
                    </a:lnTo>
                    <a:lnTo>
                      <a:pt x="0" y="14"/>
                    </a:lnTo>
                    <a:lnTo>
                      <a:pt x="2" y="11"/>
                    </a:lnTo>
                    <a:lnTo>
                      <a:pt x="1" y="1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65"/>
              <p:cNvSpPr>
                <a:spLocks/>
              </p:cNvSpPr>
              <p:nvPr/>
            </p:nvSpPr>
            <p:spPr bwMode="auto">
              <a:xfrm>
                <a:off x="4576763" y="5710238"/>
                <a:ext cx="11113" cy="12700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2"/>
                  </a:cxn>
                  <a:cxn ang="0">
                    <a:pos x="7" y="8"/>
                  </a:cxn>
                  <a:cxn ang="0">
                    <a:pos x="5" y="7"/>
                  </a:cxn>
                  <a:cxn ang="0">
                    <a:pos x="0" y="7"/>
                  </a:cxn>
                  <a:cxn ang="0">
                    <a:pos x="1" y="6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0" t="0" r="r" b="b"/>
                <a:pathLst>
                  <a:path w="7" h="8">
                    <a:moveTo>
                      <a:pt x="5" y="0"/>
                    </a:moveTo>
                    <a:lnTo>
                      <a:pt x="7" y="2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66"/>
              <p:cNvSpPr>
                <a:spLocks/>
              </p:cNvSpPr>
              <p:nvPr/>
            </p:nvSpPr>
            <p:spPr bwMode="auto">
              <a:xfrm>
                <a:off x="4291013" y="5867401"/>
                <a:ext cx="9525" cy="14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1"/>
                  </a:cxn>
                  <a:cxn ang="0">
                    <a:pos x="6" y="2"/>
                  </a:cxn>
                  <a:cxn ang="0">
                    <a:pos x="6" y="7"/>
                  </a:cxn>
                  <a:cxn ang="0">
                    <a:pos x="3" y="7"/>
                  </a:cxn>
                  <a:cxn ang="0">
                    <a:pos x="2" y="8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lnTo>
                      <a:pt x="2" y="1"/>
                    </a:lnTo>
                    <a:lnTo>
                      <a:pt x="6" y="2"/>
                    </a:lnTo>
                    <a:lnTo>
                      <a:pt x="6" y="7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67"/>
              <p:cNvSpPr>
                <a:spLocks/>
              </p:cNvSpPr>
              <p:nvPr/>
            </p:nvSpPr>
            <p:spPr bwMode="auto">
              <a:xfrm>
                <a:off x="4095750" y="5889626"/>
                <a:ext cx="69850" cy="46038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41" y="2"/>
                  </a:cxn>
                  <a:cxn ang="0">
                    <a:pos x="44" y="7"/>
                  </a:cxn>
                  <a:cxn ang="0">
                    <a:pos x="44" y="16"/>
                  </a:cxn>
                  <a:cxn ang="0">
                    <a:pos x="38" y="19"/>
                  </a:cxn>
                  <a:cxn ang="0">
                    <a:pos x="21" y="19"/>
                  </a:cxn>
                  <a:cxn ang="0">
                    <a:pos x="17" y="21"/>
                  </a:cxn>
                  <a:cxn ang="0">
                    <a:pos x="10" y="28"/>
                  </a:cxn>
                  <a:cxn ang="0">
                    <a:pos x="6" y="29"/>
                  </a:cxn>
                  <a:cxn ang="0">
                    <a:pos x="0" y="27"/>
                  </a:cxn>
                  <a:cxn ang="0">
                    <a:pos x="0" y="21"/>
                  </a:cxn>
                  <a:cxn ang="0">
                    <a:pos x="10" y="12"/>
                  </a:cxn>
                  <a:cxn ang="0">
                    <a:pos x="11" y="6"/>
                  </a:cxn>
                  <a:cxn ang="0">
                    <a:pos x="25" y="3"/>
                  </a:cxn>
                  <a:cxn ang="0">
                    <a:pos x="31" y="1"/>
                  </a:cxn>
                  <a:cxn ang="0">
                    <a:pos x="37" y="0"/>
                  </a:cxn>
                </a:cxnLst>
                <a:rect l="0" t="0" r="r" b="b"/>
                <a:pathLst>
                  <a:path w="44" h="29">
                    <a:moveTo>
                      <a:pt x="37" y="0"/>
                    </a:moveTo>
                    <a:lnTo>
                      <a:pt x="41" y="2"/>
                    </a:lnTo>
                    <a:lnTo>
                      <a:pt x="44" y="7"/>
                    </a:lnTo>
                    <a:lnTo>
                      <a:pt x="44" y="16"/>
                    </a:lnTo>
                    <a:lnTo>
                      <a:pt x="38" y="19"/>
                    </a:lnTo>
                    <a:lnTo>
                      <a:pt x="21" y="19"/>
                    </a:lnTo>
                    <a:lnTo>
                      <a:pt x="17" y="21"/>
                    </a:lnTo>
                    <a:lnTo>
                      <a:pt x="10" y="28"/>
                    </a:lnTo>
                    <a:lnTo>
                      <a:pt x="6" y="29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10" y="12"/>
                    </a:lnTo>
                    <a:lnTo>
                      <a:pt x="11" y="6"/>
                    </a:lnTo>
                    <a:lnTo>
                      <a:pt x="25" y="3"/>
                    </a:lnTo>
                    <a:lnTo>
                      <a:pt x="31" y="1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68"/>
              <p:cNvSpPr>
                <a:spLocks/>
              </p:cNvSpPr>
              <p:nvPr/>
            </p:nvSpPr>
            <p:spPr bwMode="auto">
              <a:xfrm>
                <a:off x="4033838" y="5949951"/>
                <a:ext cx="14288" cy="95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0"/>
                  </a:cxn>
                  <a:cxn ang="0">
                    <a:pos x="7" y="2"/>
                  </a:cxn>
                  <a:cxn ang="0">
                    <a:pos x="9" y="2"/>
                  </a:cxn>
                  <a:cxn ang="0">
                    <a:pos x="7" y="6"/>
                  </a:cxn>
                  <a:cxn ang="0">
                    <a:pos x="5" y="6"/>
                  </a:cxn>
                  <a:cxn ang="0">
                    <a:pos x="0" y="4"/>
                  </a:cxn>
                  <a:cxn ang="0">
                    <a:pos x="1" y="2"/>
                  </a:cxn>
                  <a:cxn ang="0">
                    <a:pos x="2" y="0"/>
                  </a:cxn>
                </a:cxnLst>
                <a:rect l="0" t="0" r="r" b="b"/>
                <a:pathLst>
                  <a:path w="9" h="6">
                    <a:moveTo>
                      <a:pt x="2" y="0"/>
                    </a:moveTo>
                    <a:lnTo>
                      <a:pt x="5" y="0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69"/>
              <p:cNvSpPr>
                <a:spLocks/>
              </p:cNvSpPr>
              <p:nvPr/>
            </p:nvSpPr>
            <p:spPr bwMode="auto">
              <a:xfrm>
                <a:off x="3913188" y="5992813"/>
                <a:ext cx="28575" cy="1746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8" y="1"/>
                  </a:cxn>
                  <a:cxn ang="0">
                    <a:pos x="17" y="4"/>
                  </a:cxn>
                  <a:cxn ang="0">
                    <a:pos x="15" y="7"/>
                  </a:cxn>
                  <a:cxn ang="0">
                    <a:pos x="13" y="10"/>
                  </a:cxn>
                  <a:cxn ang="0">
                    <a:pos x="10" y="11"/>
                  </a:cxn>
                  <a:cxn ang="0">
                    <a:pos x="4" y="11"/>
                  </a:cxn>
                  <a:cxn ang="0">
                    <a:pos x="0" y="10"/>
                  </a:cxn>
                  <a:cxn ang="0">
                    <a:pos x="5" y="3"/>
                  </a:cxn>
                  <a:cxn ang="0">
                    <a:pos x="8" y="1"/>
                  </a:cxn>
                  <a:cxn ang="0">
                    <a:pos x="13" y="0"/>
                  </a:cxn>
                </a:cxnLst>
                <a:rect l="0" t="0" r="r" b="b"/>
                <a:pathLst>
                  <a:path w="18" h="11">
                    <a:moveTo>
                      <a:pt x="13" y="0"/>
                    </a:moveTo>
                    <a:lnTo>
                      <a:pt x="18" y="1"/>
                    </a:lnTo>
                    <a:lnTo>
                      <a:pt x="17" y="4"/>
                    </a:lnTo>
                    <a:lnTo>
                      <a:pt x="15" y="7"/>
                    </a:lnTo>
                    <a:lnTo>
                      <a:pt x="13" y="10"/>
                    </a:lnTo>
                    <a:lnTo>
                      <a:pt x="10" y="11"/>
                    </a:lnTo>
                    <a:lnTo>
                      <a:pt x="4" y="11"/>
                    </a:lnTo>
                    <a:lnTo>
                      <a:pt x="0" y="10"/>
                    </a:lnTo>
                    <a:lnTo>
                      <a:pt x="5" y="3"/>
                    </a:lnTo>
                    <a:lnTo>
                      <a:pt x="8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70"/>
              <p:cNvSpPr>
                <a:spLocks/>
              </p:cNvSpPr>
              <p:nvPr/>
            </p:nvSpPr>
            <p:spPr bwMode="auto">
              <a:xfrm>
                <a:off x="3948113" y="6008688"/>
                <a:ext cx="17463" cy="635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1" y="0"/>
                  </a:cxn>
                  <a:cxn ang="0">
                    <a:pos x="11" y="2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0" y="3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11" h="4">
                    <a:moveTo>
                      <a:pt x="4" y="0"/>
                    </a:moveTo>
                    <a:lnTo>
                      <a:pt x="11" y="0"/>
                    </a:lnTo>
                    <a:lnTo>
                      <a:pt x="11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71"/>
              <p:cNvSpPr>
                <a:spLocks/>
              </p:cNvSpPr>
              <p:nvPr/>
            </p:nvSpPr>
            <p:spPr bwMode="auto">
              <a:xfrm>
                <a:off x="3892550" y="6015038"/>
                <a:ext cx="20638" cy="1746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0"/>
                  </a:cxn>
                  <a:cxn ang="0">
                    <a:pos x="13" y="3"/>
                  </a:cxn>
                  <a:cxn ang="0">
                    <a:pos x="10" y="6"/>
                  </a:cxn>
                  <a:cxn ang="0">
                    <a:pos x="5" y="8"/>
                  </a:cxn>
                  <a:cxn ang="0">
                    <a:pos x="3" y="11"/>
                  </a:cxn>
                  <a:cxn ang="0">
                    <a:pos x="0" y="6"/>
                  </a:cxn>
                  <a:cxn ang="0">
                    <a:pos x="2" y="4"/>
                  </a:cxn>
                  <a:cxn ang="0">
                    <a:pos x="4" y="1"/>
                  </a:cxn>
                  <a:cxn ang="0">
                    <a:pos x="6" y="0"/>
                  </a:cxn>
                </a:cxnLst>
                <a:rect l="0" t="0" r="r" b="b"/>
                <a:pathLst>
                  <a:path w="13" h="11">
                    <a:moveTo>
                      <a:pt x="6" y="0"/>
                    </a:moveTo>
                    <a:lnTo>
                      <a:pt x="13" y="0"/>
                    </a:lnTo>
                    <a:lnTo>
                      <a:pt x="13" y="3"/>
                    </a:lnTo>
                    <a:lnTo>
                      <a:pt x="10" y="6"/>
                    </a:lnTo>
                    <a:lnTo>
                      <a:pt x="5" y="8"/>
                    </a:lnTo>
                    <a:lnTo>
                      <a:pt x="3" y="11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4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72"/>
              <p:cNvSpPr>
                <a:spLocks/>
              </p:cNvSpPr>
              <p:nvPr/>
            </p:nvSpPr>
            <p:spPr bwMode="auto">
              <a:xfrm>
                <a:off x="3603625" y="6035676"/>
                <a:ext cx="15875" cy="19050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0"/>
                  </a:cxn>
                  <a:cxn ang="0">
                    <a:pos x="9" y="1"/>
                  </a:cxn>
                  <a:cxn ang="0">
                    <a:pos x="10" y="4"/>
                  </a:cxn>
                  <a:cxn ang="0">
                    <a:pos x="9" y="6"/>
                  </a:cxn>
                  <a:cxn ang="0">
                    <a:pos x="8" y="7"/>
                  </a:cxn>
                  <a:cxn ang="0">
                    <a:pos x="7" y="9"/>
                  </a:cxn>
                  <a:cxn ang="0">
                    <a:pos x="4" y="11"/>
                  </a:cxn>
                  <a:cxn ang="0">
                    <a:pos x="3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2" y="8"/>
                  </a:cxn>
                  <a:cxn ang="0">
                    <a:pos x="3" y="6"/>
                  </a:cxn>
                  <a:cxn ang="0">
                    <a:pos x="5" y="2"/>
                  </a:cxn>
                  <a:cxn ang="0">
                    <a:pos x="7" y="0"/>
                  </a:cxn>
                </a:cxnLst>
                <a:rect l="0" t="0" r="r" b="b"/>
                <a:pathLst>
                  <a:path w="10" h="12">
                    <a:moveTo>
                      <a:pt x="7" y="0"/>
                    </a:moveTo>
                    <a:lnTo>
                      <a:pt x="9" y="0"/>
                    </a:lnTo>
                    <a:lnTo>
                      <a:pt x="9" y="1"/>
                    </a:lnTo>
                    <a:lnTo>
                      <a:pt x="10" y="4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9"/>
                    </a:lnTo>
                    <a:lnTo>
                      <a:pt x="4" y="11"/>
                    </a:lnTo>
                    <a:lnTo>
                      <a:pt x="3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6"/>
                    </a:lnTo>
                    <a:lnTo>
                      <a:pt x="5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73"/>
              <p:cNvSpPr>
                <a:spLocks/>
              </p:cNvSpPr>
              <p:nvPr/>
            </p:nvSpPr>
            <p:spPr bwMode="auto">
              <a:xfrm>
                <a:off x="3473450" y="6048376"/>
                <a:ext cx="17463" cy="1111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7" y="0"/>
                  </a:cxn>
                  <a:cxn ang="0">
                    <a:pos x="9" y="3"/>
                  </a:cxn>
                  <a:cxn ang="0">
                    <a:pos x="11" y="3"/>
                  </a:cxn>
                  <a:cxn ang="0">
                    <a:pos x="9" y="5"/>
                  </a:cxn>
                  <a:cxn ang="0">
                    <a:pos x="7" y="6"/>
                  </a:cxn>
                  <a:cxn ang="0">
                    <a:pos x="4" y="7"/>
                  </a:cxn>
                  <a:cxn ang="0">
                    <a:pos x="0" y="7"/>
                  </a:cxn>
                  <a:cxn ang="0">
                    <a:pos x="5" y="3"/>
                  </a:cxn>
                  <a:cxn ang="0">
                    <a:pos x="5" y="0"/>
                  </a:cxn>
                </a:cxnLst>
                <a:rect l="0" t="0" r="r" b="b"/>
                <a:pathLst>
                  <a:path w="11" h="7">
                    <a:moveTo>
                      <a:pt x="5" y="0"/>
                    </a:moveTo>
                    <a:lnTo>
                      <a:pt x="7" y="0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4" y="7"/>
                    </a:lnTo>
                    <a:lnTo>
                      <a:pt x="0" y="7"/>
                    </a:lnTo>
                    <a:lnTo>
                      <a:pt x="5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74"/>
              <p:cNvSpPr>
                <a:spLocks noEditPoints="1"/>
              </p:cNvSpPr>
              <p:nvPr/>
            </p:nvSpPr>
            <p:spPr bwMode="auto">
              <a:xfrm>
                <a:off x="4054475" y="4541838"/>
                <a:ext cx="1123950" cy="1347788"/>
              </a:xfrm>
              <a:custGeom>
                <a:avLst/>
                <a:gdLst/>
                <a:ahLst/>
                <a:cxnLst>
                  <a:cxn ang="0">
                    <a:pos x="231" y="0"/>
                  </a:cxn>
                  <a:cxn ang="0">
                    <a:pos x="251" y="19"/>
                  </a:cxn>
                  <a:cxn ang="0">
                    <a:pos x="280" y="18"/>
                  </a:cxn>
                  <a:cxn ang="0">
                    <a:pos x="346" y="33"/>
                  </a:cxn>
                  <a:cxn ang="0">
                    <a:pos x="430" y="39"/>
                  </a:cxn>
                  <a:cxn ang="0">
                    <a:pos x="483" y="29"/>
                  </a:cxn>
                  <a:cxn ang="0">
                    <a:pos x="536" y="113"/>
                  </a:cxn>
                  <a:cxn ang="0">
                    <a:pos x="662" y="508"/>
                  </a:cxn>
                  <a:cxn ang="0">
                    <a:pos x="699" y="507"/>
                  </a:cxn>
                  <a:cxn ang="0">
                    <a:pos x="605" y="530"/>
                  </a:cxn>
                  <a:cxn ang="0">
                    <a:pos x="538" y="527"/>
                  </a:cxn>
                  <a:cxn ang="0">
                    <a:pos x="515" y="497"/>
                  </a:cxn>
                  <a:cxn ang="0">
                    <a:pos x="465" y="506"/>
                  </a:cxn>
                  <a:cxn ang="0">
                    <a:pos x="461" y="527"/>
                  </a:cxn>
                  <a:cxn ang="0">
                    <a:pos x="476" y="537"/>
                  </a:cxn>
                  <a:cxn ang="0">
                    <a:pos x="437" y="572"/>
                  </a:cxn>
                  <a:cxn ang="0">
                    <a:pos x="418" y="593"/>
                  </a:cxn>
                  <a:cxn ang="0">
                    <a:pos x="405" y="613"/>
                  </a:cxn>
                  <a:cxn ang="0">
                    <a:pos x="390" y="593"/>
                  </a:cxn>
                  <a:cxn ang="0">
                    <a:pos x="428" y="523"/>
                  </a:cxn>
                  <a:cxn ang="0">
                    <a:pos x="417" y="505"/>
                  </a:cxn>
                  <a:cxn ang="0">
                    <a:pos x="368" y="557"/>
                  </a:cxn>
                  <a:cxn ang="0">
                    <a:pos x="351" y="586"/>
                  </a:cxn>
                  <a:cxn ang="0">
                    <a:pos x="336" y="600"/>
                  </a:cxn>
                  <a:cxn ang="0">
                    <a:pos x="337" y="654"/>
                  </a:cxn>
                  <a:cxn ang="0">
                    <a:pos x="320" y="683"/>
                  </a:cxn>
                  <a:cxn ang="0">
                    <a:pos x="292" y="708"/>
                  </a:cxn>
                  <a:cxn ang="0">
                    <a:pos x="249" y="754"/>
                  </a:cxn>
                  <a:cxn ang="0">
                    <a:pos x="210" y="786"/>
                  </a:cxn>
                  <a:cxn ang="0">
                    <a:pos x="176" y="808"/>
                  </a:cxn>
                  <a:cxn ang="0">
                    <a:pos x="132" y="831"/>
                  </a:cxn>
                  <a:cxn ang="0">
                    <a:pos x="111" y="843"/>
                  </a:cxn>
                  <a:cxn ang="0">
                    <a:pos x="152" y="813"/>
                  </a:cxn>
                  <a:cxn ang="0">
                    <a:pos x="191" y="767"/>
                  </a:cxn>
                  <a:cxn ang="0">
                    <a:pos x="237" y="712"/>
                  </a:cxn>
                  <a:cxn ang="0">
                    <a:pos x="255" y="647"/>
                  </a:cxn>
                  <a:cxn ang="0">
                    <a:pos x="213" y="648"/>
                  </a:cxn>
                  <a:cxn ang="0">
                    <a:pos x="216" y="638"/>
                  </a:cxn>
                  <a:cxn ang="0">
                    <a:pos x="199" y="670"/>
                  </a:cxn>
                  <a:cxn ang="0">
                    <a:pos x="129" y="661"/>
                  </a:cxn>
                  <a:cxn ang="0">
                    <a:pos x="121" y="593"/>
                  </a:cxn>
                  <a:cxn ang="0">
                    <a:pos x="107" y="589"/>
                  </a:cxn>
                  <a:cxn ang="0">
                    <a:pos x="56" y="575"/>
                  </a:cxn>
                  <a:cxn ang="0">
                    <a:pos x="60" y="554"/>
                  </a:cxn>
                  <a:cxn ang="0">
                    <a:pos x="64" y="540"/>
                  </a:cxn>
                  <a:cxn ang="0">
                    <a:pos x="54" y="501"/>
                  </a:cxn>
                  <a:cxn ang="0">
                    <a:pos x="28" y="511"/>
                  </a:cxn>
                  <a:cxn ang="0">
                    <a:pos x="56" y="457"/>
                  </a:cxn>
                  <a:cxn ang="0">
                    <a:pos x="63" y="444"/>
                  </a:cxn>
                  <a:cxn ang="0">
                    <a:pos x="84" y="428"/>
                  </a:cxn>
                  <a:cxn ang="0">
                    <a:pos x="155" y="386"/>
                  </a:cxn>
                  <a:cxn ang="0">
                    <a:pos x="148" y="330"/>
                  </a:cxn>
                  <a:cxn ang="0">
                    <a:pos x="98" y="346"/>
                  </a:cxn>
                  <a:cxn ang="0">
                    <a:pos x="40" y="311"/>
                  </a:cxn>
                  <a:cxn ang="0">
                    <a:pos x="49" y="266"/>
                  </a:cxn>
                  <a:cxn ang="0">
                    <a:pos x="84" y="261"/>
                  </a:cxn>
                  <a:cxn ang="0">
                    <a:pos x="134" y="277"/>
                  </a:cxn>
                  <a:cxn ang="0">
                    <a:pos x="167" y="245"/>
                  </a:cxn>
                  <a:cxn ang="0">
                    <a:pos x="139" y="225"/>
                  </a:cxn>
                  <a:cxn ang="0">
                    <a:pos x="54" y="136"/>
                  </a:cxn>
                  <a:cxn ang="0">
                    <a:pos x="169" y="40"/>
                  </a:cxn>
                  <a:cxn ang="0">
                    <a:pos x="181" y="26"/>
                  </a:cxn>
                </a:cxnLst>
                <a:rect l="0" t="0" r="r" b="b"/>
                <a:pathLst>
                  <a:path w="708" h="849">
                    <a:moveTo>
                      <a:pt x="151" y="257"/>
                    </a:moveTo>
                    <a:lnTo>
                      <a:pt x="152" y="257"/>
                    </a:lnTo>
                    <a:lnTo>
                      <a:pt x="151" y="257"/>
                    </a:lnTo>
                    <a:close/>
                    <a:moveTo>
                      <a:pt x="143" y="253"/>
                    </a:moveTo>
                    <a:lnTo>
                      <a:pt x="150" y="253"/>
                    </a:lnTo>
                    <a:lnTo>
                      <a:pt x="151" y="254"/>
                    </a:lnTo>
                    <a:lnTo>
                      <a:pt x="151" y="255"/>
                    </a:lnTo>
                    <a:lnTo>
                      <a:pt x="150" y="255"/>
                    </a:lnTo>
                    <a:lnTo>
                      <a:pt x="151" y="256"/>
                    </a:lnTo>
                    <a:lnTo>
                      <a:pt x="151" y="257"/>
                    </a:lnTo>
                    <a:lnTo>
                      <a:pt x="150" y="256"/>
                    </a:lnTo>
                    <a:lnTo>
                      <a:pt x="149" y="256"/>
                    </a:lnTo>
                    <a:lnTo>
                      <a:pt x="146" y="255"/>
                    </a:lnTo>
                    <a:lnTo>
                      <a:pt x="142" y="255"/>
                    </a:lnTo>
                    <a:lnTo>
                      <a:pt x="142" y="254"/>
                    </a:lnTo>
                    <a:lnTo>
                      <a:pt x="143" y="253"/>
                    </a:lnTo>
                    <a:close/>
                    <a:moveTo>
                      <a:pt x="228" y="0"/>
                    </a:moveTo>
                    <a:lnTo>
                      <a:pt x="231" y="0"/>
                    </a:lnTo>
                    <a:lnTo>
                      <a:pt x="233" y="1"/>
                    </a:lnTo>
                    <a:lnTo>
                      <a:pt x="235" y="2"/>
                    </a:lnTo>
                    <a:lnTo>
                      <a:pt x="236" y="4"/>
                    </a:lnTo>
                    <a:lnTo>
                      <a:pt x="237" y="5"/>
                    </a:lnTo>
                    <a:lnTo>
                      <a:pt x="240" y="7"/>
                    </a:lnTo>
                    <a:lnTo>
                      <a:pt x="245" y="7"/>
                    </a:lnTo>
                    <a:lnTo>
                      <a:pt x="245" y="11"/>
                    </a:lnTo>
                    <a:lnTo>
                      <a:pt x="244" y="14"/>
                    </a:lnTo>
                    <a:lnTo>
                      <a:pt x="243" y="15"/>
                    </a:lnTo>
                    <a:lnTo>
                      <a:pt x="241" y="16"/>
                    </a:lnTo>
                    <a:lnTo>
                      <a:pt x="238" y="16"/>
                    </a:lnTo>
                    <a:lnTo>
                      <a:pt x="237" y="17"/>
                    </a:lnTo>
                    <a:lnTo>
                      <a:pt x="238" y="21"/>
                    </a:lnTo>
                    <a:lnTo>
                      <a:pt x="241" y="23"/>
                    </a:lnTo>
                    <a:lnTo>
                      <a:pt x="243" y="24"/>
                    </a:lnTo>
                    <a:lnTo>
                      <a:pt x="247" y="23"/>
                    </a:lnTo>
                    <a:lnTo>
                      <a:pt x="249" y="22"/>
                    </a:lnTo>
                    <a:lnTo>
                      <a:pt x="251" y="19"/>
                    </a:lnTo>
                    <a:lnTo>
                      <a:pt x="252" y="17"/>
                    </a:lnTo>
                    <a:lnTo>
                      <a:pt x="254" y="14"/>
                    </a:lnTo>
                    <a:lnTo>
                      <a:pt x="255" y="11"/>
                    </a:lnTo>
                    <a:lnTo>
                      <a:pt x="256" y="11"/>
                    </a:lnTo>
                    <a:lnTo>
                      <a:pt x="257" y="12"/>
                    </a:lnTo>
                    <a:lnTo>
                      <a:pt x="257" y="14"/>
                    </a:lnTo>
                    <a:lnTo>
                      <a:pt x="258" y="15"/>
                    </a:lnTo>
                    <a:lnTo>
                      <a:pt x="259" y="15"/>
                    </a:lnTo>
                    <a:lnTo>
                      <a:pt x="261" y="14"/>
                    </a:lnTo>
                    <a:lnTo>
                      <a:pt x="261" y="11"/>
                    </a:lnTo>
                    <a:lnTo>
                      <a:pt x="262" y="12"/>
                    </a:lnTo>
                    <a:lnTo>
                      <a:pt x="264" y="17"/>
                    </a:lnTo>
                    <a:lnTo>
                      <a:pt x="264" y="19"/>
                    </a:lnTo>
                    <a:lnTo>
                      <a:pt x="265" y="22"/>
                    </a:lnTo>
                    <a:lnTo>
                      <a:pt x="270" y="24"/>
                    </a:lnTo>
                    <a:lnTo>
                      <a:pt x="273" y="24"/>
                    </a:lnTo>
                    <a:lnTo>
                      <a:pt x="276" y="23"/>
                    </a:lnTo>
                    <a:lnTo>
                      <a:pt x="280" y="18"/>
                    </a:lnTo>
                    <a:lnTo>
                      <a:pt x="283" y="17"/>
                    </a:lnTo>
                    <a:lnTo>
                      <a:pt x="288" y="17"/>
                    </a:lnTo>
                    <a:lnTo>
                      <a:pt x="293" y="18"/>
                    </a:lnTo>
                    <a:lnTo>
                      <a:pt x="298" y="18"/>
                    </a:lnTo>
                    <a:lnTo>
                      <a:pt x="301" y="17"/>
                    </a:lnTo>
                    <a:lnTo>
                      <a:pt x="304" y="22"/>
                    </a:lnTo>
                    <a:lnTo>
                      <a:pt x="302" y="25"/>
                    </a:lnTo>
                    <a:lnTo>
                      <a:pt x="302" y="28"/>
                    </a:lnTo>
                    <a:lnTo>
                      <a:pt x="301" y="30"/>
                    </a:lnTo>
                    <a:lnTo>
                      <a:pt x="308" y="32"/>
                    </a:lnTo>
                    <a:lnTo>
                      <a:pt x="315" y="36"/>
                    </a:lnTo>
                    <a:lnTo>
                      <a:pt x="323" y="38"/>
                    </a:lnTo>
                    <a:lnTo>
                      <a:pt x="330" y="37"/>
                    </a:lnTo>
                    <a:lnTo>
                      <a:pt x="336" y="32"/>
                    </a:lnTo>
                    <a:lnTo>
                      <a:pt x="339" y="32"/>
                    </a:lnTo>
                    <a:lnTo>
                      <a:pt x="341" y="35"/>
                    </a:lnTo>
                    <a:lnTo>
                      <a:pt x="342" y="35"/>
                    </a:lnTo>
                    <a:lnTo>
                      <a:pt x="346" y="33"/>
                    </a:lnTo>
                    <a:lnTo>
                      <a:pt x="350" y="29"/>
                    </a:lnTo>
                    <a:lnTo>
                      <a:pt x="354" y="28"/>
                    </a:lnTo>
                    <a:lnTo>
                      <a:pt x="355" y="28"/>
                    </a:lnTo>
                    <a:lnTo>
                      <a:pt x="356" y="29"/>
                    </a:lnTo>
                    <a:lnTo>
                      <a:pt x="358" y="30"/>
                    </a:lnTo>
                    <a:lnTo>
                      <a:pt x="370" y="30"/>
                    </a:lnTo>
                    <a:lnTo>
                      <a:pt x="372" y="31"/>
                    </a:lnTo>
                    <a:lnTo>
                      <a:pt x="373" y="32"/>
                    </a:lnTo>
                    <a:lnTo>
                      <a:pt x="375" y="35"/>
                    </a:lnTo>
                    <a:lnTo>
                      <a:pt x="383" y="33"/>
                    </a:lnTo>
                    <a:lnTo>
                      <a:pt x="391" y="37"/>
                    </a:lnTo>
                    <a:lnTo>
                      <a:pt x="400" y="39"/>
                    </a:lnTo>
                    <a:lnTo>
                      <a:pt x="406" y="38"/>
                    </a:lnTo>
                    <a:lnTo>
                      <a:pt x="414" y="36"/>
                    </a:lnTo>
                    <a:lnTo>
                      <a:pt x="422" y="35"/>
                    </a:lnTo>
                    <a:lnTo>
                      <a:pt x="425" y="36"/>
                    </a:lnTo>
                    <a:lnTo>
                      <a:pt x="428" y="37"/>
                    </a:lnTo>
                    <a:lnTo>
                      <a:pt x="430" y="39"/>
                    </a:lnTo>
                    <a:lnTo>
                      <a:pt x="434" y="40"/>
                    </a:lnTo>
                    <a:lnTo>
                      <a:pt x="437" y="40"/>
                    </a:lnTo>
                    <a:lnTo>
                      <a:pt x="442" y="39"/>
                    </a:lnTo>
                    <a:lnTo>
                      <a:pt x="448" y="38"/>
                    </a:lnTo>
                    <a:lnTo>
                      <a:pt x="454" y="36"/>
                    </a:lnTo>
                    <a:lnTo>
                      <a:pt x="456" y="35"/>
                    </a:lnTo>
                    <a:lnTo>
                      <a:pt x="458" y="32"/>
                    </a:lnTo>
                    <a:lnTo>
                      <a:pt x="458" y="28"/>
                    </a:lnTo>
                    <a:lnTo>
                      <a:pt x="462" y="28"/>
                    </a:lnTo>
                    <a:lnTo>
                      <a:pt x="464" y="29"/>
                    </a:lnTo>
                    <a:lnTo>
                      <a:pt x="467" y="29"/>
                    </a:lnTo>
                    <a:lnTo>
                      <a:pt x="468" y="30"/>
                    </a:lnTo>
                    <a:lnTo>
                      <a:pt x="472" y="30"/>
                    </a:lnTo>
                    <a:lnTo>
                      <a:pt x="474" y="29"/>
                    </a:lnTo>
                    <a:lnTo>
                      <a:pt x="474" y="28"/>
                    </a:lnTo>
                    <a:lnTo>
                      <a:pt x="475" y="26"/>
                    </a:lnTo>
                    <a:lnTo>
                      <a:pt x="478" y="26"/>
                    </a:lnTo>
                    <a:lnTo>
                      <a:pt x="483" y="29"/>
                    </a:lnTo>
                    <a:lnTo>
                      <a:pt x="484" y="31"/>
                    </a:lnTo>
                    <a:lnTo>
                      <a:pt x="486" y="32"/>
                    </a:lnTo>
                    <a:lnTo>
                      <a:pt x="493" y="32"/>
                    </a:lnTo>
                    <a:lnTo>
                      <a:pt x="495" y="33"/>
                    </a:lnTo>
                    <a:lnTo>
                      <a:pt x="495" y="36"/>
                    </a:lnTo>
                    <a:lnTo>
                      <a:pt x="496" y="37"/>
                    </a:lnTo>
                    <a:lnTo>
                      <a:pt x="497" y="37"/>
                    </a:lnTo>
                    <a:lnTo>
                      <a:pt x="498" y="36"/>
                    </a:lnTo>
                    <a:lnTo>
                      <a:pt x="500" y="35"/>
                    </a:lnTo>
                    <a:lnTo>
                      <a:pt x="503" y="35"/>
                    </a:lnTo>
                    <a:lnTo>
                      <a:pt x="504" y="36"/>
                    </a:lnTo>
                    <a:lnTo>
                      <a:pt x="505" y="38"/>
                    </a:lnTo>
                    <a:lnTo>
                      <a:pt x="506" y="39"/>
                    </a:lnTo>
                    <a:lnTo>
                      <a:pt x="508" y="40"/>
                    </a:lnTo>
                    <a:lnTo>
                      <a:pt x="512" y="40"/>
                    </a:lnTo>
                    <a:lnTo>
                      <a:pt x="514" y="39"/>
                    </a:lnTo>
                    <a:lnTo>
                      <a:pt x="525" y="75"/>
                    </a:lnTo>
                    <a:lnTo>
                      <a:pt x="536" y="113"/>
                    </a:lnTo>
                    <a:lnTo>
                      <a:pt x="547" y="151"/>
                    </a:lnTo>
                    <a:lnTo>
                      <a:pt x="550" y="162"/>
                    </a:lnTo>
                    <a:lnTo>
                      <a:pt x="557" y="187"/>
                    </a:lnTo>
                    <a:lnTo>
                      <a:pt x="563" y="205"/>
                    </a:lnTo>
                    <a:lnTo>
                      <a:pt x="569" y="226"/>
                    </a:lnTo>
                    <a:lnTo>
                      <a:pt x="575" y="246"/>
                    </a:lnTo>
                    <a:lnTo>
                      <a:pt x="588" y="290"/>
                    </a:lnTo>
                    <a:lnTo>
                      <a:pt x="616" y="383"/>
                    </a:lnTo>
                    <a:lnTo>
                      <a:pt x="628" y="429"/>
                    </a:lnTo>
                    <a:lnTo>
                      <a:pt x="634" y="446"/>
                    </a:lnTo>
                    <a:lnTo>
                      <a:pt x="640" y="466"/>
                    </a:lnTo>
                    <a:lnTo>
                      <a:pt x="642" y="473"/>
                    </a:lnTo>
                    <a:lnTo>
                      <a:pt x="645" y="477"/>
                    </a:lnTo>
                    <a:lnTo>
                      <a:pt x="646" y="481"/>
                    </a:lnTo>
                    <a:lnTo>
                      <a:pt x="648" y="490"/>
                    </a:lnTo>
                    <a:lnTo>
                      <a:pt x="651" y="499"/>
                    </a:lnTo>
                    <a:lnTo>
                      <a:pt x="655" y="507"/>
                    </a:lnTo>
                    <a:lnTo>
                      <a:pt x="662" y="508"/>
                    </a:lnTo>
                    <a:lnTo>
                      <a:pt x="666" y="506"/>
                    </a:lnTo>
                    <a:lnTo>
                      <a:pt x="670" y="505"/>
                    </a:lnTo>
                    <a:lnTo>
                      <a:pt x="674" y="504"/>
                    </a:lnTo>
                    <a:lnTo>
                      <a:pt x="678" y="505"/>
                    </a:lnTo>
                    <a:lnTo>
                      <a:pt x="690" y="495"/>
                    </a:lnTo>
                    <a:lnTo>
                      <a:pt x="695" y="492"/>
                    </a:lnTo>
                    <a:lnTo>
                      <a:pt x="699" y="492"/>
                    </a:lnTo>
                    <a:lnTo>
                      <a:pt x="701" y="493"/>
                    </a:lnTo>
                    <a:lnTo>
                      <a:pt x="702" y="495"/>
                    </a:lnTo>
                    <a:lnTo>
                      <a:pt x="702" y="498"/>
                    </a:lnTo>
                    <a:lnTo>
                      <a:pt x="701" y="500"/>
                    </a:lnTo>
                    <a:lnTo>
                      <a:pt x="701" y="502"/>
                    </a:lnTo>
                    <a:lnTo>
                      <a:pt x="708" y="509"/>
                    </a:lnTo>
                    <a:lnTo>
                      <a:pt x="705" y="509"/>
                    </a:lnTo>
                    <a:lnTo>
                      <a:pt x="703" y="508"/>
                    </a:lnTo>
                    <a:lnTo>
                      <a:pt x="702" y="506"/>
                    </a:lnTo>
                    <a:lnTo>
                      <a:pt x="699" y="505"/>
                    </a:lnTo>
                    <a:lnTo>
                      <a:pt x="699" y="507"/>
                    </a:lnTo>
                    <a:lnTo>
                      <a:pt x="694" y="507"/>
                    </a:lnTo>
                    <a:lnTo>
                      <a:pt x="689" y="516"/>
                    </a:lnTo>
                    <a:lnTo>
                      <a:pt x="683" y="523"/>
                    </a:lnTo>
                    <a:lnTo>
                      <a:pt x="675" y="529"/>
                    </a:lnTo>
                    <a:lnTo>
                      <a:pt x="665" y="532"/>
                    </a:lnTo>
                    <a:lnTo>
                      <a:pt x="653" y="529"/>
                    </a:lnTo>
                    <a:lnTo>
                      <a:pt x="653" y="523"/>
                    </a:lnTo>
                    <a:lnTo>
                      <a:pt x="651" y="519"/>
                    </a:lnTo>
                    <a:lnTo>
                      <a:pt x="649" y="518"/>
                    </a:lnTo>
                    <a:lnTo>
                      <a:pt x="648" y="515"/>
                    </a:lnTo>
                    <a:lnTo>
                      <a:pt x="646" y="518"/>
                    </a:lnTo>
                    <a:lnTo>
                      <a:pt x="644" y="525"/>
                    </a:lnTo>
                    <a:lnTo>
                      <a:pt x="642" y="527"/>
                    </a:lnTo>
                    <a:lnTo>
                      <a:pt x="628" y="525"/>
                    </a:lnTo>
                    <a:lnTo>
                      <a:pt x="616" y="525"/>
                    </a:lnTo>
                    <a:lnTo>
                      <a:pt x="611" y="527"/>
                    </a:lnTo>
                    <a:lnTo>
                      <a:pt x="609" y="529"/>
                    </a:lnTo>
                    <a:lnTo>
                      <a:pt x="605" y="530"/>
                    </a:lnTo>
                    <a:lnTo>
                      <a:pt x="600" y="532"/>
                    </a:lnTo>
                    <a:lnTo>
                      <a:pt x="593" y="533"/>
                    </a:lnTo>
                    <a:lnTo>
                      <a:pt x="589" y="535"/>
                    </a:lnTo>
                    <a:lnTo>
                      <a:pt x="585" y="540"/>
                    </a:lnTo>
                    <a:lnTo>
                      <a:pt x="581" y="537"/>
                    </a:lnTo>
                    <a:lnTo>
                      <a:pt x="577" y="534"/>
                    </a:lnTo>
                    <a:lnTo>
                      <a:pt x="568" y="529"/>
                    </a:lnTo>
                    <a:lnTo>
                      <a:pt x="560" y="530"/>
                    </a:lnTo>
                    <a:lnTo>
                      <a:pt x="557" y="526"/>
                    </a:lnTo>
                    <a:lnTo>
                      <a:pt x="557" y="514"/>
                    </a:lnTo>
                    <a:lnTo>
                      <a:pt x="560" y="509"/>
                    </a:lnTo>
                    <a:lnTo>
                      <a:pt x="556" y="509"/>
                    </a:lnTo>
                    <a:lnTo>
                      <a:pt x="553" y="515"/>
                    </a:lnTo>
                    <a:lnTo>
                      <a:pt x="549" y="522"/>
                    </a:lnTo>
                    <a:lnTo>
                      <a:pt x="547" y="529"/>
                    </a:lnTo>
                    <a:lnTo>
                      <a:pt x="543" y="529"/>
                    </a:lnTo>
                    <a:lnTo>
                      <a:pt x="541" y="528"/>
                    </a:lnTo>
                    <a:lnTo>
                      <a:pt x="538" y="527"/>
                    </a:lnTo>
                    <a:lnTo>
                      <a:pt x="535" y="522"/>
                    </a:lnTo>
                    <a:lnTo>
                      <a:pt x="535" y="520"/>
                    </a:lnTo>
                    <a:lnTo>
                      <a:pt x="536" y="518"/>
                    </a:lnTo>
                    <a:lnTo>
                      <a:pt x="526" y="518"/>
                    </a:lnTo>
                    <a:lnTo>
                      <a:pt x="525" y="516"/>
                    </a:lnTo>
                    <a:lnTo>
                      <a:pt x="525" y="513"/>
                    </a:lnTo>
                    <a:lnTo>
                      <a:pt x="526" y="512"/>
                    </a:lnTo>
                    <a:lnTo>
                      <a:pt x="526" y="509"/>
                    </a:lnTo>
                    <a:lnTo>
                      <a:pt x="520" y="507"/>
                    </a:lnTo>
                    <a:lnTo>
                      <a:pt x="515" y="508"/>
                    </a:lnTo>
                    <a:lnTo>
                      <a:pt x="511" y="511"/>
                    </a:lnTo>
                    <a:lnTo>
                      <a:pt x="506" y="509"/>
                    </a:lnTo>
                    <a:lnTo>
                      <a:pt x="506" y="501"/>
                    </a:lnTo>
                    <a:lnTo>
                      <a:pt x="507" y="500"/>
                    </a:lnTo>
                    <a:lnTo>
                      <a:pt x="515" y="500"/>
                    </a:lnTo>
                    <a:lnTo>
                      <a:pt x="517" y="499"/>
                    </a:lnTo>
                    <a:lnTo>
                      <a:pt x="517" y="498"/>
                    </a:lnTo>
                    <a:lnTo>
                      <a:pt x="515" y="497"/>
                    </a:lnTo>
                    <a:lnTo>
                      <a:pt x="512" y="497"/>
                    </a:lnTo>
                    <a:lnTo>
                      <a:pt x="511" y="495"/>
                    </a:lnTo>
                    <a:lnTo>
                      <a:pt x="511" y="494"/>
                    </a:lnTo>
                    <a:lnTo>
                      <a:pt x="499" y="504"/>
                    </a:lnTo>
                    <a:lnTo>
                      <a:pt x="495" y="506"/>
                    </a:lnTo>
                    <a:lnTo>
                      <a:pt x="489" y="507"/>
                    </a:lnTo>
                    <a:lnTo>
                      <a:pt x="483" y="502"/>
                    </a:lnTo>
                    <a:lnTo>
                      <a:pt x="476" y="502"/>
                    </a:lnTo>
                    <a:lnTo>
                      <a:pt x="477" y="501"/>
                    </a:lnTo>
                    <a:lnTo>
                      <a:pt x="478" y="499"/>
                    </a:lnTo>
                    <a:lnTo>
                      <a:pt x="478" y="494"/>
                    </a:lnTo>
                    <a:lnTo>
                      <a:pt x="476" y="494"/>
                    </a:lnTo>
                    <a:lnTo>
                      <a:pt x="474" y="497"/>
                    </a:lnTo>
                    <a:lnTo>
                      <a:pt x="472" y="499"/>
                    </a:lnTo>
                    <a:lnTo>
                      <a:pt x="472" y="504"/>
                    </a:lnTo>
                    <a:lnTo>
                      <a:pt x="471" y="505"/>
                    </a:lnTo>
                    <a:lnTo>
                      <a:pt x="468" y="505"/>
                    </a:lnTo>
                    <a:lnTo>
                      <a:pt x="465" y="506"/>
                    </a:lnTo>
                    <a:lnTo>
                      <a:pt x="464" y="507"/>
                    </a:lnTo>
                    <a:lnTo>
                      <a:pt x="461" y="507"/>
                    </a:lnTo>
                    <a:lnTo>
                      <a:pt x="460" y="509"/>
                    </a:lnTo>
                    <a:lnTo>
                      <a:pt x="460" y="512"/>
                    </a:lnTo>
                    <a:lnTo>
                      <a:pt x="461" y="513"/>
                    </a:lnTo>
                    <a:lnTo>
                      <a:pt x="462" y="513"/>
                    </a:lnTo>
                    <a:lnTo>
                      <a:pt x="463" y="514"/>
                    </a:lnTo>
                    <a:lnTo>
                      <a:pt x="464" y="514"/>
                    </a:lnTo>
                    <a:lnTo>
                      <a:pt x="465" y="515"/>
                    </a:lnTo>
                    <a:lnTo>
                      <a:pt x="465" y="518"/>
                    </a:lnTo>
                    <a:lnTo>
                      <a:pt x="463" y="519"/>
                    </a:lnTo>
                    <a:lnTo>
                      <a:pt x="462" y="520"/>
                    </a:lnTo>
                    <a:lnTo>
                      <a:pt x="457" y="522"/>
                    </a:lnTo>
                    <a:lnTo>
                      <a:pt x="456" y="523"/>
                    </a:lnTo>
                    <a:lnTo>
                      <a:pt x="456" y="527"/>
                    </a:lnTo>
                    <a:lnTo>
                      <a:pt x="458" y="529"/>
                    </a:lnTo>
                    <a:lnTo>
                      <a:pt x="461" y="528"/>
                    </a:lnTo>
                    <a:lnTo>
                      <a:pt x="461" y="527"/>
                    </a:lnTo>
                    <a:lnTo>
                      <a:pt x="462" y="527"/>
                    </a:lnTo>
                    <a:lnTo>
                      <a:pt x="464" y="529"/>
                    </a:lnTo>
                    <a:lnTo>
                      <a:pt x="464" y="530"/>
                    </a:lnTo>
                    <a:lnTo>
                      <a:pt x="465" y="532"/>
                    </a:lnTo>
                    <a:lnTo>
                      <a:pt x="467" y="532"/>
                    </a:lnTo>
                    <a:lnTo>
                      <a:pt x="468" y="529"/>
                    </a:lnTo>
                    <a:lnTo>
                      <a:pt x="469" y="530"/>
                    </a:lnTo>
                    <a:lnTo>
                      <a:pt x="468" y="532"/>
                    </a:lnTo>
                    <a:lnTo>
                      <a:pt x="465" y="533"/>
                    </a:lnTo>
                    <a:lnTo>
                      <a:pt x="464" y="534"/>
                    </a:lnTo>
                    <a:lnTo>
                      <a:pt x="462" y="535"/>
                    </a:lnTo>
                    <a:lnTo>
                      <a:pt x="461" y="536"/>
                    </a:lnTo>
                    <a:lnTo>
                      <a:pt x="461" y="537"/>
                    </a:lnTo>
                    <a:lnTo>
                      <a:pt x="463" y="539"/>
                    </a:lnTo>
                    <a:lnTo>
                      <a:pt x="467" y="540"/>
                    </a:lnTo>
                    <a:lnTo>
                      <a:pt x="469" y="539"/>
                    </a:lnTo>
                    <a:lnTo>
                      <a:pt x="472" y="539"/>
                    </a:lnTo>
                    <a:lnTo>
                      <a:pt x="476" y="537"/>
                    </a:lnTo>
                    <a:lnTo>
                      <a:pt x="471" y="544"/>
                    </a:lnTo>
                    <a:lnTo>
                      <a:pt x="470" y="547"/>
                    </a:lnTo>
                    <a:lnTo>
                      <a:pt x="468" y="550"/>
                    </a:lnTo>
                    <a:lnTo>
                      <a:pt x="468" y="551"/>
                    </a:lnTo>
                    <a:lnTo>
                      <a:pt x="470" y="553"/>
                    </a:lnTo>
                    <a:lnTo>
                      <a:pt x="474" y="553"/>
                    </a:lnTo>
                    <a:lnTo>
                      <a:pt x="469" y="560"/>
                    </a:lnTo>
                    <a:lnTo>
                      <a:pt x="468" y="564"/>
                    </a:lnTo>
                    <a:lnTo>
                      <a:pt x="465" y="568"/>
                    </a:lnTo>
                    <a:lnTo>
                      <a:pt x="455" y="567"/>
                    </a:lnTo>
                    <a:lnTo>
                      <a:pt x="446" y="563"/>
                    </a:lnTo>
                    <a:lnTo>
                      <a:pt x="444" y="563"/>
                    </a:lnTo>
                    <a:lnTo>
                      <a:pt x="444" y="565"/>
                    </a:lnTo>
                    <a:lnTo>
                      <a:pt x="446" y="568"/>
                    </a:lnTo>
                    <a:lnTo>
                      <a:pt x="446" y="569"/>
                    </a:lnTo>
                    <a:lnTo>
                      <a:pt x="444" y="571"/>
                    </a:lnTo>
                    <a:lnTo>
                      <a:pt x="443" y="572"/>
                    </a:lnTo>
                    <a:lnTo>
                      <a:pt x="437" y="572"/>
                    </a:lnTo>
                    <a:lnTo>
                      <a:pt x="436" y="574"/>
                    </a:lnTo>
                    <a:lnTo>
                      <a:pt x="436" y="582"/>
                    </a:lnTo>
                    <a:lnTo>
                      <a:pt x="435" y="583"/>
                    </a:lnTo>
                    <a:lnTo>
                      <a:pt x="430" y="581"/>
                    </a:lnTo>
                    <a:lnTo>
                      <a:pt x="430" y="583"/>
                    </a:lnTo>
                    <a:lnTo>
                      <a:pt x="432" y="585"/>
                    </a:lnTo>
                    <a:lnTo>
                      <a:pt x="432" y="586"/>
                    </a:lnTo>
                    <a:lnTo>
                      <a:pt x="433" y="588"/>
                    </a:lnTo>
                    <a:lnTo>
                      <a:pt x="432" y="590"/>
                    </a:lnTo>
                    <a:lnTo>
                      <a:pt x="430" y="591"/>
                    </a:lnTo>
                    <a:lnTo>
                      <a:pt x="429" y="589"/>
                    </a:lnTo>
                    <a:lnTo>
                      <a:pt x="428" y="588"/>
                    </a:lnTo>
                    <a:lnTo>
                      <a:pt x="427" y="588"/>
                    </a:lnTo>
                    <a:lnTo>
                      <a:pt x="426" y="589"/>
                    </a:lnTo>
                    <a:lnTo>
                      <a:pt x="425" y="591"/>
                    </a:lnTo>
                    <a:lnTo>
                      <a:pt x="421" y="595"/>
                    </a:lnTo>
                    <a:lnTo>
                      <a:pt x="420" y="595"/>
                    </a:lnTo>
                    <a:lnTo>
                      <a:pt x="418" y="593"/>
                    </a:lnTo>
                    <a:lnTo>
                      <a:pt x="417" y="593"/>
                    </a:lnTo>
                    <a:lnTo>
                      <a:pt x="415" y="595"/>
                    </a:lnTo>
                    <a:lnTo>
                      <a:pt x="417" y="595"/>
                    </a:lnTo>
                    <a:lnTo>
                      <a:pt x="418" y="597"/>
                    </a:lnTo>
                    <a:lnTo>
                      <a:pt x="418" y="598"/>
                    </a:lnTo>
                    <a:lnTo>
                      <a:pt x="419" y="599"/>
                    </a:lnTo>
                    <a:lnTo>
                      <a:pt x="418" y="602"/>
                    </a:lnTo>
                    <a:lnTo>
                      <a:pt x="415" y="603"/>
                    </a:lnTo>
                    <a:lnTo>
                      <a:pt x="412" y="606"/>
                    </a:lnTo>
                    <a:lnTo>
                      <a:pt x="412" y="611"/>
                    </a:lnTo>
                    <a:lnTo>
                      <a:pt x="407" y="611"/>
                    </a:lnTo>
                    <a:lnTo>
                      <a:pt x="406" y="610"/>
                    </a:lnTo>
                    <a:lnTo>
                      <a:pt x="405" y="610"/>
                    </a:lnTo>
                    <a:lnTo>
                      <a:pt x="403" y="609"/>
                    </a:lnTo>
                    <a:lnTo>
                      <a:pt x="401" y="610"/>
                    </a:lnTo>
                    <a:lnTo>
                      <a:pt x="401" y="611"/>
                    </a:lnTo>
                    <a:lnTo>
                      <a:pt x="404" y="612"/>
                    </a:lnTo>
                    <a:lnTo>
                      <a:pt x="405" y="613"/>
                    </a:lnTo>
                    <a:lnTo>
                      <a:pt x="401" y="613"/>
                    </a:lnTo>
                    <a:lnTo>
                      <a:pt x="397" y="616"/>
                    </a:lnTo>
                    <a:lnTo>
                      <a:pt x="394" y="618"/>
                    </a:lnTo>
                    <a:lnTo>
                      <a:pt x="390" y="619"/>
                    </a:lnTo>
                    <a:lnTo>
                      <a:pt x="389" y="618"/>
                    </a:lnTo>
                    <a:lnTo>
                      <a:pt x="387" y="616"/>
                    </a:lnTo>
                    <a:lnTo>
                      <a:pt x="385" y="614"/>
                    </a:lnTo>
                    <a:lnTo>
                      <a:pt x="386" y="611"/>
                    </a:lnTo>
                    <a:lnTo>
                      <a:pt x="389" y="609"/>
                    </a:lnTo>
                    <a:lnTo>
                      <a:pt x="391" y="607"/>
                    </a:lnTo>
                    <a:lnTo>
                      <a:pt x="394" y="606"/>
                    </a:lnTo>
                    <a:lnTo>
                      <a:pt x="398" y="606"/>
                    </a:lnTo>
                    <a:lnTo>
                      <a:pt x="400" y="599"/>
                    </a:lnTo>
                    <a:lnTo>
                      <a:pt x="410" y="585"/>
                    </a:lnTo>
                    <a:lnTo>
                      <a:pt x="404" y="586"/>
                    </a:lnTo>
                    <a:lnTo>
                      <a:pt x="399" y="590"/>
                    </a:lnTo>
                    <a:lnTo>
                      <a:pt x="396" y="592"/>
                    </a:lnTo>
                    <a:lnTo>
                      <a:pt x="390" y="593"/>
                    </a:lnTo>
                    <a:lnTo>
                      <a:pt x="390" y="592"/>
                    </a:lnTo>
                    <a:lnTo>
                      <a:pt x="389" y="592"/>
                    </a:lnTo>
                    <a:lnTo>
                      <a:pt x="386" y="591"/>
                    </a:lnTo>
                    <a:lnTo>
                      <a:pt x="385" y="591"/>
                    </a:lnTo>
                    <a:lnTo>
                      <a:pt x="387" y="579"/>
                    </a:lnTo>
                    <a:lnTo>
                      <a:pt x="391" y="569"/>
                    </a:lnTo>
                    <a:lnTo>
                      <a:pt x="394" y="560"/>
                    </a:lnTo>
                    <a:lnTo>
                      <a:pt x="396" y="549"/>
                    </a:lnTo>
                    <a:lnTo>
                      <a:pt x="392" y="537"/>
                    </a:lnTo>
                    <a:lnTo>
                      <a:pt x="398" y="535"/>
                    </a:lnTo>
                    <a:lnTo>
                      <a:pt x="401" y="530"/>
                    </a:lnTo>
                    <a:lnTo>
                      <a:pt x="406" y="526"/>
                    </a:lnTo>
                    <a:lnTo>
                      <a:pt x="412" y="522"/>
                    </a:lnTo>
                    <a:lnTo>
                      <a:pt x="414" y="522"/>
                    </a:lnTo>
                    <a:lnTo>
                      <a:pt x="415" y="523"/>
                    </a:lnTo>
                    <a:lnTo>
                      <a:pt x="418" y="525"/>
                    </a:lnTo>
                    <a:lnTo>
                      <a:pt x="420" y="525"/>
                    </a:lnTo>
                    <a:lnTo>
                      <a:pt x="428" y="523"/>
                    </a:lnTo>
                    <a:lnTo>
                      <a:pt x="437" y="522"/>
                    </a:lnTo>
                    <a:lnTo>
                      <a:pt x="446" y="525"/>
                    </a:lnTo>
                    <a:lnTo>
                      <a:pt x="443" y="520"/>
                    </a:lnTo>
                    <a:lnTo>
                      <a:pt x="439" y="518"/>
                    </a:lnTo>
                    <a:lnTo>
                      <a:pt x="427" y="515"/>
                    </a:lnTo>
                    <a:lnTo>
                      <a:pt x="422" y="512"/>
                    </a:lnTo>
                    <a:lnTo>
                      <a:pt x="426" y="504"/>
                    </a:lnTo>
                    <a:lnTo>
                      <a:pt x="430" y="498"/>
                    </a:lnTo>
                    <a:lnTo>
                      <a:pt x="437" y="492"/>
                    </a:lnTo>
                    <a:lnTo>
                      <a:pt x="434" y="490"/>
                    </a:lnTo>
                    <a:lnTo>
                      <a:pt x="430" y="490"/>
                    </a:lnTo>
                    <a:lnTo>
                      <a:pt x="428" y="491"/>
                    </a:lnTo>
                    <a:lnTo>
                      <a:pt x="425" y="493"/>
                    </a:lnTo>
                    <a:lnTo>
                      <a:pt x="424" y="495"/>
                    </a:lnTo>
                    <a:lnTo>
                      <a:pt x="421" y="498"/>
                    </a:lnTo>
                    <a:lnTo>
                      <a:pt x="420" y="501"/>
                    </a:lnTo>
                    <a:lnTo>
                      <a:pt x="420" y="505"/>
                    </a:lnTo>
                    <a:lnTo>
                      <a:pt x="417" y="505"/>
                    </a:lnTo>
                    <a:lnTo>
                      <a:pt x="414" y="506"/>
                    </a:lnTo>
                    <a:lnTo>
                      <a:pt x="411" y="506"/>
                    </a:lnTo>
                    <a:lnTo>
                      <a:pt x="408" y="504"/>
                    </a:lnTo>
                    <a:lnTo>
                      <a:pt x="407" y="500"/>
                    </a:lnTo>
                    <a:lnTo>
                      <a:pt x="405" y="505"/>
                    </a:lnTo>
                    <a:lnTo>
                      <a:pt x="400" y="509"/>
                    </a:lnTo>
                    <a:lnTo>
                      <a:pt x="397" y="512"/>
                    </a:lnTo>
                    <a:lnTo>
                      <a:pt x="384" y="525"/>
                    </a:lnTo>
                    <a:lnTo>
                      <a:pt x="379" y="527"/>
                    </a:lnTo>
                    <a:lnTo>
                      <a:pt x="379" y="530"/>
                    </a:lnTo>
                    <a:lnTo>
                      <a:pt x="377" y="533"/>
                    </a:lnTo>
                    <a:lnTo>
                      <a:pt x="377" y="534"/>
                    </a:lnTo>
                    <a:lnTo>
                      <a:pt x="379" y="535"/>
                    </a:lnTo>
                    <a:lnTo>
                      <a:pt x="375" y="540"/>
                    </a:lnTo>
                    <a:lnTo>
                      <a:pt x="371" y="546"/>
                    </a:lnTo>
                    <a:lnTo>
                      <a:pt x="366" y="550"/>
                    </a:lnTo>
                    <a:lnTo>
                      <a:pt x="366" y="555"/>
                    </a:lnTo>
                    <a:lnTo>
                      <a:pt x="368" y="557"/>
                    </a:lnTo>
                    <a:lnTo>
                      <a:pt x="365" y="562"/>
                    </a:lnTo>
                    <a:lnTo>
                      <a:pt x="364" y="565"/>
                    </a:lnTo>
                    <a:lnTo>
                      <a:pt x="358" y="565"/>
                    </a:lnTo>
                    <a:lnTo>
                      <a:pt x="355" y="564"/>
                    </a:lnTo>
                    <a:lnTo>
                      <a:pt x="352" y="563"/>
                    </a:lnTo>
                    <a:lnTo>
                      <a:pt x="347" y="563"/>
                    </a:lnTo>
                    <a:lnTo>
                      <a:pt x="348" y="565"/>
                    </a:lnTo>
                    <a:lnTo>
                      <a:pt x="350" y="568"/>
                    </a:lnTo>
                    <a:lnTo>
                      <a:pt x="352" y="569"/>
                    </a:lnTo>
                    <a:lnTo>
                      <a:pt x="356" y="570"/>
                    </a:lnTo>
                    <a:lnTo>
                      <a:pt x="358" y="571"/>
                    </a:lnTo>
                    <a:lnTo>
                      <a:pt x="361" y="574"/>
                    </a:lnTo>
                    <a:lnTo>
                      <a:pt x="362" y="576"/>
                    </a:lnTo>
                    <a:lnTo>
                      <a:pt x="362" y="579"/>
                    </a:lnTo>
                    <a:lnTo>
                      <a:pt x="361" y="582"/>
                    </a:lnTo>
                    <a:lnTo>
                      <a:pt x="359" y="583"/>
                    </a:lnTo>
                    <a:lnTo>
                      <a:pt x="355" y="585"/>
                    </a:lnTo>
                    <a:lnTo>
                      <a:pt x="351" y="586"/>
                    </a:lnTo>
                    <a:lnTo>
                      <a:pt x="349" y="586"/>
                    </a:lnTo>
                    <a:lnTo>
                      <a:pt x="344" y="589"/>
                    </a:lnTo>
                    <a:lnTo>
                      <a:pt x="347" y="591"/>
                    </a:lnTo>
                    <a:lnTo>
                      <a:pt x="349" y="591"/>
                    </a:lnTo>
                    <a:lnTo>
                      <a:pt x="350" y="592"/>
                    </a:lnTo>
                    <a:lnTo>
                      <a:pt x="351" y="592"/>
                    </a:lnTo>
                    <a:lnTo>
                      <a:pt x="352" y="593"/>
                    </a:lnTo>
                    <a:lnTo>
                      <a:pt x="352" y="596"/>
                    </a:lnTo>
                    <a:lnTo>
                      <a:pt x="351" y="598"/>
                    </a:lnTo>
                    <a:lnTo>
                      <a:pt x="349" y="598"/>
                    </a:lnTo>
                    <a:lnTo>
                      <a:pt x="348" y="597"/>
                    </a:lnTo>
                    <a:lnTo>
                      <a:pt x="347" y="595"/>
                    </a:lnTo>
                    <a:lnTo>
                      <a:pt x="347" y="593"/>
                    </a:lnTo>
                    <a:lnTo>
                      <a:pt x="344" y="596"/>
                    </a:lnTo>
                    <a:lnTo>
                      <a:pt x="343" y="598"/>
                    </a:lnTo>
                    <a:lnTo>
                      <a:pt x="343" y="599"/>
                    </a:lnTo>
                    <a:lnTo>
                      <a:pt x="341" y="600"/>
                    </a:lnTo>
                    <a:lnTo>
                      <a:pt x="336" y="600"/>
                    </a:lnTo>
                    <a:lnTo>
                      <a:pt x="336" y="607"/>
                    </a:lnTo>
                    <a:lnTo>
                      <a:pt x="333" y="612"/>
                    </a:lnTo>
                    <a:lnTo>
                      <a:pt x="329" y="616"/>
                    </a:lnTo>
                    <a:lnTo>
                      <a:pt x="327" y="620"/>
                    </a:lnTo>
                    <a:lnTo>
                      <a:pt x="325" y="626"/>
                    </a:lnTo>
                    <a:lnTo>
                      <a:pt x="326" y="634"/>
                    </a:lnTo>
                    <a:lnTo>
                      <a:pt x="340" y="634"/>
                    </a:lnTo>
                    <a:lnTo>
                      <a:pt x="346" y="637"/>
                    </a:lnTo>
                    <a:lnTo>
                      <a:pt x="351" y="641"/>
                    </a:lnTo>
                    <a:lnTo>
                      <a:pt x="350" y="642"/>
                    </a:lnTo>
                    <a:lnTo>
                      <a:pt x="349" y="645"/>
                    </a:lnTo>
                    <a:lnTo>
                      <a:pt x="348" y="646"/>
                    </a:lnTo>
                    <a:lnTo>
                      <a:pt x="348" y="648"/>
                    </a:lnTo>
                    <a:lnTo>
                      <a:pt x="344" y="652"/>
                    </a:lnTo>
                    <a:lnTo>
                      <a:pt x="342" y="652"/>
                    </a:lnTo>
                    <a:lnTo>
                      <a:pt x="341" y="653"/>
                    </a:lnTo>
                    <a:lnTo>
                      <a:pt x="339" y="654"/>
                    </a:lnTo>
                    <a:lnTo>
                      <a:pt x="337" y="654"/>
                    </a:lnTo>
                    <a:lnTo>
                      <a:pt x="334" y="658"/>
                    </a:lnTo>
                    <a:lnTo>
                      <a:pt x="332" y="659"/>
                    </a:lnTo>
                    <a:lnTo>
                      <a:pt x="330" y="661"/>
                    </a:lnTo>
                    <a:lnTo>
                      <a:pt x="329" y="662"/>
                    </a:lnTo>
                    <a:lnTo>
                      <a:pt x="329" y="663"/>
                    </a:lnTo>
                    <a:lnTo>
                      <a:pt x="330" y="665"/>
                    </a:lnTo>
                    <a:lnTo>
                      <a:pt x="332" y="667"/>
                    </a:lnTo>
                    <a:lnTo>
                      <a:pt x="332" y="669"/>
                    </a:lnTo>
                    <a:lnTo>
                      <a:pt x="330" y="670"/>
                    </a:lnTo>
                    <a:lnTo>
                      <a:pt x="326" y="670"/>
                    </a:lnTo>
                    <a:lnTo>
                      <a:pt x="326" y="673"/>
                    </a:lnTo>
                    <a:lnTo>
                      <a:pt x="329" y="676"/>
                    </a:lnTo>
                    <a:lnTo>
                      <a:pt x="329" y="680"/>
                    </a:lnTo>
                    <a:lnTo>
                      <a:pt x="327" y="680"/>
                    </a:lnTo>
                    <a:lnTo>
                      <a:pt x="325" y="681"/>
                    </a:lnTo>
                    <a:lnTo>
                      <a:pt x="323" y="681"/>
                    </a:lnTo>
                    <a:lnTo>
                      <a:pt x="321" y="682"/>
                    </a:lnTo>
                    <a:lnTo>
                      <a:pt x="320" y="683"/>
                    </a:lnTo>
                    <a:lnTo>
                      <a:pt x="320" y="684"/>
                    </a:lnTo>
                    <a:lnTo>
                      <a:pt x="315" y="687"/>
                    </a:lnTo>
                    <a:lnTo>
                      <a:pt x="312" y="688"/>
                    </a:lnTo>
                    <a:lnTo>
                      <a:pt x="309" y="689"/>
                    </a:lnTo>
                    <a:lnTo>
                      <a:pt x="307" y="689"/>
                    </a:lnTo>
                    <a:lnTo>
                      <a:pt x="306" y="690"/>
                    </a:lnTo>
                    <a:lnTo>
                      <a:pt x="306" y="697"/>
                    </a:lnTo>
                    <a:lnTo>
                      <a:pt x="305" y="698"/>
                    </a:lnTo>
                    <a:lnTo>
                      <a:pt x="304" y="698"/>
                    </a:lnTo>
                    <a:lnTo>
                      <a:pt x="302" y="700"/>
                    </a:lnTo>
                    <a:lnTo>
                      <a:pt x="301" y="700"/>
                    </a:lnTo>
                    <a:lnTo>
                      <a:pt x="301" y="703"/>
                    </a:lnTo>
                    <a:lnTo>
                      <a:pt x="299" y="703"/>
                    </a:lnTo>
                    <a:lnTo>
                      <a:pt x="298" y="702"/>
                    </a:lnTo>
                    <a:lnTo>
                      <a:pt x="297" y="702"/>
                    </a:lnTo>
                    <a:lnTo>
                      <a:pt x="295" y="701"/>
                    </a:lnTo>
                    <a:lnTo>
                      <a:pt x="293" y="704"/>
                    </a:lnTo>
                    <a:lnTo>
                      <a:pt x="292" y="708"/>
                    </a:lnTo>
                    <a:lnTo>
                      <a:pt x="290" y="711"/>
                    </a:lnTo>
                    <a:lnTo>
                      <a:pt x="288" y="715"/>
                    </a:lnTo>
                    <a:lnTo>
                      <a:pt x="281" y="716"/>
                    </a:lnTo>
                    <a:lnTo>
                      <a:pt x="277" y="719"/>
                    </a:lnTo>
                    <a:lnTo>
                      <a:pt x="272" y="724"/>
                    </a:lnTo>
                    <a:lnTo>
                      <a:pt x="267" y="728"/>
                    </a:lnTo>
                    <a:lnTo>
                      <a:pt x="267" y="729"/>
                    </a:lnTo>
                    <a:lnTo>
                      <a:pt x="269" y="730"/>
                    </a:lnTo>
                    <a:lnTo>
                      <a:pt x="270" y="730"/>
                    </a:lnTo>
                    <a:lnTo>
                      <a:pt x="271" y="731"/>
                    </a:lnTo>
                    <a:lnTo>
                      <a:pt x="271" y="738"/>
                    </a:lnTo>
                    <a:lnTo>
                      <a:pt x="267" y="745"/>
                    </a:lnTo>
                    <a:lnTo>
                      <a:pt x="265" y="746"/>
                    </a:lnTo>
                    <a:lnTo>
                      <a:pt x="258" y="746"/>
                    </a:lnTo>
                    <a:lnTo>
                      <a:pt x="256" y="747"/>
                    </a:lnTo>
                    <a:lnTo>
                      <a:pt x="255" y="750"/>
                    </a:lnTo>
                    <a:lnTo>
                      <a:pt x="251" y="753"/>
                    </a:lnTo>
                    <a:lnTo>
                      <a:pt x="249" y="754"/>
                    </a:lnTo>
                    <a:lnTo>
                      <a:pt x="248" y="754"/>
                    </a:lnTo>
                    <a:lnTo>
                      <a:pt x="245" y="753"/>
                    </a:lnTo>
                    <a:lnTo>
                      <a:pt x="244" y="753"/>
                    </a:lnTo>
                    <a:lnTo>
                      <a:pt x="243" y="756"/>
                    </a:lnTo>
                    <a:lnTo>
                      <a:pt x="243" y="761"/>
                    </a:lnTo>
                    <a:lnTo>
                      <a:pt x="240" y="765"/>
                    </a:lnTo>
                    <a:lnTo>
                      <a:pt x="236" y="765"/>
                    </a:lnTo>
                    <a:lnTo>
                      <a:pt x="234" y="763"/>
                    </a:lnTo>
                    <a:lnTo>
                      <a:pt x="231" y="763"/>
                    </a:lnTo>
                    <a:lnTo>
                      <a:pt x="228" y="766"/>
                    </a:lnTo>
                    <a:lnTo>
                      <a:pt x="228" y="768"/>
                    </a:lnTo>
                    <a:lnTo>
                      <a:pt x="229" y="770"/>
                    </a:lnTo>
                    <a:lnTo>
                      <a:pt x="231" y="770"/>
                    </a:lnTo>
                    <a:lnTo>
                      <a:pt x="233" y="771"/>
                    </a:lnTo>
                    <a:lnTo>
                      <a:pt x="224" y="774"/>
                    </a:lnTo>
                    <a:lnTo>
                      <a:pt x="215" y="778"/>
                    </a:lnTo>
                    <a:lnTo>
                      <a:pt x="209" y="784"/>
                    </a:lnTo>
                    <a:lnTo>
                      <a:pt x="210" y="786"/>
                    </a:lnTo>
                    <a:lnTo>
                      <a:pt x="213" y="786"/>
                    </a:lnTo>
                    <a:lnTo>
                      <a:pt x="215" y="785"/>
                    </a:lnTo>
                    <a:lnTo>
                      <a:pt x="216" y="784"/>
                    </a:lnTo>
                    <a:lnTo>
                      <a:pt x="220" y="784"/>
                    </a:lnTo>
                    <a:lnTo>
                      <a:pt x="214" y="791"/>
                    </a:lnTo>
                    <a:lnTo>
                      <a:pt x="208" y="795"/>
                    </a:lnTo>
                    <a:lnTo>
                      <a:pt x="202" y="802"/>
                    </a:lnTo>
                    <a:lnTo>
                      <a:pt x="192" y="806"/>
                    </a:lnTo>
                    <a:lnTo>
                      <a:pt x="187" y="808"/>
                    </a:lnTo>
                    <a:lnTo>
                      <a:pt x="186" y="810"/>
                    </a:lnTo>
                    <a:lnTo>
                      <a:pt x="185" y="814"/>
                    </a:lnTo>
                    <a:lnTo>
                      <a:pt x="184" y="815"/>
                    </a:lnTo>
                    <a:lnTo>
                      <a:pt x="184" y="814"/>
                    </a:lnTo>
                    <a:lnTo>
                      <a:pt x="183" y="813"/>
                    </a:lnTo>
                    <a:lnTo>
                      <a:pt x="184" y="810"/>
                    </a:lnTo>
                    <a:lnTo>
                      <a:pt x="184" y="807"/>
                    </a:lnTo>
                    <a:lnTo>
                      <a:pt x="178" y="807"/>
                    </a:lnTo>
                    <a:lnTo>
                      <a:pt x="176" y="808"/>
                    </a:lnTo>
                    <a:lnTo>
                      <a:pt x="172" y="809"/>
                    </a:lnTo>
                    <a:lnTo>
                      <a:pt x="167" y="814"/>
                    </a:lnTo>
                    <a:lnTo>
                      <a:pt x="166" y="814"/>
                    </a:lnTo>
                    <a:lnTo>
                      <a:pt x="166" y="815"/>
                    </a:lnTo>
                    <a:lnTo>
                      <a:pt x="162" y="817"/>
                    </a:lnTo>
                    <a:lnTo>
                      <a:pt x="159" y="820"/>
                    </a:lnTo>
                    <a:lnTo>
                      <a:pt x="158" y="822"/>
                    </a:lnTo>
                    <a:lnTo>
                      <a:pt x="157" y="822"/>
                    </a:lnTo>
                    <a:lnTo>
                      <a:pt x="155" y="823"/>
                    </a:lnTo>
                    <a:lnTo>
                      <a:pt x="151" y="822"/>
                    </a:lnTo>
                    <a:lnTo>
                      <a:pt x="149" y="824"/>
                    </a:lnTo>
                    <a:lnTo>
                      <a:pt x="148" y="824"/>
                    </a:lnTo>
                    <a:lnTo>
                      <a:pt x="146" y="826"/>
                    </a:lnTo>
                    <a:lnTo>
                      <a:pt x="144" y="826"/>
                    </a:lnTo>
                    <a:lnTo>
                      <a:pt x="142" y="827"/>
                    </a:lnTo>
                    <a:lnTo>
                      <a:pt x="137" y="831"/>
                    </a:lnTo>
                    <a:lnTo>
                      <a:pt x="135" y="833"/>
                    </a:lnTo>
                    <a:lnTo>
                      <a:pt x="132" y="831"/>
                    </a:lnTo>
                    <a:lnTo>
                      <a:pt x="131" y="830"/>
                    </a:lnTo>
                    <a:lnTo>
                      <a:pt x="131" y="829"/>
                    </a:lnTo>
                    <a:lnTo>
                      <a:pt x="134" y="827"/>
                    </a:lnTo>
                    <a:lnTo>
                      <a:pt x="138" y="827"/>
                    </a:lnTo>
                    <a:lnTo>
                      <a:pt x="135" y="820"/>
                    </a:lnTo>
                    <a:lnTo>
                      <a:pt x="134" y="819"/>
                    </a:lnTo>
                    <a:lnTo>
                      <a:pt x="131" y="817"/>
                    </a:lnTo>
                    <a:lnTo>
                      <a:pt x="127" y="817"/>
                    </a:lnTo>
                    <a:lnTo>
                      <a:pt x="124" y="819"/>
                    </a:lnTo>
                    <a:lnTo>
                      <a:pt x="121" y="822"/>
                    </a:lnTo>
                    <a:lnTo>
                      <a:pt x="121" y="829"/>
                    </a:lnTo>
                    <a:lnTo>
                      <a:pt x="120" y="833"/>
                    </a:lnTo>
                    <a:lnTo>
                      <a:pt x="118" y="835"/>
                    </a:lnTo>
                    <a:lnTo>
                      <a:pt x="117" y="836"/>
                    </a:lnTo>
                    <a:lnTo>
                      <a:pt x="115" y="836"/>
                    </a:lnTo>
                    <a:lnTo>
                      <a:pt x="114" y="837"/>
                    </a:lnTo>
                    <a:lnTo>
                      <a:pt x="111" y="837"/>
                    </a:lnTo>
                    <a:lnTo>
                      <a:pt x="111" y="843"/>
                    </a:lnTo>
                    <a:lnTo>
                      <a:pt x="109" y="845"/>
                    </a:lnTo>
                    <a:lnTo>
                      <a:pt x="102" y="849"/>
                    </a:lnTo>
                    <a:lnTo>
                      <a:pt x="101" y="848"/>
                    </a:lnTo>
                    <a:lnTo>
                      <a:pt x="98" y="838"/>
                    </a:lnTo>
                    <a:lnTo>
                      <a:pt x="100" y="829"/>
                    </a:lnTo>
                    <a:lnTo>
                      <a:pt x="106" y="820"/>
                    </a:lnTo>
                    <a:lnTo>
                      <a:pt x="109" y="816"/>
                    </a:lnTo>
                    <a:lnTo>
                      <a:pt x="109" y="815"/>
                    </a:lnTo>
                    <a:lnTo>
                      <a:pt x="111" y="814"/>
                    </a:lnTo>
                    <a:lnTo>
                      <a:pt x="113" y="813"/>
                    </a:lnTo>
                    <a:lnTo>
                      <a:pt x="116" y="812"/>
                    </a:lnTo>
                    <a:lnTo>
                      <a:pt x="122" y="808"/>
                    </a:lnTo>
                    <a:lnTo>
                      <a:pt x="129" y="803"/>
                    </a:lnTo>
                    <a:lnTo>
                      <a:pt x="138" y="802"/>
                    </a:lnTo>
                    <a:lnTo>
                      <a:pt x="141" y="806"/>
                    </a:lnTo>
                    <a:lnTo>
                      <a:pt x="151" y="816"/>
                    </a:lnTo>
                    <a:lnTo>
                      <a:pt x="152" y="815"/>
                    </a:lnTo>
                    <a:lnTo>
                      <a:pt x="152" y="813"/>
                    </a:lnTo>
                    <a:lnTo>
                      <a:pt x="153" y="812"/>
                    </a:lnTo>
                    <a:lnTo>
                      <a:pt x="153" y="809"/>
                    </a:lnTo>
                    <a:lnTo>
                      <a:pt x="155" y="810"/>
                    </a:lnTo>
                    <a:lnTo>
                      <a:pt x="156" y="810"/>
                    </a:lnTo>
                    <a:lnTo>
                      <a:pt x="158" y="812"/>
                    </a:lnTo>
                    <a:lnTo>
                      <a:pt x="159" y="813"/>
                    </a:lnTo>
                    <a:lnTo>
                      <a:pt x="159" y="814"/>
                    </a:lnTo>
                    <a:lnTo>
                      <a:pt x="166" y="812"/>
                    </a:lnTo>
                    <a:lnTo>
                      <a:pt x="166" y="806"/>
                    </a:lnTo>
                    <a:lnTo>
                      <a:pt x="165" y="805"/>
                    </a:lnTo>
                    <a:lnTo>
                      <a:pt x="159" y="805"/>
                    </a:lnTo>
                    <a:lnTo>
                      <a:pt x="159" y="795"/>
                    </a:lnTo>
                    <a:lnTo>
                      <a:pt x="162" y="789"/>
                    </a:lnTo>
                    <a:lnTo>
                      <a:pt x="173" y="778"/>
                    </a:lnTo>
                    <a:lnTo>
                      <a:pt x="174" y="775"/>
                    </a:lnTo>
                    <a:lnTo>
                      <a:pt x="177" y="773"/>
                    </a:lnTo>
                    <a:lnTo>
                      <a:pt x="184" y="770"/>
                    </a:lnTo>
                    <a:lnTo>
                      <a:pt x="191" y="767"/>
                    </a:lnTo>
                    <a:lnTo>
                      <a:pt x="196" y="765"/>
                    </a:lnTo>
                    <a:lnTo>
                      <a:pt x="200" y="758"/>
                    </a:lnTo>
                    <a:lnTo>
                      <a:pt x="203" y="758"/>
                    </a:lnTo>
                    <a:lnTo>
                      <a:pt x="206" y="759"/>
                    </a:lnTo>
                    <a:lnTo>
                      <a:pt x="209" y="759"/>
                    </a:lnTo>
                    <a:lnTo>
                      <a:pt x="210" y="757"/>
                    </a:lnTo>
                    <a:lnTo>
                      <a:pt x="210" y="756"/>
                    </a:lnTo>
                    <a:lnTo>
                      <a:pt x="212" y="753"/>
                    </a:lnTo>
                    <a:lnTo>
                      <a:pt x="212" y="744"/>
                    </a:lnTo>
                    <a:lnTo>
                      <a:pt x="233" y="721"/>
                    </a:lnTo>
                    <a:lnTo>
                      <a:pt x="235" y="722"/>
                    </a:lnTo>
                    <a:lnTo>
                      <a:pt x="237" y="722"/>
                    </a:lnTo>
                    <a:lnTo>
                      <a:pt x="240" y="723"/>
                    </a:lnTo>
                    <a:lnTo>
                      <a:pt x="242" y="723"/>
                    </a:lnTo>
                    <a:lnTo>
                      <a:pt x="244" y="721"/>
                    </a:lnTo>
                    <a:lnTo>
                      <a:pt x="245" y="718"/>
                    </a:lnTo>
                    <a:lnTo>
                      <a:pt x="243" y="718"/>
                    </a:lnTo>
                    <a:lnTo>
                      <a:pt x="237" y="712"/>
                    </a:lnTo>
                    <a:lnTo>
                      <a:pt x="240" y="702"/>
                    </a:lnTo>
                    <a:lnTo>
                      <a:pt x="240" y="688"/>
                    </a:lnTo>
                    <a:lnTo>
                      <a:pt x="242" y="688"/>
                    </a:lnTo>
                    <a:lnTo>
                      <a:pt x="243" y="687"/>
                    </a:lnTo>
                    <a:lnTo>
                      <a:pt x="245" y="687"/>
                    </a:lnTo>
                    <a:lnTo>
                      <a:pt x="247" y="686"/>
                    </a:lnTo>
                    <a:lnTo>
                      <a:pt x="249" y="686"/>
                    </a:lnTo>
                    <a:lnTo>
                      <a:pt x="252" y="687"/>
                    </a:lnTo>
                    <a:lnTo>
                      <a:pt x="251" y="684"/>
                    </a:lnTo>
                    <a:lnTo>
                      <a:pt x="250" y="683"/>
                    </a:lnTo>
                    <a:lnTo>
                      <a:pt x="248" y="682"/>
                    </a:lnTo>
                    <a:lnTo>
                      <a:pt x="241" y="682"/>
                    </a:lnTo>
                    <a:lnTo>
                      <a:pt x="242" y="672"/>
                    </a:lnTo>
                    <a:lnTo>
                      <a:pt x="245" y="666"/>
                    </a:lnTo>
                    <a:lnTo>
                      <a:pt x="250" y="661"/>
                    </a:lnTo>
                    <a:lnTo>
                      <a:pt x="256" y="656"/>
                    </a:lnTo>
                    <a:lnTo>
                      <a:pt x="254" y="651"/>
                    </a:lnTo>
                    <a:lnTo>
                      <a:pt x="255" y="647"/>
                    </a:lnTo>
                    <a:lnTo>
                      <a:pt x="257" y="644"/>
                    </a:lnTo>
                    <a:lnTo>
                      <a:pt x="258" y="639"/>
                    </a:lnTo>
                    <a:lnTo>
                      <a:pt x="258" y="632"/>
                    </a:lnTo>
                    <a:lnTo>
                      <a:pt x="256" y="633"/>
                    </a:lnTo>
                    <a:lnTo>
                      <a:pt x="255" y="634"/>
                    </a:lnTo>
                    <a:lnTo>
                      <a:pt x="254" y="637"/>
                    </a:lnTo>
                    <a:lnTo>
                      <a:pt x="254" y="640"/>
                    </a:lnTo>
                    <a:lnTo>
                      <a:pt x="252" y="642"/>
                    </a:lnTo>
                    <a:lnTo>
                      <a:pt x="252" y="645"/>
                    </a:lnTo>
                    <a:lnTo>
                      <a:pt x="238" y="653"/>
                    </a:lnTo>
                    <a:lnTo>
                      <a:pt x="224" y="660"/>
                    </a:lnTo>
                    <a:lnTo>
                      <a:pt x="222" y="660"/>
                    </a:lnTo>
                    <a:lnTo>
                      <a:pt x="220" y="659"/>
                    </a:lnTo>
                    <a:lnTo>
                      <a:pt x="217" y="656"/>
                    </a:lnTo>
                    <a:lnTo>
                      <a:pt x="216" y="654"/>
                    </a:lnTo>
                    <a:lnTo>
                      <a:pt x="214" y="653"/>
                    </a:lnTo>
                    <a:lnTo>
                      <a:pt x="213" y="652"/>
                    </a:lnTo>
                    <a:lnTo>
                      <a:pt x="213" y="648"/>
                    </a:lnTo>
                    <a:lnTo>
                      <a:pt x="215" y="646"/>
                    </a:lnTo>
                    <a:lnTo>
                      <a:pt x="216" y="646"/>
                    </a:lnTo>
                    <a:lnTo>
                      <a:pt x="217" y="645"/>
                    </a:lnTo>
                    <a:lnTo>
                      <a:pt x="217" y="644"/>
                    </a:lnTo>
                    <a:lnTo>
                      <a:pt x="221" y="644"/>
                    </a:lnTo>
                    <a:lnTo>
                      <a:pt x="222" y="645"/>
                    </a:lnTo>
                    <a:lnTo>
                      <a:pt x="222" y="646"/>
                    </a:lnTo>
                    <a:lnTo>
                      <a:pt x="223" y="647"/>
                    </a:lnTo>
                    <a:lnTo>
                      <a:pt x="223" y="648"/>
                    </a:lnTo>
                    <a:lnTo>
                      <a:pt x="224" y="649"/>
                    </a:lnTo>
                    <a:lnTo>
                      <a:pt x="227" y="649"/>
                    </a:lnTo>
                    <a:lnTo>
                      <a:pt x="229" y="645"/>
                    </a:lnTo>
                    <a:lnTo>
                      <a:pt x="228" y="644"/>
                    </a:lnTo>
                    <a:lnTo>
                      <a:pt x="226" y="642"/>
                    </a:lnTo>
                    <a:lnTo>
                      <a:pt x="224" y="641"/>
                    </a:lnTo>
                    <a:lnTo>
                      <a:pt x="222" y="640"/>
                    </a:lnTo>
                    <a:lnTo>
                      <a:pt x="219" y="639"/>
                    </a:lnTo>
                    <a:lnTo>
                      <a:pt x="216" y="638"/>
                    </a:lnTo>
                    <a:lnTo>
                      <a:pt x="213" y="634"/>
                    </a:lnTo>
                    <a:lnTo>
                      <a:pt x="213" y="632"/>
                    </a:lnTo>
                    <a:lnTo>
                      <a:pt x="212" y="633"/>
                    </a:lnTo>
                    <a:lnTo>
                      <a:pt x="210" y="635"/>
                    </a:lnTo>
                    <a:lnTo>
                      <a:pt x="210" y="638"/>
                    </a:lnTo>
                    <a:lnTo>
                      <a:pt x="209" y="640"/>
                    </a:lnTo>
                    <a:lnTo>
                      <a:pt x="209" y="641"/>
                    </a:lnTo>
                    <a:lnTo>
                      <a:pt x="208" y="644"/>
                    </a:lnTo>
                    <a:lnTo>
                      <a:pt x="208" y="645"/>
                    </a:lnTo>
                    <a:lnTo>
                      <a:pt x="205" y="645"/>
                    </a:lnTo>
                    <a:lnTo>
                      <a:pt x="202" y="644"/>
                    </a:lnTo>
                    <a:lnTo>
                      <a:pt x="203" y="649"/>
                    </a:lnTo>
                    <a:lnTo>
                      <a:pt x="203" y="654"/>
                    </a:lnTo>
                    <a:lnTo>
                      <a:pt x="202" y="659"/>
                    </a:lnTo>
                    <a:lnTo>
                      <a:pt x="202" y="665"/>
                    </a:lnTo>
                    <a:lnTo>
                      <a:pt x="205" y="672"/>
                    </a:lnTo>
                    <a:lnTo>
                      <a:pt x="201" y="672"/>
                    </a:lnTo>
                    <a:lnTo>
                      <a:pt x="199" y="670"/>
                    </a:lnTo>
                    <a:lnTo>
                      <a:pt x="195" y="663"/>
                    </a:lnTo>
                    <a:lnTo>
                      <a:pt x="194" y="662"/>
                    </a:lnTo>
                    <a:lnTo>
                      <a:pt x="193" y="660"/>
                    </a:lnTo>
                    <a:lnTo>
                      <a:pt x="188" y="653"/>
                    </a:lnTo>
                    <a:lnTo>
                      <a:pt x="186" y="648"/>
                    </a:lnTo>
                    <a:lnTo>
                      <a:pt x="184" y="645"/>
                    </a:lnTo>
                    <a:lnTo>
                      <a:pt x="180" y="646"/>
                    </a:lnTo>
                    <a:lnTo>
                      <a:pt x="178" y="648"/>
                    </a:lnTo>
                    <a:lnTo>
                      <a:pt x="177" y="652"/>
                    </a:lnTo>
                    <a:lnTo>
                      <a:pt x="172" y="647"/>
                    </a:lnTo>
                    <a:lnTo>
                      <a:pt x="166" y="644"/>
                    </a:lnTo>
                    <a:lnTo>
                      <a:pt x="162" y="639"/>
                    </a:lnTo>
                    <a:lnTo>
                      <a:pt x="151" y="646"/>
                    </a:lnTo>
                    <a:lnTo>
                      <a:pt x="141" y="652"/>
                    </a:lnTo>
                    <a:lnTo>
                      <a:pt x="137" y="654"/>
                    </a:lnTo>
                    <a:lnTo>
                      <a:pt x="135" y="656"/>
                    </a:lnTo>
                    <a:lnTo>
                      <a:pt x="131" y="659"/>
                    </a:lnTo>
                    <a:lnTo>
                      <a:pt x="129" y="661"/>
                    </a:lnTo>
                    <a:lnTo>
                      <a:pt x="125" y="662"/>
                    </a:lnTo>
                    <a:lnTo>
                      <a:pt x="127" y="655"/>
                    </a:lnTo>
                    <a:lnTo>
                      <a:pt x="125" y="649"/>
                    </a:lnTo>
                    <a:lnTo>
                      <a:pt x="125" y="645"/>
                    </a:lnTo>
                    <a:lnTo>
                      <a:pt x="129" y="641"/>
                    </a:lnTo>
                    <a:lnTo>
                      <a:pt x="127" y="637"/>
                    </a:lnTo>
                    <a:lnTo>
                      <a:pt x="124" y="635"/>
                    </a:lnTo>
                    <a:lnTo>
                      <a:pt x="123" y="634"/>
                    </a:lnTo>
                    <a:lnTo>
                      <a:pt x="121" y="630"/>
                    </a:lnTo>
                    <a:lnTo>
                      <a:pt x="121" y="626"/>
                    </a:lnTo>
                    <a:lnTo>
                      <a:pt x="122" y="624"/>
                    </a:lnTo>
                    <a:lnTo>
                      <a:pt x="124" y="621"/>
                    </a:lnTo>
                    <a:lnTo>
                      <a:pt x="128" y="614"/>
                    </a:lnTo>
                    <a:lnTo>
                      <a:pt x="127" y="611"/>
                    </a:lnTo>
                    <a:lnTo>
                      <a:pt x="124" y="606"/>
                    </a:lnTo>
                    <a:lnTo>
                      <a:pt x="122" y="603"/>
                    </a:lnTo>
                    <a:lnTo>
                      <a:pt x="121" y="600"/>
                    </a:lnTo>
                    <a:lnTo>
                      <a:pt x="121" y="593"/>
                    </a:lnTo>
                    <a:lnTo>
                      <a:pt x="118" y="591"/>
                    </a:lnTo>
                    <a:lnTo>
                      <a:pt x="116" y="590"/>
                    </a:lnTo>
                    <a:lnTo>
                      <a:pt x="116" y="579"/>
                    </a:lnTo>
                    <a:lnTo>
                      <a:pt x="115" y="578"/>
                    </a:lnTo>
                    <a:lnTo>
                      <a:pt x="113" y="577"/>
                    </a:lnTo>
                    <a:lnTo>
                      <a:pt x="111" y="576"/>
                    </a:lnTo>
                    <a:lnTo>
                      <a:pt x="114" y="568"/>
                    </a:lnTo>
                    <a:lnTo>
                      <a:pt x="118" y="562"/>
                    </a:lnTo>
                    <a:lnTo>
                      <a:pt x="125" y="555"/>
                    </a:lnTo>
                    <a:lnTo>
                      <a:pt x="118" y="550"/>
                    </a:lnTo>
                    <a:lnTo>
                      <a:pt x="115" y="556"/>
                    </a:lnTo>
                    <a:lnTo>
                      <a:pt x="111" y="563"/>
                    </a:lnTo>
                    <a:lnTo>
                      <a:pt x="108" y="569"/>
                    </a:lnTo>
                    <a:lnTo>
                      <a:pt x="103" y="574"/>
                    </a:lnTo>
                    <a:lnTo>
                      <a:pt x="103" y="576"/>
                    </a:lnTo>
                    <a:lnTo>
                      <a:pt x="108" y="581"/>
                    </a:lnTo>
                    <a:lnTo>
                      <a:pt x="108" y="586"/>
                    </a:lnTo>
                    <a:lnTo>
                      <a:pt x="107" y="589"/>
                    </a:lnTo>
                    <a:lnTo>
                      <a:pt x="106" y="589"/>
                    </a:lnTo>
                    <a:lnTo>
                      <a:pt x="103" y="588"/>
                    </a:lnTo>
                    <a:lnTo>
                      <a:pt x="102" y="586"/>
                    </a:lnTo>
                    <a:lnTo>
                      <a:pt x="101" y="586"/>
                    </a:lnTo>
                    <a:lnTo>
                      <a:pt x="94" y="591"/>
                    </a:lnTo>
                    <a:lnTo>
                      <a:pt x="88" y="596"/>
                    </a:lnTo>
                    <a:lnTo>
                      <a:pt x="80" y="598"/>
                    </a:lnTo>
                    <a:lnTo>
                      <a:pt x="77" y="598"/>
                    </a:lnTo>
                    <a:lnTo>
                      <a:pt x="73" y="597"/>
                    </a:lnTo>
                    <a:lnTo>
                      <a:pt x="71" y="596"/>
                    </a:lnTo>
                    <a:lnTo>
                      <a:pt x="67" y="596"/>
                    </a:lnTo>
                    <a:lnTo>
                      <a:pt x="66" y="595"/>
                    </a:lnTo>
                    <a:lnTo>
                      <a:pt x="66" y="591"/>
                    </a:lnTo>
                    <a:lnTo>
                      <a:pt x="67" y="589"/>
                    </a:lnTo>
                    <a:lnTo>
                      <a:pt x="67" y="586"/>
                    </a:lnTo>
                    <a:lnTo>
                      <a:pt x="64" y="583"/>
                    </a:lnTo>
                    <a:lnTo>
                      <a:pt x="59" y="579"/>
                    </a:lnTo>
                    <a:lnTo>
                      <a:pt x="56" y="575"/>
                    </a:lnTo>
                    <a:lnTo>
                      <a:pt x="54" y="568"/>
                    </a:lnTo>
                    <a:lnTo>
                      <a:pt x="52" y="569"/>
                    </a:lnTo>
                    <a:lnTo>
                      <a:pt x="49" y="569"/>
                    </a:lnTo>
                    <a:lnTo>
                      <a:pt x="45" y="562"/>
                    </a:lnTo>
                    <a:lnTo>
                      <a:pt x="44" y="561"/>
                    </a:lnTo>
                    <a:lnTo>
                      <a:pt x="43" y="558"/>
                    </a:lnTo>
                    <a:lnTo>
                      <a:pt x="42" y="557"/>
                    </a:lnTo>
                    <a:lnTo>
                      <a:pt x="39" y="557"/>
                    </a:lnTo>
                    <a:lnTo>
                      <a:pt x="43" y="554"/>
                    </a:lnTo>
                    <a:lnTo>
                      <a:pt x="45" y="550"/>
                    </a:lnTo>
                    <a:lnTo>
                      <a:pt x="49" y="546"/>
                    </a:lnTo>
                    <a:lnTo>
                      <a:pt x="52" y="542"/>
                    </a:lnTo>
                    <a:lnTo>
                      <a:pt x="53" y="542"/>
                    </a:lnTo>
                    <a:lnTo>
                      <a:pt x="56" y="543"/>
                    </a:lnTo>
                    <a:lnTo>
                      <a:pt x="58" y="546"/>
                    </a:lnTo>
                    <a:lnTo>
                      <a:pt x="63" y="546"/>
                    </a:lnTo>
                    <a:lnTo>
                      <a:pt x="63" y="551"/>
                    </a:lnTo>
                    <a:lnTo>
                      <a:pt x="60" y="554"/>
                    </a:lnTo>
                    <a:lnTo>
                      <a:pt x="59" y="556"/>
                    </a:lnTo>
                    <a:lnTo>
                      <a:pt x="58" y="557"/>
                    </a:lnTo>
                    <a:lnTo>
                      <a:pt x="61" y="557"/>
                    </a:lnTo>
                    <a:lnTo>
                      <a:pt x="64" y="556"/>
                    </a:lnTo>
                    <a:lnTo>
                      <a:pt x="68" y="551"/>
                    </a:lnTo>
                    <a:lnTo>
                      <a:pt x="71" y="550"/>
                    </a:lnTo>
                    <a:lnTo>
                      <a:pt x="73" y="550"/>
                    </a:lnTo>
                    <a:lnTo>
                      <a:pt x="73" y="555"/>
                    </a:lnTo>
                    <a:lnTo>
                      <a:pt x="74" y="556"/>
                    </a:lnTo>
                    <a:lnTo>
                      <a:pt x="74" y="557"/>
                    </a:lnTo>
                    <a:lnTo>
                      <a:pt x="75" y="558"/>
                    </a:lnTo>
                    <a:lnTo>
                      <a:pt x="82" y="556"/>
                    </a:lnTo>
                    <a:lnTo>
                      <a:pt x="85" y="553"/>
                    </a:lnTo>
                    <a:lnTo>
                      <a:pt x="84" y="548"/>
                    </a:lnTo>
                    <a:lnTo>
                      <a:pt x="82" y="541"/>
                    </a:lnTo>
                    <a:lnTo>
                      <a:pt x="80" y="535"/>
                    </a:lnTo>
                    <a:lnTo>
                      <a:pt x="72" y="540"/>
                    </a:lnTo>
                    <a:lnTo>
                      <a:pt x="64" y="540"/>
                    </a:lnTo>
                    <a:lnTo>
                      <a:pt x="56" y="536"/>
                    </a:lnTo>
                    <a:lnTo>
                      <a:pt x="45" y="535"/>
                    </a:lnTo>
                    <a:lnTo>
                      <a:pt x="47" y="533"/>
                    </a:lnTo>
                    <a:lnTo>
                      <a:pt x="51" y="533"/>
                    </a:lnTo>
                    <a:lnTo>
                      <a:pt x="53" y="532"/>
                    </a:lnTo>
                    <a:lnTo>
                      <a:pt x="54" y="532"/>
                    </a:lnTo>
                    <a:lnTo>
                      <a:pt x="54" y="529"/>
                    </a:lnTo>
                    <a:lnTo>
                      <a:pt x="52" y="527"/>
                    </a:lnTo>
                    <a:lnTo>
                      <a:pt x="45" y="527"/>
                    </a:lnTo>
                    <a:lnTo>
                      <a:pt x="46" y="526"/>
                    </a:lnTo>
                    <a:lnTo>
                      <a:pt x="46" y="521"/>
                    </a:lnTo>
                    <a:lnTo>
                      <a:pt x="45" y="522"/>
                    </a:lnTo>
                    <a:lnTo>
                      <a:pt x="43" y="518"/>
                    </a:lnTo>
                    <a:lnTo>
                      <a:pt x="45" y="514"/>
                    </a:lnTo>
                    <a:lnTo>
                      <a:pt x="50" y="512"/>
                    </a:lnTo>
                    <a:lnTo>
                      <a:pt x="54" y="507"/>
                    </a:lnTo>
                    <a:lnTo>
                      <a:pt x="56" y="502"/>
                    </a:lnTo>
                    <a:lnTo>
                      <a:pt x="54" y="501"/>
                    </a:lnTo>
                    <a:lnTo>
                      <a:pt x="53" y="502"/>
                    </a:lnTo>
                    <a:lnTo>
                      <a:pt x="51" y="504"/>
                    </a:lnTo>
                    <a:lnTo>
                      <a:pt x="50" y="506"/>
                    </a:lnTo>
                    <a:lnTo>
                      <a:pt x="47" y="507"/>
                    </a:lnTo>
                    <a:lnTo>
                      <a:pt x="45" y="509"/>
                    </a:lnTo>
                    <a:lnTo>
                      <a:pt x="40" y="512"/>
                    </a:lnTo>
                    <a:lnTo>
                      <a:pt x="40" y="516"/>
                    </a:lnTo>
                    <a:lnTo>
                      <a:pt x="39" y="518"/>
                    </a:lnTo>
                    <a:lnTo>
                      <a:pt x="38" y="520"/>
                    </a:lnTo>
                    <a:lnTo>
                      <a:pt x="37" y="521"/>
                    </a:lnTo>
                    <a:lnTo>
                      <a:pt x="37" y="527"/>
                    </a:lnTo>
                    <a:lnTo>
                      <a:pt x="35" y="525"/>
                    </a:lnTo>
                    <a:lnTo>
                      <a:pt x="35" y="520"/>
                    </a:lnTo>
                    <a:lnTo>
                      <a:pt x="33" y="519"/>
                    </a:lnTo>
                    <a:lnTo>
                      <a:pt x="33" y="516"/>
                    </a:lnTo>
                    <a:lnTo>
                      <a:pt x="32" y="515"/>
                    </a:lnTo>
                    <a:lnTo>
                      <a:pt x="28" y="515"/>
                    </a:lnTo>
                    <a:lnTo>
                      <a:pt x="28" y="511"/>
                    </a:lnTo>
                    <a:lnTo>
                      <a:pt x="32" y="506"/>
                    </a:lnTo>
                    <a:lnTo>
                      <a:pt x="31" y="505"/>
                    </a:lnTo>
                    <a:lnTo>
                      <a:pt x="30" y="502"/>
                    </a:lnTo>
                    <a:lnTo>
                      <a:pt x="32" y="499"/>
                    </a:lnTo>
                    <a:lnTo>
                      <a:pt x="31" y="495"/>
                    </a:lnTo>
                    <a:lnTo>
                      <a:pt x="29" y="493"/>
                    </a:lnTo>
                    <a:lnTo>
                      <a:pt x="26" y="492"/>
                    </a:lnTo>
                    <a:lnTo>
                      <a:pt x="26" y="491"/>
                    </a:lnTo>
                    <a:lnTo>
                      <a:pt x="30" y="491"/>
                    </a:lnTo>
                    <a:lnTo>
                      <a:pt x="32" y="490"/>
                    </a:lnTo>
                    <a:lnTo>
                      <a:pt x="35" y="490"/>
                    </a:lnTo>
                    <a:lnTo>
                      <a:pt x="35" y="480"/>
                    </a:lnTo>
                    <a:lnTo>
                      <a:pt x="37" y="472"/>
                    </a:lnTo>
                    <a:lnTo>
                      <a:pt x="42" y="466"/>
                    </a:lnTo>
                    <a:lnTo>
                      <a:pt x="46" y="462"/>
                    </a:lnTo>
                    <a:lnTo>
                      <a:pt x="50" y="456"/>
                    </a:lnTo>
                    <a:lnTo>
                      <a:pt x="54" y="456"/>
                    </a:lnTo>
                    <a:lnTo>
                      <a:pt x="56" y="457"/>
                    </a:lnTo>
                    <a:lnTo>
                      <a:pt x="58" y="458"/>
                    </a:lnTo>
                    <a:lnTo>
                      <a:pt x="59" y="459"/>
                    </a:lnTo>
                    <a:lnTo>
                      <a:pt x="61" y="460"/>
                    </a:lnTo>
                    <a:lnTo>
                      <a:pt x="64" y="460"/>
                    </a:lnTo>
                    <a:lnTo>
                      <a:pt x="67" y="459"/>
                    </a:lnTo>
                    <a:lnTo>
                      <a:pt x="65" y="458"/>
                    </a:lnTo>
                    <a:lnTo>
                      <a:pt x="64" y="457"/>
                    </a:lnTo>
                    <a:lnTo>
                      <a:pt x="61" y="456"/>
                    </a:lnTo>
                    <a:lnTo>
                      <a:pt x="58" y="456"/>
                    </a:lnTo>
                    <a:lnTo>
                      <a:pt x="58" y="453"/>
                    </a:lnTo>
                    <a:lnTo>
                      <a:pt x="59" y="451"/>
                    </a:lnTo>
                    <a:lnTo>
                      <a:pt x="61" y="450"/>
                    </a:lnTo>
                    <a:lnTo>
                      <a:pt x="63" y="450"/>
                    </a:lnTo>
                    <a:lnTo>
                      <a:pt x="65" y="449"/>
                    </a:lnTo>
                    <a:lnTo>
                      <a:pt x="67" y="444"/>
                    </a:lnTo>
                    <a:lnTo>
                      <a:pt x="66" y="443"/>
                    </a:lnTo>
                    <a:lnTo>
                      <a:pt x="63" y="443"/>
                    </a:lnTo>
                    <a:lnTo>
                      <a:pt x="63" y="444"/>
                    </a:lnTo>
                    <a:lnTo>
                      <a:pt x="61" y="443"/>
                    </a:lnTo>
                    <a:lnTo>
                      <a:pt x="60" y="441"/>
                    </a:lnTo>
                    <a:lnTo>
                      <a:pt x="60" y="432"/>
                    </a:lnTo>
                    <a:lnTo>
                      <a:pt x="61" y="430"/>
                    </a:lnTo>
                    <a:lnTo>
                      <a:pt x="63" y="429"/>
                    </a:lnTo>
                    <a:lnTo>
                      <a:pt x="65" y="429"/>
                    </a:lnTo>
                    <a:lnTo>
                      <a:pt x="70" y="431"/>
                    </a:lnTo>
                    <a:lnTo>
                      <a:pt x="72" y="431"/>
                    </a:lnTo>
                    <a:lnTo>
                      <a:pt x="72" y="429"/>
                    </a:lnTo>
                    <a:lnTo>
                      <a:pt x="68" y="425"/>
                    </a:lnTo>
                    <a:lnTo>
                      <a:pt x="68" y="423"/>
                    </a:lnTo>
                    <a:lnTo>
                      <a:pt x="70" y="421"/>
                    </a:lnTo>
                    <a:lnTo>
                      <a:pt x="72" y="420"/>
                    </a:lnTo>
                    <a:lnTo>
                      <a:pt x="75" y="418"/>
                    </a:lnTo>
                    <a:lnTo>
                      <a:pt x="78" y="420"/>
                    </a:lnTo>
                    <a:lnTo>
                      <a:pt x="81" y="421"/>
                    </a:lnTo>
                    <a:lnTo>
                      <a:pt x="86" y="423"/>
                    </a:lnTo>
                    <a:lnTo>
                      <a:pt x="84" y="428"/>
                    </a:lnTo>
                    <a:lnTo>
                      <a:pt x="82" y="431"/>
                    </a:lnTo>
                    <a:lnTo>
                      <a:pt x="88" y="430"/>
                    </a:lnTo>
                    <a:lnTo>
                      <a:pt x="95" y="430"/>
                    </a:lnTo>
                    <a:lnTo>
                      <a:pt x="101" y="429"/>
                    </a:lnTo>
                    <a:lnTo>
                      <a:pt x="108" y="425"/>
                    </a:lnTo>
                    <a:lnTo>
                      <a:pt x="113" y="420"/>
                    </a:lnTo>
                    <a:lnTo>
                      <a:pt x="116" y="414"/>
                    </a:lnTo>
                    <a:lnTo>
                      <a:pt x="121" y="408"/>
                    </a:lnTo>
                    <a:lnTo>
                      <a:pt x="131" y="410"/>
                    </a:lnTo>
                    <a:lnTo>
                      <a:pt x="142" y="410"/>
                    </a:lnTo>
                    <a:lnTo>
                      <a:pt x="144" y="409"/>
                    </a:lnTo>
                    <a:lnTo>
                      <a:pt x="148" y="407"/>
                    </a:lnTo>
                    <a:lnTo>
                      <a:pt x="150" y="404"/>
                    </a:lnTo>
                    <a:lnTo>
                      <a:pt x="155" y="397"/>
                    </a:lnTo>
                    <a:lnTo>
                      <a:pt x="157" y="395"/>
                    </a:lnTo>
                    <a:lnTo>
                      <a:pt x="157" y="392"/>
                    </a:lnTo>
                    <a:lnTo>
                      <a:pt x="156" y="389"/>
                    </a:lnTo>
                    <a:lnTo>
                      <a:pt x="155" y="386"/>
                    </a:lnTo>
                    <a:lnTo>
                      <a:pt x="153" y="383"/>
                    </a:lnTo>
                    <a:lnTo>
                      <a:pt x="153" y="369"/>
                    </a:lnTo>
                    <a:lnTo>
                      <a:pt x="151" y="365"/>
                    </a:lnTo>
                    <a:lnTo>
                      <a:pt x="149" y="362"/>
                    </a:lnTo>
                    <a:lnTo>
                      <a:pt x="146" y="359"/>
                    </a:lnTo>
                    <a:lnTo>
                      <a:pt x="142" y="354"/>
                    </a:lnTo>
                    <a:lnTo>
                      <a:pt x="145" y="355"/>
                    </a:lnTo>
                    <a:lnTo>
                      <a:pt x="149" y="354"/>
                    </a:lnTo>
                    <a:lnTo>
                      <a:pt x="151" y="353"/>
                    </a:lnTo>
                    <a:lnTo>
                      <a:pt x="155" y="351"/>
                    </a:lnTo>
                    <a:lnTo>
                      <a:pt x="156" y="348"/>
                    </a:lnTo>
                    <a:lnTo>
                      <a:pt x="157" y="345"/>
                    </a:lnTo>
                    <a:lnTo>
                      <a:pt x="157" y="343"/>
                    </a:lnTo>
                    <a:lnTo>
                      <a:pt x="156" y="339"/>
                    </a:lnTo>
                    <a:lnTo>
                      <a:pt x="152" y="336"/>
                    </a:lnTo>
                    <a:lnTo>
                      <a:pt x="152" y="332"/>
                    </a:lnTo>
                    <a:lnTo>
                      <a:pt x="153" y="330"/>
                    </a:lnTo>
                    <a:lnTo>
                      <a:pt x="148" y="330"/>
                    </a:lnTo>
                    <a:lnTo>
                      <a:pt x="145" y="331"/>
                    </a:lnTo>
                    <a:lnTo>
                      <a:pt x="144" y="333"/>
                    </a:lnTo>
                    <a:lnTo>
                      <a:pt x="143" y="334"/>
                    </a:lnTo>
                    <a:lnTo>
                      <a:pt x="141" y="339"/>
                    </a:lnTo>
                    <a:lnTo>
                      <a:pt x="137" y="336"/>
                    </a:lnTo>
                    <a:lnTo>
                      <a:pt x="132" y="337"/>
                    </a:lnTo>
                    <a:lnTo>
                      <a:pt x="127" y="340"/>
                    </a:lnTo>
                    <a:lnTo>
                      <a:pt x="121" y="346"/>
                    </a:lnTo>
                    <a:lnTo>
                      <a:pt x="115" y="351"/>
                    </a:lnTo>
                    <a:lnTo>
                      <a:pt x="111" y="357"/>
                    </a:lnTo>
                    <a:lnTo>
                      <a:pt x="110" y="355"/>
                    </a:lnTo>
                    <a:lnTo>
                      <a:pt x="109" y="353"/>
                    </a:lnTo>
                    <a:lnTo>
                      <a:pt x="108" y="352"/>
                    </a:lnTo>
                    <a:lnTo>
                      <a:pt x="106" y="347"/>
                    </a:lnTo>
                    <a:lnTo>
                      <a:pt x="105" y="346"/>
                    </a:lnTo>
                    <a:lnTo>
                      <a:pt x="102" y="345"/>
                    </a:lnTo>
                    <a:lnTo>
                      <a:pt x="99" y="345"/>
                    </a:lnTo>
                    <a:lnTo>
                      <a:pt x="98" y="346"/>
                    </a:lnTo>
                    <a:lnTo>
                      <a:pt x="98" y="350"/>
                    </a:lnTo>
                    <a:lnTo>
                      <a:pt x="99" y="350"/>
                    </a:lnTo>
                    <a:lnTo>
                      <a:pt x="98" y="351"/>
                    </a:lnTo>
                    <a:lnTo>
                      <a:pt x="96" y="351"/>
                    </a:lnTo>
                    <a:lnTo>
                      <a:pt x="96" y="348"/>
                    </a:lnTo>
                    <a:lnTo>
                      <a:pt x="95" y="347"/>
                    </a:lnTo>
                    <a:lnTo>
                      <a:pt x="84" y="347"/>
                    </a:lnTo>
                    <a:lnTo>
                      <a:pt x="58" y="350"/>
                    </a:lnTo>
                    <a:lnTo>
                      <a:pt x="49" y="347"/>
                    </a:lnTo>
                    <a:lnTo>
                      <a:pt x="40" y="344"/>
                    </a:lnTo>
                    <a:lnTo>
                      <a:pt x="32" y="341"/>
                    </a:lnTo>
                    <a:lnTo>
                      <a:pt x="32" y="334"/>
                    </a:lnTo>
                    <a:lnTo>
                      <a:pt x="31" y="329"/>
                    </a:lnTo>
                    <a:lnTo>
                      <a:pt x="30" y="322"/>
                    </a:lnTo>
                    <a:lnTo>
                      <a:pt x="26" y="317"/>
                    </a:lnTo>
                    <a:lnTo>
                      <a:pt x="29" y="316"/>
                    </a:lnTo>
                    <a:lnTo>
                      <a:pt x="33" y="311"/>
                    </a:lnTo>
                    <a:lnTo>
                      <a:pt x="40" y="311"/>
                    </a:lnTo>
                    <a:lnTo>
                      <a:pt x="38" y="305"/>
                    </a:lnTo>
                    <a:lnTo>
                      <a:pt x="32" y="302"/>
                    </a:lnTo>
                    <a:lnTo>
                      <a:pt x="18" y="299"/>
                    </a:lnTo>
                    <a:lnTo>
                      <a:pt x="11" y="296"/>
                    </a:lnTo>
                    <a:lnTo>
                      <a:pt x="6" y="290"/>
                    </a:lnTo>
                    <a:lnTo>
                      <a:pt x="4" y="288"/>
                    </a:lnTo>
                    <a:lnTo>
                      <a:pt x="0" y="285"/>
                    </a:lnTo>
                    <a:lnTo>
                      <a:pt x="4" y="283"/>
                    </a:lnTo>
                    <a:lnTo>
                      <a:pt x="7" y="283"/>
                    </a:lnTo>
                    <a:lnTo>
                      <a:pt x="14" y="280"/>
                    </a:lnTo>
                    <a:lnTo>
                      <a:pt x="15" y="277"/>
                    </a:lnTo>
                    <a:lnTo>
                      <a:pt x="15" y="274"/>
                    </a:lnTo>
                    <a:lnTo>
                      <a:pt x="21" y="275"/>
                    </a:lnTo>
                    <a:lnTo>
                      <a:pt x="25" y="274"/>
                    </a:lnTo>
                    <a:lnTo>
                      <a:pt x="33" y="266"/>
                    </a:lnTo>
                    <a:lnTo>
                      <a:pt x="39" y="263"/>
                    </a:lnTo>
                    <a:lnTo>
                      <a:pt x="44" y="263"/>
                    </a:lnTo>
                    <a:lnTo>
                      <a:pt x="49" y="266"/>
                    </a:lnTo>
                    <a:lnTo>
                      <a:pt x="56" y="266"/>
                    </a:lnTo>
                    <a:lnTo>
                      <a:pt x="56" y="263"/>
                    </a:lnTo>
                    <a:lnTo>
                      <a:pt x="54" y="261"/>
                    </a:lnTo>
                    <a:lnTo>
                      <a:pt x="53" y="260"/>
                    </a:lnTo>
                    <a:lnTo>
                      <a:pt x="53" y="257"/>
                    </a:lnTo>
                    <a:lnTo>
                      <a:pt x="54" y="255"/>
                    </a:lnTo>
                    <a:lnTo>
                      <a:pt x="59" y="253"/>
                    </a:lnTo>
                    <a:lnTo>
                      <a:pt x="60" y="252"/>
                    </a:lnTo>
                    <a:lnTo>
                      <a:pt x="63" y="250"/>
                    </a:lnTo>
                    <a:lnTo>
                      <a:pt x="70" y="250"/>
                    </a:lnTo>
                    <a:lnTo>
                      <a:pt x="73" y="247"/>
                    </a:lnTo>
                    <a:lnTo>
                      <a:pt x="79" y="245"/>
                    </a:lnTo>
                    <a:lnTo>
                      <a:pt x="86" y="243"/>
                    </a:lnTo>
                    <a:lnTo>
                      <a:pt x="93" y="246"/>
                    </a:lnTo>
                    <a:lnTo>
                      <a:pt x="92" y="248"/>
                    </a:lnTo>
                    <a:lnTo>
                      <a:pt x="92" y="252"/>
                    </a:lnTo>
                    <a:lnTo>
                      <a:pt x="87" y="261"/>
                    </a:lnTo>
                    <a:lnTo>
                      <a:pt x="84" y="261"/>
                    </a:lnTo>
                    <a:lnTo>
                      <a:pt x="86" y="263"/>
                    </a:lnTo>
                    <a:lnTo>
                      <a:pt x="89" y="266"/>
                    </a:lnTo>
                    <a:lnTo>
                      <a:pt x="92" y="268"/>
                    </a:lnTo>
                    <a:lnTo>
                      <a:pt x="93" y="271"/>
                    </a:lnTo>
                    <a:lnTo>
                      <a:pt x="98" y="273"/>
                    </a:lnTo>
                    <a:lnTo>
                      <a:pt x="105" y="271"/>
                    </a:lnTo>
                    <a:lnTo>
                      <a:pt x="110" y="270"/>
                    </a:lnTo>
                    <a:lnTo>
                      <a:pt x="114" y="271"/>
                    </a:lnTo>
                    <a:lnTo>
                      <a:pt x="114" y="276"/>
                    </a:lnTo>
                    <a:lnTo>
                      <a:pt x="117" y="276"/>
                    </a:lnTo>
                    <a:lnTo>
                      <a:pt x="120" y="275"/>
                    </a:lnTo>
                    <a:lnTo>
                      <a:pt x="122" y="275"/>
                    </a:lnTo>
                    <a:lnTo>
                      <a:pt x="124" y="274"/>
                    </a:lnTo>
                    <a:lnTo>
                      <a:pt x="127" y="274"/>
                    </a:lnTo>
                    <a:lnTo>
                      <a:pt x="129" y="275"/>
                    </a:lnTo>
                    <a:lnTo>
                      <a:pt x="130" y="276"/>
                    </a:lnTo>
                    <a:lnTo>
                      <a:pt x="131" y="278"/>
                    </a:lnTo>
                    <a:lnTo>
                      <a:pt x="134" y="277"/>
                    </a:lnTo>
                    <a:lnTo>
                      <a:pt x="136" y="275"/>
                    </a:lnTo>
                    <a:lnTo>
                      <a:pt x="142" y="263"/>
                    </a:lnTo>
                    <a:lnTo>
                      <a:pt x="144" y="262"/>
                    </a:lnTo>
                    <a:lnTo>
                      <a:pt x="145" y="263"/>
                    </a:lnTo>
                    <a:lnTo>
                      <a:pt x="146" y="263"/>
                    </a:lnTo>
                    <a:lnTo>
                      <a:pt x="146" y="269"/>
                    </a:lnTo>
                    <a:lnTo>
                      <a:pt x="148" y="270"/>
                    </a:lnTo>
                    <a:lnTo>
                      <a:pt x="149" y="270"/>
                    </a:lnTo>
                    <a:lnTo>
                      <a:pt x="151" y="268"/>
                    </a:lnTo>
                    <a:lnTo>
                      <a:pt x="152" y="266"/>
                    </a:lnTo>
                    <a:lnTo>
                      <a:pt x="152" y="261"/>
                    </a:lnTo>
                    <a:lnTo>
                      <a:pt x="151" y="259"/>
                    </a:lnTo>
                    <a:lnTo>
                      <a:pt x="153" y="256"/>
                    </a:lnTo>
                    <a:lnTo>
                      <a:pt x="167" y="256"/>
                    </a:lnTo>
                    <a:lnTo>
                      <a:pt x="170" y="255"/>
                    </a:lnTo>
                    <a:lnTo>
                      <a:pt x="170" y="248"/>
                    </a:lnTo>
                    <a:lnTo>
                      <a:pt x="169" y="246"/>
                    </a:lnTo>
                    <a:lnTo>
                      <a:pt x="167" y="245"/>
                    </a:lnTo>
                    <a:lnTo>
                      <a:pt x="166" y="242"/>
                    </a:lnTo>
                    <a:lnTo>
                      <a:pt x="158" y="242"/>
                    </a:lnTo>
                    <a:lnTo>
                      <a:pt x="153" y="240"/>
                    </a:lnTo>
                    <a:lnTo>
                      <a:pt x="151" y="240"/>
                    </a:lnTo>
                    <a:lnTo>
                      <a:pt x="149" y="241"/>
                    </a:lnTo>
                    <a:lnTo>
                      <a:pt x="148" y="241"/>
                    </a:lnTo>
                    <a:lnTo>
                      <a:pt x="146" y="243"/>
                    </a:lnTo>
                    <a:lnTo>
                      <a:pt x="144" y="246"/>
                    </a:lnTo>
                    <a:lnTo>
                      <a:pt x="141" y="246"/>
                    </a:lnTo>
                    <a:lnTo>
                      <a:pt x="141" y="242"/>
                    </a:lnTo>
                    <a:lnTo>
                      <a:pt x="138" y="240"/>
                    </a:lnTo>
                    <a:lnTo>
                      <a:pt x="137" y="240"/>
                    </a:lnTo>
                    <a:lnTo>
                      <a:pt x="136" y="239"/>
                    </a:lnTo>
                    <a:lnTo>
                      <a:pt x="136" y="232"/>
                    </a:lnTo>
                    <a:lnTo>
                      <a:pt x="137" y="229"/>
                    </a:lnTo>
                    <a:lnTo>
                      <a:pt x="138" y="228"/>
                    </a:lnTo>
                    <a:lnTo>
                      <a:pt x="139" y="226"/>
                    </a:lnTo>
                    <a:lnTo>
                      <a:pt x="139" y="225"/>
                    </a:lnTo>
                    <a:lnTo>
                      <a:pt x="138" y="222"/>
                    </a:lnTo>
                    <a:lnTo>
                      <a:pt x="134" y="220"/>
                    </a:lnTo>
                    <a:lnTo>
                      <a:pt x="131" y="220"/>
                    </a:lnTo>
                    <a:lnTo>
                      <a:pt x="129" y="219"/>
                    </a:lnTo>
                    <a:lnTo>
                      <a:pt x="128" y="219"/>
                    </a:lnTo>
                    <a:lnTo>
                      <a:pt x="125" y="217"/>
                    </a:lnTo>
                    <a:lnTo>
                      <a:pt x="125" y="212"/>
                    </a:lnTo>
                    <a:lnTo>
                      <a:pt x="121" y="217"/>
                    </a:lnTo>
                    <a:lnTo>
                      <a:pt x="114" y="218"/>
                    </a:lnTo>
                    <a:lnTo>
                      <a:pt x="106" y="218"/>
                    </a:lnTo>
                    <a:lnTo>
                      <a:pt x="99" y="215"/>
                    </a:lnTo>
                    <a:lnTo>
                      <a:pt x="95" y="199"/>
                    </a:lnTo>
                    <a:lnTo>
                      <a:pt x="89" y="186"/>
                    </a:lnTo>
                    <a:lnTo>
                      <a:pt x="80" y="176"/>
                    </a:lnTo>
                    <a:lnTo>
                      <a:pt x="71" y="166"/>
                    </a:lnTo>
                    <a:lnTo>
                      <a:pt x="60" y="158"/>
                    </a:lnTo>
                    <a:lnTo>
                      <a:pt x="50" y="149"/>
                    </a:lnTo>
                    <a:lnTo>
                      <a:pt x="54" y="136"/>
                    </a:lnTo>
                    <a:lnTo>
                      <a:pt x="58" y="123"/>
                    </a:lnTo>
                    <a:lnTo>
                      <a:pt x="74" y="124"/>
                    </a:lnTo>
                    <a:lnTo>
                      <a:pt x="87" y="122"/>
                    </a:lnTo>
                    <a:lnTo>
                      <a:pt x="98" y="119"/>
                    </a:lnTo>
                    <a:lnTo>
                      <a:pt x="105" y="113"/>
                    </a:lnTo>
                    <a:lnTo>
                      <a:pt x="111" y="103"/>
                    </a:lnTo>
                    <a:lnTo>
                      <a:pt x="116" y="99"/>
                    </a:lnTo>
                    <a:lnTo>
                      <a:pt x="116" y="94"/>
                    </a:lnTo>
                    <a:lnTo>
                      <a:pt x="117" y="91"/>
                    </a:lnTo>
                    <a:lnTo>
                      <a:pt x="117" y="86"/>
                    </a:lnTo>
                    <a:lnTo>
                      <a:pt x="118" y="82"/>
                    </a:lnTo>
                    <a:lnTo>
                      <a:pt x="124" y="73"/>
                    </a:lnTo>
                    <a:lnTo>
                      <a:pt x="130" y="66"/>
                    </a:lnTo>
                    <a:lnTo>
                      <a:pt x="134" y="58"/>
                    </a:lnTo>
                    <a:lnTo>
                      <a:pt x="145" y="57"/>
                    </a:lnTo>
                    <a:lnTo>
                      <a:pt x="155" y="53"/>
                    </a:lnTo>
                    <a:lnTo>
                      <a:pt x="162" y="47"/>
                    </a:lnTo>
                    <a:lnTo>
                      <a:pt x="169" y="40"/>
                    </a:lnTo>
                    <a:lnTo>
                      <a:pt x="171" y="43"/>
                    </a:lnTo>
                    <a:lnTo>
                      <a:pt x="171" y="47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69" y="52"/>
                    </a:lnTo>
                    <a:lnTo>
                      <a:pt x="171" y="52"/>
                    </a:lnTo>
                    <a:lnTo>
                      <a:pt x="172" y="53"/>
                    </a:lnTo>
                    <a:lnTo>
                      <a:pt x="173" y="53"/>
                    </a:lnTo>
                    <a:lnTo>
                      <a:pt x="174" y="54"/>
                    </a:lnTo>
                    <a:lnTo>
                      <a:pt x="177" y="50"/>
                    </a:lnTo>
                    <a:lnTo>
                      <a:pt x="181" y="43"/>
                    </a:lnTo>
                    <a:lnTo>
                      <a:pt x="185" y="40"/>
                    </a:lnTo>
                    <a:lnTo>
                      <a:pt x="184" y="39"/>
                    </a:lnTo>
                    <a:lnTo>
                      <a:pt x="177" y="39"/>
                    </a:lnTo>
                    <a:lnTo>
                      <a:pt x="174" y="37"/>
                    </a:lnTo>
                    <a:lnTo>
                      <a:pt x="174" y="35"/>
                    </a:lnTo>
                    <a:lnTo>
                      <a:pt x="176" y="32"/>
                    </a:lnTo>
                    <a:lnTo>
                      <a:pt x="181" y="26"/>
                    </a:lnTo>
                    <a:lnTo>
                      <a:pt x="183" y="26"/>
                    </a:lnTo>
                    <a:lnTo>
                      <a:pt x="183" y="29"/>
                    </a:lnTo>
                    <a:lnTo>
                      <a:pt x="184" y="31"/>
                    </a:lnTo>
                    <a:lnTo>
                      <a:pt x="184" y="32"/>
                    </a:lnTo>
                    <a:lnTo>
                      <a:pt x="192" y="30"/>
                    </a:lnTo>
                    <a:lnTo>
                      <a:pt x="199" y="29"/>
                    </a:lnTo>
                    <a:lnTo>
                      <a:pt x="207" y="26"/>
                    </a:lnTo>
                    <a:lnTo>
                      <a:pt x="216" y="19"/>
                    </a:lnTo>
                    <a:lnTo>
                      <a:pt x="223" y="10"/>
                    </a:lnTo>
                    <a:lnTo>
                      <a:pt x="228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75"/>
              <p:cNvSpPr>
                <a:spLocks noEditPoints="1"/>
              </p:cNvSpPr>
              <p:nvPr/>
            </p:nvSpPr>
            <p:spPr bwMode="auto">
              <a:xfrm>
                <a:off x="5159375" y="5314951"/>
                <a:ext cx="266700" cy="131763"/>
              </a:xfrm>
              <a:custGeom>
                <a:avLst/>
                <a:gdLst/>
                <a:ahLst/>
                <a:cxnLst>
                  <a:cxn ang="0">
                    <a:pos x="44" y="39"/>
                  </a:cxn>
                  <a:cxn ang="0">
                    <a:pos x="62" y="52"/>
                  </a:cxn>
                  <a:cxn ang="0">
                    <a:pos x="69" y="61"/>
                  </a:cxn>
                  <a:cxn ang="0">
                    <a:pos x="71" y="55"/>
                  </a:cxn>
                  <a:cxn ang="0">
                    <a:pos x="78" y="48"/>
                  </a:cxn>
                  <a:cxn ang="0">
                    <a:pos x="77" y="55"/>
                  </a:cxn>
                  <a:cxn ang="0">
                    <a:pos x="80" y="59"/>
                  </a:cxn>
                  <a:cxn ang="0">
                    <a:pos x="92" y="56"/>
                  </a:cxn>
                  <a:cxn ang="0">
                    <a:pos x="102" y="64"/>
                  </a:cxn>
                  <a:cxn ang="0">
                    <a:pos x="108" y="68"/>
                  </a:cxn>
                  <a:cxn ang="0">
                    <a:pos x="112" y="71"/>
                  </a:cxn>
                  <a:cxn ang="0">
                    <a:pos x="105" y="73"/>
                  </a:cxn>
                  <a:cxn ang="0">
                    <a:pos x="100" y="74"/>
                  </a:cxn>
                  <a:cxn ang="0">
                    <a:pos x="94" y="81"/>
                  </a:cxn>
                  <a:cxn ang="0">
                    <a:pos x="73" y="76"/>
                  </a:cxn>
                  <a:cxn ang="0">
                    <a:pos x="74" y="70"/>
                  </a:cxn>
                  <a:cxn ang="0">
                    <a:pos x="67" y="71"/>
                  </a:cxn>
                  <a:cxn ang="0">
                    <a:pos x="58" y="64"/>
                  </a:cxn>
                  <a:cxn ang="0">
                    <a:pos x="44" y="57"/>
                  </a:cxn>
                  <a:cxn ang="0">
                    <a:pos x="22" y="53"/>
                  </a:cxn>
                  <a:cxn ang="0">
                    <a:pos x="2" y="45"/>
                  </a:cxn>
                  <a:cxn ang="0">
                    <a:pos x="0" y="40"/>
                  </a:cxn>
                  <a:cxn ang="0">
                    <a:pos x="5" y="36"/>
                  </a:cxn>
                  <a:cxn ang="0">
                    <a:pos x="3" y="32"/>
                  </a:cxn>
                  <a:cxn ang="0">
                    <a:pos x="6" y="35"/>
                  </a:cxn>
                  <a:cxn ang="0">
                    <a:pos x="8" y="40"/>
                  </a:cxn>
                  <a:cxn ang="0">
                    <a:pos x="10" y="32"/>
                  </a:cxn>
                  <a:cxn ang="0">
                    <a:pos x="8" y="29"/>
                  </a:cxn>
                  <a:cxn ang="0">
                    <a:pos x="13" y="29"/>
                  </a:cxn>
                  <a:cxn ang="0">
                    <a:pos x="17" y="25"/>
                  </a:cxn>
                  <a:cxn ang="0">
                    <a:pos x="17" y="25"/>
                  </a:cxn>
                  <a:cxn ang="0">
                    <a:pos x="118" y="13"/>
                  </a:cxn>
                  <a:cxn ang="0">
                    <a:pos x="127" y="19"/>
                  </a:cxn>
                  <a:cxn ang="0">
                    <a:pos x="138" y="22"/>
                  </a:cxn>
                  <a:cxn ang="0">
                    <a:pos x="152" y="34"/>
                  </a:cxn>
                  <a:cxn ang="0">
                    <a:pos x="168" y="40"/>
                  </a:cxn>
                  <a:cxn ang="0">
                    <a:pos x="162" y="57"/>
                  </a:cxn>
                  <a:cxn ang="0">
                    <a:pos x="154" y="57"/>
                  </a:cxn>
                  <a:cxn ang="0">
                    <a:pos x="145" y="54"/>
                  </a:cxn>
                  <a:cxn ang="0">
                    <a:pos x="137" y="48"/>
                  </a:cxn>
                  <a:cxn ang="0">
                    <a:pos x="137" y="42"/>
                  </a:cxn>
                  <a:cxn ang="0">
                    <a:pos x="130" y="40"/>
                  </a:cxn>
                  <a:cxn ang="0">
                    <a:pos x="116" y="21"/>
                  </a:cxn>
                  <a:cxn ang="0">
                    <a:pos x="108" y="0"/>
                  </a:cxn>
                  <a:cxn ang="0">
                    <a:pos x="116" y="10"/>
                  </a:cxn>
                  <a:cxn ang="0">
                    <a:pos x="114" y="12"/>
                  </a:cxn>
                  <a:cxn ang="0">
                    <a:pos x="112" y="12"/>
                  </a:cxn>
                  <a:cxn ang="0">
                    <a:pos x="108" y="20"/>
                  </a:cxn>
                  <a:cxn ang="0">
                    <a:pos x="140" y="68"/>
                  </a:cxn>
                  <a:cxn ang="0">
                    <a:pos x="129" y="63"/>
                  </a:cxn>
                  <a:cxn ang="0">
                    <a:pos x="116" y="68"/>
                  </a:cxn>
                  <a:cxn ang="0">
                    <a:pos x="112" y="56"/>
                  </a:cxn>
                  <a:cxn ang="0">
                    <a:pos x="112" y="46"/>
                  </a:cxn>
                  <a:cxn ang="0">
                    <a:pos x="106" y="43"/>
                  </a:cxn>
                  <a:cxn ang="0">
                    <a:pos x="100" y="43"/>
                  </a:cxn>
                  <a:cxn ang="0">
                    <a:pos x="101" y="47"/>
                  </a:cxn>
                  <a:cxn ang="0">
                    <a:pos x="104" y="53"/>
                  </a:cxn>
                  <a:cxn ang="0">
                    <a:pos x="90" y="48"/>
                  </a:cxn>
                  <a:cxn ang="0">
                    <a:pos x="79" y="46"/>
                  </a:cxn>
                  <a:cxn ang="0">
                    <a:pos x="88" y="35"/>
                  </a:cxn>
                  <a:cxn ang="0">
                    <a:pos x="87" y="18"/>
                  </a:cxn>
                  <a:cxn ang="0">
                    <a:pos x="93" y="5"/>
                  </a:cxn>
                </a:cxnLst>
                <a:rect l="0" t="0" r="r" b="b"/>
                <a:pathLst>
                  <a:path w="168" h="83">
                    <a:moveTo>
                      <a:pt x="17" y="25"/>
                    </a:moveTo>
                    <a:lnTo>
                      <a:pt x="19" y="25"/>
                    </a:lnTo>
                    <a:lnTo>
                      <a:pt x="44" y="39"/>
                    </a:lnTo>
                    <a:lnTo>
                      <a:pt x="58" y="43"/>
                    </a:lnTo>
                    <a:lnTo>
                      <a:pt x="60" y="48"/>
                    </a:lnTo>
                    <a:lnTo>
                      <a:pt x="62" y="52"/>
                    </a:lnTo>
                    <a:lnTo>
                      <a:pt x="65" y="54"/>
                    </a:lnTo>
                    <a:lnTo>
                      <a:pt x="66" y="57"/>
                    </a:lnTo>
                    <a:lnTo>
                      <a:pt x="69" y="61"/>
                    </a:lnTo>
                    <a:lnTo>
                      <a:pt x="70" y="61"/>
                    </a:lnTo>
                    <a:lnTo>
                      <a:pt x="71" y="60"/>
                    </a:lnTo>
                    <a:lnTo>
                      <a:pt x="71" y="55"/>
                    </a:lnTo>
                    <a:lnTo>
                      <a:pt x="73" y="53"/>
                    </a:lnTo>
                    <a:lnTo>
                      <a:pt x="76" y="53"/>
                    </a:lnTo>
                    <a:lnTo>
                      <a:pt x="78" y="48"/>
                    </a:lnTo>
                    <a:lnTo>
                      <a:pt x="80" y="47"/>
                    </a:lnTo>
                    <a:lnTo>
                      <a:pt x="76" y="54"/>
                    </a:lnTo>
                    <a:lnTo>
                      <a:pt x="77" y="55"/>
                    </a:lnTo>
                    <a:lnTo>
                      <a:pt x="77" y="56"/>
                    </a:lnTo>
                    <a:lnTo>
                      <a:pt x="79" y="57"/>
                    </a:lnTo>
                    <a:lnTo>
                      <a:pt x="80" y="59"/>
                    </a:lnTo>
                    <a:lnTo>
                      <a:pt x="83" y="57"/>
                    </a:lnTo>
                    <a:lnTo>
                      <a:pt x="86" y="56"/>
                    </a:lnTo>
                    <a:lnTo>
                      <a:pt x="92" y="56"/>
                    </a:lnTo>
                    <a:lnTo>
                      <a:pt x="93" y="60"/>
                    </a:lnTo>
                    <a:lnTo>
                      <a:pt x="98" y="64"/>
                    </a:lnTo>
                    <a:lnTo>
                      <a:pt x="102" y="64"/>
                    </a:lnTo>
                    <a:lnTo>
                      <a:pt x="107" y="63"/>
                    </a:lnTo>
                    <a:lnTo>
                      <a:pt x="107" y="66"/>
                    </a:lnTo>
                    <a:lnTo>
                      <a:pt x="108" y="68"/>
                    </a:lnTo>
                    <a:lnTo>
                      <a:pt x="111" y="69"/>
                    </a:lnTo>
                    <a:lnTo>
                      <a:pt x="111" y="70"/>
                    </a:lnTo>
                    <a:lnTo>
                      <a:pt x="112" y="71"/>
                    </a:lnTo>
                    <a:lnTo>
                      <a:pt x="112" y="74"/>
                    </a:lnTo>
                    <a:lnTo>
                      <a:pt x="108" y="74"/>
                    </a:lnTo>
                    <a:lnTo>
                      <a:pt x="105" y="73"/>
                    </a:lnTo>
                    <a:lnTo>
                      <a:pt x="102" y="73"/>
                    </a:lnTo>
                    <a:lnTo>
                      <a:pt x="101" y="74"/>
                    </a:lnTo>
                    <a:lnTo>
                      <a:pt x="100" y="74"/>
                    </a:lnTo>
                    <a:lnTo>
                      <a:pt x="100" y="78"/>
                    </a:lnTo>
                    <a:lnTo>
                      <a:pt x="101" y="83"/>
                    </a:lnTo>
                    <a:lnTo>
                      <a:pt x="94" y="81"/>
                    </a:lnTo>
                    <a:lnTo>
                      <a:pt x="87" y="80"/>
                    </a:lnTo>
                    <a:lnTo>
                      <a:pt x="79" y="78"/>
                    </a:lnTo>
                    <a:lnTo>
                      <a:pt x="73" y="76"/>
                    </a:lnTo>
                    <a:lnTo>
                      <a:pt x="73" y="75"/>
                    </a:lnTo>
                    <a:lnTo>
                      <a:pt x="74" y="74"/>
                    </a:lnTo>
                    <a:lnTo>
                      <a:pt x="74" y="70"/>
                    </a:lnTo>
                    <a:lnTo>
                      <a:pt x="73" y="70"/>
                    </a:lnTo>
                    <a:lnTo>
                      <a:pt x="69" y="73"/>
                    </a:lnTo>
                    <a:lnTo>
                      <a:pt x="67" y="71"/>
                    </a:lnTo>
                    <a:lnTo>
                      <a:pt x="65" y="70"/>
                    </a:lnTo>
                    <a:lnTo>
                      <a:pt x="60" y="70"/>
                    </a:lnTo>
                    <a:lnTo>
                      <a:pt x="58" y="64"/>
                    </a:lnTo>
                    <a:lnTo>
                      <a:pt x="55" y="61"/>
                    </a:lnTo>
                    <a:lnTo>
                      <a:pt x="49" y="60"/>
                    </a:lnTo>
                    <a:lnTo>
                      <a:pt x="44" y="57"/>
                    </a:lnTo>
                    <a:lnTo>
                      <a:pt x="41" y="53"/>
                    </a:lnTo>
                    <a:lnTo>
                      <a:pt x="31" y="54"/>
                    </a:lnTo>
                    <a:lnTo>
                      <a:pt x="22" y="53"/>
                    </a:lnTo>
                    <a:lnTo>
                      <a:pt x="13" y="49"/>
                    </a:lnTo>
                    <a:lnTo>
                      <a:pt x="2" y="48"/>
                    </a:lnTo>
                    <a:lnTo>
                      <a:pt x="2" y="45"/>
                    </a:lnTo>
                    <a:lnTo>
                      <a:pt x="1" y="43"/>
                    </a:lnTo>
                    <a:lnTo>
                      <a:pt x="0" y="41"/>
                    </a:lnTo>
                    <a:lnTo>
                      <a:pt x="0" y="40"/>
                    </a:lnTo>
                    <a:lnTo>
                      <a:pt x="1" y="38"/>
                    </a:lnTo>
                    <a:lnTo>
                      <a:pt x="6" y="38"/>
                    </a:lnTo>
                    <a:lnTo>
                      <a:pt x="5" y="36"/>
                    </a:lnTo>
                    <a:lnTo>
                      <a:pt x="5" y="35"/>
                    </a:lnTo>
                    <a:lnTo>
                      <a:pt x="3" y="34"/>
                    </a:lnTo>
                    <a:lnTo>
                      <a:pt x="3" y="32"/>
                    </a:lnTo>
                    <a:lnTo>
                      <a:pt x="5" y="31"/>
                    </a:lnTo>
                    <a:lnTo>
                      <a:pt x="6" y="31"/>
                    </a:lnTo>
                    <a:lnTo>
                      <a:pt x="6" y="35"/>
                    </a:lnTo>
                    <a:lnTo>
                      <a:pt x="7" y="35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9" y="40"/>
                    </a:lnTo>
                    <a:lnTo>
                      <a:pt x="10" y="39"/>
                    </a:lnTo>
                    <a:lnTo>
                      <a:pt x="10" y="32"/>
                    </a:lnTo>
                    <a:lnTo>
                      <a:pt x="9" y="31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9" y="29"/>
                    </a:lnTo>
                    <a:lnTo>
                      <a:pt x="12" y="28"/>
                    </a:lnTo>
                    <a:lnTo>
                      <a:pt x="13" y="29"/>
                    </a:lnTo>
                    <a:lnTo>
                      <a:pt x="16" y="29"/>
                    </a:lnTo>
                    <a:lnTo>
                      <a:pt x="17" y="28"/>
                    </a:lnTo>
                    <a:lnTo>
                      <a:pt x="17" y="25"/>
                    </a:lnTo>
                    <a:close/>
                    <a:moveTo>
                      <a:pt x="12" y="22"/>
                    </a:moveTo>
                    <a:lnTo>
                      <a:pt x="15" y="22"/>
                    </a:lnTo>
                    <a:lnTo>
                      <a:pt x="17" y="25"/>
                    </a:lnTo>
                    <a:lnTo>
                      <a:pt x="12" y="22"/>
                    </a:lnTo>
                    <a:close/>
                    <a:moveTo>
                      <a:pt x="114" y="13"/>
                    </a:moveTo>
                    <a:lnTo>
                      <a:pt x="118" y="13"/>
                    </a:lnTo>
                    <a:lnTo>
                      <a:pt x="120" y="15"/>
                    </a:lnTo>
                    <a:lnTo>
                      <a:pt x="123" y="17"/>
                    </a:lnTo>
                    <a:lnTo>
                      <a:pt x="127" y="19"/>
                    </a:lnTo>
                    <a:lnTo>
                      <a:pt x="132" y="20"/>
                    </a:lnTo>
                    <a:lnTo>
                      <a:pt x="135" y="20"/>
                    </a:lnTo>
                    <a:lnTo>
                      <a:pt x="138" y="22"/>
                    </a:lnTo>
                    <a:lnTo>
                      <a:pt x="147" y="31"/>
                    </a:lnTo>
                    <a:lnTo>
                      <a:pt x="150" y="33"/>
                    </a:lnTo>
                    <a:lnTo>
                      <a:pt x="152" y="34"/>
                    </a:lnTo>
                    <a:lnTo>
                      <a:pt x="162" y="34"/>
                    </a:lnTo>
                    <a:lnTo>
                      <a:pt x="166" y="36"/>
                    </a:lnTo>
                    <a:lnTo>
                      <a:pt x="168" y="40"/>
                    </a:lnTo>
                    <a:lnTo>
                      <a:pt x="163" y="45"/>
                    </a:lnTo>
                    <a:lnTo>
                      <a:pt x="163" y="55"/>
                    </a:lnTo>
                    <a:lnTo>
                      <a:pt x="162" y="57"/>
                    </a:lnTo>
                    <a:lnTo>
                      <a:pt x="161" y="59"/>
                    </a:lnTo>
                    <a:lnTo>
                      <a:pt x="156" y="59"/>
                    </a:lnTo>
                    <a:lnTo>
                      <a:pt x="154" y="57"/>
                    </a:lnTo>
                    <a:lnTo>
                      <a:pt x="152" y="56"/>
                    </a:lnTo>
                    <a:lnTo>
                      <a:pt x="147" y="56"/>
                    </a:lnTo>
                    <a:lnTo>
                      <a:pt x="145" y="54"/>
                    </a:lnTo>
                    <a:lnTo>
                      <a:pt x="143" y="53"/>
                    </a:lnTo>
                    <a:lnTo>
                      <a:pt x="142" y="50"/>
                    </a:lnTo>
                    <a:lnTo>
                      <a:pt x="137" y="48"/>
                    </a:lnTo>
                    <a:lnTo>
                      <a:pt x="136" y="46"/>
                    </a:lnTo>
                    <a:lnTo>
                      <a:pt x="136" y="45"/>
                    </a:lnTo>
                    <a:lnTo>
                      <a:pt x="137" y="42"/>
                    </a:lnTo>
                    <a:lnTo>
                      <a:pt x="134" y="42"/>
                    </a:lnTo>
                    <a:lnTo>
                      <a:pt x="133" y="41"/>
                    </a:lnTo>
                    <a:lnTo>
                      <a:pt x="130" y="40"/>
                    </a:lnTo>
                    <a:lnTo>
                      <a:pt x="129" y="40"/>
                    </a:lnTo>
                    <a:lnTo>
                      <a:pt x="126" y="33"/>
                    </a:lnTo>
                    <a:lnTo>
                      <a:pt x="116" y="21"/>
                    </a:lnTo>
                    <a:lnTo>
                      <a:pt x="114" y="13"/>
                    </a:lnTo>
                    <a:close/>
                    <a:moveTo>
                      <a:pt x="100" y="0"/>
                    </a:moveTo>
                    <a:lnTo>
                      <a:pt x="108" y="0"/>
                    </a:lnTo>
                    <a:lnTo>
                      <a:pt x="111" y="1"/>
                    </a:lnTo>
                    <a:lnTo>
                      <a:pt x="115" y="6"/>
                    </a:lnTo>
                    <a:lnTo>
                      <a:pt x="116" y="10"/>
                    </a:lnTo>
                    <a:lnTo>
                      <a:pt x="115" y="12"/>
                    </a:lnTo>
                    <a:lnTo>
                      <a:pt x="115" y="13"/>
                    </a:lnTo>
                    <a:lnTo>
                      <a:pt x="114" y="12"/>
                    </a:lnTo>
                    <a:lnTo>
                      <a:pt x="114" y="13"/>
                    </a:lnTo>
                    <a:lnTo>
                      <a:pt x="112" y="13"/>
                    </a:lnTo>
                    <a:lnTo>
                      <a:pt x="112" y="12"/>
                    </a:lnTo>
                    <a:lnTo>
                      <a:pt x="109" y="12"/>
                    </a:lnTo>
                    <a:lnTo>
                      <a:pt x="109" y="19"/>
                    </a:lnTo>
                    <a:lnTo>
                      <a:pt x="108" y="20"/>
                    </a:lnTo>
                    <a:lnTo>
                      <a:pt x="107" y="20"/>
                    </a:lnTo>
                    <a:lnTo>
                      <a:pt x="123" y="43"/>
                    </a:lnTo>
                    <a:lnTo>
                      <a:pt x="140" y="68"/>
                    </a:lnTo>
                    <a:lnTo>
                      <a:pt x="137" y="70"/>
                    </a:lnTo>
                    <a:lnTo>
                      <a:pt x="135" y="69"/>
                    </a:lnTo>
                    <a:lnTo>
                      <a:pt x="129" y="63"/>
                    </a:lnTo>
                    <a:lnTo>
                      <a:pt x="125" y="63"/>
                    </a:lnTo>
                    <a:lnTo>
                      <a:pt x="120" y="68"/>
                    </a:lnTo>
                    <a:lnTo>
                      <a:pt x="116" y="68"/>
                    </a:lnTo>
                    <a:lnTo>
                      <a:pt x="118" y="64"/>
                    </a:lnTo>
                    <a:lnTo>
                      <a:pt x="116" y="60"/>
                    </a:lnTo>
                    <a:lnTo>
                      <a:pt x="112" y="56"/>
                    </a:lnTo>
                    <a:lnTo>
                      <a:pt x="109" y="53"/>
                    </a:lnTo>
                    <a:lnTo>
                      <a:pt x="108" y="49"/>
                    </a:lnTo>
                    <a:lnTo>
                      <a:pt x="112" y="46"/>
                    </a:lnTo>
                    <a:lnTo>
                      <a:pt x="111" y="45"/>
                    </a:lnTo>
                    <a:lnTo>
                      <a:pt x="108" y="43"/>
                    </a:lnTo>
                    <a:lnTo>
                      <a:pt x="106" y="43"/>
                    </a:lnTo>
                    <a:lnTo>
                      <a:pt x="104" y="42"/>
                    </a:lnTo>
                    <a:lnTo>
                      <a:pt x="101" y="42"/>
                    </a:lnTo>
                    <a:lnTo>
                      <a:pt x="100" y="43"/>
                    </a:lnTo>
                    <a:lnTo>
                      <a:pt x="99" y="43"/>
                    </a:lnTo>
                    <a:lnTo>
                      <a:pt x="100" y="45"/>
                    </a:lnTo>
                    <a:lnTo>
                      <a:pt x="101" y="47"/>
                    </a:lnTo>
                    <a:lnTo>
                      <a:pt x="102" y="48"/>
                    </a:lnTo>
                    <a:lnTo>
                      <a:pt x="104" y="50"/>
                    </a:lnTo>
                    <a:lnTo>
                      <a:pt x="104" y="53"/>
                    </a:lnTo>
                    <a:lnTo>
                      <a:pt x="98" y="52"/>
                    </a:lnTo>
                    <a:lnTo>
                      <a:pt x="93" y="50"/>
                    </a:lnTo>
                    <a:lnTo>
                      <a:pt x="90" y="48"/>
                    </a:lnTo>
                    <a:lnTo>
                      <a:pt x="86" y="47"/>
                    </a:lnTo>
                    <a:lnTo>
                      <a:pt x="81" y="48"/>
                    </a:lnTo>
                    <a:lnTo>
                      <a:pt x="79" y="46"/>
                    </a:lnTo>
                    <a:lnTo>
                      <a:pt x="80" y="45"/>
                    </a:lnTo>
                    <a:lnTo>
                      <a:pt x="81" y="42"/>
                    </a:lnTo>
                    <a:lnTo>
                      <a:pt x="88" y="35"/>
                    </a:lnTo>
                    <a:lnTo>
                      <a:pt x="88" y="31"/>
                    </a:lnTo>
                    <a:lnTo>
                      <a:pt x="87" y="25"/>
                    </a:lnTo>
                    <a:lnTo>
                      <a:pt x="87" y="18"/>
                    </a:lnTo>
                    <a:lnTo>
                      <a:pt x="88" y="12"/>
                    </a:lnTo>
                    <a:lnTo>
                      <a:pt x="91" y="7"/>
                    </a:lnTo>
                    <a:lnTo>
                      <a:pt x="93" y="5"/>
                    </a:lnTo>
                    <a:lnTo>
                      <a:pt x="97" y="4"/>
                    </a:lnTo>
                    <a:lnTo>
                      <a:pt x="10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76"/>
              <p:cNvSpPr>
                <a:spLocks/>
              </p:cNvSpPr>
              <p:nvPr/>
            </p:nvSpPr>
            <p:spPr bwMode="auto">
              <a:xfrm>
                <a:off x="5422900" y="5381626"/>
                <a:ext cx="266700" cy="222250"/>
              </a:xfrm>
              <a:custGeom>
                <a:avLst/>
                <a:gdLst/>
                <a:ahLst/>
                <a:cxnLst>
                  <a:cxn ang="0">
                    <a:pos x="12" y="4"/>
                  </a:cxn>
                  <a:cxn ang="0">
                    <a:pos x="26" y="14"/>
                  </a:cxn>
                  <a:cxn ang="0">
                    <a:pos x="50" y="36"/>
                  </a:cxn>
                  <a:cxn ang="0">
                    <a:pos x="60" y="41"/>
                  </a:cxn>
                  <a:cxn ang="0">
                    <a:pos x="66" y="54"/>
                  </a:cxn>
                  <a:cxn ang="0">
                    <a:pos x="80" y="61"/>
                  </a:cxn>
                  <a:cxn ang="0">
                    <a:pos x="90" y="69"/>
                  </a:cxn>
                  <a:cxn ang="0">
                    <a:pos x="108" y="71"/>
                  </a:cxn>
                  <a:cxn ang="0">
                    <a:pos x="139" y="77"/>
                  </a:cxn>
                  <a:cxn ang="0">
                    <a:pos x="146" y="75"/>
                  </a:cxn>
                  <a:cxn ang="0">
                    <a:pos x="167" y="110"/>
                  </a:cxn>
                  <a:cxn ang="0">
                    <a:pos x="161" y="140"/>
                  </a:cxn>
                  <a:cxn ang="0">
                    <a:pos x="159" y="134"/>
                  </a:cxn>
                  <a:cxn ang="0">
                    <a:pos x="158" y="125"/>
                  </a:cxn>
                  <a:cxn ang="0">
                    <a:pos x="154" y="116"/>
                  </a:cxn>
                  <a:cxn ang="0">
                    <a:pos x="144" y="129"/>
                  </a:cxn>
                  <a:cxn ang="0">
                    <a:pos x="148" y="122"/>
                  </a:cxn>
                  <a:cxn ang="0">
                    <a:pos x="138" y="103"/>
                  </a:cxn>
                  <a:cxn ang="0">
                    <a:pos x="129" y="95"/>
                  </a:cxn>
                  <a:cxn ang="0">
                    <a:pos x="122" y="85"/>
                  </a:cxn>
                  <a:cxn ang="0">
                    <a:pos x="118" y="95"/>
                  </a:cxn>
                  <a:cxn ang="0">
                    <a:pos x="111" y="97"/>
                  </a:cxn>
                  <a:cxn ang="0">
                    <a:pos x="106" y="103"/>
                  </a:cxn>
                  <a:cxn ang="0">
                    <a:pos x="108" y="110"/>
                  </a:cxn>
                  <a:cxn ang="0">
                    <a:pos x="101" y="115"/>
                  </a:cxn>
                  <a:cxn ang="0">
                    <a:pos x="103" y="106"/>
                  </a:cxn>
                  <a:cxn ang="0">
                    <a:pos x="101" y="98"/>
                  </a:cxn>
                  <a:cxn ang="0">
                    <a:pos x="108" y="88"/>
                  </a:cxn>
                  <a:cxn ang="0">
                    <a:pos x="103" y="87"/>
                  </a:cxn>
                  <a:cxn ang="0">
                    <a:pos x="98" y="87"/>
                  </a:cxn>
                  <a:cxn ang="0">
                    <a:pos x="87" y="80"/>
                  </a:cxn>
                  <a:cxn ang="0">
                    <a:pos x="78" y="75"/>
                  </a:cxn>
                  <a:cxn ang="0">
                    <a:pos x="73" y="73"/>
                  </a:cxn>
                  <a:cxn ang="0">
                    <a:pos x="69" y="69"/>
                  </a:cxn>
                  <a:cxn ang="0">
                    <a:pos x="57" y="56"/>
                  </a:cxn>
                  <a:cxn ang="0">
                    <a:pos x="53" y="62"/>
                  </a:cxn>
                  <a:cxn ang="0">
                    <a:pos x="40" y="61"/>
                  </a:cxn>
                  <a:cxn ang="0">
                    <a:pos x="40" y="56"/>
                  </a:cxn>
                  <a:cxn ang="0">
                    <a:pos x="45" y="50"/>
                  </a:cxn>
                  <a:cxn ang="0">
                    <a:pos x="39" y="50"/>
                  </a:cxn>
                  <a:cxn ang="0">
                    <a:pos x="38" y="45"/>
                  </a:cxn>
                  <a:cxn ang="0">
                    <a:pos x="39" y="39"/>
                  </a:cxn>
                  <a:cxn ang="0">
                    <a:pos x="31" y="34"/>
                  </a:cxn>
                  <a:cxn ang="0">
                    <a:pos x="23" y="29"/>
                  </a:cxn>
                  <a:cxn ang="0">
                    <a:pos x="30" y="26"/>
                  </a:cxn>
                  <a:cxn ang="0">
                    <a:pos x="20" y="27"/>
                  </a:cxn>
                  <a:cxn ang="0">
                    <a:pos x="14" y="17"/>
                  </a:cxn>
                  <a:cxn ang="0">
                    <a:pos x="10" y="20"/>
                  </a:cxn>
                  <a:cxn ang="0">
                    <a:pos x="0" y="13"/>
                  </a:cxn>
                </a:cxnLst>
                <a:rect l="0" t="0" r="r" b="b"/>
                <a:pathLst>
                  <a:path w="168" h="140">
                    <a:moveTo>
                      <a:pt x="4" y="0"/>
                    </a:moveTo>
                    <a:lnTo>
                      <a:pt x="11" y="0"/>
                    </a:lnTo>
                    <a:lnTo>
                      <a:pt x="12" y="1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4" y="8"/>
                    </a:lnTo>
                    <a:lnTo>
                      <a:pt x="26" y="14"/>
                    </a:lnTo>
                    <a:lnTo>
                      <a:pt x="38" y="24"/>
                    </a:lnTo>
                    <a:lnTo>
                      <a:pt x="49" y="34"/>
                    </a:lnTo>
                    <a:lnTo>
                      <a:pt x="50" y="35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40"/>
                    </a:lnTo>
                    <a:lnTo>
                      <a:pt x="60" y="41"/>
                    </a:lnTo>
                    <a:lnTo>
                      <a:pt x="62" y="43"/>
                    </a:lnTo>
                    <a:lnTo>
                      <a:pt x="64" y="47"/>
                    </a:lnTo>
                    <a:lnTo>
                      <a:pt x="66" y="49"/>
                    </a:lnTo>
                    <a:lnTo>
                      <a:pt x="66" y="54"/>
                    </a:lnTo>
                    <a:lnTo>
                      <a:pt x="67" y="55"/>
                    </a:lnTo>
                    <a:lnTo>
                      <a:pt x="74" y="55"/>
                    </a:lnTo>
                    <a:lnTo>
                      <a:pt x="77" y="56"/>
                    </a:lnTo>
                    <a:lnTo>
                      <a:pt x="80" y="61"/>
                    </a:lnTo>
                    <a:lnTo>
                      <a:pt x="82" y="62"/>
                    </a:lnTo>
                    <a:lnTo>
                      <a:pt x="84" y="64"/>
                    </a:lnTo>
                    <a:lnTo>
                      <a:pt x="87" y="66"/>
                    </a:lnTo>
                    <a:lnTo>
                      <a:pt x="90" y="69"/>
                    </a:lnTo>
                    <a:lnTo>
                      <a:pt x="90" y="73"/>
                    </a:lnTo>
                    <a:lnTo>
                      <a:pt x="95" y="69"/>
                    </a:lnTo>
                    <a:lnTo>
                      <a:pt x="101" y="70"/>
                    </a:lnTo>
                    <a:lnTo>
                      <a:pt x="108" y="71"/>
                    </a:lnTo>
                    <a:lnTo>
                      <a:pt x="113" y="73"/>
                    </a:lnTo>
                    <a:lnTo>
                      <a:pt x="126" y="73"/>
                    </a:lnTo>
                    <a:lnTo>
                      <a:pt x="133" y="74"/>
                    </a:lnTo>
                    <a:lnTo>
                      <a:pt x="139" y="77"/>
                    </a:lnTo>
                    <a:lnTo>
                      <a:pt x="142" y="77"/>
                    </a:lnTo>
                    <a:lnTo>
                      <a:pt x="144" y="76"/>
                    </a:lnTo>
                    <a:lnTo>
                      <a:pt x="145" y="76"/>
                    </a:lnTo>
                    <a:lnTo>
                      <a:pt x="146" y="75"/>
                    </a:lnTo>
                    <a:lnTo>
                      <a:pt x="151" y="75"/>
                    </a:lnTo>
                    <a:lnTo>
                      <a:pt x="155" y="96"/>
                    </a:lnTo>
                    <a:lnTo>
                      <a:pt x="160" y="104"/>
                    </a:lnTo>
                    <a:lnTo>
                      <a:pt x="167" y="110"/>
                    </a:lnTo>
                    <a:lnTo>
                      <a:pt x="168" y="122"/>
                    </a:lnTo>
                    <a:lnTo>
                      <a:pt x="167" y="132"/>
                    </a:lnTo>
                    <a:lnTo>
                      <a:pt x="163" y="140"/>
                    </a:lnTo>
                    <a:lnTo>
                      <a:pt x="161" y="140"/>
                    </a:lnTo>
                    <a:lnTo>
                      <a:pt x="160" y="139"/>
                    </a:lnTo>
                    <a:lnTo>
                      <a:pt x="160" y="138"/>
                    </a:lnTo>
                    <a:lnTo>
                      <a:pt x="159" y="136"/>
                    </a:lnTo>
                    <a:lnTo>
                      <a:pt x="159" y="134"/>
                    </a:lnTo>
                    <a:lnTo>
                      <a:pt x="158" y="133"/>
                    </a:lnTo>
                    <a:lnTo>
                      <a:pt x="156" y="133"/>
                    </a:lnTo>
                    <a:lnTo>
                      <a:pt x="156" y="129"/>
                    </a:lnTo>
                    <a:lnTo>
                      <a:pt x="158" y="125"/>
                    </a:lnTo>
                    <a:lnTo>
                      <a:pt x="158" y="122"/>
                    </a:lnTo>
                    <a:lnTo>
                      <a:pt x="156" y="118"/>
                    </a:lnTo>
                    <a:lnTo>
                      <a:pt x="156" y="115"/>
                    </a:lnTo>
                    <a:lnTo>
                      <a:pt x="154" y="116"/>
                    </a:lnTo>
                    <a:lnTo>
                      <a:pt x="153" y="117"/>
                    </a:lnTo>
                    <a:lnTo>
                      <a:pt x="152" y="120"/>
                    </a:lnTo>
                    <a:lnTo>
                      <a:pt x="152" y="129"/>
                    </a:lnTo>
                    <a:lnTo>
                      <a:pt x="144" y="129"/>
                    </a:lnTo>
                    <a:lnTo>
                      <a:pt x="144" y="126"/>
                    </a:lnTo>
                    <a:lnTo>
                      <a:pt x="145" y="124"/>
                    </a:lnTo>
                    <a:lnTo>
                      <a:pt x="147" y="123"/>
                    </a:lnTo>
                    <a:lnTo>
                      <a:pt x="148" y="122"/>
                    </a:lnTo>
                    <a:lnTo>
                      <a:pt x="151" y="120"/>
                    </a:lnTo>
                    <a:lnTo>
                      <a:pt x="145" y="116"/>
                    </a:lnTo>
                    <a:lnTo>
                      <a:pt x="141" y="110"/>
                    </a:lnTo>
                    <a:lnTo>
                      <a:pt x="138" y="103"/>
                    </a:lnTo>
                    <a:lnTo>
                      <a:pt x="133" y="97"/>
                    </a:lnTo>
                    <a:lnTo>
                      <a:pt x="132" y="96"/>
                    </a:lnTo>
                    <a:lnTo>
                      <a:pt x="130" y="96"/>
                    </a:lnTo>
                    <a:lnTo>
                      <a:pt x="129" y="95"/>
                    </a:lnTo>
                    <a:lnTo>
                      <a:pt x="126" y="94"/>
                    </a:lnTo>
                    <a:lnTo>
                      <a:pt x="124" y="89"/>
                    </a:lnTo>
                    <a:lnTo>
                      <a:pt x="124" y="85"/>
                    </a:lnTo>
                    <a:lnTo>
                      <a:pt x="122" y="85"/>
                    </a:lnTo>
                    <a:lnTo>
                      <a:pt x="119" y="88"/>
                    </a:lnTo>
                    <a:lnTo>
                      <a:pt x="119" y="91"/>
                    </a:lnTo>
                    <a:lnTo>
                      <a:pt x="118" y="94"/>
                    </a:lnTo>
                    <a:lnTo>
                      <a:pt x="118" y="95"/>
                    </a:lnTo>
                    <a:lnTo>
                      <a:pt x="117" y="96"/>
                    </a:lnTo>
                    <a:lnTo>
                      <a:pt x="115" y="96"/>
                    </a:lnTo>
                    <a:lnTo>
                      <a:pt x="113" y="97"/>
                    </a:lnTo>
                    <a:lnTo>
                      <a:pt x="111" y="97"/>
                    </a:lnTo>
                    <a:lnTo>
                      <a:pt x="109" y="98"/>
                    </a:lnTo>
                    <a:lnTo>
                      <a:pt x="108" y="99"/>
                    </a:lnTo>
                    <a:lnTo>
                      <a:pt x="108" y="101"/>
                    </a:lnTo>
                    <a:lnTo>
                      <a:pt x="106" y="103"/>
                    </a:lnTo>
                    <a:lnTo>
                      <a:pt x="106" y="105"/>
                    </a:lnTo>
                    <a:lnTo>
                      <a:pt x="105" y="106"/>
                    </a:lnTo>
                    <a:lnTo>
                      <a:pt x="106" y="109"/>
                    </a:lnTo>
                    <a:lnTo>
                      <a:pt x="108" y="110"/>
                    </a:lnTo>
                    <a:lnTo>
                      <a:pt x="108" y="112"/>
                    </a:lnTo>
                    <a:lnTo>
                      <a:pt x="105" y="117"/>
                    </a:lnTo>
                    <a:lnTo>
                      <a:pt x="103" y="117"/>
                    </a:lnTo>
                    <a:lnTo>
                      <a:pt x="101" y="115"/>
                    </a:lnTo>
                    <a:lnTo>
                      <a:pt x="101" y="112"/>
                    </a:lnTo>
                    <a:lnTo>
                      <a:pt x="102" y="110"/>
                    </a:lnTo>
                    <a:lnTo>
                      <a:pt x="103" y="109"/>
                    </a:lnTo>
                    <a:lnTo>
                      <a:pt x="103" y="106"/>
                    </a:lnTo>
                    <a:lnTo>
                      <a:pt x="104" y="105"/>
                    </a:lnTo>
                    <a:lnTo>
                      <a:pt x="103" y="103"/>
                    </a:lnTo>
                    <a:lnTo>
                      <a:pt x="103" y="101"/>
                    </a:lnTo>
                    <a:lnTo>
                      <a:pt x="101" y="98"/>
                    </a:lnTo>
                    <a:lnTo>
                      <a:pt x="101" y="96"/>
                    </a:lnTo>
                    <a:lnTo>
                      <a:pt x="103" y="91"/>
                    </a:lnTo>
                    <a:lnTo>
                      <a:pt x="105" y="89"/>
                    </a:lnTo>
                    <a:lnTo>
                      <a:pt x="108" y="88"/>
                    </a:lnTo>
                    <a:lnTo>
                      <a:pt x="108" y="87"/>
                    </a:lnTo>
                    <a:lnTo>
                      <a:pt x="106" y="85"/>
                    </a:lnTo>
                    <a:lnTo>
                      <a:pt x="105" y="85"/>
                    </a:lnTo>
                    <a:lnTo>
                      <a:pt x="103" y="87"/>
                    </a:lnTo>
                    <a:lnTo>
                      <a:pt x="102" y="87"/>
                    </a:lnTo>
                    <a:lnTo>
                      <a:pt x="101" y="88"/>
                    </a:lnTo>
                    <a:lnTo>
                      <a:pt x="99" y="88"/>
                    </a:lnTo>
                    <a:lnTo>
                      <a:pt x="98" y="87"/>
                    </a:lnTo>
                    <a:lnTo>
                      <a:pt x="97" y="84"/>
                    </a:lnTo>
                    <a:lnTo>
                      <a:pt x="88" y="84"/>
                    </a:lnTo>
                    <a:lnTo>
                      <a:pt x="87" y="83"/>
                    </a:lnTo>
                    <a:lnTo>
                      <a:pt x="87" y="80"/>
                    </a:lnTo>
                    <a:lnTo>
                      <a:pt x="81" y="80"/>
                    </a:lnTo>
                    <a:lnTo>
                      <a:pt x="80" y="78"/>
                    </a:lnTo>
                    <a:lnTo>
                      <a:pt x="80" y="76"/>
                    </a:lnTo>
                    <a:lnTo>
                      <a:pt x="78" y="75"/>
                    </a:lnTo>
                    <a:lnTo>
                      <a:pt x="78" y="74"/>
                    </a:lnTo>
                    <a:lnTo>
                      <a:pt x="75" y="74"/>
                    </a:lnTo>
                    <a:lnTo>
                      <a:pt x="73" y="75"/>
                    </a:lnTo>
                    <a:lnTo>
                      <a:pt x="73" y="73"/>
                    </a:lnTo>
                    <a:lnTo>
                      <a:pt x="75" y="70"/>
                    </a:lnTo>
                    <a:lnTo>
                      <a:pt x="75" y="68"/>
                    </a:lnTo>
                    <a:lnTo>
                      <a:pt x="71" y="68"/>
                    </a:lnTo>
                    <a:lnTo>
                      <a:pt x="69" y="69"/>
                    </a:lnTo>
                    <a:lnTo>
                      <a:pt x="62" y="69"/>
                    </a:lnTo>
                    <a:lnTo>
                      <a:pt x="60" y="64"/>
                    </a:lnTo>
                    <a:lnTo>
                      <a:pt x="59" y="61"/>
                    </a:lnTo>
                    <a:lnTo>
                      <a:pt x="57" y="56"/>
                    </a:lnTo>
                    <a:lnTo>
                      <a:pt x="56" y="56"/>
                    </a:lnTo>
                    <a:lnTo>
                      <a:pt x="54" y="57"/>
                    </a:lnTo>
                    <a:lnTo>
                      <a:pt x="53" y="60"/>
                    </a:lnTo>
                    <a:lnTo>
                      <a:pt x="53" y="62"/>
                    </a:lnTo>
                    <a:lnTo>
                      <a:pt x="49" y="61"/>
                    </a:lnTo>
                    <a:lnTo>
                      <a:pt x="47" y="60"/>
                    </a:lnTo>
                    <a:lnTo>
                      <a:pt x="42" y="60"/>
                    </a:lnTo>
                    <a:lnTo>
                      <a:pt x="40" y="61"/>
                    </a:lnTo>
                    <a:lnTo>
                      <a:pt x="37" y="62"/>
                    </a:lnTo>
                    <a:lnTo>
                      <a:pt x="37" y="57"/>
                    </a:lnTo>
                    <a:lnTo>
                      <a:pt x="38" y="56"/>
                    </a:lnTo>
                    <a:lnTo>
                      <a:pt x="40" y="56"/>
                    </a:lnTo>
                    <a:lnTo>
                      <a:pt x="41" y="55"/>
                    </a:lnTo>
                    <a:lnTo>
                      <a:pt x="44" y="55"/>
                    </a:lnTo>
                    <a:lnTo>
                      <a:pt x="45" y="54"/>
                    </a:lnTo>
                    <a:lnTo>
                      <a:pt x="45" y="50"/>
                    </a:lnTo>
                    <a:lnTo>
                      <a:pt x="44" y="49"/>
                    </a:lnTo>
                    <a:lnTo>
                      <a:pt x="42" y="49"/>
                    </a:lnTo>
                    <a:lnTo>
                      <a:pt x="41" y="50"/>
                    </a:lnTo>
                    <a:lnTo>
                      <a:pt x="39" y="50"/>
                    </a:lnTo>
                    <a:lnTo>
                      <a:pt x="38" y="52"/>
                    </a:lnTo>
                    <a:lnTo>
                      <a:pt x="37" y="52"/>
                    </a:lnTo>
                    <a:lnTo>
                      <a:pt x="37" y="47"/>
                    </a:lnTo>
                    <a:lnTo>
                      <a:pt x="38" y="45"/>
                    </a:lnTo>
                    <a:lnTo>
                      <a:pt x="37" y="43"/>
                    </a:lnTo>
                    <a:lnTo>
                      <a:pt x="40" y="43"/>
                    </a:lnTo>
                    <a:lnTo>
                      <a:pt x="40" y="40"/>
                    </a:lnTo>
                    <a:lnTo>
                      <a:pt x="39" y="39"/>
                    </a:lnTo>
                    <a:lnTo>
                      <a:pt x="38" y="36"/>
                    </a:lnTo>
                    <a:lnTo>
                      <a:pt x="35" y="35"/>
                    </a:lnTo>
                    <a:lnTo>
                      <a:pt x="33" y="35"/>
                    </a:lnTo>
                    <a:lnTo>
                      <a:pt x="31" y="34"/>
                    </a:lnTo>
                    <a:lnTo>
                      <a:pt x="27" y="34"/>
                    </a:lnTo>
                    <a:lnTo>
                      <a:pt x="26" y="33"/>
                    </a:lnTo>
                    <a:lnTo>
                      <a:pt x="24" y="32"/>
                    </a:lnTo>
                    <a:lnTo>
                      <a:pt x="23" y="29"/>
                    </a:lnTo>
                    <a:lnTo>
                      <a:pt x="24" y="28"/>
                    </a:lnTo>
                    <a:lnTo>
                      <a:pt x="28" y="28"/>
                    </a:lnTo>
                    <a:lnTo>
                      <a:pt x="30" y="27"/>
                    </a:lnTo>
                    <a:lnTo>
                      <a:pt x="30" y="26"/>
                    </a:lnTo>
                    <a:lnTo>
                      <a:pt x="27" y="24"/>
                    </a:lnTo>
                    <a:lnTo>
                      <a:pt x="24" y="24"/>
                    </a:lnTo>
                    <a:lnTo>
                      <a:pt x="21" y="25"/>
                    </a:lnTo>
                    <a:lnTo>
                      <a:pt x="20" y="27"/>
                    </a:lnTo>
                    <a:lnTo>
                      <a:pt x="18" y="28"/>
                    </a:lnTo>
                    <a:lnTo>
                      <a:pt x="17" y="29"/>
                    </a:lnTo>
                    <a:lnTo>
                      <a:pt x="14" y="29"/>
                    </a:lnTo>
                    <a:lnTo>
                      <a:pt x="14" y="17"/>
                    </a:lnTo>
                    <a:lnTo>
                      <a:pt x="12" y="17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5"/>
                    </a:lnTo>
                    <a:lnTo>
                      <a:pt x="9" y="26"/>
                    </a:lnTo>
                    <a:lnTo>
                      <a:pt x="4" y="20"/>
                    </a:lnTo>
                    <a:lnTo>
                      <a:pt x="0" y="13"/>
                    </a:lnTo>
                    <a:lnTo>
                      <a:pt x="0" y="6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77"/>
              <p:cNvSpPr>
                <a:spLocks noEditPoints="1"/>
              </p:cNvSpPr>
              <p:nvPr/>
            </p:nvSpPr>
            <p:spPr bwMode="auto">
              <a:xfrm>
                <a:off x="4835525" y="5430838"/>
                <a:ext cx="4763" cy="3175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1" y="1"/>
                    </a:lnTo>
                    <a:close/>
                    <a:moveTo>
                      <a:pt x="3" y="0"/>
                    </a:move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78"/>
              <p:cNvSpPr>
                <a:spLocks/>
              </p:cNvSpPr>
              <p:nvPr/>
            </p:nvSpPr>
            <p:spPr bwMode="auto">
              <a:xfrm>
                <a:off x="5470525" y="5494338"/>
                <a:ext cx="42863" cy="412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7" y="2"/>
                  </a:cxn>
                  <a:cxn ang="0">
                    <a:pos x="17" y="6"/>
                  </a:cxn>
                  <a:cxn ang="0">
                    <a:pos x="19" y="11"/>
                  </a:cxn>
                  <a:cxn ang="0">
                    <a:pos x="23" y="14"/>
                  </a:cxn>
                  <a:cxn ang="0">
                    <a:pos x="27" y="17"/>
                  </a:cxn>
                  <a:cxn ang="0">
                    <a:pos x="27" y="19"/>
                  </a:cxn>
                  <a:cxn ang="0">
                    <a:pos x="26" y="20"/>
                  </a:cxn>
                  <a:cxn ang="0">
                    <a:pos x="24" y="21"/>
                  </a:cxn>
                  <a:cxn ang="0">
                    <a:pos x="23" y="21"/>
                  </a:cxn>
                  <a:cxn ang="0">
                    <a:pos x="20" y="23"/>
                  </a:cxn>
                  <a:cxn ang="0">
                    <a:pos x="19" y="24"/>
                  </a:cxn>
                  <a:cxn ang="0">
                    <a:pos x="19" y="26"/>
                  </a:cxn>
                  <a:cxn ang="0">
                    <a:pos x="14" y="17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7" h="26">
                    <a:moveTo>
                      <a:pt x="0" y="0"/>
                    </a:moveTo>
                    <a:lnTo>
                      <a:pt x="15" y="0"/>
                    </a:lnTo>
                    <a:lnTo>
                      <a:pt x="17" y="2"/>
                    </a:lnTo>
                    <a:lnTo>
                      <a:pt x="17" y="6"/>
                    </a:lnTo>
                    <a:lnTo>
                      <a:pt x="19" y="11"/>
                    </a:lnTo>
                    <a:lnTo>
                      <a:pt x="23" y="14"/>
                    </a:lnTo>
                    <a:lnTo>
                      <a:pt x="27" y="17"/>
                    </a:lnTo>
                    <a:lnTo>
                      <a:pt x="27" y="19"/>
                    </a:lnTo>
                    <a:lnTo>
                      <a:pt x="26" y="20"/>
                    </a:lnTo>
                    <a:lnTo>
                      <a:pt x="24" y="21"/>
                    </a:lnTo>
                    <a:lnTo>
                      <a:pt x="23" y="21"/>
                    </a:lnTo>
                    <a:lnTo>
                      <a:pt x="20" y="23"/>
                    </a:lnTo>
                    <a:lnTo>
                      <a:pt x="19" y="24"/>
                    </a:lnTo>
                    <a:lnTo>
                      <a:pt x="19" y="26"/>
                    </a:lnTo>
                    <a:lnTo>
                      <a:pt x="14" y="17"/>
                    </a:lnTo>
                    <a:lnTo>
                      <a:pt x="5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79"/>
              <p:cNvSpPr>
                <a:spLocks/>
              </p:cNvSpPr>
              <p:nvPr/>
            </p:nvSpPr>
            <p:spPr bwMode="auto">
              <a:xfrm>
                <a:off x="5384800" y="5511801"/>
                <a:ext cx="9525" cy="1428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5" y="3"/>
                  </a:cxn>
                  <a:cxn ang="0">
                    <a:pos x="6" y="3"/>
                  </a:cxn>
                  <a:cxn ang="0">
                    <a:pos x="6" y="9"/>
                  </a:cxn>
                  <a:cxn ang="0">
                    <a:pos x="5" y="9"/>
                  </a:cxn>
                  <a:cxn ang="0">
                    <a:pos x="5" y="8"/>
                  </a:cxn>
                  <a:cxn ang="0">
                    <a:pos x="3" y="7"/>
                  </a:cxn>
                  <a:cxn ang="0">
                    <a:pos x="3" y="5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6" h="9">
                    <a:moveTo>
                      <a:pt x="1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3" y="7"/>
                    </a:lnTo>
                    <a:lnTo>
                      <a:pt x="3" y="5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Freeform 80"/>
              <p:cNvSpPr>
                <a:spLocks/>
              </p:cNvSpPr>
              <p:nvPr/>
            </p:nvSpPr>
            <p:spPr bwMode="auto">
              <a:xfrm>
                <a:off x="5607050" y="5535613"/>
                <a:ext cx="36513" cy="476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1" y="4"/>
                  </a:cxn>
                  <a:cxn ang="0">
                    <a:pos x="17" y="9"/>
                  </a:cxn>
                  <a:cxn ang="0">
                    <a:pos x="22" y="19"/>
                  </a:cxn>
                  <a:cxn ang="0">
                    <a:pos x="23" y="30"/>
                  </a:cxn>
                  <a:cxn ang="0">
                    <a:pos x="21" y="29"/>
                  </a:cxn>
                  <a:cxn ang="0">
                    <a:pos x="19" y="28"/>
                  </a:cxn>
                  <a:cxn ang="0">
                    <a:pos x="15" y="19"/>
                  </a:cxn>
                  <a:cxn ang="0">
                    <a:pos x="13" y="18"/>
                  </a:cxn>
                  <a:cxn ang="0">
                    <a:pos x="11" y="18"/>
                  </a:cxn>
                  <a:cxn ang="0">
                    <a:pos x="11" y="21"/>
                  </a:cxn>
                  <a:cxn ang="0">
                    <a:pos x="13" y="21"/>
                  </a:cxn>
                  <a:cxn ang="0">
                    <a:pos x="13" y="22"/>
                  </a:cxn>
                  <a:cxn ang="0">
                    <a:pos x="9" y="22"/>
                  </a:cxn>
                  <a:cxn ang="0">
                    <a:pos x="9" y="23"/>
                  </a:cxn>
                  <a:cxn ang="0">
                    <a:pos x="8" y="23"/>
                  </a:cxn>
                  <a:cxn ang="0">
                    <a:pos x="8" y="30"/>
                  </a:cxn>
                  <a:cxn ang="0">
                    <a:pos x="3" y="26"/>
                  </a:cxn>
                  <a:cxn ang="0">
                    <a:pos x="3" y="8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2" y="0"/>
                  </a:cxn>
                </a:cxnLst>
                <a:rect l="0" t="0" r="r" b="b"/>
                <a:pathLst>
                  <a:path w="23" h="30">
                    <a:moveTo>
                      <a:pt x="2" y="0"/>
                    </a:moveTo>
                    <a:lnTo>
                      <a:pt x="11" y="4"/>
                    </a:lnTo>
                    <a:lnTo>
                      <a:pt x="17" y="9"/>
                    </a:lnTo>
                    <a:lnTo>
                      <a:pt x="22" y="19"/>
                    </a:lnTo>
                    <a:lnTo>
                      <a:pt x="23" y="30"/>
                    </a:lnTo>
                    <a:lnTo>
                      <a:pt x="21" y="29"/>
                    </a:lnTo>
                    <a:lnTo>
                      <a:pt x="19" y="28"/>
                    </a:lnTo>
                    <a:lnTo>
                      <a:pt x="15" y="19"/>
                    </a:lnTo>
                    <a:lnTo>
                      <a:pt x="13" y="18"/>
                    </a:lnTo>
                    <a:lnTo>
                      <a:pt x="11" y="18"/>
                    </a:lnTo>
                    <a:lnTo>
                      <a:pt x="11" y="21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9" y="22"/>
                    </a:lnTo>
                    <a:lnTo>
                      <a:pt x="9" y="23"/>
                    </a:lnTo>
                    <a:lnTo>
                      <a:pt x="8" y="23"/>
                    </a:lnTo>
                    <a:lnTo>
                      <a:pt x="8" y="30"/>
                    </a:lnTo>
                    <a:lnTo>
                      <a:pt x="3" y="26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81"/>
              <p:cNvSpPr>
                <a:spLocks/>
              </p:cNvSpPr>
              <p:nvPr/>
            </p:nvSpPr>
            <p:spPr bwMode="auto">
              <a:xfrm>
                <a:off x="5519738" y="5548313"/>
                <a:ext cx="90488" cy="793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7" y="6"/>
                  </a:cxn>
                  <a:cxn ang="0">
                    <a:pos x="9" y="7"/>
                  </a:cxn>
                  <a:cxn ang="0">
                    <a:pos x="21" y="8"/>
                  </a:cxn>
                  <a:cxn ang="0">
                    <a:pos x="30" y="13"/>
                  </a:cxn>
                  <a:cxn ang="0">
                    <a:pos x="35" y="20"/>
                  </a:cxn>
                  <a:cxn ang="0">
                    <a:pos x="34" y="31"/>
                  </a:cxn>
                  <a:cxn ang="0">
                    <a:pos x="35" y="32"/>
                  </a:cxn>
                  <a:cxn ang="0">
                    <a:pos x="36" y="32"/>
                  </a:cxn>
                  <a:cxn ang="0">
                    <a:pos x="37" y="31"/>
                  </a:cxn>
                  <a:cxn ang="0">
                    <a:pos x="40" y="31"/>
                  </a:cxn>
                  <a:cxn ang="0">
                    <a:pos x="41" y="29"/>
                  </a:cxn>
                  <a:cxn ang="0">
                    <a:pos x="44" y="29"/>
                  </a:cxn>
                  <a:cxn ang="0">
                    <a:pos x="48" y="31"/>
                  </a:cxn>
                  <a:cxn ang="0">
                    <a:pos x="55" y="42"/>
                  </a:cxn>
                  <a:cxn ang="0">
                    <a:pos x="57" y="50"/>
                  </a:cxn>
                  <a:cxn ang="0">
                    <a:pos x="55" y="49"/>
                  </a:cxn>
                  <a:cxn ang="0">
                    <a:pos x="52" y="50"/>
                  </a:cxn>
                  <a:cxn ang="0">
                    <a:pos x="48" y="48"/>
                  </a:cxn>
                  <a:cxn ang="0">
                    <a:pos x="45" y="46"/>
                  </a:cxn>
                  <a:cxn ang="0">
                    <a:pos x="44" y="42"/>
                  </a:cxn>
                  <a:cxn ang="0">
                    <a:pos x="42" y="40"/>
                  </a:cxn>
                  <a:cxn ang="0">
                    <a:pos x="40" y="39"/>
                  </a:cxn>
                  <a:cxn ang="0">
                    <a:pos x="38" y="39"/>
                  </a:cxn>
                  <a:cxn ang="0">
                    <a:pos x="36" y="40"/>
                  </a:cxn>
                  <a:cxn ang="0">
                    <a:pos x="35" y="41"/>
                  </a:cxn>
                  <a:cxn ang="0">
                    <a:pos x="31" y="39"/>
                  </a:cxn>
                  <a:cxn ang="0">
                    <a:pos x="29" y="36"/>
                  </a:cxn>
                  <a:cxn ang="0">
                    <a:pos x="26" y="34"/>
                  </a:cxn>
                  <a:cxn ang="0">
                    <a:pos x="23" y="32"/>
                  </a:cxn>
                  <a:cxn ang="0">
                    <a:pos x="21" y="28"/>
                  </a:cxn>
                  <a:cxn ang="0">
                    <a:pos x="20" y="24"/>
                  </a:cxn>
                  <a:cxn ang="0">
                    <a:pos x="17" y="26"/>
                  </a:cxn>
                  <a:cxn ang="0">
                    <a:pos x="17" y="27"/>
                  </a:cxn>
                  <a:cxn ang="0">
                    <a:pos x="16" y="28"/>
                  </a:cxn>
                  <a:cxn ang="0">
                    <a:pos x="12" y="28"/>
                  </a:cxn>
                  <a:cxn ang="0">
                    <a:pos x="13" y="22"/>
                  </a:cxn>
                  <a:cxn ang="0">
                    <a:pos x="12" y="18"/>
                  </a:cxn>
                  <a:cxn ang="0">
                    <a:pos x="9" y="14"/>
                  </a:cxn>
                  <a:cxn ang="0">
                    <a:pos x="7" y="10"/>
                  </a:cxn>
                  <a:cxn ang="0">
                    <a:pos x="0" y="0"/>
                  </a:cxn>
                </a:cxnLst>
                <a:rect l="0" t="0" r="r" b="b"/>
                <a:pathLst>
                  <a:path w="57" h="50">
                    <a:moveTo>
                      <a:pt x="0" y="0"/>
                    </a:moveTo>
                    <a:lnTo>
                      <a:pt x="3" y="0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7" y="6"/>
                    </a:lnTo>
                    <a:lnTo>
                      <a:pt x="9" y="7"/>
                    </a:lnTo>
                    <a:lnTo>
                      <a:pt x="21" y="8"/>
                    </a:lnTo>
                    <a:lnTo>
                      <a:pt x="30" y="13"/>
                    </a:lnTo>
                    <a:lnTo>
                      <a:pt x="35" y="20"/>
                    </a:lnTo>
                    <a:lnTo>
                      <a:pt x="34" y="31"/>
                    </a:lnTo>
                    <a:lnTo>
                      <a:pt x="35" y="32"/>
                    </a:lnTo>
                    <a:lnTo>
                      <a:pt x="36" y="32"/>
                    </a:lnTo>
                    <a:lnTo>
                      <a:pt x="37" y="31"/>
                    </a:lnTo>
                    <a:lnTo>
                      <a:pt x="40" y="31"/>
                    </a:lnTo>
                    <a:lnTo>
                      <a:pt x="41" y="29"/>
                    </a:lnTo>
                    <a:lnTo>
                      <a:pt x="44" y="29"/>
                    </a:lnTo>
                    <a:lnTo>
                      <a:pt x="48" y="31"/>
                    </a:lnTo>
                    <a:lnTo>
                      <a:pt x="55" y="42"/>
                    </a:lnTo>
                    <a:lnTo>
                      <a:pt x="57" y="50"/>
                    </a:lnTo>
                    <a:lnTo>
                      <a:pt x="55" y="49"/>
                    </a:lnTo>
                    <a:lnTo>
                      <a:pt x="52" y="50"/>
                    </a:lnTo>
                    <a:lnTo>
                      <a:pt x="48" y="48"/>
                    </a:lnTo>
                    <a:lnTo>
                      <a:pt x="45" y="46"/>
                    </a:lnTo>
                    <a:lnTo>
                      <a:pt x="44" y="42"/>
                    </a:lnTo>
                    <a:lnTo>
                      <a:pt x="42" y="40"/>
                    </a:lnTo>
                    <a:lnTo>
                      <a:pt x="40" y="39"/>
                    </a:lnTo>
                    <a:lnTo>
                      <a:pt x="38" y="39"/>
                    </a:lnTo>
                    <a:lnTo>
                      <a:pt x="36" y="40"/>
                    </a:lnTo>
                    <a:lnTo>
                      <a:pt x="35" y="41"/>
                    </a:lnTo>
                    <a:lnTo>
                      <a:pt x="31" y="39"/>
                    </a:lnTo>
                    <a:lnTo>
                      <a:pt x="29" y="36"/>
                    </a:lnTo>
                    <a:lnTo>
                      <a:pt x="26" y="34"/>
                    </a:lnTo>
                    <a:lnTo>
                      <a:pt x="23" y="32"/>
                    </a:lnTo>
                    <a:lnTo>
                      <a:pt x="21" y="28"/>
                    </a:lnTo>
                    <a:lnTo>
                      <a:pt x="20" y="24"/>
                    </a:lnTo>
                    <a:lnTo>
                      <a:pt x="17" y="26"/>
                    </a:lnTo>
                    <a:lnTo>
                      <a:pt x="17" y="27"/>
                    </a:lnTo>
                    <a:lnTo>
                      <a:pt x="16" y="28"/>
                    </a:lnTo>
                    <a:lnTo>
                      <a:pt x="12" y="28"/>
                    </a:lnTo>
                    <a:lnTo>
                      <a:pt x="13" y="22"/>
                    </a:lnTo>
                    <a:lnTo>
                      <a:pt x="12" y="18"/>
                    </a:lnTo>
                    <a:lnTo>
                      <a:pt x="9" y="14"/>
                    </a:lnTo>
                    <a:lnTo>
                      <a:pt x="7" y="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82"/>
              <p:cNvSpPr>
                <a:spLocks/>
              </p:cNvSpPr>
              <p:nvPr/>
            </p:nvSpPr>
            <p:spPr bwMode="auto">
              <a:xfrm>
                <a:off x="4564063" y="5637213"/>
                <a:ext cx="104775" cy="7620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48" y="6"/>
                  </a:cxn>
                  <a:cxn ang="0">
                    <a:pos x="50" y="8"/>
                  </a:cxn>
                  <a:cxn ang="0">
                    <a:pos x="52" y="5"/>
                  </a:cxn>
                  <a:cxn ang="0">
                    <a:pos x="54" y="1"/>
                  </a:cxn>
                  <a:cxn ang="0">
                    <a:pos x="58" y="0"/>
                  </a:cxn>
                  <a:cxn ang="0">
                    <a:pos x="59" y="4"/>
                  </a:cxn>
                  <a:cxn ang="0">
                    <a:pos x="58" y="8"/>
                  </a:cxn>
                  <a:cxn ang="0">
                    <a:pos x="59" y="11"/>
                  </a:cxn>
                  <a:cxn ang="0">
                    <a:pos x="63" y="13"/>
                  </a:cxn>
                  <a:cxn ang="0">
                    <a:pos x="66" y="14"/>
                  </a:cxn>
                  <a:cxn ang="0">
                    <a:pos x="63" y="22"/>
                  </a:cxn>
                  <a:cxn ang="0">
                    <a:pos x="57" y="20"/>
                  </a:cxn>
                  <a:cxn ang="0">
                    <a:pos x="47" y="22"/>
                  </a:cxn>
                  <a:cxn ang="0">
                    <a:pos x="45" y="28"/>
                  </a:cxn>
                  <a:cxn ang="0">
                    <a:pos x="42" y="31"/>
                  </a:cxn>
                  <a:cxn ang="0">
                    <a:pos x="41" y="38"/>
                  </a:cxn>
                  <a:cxn ang="0">
                    <a:pos x="35" y="39"/>
                  </a:cxn>
                  <a:cxn ang="0">
                    <a:pos x="31" y="43"/>
                  </a:cxn>
                  <a:cxn ang="0">
                    <a:pos x="28" y="48"/>
                  </a:cxn>
                  <a:cxn ang="0">
                    <a:pos x="27" y="45"/>
                  </a:cxn>
                  <a:cxn ang="0">
                    <a:pos x="28" y="41"/>
                  </a:cxn>
                  <a:cxn ang="0">
                    <a:pos x="21" y="46"/>
                  </a:cxn>
                  <a:cxn ang="0">
                    <a:pos x="20" y="45"/>
                  </a:cxn>
                  <a:cxn ang="0">
                    <a:pos x="13" y="40"/>
                  </a:cxn>
                  <a:cxn ang="0">
                    <a:pos x="8" y="43"/>
                  </a:cxn>
                  <a:cxn ang="0">
                    <a:pos x="7" y="45"/>
                  </a:cxn>
                  <a:cxn ang="0">
                    <a:pos x="5" y="39"/>
                  </a:cxn>
                  <a:cxn ang="0">
                    <a:pos x="0" y="33"/>
                  </a:cxn>
                  <a:cxn ang="0">
                    <a:pos x="6" y="22"/>
                  </a:cxn>
                  <a:cxn ang="0">
                    <a:pos x="16" y="22"/>
                  </a:cxn>
                  <a:cxn ang="0">
                    <a:pos x="22" y="31"/>
                  </a:cxn>
                  <a:cxn ang="0">
                    <a:pos x="28" y="35"/>
                  </a:cxn>
                  <a:cxn ang="0">
                    <a:pos x="27" y="27"/>
                  </a:cxn>
                  <a:cxn ang="0">
                    <a:pos x="28" y="15"/>
                  </a:cxn>
                  <a:cxn ang="0">
                    <a:pos x="22" y="7"/>
                  </a:cxn>
                  <a:cxn ang="0">
                    <a:pos x="26" y="5"/>
                  </a:cxn>
                  <a:cxn ang="0">
                    <a:pos x="28" y="8"/>
                  </a:cxn>
                  <a:cxn ang="0">
                    <a:pos x="31" y="13"/>
                  </a:cxn>
                  <a:cxn ang="0">
                    <a:pos x="34" y="12"/>
                  </a:cxn>
                  <a:cxn ang="0">
                    <a:pos x="35" y="12"/>
                  </a:cxn>
                  <a:cxn ang="0">
                    <a:pos x="38" y="13"/>
                  </a:cxn>
                  <a:cxn ang="0">
                    <a:pos x="41" y="10"/>
                  </a:cxn>
                </a:cxnLst>
                <a:rect l="0" t="0" r="r" b="b"/>
                <a:pathLst>
                  <a:path w="66" h="48">
                    <a:moveTo>
                      <a:pt x="41" y="0"/>
                    </a:moveTo>
                    <a:lnTo>
                      <a:pt x="44" y="0"/>
                    </a:lnTo>
                    <a:lnTo>
                      <a:pt x="45" y="1"/>
                    </a:lnTo>
                    <a:lnTo>
                      <a:pt x="48" y="6"/>
                    </a:lnTo>
                    <a:lnTo>
                      <a:pt x="48" y="10"/>
                    </a:lnTo>
                    <a:lnTo>
                      <a:pt x="50" y="8"/>
                    </a:lnTo>
                    <a:lnTo>
                      <a:pt x="51" y="7"/>
                    </a:lnTo>
                    <a:lnTo>
                      <a:pt x="52" y="5"/>
                    </a:lnTo>
                    <a:lnTo>
                      <a:pt x="54" y="4"/>
                    </a:lnTo>
                    <a:lnTo>
                      <a:pt x="54" y="1"/>
                    </a:lnTo>
                    <a:lnTo>
                      <a:pt x="56" y="0"/>
                    </a:lnTo>
                    <a:lnTo>
                      <a:pt x="58" y="0"/>
                    </a:lnTo>
                    <a:lnTo>
                      <a:pt x="58" y="1"/>
                    </a:lnTo>
                    <a:lnTo>
                      <a:pt x="59" y="4"/>
                    </a:lnTo>
                    <a:lnTo>
                      <a:pt x="58" y="6"/>
                    </a:lnTo>
                    <a:lnTo>
                      <a:pt x="58" y="8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61" y="12"/>
                    </a:lnTo>
                    <a:lnTo>
                      <a:pt x="63" y="13"/>
                    </a:lnTo>
                    <a:lnTo>
                      <a:pt x="66" y="13"/>
                    </a:lnTo>
                    <a:lnTo>
                      <a:pt x="66" y="14"/>
                    </a:lnTo>
                    <a:lnTo>
                      <a:pt x="63" y="18"/>
                    </a:lnTo>
                    <a:lnTo>
                      <a:pt x="63" y="22"/>
                    </a:lnTo>
                    <a:lnTo>
                      <a:pt x="61" y="21"/>
                    </a:lnTo>
                    <a:lnTo>
                      <a:pt x="57" y="20"/>
                    </a:lnTo>
                    <a:lnTo>
                      <a:pt x="51" y="20"/>
                    </a:lnTo>
                    <a:lnTo>
                      <a:pt x="47" y="22"/>
                    </a:lnTo>
                    <a:lnTo>
                      <a:pt x="45" y="25"/>
                    </a:lnTo>
                    <a:lnTo>
                      <a:pt x="45" y="28"/>
                    </a:lnTo>
                    <a:lnTo>
                      <a:pt x="43" y="29"/>
                    </a:lnTo>
                    <a:lnTo>
                      <a:pt x="42" y="31"/>
                    </a:lnTo>
                    <a:lnTo>
                      <a:pt x="42" y="35"/>
                    </a:lnTo>
                    <a:lnTo>
                      <a:pt x="41" y="38"/>
                    </a:lnTo>
                    <a:lnTo>
                      <a:pt x="37" y="38"/>
                    </a:lnTo>
                    <a:lnTo>
                      <a:pt x="35" y="39"/>
                    </a:lnTo>
                    <a:lnTo>
                      <a:pt x="33" y="41"/>
                    </a:lnTo>
                    <a:lnTo>
                      <a:pt x="31" y="43"/>
                    </a:lnTo>
                    <a:lnTo>
                      <a:pt x="29" y="46"/>
                    </a:lnTo>
                    <a:lnTo>
                      <a:pt x="28" y="48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8" y="43"/>
                    </a:lnTo>
                    <a:lnTo>
                      <a:pt x="28" y="41"/>
                    </a:lnTo>
                    <a:lnTo>
                      <a:pt x="26" y="41"/>
                    </a:lnTo>
                    <a:lnTo>
                      <a:pt x="21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15" y="40"/>
                    </a:lnTo>
                    <a:lnTo>
                      <a:pt x="13" y="40"/>
                    </a:lnTo>
                    <a:lnTo>
                      <a:pt x="11" y="41"/>
                    </a:lnTo>
                    <a:lnTo>
                      <a:pt x="8" y="43"/>
                    </a:lnTo>
                    <a:lnTo>
                      <a:pt x="8" y="45"/>
                    </a:lnTo>
                    <a:lnTo>
                      <a:pt x="7" y="45"/>
                    </a:lnTo>
                    <a:lnTo>
                      <a:pt x="7" y="43"/>
                    </a:lnTo>
                    <a:lnTo>
                      <a:pt x="5" y="39"/>
                    </a:lnTo>
                    <a:lnTo>
                      <a:pt x="1" y="35"/>
                    </a:lnTo>
                    <a:lnTo>
                      <a:pt x="0" y="33"/>
                    </a:lnTo>
                    <a:lnTo>
                      <a:pt x="1" y="29"/>
                    </a:lnTo>
                    <a:lnTo>
                      <a:pt x="6" y="22"/>
                    </a:lnTo>
                    <a:lnTo>
                      <a:pt x="15" y="18"/>
                    </a:lnTo>
                    <a:lnTo>
                      <a:pt x="16" y="22"/>
                    </a:lnTo>
                    <a:lnTo>
                      <a:pt x="18" y="26"/>
                    </a:lnTo>
                    <a:lnTo>
                      <a:pt x="22" y="31"/>
                    </a:lnTo>
                    <a:lnTo>
                      <a:pt x="26" y="33"/>
                    </a:lnTo>
                    <a:lnTo>
                      <a:pt x="28" y="35"/>
                    </a:lnTo>
                    <a:lnTo>
                      <a:pt x="27" y="33"/>
                    </a:lnTo>
                    <a:lnTo>
                      <a:pt x="27" y="27"/>
                    </a:lnTo>
                    <a:lnTo>
                      <a:pt x="28" y="25"/>
                    </a:lnTo>
                    <a:lnTo>
                      <a:pt x="28" y="15"/>
                    </a:lnTo>
                    <a:lnTo>
                      <a:pt x="21" y="8"/>
                    </a:lnTo>
                    <a:lnTo>
                      <a:pt x="22" y="7"/>
                    </a:lnTo>
                    <a:lnTo>
                      <a:pt x="23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28" y="13"/>
                    </a:lnTo>
                    <a:lnTo>
                      <a:pt x="31" y="13"/>
                    </a:lnTo>
                    <a:lnTo>
                      <a:pt x="33" y="12"/>
                    </a:lnTo>
                    <a:lnTo>
                      <a:pt x="34" y="12"/>
                    </a:lnTo>
                    <a:lnTo>
                      <a:pt x="35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3"/>
                    </a:lnTo>
                    <a:lnTo>
                      <a:pt x="40" y="12"/>
                    </a:lnTo>
                    <a:lnTo>
                      <a:pt x="41" y="10"/>
                    </a:lnTo>
                    <a:lnTo>
                      <a:pt x="41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Freeform 83"/>
              <p:cNvSpPr>
                <a:spLocks/>
              </p:cNvSpPr>
              <p:nvPr/>
            </p:nvSpPr>
            <p:spPr bwMode="auto">
              <a:xfrm>
                <a:off x="4629150" y="5700713"/>
                <a:ext cx="11113" cy="95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2" y="6"/>
                  </a:cxn>
                  <a:cxn ang="0">
                    <a:pos x="0" y="5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6">
                    <a:moveTo>
                      <a:pt x="3" y="0"/>
                    </a:moveTo>
                    <a:lnTo>
                      <a:pt x="7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6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Freeform 84"/>
              <p:cNvSpPr>
                <a:spLocks noEditPoints="1"/>
              </p:cNvSpPr>
              <p:nvPr/>
            </p:nvSpPr>
            <p:spPr bwMode="auto">
              <a:xfrm>
                <a:off x="4595813" y="5716588"/>
                <a:ext cx="14288" cy="20638"/>
              </a:xfrm>
              <a:custGeom>
                <a:avLst/>
                <a:gdLst/>
                <a:ahLst/>
                <a:cxnLst>
                  <a:cxn ang="0">
                    <a:pos x="6" y="5"/>
                  </a:cxn>
                  <a:cxn ang="0">
                    <a:pos x="6" y="9"/>
                  </a:cxn>
                  <a:cxn ang="0">
                    <a:pos x="1" y="13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2" y="9"/>
                  </a:cxn>
                  <a:cxn ang="0">
                    <a:pos x="6" y="5"/>
                  </a:cxn>
                  <a:cxn ang="0">
                    <a:pos x="7" y="3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7" y="3"/>
                  </a:cxn>
                  <a:cxn ang="0">
                    <a:pos x="8" y="0"/>
                  </a:cxn>
                  <a:cxn ang="0">
                    <a:pos x="9" y="2"/>
                  </a:cxn>
                  <a:cxn ang="0">
                    <a:pos x="8" y="3"/>
                  </a:cxn>
                  <a:cxn ang="0">
                    <a:pos x="7" y="3"/>
                  </a:cxn>
                  <a:cxn ang="0">
                    <a:pos x="8" y="0"/>
                  </a:cxn>
                </a:cxnLst>
                <a:rect l="0" t="0" r="r" b="b"/>
                <a:pathLst>
                  <a:path w="9" h="13">
                    <a:moveTo>
                      <a:pt x="6" y="5"/>
                    </a:moveTo>
                    <a:lnTo>
                      <a:pt x="6" y="9"/>
                    </a:lnTo>
                    <a:lnTo>
                      <a:pt x="1" y="13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2" y="9"/>
                    </a:lnTo>
                    <a:lnTo>
                      <a:pt x="6" y="5"/>
                    </a:lnTo>
                    <a:close/>
                    <a:moveTo>
                      <a:pt x="7" y="3"/>
                    </a:moveTo>
                    <a:lnTo>
                      <a:pt x="6" y="5"/>
                    </a:lnTo>
                    <a:lnTo>
                      <a:pt x="6" y="4"/>
                    </a:lnTo>
                    <a:lnTo>
                      <a:pt x="7" y="3"/>
                    </a:lnTo>
                    <a:close/>
                    <a:moveTo>
                      <a:pt x="8" y="0"/>
                    </a:moveTo>
                    <a:lnTo>
                      <a:pt x="9" y="2"/>
                    </a:lnTo>
                    <a:lnTo>
                      <a:pt x="8" y="3"/>
                    </a:lnTo>
                    <a:lnTo>
                      <a:pt x="7" y="3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Freeform 85"/>
              <p:cNvSpPr>
                <a:spLocks noEditPoints="1"/>
              </p:cNvSpPr>
              <p:nvPr/>
            </p:nvSpPr>
            <p:spPr bwMode="auto">
              <a:xfrm>
                <a:off x="4178300" y="5867401"/>
                <a:ext cx="23813" cy="269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6" y="7"/>
                  </a:cxn>
                  <a:cxn ang="0">
                    <a:pos x="6" y="9"/>
                  </a:cxn>
                  <a:cxn ang="0">
                    <a:pos x="0" y="9"/>
                  </a:cxn>
                  <a:cxn ang="0">
                    <a:pos x="0" y="7"/>
                  </a:cxn>
                  <a:cxn ang="0">
                    <a:pos x="13" y="0"/>
                  </a:cxn>
                  <a:cxn ang="0">
                    <a:pos x="14" y="1"/>
                  </a:cxn>
                  <a:cxn ang="0">
                    <a:pos x="14" y="7"/>
                  </a:cxn>
                  <a:cxn ang="0">
                    <a:pos x="15" y="12"/>
                  </a:cxn>
                  <a:cxn ang="0">
                    <a:pos x="14" y="15"/>
                  </a:cxn>
                  <a:cxn ang="0">
                    <a:pos x="13" y="17"/>
                  </a:cxn>
                  <a:cxn ang="0">
                    <a:pos x="10" y="17"/>
                  </a:cxn>
                  <a:cxn ang="0">
                    <a:pos x="9" y="16"/>
                  </a:cxn>
                  <a:cxn ang="0">
                    <a:pos x="9" y="14"/>
                  </a:cxn>
                  <a:cxn ang="0">
                    <a:pos x="8" y="13"/>
                  </a:cxn>
                  <a:cxn ang="0">
                    <a:pos x="8" y="10"/>
                  </a:cxn>
                  <a:cxn ang="0">
                    <a:pos x="7" y="9"/>
                  </a:cxn>
                  <a:cxn ang="0">
                    <a:pos x="6" y="9"/>
                  </a:cxn>
                  <a:cxn ang="0">
                    <a:pos x="8" y="8"/>
                  </a:cxn>
                  <a:cxn ang="0">
                    <a:pos x="9" y="7"/>
                  </a:cxn>
                  <a:cxn ang="0">
                    <a:pos x="13" y="0"/>
                  </a:cxn>
                </a:cxnLst>
                <a:rect l="0" t="0" r="r" b="b"/>
                <a:pathLst>
                  <a:path w="15" h="17">
                    <a:moveTo>
                      <a:pt x="0" y="7"/>
                    </a:moveTo>
                    <a:lnTo>
                      <a:pt x="6" y="7"/>
                    </a:lnTo>
                    <a:lnTo>
                      <a:pt x="6" y="9"/>
                    </a:lnTo>
                    <a:lnTo>
                      <a:pt x="0" y="9"/>
                    </a:lnTo>
                    <a:lnTo>
                      <a:pt x="0" y="7"/>
                    </a:lnTo>
                    <a:close/>
                    <a:moveTo>
                      <a:pt x="13" y="0"/>
                    </a:moveTo>
                    <a:lnTo>
                      <a:pt x="14" y="1"/>
                    </a:lnTo>
                    <a:lnTo>
                      <a:pt x="14" y="7"/>
                    </a:lnTo>
                    <a:lnTo>
                      <a:pt x="15" y="12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0" y="17"/>
                    </a:lnTo>
                    <a:lnTo>
                      <a:pt x="9" y="16"/>
                    </a:lnTo>
                    <a:lnTo>
                      <a:pt x="9" y="14"/>
                    </a:lnTo>
                    <a:lnTo>
                      <a:pt x="8" y="13"/>
                    </a:lnTo>
                    <a:lnTo>
                      <a:pt x="8" y="10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Freeform 86"/>
              <p:cNvSpPr>
                <a:spLocks/>
              </p:cNvSpPr>
              <p:nvPr/>
            </p:nvSpPr>
            <p:spPr bwMode="auto">
              <a:xfrm>
                <a:off x="3981450" y="5964238"/>
                <a:ext cx="38100" cy="2698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4" y="2"/>
                  </a:cxn>
                  <a:cxn ang="0">
                    <a:pos x="15" y="4"/>
                  </a:cxn>
                  <a:cxn ang="0">
                    <a:pos x="17" y="5"/>
                  </a:cxn>
                  <a:cxn ang="0">
                    <a:pos x="21" y="5"/>
                  </a:cxn>
                  <a:cxn ang="0">
                    <a:pos x="24" y="3"/>
                  </a:cxn>
                  <a:cxn ang="0">
                    <a:pos x="18" y="9"/>
                  </a:cxn>
                  <a:cxn ang="0">
                    <a:pos x="17" y="9"/>
                  </a:cxn>
                  <a:cxn ang="0">
                    <a:pos x="15" y="10"/>
                  </a:cxn>
                  <a:cxn ang="0">
                    <a:pos x="14" y="10"/>
                  </a:cxn>
                  <a:cxn ang="0">
                    <a:pos x="13" y="14"/>
                  </a:cxn>
                  <a:cxn ang="0">
                    <a:pos x="12" y="16"/>
                  </a:cxn>
                  <a:cxn ang="0">
                    <a:pos x="10" y="17"/>
                  </a:cxn>
                  <a:cxn ang="0">
                    <a:pos x="6" y="17"/>
                  </a:cxn>
                  <a:cxn ang="0">
                    <a:pos x="13" y="10"/>
                  </a:cxn>
                  <a:cxn ang="0">
                    <a:pos x="8" y="10"/>
                  </a:cxn>
                  <a:cxn ang="0">
                    <a:pos x="6" y="9"/>
                  </a:cxn>
                  <a:cxn ang="0">
                    <a:pos x="5" y="8"/>
                  </a:cxn>
                  <a:cxn ang="0">
                    <a:pos x="3" y="7"/>
                  </a:cxn>
                  <a:cxn ang="0">
                    <a:pos x="0" y="7"/>
                  </a:cxn>
                  <a:cxn ang="0">
                    <a:pos x="1" y="4"/>
                  </a:cxn>
                  <a:cxn ang="0">
                    <a:pos x="4" y="2"/>
                  </a:cxn>
                  <a:cxn ang="0">
                    <a:pos x="6" y="1"/>
                  </a:cxn>
                  <a:cxn ang="0">
                    <a:pos x="10" y="0"/>
                  </a:cxn>
                </a:cxnLst>
                <a:rect l="0" t="0" r="r" b="b"/>
                <a:pathLst>
                  <a:path w="24" h="17">
                    <a:moveTo>
                      <a:pt x="10" y="0"/>
                    </a:moveTo>
                    <a:lnTo>
                      <a:pt x="14" y="0"/>
                    </a:lnTo>
                    <a:lnTo>
                      <a:pt x="14" y="2"/>
                    </a:lnTo>
                    <a:lnTo>
                      <a:pt x="15" y="4"/>
                    </a:lnTo>
                    <a:lnTo>
                      <a:pt x="17" y="5"/>
                    </a:lnTo>
                    <a:lnTo>
                      <a:pt x="21" y="5"/>
                    </a:lnTo>
                    <a:lnTo>
                      <a:pt x="24" y="3"/>
                    </a:lnTo>
                    <a:lnTo>
                      <a:pt x="18" y="9"/>
                    </a:lnTo>
                    <a:lnTo>
                      <a:pt x="17" y="9"/>
                    </a:lnTo>
                    <a:lnTo>
                      <a:pt x="15" y="10"/>
                    </a:lnTo>
                    <a:lnTo>
                      <a:pt x="14" y="10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0" y="17"/>
                    </a:lnTo>
                    <a:lnTo>
                      <a:pt x="6" y="17"/>
                    </a:lnTo>
                    <a:lnTo>
                      <a:pt x="13" y="10"/>
                    </a:lnTo>
                    <a:lnTo>
                      <a:pt x="8" y="10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2"/>
                    </a:lnTo>
                    <a:lnTo>
                      <a:pt x="6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87"/>
              <p:cNvSpPr>
                <a:spLocks/>
              </p:cNvSpPr>
              <p:nvPr/>
            </p:nvSpPr>
            <p:spPr bwMode="auto">
              <a:xfrm>
                <a:off x="3968750" y="6000751"/>
                <a:ext cx="12700" cy="793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8" y="0"/>
                  </a:cxn>
                  <a:cxn ang="0">
                    <a:pos x="7" y="2"/>
                  </a:cxn>
                  <a:cxn ang="0">
                    <a:pos x="2" y="5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7" y="0"/>
                  </a:cxn>
                </a:cxnLst>
                <a:rect l="0" t="0" r="r" b="b"/>
                <a:pathLst>
                  <a:path w="8" h="5">
                    <a:moveTo>
                      <a:pt x="7" y="0"/>
                    </a:moveTo>
                    <a:lnTo>
                      <a:pt x="8" y="0"/>
                    </a:lnTo>
                    <a:lnTo>
                      <a:pt x="7" y="2"/>
                    </a:lnTo>
                    <a:lnTo>
                      <a:pt x="2" y="5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88"/>
              <p:cNvSpPr>
                <a:spLocks/>
              </p:cNvSpPr>
              <p:nvPr/>
            </p:nvSpPr>
            <p:spPr bwMode="auto">
              <a:xfrm>
                <a:off x="3413125" y="6024563"/>
                <a:ext cx="11113" cy="206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4" y="4"/>
                  </a:cxn>
                  <a:cxn ang="0">
                    <a:pos x="7" y="6"/>
                  </a:cxn>
                  <a:cxn ang="0">
                    <a:pos x="7" y="8"/>
                  </a:cxn>
                  <a:cxn ang="0">
                    <a:pos x="6" y="11"/>
                  </a:cxn>
                  <a:cxn ang="0">
                    <a:pos x="3" y="13"/>
                  </a:cxn>
                  <a:cxn ang="0">
                    <a:pos x="2" y="13"/>
                  </a:cxn>
                  <a:cxn ang="0">
                    <a:pos x="2" y="11"/>
                  </a:cxn>
                  <a:cxn ang="0">
                    <a:pos x="3" y="11"/>
                  </a:cxn>
                  <a:cxn ang="0">
                    <a:pos x="3" y="7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0" y="0"/>
                  </a:cxn>
                </a:cxnLst>
                <a:rect l="0" t="0" r="r" b="b"/>
                <a:pathLst>
                  <a:path w="7" h="13">
                    <a:moveTo>
                      <a:pt x="0" y="0"/>
                    </a:moveTo>
                    <a:lnTo>
                      <a:pt x="2" y="2"/>
                    </a:lnTo>
                    <a:lnTo>
                      <a:pt x="4" y="4"/>
                    </a:lnTo>
                    <a:lnTo>
                      <a:pt x="7" y="6"/>
                    </a:lnTo>
                    <a:lnTo>
                      <a:pt x="7" y="8"/>
                    </a:lnTo>
                    <a:lnTo>
                      <a:pt x="6" y="11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89"/>
              <p:cNvSpPr>
                <a:spLocks/>
              </p:cNvSpPr>
              <p:nvPr/>
            </p:nvSpPr>
            <p:spPr bwMode="auto">
              <a:xfrm>
                <a:off x="3640138" y="6064251"/>
                <a:ext cx="11113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7" y="1"/>
                  </a:cxn>
                  <a:cxn ang="0">
                    <a:pos x="5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lnTo>
                      <a:pt x="3" y="0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7" name="Group 109"/>
            <p:cNvGrpSpPr/>
            <p:nvPr/>
          </p:nvGrpSpPr>
          <p:grpSpPr>
            <a:xfrm>
              <a:off x="7775520" y="5280430"/>
              <a:ext cx="600426" cy="420659"/>
              <a:chOff x="7127875" y="5226051"/>
              <a:chExt cx="530225" cy="371475"/>
            </a:xfrm>
            <a:grpFill/>
          </p:grpSpPr>
          <p:sp>
            <p:nvSpPr>
              <p:cNvPr id="121" name="Freeform 90"/>
              <p:cNvSpPr>
                <a:spLocks/>
              </p:cNvSpPr>
              <p:nvPr/>
            </p:nvSpPr>
            <p:spPr bwMode="auto">
              <a:xfrm>
                <a:off x="7127875" y="5226051"/>
                <a:ext cx="44450" cy="34925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28" y="3"/>
                  </a:cxn>
                  <a:cxn ang="0">
                    <a:pos x="28" y="11"/>
                  </a:cxn>
                  <a:cxn ang="0">
                    <a:pos x="24" y="17"/>
                  </a:cxn>
                  <a:cxn ang="0">
                    <a:pos x="22" y="22"/>
                  </a:cxn>
                  <a:cxn ang="0">
                    <a:pos x="15" y="22"/>
                  </a:cxn>
                  <a:cxn ang="0">
                    <a:pos x="10" y="20"/>
                  </a:cxn>
                  <a:cxn ang="0">
                    <a:pos x="6" y="17"/>
                  </a:cxn>
                  <a:cxn ang="0">
                    <a:pos x="0" y="14"/>
                  </a:cxn>
                  <a:cxn ang="0">
                    <a:pos x="3" y="7"/>
                  </a:cxn>
                  <a:cxn ang="0">
                    <a:pos x="10" y="1"/>
                  </a:cxn>
                  <a:cxn ang="0">
                    <a:pos x="20" y="0"/>
                  </a:cxn>
                </a:cxnLst>
                <a:rect l="0" t="0" r="r" b="b"/>
                <a:pathLst>
                  <a:path w="28" h="22">
                    <a:moveTo>
                      <a:pt x="20" y="0"/>
                    </a:moveTo>
                    <a:lnTo>
                      <a:pt x="28" y="3"/>
                    </a:lnTo>
                    <a:lnTo>
                      <a:pt x="28" y="11"/>
                    </a:lnTo>
                    <a:lnTo>
                      <a:pt x="24" y="17"/>
                    </a:lnTo>
                    <a:lnTo>
                      <a:pt x="22" y="22"/>
                    </a:lnTo>
                    <a:lnTo>
                      <a:pt x="15" y="22"/>
                    </a:lnTo>
                    <a:lnTo>
                      <a:pt x="10" y="20"/>
                    </a:lnTo>
                    <a:lnTo>
                      <a:pt x="6" y="17"/>
                    </a:lnTo>
                    <a:lnTo>
                      <a:pt x="0" y="14"/>
                    </a:lnTo>
                    <a:lnTo>
                      <a:pt x="3" y="7"/>
                    </a:lnTo>
                    <a:lnTo>
                      <a:pt x="10" y="1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91"/>
              <p:cNvSpPr>
                <a:spLocks/>
              </p:cNvSpPr>
              <p:nvPr/>
            </p:nvSpPr>
            <p:spPr bwMode="auto">
              <a:xfrm>
                <a:off x="7292975" y="5292726"/>
                <a:ext cx="52388" cy="4286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9" y="0"/>
                  </a:cxn>
                  <a:cxn ang="0">
                    <a:pos x="22" y="6"/>
                  </a:cxn>
                  <a:cxn ang="0">
                    <a:pos x="32" y="20"/>
                  </a:cxn>
                  <a:cxn ang="0">
                    <a:pos x="33" y="26"/>
                  </a:cxn>
                  <a:cxn ang="0">
                    <a:pos x="31" y="27"/>
                  </a:cxn>
                  <a:cxn ang="0">
                    <a:pos x="29" y="26"/>
                  </a:cxn>
                  <a:cxn ang="0">
                    <a:pos x="25" y="25"/>
                  </a:cxn>
                  <a:cxn ang="0">
                    <a:pos x="17" y="17"/>
                  </a:cxn>
                  <a:cxn ang="0">
                    <a:pos x="16" y="17"/>
                  </a:cxn>
                  <a:cxn ang="0">
                    <a:pos x="16" y="18"/>
                  </a:cxn>
                  <a:cxn ang="0">
                    <a:pos x="15" y="20"/>
                  </a:cxn>
                  <a:cxn ang="0">
                    <a:pos x="13" y="21"/>
                  </a:cxn>
                  <a:cxn ang="0">
                    <a:pos x="13" y="22"/>
                  </a:cxn>
                  <a:cxn ang="0">
                    <a:pos x="10" y="21"/>
                  </a:cxn>
                  <a:cxn ang="0">
                    <a:pos x="6" y="19"/>
                  </a:cxn>
                  <a:cxn ang="0">
                    <a:pos x="2" y="12"/>
                  </a:cxn>
                  <a:cxn ang="0">
                    <a:pos x="0" y="6"/>
                  </a:cxn>
                  <a:cxn ang="0">
                    <a:pos x="5" y="6"/>
                  </a:cxn>
                  <a:cxn ang="0">
                    <a:pos x="9" y="5"/>
                  </a:cxn>
                  <a:cxn ang="0">
                    <a:pos x="11" y="1"/>
                  </a:cxn>
                  <a:cxn ang="0">
                    <a:pos x="15" y="0"/>
                  </a:cxn>
                </a:cxnLst>
                <a:rect l="0" t="0" r="r" b="b"/>
                <a:pathLst>
                  <a:path w="33" h="27">
                    <a:moveTo>
                      <a:pt x="15" y="0"/>
                    </a:moveTo>
                    <a:lnTo>
                      <a:pt x="19" y="0"/>
                    </a:lnTo>
                    <a:lnTo>
                      <a:pt x="22" y="6"/>
                    </a:lnTo>
                    <a:lnTo>
                      <a:pt x="32" y="20"/>
                    </a:lnTo>
                    <a:lnTo>
                      <a:pt x="33" y="26"/>
                    </a:lnTo>
                    <a:lnTo>
                      <a:pt x="31" y="27"/>
                    </a:lnTo>
                    <a:lnTo>
                      <a:pt x="29" y="26"/>
                    </a:lnTo>
                    <a:lnTo>
                      <a:pt x="25" y="25"/>
                    </a:lnTo>
                    <a:lnTo>
                      <a:pt x="17" y="17"/>
                    </a:lnTo>
                    <a:lnTo>
                      <a:pt x="16" y="17"/>
                    </a:lnTo>
                    <a:lnTo>
                      <a:pt x="16" y="18"/>
                    </a:lnTo>
                    <a:lnTo>
                      <a:pt x="15" y="20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10" y="21"/>
                    </a:lnTo>
                    <a:lnTo>
                      <a:pt x="6" y="19"/>
                    </a:lnTo>
                    <a:lnTo>
                      <a:pt x="2" y="12"/>
                    </a:lnTo>
                    <a:lnTo>
                      <a:pt x="0" y="6"/>
                    </a:lnTo>
                    <a:lnTo>
                      <a:pt x="5" y="6"/>
                    </a:lnTo>
                    <a:lnTo>
                      <a:pt x="9" y="5"/>
                    </a:lnTo>
                    <a:lnTo>
                      <a:pt x="11" y="1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92"/>
              <p:cNvSpPr>
                <a:spLocks/>
              </p:cNvSpPr>
              <p:nvPr/>
            </p:nvSpPr>
            <p:spPr bwMode="auto">
              <a:xfrm>
                <a:off x="7475538" y="5378451"/>
                <a:ext cx="49213" cy="317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0"/>
                  </a:cxn>
                  <a:cxn ang="0">
                    <a:pos x="21" y="2"/>
                  </a:cxn>
                  <a:cxn ang="0">
                    <a:pos x="28" y="6"/>
                  </a:cxn>
                  <a:cxn ang="0">
                    <a:pos x="31" y="14"/>
                  </a:cxn>
                  <a:cxn ang="0">
                    <a:pos x="21" y="17"/>
                  </a:cxn>
                  <a:cxn ang="0">
                    <a:pos x="9" y="20"/>
                  </a:cxn>
                  <a:cxn ang="0">
                    <a:pos x="7" y="15"/>
                  </a:cxn>
                  <a:cxn ang="0">
                    <a:pos x="6" y="12"/>
                  </a:cxn>
                  <a:cxn ang="0">
                    <a:pos x="3" y="8"/>
                  </a:cxn>
                  <a:cxn ang="0">
                    <a:pos x="0" y="6"/>
                  </a:cxn>
                  <a:cxn ang="0">
                    <a:pos x="0" y="0"/>
                  </a:cxn>
                </a:cxnLst>
                <a:rect l="0" t="0" r="r" b="b"/>
                <a:pathLst>
                  <a:path w="31" h="20">
                    <a:moveTo>
                      <a:pt x="0" y="0"/>
                    </a:moveTo>
                    <a:lnTo>
                      <a:pt x="11" y="0"/>
                    </a:lnTo>
                    <a:lnTo>
                      <a:pt x="21" y="2"/>
                    </a:lnTo>
                    <a:lnTo>
                      <a:pt x="28" y="6"/>
                    </a:lnTo>
                    <a:lnTo>
                      <a:pt x="31" y="14"/>
                    </a:lnTo>
                    <a:lnTo>
                      <a:pt x="21" y="17"/>
                    </a:lnTo>
                    <a:lnTo>
                      <a:pt x="9" y="20"/>
                    </a:lnTo>
                    <a:lnTo>
                      <a:pt x="7" y="15"/>
                    </a:lnTo>
                    <a:lnTo>
                      <a:pt x="6" y="12"/>
                    </a:lnTo>
                    <a:lnTo>
                      <a:pt x="3" y="8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93"/>
              <p:cNvSpPr>
                <a:spLocks/>
              </p:cNvSpPr>
              <p:nvPr/>
            </p:nvSpPr>
            <p:spPr bwMode="auto">
              <a:xfrm>
                <a:off x="7421563" y="5378451"/>
                <a:ext cx="14288" cy="1270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6" y="0"/>
                  </a:cxn>
                  <a:cxn ang="0">
                    <a:pos x="9" y="3"/>
                  </a:cxn>
                  <a:cxn ang="0">
                    <a:pos x="9" y="8"/>
                  </a:cxn>
                  <a:cxn ang="0">
                    <a:pos x="7" y="7"/>
                  </a:cxn>
                  <a:cxn ang="0">
                    <a:pos x="6" y="6"/>
                  </a:cxn>
                  <a:cxn ang="0">
                    <a:pos x="3" y="5"/>
                  </a:cxn>
                  <a:cxn ang="0">
                    <a:pos x="2" y="3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9" h="8">
                    <a:moveTo>
                      <a:pt x="1" y="0"/>
                    </a:moveTo>
                    <a:lnTo>
                      <a:pt x="6" y="0"/>
                    </a:lnTo>
                    <a:lnTo>
                      <a:pt x="9" y="3"/>
                    </a:lnTo>
                    <a:lnTo>
                      <a:pt x="9" y="8"/>
                    </a:lnTo>
                    <a:lnTo>
                      <a:pt x="7" y="7"/>
                    </a:lnTo>
                    <a:lnTo>
                      <a:pt x="6" y="6"/>
                    </a:lnTo>
                    <a:lnTo>
                      <a:pt x="3" y="5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94"/>
              <p:cNvSpPr>
                <a:spLocks/>
              </p:cNvSpPr>
              <p:nvPr/>
            </p:nvSpPr>
            <p:spPr bwMode="auto">
              <a:xfrm>
                <a:off x="7537450" y="5454651"/>
                <a:ext cx="120650" cy="14287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34" y="11"/>
                  </a:cxn>
                  <a:cxn ang="0">
                    <a:pos x="46" y="16"/>
                  </a:cxn>
                  <a:cxn ang="0">
                    <a:pos x="55" y="22"/>
                  </a:cxn>
                  <a:cxn ang="0">
                    <a:pos x="62" y="31"/>
                  </a:cxn>
                  <a:cxn ang="0">
                    <a:pos x="64" y="34"/>
                  </a:cxn>
                  <a:cxn ang="0">
                    <a:pos x="64" y="35"/>
                  </a:cxn>
                  <a:cxn ang="0">
                    <a:pos x="66" y="36"/>
                  </a:cxn>
                  <a:cxn ang="0">
                    <a:pos x="67" y="38"/>
                  </a:cxn>
                  <a:cxn ang="0">
                    <a:pos x="69" y="41"/>
                  </a:cxn>
                  <a:cxn ang="0">
                    <a:pos x="71" y="45"/>
                  </a:cxn>
                  <a:cxn ang="0">
                    <a:pos x="71" y="46"/>
                  </a:cxn>
                  <a:cxn ang="0">
                    <a:pos x="75" y="50"/>
                  </a:cxn>
                  <a:cxn ang="0">
                    <a:pos x="76" y="52"/>
                  </a:cxn>
                  <a:cxn ang="0">
                    <a:pos x="76" y="56"/>
                  </a:cxn>
                  <a:cxn ang="0">
                    <a:pos x="74" y="56"/>
                  </a:cxn>
                  <a:cxn ang="0">
                    <a:pos x="69" y="58"/>
                  </a:cxn>
                  <a:cxn ang="0">
                    <a:pos x="67" y="63"/>
                  </a:cxn>
                  <a:cxn ang="0">
                    <a:pos x="64" y="64"/>
                  </a:cxn>
                  <a:cxn ang="0">
                    <a:pos x="62" y="66"/>
                  </a:cxn>
                  <a:cxn ang="0">
                    <a:pos x="60" y="67"/>
                  </a:cxn>
                  <a:cxn ang="0">
                    <a:pos x="54" y="67"/>
                  </a:cxn>
                  <a:cxn ang="0">
                    <a:pos x="52" y="66"/>
                  </a:cxn>
                  <a:cxn ang="0">
                    <a:pos x="48" y="66"/>
                  </a:cxn>
                  <a:cxn ang="0">
                    <a:pos x="46" y="67"/>
                  </a:cxn>
                  <a:cxn ang="0">
                    <a:pos x="36" y="73"/>
                  </a:cxn>
                  <a:cxn ang="0">
                    <a:pos x="29" y="80"/>
                  </a:cxn>
                  <a:cxn ang="0">
                    <a:pos x="26" y="90"/>
                  </a:cxn>
                  <a:cxn ang="0">
                    <a:pos x="22" y="90"/>
                  </a:cxn>
                  <a:cxn ang="0">
                    <a:pos x="18" y="87"/>
                  </a:cxn>
                  <a:cxn ang="0">
                    <a:pos x="17" y="86"/>
                  </a:cxn>
                  <a:cxn ang="0">
                    <a:pos x="12" y="84"/>
                  </a:cxn>
                  <a:cxn ang="0">
                    <a:pos x="9" y="84"/>
                  </a:cxn>
                  <a:cxn ang="0">
                    <a:pos x="9" y="66"/>
                  </a:cxn>
                  <a:cxn ang="0">
                    <a:pos x="6" y="51"/>
                  </a:cxn>
                  <a:cxn ang="0">
                    <a:pos x="0" y="39"/>
                  </a:cxn>
                  <a:cxn ang="0">
                    <a:pos x="4" y="30"/>
                  </a:cxn>
                  <a:cxn ang="0">
                    <a:pos x="10" y="23"/>
                  </a:cxn>
                  <a:cxn ang="0">
                    <a:pos x="14" y="16"/>
                  </a:cxn>
                  <a:cxn ang="0">
                    <a:pos x="12" y="11"/>
                  </a:cxn>
                  <a:cxn ang="0">
                    <a:pos x="11" y="10"/>
                  </a:cxn>
                  <a:cxn ang="0">
                    <a:pos x="9" y="6"/>
                  </a:cxn>
                  <a:cxn ang="0">
                    <a:pos x="9" y="0"/>
                  </a:cxn>
                </a:cxnLst>
                <a:rect l="0" t="0" r="r" b="b"/>
                <a:pathLst>
                  <a:path w="76" h="90">
                    <a:moveTo>
                      <a:pt x="9" y="0"/>
                    </a:moveTo>
                    <a:lnTo>
                      <a:pt x="34" y="11"/>
                    </a:lnTo>
                    <a:lnTo>
                      <a:pt x="46" y="16"/>
                    </a:lnTo>
                    <a:lnTo>
                      <a:pt x="55" y="22"/>
                    </a:lnTo>
                    <a:lnTo>
                      <a:pt x="62" y="31"/>
                    </a:lnTo>
                    <a:lnTo>
                      <a:pt x="64" y="34"/>
                    </a:lnTo>
                    <a:lnTo>
                      <a:pt x="64" y="35"/>
                    </a:lnTo>
                    <a:lnTo>
                      <a:pt x="66" y="36"/>
                    </a:lnTo>
                    <a:lnTo>
                      <a:pt x="67" y="38"/>
                    </a:lnTo>
                    <a:lnTo>
                      <a:pt x="69" y="41"/>
                    </a:lnTo>
                    <a:lnTo>
                      <a:pt x="71" y="45"/>
                    </a:lnTo>
                    <a:lnTo>
                      <a:pt x="71" y="46"/>
                    </a:lnTo>
                    <a:lnTo>
                      <a:pt x="75" y="50"/>
                    </a:lnTo>
                    <a:lnTo>
                      <a:pt x="76" y="52"/>
                    </a:lnTo>
                    <a:lnTo>
                      <a:pt x="76" y="56"/>
                    </a:lnTo>
                    <a:lnTo>
                      <a:pt x="74" y="56"/>
                    </a:lnTo>
                    <a:lnTo>
                      <a:pt x="69" y="58"/>
                    </a:lnTo>
                    <a:lnTo>
                      <a:pt x="67" y="63"/>
                    </a:lnTo>
                    <a:lnTo>
                      <a:pt x="64" y="64"/>
                    </a:lnTo>
                    <a:lnTo>
                      <a:pt x="62" y="66"/>
                    </a:lnTo>
                    <a:lnTo>
                      <a:pt x="60" y="67"/>
                    </a:lnTo>
                    <a:lnTo>
                      <a:pt x="54" y="67"/>
                    </a:lnTo>
                    <a:lnTo>
                      <a:pt x="52" y="66"/>
                    </a:lnTo>
                    <a:lnTo>
                      <a:pt x="48" y="66"/>
                    </a:lnTo>
                    <a:lnTo>
                      <a:pt x="46" y="67"/>
                    </a:lnTo>
                    <a:lnTo>
                      <a:pt x="36" y="73"/>
                    </a:lnTo>
                    <a:lnTo>
                      <a:pt x="29" y="80"/>
                    </a:lnTo>
                    <a:lnTo>
                      <a:pt x="26" y="90"/>
                    </a:lnTo>
                    <a:lnTo>
                      <a:pt x="22" y="90"/>
                    </a:lnTo>
                    <a:lnTo>
                      <a:pt x="18" y="87"/>
                    </a:lnTo>
                    <a:lnTo>
                      <a:pt x="17" y="86"/>
                    </a:lnTo>
                    <a:lnTo>
                      <a:pt x="12" y="84"/>
                    </a:lnTo>
                    <a:lnTo>
                      <a:pt x="9" y="84"/>
                    </a:lnTo>
                    <a:lnTo>
                      <a:pt x="9" y="66"/>
                    </a:lnTo>
                    <a:lnTo>
                      <a:pt x="6" y="51"/>
                    </a:lnTo>
                    <a:lnTo>
                      <a:pt x="0" y="39"/>
                    </a:lnTo>
                    <a:lnTo>
                      <a:pt x="4" y="30"/>
                    </a:lnTo>
                    <a:lnTo>
                      <a:pt x="10" y="23"/>
                    </a:lnTo>
                    <a:lnTo>
                      <a:pt x="14" y="16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9" y="6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8" name="Freeform 95"/>
            <p:cNvSpPr>
              <a:spLocks/>
            </p:cNvSpPr>
            <p:nvPr/>
          </p:nvSpPr>
          <p:spPr bwMode="auto">
            <a:xfrm>
              <a:off x="9578627" y="1479117"/>
              <a:ext cx="478185" cy="756827"/>
            </a:xfrm>
            <a:custGeom>
              <a:avLst/>
              <a:gdLst/>
              <a:ahLst/>
              <a:cxnLst>
                <a:cxn ang="0">
                  <a:pos x="138" y="3"/>
                </a:cxn>
                <a:cxn ang="0">
                  <a:pos x="146" y="13"/>
                </a:cxn>
                <a:cxn ang="0">
                  <a:pos x="155" y="15"/>
                </a:cxn>
                <a:cxn ang="0">
                  <a:pos x="173" y="69"/>
                </a:cxn>
                <a:cxn ang="0">
                  <a:pos x="191" y="133"/>
                </a:cxn>
                <a:cxn ang="0">
                  <a:pos x="221" y="151"/>
                </a:cxn>
                <a:cxn ang="0">
                  <a:pos x="243" y="172"/>
                </a:cxn>
                <a:cxn ang="0">
                  <a:pos x="252" y="175"/>
                </a:cxn>
                <a:cxn ang="0">
                  <a:pos x="254" y="188"/>
                </a:cxn>
                <a:cxn ang="0">
                  <a:pos x="258" y="198"/>
                </a:cxn>
                <a:cxn ang="0">
                  <a:pos x="266" y="197"/>
                </a:cxn>
                <a:cxn ang="0">
                  <a:pos x="260" y="212"/>
                </a:cxn>
                <a:cxn ang="0">
                  <a:pos x="248" y="212"/>
                </a:cxn>
                <a:cxn ang="0">
                  <a:pos x="229" y="232"/>
                </a:cxn>
                <a:cxn ang="0">
                  <a:pos x="223" y="230"/>
                </a:cxn>
                <a:cxn ang="0">
                  <a:pos x="221" y="242"/>
                </a:cxn>
                <a:cxn ang="0">
                  <a:pos x="215" y="245"/>
                </a:cxn>
                <a:cxn ang="0">
                  <a:pos x="211" y="251"/>
                </a:cxn>
                <a:cxn ang="0">
                  <a:pos x="200" y="248"/>
                </a:cxn>
                <a:cxn ang="0">
                  <a:pos x="193" y="253"/>
                </a:cxn>
                <a:cxn ang="0">
                  <a:pos x="183" y="252"/>
                </a:cxn>
                <a:cxn ang="0">
                  <a:pos x="169" y="258"/>
                </a:cxn>
                <a:cxn ang="0">
                  <a:pos x="161" y="266"/>
                </a:cxn>
                <a:cxn ang="0">
                  <a:pos x="158" y="280"/>
                </a:cxn>
                <a:cxn ang="0">
                  <a:pos x="152" y="312"/>
                </a:cxn>
                <a:cxn ang="0">
                  <a:pos x="136" y="318"/>
                </a:cxn>
                <a:cxn ang="0">
                  <a:pos x="133" y="325"/>
                </a:cxn>
                <a:cxn ang="0">
                  <a:pos x="119" y="323"/>
                </a:cxn>
                <a:cxn ang="0">
                  <a:pos x="112" y="337"/>
                </a:cxn>
                <a:cxn ang="0">
                  <a:pos x="108" y="336"/>
                </a:cxn>
                <a:cxn ang="0">
                  <a:pos x="98" y="343"/>
                </a:cxn>
                <a:cxn ang="0">
                  <a:pos x="91" y="372"/>
                </a:cxn>
                <a:cxn ang="0">
                  <a:pos x="89" y="381"/>
                </a:cxn>
                <a:cxn ang="0">
                  <a:pos x="83" y="395"/>
                </a:cxn>
                <a:cxn ang="0">
                  <a:pos x="80" y="421"/>
                </a:cxn>
                <a:cxn ang="0">
                  <a:pos x="71" y="415"/>
                </a:cxn>
                <a:cxn ang="0">
                  <a:pos x="63" y="408"/>
                </a:cxn>
                <a:cxn ang="0">
                  <a:pos x="54" y="386"/>
                </a:cxn>
                <a:cxn ang="0">
                  <a:pos x="37" y="335"/>
                </a:cxn>
                <a:cxn ang="0">
                  <a:pos x="31" y="321"/>
                </a:cxn>
                <a:cxn ang="0">
                  <a:pos x="33" y="317"/>
                </a:cxn>
                <a:cxn ang="0">
                  <a:pos x="25" y="309"/>
                </a:cxn>
                <a:cxn ang="0">
                  <a:pos x="23" y="301"/>
                </a:cxn>
                <a:cxn ang="0">
                  <a:pos x="0" y="232"/>
                </a:cxn>
                <a:cxn ang="0">
                  <a:pos x="12" y="228"/>
                </a:cxn>
                <a:cxn ang="0">
                  <a:pos x="18" y="220"/>
                </a:cxn>
                <a:cxn ang="0">
                  <a:pos x="20" y="200"/>
                </a:cxn>
                <a:cxn ang="0">
                  <a:pos x="32" y="174"/>
                </a:cxn>
                <a:cxn ang="0">
                  <a:pos x="37" y="164"/>
                </a:cxn>
                <a:cxn ang="0">
                  <a:pos x="28" y="133"/>
                </a:cxn>
                <a:cxn ang="0">
                  <a:pos x="31" y="120"/>
                </a:cxn>
                <a:cxn ang="0">
                  <a:pos x="34" y="116"/>
                </a:cxn>
                <a:cxn ang="0">
                  <a:pos x="34" y="85"/>
                </a:cxn>
                <a:cxn ang="0">
                  <a:pos x="45" y="56"/>
                </a:cxn>
                <a:cxn ang="0">
                  <a:pos x="56" y="17"/>
                </a:cxn>
                <a:cxn ang="0">
                  <a:pos x="60" y="9"/>
                </a:cxn>
                <a:cxn ang="0">
                  <a:pos x="69" y="7"/>
                </a:cxn>
                <a:cxn ang="0">
                  <a:pos x="77" y="21"/>
                </a:cxn>
                <a:cxn ang="0">
                  <a:pos x="118" y="0"/>
                </a:cxn>
              </a:cxnLst>
              <a:rect l="0" t="0" r="r" b="b"/>
              <a:pathLst>
                <a:path w="266" h="421">
                  <a:moveTo>
                    <a:pt x="118" y="0"/>
                  </a:moveTo>
                  <a:lnTo>
                    <a:pt x="125" y="1"/>
                  </a:lnTo>
                  <a:lnTo>
                    <a:pt x="131" y="1"/>
                  </a:lnTo>
                  <a:lnTo>
                    <a:pt x="138" y="3"/>
                  </a:lnTo>
                  <a:lnTo>
                    <a:pt x="141" y="7"/>
                  </a:lnTo>
                  <a:lnTo>
                    <a:pt x="143" y="10"/>
                  </a:lnTo>
                  <a:lnTo>
                    <a:pt x="144" y="11"/>
                  </a:lnTo>
                  <a:lnTo>
                    <a:pt x="146" y="13"/>
                  </a:lnTo>
                  <a:lnTo>
                    <a:pt x="148" y="13"/>
                  </a:lnTo>
                  <a:lnTo>
                    <a:pt x="151" y="14"/>
                  </a:lnTo>
                  <a:lnTo>
                    <a:pt x="153" y="14"/>
                  </a:lnTo>
                  <a:lnTo>
                    <a:pt x="155" y="15"/>
                  </a:lnTo>
                  <a:lnTo>
                    <a:pt x="158" y="21"/>
                  </a:lnTo>
                  <a:lnTo>
                    <a:pt x="160" y="29"/>
                  </a:lnTo>
                  <a:lnTo>
                    <a:pt x="163" y="39"/>
                  </a:lnTo>
                  <a:lnTo>
                    <a:pt x="173" y="69"/>
                  </a:lnTo>
                  <a:lnTo>
                    <a:pt x="183" y="101"/>
                  </a:lnTo>
                  <a:lnTo>
                    <a:pt x="187" y="109"/>
                  </a:lnTo>
                  <a:lnTo>
                    <a:pt x="190" y="120"/>
                  </a:lnTo>
                  <a:lnTo>
                    <a:pt x="191" y="133"/>
                  </a:lnTo>
                  <a:lnTo>
                    <a:pt x="198" y="137"/>
                  </a:lnTo>
                  <a:lnTo>
                    <a:pt x="208" y="139"/>
                  </a:lnTo>
                  <a:lnTo>
                    <a:pt x="219" y="139"/>
                  </a:lnTo>
                  <a:lnTo>
                    <a:pt x="221" y="151"/>
                  </a:lnTo>
                  <a:lnTo>
                    <a:pt x="225" y="162"/>
                  </a:lnTo>
                  <a:lnTo>
                    <a:pt x="237" y="178"/>
                  </a:lnTo>
                  <a:lnTo>
                    <a:pt x="239" y="175"/>
                  </a:lnTo>
                  <a:lnTo>
                    <a:pt x="243" y="172"/>
                  </a:lnTo>
                  <a:lnTo>
                    <a:pt x="245" y="169"/>
                  </a:lnTo>
                  <a:lnTo>
                    <a:pt x="248" y="170"/>
                  </a:lnTo>
                  <a:lnTo>
                    <a:pt x="251" y="172"/>
                  </a:lnTo>
                  <a:lnTo>
                    <a:pt x="252" y="175"/>
                  </a:lnTo>
                  <a:lnTo>
                    <a:pt x="257" y="179"/>
                  </a:lnTo>
                  <a:lnTo>
                    <a:pt x="259" y="181"/>
                  </a:lnTo>
                  <a:lnTo>
                    <a:pt x="259" y="183"/>
                  </a:lnTo>
                  <a:lnTo>
                    <a:pt x="254" y="188"/>
                  </a:lnTo>
                  <a:lnTo>
                    <a:pt x="253" y="190"/>
                  </a:lnTo>
                  <a:lnTo>
                    <a:pt x="253" y="192"/>
                  </a:lnTo>
                  <a:lnTo>
                    <a:pt x="255" y="197"/>
                  </a:lnTo>
                  <a:lnTo>
                    <a:pt x="258" y="198"/>
                  </a:lnTo>
                  <a:lnTo>
                    <a:pt x="259" y="199"/>
                  </a:lnTo>
                  <a:lnTo>
                    <a:pt x="262" y="199"/>
                  </a:lnTo>
                  <a:lnTo>
                    <a:pt x="265" y="195"/>
                  </a:lnTo>
                  <a:lnTo>
                    <a:pt x="266" y="197"/>
                  </a:lnTo>
                  <a:lnTo>
                    <a:pt x="266" y="203"/>
                  </a:lnTo>
                  <a:lnTo>
                    <a:pt x="265" y="206"/>
                  </a:lnTo>
                  <a:lnTo>
                    <a:pt x="262" y="209"/>
                  </a:lnTo>
                  <a:lnTo>
                    <a:pt x="260" y="212"/>
                  </a:lnTo>
                  <a:lnTo>
                    <a:pt x="257" y="213"/>
                  </a:lnTo>
                  <a:lnTo>
                    <a:pt x="254" y="214"/>
                  </a:lnTo>
                  <a:lnTo>
                    <a:pt x="251" y="214"/>
                  </a:lnTo>
                  <a:lnTo>
                    <a:pt x="248" y="212"/>
                  </a:lnTo>
                  <a:lnTo>
                    <a:pt x="244" y="221"/>
                  </a:lnTo>
                  <a:lnTo>
                    <a:pt x="238" y="228"/>
                  </a:lnTo>
                  <a:lnTo>
                    <a:pt x="231" y="234"/>
                  </a:lnTo>
                  <a:lnTo>
                    <a:pt x="229" y="232"/>
                  </a:lnTo>
                  <a:lnTo>
                    <a:pt x="228" y="230"/>
                  </a:lnTo>
                  <a:lnTo>
                    <a:pt x="226" y="228"/>
                  </a:lnTo>
                  <a:lnTo>
                    <a:pt x="225" y="228"/>
                  </a:lnTo>
                  <a:lnTo>
                    <a:pt x="223" y="230"/>
                  </a:lnTo>
                  <a:lnTo>
                    <a:pt x="222" y="231"/>
                  </a:lnTo>
                  <a:lnTo>
                    <a:pt x="222" y="239"/>
                  </a:lnTo>
                  <a:lnTo>
                    <a:pt x="223" y="240"/>
                  </a:lnTo>
                  <a:lnTo>
                    <a:pt x="221" y="242"/>
                  </a:lnTo>
                  <a:lnTo>
                    <a:pt x="218" y="242"/>
                  </a:lnTo>
                  <a:lnTo>
                    <a:pt x="217" y="244"/>
                  </a:lnTo>
                  <a:lnTo>
                    <a:pt x="216" y="244"/>
                  </a:lnTo>
                  <a:lnTo>
                    <a:pt x="215" y="245"/>
                  </a:lnTo>
                  <a:lnTo>
                    <a:pt x="214" y="247"/>
                  </a:lnTo>
                  <a:lnTo>
                    <a:pt x="214" y="248"/>
                  </a:lnTo>
                  <a:lnTo>
                    <a:pt x="215" y="252"/>
                  </a:lnTo>
                  <a:lnTo>
                    <a:pt x="211" y="251"/>
                  </a:lnTo>
                  <a:lnTo>
                    <a:pt x="209" y="249"/>
                  </a:lnTo>
                  <a:lnTo>
                    <a:pt x="205" y="249"/>
                  </a:lnTo>
                  <a:lnTo>
                    <a:pt x="202" y="248"/>
                  </a:lnTo>
                  <a:lnTo>
                    <a:pt x="200" y="248"/>
                  </a:lnTo>
                  <a:lnTo>
                    <a:pt x="197" y="246"/>
                  </a:lnTo>
                  <a:lnTo>
                    <a:pt x="196" y="248"/>
                  </a:lnTo>
                  <a:lnTo>
                    <a:pt x="194" y="251"/>
                  </a:lnTo>
                  <a:lnTo>
                    <a:pt x="193" y="253"/>
                  </a:lnTo>
                  <a:lnTo>
                    <a:pt x="190" y="255"/>
                  </a:lnTo>
                  <a:lnTo>
                    <a:pt x="188" y="255"/>
                  </a:lnTo>
                  <a:lnTo>
                    <a:pt x="186" y="254"/>
                  </a:lnTo>
                  <a:lnTo>
                    <a:pt x="183" y="252"/>
                  </a:lnTo>
                  <a:lnTo>
                    <a:pt x="183" y="274"/>
                  </a:lnTo>
                  <a:lnTo>
                    <a:pt x="176" y="274"/>
                  </a:lnTo>
                  <a:lnTo>
                    <a:pt x="173" y="272"/>
                  </a:lnTo>
                  <a:lnTo>
                    <a:pt x="169" y="258"/>
                  </a:lnTo>
                  <a:lnTo>
                    <a:pt x="166" y="254"/>
                  </a:lnTo>
                  <a:lnTo>
                    <a:pt x="163" y="253"/>
                  </a:lnTo>
                  <a:lnTo>
                    <a:pt x="161" y="253"/>
                  </a:lnTo>
                  <a:lnTo>
                    <a:pt x="161" y="266"/>
                  </a:lnTo>
                  <a:lnTo>
                    <a:pt x="155" y="266"/>
                  </a:lnTo>
                  <a:lnTo>
                    <a:pt x="155" y="269"/>
                  </a:lnTo>
                  <a:lnTo>
                    <a:pt x="158" y="276"/>
                  </a:lnTo>
                  <a:lnTo>
                    <a:pt x="158" y="280"/>
                  </a:lnTo>
                  <a:lnTo>
                    <a:pt x="156" y="289"/>
                  </a:lnTo>
                  <a:lnTo>
                    <a:pt x="154" y="300"/>
                  </a:lnTo>
                  <a:lnTo>
                    <a:pt x="155" y="310"/>
                  </a:lnTo>
                  <a:lnTo>
                    <a:pt x="152" y="312"/>
                  </a:lnTo>
                  <a:lnTo>
                    <a:pt x="146" y="312"/>
                  </a:lnTo>
                  <a:lnTo>
                    <a:pt x="141" y="314"/>
                  </a:lnTo>
                  <a:lnTo>
                    <a:pt x="138" y="315"/>
                  </a:lnTo>
                  <a:lnTo>
                    <a:pt x="136" y="318"/>
                  </a:lnTo>
                  <a:lnTo>
                    <a:pt x="136" y="324"/>
                  </a:lnTo>
                  <a:lnTo>
                    <a:pt x="134" y="326"/>
                  </a:lnTo>
                  <a:lnTo>
                    <a:pt x="133" y="326"/>
                  </a:lnTo>
                  <a:lnTo>
                    <a:pt x="133" y="325"/>
                  </a:lnTo>
                  <a:lnTo>
                    <a:pt x="132" y="323"/>
                  </a:lnTo>
                  <a:lnTo>
                    <a:pt x="132" y="314"/>
                  </a:lnTo>
                  <a:lnTo>
                    <a:pt x="123" y="321"/>
                  </a:lnTo>
                  <a:lnTo>
                    <a:pt x="119" y="323"/>
                  </a:lnTo>
                  <a:lnTo>
                    <a:pt x="116" y="322"/>
                  </a:lnTo>
                  <a:lnTo>
                    <a:pt x="113" y="316"/>
                  </a:lnTo>
                  <a:lnTo>
                    <a:pt x="110" y="323"/>
                  </a:lnTo>
                  <a:lnTo>
                    <a:pt x="112" y="337"/>
                  </a:lnTo>
                  <a:lnTo>
                    <a:pt x="110" y="344"/>
                  </a:lnTo>
                  <a:lnTo>
                    <a:pt x="109" y="344"/>
                  </a:lnTo>
                  <a:lnTo>
                    <a:pt x="108" y="343"/>
                  </a:lnTo>
                  <a:lnTo>
                    <a:pt x="108" y="336"/>
                  </a:lnTo>
                  <a:lnTo>
                    <a:pt x="106" y="336"/>
                  </a:lnTo>
                  <a:lnTo>
                    <a:pt x="103" y="338"/>
                  </a:lnTo>
                  <a:lnTo>
                    <a:pt x="101" y="339"/>
                  </a:lnTo>
                  <a:lnTo>
                    <a:pt x="98" y="343"/>
                  </a:lnTo>
                  <a:lnTo>
                    <a:pt x="95" y="346"/>
                  </a:lnTo>
                  <a:lnTo>
                    <a:pt x="94" y="350"/>
                  </a:lnTo>
                  <a:lnTo>
                    <a:pt x="94" y="367"/>
                  </a:lnTo>
                  <a:lnTo>
                    <a:pt x="91" y="372"/>
                  </a:lnTo>
                  <a:lnTo>
                    <a:pt x="89" y="373"/>
                  </a:lnTo>
                  <a:lnTo>
                    <a:pt x="88" y="374"/>
                  </a:lnTo>
                  <a:lnTo>
                    <a:pt x="88" y="379"/>
                  </a:lnTo>
                  <a:lnTo>
                    <a:pt x="89" y="381"/>
                  </a:lnTo>
                  <a:lnTo>
                    <a:pt x="90" y="382"/>
                  </a:lnTo>
                  <a:lnTo>
                    <a:pt x="90" y="387"/>
                  </a:lnTo>
                  <a:lnTo>
                    <a:pt x="89" y="389"/>
                  </a:lnTo>
                  <a:lnTo>
                    <a:pt x="83" y="395"/>
                  </a:lnTo>
                  <a:lnTo>
                    <a:pt x="82" y="398"/>
                  </a:lnTo>
                  <a:lnTo>
                    <a:pt x="81" y="405"/>
                  </a:lnTo>
                  <a:lnTo>
                    <a:pt x="81" y="417"/>
                  </a:lnTo>
                  <a:lnTo>
                    <a:pt x="80" y="421"/>
                  </a:lnTo>
                  <a:lnTo>
                    <a:pt x="76" y="421"/>
                  </a:lnTo>
                  <a:lnTo>
                    <a:pt x="74" y="420"/>
                  </a:lnTo>
                  <a:lnTo>
                    <a:pt x="71" y="417"/>
                  </a:lnTo>
                  <a:lnTo>
                    <a:pt x="71" y="415"/>
                  </a:lnTo>
                  <a:lnTo>
                    <a:pt x="70" y="413"/>
                  </a:lnTo>
                  <a:lnTo>
                    <a:pt x="70" y="409"/>
                  </a:lnTo>
                  <a:lnTo>
                    <a:pt x="67" y="409"/>
                  </a:lnTo>
                  <a:lnTo>
                    <a:pt x="63" y="408"/>
                  </a:lnTo>
                  <a:lnTo>
                    <a:pt x="58" y="402"/>
                  </a:lnTo>
                  <a:lnTo>
                    <a:pt x="56" y="400"/>
                  </a:lnTo>
                  <a:lnTo>
                    <a:pt x="54" y="398"/>
                  </a:lnTo>
                  <a:lnTo>
                    <a:pt x="54" y="386"/>
                  </a:lnTo>
                  <a:lnTo>
                    <a:pt x="49" y="374"/>
                  </a:lnTo>
                  <a:lnTo>
                    <a:pt x="40" y="353"/>
                  </a:lnTo>
                  <a:lnTo>
                    <a:pt x="38" y="344"/>
                  </a:lnTo>
                  <a:lnTo>
                    <a:pt x="37" y="335"/>
                  </a:lnTo>
                  <a:lnTo>
                    <a:pt x="34" y="324"/>
                  </a:lnTo>
                  <a:lnTo>
                    <a:pt x="33" y="324"/>
                  </a:lnTo>
                  <a:lnTo>
                    <a:pt x="31" y="323"/>
                  </a:lnTo>
                  <a:lnTo>
                    <a:pt x="31" y="321"/>
                  </a:lnTo>
                  <a:lnTo>
                    <a:pt x="32" y="321"/>
                  </a:lnTo>
                  <a:lnTo>
                    <a:pt x="33" y="319"/>
                  </a:lnTo>
                  <a:lnTo>
                    <a:pt x="34" y="319"/>
                  </a:lnTo>
                  <a:lnTo>
                    <a:pt x="33" y="317"/>
                  </a:lnTo>
                  <a:lnTo>
                    <a:pt x="30" y="314"/>
                  </a:lnTo>
                  <a:lnTo>
                    <a:pt x="27" y="312"/>
                  </a:lnTo>
                  <a:lnTo>
                    <a:pt x="26" y="310"/>
                  </a:lnTo>
                  <a:lnTo>
                    <a:pt x="25" y="309"/>
                  </a:lnTo>
                  <a:lnTo>
                    <a:pt x="25" y="307"/>
                  </a:lnTo>
                  <a:lnTo>
                    <a:pt x="24" y="304"/>
                  </a:lnTo>
                  <a:lnTo>
                    <a:pt x="24" y="302"/>
                  </a:lnTo>
                  <a:lnTo>
                    <a:pt x="23" y="301"/>
                  </a:lnTo>
                  <a:lnTo>
                    <a:pt x="23" y="300"/>
                  </a:lnTo>
                  <a:lnTo>
                    <a:pt x="17" y="277"/>
                  </a:lnTo>
                  <a:lnTo>
                    <a:pt x="10" y="254"/>
                  </a:lnTo>
                  <a:lnTo>
                    <a:pt x="0" y="232"/>
                  </a:lnTo>
                  <a:lnTo>
                    <a:pt x="0" y="231"/>
                  </a:lnTo>
                  <a:lnTo>
                    <a:pt x="2" y="230"/>
                  </a:lnTo>
                  <a:lnTo>
                    <a:pt x="10" y="230"/>
                  </a:lnTo>
                  <a:lnTo>
                    <a:pt x="12" y="228"/>
                  </a:lnTo>
                  <a:lnTo>
                    <a:pt x="14" y="226"/>
                  </a:lnTo>
                  <a:lnTo>
                    <a:pt x="16" y="224"/>
                  </a:lnTo>
                  <a:lnTo>
                    <a:pt x="17" y="223"/>
                  </a:lnTo>
                  <a:lnTo>
                    <a:pt x="18" y="220"/>
                  </a:lnTo>
                  <a:lnTo>
                    <a:pt x="20" y="218"/>
                  </a:lnTo>
                  <a:lnTo>
                    <a:pt x="26" y="218"/>
                  </a:lnTo>
                  <a:lnTo>
                    <a:pt x="20" y="206"/>
                  </a:lnTo>
                  <a:lnTo>
                    <a:pt x="20" y="200"/>
                  </a:lnTo>
                  <a:lnTo>
                    <a:pt x="26" y="189"/>
                  </a:lnTo>
                  <a:lnTo>
                    <a:pt x="34" y="181"/>
                  </a:lnTo>
                  <a:lnTo>
                    <a:pt x="32" y="178"/>
                  </a:lnTo>
                  <a:lnTo>
                    <a:pt x="32" y="174"/>
                  </a:lnTo>
                  <a:lnTo>
                    <a:pt x="33" y="172"/>
                  </a:lnTo>
                  <a:lnTo>
                    <a:pt x="35" y="168"/>
                  </a:lnTo>
                  <a:lnTo>
                    <a:pt x="37" y="167"/>
                  </a:lnTo>
                  <a:lnTo>
                    <a:pt x="37" y="164"/>
                  </a:lnTo>
                  <a:lnTo>
                    <a:pt x="35" y="156"/>
                  </a:lnTo>
                  <a:lnTo>
                    <a:pt x="32" y="148"/>
                  </a:lnTo>
                  <a:lnTo>
                    <a:pt x="30" y="141"/>
                  </a:lnTo>
                  <a:lnTo>
                    <a:pt x="28" y="133"/>
                  </a:lnTo>
                  <a:lnTo>
                    <a:pt x="28" y="128"/>
                  </a:lnTo>
                  <a:lnTo>
                    <a:pt x="30" y="126"/>
                  </a:lnTo>
                  <a:lnTo>
                    <a:pt x="30" y="122"/>
                  </a:lnTo>
                  <a:lnTo>
                    <a:pt x="31" y="120"/>
                  </a:lnTo>
                  <a:lnTo>
                    <a:pt x="31" y="119"/>
                  </a:lnTo>
                  <a:lnTo>
                    <a:pt x="32" y="118"/>
                  </a:lnTo>
                  <a:lnTo>
                    <a:pt x="33" y="118"/>
                  </a:lnTo>
                  <a:lnTo>
                    <a:pt x="34" y="116"/>
                  </a:lnTo>
                  <a:lnTo>
                    <a:pt x="35" y="116"/>
                  </a:lnTo>
                  <a:lnTo>
                    <a:pt x="37" y="115"/>
                  </a:lnTo>
                  <a:lnTo>
                    <a:pt x="37" y="113"/>
                  </a:lnTo>
                  <a:lnTo>
                    <a:pt x="34" y="85"/>
                  </a:lnTo>
                  <a:lnTo>
                    <a:pt x="35" y="78"/>
                  </a:lnTo>
                  <a:lnTo>
                    <a:pt x="39" y="72"/>
                  </a:lnTo>
                  <a:lnTo>
                    <a:pt x="42" y="65"/>
                  </a:lnTo>
                  <a:lnTo>
                    <a:pt x="45" y="56"/>
                  </a:lnTo>
                  <a:lnTo>
                    <a:pt x="46" y="45"/>
                  </a:lnTo>
                  <a:lnTo>
                    <a:pt x="52" y="28"/>
                  </a:lnTo>
                  <a:lnTo>
                    <a:pt x="54" y="24"/>
                  </a:lnTo>
                  <a:lnTo>
                    <a:pt x="56" y="17"/>
                  </a:lnTo>
                  <a:lnTo>
                    <a:pt x="58" y="15"/>
                  </a:lnTo>
                  <a:lnTo>
                    <a:pt x="58" y="14"/>
                  </a:lnTo>
                  <a:lnTo>
                    <a:pt x="59" y="10"/>
                  </a:lnTo>
                  <a:lnTo>
                    <a:pt x="60" y="9"/>
                  </a:lnTo>
                  <a:lnTo>
                    <a:pt x="61" y="7"/>
                  </a:lnTo>
                  <a:lnTo>
                    <a:pt x="62" y="6"/>
                  </a:lnTo>
                  <a:lnTo>
                    <a:pt x="69" y="6"/>
                  </a:lnTo>
                  <a:lnTo>
                    <a:pt x="69" y="7"/>
                  </a:lnTo>
                  <a:lnTo>
                    <a:pt x="70" y="8"/>
                  </a:lnTo>
                  <a:lnTo>
                    <a:pt x="70" y="15"/>
                  </a:lnTo>
                  <a:lnTo>
                    <a:pt x="75" y="20"/>
                  </a:lnTo>
                  <a:lnTo>
                    <a:pt x="77" y="21"/>
                  </a:lnTo>
                  <a:lnTo>
                    <a:pt x="82" y="25"/>
                  </a:lnTo>
                  <a:lnTo>
                    <a:pt x="96" y="18"/>
                  </a:lnTo>
                  <a:lnTo>
                    <a:pt x="108" y="10"/>
                  </a:lnTo>
                  <a:lnTo>
                    <a:pt x="118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96"/>
            <p:cNvSpPr>
              <a:spLocks/>
            </p:cNvSpPr>
            <p:nvPr/>
          </p:nvSpPr>
          <p:spPr bwMode="auto">
            <a:xfrm>
              <a:off x="8370582" y="3066474"/>
              <a:ext cx="961763" cy="569867"/>
            </a:xfrm>
            <a:custGeom>
              <a:avLst/>
              <a:gdLst/>
              <a:ahLst/>
              <a:cxnLst>
                <a:cxn ang="0">
                  <a:pos x="349" y="15"/>
                </a:cxn>
                <a:cxn ang="0">
                  <a:pos x="366" y="0"/>
                </a:cxn>
                <a:cxn ang="0">
                  <a:pos x="372" y="7"/>
                </a:cxn>
                <a:cxn ang="0">
                  <a:pos x="401" y="26"/>
                </a:cxn>
                <a:cxn ang="0">
                  <a:pos x="411" y="27"/>
                </a:cxn>
                <a:cxn ang="0">
                  <a:pos x="413" y="49"/>
                </a:cxn>
                <a:cxn ang="0">
                  <a:pos x="405" y="85"/>
                </a:cxn>
                <a:cxn ang="0">
                  <a:pos x="434" y="87"/>
                </a:cxn>
                <a:cxn ang="0">
                  <a:pos x="465" y="96"/>
                </a:cxn>
                <a:cxn ang="0">
                  <a:pos x="486" y="128"/>
                </a:cxn>
                <a:cxn ang="0">
                  <a:pos x="472" y="122"/>
                </a:cxn>
                <a:cxn ang="0">
                  <a:pos x="456" y="111"/>
                </a:cxn>
                <a:cxn ang="0">
                  <a:pos x="443" y="100"/>
                </a:cxn>
                <a:cxn ang="0">
                  <a:pos x="426" y="94"/>
                </a:cxn>
                <a:cxn ang="0">
                  <a:pos x="433" y="104"/>
                </a:cxn>
                <a:cxn ang="0">
                  <a:pos x="435" y="105"/>
                </a:cxn>
                <a:cxn ang="0">
                  <a:pos x="464" y="129"/>
                </a:cxn>
                <a:cxn ang="0">
                  <a:pos x="486" y="143"/>
                </a:cxn>
                <a:cxn ang="0">
                  <a:pos x="486" y="157"/>
                </a:cxn>
                <a:cxn ang="0">
                  <a:pos x="480" y="163"/>
                </a:cxn>
                <a:cxn ang="0">
                  <a:pos x="476" y="157"/>
                </a:cxn>
                <a:cxn ang="0">
                  <a:pos x="463" y="148"/>
                </a:cxn>
                <a:cxn ang="0">
                  <a:pos x="476" y="169"/>
                </a:cxn>
                <a:cxn ang="0">
                  <a:pos x="506" y="185"/>
                </a:cxn>
                <a:cxn ang="0">
                  <a:pos x="472" y="177"/>
                </a:cxn>
                <a:cxn ang="0">
                  <a:pos x="457" y="170"/>
                </a:cxn>
                <a:cxn ang="0">
                  <a:pos x="434" y="178"/>
                </a:cxn>
                <a:cxn ang="0">
                  <a:pos x="480" y="192"/>
                </a:cxn>
                <a:cxn ang="0">
                  <a:pos x="478" y="195"/>
                </a:cxn>
                <a:cxn ang="0">
                  <a:pos x="484" y="199"/>
                </a:cxn>
                <a:cxn ang="0">
                  <a:pos x="494" y="211"/>
                </a:cxn>
                <a:cxn ang="0">
                  <a:pos x="512" y="209"/>
                </a:cxn>
                <a:cxn ang="0">
                  <a:pos x="511" y="204"/>
                </a:cxn>
                <a:cxn ang="0">
                  <a:pos x="532" y="204"/>
                </a:cxn>
                <a:cxn ang="0">
                  <a:pos x="534" y="212"/>
                </a:cxn>
                <a:cxn ang="0">
                  <a:pos x="530" y="223"/>
                </a:cxn>
                <a:cxn ang="0">
                  <a:pos x="508" y="232"/>
                </a:cxn>
                <a:cxn ang="0">
                  <a:pos x="490" y="237"/>
                </a:cxn>
                <a:cxn ang="0">
                  <a:pos x="349" y="265"/>
                </a:cxn>
                <a:cxn ang="0">
                  <a:pos x="214" y="289"/>
                </a:cxn>
                <a:cxn ang="0">
                  <a:pos x="123" y="294"/>
                </a:cxn>
                <a:cxn ang="0">
                  <a:pos x="54" y="311"/>
                </a:cxn>
                <a:cxn ang="0">
                  <a:pos x="9" y="310"/>
                </a:cxn>
                <a:cxn ang="0">
                  <a:pos x="26" y="300"/>
                </a:cxn>
                <a:cxn ang="0">
                  <a:pos x="44" y="272"/>
                </a:cxn>
                <a:cxn ang="0">
                  <a:pos x="75" y="240"/>
                </a:cxn>
                <a:cxn ang="0">
                  <a:pos x="96" y="237"/>
                </a:cxn>
                <a:cxn ang="0">
                  <a:pos x="112" y="245"/>
                </a:cxn>
                <a:cxn ang="0">
                  <a:pos x="131" y="240"/>
                </a:cxn>
                <a:cxn ang="0">
                  <a:pos x="165" y="231"/>
                </a:cxn>
                <a:cxn ang="0">
                  <a:pos x="183" y="217"/>
                </a:cxn>
                <a:cxn ang="0">
                  <a:pos x="213" y="204"/>
                </a:cxn>
                <a:cxn ang="0">
                  <a:pos x="217" y="192"/>
                </a:cxn>
                <a:cxn ang="0">
                  <a:pos x="216" y="168"/>
                </a:cxn>
                <a:cxn ang="0">
                  <a:pos x="224" y="156"/>
                </a:cxn>
                <a:cxn ang="0">
                  <a:pos x="243" y="111"/>
                </a:cxn>
                <a:cxn ang="0">
                  <a:pos x="265" y="105"/>
                </a:cxn>
                <a:cxn ang="0">
                  <a:pos x="280" y="69"/>
                </a:cxn>
                <a:cxn ang="0">
                  <a:pos x="300" y="49"/>
                </a:cxn>
                <a:cxn ang="0">
                  <a:pos x="310" y="31"/>
                </a:cxn>
                <a:cxn ang="0">
                  <a:pos x="319" y="0"/>
                </a:cxn>
              </a:cxnLst>
              <a:rect l="0" t="0" r="r" b="b"/>
              <a:pathLst>
                <a:path w="535" h="317">
                  <a:moveTo>
                    <a:pt x="319" y="0"/>
                  </a:moveTo>
                  <a:lnTo>
                    <a:pt x="329" y="6"/>
                  </a:lnTo>
                  <a:lnTo>
                    <a:pt x="338" y="9"/>
                  </a:lnTo>
                  <a:lnTo>
                    <a:pt x="344" y="12"/>
                  </a:lnTo>
                  <a:lnTo>
                    <a:pt x="344" y="13"/>
                  </a:lnTo>
                  <a:lnTo>
                    <a:pt x="342" y="15"/>
                  </a:lnTo>
                  <a:lnTo>
                    <a:pt x="349" y="15"/>
                  </a:lnTo>
                  <a:lnTo>
                    <a:pt x="351" y="16"/>
                  </a:lnTo>
                  <a:lnTo>
                    <a:pt x="352" y="17"/>
                  </a:lnTo>
                  <a:lnTo>
                    <a:pt x="352" y="20"/>
                  </a:lnTo>
                  <a:lnTo>
                    <a:pt x="356" y="16"/>
                  </a:lnTo>
                  <a:lnTo>
                    <a:pt x="360" y="5"/>
                  </a:lnTo>
                  <a:lnTo>
                    <a:pt x="364" y="0"/>
                  </a:lnTo>
                  <a:lnTo>
                    <a:pt x="366" y="0"/>
                  </a:lnTo>
                  <a:lnTo>
                    <a:pt x="369" y="2"/>
                  </a:lnTo>
                  <a:lnTo>
                    <a:pt x="367" y="3"/>
                  </a:lnTo>
                  <a:lnTo>
                    <a:pt x="367" y="5"/>
                  </a:lnTo>
                  <a:lnTo>
                    <a:pt x="371" y="5"/>
                  </a:lnTo>
                  <a:lnTo>
                    <a:pt x="374" y="3"/>
                  </a:lnTo>
                  <a:lnTo>
                    <a:pt x="373" y="6"/>
                  </a:lnTo>
                  <a:lnTo>
                    <a:pt x="372" y="7"/>
                  </a:lnTo>
                  <a:lnTo>
                    <a:pt x="373" y="8"/>
                  </a:lnTo>
                  <a:lnTo>
                    <a:pt x="374" y="6"/>
                  </a:lnTo>
                  <a:lnTo>
                    <a:pt x="378" y="14"/>
                  </a:lnTo>
                  <a:lnTo>
                    <a:pt x="383" y="19"/>
                  </a:lnTo>
                  <a:lnTo>
                    <a:pt x="390" y="21"/>
                  </a:lnTo>
                  <a:lnTo>
                    <a:pt x="404" y="23"/>
                  </a:lnTo>
                  <a:lnTo>
                    <a:pt x="401" y="26"/>
                  </a:lnTo>
                  <a:lnTo>
                    <a:pt x="400" y="28"/>
                  </a:lnTo>
                  <a:lnTo>
                    <a:pt x="398" y="29"/>
                  </a:lnTo>
                  <a:lnTo>
                    <a:pt x="399" y="30"/>
                  </a:lnTo>
                  <a:lnTo>
                    <a:pt x="400" y="30"/>
                  </a:lnTo>
                  <a:lnTo>
                    <a:pt x="401" y="29"/>
                  </a:lnTo>
                  <a:lnTo>
                    <a:pt x="406" y="27"/>
                  </a:lnTo>
                  <a:lnTo>
                    <a:pt x="411" y="27"/>
                  </a:lnTo>
                  <a:lnTo>
                    <a:pt x="414" y="29"/>
                  </a:lnTo>
                  <a:lnTo>
                    <a:pt x="414" y="37"/>
                  </a:lnTo>
                  <a:lnTo>
                    <a:pt x="415" y="38"/>
                  </a:lnTo>
                  <a:lnTo>
                    <a:pt x="418" y="43"/>
                  </a:lnTo>
                  <a:lnTo>
                    <a:pt x="418" y="45"/>
                  </a:lnTo>
                  <a:lnTo>
                    <a:pt x="415" y="47"/>
                  </a:lnTo>
                  <a:lnTo>
                    <a:pt x="413" y="49"/>
                  </a:lnTo>
                  <a:lnTo>
                    <a:pt x="411" y="50"/>
                  </a:lnTo>
                  <a:lnTo>
                    <a:pt x="408" y="50"/>
                  </a:lnTo>
                  <a:lnTo>
                    <a:pt x="406" y="49"/>
                  </a:lnTo>
                  <a:lnTo>
                    <a:pt x="405" y="56"/>
                  </a:lnTo>
                  <a:lnTo>
                    <a:pt x="402" y="72"/>
                  </a:lnTo>
                  <a:lnTo>
                    <a:pt x="400" y="79"/>
                  </a:lnTo>
                  <a:lnTo>
                    <a:pt x="405" y="85"/>
                  </a:lnTo>
                  <a:lnTo>
                    <a:pt x="409" y="86"/>
                  </a:lnTo>
                  <a:lnTo>
                    <a:pt x="415" y="85"/>
                  </a:lnTo>
                  <a:lnTo>
                    <a:pt x="422" y="82"/>
                  </a:lnTo>
                  <a:lnTo>
                    <a:pt x="428" y="79"/>
                  </a:lnTo>
                  <a:lnTo>
                    <a:pt x="428" y="83"/>
                  </a:lnTo>
                  <a:lnTo>
                    <a:pt x="431" y="86"/>
                  </a:lnTo>
                  <a:lnTo>
                    <a:pt x="434" y="87"/>
                  </a:lnTo>
                  <a:lnTo>
                    <a:pt x="436" y="90"/>
                  </a:lnTo>
                  <a:lnTo>
                    <a:pt x="437" y="92"/>
                  </a:lnTo>
                  <a:lnTo>
                    <a:pt x="442" y="90"/>
                  </a:lnTo>
                  <a:lnTo>
                    <a:pt x="450" y="87"/>
                  </a:lnTo>
                  <a:lnTo>
                    <a:pt x="456" y="89"/>
                  </a:lnTo>
                  <a:lnTo>
                    <a:pt x="462" y="91"/>
                  </a:lnTo>
                  <a:lnTo>
                    <a:pt x="465" y="96"/>
                  </a:lnTo>
                  <a:lnTo>
                    <a:pt x="470" y="100"/>
                  </a:lnTo>
                  <a:lnTo>
                    <a:pt x="476" y="104"/>
                  </a:lnTo>
                  <a:lnTo>
                    <a:pt x="482" y="104"/>
                  </a:lnTo>
                  <a:lnTo>
                    <a:pt x="485" y="111"/>
                  </a:lnTo>
                  <a:lnTo>
                    <a:pt x="487" y="118"/>
                  </a:lnTo>
                  <a:lnTo>
                    <a:pt x="487" y="128"/>
                  </a:lnTo>
                  <a:lnTo>
                    <a:pt x="486" y="128"/>
                  </a:lnTo>
                  <a:lnTo>
                    <a:pt x="485" y="127"/>
                  </a:lnTo>
                  <a:lnTo>
                    <a:pt x="483" y="127"/>
                  </a:lnTo>
                  <a:lnTo>
                    <a:pt x="480" y="126"/>
                  </a:lnTo>
                  <a:lnTo>
                    <a:pt x="478" y="126"/>
                  </a:lnTo>
                  <a:lnTo>
                    <a:pt x="476" y="125"/>
                  </a:lnTo>
                  <a:lnTo>
                    <a:pt x="476" y="126"/>
                  </a:lnTo>
                  <a:lnTo>
                    <a:pt x="472" y="122"/>
                  </a:lnTo>
                  <a:lnTo>
                    <a:pt x="469" y="120"/>
                  </a:lnTo>
                  <a:lnTo>
                    <a:pt x="466" y="115"/>
                  </a:lnTo>
                  <a:lnTo>
                    <a:pt x="465" y="114"/>
                  </a:lnTo>
                  <a:lnTo>
                    <a:pt x="464" y="112"/>
                  </a:lnTo>
                  <a:lnTo>
                    <a:pt x="458" y="112"/>
                  </a:lnTo>
                  <a:lnTo>
                    <a:pt x="457" y="111"/>
                  </a:lnTo>
                  <a:lnTo>
                    <a:pt x="456" y="111"/>
                  </a:lnTo>
                  <a:lnTo>
                    <a:pt x="456" y="110"/>
                  </a:lnTo>
                  <a:lnTo>
                    <a:pt x="452" y="106"/>
                  </a:lnTo>
                  <a:lnTo>
                    <a:pt x="448" y="108"/>
                  </a:lnTo>
                  <a:lnTo>
                    <a:pt x="448" y="105"/>
                  </a:lnTo>
                  <a:lnTo>
                    <a:pt x="447" y="104"/>
                  </a:lnTo>
                  <a:lnTo>
                    <a:pt x="445" y="101"/>
                  </a:lnTo>
                  <a:lnTo>
                    <a:pt x="443" y="100"/>
                  </a:lnTo>
                  <a:lnTo>
                    <a:pt x="442" y="99"/>
                  </a:lnTo>
                  <a:lnTo>
                    <a:pt x="440" y="94"/>
                  </a:lnTo>
                  <a:lnTo>
                    <a:pt x="437" y="94"/>
                  </a:lnTo>
                  <a:lnTo>
                    <a:pt x="434" y="97"/>
                  </a:lnTo>
                  <a:lnTo>
                    <a:pt x="431" y="96"/>
                  </a:lnTo>
                  <a:lnTo>
                    <a:pt x="428" y="94"/>
                  </a:lnTo>
                  <a:lnTo>
                    <a:pt x="426" y="94"/>
                  </a:lnTo>
                  <a:lnTo>
                    <a:pt x="422" y="96"/>
                  </a:lnTo>
                  <a:lnTo>
                    <a:pt x="420" y="97"/>
                  </a:lnTo>
                  <a:lnTo>
                    <a:pt x="424" y="99"/>
                  </a:lnTo>
                  <a:lnTo>
                    <a:pt x="428" y="100"/>
                  </a:lnTo>
                  <a:lnTo>
                    <a:pt x="430" y="100"/>
                  </a:lnTo>
                  <a:lnTo>
                    <a:pt x="434" y="101"/>
                  </a:lnTo>
                  <a:lnTo>
                    <a:pt x="433" y="104"/>
                  </a:lnTo>
                  <a:lnTo>
                    <a:pt x="430" y="106"/>
                  </a:lnTo>
                  <a:lnTo>
                    <a:pt x="429" y="108"/>
                  </a:lnTo>
                  <a:lnTo>
                    <a:pt x="429" y="111"/>
                  </a:lnTo>
                  <a:lnTo>
                    <a:pt x="431" y="113"/>
                  </a:lnTo>
                  <a:lnTo>
                    <a:pt x="433" y="112"/>
                  </a:lnTo>
                  <a:lnTo>
                    <a:pt x="433" y="107"/>
                  </a:lnTo>
                  <a:lnTo>
                    <a:pt x="435" y="105"/>
                  </a:lnTo>
                  <a:lnTo>
                    <a:pt x="440" y="105"/>
                  </a:lnTo>
                  <a:lnTo>
                    <a:pt x="438" y="107"/>
                  </a:lnTo>
                  <a:lnTo>
                    <a:pt x="437" y="108"/>
                  </a:lnTo>
                  <a:lnTo>
                    <a:pt x="440" y="108"/>
                  </a:lnTo>
                  <a:lnTo>
                    <a:pt x="440" y="107"/>
                  </a:lnTo>
                  <a:lnTo>
                    <a:pt x="459" y="127"/>
                  </a:lnTo>
                  <a:lnTo>
                    <a:pt x="464" y="129"/>
                  </a:lnTo>
                  <a:lnTo>
                    <a:pt x="468" y="129"/>
                  </a:lnTo>
                  <a:lnTo>
                    <a:pt x="471" y="133"/>
                  </a:lnTo>
                  <a:lnTo>
                    <a:pt x="472" y="135"/>
                  </a:lnTo>
                  <a:lnTo>
                    <a:pt x="473" y="139"/>
                  </a:lnTo>
                  <a:lnTo>
                    <a:pt x="485" y="139"/>
                  </a:lnTo>
                  <a:lnTo>
                    <a:pt x="485" y="142"/>
                  </a:lnTo>
                  <a:lnTo>
                    <a:pt x="486" y="143"/>
                  </a:lnTo>
                  <a:lnTo>
                    <a:pt x="487" y="146"/>
                  </a:lnTo>
                  <a:lnTo>
                    <a:pt x="487" y="147"/>
                  </a:lnTo>
                  <a:lnTo>
                    <a:pt x="490" y="153"/>
                  </a:lnTo>
                  <a:lnTo>
                    <a:pt x="489" y="153"/>
                  </a:lnTo>
                  <a:lnTo>
                    <a:pt x="486" y="155"/>
                  </a:lnTo>
                  <a:lnTo>
                    <a:pt x="485" y="155"/>
                  </a:lnTo>
                  <a:lnTo>
                    <a:pt x="486" y="157"/>
                  </a:lnTo>
                  <a:lnTo>
                    <a:pt x="489" y="160"/>
                  </a:lnTo>
                  <a:lnTo>
                    <a:pt x="490" y="162"/>
                  </a:lnTo>
                  <a:lnTo>
                    <a:pt x="490" y="164"/>
                  </a:lnTo>
                  <a:lnTo>
                    <a:pt x="487" y="167"/>
                  </a:lnTo>
                  <a:lnTo>
                    <a:pt x="485" y="162"/>
                  </a:lnTo>
                  <a:lnTo>
                    <a:pt x="483" y="162"/>
                  </a:lnTo>
                  <a:lnTo>
                    <a:pt x="480" y="163"/>
                  </a:lnTo>
                  <a:lnTo>
                    <a:pt x="478" y="163"/>
                  </a:lnTo>
                  <a:lnTo>
                    <a:pt x="476" y="161"/>
                  </a:lnTo>
                  <a:lnTo>
                    <a:pt x="476" y="160"/>
                  </a:lnTo>
                  <a:lnTo>
                    <a:pt x="477" y="159"/>
                  </a:lnTo>
                  <a:lnTo>
                    <a:pt x="479" y="159"/>
                  </a:lnTo>
                  <a:lnTo>
                    <a:pt x="478" y="157"/>
                  </a:lnTo>
                  <a:lnTo>
                    <a:pt x="476" y="157"/>
                  </a:lnTo>
                  <a:lnTo>
                    <a:pt x="473" y="156"/>
                  </a:lnTo>
                  <a:lnTo>
                    <a:pt x="472" y="156"/>
                  </a:lnTo>
                  <a:lnTo>
                    <a:pt x="470" y="155"/>
                  </a:lnTo>
                  <a:lnTo>
                    <a:pt x="468" y="153"/>
                  </a:lnTo>
                  <a:lnTo>
                    <a:pt x="466" y="150"/>
                  </a:lnTo>
                  <a:lnTo>
                    <a:pt x="465" y="147"/>
                  </a:lnTo>
                  <a:lnTo>
                    <a:pt x="463" y="148"/>
                  </a:lnTo>
                  <a:lnTo>
                    <a:pt x="461" y="150"/>
                  </a:lnTo>
                  <a:lnTo>
                    <a:pt x="458" y="152"/>
                  </a:lnTo>
                  <a:lnTo>
                    <a:pt x="456" y="152"/>
                  </a:lnTo>
                  <a:lnTo>
                    <a:pt x="454" y="150"/>
                  </a:lnTo>
                  <a:lnTo>
                    <a:pt x="461" y="157"/>
                  </a:lnTo>
                  <a:lnTo>
                    <a:pt x="469" y="162"/>
                  </a:lnTo>
                  <a:lnTo>
                    <a:pt x="476" y="169"/>
                  </a:lnTo>
                  <a:lnTo>
                    <a:pt x="483" y="171"/>
                  </a:lnTo>
                  <a:lnTo>
                    <a:pt x="490" y="176"/>
                  </a:lnTo>
                  <a:lnTo>
                    <a:pt x="496" y="176"/>
                  </a:lnTo>
                  <a:lnTo>
                    <a:pt x="499" y="177"/>
                  </a:lnTo>
                  <a:lnTo>
                    <a:pt x="501" y="178"/>
                  </a:lnTo>
                  <a:lnTo>
                    <a:pt x="505" y="182"/>
                  </a:lnTo>
                  <a:lnTo>
                    <a:pt x="506" y="185"/>
                  </a:lnTo>
                  <a:lnTo>
                    <a:pt x="505" y="189"/>
                  </a:lnTo>
                  <a:lnTo>
                    <a:pt x="499" y="191"/>
                  </a:lnTo>
                  <a:lnTo>
                    <a:pt x="494" y="190"/>
                  </a:lnTo>
                  <a:lnTo>
                    <a:pt x="490" y="188"/>
                  </a:lnTo>
                  <a:lnTo>
                    <a:pt x="486" y="184"/>
                  </a:lnTo>
                  <a:lnTo>
                    <a:pt x="476" y="177"/>
                  </a:lnTo>
                  <a:lnTo>
                    <a:pt x="472" y="177"/>
                  </a:lnTo>
                  <a:lnTo>
                    <a:pt x="469" y="176"/>
                  </a:lnTo>
                  <a:lnTo>
                    <a:pt x="465" y="174"/>
                  </a:lnTo>
                  <a:lnTo>
                    <a:pt x="461" y="169"/>
                  </a:lnTo>
                  <a:lnTo>
                    <a:pt x="459" y="167"/>
                  </a:lnTo>
                  <a:lnTo>
                    <a:pt x="458" y="167"/>
                  </a:lnTo>
                  <a:lnTo>
                    <a:pt x="457" y="169"/>
                  </a:lnTo>
                  <a:lnTo>
                    <a:pt x="457" y="170"/>
                  </a:lnTo>
                  <a:lnTo>
                    <a:pt x="456" y="173"/>
                  </a:lnTo>
                  <a:lnTo>
                    <a:pt x="456" y="175"/>
                  </a:lnTo>
                  <a:lnTo>
                    <a:pt x="451" y="171"/>
                  </a:lnTo>
                  <a:lnTo>
                    <a:pt x="444" y="171"/>
                  </a:lnTo>
                  <a:lnTo>
                    <a:pt x="436" y="173"/>
                  </a:lnTo>
                  <a:lnTo>
                    <a:pt x="428" y="175"/>
                  </a:lnTo>
                  <a:lnTo>
                    <a:pt x="434" y="178"/>
                  </a:lnTo>
                  <a:lnTo>
                    <a:pt x="448" y="178"/>
                  </a:lnTo>
                  <a:lnTo>
                    <a:pt x="448" y="184"/>
                  </a:lnTo>
                  <a:lnTo>
                    <a:pt x="476" y="184"/>
                  </a:lnTo>
                  <a:lnTo>
                    <a:pt x="476" y="188"/>
                  </a:lnTo>
                  <a:lnTo>
                    <a:pt x="477" y="190"/>
                  </a:lnTo>
                  <a:lnTo>
                    <a:pt x="479" y="191"/>
                  </a:lnTo>
                  <a:lnTo>
                    <a:pt x="480" y="192"/>
                  </a:lnTo>
                  <a:lnTo>
                    <a:pt x="485" y="195"/>
                  </a:lnTo>
                  <a:lnTo>
                    <a:pt x="484" y="196"/>
                  </a:lnTo>
                  <a:lnTo>
                    <a:pt x="483" y="196"/>
                  </a:lnTo>
                  <a:lnTo>
                    <a:pt x="482" y="197"/>
                  </a:lnTo>
                  <a:lnTo>
                    <a:pt x="477" y="197"/>
                  </a:lnTo>
                  <a:lnTo>
                    <a:pt x="477" y="196"/>
                  </a:lnTo>
                  <a:lnTo>
                    <a:pt x="478" y="195"/>
                  </a:lnTo>
                  <a:lnTo>
                    <a:pt x="479" y="192"/>
                  </a:lnTo>
                  <a:lnTo>
                    <a:pt x="478" y="192"/>
                  </a:lnTo>
                  <a:lnTo>
                    <a:pt x="477" y="194"/>
                  </a:lnTo>
                  <a:lnTo>
                    <a:pt x="475" y="195"/>
                  </a:lnTo>
                  <a:lnTo>
                    <a:pt x="473" y="195"/>
                  </a:lnTo>
                  <a:lnTo>
                    <a:pt x="477" y="199"/>
                  </a:lnTo>
                  <a:lnTo>
                    <a:pt x="484" y="199"/>
                  </a:lnTo>
                  <a:lnTo>
                    <a:pt x="489" y="198"/>
                  </a:lnTo>
                  <a:lnTo>
                    <a:pt x="493" y="201"/>
                  </a:lnTo>
                  <a:lnTo>
                    <a:pt x="489" y="205"/>
                  </a:lnTo>
                  <a:lnTo>
                    <a:pt x="489" y="209"/>
                  </a:lnTo>
                  <a:lnTo>
                    <a:pt x="490" y="212"/>
                  </a:lnTo>
                  <a:lnTo>
                    <a:pt x="492" y="212"/>
                  </a:lnTo>
                  <a:lnTo>
                    <a:pt x="494" y="211"/>
                  </a:lnTo>
                  <a:lnTo>
                    <a:pt x="496" y="209"/>
                  </a:lnTo>
                  <a:lnTo>
                    <a:pt x="497" y="208"/>
                  </a:lnTo>
                  <a:lnTo>
                    <a:pt x="498" y="205"/>
                  </a:lnTo>
                  <a:lnTo>
                    <a:pt x="500" y="204"/>
                  </a:lnTo>
                  <a:lnTo>
                    <a:pt x="501" y="203"/>
                  </a:lnTo>
                  <a:lnTo>
                    <a:pt x="506" y="205"/>
                  </a:lnTo>
                  <a:lnTo>
                    <a:pt x="512" y="209"/>
                  </a:lnTo>
                  <a:lnTo>
                    <a:pt x="516" y="211"/>
                  </a:lnTo>
                  <a:lnTo>
                    <a:pt x="521" y="209"/>
                  </a:lnTo>
                  <a:lnTo>
                    <a:pt x="520" y="208"/>
                  </a:lnTo>
                  <a:lnTo>
                    <a:pt x="515" y="208"/>
                  </a:lnTo>
                  <a:lnTo>
                    <a:pt x="514" y="206"/>
                  </a:lnTo>
                  <a:lnTo>
                    <a:pt x="512" y="205"/>
                  </a:lnTo>
                  <a:lnTo>
                    <a:pt x="511" y="204"/>
                  </a:lnTo>
                  <a:lnTo>
                    <a:pt x="509" y="202"/>
                  </a:lnTo>
                  <a:lnTo>
                    <a:pt x="509" y="198"/>
                  </a:lnTo>
                  <a:lnTo>
                    <a:pt x="513" y="199"/>
                  </a:lnTo>
                  <a:lnTo>
                    <a:pt x="522" y="197"/>
                  </a:lnTo>
                  <a:lnTo>
                    <a:pt x="529" y="198"/>
                  </a:lnTo>
                  <a:lnTo>
                    <a:pt x="532" y="199"/>
                  </a:lnTo>
                  <a:lnTo>
                    <a:pt x="532" y="204"/>
                  </a:lnTo>
                  <a:lnTo>
                    <a:pt x="529" y="206"/>
                  </a:lnTo>
                  <a:lnTo>
                    <a:pt x="529" y="209"/>
                  </a:lnTo>
                  <a:lnTo>
                    <a:pt x="530" y="209"/>
                  </a:lnTo>
                  <a:lnTo>
                    <a:pt x="532" y="208"/>
                  </a:lnTo>
                  <a:lnTo>
                    <a:pt x="533" y="208"/>
                  </a:lnTo>
                  <a:lnTo>
                    <a:pt x="534" y="210"/>
                  </a:lnTo>
                  <a:lnTo>
                    <a:pt x="534" y="212"/>
                  </a:lnTo>
                  <a:lnTo>
                    <a:pt x="535" y="215"/>
                  </a:lnTo>
                  <a:lnTo>
                    <a:pt x="535" y="218"/>
                  </a:lnTo>
                  <a:lnTo>
                    <a:pt x="534" y="219"/>
                  </a:lnTo>
                  <a:lnTo>
                    <a:pt x="530" y="219"/>
                  </a:lnTo>
                  <a:lnTo>
                    <a:pt x="529" y="220"/>
                  </a:lnTo>
                  <a:lnTo>
                    <a:pt x="529" y="222"/>
                  </a:lnTo>
                  <a:lnTo>
                    <a:pt x="530" y="223"/>
                  </a:lnTo>
                  <a:lnTo>
                    <a:pt x="533" y="223"/>
                  </a:lnTo>
                  <a:lnTo>
                    <a:pt x="530" y="225"/>
                  </a:lnTo>
                  <a:lnTo>
                    <a:pt x="526" y="227"/>
                  </a:lnTo>
                  <a:lnTo>
                    <a:pt x="520" y="227"/>
                  </a:lnTo>
                  <a:lnTo>
                    <a:pt x="515" y="229"/>
                  </a:lnTo>
                  <a:lnTo>
                    <a:pt x="512" y="230"/>
                  </a:lnTo>
                  <a:lnTo>
                    <a:pt x="508" y="232"/>
                  </a:lnTo>
                  <a:lnTo>
                    <a:pt x="501" y="234"/>
                  </a:lnTo>
                  <a:lnTo>
                    <a:pt x="499" y="234"/>
                  </a:lnTo>
                  <a:lnTo>
                    <a:pt x="497" y="232"/>
                  </a:lnTo>
                  <a:lnTo>
                    <a:pt x="496" y="232"/>
                  </a:lnTo>
                  <a:lnTo>
                    <a:pt x="493" y="234"/>
                  </a:lnTo>
                  <a:lnTo>
                    <a:pt x="491" y="236"/>
                  </a:lnTo>
                  <a:lnTo>
                    <a:pt x="490" y="237"/>
                  </a:lnTo>
                  <a:lnTo>
                    <a:pt x="483" y="238"/>
                  </a:lnTo>
                  <a:lnTo>
                    <a:pt x="473" y="239"/>
                  </a:lnTo>
                  <a:lnTo>
                    <a:pt x="465" y="240"/>
                  </a:lnTo>
                  <a:lnTo>
                    <a:pt x="434" y="247"/>
                  </a:lnTo>
                  <a:lnTo>
                    <a:pt x="399" y="255"/>
                  </a:lnTo>
                  <a:lnTo>
                    <a:pt x="364" y="262"/>
                  </a:lnTo>
                  <a:lnTo>
                    <a:pt x="349" y="265"/>
                  </a:lnTo>
                  <a:lnTo>
                    <a:pt x="334" y="266"/>
                  </a:lnTo>
                  <a:lnTo>
                    <a:pt x="316" y="268"/>
                  </a:lnTo>
                  <a:lnTo>
                    <a:pt x="310" y="271"/>
                  </a:lnTo>
                  <a:lnTo>
                    <a:pt x="303" y="272"/>
                  </a:lnTo>
                  <a:lnTo>
                    <a:pt x="293" y="274"/>
                  </a:lnTo>
                  <a:lnTo>
                    <a:pt x="253" y="281"/>
                  </a:lnTo>
                  <a:lnTo>
                    <a:pt x="214" y="289"/>
                  </a:lnTo>
                  <a:lnTo>
                    <a:pt x="172" y="296"/>
                  </a:lnTo>
                  <a:lnTo>
                    <a:pt x="133" y="300"/>
                  </a:lnTo>
                  <a:lnTo>
                    <a:pt x="131" y="299"/>
                  </a:lnTo>
                  <a:lnTo>
                    <a:pt x="130" y="297"/>
                  </a:lnTo>
                  <a:lnTo>
                    <a:pt x="125" y="295"/>
                  </a:lnTo>
                  <a:lnTo>
                    <a:pt x="124" y="294"/>
                  </a:lnTo>
                  <a:lnTo>
                    <a:pt x="123" y="294"/>
                  </a:lnTo>
                  <a:lnTo>
                    <a:pt x="122" y="295"/>
                  </a:lnTo>
                  <a:lnTo>
                    <a:pt x="123" y="296"/>
                  </a:lnTo>
                  <a:lnTo>
                    <a:pt x="124" y="296"/>
                  </a:lnTo>
                  <a:lnTo>
                    <a:pt x="111" y="301"/>
                  </a:lnTo>
                  <a:lnTo>
                    <a:pt x="94" y="306"/>
                  </a:lnTo>
                  <a:lnTo>
                    <a:pt x="74" y="308"/>
                  </a:lnTo>
                  <a:lnTo>
                    <a:pt x="54" y="311"/>
                  </a:lnTo>
                  <a:lnTo>
                    <a:pt x="34" y="314"/>
                  </a:lnTo>
                  <a:lnTo>
                    <a:pt x="27" y="315"/>
                  </a:lnTo>
                  <a:lnTo>
                    <a:pt x="19" y="316"/>
                  </a:lnTo>
                  <a:lnTo>
                    <a:pt x="9" y="316"/>
                  </a:lnTo>
                  <a:lnTo>
                    <a:pt x="0" y="317"/>
                  </a:lnTo>
                  <a:lnTo>
                    <a:pt x="10" y="314"/>
                  </a:lnTo>
                  <a:lnTo>
                    <a:pt x="9" y="310"/>
                  </a:lnTo>
                  <a:lnTo>
                    <a:pt x="15" y="307"/>
                  </a:lnTo>
                  <a:lnTo>
                    <a:pt x="19" y="302"/>
                  </a:lnTo>
                  <a:lnTo>
                    <a:pt x="23" y="296"/>
                  </a:lnTo>
                  <a:lnTo>
                    <a:pt x="29" y="294"/>
                  </a:lnTo>
                  <a:lnTo>
                    <a:pt x="29" y="295"/>
                  </a:lnTo>
                  <a:lnTo>
                    <a:pt x="26" y="297"/>
                  </a:lnTo>
                  <a:lnTo>
                    <a:pt x="26" y="300"/>
                  </a:lnTo>
                  <a:lnTo>
                    <a:pt x="30" y="296"/>
                  </a:lnTo>
                  <a:lnTo>
                    <a:pt x="31" y="292"/>
                  </a:lnTo>
                  <a:lnTo>
                    <a:pt x="33" y="287"/>
                  </a:lnTo>
                  <a:lnTo>
                    <a:pt x="34" y="281"/>
                  </a:lnTo>
                  <a:lnTo>
                    <a:pt x="39" y="276"/>
                  </a:lnTo>
                  <a:lnTo>
                    <a:pt x="46" y="274"/>
                  </a:lnTo>
                  <a:lnTo>
                    <a:pt x="44" y="272"/>
                  </a:lnTo>
                  <a:lnTo>
                    <a:pt x="43" y="269"/>
                  </a:lnTo>
                  <a:lnTo>
                    <a:pt x="43" y="266"/>
                  </a:lnTo>
                  <a:lnTo>
                    <a:pt x="51" y="260"/>
                  </a:lnTo>
                  <a:lnTo>
                    <a:pt x="58" y="253"/>
                  </a:lnTo>
                  <a:lnTo>
                    <a:pt x="66" y="248"/>
                  </a:lnTo>
                  <a:lnTo>
                    <a:pt x="71" y="243"/>
                  </a:lnTo>
                  <a:lnTo>
                    <a:pt x="75" y="240"/>
                  </a:lnTo>
                  <a:lnTo>
                    <a:pt x="81" y="229"/>
                  </a:lnTo>
                  <a:lnTo>
                    <a:pt x="82" y="227"/>
                  </a:lnTo>
                  <a:lnTo>
                    <a:pt x="85" y="226"/>
                  </a:lnTo>
                  <a:lnTo>
                    <a:pt x="88" y="226"/>
                  </a:lnTo>
                  <a:lnTo>
                    <a:pt x="90" y="233"/>
                  </a:lnTo>
                  <a:lnTo>
                    <a:pt x="94" y="236"/>
                  </a:lnTo>
                  <a:lnTo>
                    <a:pt x="96" y="237"/>
                  </a:lnTo>
                  <a:lnTo>
                    <a:pt x="100" y="239"/>
                  </a:lnTo>
                  <a:lnTo>
                    <a:pt x="102" y="239"/>
                  </a:lnTo>
                  <a:lnTo>
                    <a:pt x="104" y="240"/>
                  </a:lnTo>
                  <a:lnTo>
                    <a:pt x="104" y="245"/>
                  </a:lnTo>
                  <a:lnTo>
                    <a:pt x="105" y="246"/>
                  </a:lnTo>
                  <a:lnTo>
                    <a:pt x="110" y="246"/>
                  </a:lnTo>
                  <a:lnTo>
                    <a:pt x="112" y="245"/>
                  </a:lnTo>
                  <a:lnTo>
                    <a:pt x="117" y="245"/>
                  </a:lnTo>
                  <a:lnTo>
                    <a:pt x="119" y="246"/>
                  </a:lnTo>
                  <a:lnTo>
                    <a:pt x="122" y="248"/>
                  </a:lnTo>
                  <a:lnTo>
                    <a:pt x="123" y="246"/>
                  </a:lnTo>
                  <a:lnTo>
                    <a:pt x="125" y="245"/>
                  </a:lnTo>
                  <a:lnTo>
                    <a:pt x="126" y="243"/>
                  </a:lnTo>
                  <a:lnTo>
                    <a:pt x="131" y="240"/>
                  </a:lnTo>
                  <a:lnTo>
                    <a:pt x="132" y="238"/>
                  </a:lnTo>
                  <a:lnTo>
                    <a:pt x="133" y="234"/>
                  </a:lnTo>
                  <a:lnTo>
                    <a:pt x="144" y="237"/>
                  </a:lnTo>
                  <a:lnTo>
                    <a:pt x="156" y="234"/>
                  </a:lnTo>
                  <a:lnTo>
                    <a:pt x="158" y="233"/>
                  </a:lnTo>
                  <a:lnTo>
                    <a:pt x="160" y="233"/>
                  </a:lnTo>
                  <a:lnTo>
                    <a:pt x="165" y="231"/>
                  </a:lnTo>
                  <a:lnTo>
                    <a:pt x="168" y="229"/>
                  </a:lnTo>
                  <a:lnTo>
                    <a:pt x="170" y="225"/>
                  </a:lnTo>
                  <a:lnTo>
                    <a:pt x="172" y="220"/>
                  </a:lnTo>
                  <a:lnTo>
                    <a:pt x="175" y="222"/>
                  </a:lnTo>
                  <a:lnTo>
                    <a:pt x="180" y="222"/>
                  </a:lnTo>
                  <a:lnTo>
                    <a:pt x="182" y="219"/>
                  </a:lnTo>
                  <a:lnTo>
                    <a:pt x="183" y="217"/>
                  </a:lnTo>
                  <a:lnTo>
                    <a:pt x="186" y="216"/>
                  </a:lnTo>
                  <a:lnTo>
                    <a:pt x="187" y="213"/>
                  </a:lnTo>
                  <a:lnTo>
                    <a:pt x="189" y="212"/>
                  </a:lnTo>
                  <a:lnTo>
                    <a:pt x="197" y="212"/>
                  </a:lnTo>
                  <a:lnTo>
                    <a:pt x="202" y="209"/>
                  </a:lnTo>
                  <a:lnTo>
                    <a:pt x="208" y="205"/>
                  </a:lnTo>
                  <a:lnTo>
                    <a:pt x="213" y="204"/>
                  </a:lnTo>
                  <a:lnTo>
                    <a:pt x="217" y="206"/>
                  </a:lnTo>
                  <a:lnTo>
                    <a:pt x="215" y="204"/>
                  </a:lnTo>
                  <a:lnTo>
                    <a:pt x="213" y="201"/>
                  </a:lnTo>
                  <a:lnTo>
                    <a:pt x="211" y="197"/>
                  </a:lnTo>
                  <a:lnTo>
                    <a:pt x="210" y="195"/>
                  </a:lnTo>
                  <a:lnTo>
                    <a:pt x="211" y="192"/>
                  </a:lnTo>
                  <a:lnTo>
                    <a:pt x="217" y="192"/>
                  </a:lnTo>
                  <a:lnTo>
                    <a:pt x="217" y="190"/>
                  </a:lnTo>
                  <a:lnTo>
                    <a:pt x="214" y="187"/>
                  </a:lnTo>
                  <a:lnTo>
                    <a:pt x="211" y="182"/>
                  </a:lnTo>
                  <a:lnTo>
                    <a:pt x="211" y="175"/>
                  </a:lnTo>
                  <a:lnTo>
                    <a:pt x="213" y="174"/>
                  </a:lnTo>
                  <a:lnTo>
                    <a:pt x="215" y="169"/>
                  </a:lnTo>
                  <a:lnTo>
                    <a:pt x="216" y="168"/>
                  </a:lnTo>
                  <a:lnTo>
                    <a:pt x="216" y="167"/>
                  </a:lnTo>
                  <a:lnTo>
                    <a:pt x="217" y="164"/>
                  </a:lnTo>
                  <a:lnTo>
                    <a:pt x="220" y="162"/>
                  </a:lnTo>
                  <a:lnTo>
                    <a:pt x="220" y="164"/>
                  </a:lnTo>
                  <a:lnTo>
                    <a:pt x="221" y="162"/>
                  </a:lnTo>
                  <a:lnTo>
                    <a:pt x="223" y="159"/>
                  </a:lnTo>
                  <a:lnTo>
                    <a:pt x="224" y="156"/>
                  </a:lnTo>
                  <a:lnTo>
                    <a:pt x="225" y="153"/>
                  </a:lnTo>
                  <a:lnTo>
                    <a:pt x="225" y="141"/>
                  </a:lnTo>
                  <a:lnTo>
                    <a:pt x="231" y="141"/>
                  </a:lnTo>
                  <a:lnTo>
                    <a:pt x="231" y="133"/>
                  </a:lnTo>
                  <a:lnTo>
                    <a:pt x="234" y="119"/>
                  </a:lnTo>
                  <a:lnTo>
                    <a:pt x="237" y="113"/>
                  </a:lnTo>
                  <a:lnTo>
                    <a:pt x="243" y="111"/>
                  </a:lnTo>
                  <a:lnTo>
                    <a:pt x="241" y="107"/>
                  </a:lnTo>
                  <a:lnTo>
                    <a:pt x="239" y="103"/>
                  </a:lnTo>
                  <a:lnTo>
                    <a:pt x="239" y="97"/>
                  </a:lnTo>
                  <a:lnTo>
                    <a:pt x="244" y="100"/>
                  </a:lnTo>
                  <a:lnTo>
                    <a:pt x="250" y="104"/>
                  </a:lnTo>
                  <a:lnTo>
                    <a:pt x="256" y="105"/>
                  </a:lnTo>
                  <a:lnTo>
                    <a:pt x="265" y="105"/>
                  </a:lnTo>
                  <a:lnTo>
                    <a:pt x="272" y="97"/>
                  </a:lnTo>
                  <a:lnTo>
                    <a:pt x="275" y="85"/>
                  </a:lnTo>
                  <a:lnTo>
                    <a:pt x="277" y="71"/>
                  </a:lnTo>
                  <a:lnTo>
                    <a:pt x="281" y="73"/>
                  </a:lnTo>
                  <a:lnTo>
                    <a:pt x="281" y="72"/>
                  </a:lnTo>
                  <a:lnTo>
                    <a:pt x="280" y="71"/>
                  </a:lnTo>
                  <a:lnTo>
                    <a:pt x="280" y="69"/>
                  </a:lnTo>
                  <a:lnTo>
                    <a:pt x="279" y="65"/>
                  </a:lnTo>
                  <a:lnTo>
                    <a:pt x="282" y="66"/>
                  </a:lnTo>
                  <a:lnTo>
                    <a:pt x="288" y="66"/>
                  </a:lnTo>
                  <a:lnTo>
                    <a:pt x="289" y="65"/>
                  </a:lnTo>
                  <a:lnTo>
                    <a:pt x="296" y="51"/>
                  </a:lnTo>
                  <a:lnTo>
                    <a:pt x="299" y="50"/>
                  </a:lnTo>
                  <a:lnTo>
                    <a:pt x="300" y="49"/>
                  </a:lnTo>
                  <a:lnTo>
                    <a:pt x="303" y="48"/>
                  </a:lnTo>
                  <a:lnTo>
                    <a:pt x="305" y="47"/>
                  </a:lnTo>
                  <a:lnTo>
                    <a:pt x="307" y="45"/>
                  </a:lnTo>
                  <a:lnTo>
                    <a:pt x="308" y="44"/>
                  </a:lnTo>
                  <a:lnTo>
                    <a:pt x="308" y="37"/>
                  </a:lnTo>
                  <a:lnTo>
                    <a:pt x="309" y="34"/>
                  </a:lnTo>
                  <a:lnTo>
                    <a:pt x="310" y="31"/>
                  </a:lnTo>
                  <a:lnTo>
                    <a:pt x="312" y="30"/>
                  </a:lnTo>
                  <a:lnTo>
                    <a:pt x="313" y="30"/>
                  </a:lnTo>
                  <a:lnTo>
                    <a:pt x="315" y="29"/>
                  </a:lnTo>
                  <a:lnTo>
                    <a:pt x="316" y="29"/>
                  </a:lnTo>
                  <a:lnTo>
                    <a:pt x="317" y="19"/>
                  </a:lnTo>
                  <a:lnTo>
                    <a:pt x="316" y="9"/>
                  </a:lnTo>
                  <a:lnTo>
                    <a:pt x="319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97"/>
            <p:cNvSpPr>
              <a:spLocks/>
            </p:cNvSpPr>
            <p:nvPr/>
          </p:nvSpPr>
          <p:spPr bwMode="auto">
            <a:xfrm>
              <a:off x="8787645" y="2951422"/>
              <a:ext cx="595034" cy="282237"/>
            </a:xfrm>
            <a:custGeom>
              <a:avLst/>
              <a:gdLst/>
              <a:ahLst/>
              <a:cxnLst>
                <a:cxn ang="0">
                  <a:pos x="258" y="14"/>
                </a:cxn>
                <a:cxn ang="0">
                  <a:pos x="287" y="115"/>
                </a:cxn>
                <a:cxn ang="0">
                  <a:pos x="324" y="108"/>
                </a:cxn>
                <a:cxn ang="0">
                  <a:pos x="317" y="147"/>
                </a:cxn>
                <a:cxn ang="0">
                  <a:pos x="289" y="151"/>
                </a:cxn>
                <a:cxn ang="0">
                  <a:pos x="288" y="143"/>
                </a:cxn>
                <a:cxn ang="0">
                  <a:pos x="281" y="143"/>
                </a:cxn>
                <a:cxn ang="0">
                  <a:pos x="281" y="137"/>
                </a:cxn>
                <a:cxn ang="0">
                  <a:pos x="277" y="128"/>
                </a:cxn>
                <a:cxn ang="0">
                  <a:pos x="276" y="121"/>
                </a:cxn>
                <a:cxn ang="0">
                  <a:pos x="273" y="129"/>
                </a:cxn>
                <a:cxn ang="0">
                  <a:pos x="266" y="125"/>
                </a:cxn>
                <a:cxn ang="0">
                  <a:pos x="257" y="127"/>
                </a:cxn>
                <a:cxn ang="0">
                  <a:pos x="251" y="116"/>
                </a:cxn>
                <a:cxn ang="0">
                  <a:pos x="253" y="107"/>
                </a:cxn>
                <a:cxn ang="0">
                  <a:pos x="267" y="104"/>
                </a:cxn>
                <a:cxn ang="0">
                  <a:pos x="261" y="100"/>
                </a:cxn>
                <a:cxn ang="0">
                  <a:pos x="250" y="92"/>
                </a:cxn>
                <a:cxn ang="0">
                  <a:pos x="252" y="79"/>
                </a:cxn>
                <a:cxn ang="0">
                  <a:pos x="243" y="77"/>
                </a:cxn>
                <a:cxn ang="0">
                  <a:pos x="245" y="63"/>
                </a:cxn>
                <a:cxn ang="0">
                  <a:pos x="239" y="58"/>
                </a:cxn>
                <a:cxn ang="0">
                  <a:pos x="245" y="35"/>
                </a:cxn>
                <a:cxn ang="0">
                  <a:pos x="251" y="27"/>
                </a:cxn>
                <a:cxn ang="0">
                  <a:pos x="253" y="16"/>
                </a:cxn>
                <a:cxn ang="0">
                  <a:pos x="241" y="14"/>
                </a:cxn>
                <a:cxn ang="0">
                  <a:pos x="237" y="21"/>
                </a:cxn>
                <a:cxn ang="0">
                  <a:pos x="239" y="30"/>
                </a:cxn>
                <a:cxn ang="0">
                  <a:pos x="231" y="28"/>
                </a:cxn>
                <a:cxn ang="0">
                  <a:pos x="225" y="35"/>
                </a:cxn>
                <a:cxn ang="0">
                  <a:pos x="220" y="42"/>
                </a:cxn>
                <a:cxn ang="0">
                  <a:pos x="219" y="48"/>
                </a:cxn>
                <a:cxn ang="0">
                  <a:pos x="211" y="48"/>
                </a:cxn>
                <a:cxn ang="0">
                  <a:pos x="208" y="50"/>
                </a:cxn>
                <a:cxn ang="0">
                  <a:pos x="213" y="59"/>
                </a:cxn>
                <a:cxn ang="0">
                  <a:pos x="217" y="74"/>
                </a:cxn>
                <a:cxn ang="0">
                  <a:pos x="219" y="113"/>
                </a:cxn>
                <a:cxn ang="0">
                  <a:pos x="216" y="107"/>
                </a:cxn>
                <a:cxn ang="0">
                  <a:pos x="227" y="134"/>
                </a:cxn>
                <a:cxn ang="0">
                  <a:pos x="240" y="150"/>
                </a:cxn>
                <a:cxn ang="0">
                  <a:pos x="210" y="135"/>
                </a:cxn>
                <a:cxn ang="0">
                  <a:pos x="201" y="139"/>
                </a:cxn>
                <a:cxn ang="0">
                  <a:pos x="190" y="129"/>
                </a:cxn>
                <a:cxn ang="0">
                  <a:pos x="186" y="141"/>
                </a:cxn>
                <a:cxn ang="0">
                  <a:pos x="189" y="108"/>
                </a:cxn>
                <a:cxn ang="0">
                  <a:pos x="190" y="85"/>
                </a:cxn>
                <a:cxn ang="0">
                  <a:pos x="173" y="86"/>
                </a:cxn>
                <a:cxn ang="0">
                  <a:pos x="162" y="79"/>
                </a:cxn>
                <a:cxn ang="0">
                  <a:pos x="148" y="79"/>
                </a:cxn>
                <a:cxn ang="0">
                  <a:pos x="128" y="62"/>
                </a:cxn>
                <a:cxn ang="0">
                  <a:pos x="111" y="38"/>
                </a:cxn>
                <a:cxn ang="0">
                  <a:pos x="97" y="36"/>
                </a:cxn>
                <a:cxn ang="0">
                  <a:pos x="74" y="45"/>
                </a:cxn>
                <a:cxn ang="0">
                  <a:pos x="67" y="55"/>
                </a:cxn>
                <a:cxn ang="0">
                  <a:pos x="55" y="50"/>
                </a:cxn>
                <a:cxn ang="0">
                  <a:pos x="48" y="50"/>
                </a:cxn>
                <a:cxn ang="0">
                  <a:pos x="45" y="58"/>
                </a:cxn>
                <a:cxn ang="0">
                  <a:pos x="34" y="66"/>
                </a:cxn>
                <a:cxn ang="0">
                  <a:pos x="23" y="78"/>
                </a:cxn>
                <a:cxn ang="0">
                  <a:pos x="7" y="94"/>
                </a:cxn>
                <a:cxn ang="0">
                  <a:pos x="170" y="18"/>
                </a:cxn>
                <a:cxn ang="0">
                  <a:pos x="239" y="2"/>
                </a:cxn>
              </a:cxnLst>
              <a:rect l="0" t="0" r="r" b="b"/>
              <a:pathLst>
                <a:path w="331" h="157">
                  <a:moveTo>
                    <a:pt x="255" y="0"/>
                  </a:moveTo>
                  <a:lnTo>
                    <a:pt x="255" y="7"/>
                  </a:lnTo>
                  <a:lnTo>
                    <a:pt x="258" y="9"/>
                  </a:lnTo>
                  <a:lnTo>
                    <a:pt x="258" y="14"/>
                  </a:lnTo>
                  <a:lnTo>
                    <a:pt x="259" y="16"/>
                  </a:lnTo>
                  <a:lnTo>
                    <a:pt x="268" y="49"/>
                  </a:lnTo>
                  <a:lnTo>
                    <a:pt x="276" y="83"/>
                  </a:lnTo>
                  <a:lnTo>
                    <a:pt x="287" y="115"/>
                  </a:lnTo>
                  <a:lnTo>
                    <a:pt x="295" y="113"/>
                  </a:lnTo>
                  <a:lnTo>
                    <a:pt x="305" y="109"/>
                  </a:lnTo>
                  <a:lnTo>
                    <a:pt x="315" y="108"/>
                  </a:lnTo>
                  <a:lnTo>
                    <a:pt x="324" y="108"/>
                  </a:lnTo>
                  <a:lnTo>
                    <a:pt x="331" y="113"/>
                  </a:lnTo>
                  <a:lnTo>
                    <a:pt x="326" y="123"/>
                  </a:lnTo>
                  <a:lnTo>
                    <a:pt x="321" y="134"/>
                  </a:lnTo>
                  <a:lnTo>
                    <a:pt x="317" y="147"/>
                  </a:lnTo>
                  <a:lnTo>
                    <a:pt x="309" y="149"/>
                  </a:lnTo>
                  <a:lnTo>
                    <a:pt x="295" y="156"/>
                  </a:lnTo>
                  <a:lnTo>
                    <a:pt x="287" y="157"/>
                  </a:lnTo>
                  <a:lnTo>
                    <a:pt x="289" y="151"/>
                  </a:lnTo>
                  <a:lnTo>
                    <a:pt x="291" y="147"/>
                  </a:lnTo>
                  <a:lnTo>
                    <a:pt x="291" y="146"/>
                  </a:lnTo>
                  <a:lnTo>
                    <a:pt x="289" y="144"/>
                  </a:lnTo>
                  <a:lnTo>
                    <a:pt x="288" y="143"/>
                  </a:lnTo>
                  <a:lnTo>
                    <a:pt x="283" y="141"/>
                  </a:lnTo>
                  <a:lnTo>
                    <a:pt x="282" y="141"/>
                  </a:lnTo>
                  <a:lnTo>
                    <a:pt x="281" y="142"/>
                  </a:lnTo>
                  <a:lnTo>
                    <a:pt x="281" y="143"/>
                  </a:lnTo>
                  <a:lnTo>
                    <a:pt x="277" y="143"/>
                  </a:lnTo>
                  <a:lnTo>
                    <a:pt x="277" y="142"/>
                  </a:lnTo>
                  <a:lnTo>
                    <a:pt x="280" y="140"/>
                  </a:lnTo>
                  <a:lnTo>
                    <a:pt x="281" y="137"/>
                  </a:lnTo>
                  <a:lnTo>
                    <a:pt x="282" y="136"/>
                  </a:lnTo>
                  <a:lnTo>
                    <a:pt x="283" y="136"/>
                  </a:lnTo>
                  <a:lnTo>
                    <a:pt x="283" y="134"/>
                  </a:lnTo>
                  <a:lnTo>
                    <a:pt x="277" y="128"/>
                  </a:lnTo>
                  <a:lnTo>
                    <a:pt x="276" y="126"/>
                  </a:lnTo>
                  <a:lnTo>
                    <a:pt x="276" y="123"/>
                  </a:lnTo>
                  <a:lnTo>
                    <a:pt x="277" y="121"/>
                  </a:lnTo>
                  <a:lnTo>
                    <a:pt x="276" y="121"/>
                  </a:lnTo>
                  <a:lnTo>
                    <a:pt x="274" y="123"/>
                  </a:lnTo>
                  <a:lnTo>
                    <a:pt x="274" y="127"/>
                  </a:lnTo>
                  <a:lnTo>
                    <a:pt x="273" y="128"/>
                  </a:lnTo>
                  <a:lnTo>
                    <a:pt x="273" y="129"/>
                  </a:lnTo>
                  <a:lnTo>
                    <a:pt x="272" y="128"/>
                  </a:lnTo>
                  <a:lnTo>
                    <a:pt x="270" y="128"/>
                  </a:lnTo>
                  <a:lnTo>
                    <a:pt x="267" y="125"/>
                  </a:lnTo>
                  <a:lnTo>
                    <a:pt x="266" y="125"/>
                  </a:lnTo>
                  <a:lnTo>
                    <a:pt x="265" y="126"/>
                  </a:lnTo>
                  <a:lnTo>
                    <a:pt x="264" y="128"/>
                  </a:lnTo>
                  <a:lnTo>
                    <a:pt x="264" y="132"/>
                  </a:lnTo>
                  <a:lnTo>
                    <a:pt x="257" y="127"/>
                  </a:lnTo>
                  <a:lnTo>
                    <a:pt x="253" y="126"/>
                  </a:lnTo>
                  <a:lnTo>
                    <a:pt x="250" y="123"/>
                  </a:lnTo>
                  <a:lnTo>
                    <a:pt x="250" y="118"/>
                  </a:lnTo>
                  <a:lnTo>
                    <a:pt x="251" y="116"/>
                  </a:lnTo>
                  <a:lnTo>
                    <a:pt x="252" y="114"/>
                  </a:lnTo>
                  <a:lnTo>
                    <a:pt x="252" y="113"/>
                  </a:lnTo>
                  <a:lnTo>
                    <a:pt x="253" y="111"/>
                  </a:lnTo>
                  <a:lnTo>
                    <a:pt x="253" y="107"/>
                  </a:lnTo>
                  <a:lnTo>
                    <a:pt x="257" y="108"/>
                  </a:lnTo>
                  <a:lnTo>
                    <a:pt x="260" y="108"/>
                  </a:lnTo>
                  <a:lnTo>
                    <a:pt x="265" y="106"/>
                  </a:lnTo>
                  <a:lnTo>
                    <a:pt x="267" y="104"/>
                  </a:lnTo>
                  <a:lnTo>
                    <a:pt x="267" y="102"/>
                  </a:lnTo>
                  <a:lnTo>
                    <a:pt x="266" y="101"/>
                  </a:lnTo>
                  <a:lnTo>
                    <a:pt x="264" y="100"/>
                  </a:lnTo>
                  <a:lnTo>
                    <a:pt x="261" y="100"/>
                  </a:lnTo>
                  <a:lnTo>
                    <a:pt x="259" y="101"/>
                  </a:lnTo>
                  <a:lnTo>
                    <a:pt x="253" y="101"/>
                  </a:lnTo>
                  <a:lnTo>
                    <a:pt x="252" y="97"/>
                  </a:lnTo>
                  <a:lnTo>
                    <a:pt x="250" y="92"/>
                  </a:lnTo>
                  <a:lnTo>
                    <a:pt x="248" y="87"/>
                  </a:lnTo>
                  <a:lnTo>
                    <a:pt x="248" y="84"/>
                  </a:lnTo>
                  <a:lnTo>
                    <a:pt x="253" y="81"/>
                  </a:lnTo>
                  <a:lnTo>
                    <a:pt x="252" y="79"/>
                  </a:lnTo>
                  <a:lnTo>
                    <a:pt x="251" y="78"/>
                  </a:lnTo>
                  <a:lnTo>
                    <a:pt x="246" y="78"/>
                  </a:lnTo>
                  <a:lnTo>
                    <a:pt x="244" y="77"/>
                  </a:lnTo>
                  <a:lnTo>
                    <a:pt x="243" y="77"/>
                  </a:lnTo>
                  <a:lnTo>
                    <a:pt x="241" y="76"/>
                  </a:lnTo>
                  <a:lnTo>
                    <a:pt x="241" y="71"/>
                  </a:lnTo>
                  <a:lnTo>
                    <a:pt x="244" y="66"/>
                  </a:lnTo>
                  <a:lnTo>
                    <a:pt x="245" y="63"/>
                  </a:lnTo>
                  <a:lnTo>
                    <a:pt x="244" y="59"/>
                  </a:lnTo>
                  <a:lnTo>
                    <a:pt x="241" y="57"/>
                  </a:lnTo>
                  <a:lnTo>
                    <a:pt x="240" y="57"/>
                  </a:lnTo>
                  <a:lnTo>
                    <a:pt x="239" y="58"/>
                  </a:lnTo>
                  <a:lnTo>
                    <a:pt x="239" y="59"/>
                  </a:lnTo>
                  <a:lnTo>
                    <a:pt x="238" y="48"/>
                  </a:lnTo>
                  <a:lnTo>
                    <a:pt x="239" y="41"/>
                  </a:lnTo>
                  <a:lnTo>
                    <a:pt x="245" y="35"/>
                  </a:lnTo>
                  <a:lnTo>
                    <a:pt x="258" y="30"/>
                  </a:lnTo>
                  <a:lnTo>
                    <a:pt x="254" y="29"/>
                  </a:lnTo>
                  <a:lnTo>
                    <a:pt x="252" y="28"/>
                  </a:lnTo>
                  <a:lnTo>
                    <a:pt x="251" y="27"/>
                  </a:lnTo>
                  <a:lnTo>
                    <a:pt x="250" y="24"/>
                  </a:lnTo>
                  <a:lnTo>
                    <a:pt x="250" y="22"/>
                  </a:lnTo>
                  <a:lnTo>
                    <a:pt x="251" y="20"/>
                  </a:lnTo>
                  <a:lnTo>
                    <a:pt x="253" y="16"/>
                  </a:lnTo>
                  <a:lnTo>
                    <a:pt x="253" y="14"/>
                  </a:lnTo>
                  <a:lnTo>
                    <a:pt x="251" y="13"/>
                  </a:lnTo>
                  <a:lnTo>
                    <a:pt x="245" y="13"/>
                  </a:lnTo>
                  <a:lnTo>
                    <a:pt x="241" y="14"/>
                  </a:lnTo>
                  <a:lnTo>
                    <a:pt x="239" y="15"/>
                  </a:lnTo>
                  <a:lnTo>
                    <a:pt x="236" y="16"/>
                  </a:lnTo>
                  <a:lnTo>
                    <a:pt x="236" y="18"/>
                  </a:lnTo>
                  <a:lnTo>
                    <a:pt x="237" y="21"/>
                  </a:lnTo>
                  <a:lnTo>
                    <a:pt x="237" y="22"/>
                  </a:lnTo>
                  <a:lnTo>
                    <a:pt x="238" y="24"/>
                  </a:lnTo>
                  <a:lnTo>
                    <a:pt x="239" y="25"/>
                  </a:lnTo>
                  <a:lnTo>
                    <a:pt x="239" y="30"/>
                  </a:lnTo>
                  <a:lnTo>
                    <a:pt x="234" y="30"/>
                  </a:lnTo>
                  <a:lnTo>
                    <a:pt x="233" y="29"/>
                  </a:lnTo>
                  <a:lnTo>
                    <a:pt x="233" y="25"/>
                  </a:lnTo>
                  <a:lnTo>
                    <a:pt x="231" y="28"/>
                  </a:lnTo>
                  <a:lnTo>
                    <a:pt x="229" y="29"/>
                  </a:lnTo>
                  <a:lnTo>
                    <a:pt x="227" y="31"/>
                  </a:lnTo>
                  <a:lnTo>
                    <a:pt x="226" y="32"/>
                  </a:lnTo>
                  <a:lnTo>
                    <a:pt x="225" y="35"/>
                  </a:lnTo>
                  <a:lnTo>
                    <a:pt x="224" y="36"/>
                  </a:lnTo>
                  <a:lnTo>
                    <a:pt x="219" y="36"/>
                  </a:lnTo>
                  <a:lnTo>
                    <a:pt x="219" y="41"/>
                  </a:lnTo>
                  <a:lnTo>
                    <a:pt x="220" y="42"/>
                  </a:lnTo>
                  <a:lnTo>
                    <a:pt x="220" y="43"/>
                  </a:lnTo>
                  <a:lnTo>
                    <a:pt x="222" y="44"/>
                  </a:lnTo>
                  <a:lnTo>
                    <a:pt x="220" y="45"/>
                  </a:lnTo>
                  <a:lnTo>
                    <a:pt x="219" y="48"/>
                  </a:lnTo>
                  <a:lnTo>
                    <a:pt x="217" y="46"/>
                  </a:lnTo>
                  <a:lnTo>
                    <a:pt x="216" y="45"/>
                  </a:lnTo>
                  <a:lnTo>
                    <a:pt x="210" y="45"/>
                  </a:lnTo>
                  <a:lnTo>
                    <a:pt x="211" y="48"/>
                  </a:lnTo>
                  <a:lnTo>
                    <a:pt x="212" y="49"/>
                  </a:lnTo>
                  <a:lnTo>
                    <a:pt x="211" y="49"/>
                  </a:lnTo>
                  <a:lnTo>
                    <a:pt x="210" y="50"/>
                  </a:lnTo>
                  <a:lnTo>
                    <a:pt x="208" y="50"/>
                  </a:lnTo>
                  <a:lnTo>
                    <a:pt x="208" y="53"/>
                  </a:lnTo>
                  <a:lnTo>
                    <a:pt x="209" y="56"/>
                  </a:lnTo>
                  <a:lnTo>
                    <a:pt x="211" y="58"/>
                  </a:lnTo>
                  <a:lnTo>
                    <a:pt x="213" y="59"/>
                  </a:lnTo>
                  <a:lnTo>
                    <a:pt x="216" y="59"/>
                  </a:lnTo>
                  <a:lnTo>
                    <a:pt x="217" y="60"/>
                  </a:lnTo>
                  <a:lnTo>
                    <a:pt x="219" y="62"/>
                  </a:lnTo>
                  <a:lnTo>
                    <a:pt x="217" y="74"/>
                  </a:lnTo>
                  <a:lnTo>
                    <a:pt x="219" y="86"/>
                  </a:lnTo>
                  <a:lnTo>
                    <a:pt x="222" y="99"/>
                  </a:lnTo>
                  <a:lnTo>
                    <a:pt x="224" y="113"/>
                  </a:lnTo>
                  <a:lnTo>
                    <a:pt x="219" y="113"/>
                  </a:lnTo>
                  <a:lnTo>
                    <a:pt x="217" y="112"/>
                  </a:lnTo>
                  <a:lnTo>
                    <a:pt x="217" y="111"/>
                  </a:lnTo>
                  <a:lnTo>
                    <a:pt x="216" y="108"/>
                  </a:lnTo>
                  <a:lnTo>
                    <a:pt x="216" y="107"/>
                  </a:lnTo>
                  <a:lnTo>
                    <a:pt x="213" y="116"/>
                  </a:lnTo>
                  <a:lnTo>
                    <a:pt x="216" y="123"/>
                  </a:lnTo>
                  <a:lnTo>
                    <a:pt x="220" y="129"/>
                  </a:lnTo>
                  <a:lnTo>
                    <a:pt x="227" y="134"/>
                  </a:lnTo>
                  <a:lnTo>
                    <a:pt x="236" y="139"/>
                  </a:lnTo>
                  <a:lnTo>
                    <a:pt x="243" y="143"/>
                  </a:lnTo>
                  <a:lnTo>
                    <a:pt x="247" y="149"/>
                  </a:lnTo>
                  <a:lnTo>
                    <a:pt x="240" y="150"/>
                  </a:lnTo>
                  <a:lnTo>
                    <a:pt x="231" y="149"/>
                  </a:lnTo>
                  <a:lnTo>
                    <a:pt x="222" y="147"/>
                  </a:lnTo>
                  <a:lnTo>
                    <a:pt x="213" y="142"/>
                  </a:lnTo>
                  <a:lnTo>
                    <a:pt x="210" y="135"/>
                  </a:lnTo>
                  <a:lnTo>
                    <a:pt x="209" y="135"/>
                  </a:lnTo>
                  <a:lnTo>
                    <a:pt x="208" y="137"/>
                  </a:lnTo>
                  <a:lnTo>
                    <a:pt x="208" y="143"/>
                  </a:lnTo>
                  <a:lnTo>
                    <a:pt x="201" y="139"/>
                  </a:lnTo>
                  <a:lnTo>
                    <a:pt x="198" y="135"/>
                  </a:lnTo>
                  <a:lnTo>
                    <a:pt x="196" y="133"/>
                  </a:lnTo>
                  <a:lnTo>
                    <a:pt x="194" y="129"/>
                  </a:lnTo>
                  <a:lnTo>
                    <a:pt x="190" y="129"/>
                  </a:lnTo>
                  <a:lnTo>
                    <a:pt x="188" y="130"/>
                  </a:lnTo>
                  <a:lnTo>
                    <a:pt x="187" y="132"/>
                  </a:lnTo>
                  <a:lnTo>
                    <a:pt x="186" y="134"/>
                  </a:lnTo>
                  <a:lnTo>
                    <a:pt x="186" y="141"/>
                  </a:lnTo>
                  <a:lnTo>
                    <a:pt x="181" y="134"/>
                  </a:lnTo>
                  <a:lnTo>
                    <a:pt x="181" y="126"/>
                  </a:lnTo>
                  <a:lnTo>
                    <a:pt x="184" y="118"/>
                  </a:lnTo>
                  <a:lnTo>
                    <a:pt x="189" y="108"/>
                  </a:lnTo>
                  <a:lnTo>
                    <a:pt x="192" y="99"/>
                  </a:lnTo>
                  <a:lnTo>
                    <a:pt x="194" y="90"/>
                  </a:lnTo>
                  <a:lnTo>
                    <a:pt x="192" y="87"/>
                  </a:lnTo>
                  <a:lnTo>
                    <a:pt x="190" y="85"/>
                  </a:lnTo>
                  <a:lnTo>
                    <a:pt x="186" y="85"/>
                  </a:lnTo>
                  <a:lnTo>
                    <a:pt x="181" y="87"/>
                  </a:lnTo>
                  <a:lnTo>
                    <a:pt x="176" y="87"/>
                  </a:lnTo>
                  <a:lnTo>
                    <a:pt x="173" y="86"/>
                  </a:lnTo>
                  <a:lnTo>
                    <a:pt x="170" y="84"/>
                  </a:lnTo>
                  <a:lnTo>
                    <a:pt x="168" y="83"/>
                  </a:lnTo>
                  <a:lnTo>
                    <a:pt x="166" y="80"/>
                  </a:lnTo>
                  <a:lnTo>
                    <a:pt x="162" y="79"/>
                  </a:lnTo>
                  <a:lnTo>
                    <a:pt x="156" y="79"/>
                  </a:lnTo>
                  <a:lnTo>
                    <a:pt x="154" y="80"/>
                  </a:lnTo>
                  <a:lnTo>
                    <a:pt x="151" y="80"/>
                  </a:lnTo>
                  <a:lnTo>
                    <a:pt x="148" y="79"/>
                  </a:lnTo>
                  <a:lnTo>
                    <a:pt x="148" y="70"/>
                  </a:lnTo>
                  <a:lnTo>
                    <a:pt x="145" y="64"/>
                  </a:lnTo>
                  <a:lnTo>
                    <a:pt x="138" y="62"/>
                  </a:lnTo>
                  <a:lnTo>
                    <a:pt x="128" y="62"/>
                  </a:lnTo>
                  <a:lnTo>
                    <a:pt x="118" y="48"/>
                  </a:lnTo>
                  <a:lnTo>
                    <a:pt x="117" y="41"/>
                  </a:lnTo>
                  <a:lnTo>
                    <a:pt x="114" y="39"/>
                  </a:lnTo>
                  <a:lnTo>
                    <a:pt x="111" y="38"/>
                  </a:lnTo>
                  <a:lnTo>
                    <a:pt x="106" y="37"/>
                  </a:lnTo>
                  <a:lnTo>
                    <a:pt x="103" y="37"/>
                  </a:lnTo>
                  <a:lnTo>
                    <a:pt x="99" y="36"/>
                  </a:lnTo>
                  <a:lnTo>
                    <a:pt x="97" y="36"/>
                  </a:lnTo>
                  <a:lnTo>
                    <a:pt x="94" y="35"/>
                  </a:lnTo>
                  <a:lnTo>
                    <a:pt x="91" y="35"/>
                  </a:lnTo>
                  <a:lnTo>
                    <a:pt x="75" y="43"/>
                  </a:lnTo>
                  <a:lnTo>
                    <a:pt x="74" y="45"/>
                  </a:lnTo>
                  <a:lnTo>
                    <a:pt x="71" y="48"/>
                  </a:lnTo>
                  <a:lnTo>
                    <a:pt x="70" y="50"/>
                  </a:lnTo>
                  <a:lnTo>
                    <a:pt x="68" y="52"/>
                  </a:lnTo>
                  <a:lnTo>
                    <a:pt x="67" y="55"/>
                  </a:lnTo>
                  <a:lnTo>
                    <a:pt x="64" y="55"/>
                  </a:lnTo>
                  <a:lnTo>
                    <a:pt x="61" y="53"/>
                  </a:lnTo>
                  <a:lnTo>
                    <a:pt x="59" y="52"/>
                  </a:lnTo>
                  <a:lnTo>
                    <a:pt x="55" y="50"/>
                  </a:lnTo>
                  <a:lnTo>
                    <a:pt x="53" y="49"/>
                  </a:lnTo>
                  <a:lnTo>
                    <a:pt x="50" y="49"/>
                  </a:lnTo>
                  <a:lnTo>
                    <a:pt x="49" y="50"/>
                  </a:lnTo>
                  <a:lnTo>
                    <a:pt x="48" y="50"/>
                  </a:lnTo>
                  <a:lnTo>
                    <a:pt x="48" y="51"/>
                  </a:lnTo>
                  <a:lnTo>
                    <a:pt x="47" y="52"/>
                  </a:lnTo>
                  <a:lnTo>
                    <a:pt x="46" y="55"/>
                  </a:lnTo>
                  <a:lnTo>
                    <a:pt x="45" y="58"/>
                  </a:lnTo>
                  <a:lnTo>
                    <a:pt x="42" y="60"/>
                  </a:lnTo>
                  <a:lnTo>
                    <a:pt x="40" y="64"/>
                  </a:lnTo>
                  <a:lnTo>
                    <a:pt x="38" y="65"/>
                  </a:lnTo>
                  <a:lnTo>
                    <a:pt x="34" y="66"/>
                  </a:lnTo>
                  <a:lnTo>
                    <a:pt x="31" y="66"/>
                  </a:lnTo>
                  <a:lnTo>
                    <a:pt x="28" y="67"/>
                  </a:lnTo>
                  <a:lnTo>
                    <a:pt x="25" y="71"/>
                  </a:lnTo>
                  <a:lnTo>
                    <a:pt x="23" y="78"/>
                  </a:lnTo>
                  <a:lnTo>
                    <a:pt x="20" y="81"/>
                  </a:lnTo>
                  <a:lnTo>
                    <a:pt x="16" y="86"/>
                  </a:lnTo>
                  <a:lnTo>
                    <a:pt x="12" y="87"/>
                  </a:lnTo>
                  <a:lnTo>
                    <a:pt x="7" y="94"/>
                  </a:lnTo>
                  <a:lnTo>
                    <a:pt x="0" y="51"/>
                  </a:lnTo>
                  <a:lnTo>
                    <a:pt x="126" y="28"/>
                  </a:lnTo>
                  <a:lnTo>
                    <a:pt x="146" y="23"/>
                  </a:lnTo>
                  <a:lnTo>
                    <a:pt x="170" y="18"/>
                  </a:lnTo>
                  <a:lnTo>
                    <a:pt x="194" y="14"/>
                  </a:lnTo>
                  <a:lnTo>
                    <a:pt x="206" y="10"/>
                  </a:lnTo>
                  <a:lnTo>
                    <a:pt x="222" y="7"/>
                  </a:lnTo>
                  <a:lnTo>
                    <a:pt x="239" y="2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98"/>
            <p:cNvSpPr>
              <a:spLocks/>
            </p:cNvSpPr>
            <p:nvPr/>
          </p:nvSpPr>
          <p:spPr bwMode="auto">
            <a:xfrm>
              <a:off x="9310772" y="3219277"/>
              <a:ext cx="44943" cy="10067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4"/>
                </a:cxn>
                <a:cxn ang="0">
                  <a:pos x="25" y="8"/>
                </a:cxn>
                <a:cxn ang="0">
                  <a:pos x="24" y="14"/>
                </a:cxn>
                <a:cxn ang="0">
                  <a:pos x="21" y="20"/>
                </a:cxn>
                <a:cxn ang="0">
                  <a:pos x="19" y="27"/>
                </a:cxn>
                <a:cxn ang="0">
                  <a:pos x="18" y="34"/>
                </a:cxn>
                <a:cxn ang="0">
                  <a:pos x="20" y="40"/>
                </a:cxn>
                <a:cxn ang="0">
                  <a:pos x="6" y="56"/>
                </a:cxn>
                <a:cxn ang="0">
                  <a:pos x="0" y="56"/>
                </a:cxn>
                <a:cxn ang="0">
                  <a:pos x="2" y="44"/>
                </a:cxn>
                <a:cxn ang="0">
                  <a:pos x="6" y="32"/>
                </a:cxn>
                <a:cxn ang="0">
                  <a:pos x="12" y="22"/>
                </a:cxn>
                <a:cxn ang="0">
                  <a:pos x="12" y="16"/>
                </a:cxn>
                <a:cxn ang="0">
                  <a:pos x="10" y="14"/>
                </a:cxn>
                <a:cxn ang="0">
                  <a:pos x="6" y="14"/>
                </a:cxn>
                <a:cxn ang="0">
                  <a:pos x="7" y="11"/>
                </a:cxn>
                <a:cxn ang="0">
                  <a:pos x="10" y="8"/>
                </a:cxn>
                <a:cxn ang="0">
                  <a:pos x="13" y="6"/>
                </a:cxn>
                <a:cxn ang="0">
                  <a:pos x="16" y="5"/>
                </a:cxn>
                <a:cxn ang="0">
                  <a:pos x="20" y="0"/>
                </a:cxn>
              </a:cxnLst>
              <a:rect l="0" t="0" r="r" b="b"/>
              <a:pathLst>
                <a:path w="25" h="56">
                  <a:moveTo>
                    <a:pt x="20" y="0"/>
                  </a:moveTo>
                  <a:lnTo>
                    <a:pt x="25" y="4"/>
                  </a:lnTo>
                  <a:lnTo>
                    <a:pt x="25" y="8"/>
                  </a:lnTo>
                  <a:lnTo>
                    <a:pt x="24" y="14"/>
                  </a:lnTo>
                  <a:lnTo>
                    <a:pt x="21" y="20"/>
                  </a:lnTo>
                  <a:lnTo>
                    <a:pt x="19" y="27"/>
                  </a:lnTo>
                  <a:lnTo>
                    <a:pt x="18" y="34"/>
                  </a:lnTo>
                  <a:lnTo>
                    <a:pt x="20" y="40"/>
                  </a:lnTo>
                  <a:lnTo>
                    <a:pt x="6" y="56"/>
                  </a:lnTo>
                  <a:lnTo>
                    <a:pt x="0" y="56"/>
                  </a:lnTo>
                  <a:lnTo>
                    <a:pt x="2" y="44"/>
                  </a:lnTo>
                  <a:lnTo>
                    <a:pt x="6" y="32"/>
                  </a:lnTo>
                  <a:lnTo>
                    <a:pt x="12" y="22"/>
                  </a:lnTo>
                  <a:lnTo>
                    <a:pt x="12" y="16"/>
                  </a:lnTo>
                  <a:lnTo>
                    <a:pt x="10" y="14"/>
                  </a:lnTo>
                  <a:lnTo>
                    <a:pt x="6" y="14"/>
                  </a:lnTo>
                  <a:lnTo>
                    <a:pt x="7" y="11"/>
                  </a:lnTo>
                  <a:lnTo>
                    <a:pt x="10" y="8"/>
                  </a:lnTo>
                  <a:lnTo>
                    <a:pt x="13" y="6"/>
                  </a:lnTo>
                  <a:lnTo>
                    <a:pt x="16" y="5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99"/>
            <p:cNvSpPr>
              <a:spLocks/>
            </p:cNvSpPr>
            <p:nvPr/>
          </p:nvSpPr>
          <p:spPr bwMode="auto">
            <a:xfrm>
              <a:off x="7482525" y="3609375"/>
              <a:ext cx="1105577" cy="393694"/>
            </a:xfrm>
            <a:custGeom>
              <a:avLst/>
              <a:gdLst/>
              <a:ahLst/>
              <a:cxnLst>
                <a:cxn ang="0">
                  <a:pos x="615" y="2"/>
                </a:cxn>
                <a:cxn ang="0">
                  <a:pos x="612" y="11"/>
                </a:cxn>
                <a:cxn ang="0">
                  <a:pos x="612" y="22"/>
                </a:cxn>
                <a:cxn ang="0">
                  <a:pos x="601" y="32"/>
                </a:cxn>
                <a:cxn ang="0">
                  <a:pos x="587" y="47"/>
                </a:cxn>
                <a:cxn ang="0">
                  <a:pos x="572" y="54"/>
                </a:cxn>
                <a:cxn ang="0">
                  <a:pos x="558" y="65"/>
                </a:cxn>
                <a:cxn ang="0">
                  <a:pos x="556" y="62"/>
                </a:cxn>
                <a:cxn ang="0">
                  <a:pos x="555" y="60"/>
                </a:cxn>
                <a:cxn ang="0">
                  <a:pos x="549" y="61"/>
                </a:cxn>
                <a:cxn ang="0">
                  <a:pos x="547" y="64"/>
                </a:cxn>
                <a:cxn ang="0">
                  <a:pos x="544" y="69"/>
                </a:cxn>
                <a:cxn ang="0">
                  <a:pos x="539" y="71"/>
                </a:cxn>
                <a:cxn ang="0">
                  <a:pos x="534" y="79"/>
                </a:cxn>
                <a:cxn ang="0">
                  <a:pos x="521" y="91"/>
                </a:cxn>
                <a:cxn ang="0">
                  <a:pos x="504" y="107"/>
                </a:cxn>
                <a:cxn ang="0">
                  <a:pos x="481" y="117"/>
                </a:cxn>
                <a:cxn ang="0">
                  <a:pos x="462" y="133"/>
                </a:cxn>
                <a:cxn ang="0">
                  <a:pos x="447" y="153"/>
                </a:cxn>
                <a:cxn ang="0">
                  <a:pos x="441" y="177"/>
                </a:cxn>
                <a:cxn ang="0">
                  <a:pos x="219" y="201"/>
                </a:cxn>
                <a:cxn ang="0">
                  <a:pos x="114" y="212"/>
                </a:cxn>
                <a:cxn ang="0">
                  <a:pos x="31" y="218"/>
                </a:cxn>
                <a:cxn ang="0">
                  <a:pos x="0" y="217"/>
                </a:cxn>
                <a:cxn ang="0">
                  <a:pos x="3" y="215"/>
                </a:cxn>
                <a:cxn ang="0">
                  <a:pos x="7" y="200"/>
                </a:cxn>
                <a:cxn ang="0">
                  <a:pos x="12" y="181"/>
                </a:cxn>
                <a:cxn ang="0">
                  <a:pos x="8" y="175"/>
                </a:cxn>
                <a:cxn ang="0">
                  <a:pos x="15" y="170"/>
                </a:cxn>
                <a:cxn ang="0">
                  <a:pos x="20" y="167"/>
                </a:cxn>
                <a:cxn ang="0">
                  <a:pos x="20" y="160"/>
                </a:cxn>
                <a:cxn ang="0">
                  <a:pos x="19" y="155"/>
                </a:cxn>
                <a:cxn ang="0">
                  <a:pos x="21" y="152"/>
                </a:cxn>
                <a:cxn ang="0">
                  <a:pos x="24" y="151"/>
                </a:cxn>
                <a:cxn ang="0">
                  <a:pos x="28" y="149"/>
                </a:cxn>
                <a:cxn ang="0">
                  <a:pos x="31" y="141"/>
                </a:cxn>
                <a:cxn ang="0">
                  <a:pos x="35" y="135"/>
                </a:cxn>
                <a:cxn ang="0">
                  <a:pos x="36" y="133"/>
                </a:cxn>
                <a:cxn ang="0">
                  <a:pos x="34" y="132"/>
                </a:cxn>
                <a:cxn ang="0">
                  <a:pos x="30" y="127"/>
                </a:cxn>
                <a:cxn ang="0">
                  <a:pos x="36" y="117"/>
                </a:cxn>
                <a:cxn ang="0">
                  <a:pos x="38" y="107"/>
                </a:cxn>
                <a:cxn ang="0">
                  <a:pos x="38" y="104"/>
                </a:cxn>
                <a:cxn ang="0">
                  <a:pos x="41" y="100"/>
                </a:cxn>
                <a:cxn ang="0">
                  <a:pos x="39" y="95"/>
                </a:cxn>
                <a:cxn ang="0">
                  <a:pos x="44" y="93"/>
                </a:cxn>
                <a:cxn ang="0">
                  <a:pos x="48" y="79"/>
                </a:cxn>
                <a:cxn ang="0">
                  <a:pos x="151" y="70"/>
                </a:cxn>
                <a:cxn ang="0">
                  <a:pos x="152" y="62"/>
                </a:cxn>
                <a:cxn ang="0">
                  <a:pos x="151" y="57"/>
                </a:cxn>
                <a:cxn ang="0">
                  <a:pos x="149" y="56"/>
                </a:cxn>
                <a:cxn ang="0">
                  <a:pos x="179" y="53"/>
                </a:cxn>
                <a:cxn ang="0">
                  <a:pos x="251" y="47"/>
                </a:cxn>
                <a:cxn ang="0">
                  <a:pos x="340" y="37"/>
                </a:cxn>
                <a:cxn ang="0">
                  <a:pos x="411" y="32"/>
                </a:cxn>
                <a:cxn ang="0">
                  <a:pos x="471" y="23"/>
                </a:cxn>
                <a:cxn ang="0">
                  <a:pos x="524" y="16"/>
                </a:cxn>
                <a:cxn ang="0">
                  <a:pos x="584" y="7"/>
                </a:cxn>
              </a:cxnLst>
              <a:rect l="0" t="0" r="r" b="b"/>
              <a:pathLst>
                <a:path w="615" h="219">
                  <a:moveTo>
                    <a:pt x="612" y="0"/>
                  </a:moveTo>
                  <a:lnTo>
                    <a:pt x="615" y="2"/>
                  </a:lnTo>
                  <a:lnTo>
                    <a:pt x="615" y="6"/>
                  </a:lnTo>
                  <a:lnTo>
                    <a:pt x="612" y="11"/>
                  </a:lnTo>
                  <a:lnTo>
                    <a:pt x="611" y="16"/>
                  </a:lnTo>
                  <a:lnTo>
                    <a:pt x="612" y="22"/>
                  </a:lnTo>
                  <a:lnTo>
                    <a:pt x="605" y="26"/>
                  </a:lnTo>
                  <a:lnTo>
                    <a:pt x="601" y="32"/>
                  </a:lnTo>
                  <a:lnTo>
                    <a:pt x="596" y="48"/>
                  </a:lnTo>
                  <a:lnTo>
                    <a:pt x="587" y="47"/>
                  </a:lnTo>
                  <a:lnTo>
                    <a:pt x="579" y="49"/>
                  </a:lnTo>
                  <a:lnTo>
                    <a:pt x="572" y="54"/>
                  </a:lnTo>
                  <a:lnTo>
                    <a:pt x="562" y="68"/>
                  </a:lnTo>
                  <a:lnTo>
                    <a:pt x="558" y="65"/>
                  </a:lnTo>
                  <a:lnTo>
                    <a:pt x="556" y="64"/>
                  </a:lnTo>
                  <a:lnTo>
                    <a:pt x="556" y="62"/>
                  </a:lnTo>
                  <a:lnTo>
                    <a:pt x="555" y="61"/>
                  </a:lnTo>
                  <a:lnTo>
                    <a:pt x="555" y="60"/>
                  </a:lnTo>
                  <a:lnTo>
                    <a:pt x="552" y="60"/>
                  </a:lnTo>
                  <a:lnTo>
                    <a:pt x="549" y="61"/>
                  </a:lnTo>
                  <a:lnTo>
                    <a:pt x="548" y="63"/>
                  </a:lnTo>
                  <a:lnTo>
                    <a:pt x="547" y="64"/>
                  </a:lnTo>
                  <a:lnTo>
                    <a:pt x="546" y="67"/>
                  </a:lnTo>
                  <a:lnTo>
                    <a:pt x="544" y="69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7" y="70"/>
                  </a:lnTo>
                  <a:lnTo>
                    <a:pt x="534" y="79"/>
                  </a:lnTo>
                  <a:lnTo>
                    <a:pt x="531" y="90"/>
                  </a:lnTo>
                  <a:lnTo>
                    <a:pt x="521" y="91"/>
                  </a:lnTo>
                  <a:lnTo>
                    <a:pt x="512" y="98"/>
                  </a:lnTo>
                  <a:lnTo>
                    <a:pt x="504" y="107"/>
                  </a:lnTo>
                  <a:lnTo>
                    <a:pt x="497" y="116"/>
                  </a:lnTo>
                  <a:lnTo>
                    <a:pt x="481" y="117"/>
                  </a:lnTo>
                  <a:lnTo>
                    <a:pt x="469" y="123"/>
                  </a:lnTo>
                  <a:lnTo>
                    <a:pt x="462" y="133"/>
                  </a:lnTo>
                  <a:lnTo>
                    <a:pt x="459" y="147"/>
                  </a:lnTo>
                  <a:lnTo>
                    <a:pt x="447" y="153"/>
                  </a:lnTo>
                  <a:lnTo>
                    <a:pt x="441" y="153"/>
                  </a:lnTo>
                  <a:lnTo>
                    <a:pt x="441" y="177"/>
                  </a:lnTo>
                  <a:lnTo>
                    <a:pt x="331" y="189"/>
                  </a:lnTo>
                  <a:lnTo>
                    <a:pt x="219" y="201"/>
                  </a:lnTo>
                  <a:lnTo>
                    <a:pt x="166" y="205"/>
                  </a:lnTo>
                  <a:lnTo>
                    <a:pt x="114" y="212"/>
                  </a:lnTo>
                  <a:lnTo>
                    <a:pt x="62" y="217"/>
                  </a:lnTo>
                  <a:lnTo>
                    <a:pt x="31" y="218"/>
                  </a:lnTo>
                  <a:lnTo>
                    <a:pt x="0" y="219"/>
                  </a:lnTo>
                  <a:lnTo>
                    <a:pt x="0" y="217"/>
                  </a:lnTo>
                  <a:lnTo>
                    <a:pt x="2" y="216"/>
                  </a:lnTo>
                  <a:lnTo>
                    <a:pt x="3" y="215"/>
                  </a:lnTo>
                  <a:lnTo>
                    <a:pt x="10" y="211"/>
                  </a:lnTo>
                  <a:lnTo>
                    <a:pt x="7" y="200"/>
                  </a:lnTo>
                  <a:lnTo>
                    <a:pt x="8" y="190"/>
                  </a:lnTo>
                  <a:lnTo>
                    <a:pt x="12" y="181"/>
                  </a:lnTo>
                  <a:lnTo>
                    <a:pt x="8" y="177"/>
                  </a:lnTo>
                  <a:lnTo>
                    <a:pt x="8" y="175"/>
                  </a:lnTo>
                  <a:lnTo>
                    <a:pt x="10" y="173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20" y="167"/>
                  </a:lnTo>
                  <a:lnTo>
                    <a:pt x="21" y="163"/>
                  </a:lnTo>
                  <a:lnTo>
                    <a:pt x="20" y="160"/>
                  </a:lnTo>
                  <a:lnTo>
                    <a:pt x="20" y="158"/>
                  </a:lnTo>
                  <a:lnTo>
                    <a:pt x="19" y="155"/>
                  </a:lnTo>
                  <a:lnTo>
                    <a:pt x="20" y="153"/>
                  </a:lnTo>
                  <a:lnTo>
                    <a:pt x="21" y="152"/>
                  </a:lnTo>
                  <a:lnTo>
                    <a:pt x="22" y="152"/>
                  </a:lnTo>
                  <a:lnTo>
                    <a:pt x="24" y="151"/>
                  </a:lnTo>
                  <a:lnTo>
                    <a:pt x="27" y="151"/>
                  </a:lnTo>
                  <a:lnTo>
                    <a:pt x="28" y="149"/>
                  </a:lnTo>
                  <a:lnTo>
                    <a:pt x="30" y="145"/>
                  </a:lnTo>
                  <a:lnTo>
                    <a:pt x="31" y="141"/>
                  </a:lnTo>
                  <a:lnTo>
                    <a:pt x="34" y="138"/>
                  </a:lnTo>
                  <a:lnTo>
                    <a:pt x="35" y="135"/>
                  </a:lnTo>
                  <a:lnTo>
                    <a:pt x="36" y="134"/>
                  </a:lnTo>
                  <a:lnTo>
                    <a:pt x="36" y="133"/>
                  </a:lnTo>
                  <a:lnTo>
                    <a:pt x="35" y="132"/>
                  </a:lnTo>
                  <a:lnTo>
                    <a:pt x="34" y="132"/>
                  </a:lnTo>
                  <a:lnTo>
                    <a:pt x="31" y="130"/>
                  </a:lnTo>
                  <a:lnTo>
                    <a:pt x="30" y="127"/>
                  </a:lnTo>
                  <a:lnTo>
                    <a:pt x="32" y="121"/>
                  </a:lnTo>
                  <a:lnTo>
                    <a:pt x="36" y="117"/>
                  </a:lnTo>
                  <a:lnTo>
                    <a:pt x="38" y="112"/>
                  </a:lnTo>
                  <a:lnTo>
                    <a:pt x="38" y="107"/>
                  </a:lnTo>
                  <a:lnTo>
                    <a:pt x="36" y="104"/>
                  </a:lnTo>
                  <a:lnTo>
                    <a:pt x="38" y="104"/>
                  </a:lnTo>
                  <a:lnTo>
                    <a:pt x="41" y="102"/>
                  </a:lnTo>
                  <a:lnTo>
                    <a:pt x="41" y="100"/>
                  </a:lnTo>
                  <a:lnTo>
                    <a:pt x="39" y="98"/>
                  </a:lnTo>
                  <a:lnTo>
                    <a:pt x="39" y="95"/>
                  </a:lnTo>
                  <a:lnTo>
                    <a:pt x="38" y="93"/>
                  </a:lnTo>
                  <a:lnTo>
                    <a:pt x="44" y="93"/>
                  </a:lnTo>
                  <a:lnTo>
                    <a:pt x="44" y="83"/>
                  </a:lnTo>
                  <a:lnTo>
                    <a:pt x="48" y="79"/>
                  </a:lnTo>
                  <a:lnTo>
                    <a:pt x="100" y="76"/>
                  </a:lnTo>
                  <a:lnTo>
                    <a:pt x="151" y="70"/>
                  </a:lnTo>
                  <a:lnTo>
                    <a:pt x="151" y="64"/>
                  </a:lnTo>
                  <a:lnTo>
                    <a:pt x="152" y="62"/>
                  </a:lnTo>
                  <a:lnTo>
                    <a:pt x="152" y="60"/>
                  </a:lnTo>
                  <a:lnTo>
                    <a:pt x="151" y="57"/>
                  </a:lnTo>
                  <a:lnTo>
                    <a:pt x="150" y="56"/>
                  </a:lnTo>
                  <a:lnTo>
                    <a:pt x="149" y="56"/>
                  </a:lnTo>
                  <a:lnTo>
                    <a:pt x="163" y="55"/>
                  </a:lnTo>
                  <a:lnTo>
                    <a:pt x="179" y="53"/>
                  </a:lnTo>
                  <a:lnTo>
                    <a:pt x="197" y="51"/>
                  </a:lnTo>
                  <a:lnTo>
                    <a:pt x="251" y="47"/>
                  </a:lnTo>
                  <a:lnTo>
                    <a:pt x="308" y="42"/>
                  </a:lnTo>
                  <a:lnTo>
                    <a:pt x="340" y="37"/>
                  </a:lnTo>
                  <a:lnTo>
                    <a:pt x="371" y="34"/>
                  </a:lnTo>
                  <a:lnTo>
                    <a:pt x="411" y="32"/>
                  </a:lnTo>
                  <a:lnTo>
                    <a:pt x="449" y="28"/>
                  </a:lnTo>
                  <a:lnTo>
                    <a:pt x="471" y="23"/>
                  </a:lnTo>
                  <a:lnTo>
                    <a:pt x="492" y="20"/>
                  </a:lnTo>
                  <a:lnTo>
                    <a:pt x="524" y="16"/>
                  </a:lnTo>
                  <a:lnTo>
                    <a:pt x="554" y="13"/>
                  </a:lnTo>
                  <a:lnTo>
                    <a:pt x="584" y="7"/>
                  </a:lnTo>
                  <a:lnTo>
                    <a:pt x="612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00"/>
            <p:cNvSpPr>
              <a:spLocks/>
            </p:cNvSpPr>
            <p:nvPr/>
          </p:nvSpPr>
          <p:spPr bwMode="auto">
            <a:xfrm>
              <a:off x="8278900" y="3483537"/>
              <a:ext cx="1119959" cy="501555"/>
            </a:xfrm>
            <a:custGeom>
              <a:avLst/>
              <a:gdLst/>
              <a:ahLst/>
              <a:cxnLst>
                <a:cxn ang="0">
                  <a:pos x="598" y="21"/>
                </a:cxn>
                <a:cxn ang="0">
                  <a:pos x="598" y="25"/>
                </a:cxn>
                <a:cxn ang="0">
                  <a:pos x="574" y="22"/>
                </a:cxn>
                <a:cxn ang="0">
                  <a:pos x="586" y="34"/>
                </a:cxn>
                <a:cxn ang="0">
                  <a:pos x="570" y="39"/>
                </a:cxn>
                <a:cxn ang="0">
                  <a:pos x="556" y="50"/>
                </a:cxn>
                <a:cxn ang="0">
                  <a:pos x="537" y="36"/>
                </a:cxn>
                <a:cxn ang="0">
                  <a:pos x="558" y="63"/>
                </a:cxn>
                <a:cxn ang="0">
                  <a:pos x="567" y="57"/>
                </a:cxn>
                <a:cxn ang="0">
                  <a:pos x="574" y="58"/>
                </a:cxn>
                <a:cxn ang="0">
                  <a:pos x="592" y="68"/>
                </a:cxn>
                <a:cxn ang="0">
                  <a:pos x="604" y="78"/>
                </a:cxn>
                <a:cxn ang="0">
                  <a:pos x="614" y="55"/>
                </a:cxn>
                <a:cxn ang="0">
                  <a:pos x="623" y="78"/>
                </a:cxn>
                <a:cxn ang="0">
                  <a:pos x="604" y="106"/>
                </a:cxn>
                <a:cxn ang="0">
                  <a:pos x="580" y="98"/>
                </a:cxn>
                <a:cxn ang="0">
                  <a:pos x="571" y="104"/>
                </a:cxn>
                <a:cxn ang="0">
                  <a:pos x="564" y="98"/>
                </a:cxn>
                <a:cxn ang="0">
                  <a:pos x="560" y="110"/>
                </a:cxn>
                <a:cxn ang="0">
                  <a:pos x="545" y="114"/>
                </a:cxn>
                <a:cxn ang="0">
                  <a:pos x="569" y="127"/>
                </a:cxn>
                <a:cxn ang="0">
                  <a:pos x="567" y="135"/>
                </a:cxn>
                <a:cxn ang="0">
                  <a:pos x="560" y="152"/>
                </a:cxn>
                <a:cxn ang="0">
                  <a:pos x="540" y="148"/>
                </a:cxn>
                <a:cxn ang="0">
                  <a:pos x="569" y="154"/>
                </a:cxn>
                <a:cxn ang="0">
                  <a:pos x="585" y="148"/>
                </a:cxn>
                <a:cxn ang="0">
                  <a:pos x="588" y="162"/>
                </a:cxn>
                <a:cxn ang="0">
                  <a:pos x="581" y="168"/>
                </a:cxn>
                <a:cxn ang="0">
                  <a:pos x="564" y="174"/>
                </a:cxn>
                <a:cxn ang="0">
                  <a:pos x="530" y="197"/>
                </a:cxn>
                <a:cxn ang="0">
                  <a:pos x="522" y="187"/>
                </a:cxn>
                <a:cxn ang="0">
                  <a:pos x="509" y="218"/>
                </a:cxn>
                <a:cxn ang="0">
                  <a:pos x="493" y="244"/>
                </a:cxn>
                <a:cxn ang="0">
                  <a:pos x="462" y="274"/>
                </a:cxn>
                <a:cxn ang="0">
                  <a:pos x="435" y="266"/>
                </a:cxn>
                <a:cxn ang="0">
                  <a:pos x="415" y="253"/>
                </a:cxn>
                <a:cxn ang="0">
                  <a:pos x="403" y="247"/>
                </a:cxn>
                <a:cxn ang="0">
                  <a:pos x="396" y="240"/>
                </a:cxn>
                <a:cxn ang="0">
                  <a:pos x="368" y="221"/>
                </a:cxn>
                <a:cxn ang="0">
                  <a:pos x="333" y="210"/>
                </a:cxn>
                <a:cxn ang="0">
                  <a:pos x="266" y="214"/>
                </a:cxn>
                <a:cxn ang="0">
                  <a:pos x="179" y="203"/>
                </a:cxn>
                <a:cxn ang="0">
                  <a:pos x="129" y="215"/>
                </a:cxn>
                <a:cxn ang="0">
                  <a:pos x="106" y="225"/>
                </a:cxn>
                <a:cxn ang="0">
                  <a:pos x="83" y="236"/>
                </a:cxn>
                <a:cxn ang="0">
                  <a:pos x="0" y="247"/>
                </a:cxn>
                <a:cxn ang="0">
                  <a:pos x="18" y="219"/>
                </a:cxn>
                <a:cxn ang="0">
                  <a:pos x="20" y="203"/>
                </a:cxn>
                <a:cxn ang="0">
                  <a:pos x="61" y="183"/>
                </a:cxn>
                <a:cxn ang="0">
                  <a:pos x="88" y="163"/>
                </a:cxn>
                <a:cxn ang="0">
                  <a:pos x="112" y="139"/>
                </a:cxn>
                <a:cxn ang="0">
                  <a:pos x="132" y="126"/>
                </a:cxn>
                <a:cxn ang="0">
                  <a:pos x="158" y="112"/>
                </a:cxn>
                <a:cxn ang="0">
                  <a:pos x="175" y="70"/>
                </a:cxn>
                <a:cxn ang="0">
                  <a:pos x="347" y="48"/>
                </a:cxn>
                <a:cxn ang="0">
                  <a:pos x="494" y="18"/>
                </a:cxn>
                <a:cxn ang="0">
                  <a:pos x="576" y="0"/>
                </a:cxn>
              </a:cxnLst>
              <a:rect l="0" t="0" r="r" b="b"/>
              <a:pathLst>
                <a:path w="623" h="279">
                  <a:moveTo>
                    <a:pt x="576" y="0"/>
                  </a:moveTo>
                  <a:lnTo>
                    <a:pt x="586" y="2"/>
                  </a:lnTo>
                  <a:lnTo>
                    <a:pt x="593" y="9"/>
                  </a:lnTo>
                  <a:lnTo>
                    <a:pt x="600" y="22"/>
                  </a:lnTo>
                  <a:lnTo>
                    <a:pt x="598" y="21"/>
                  </a:lnTo>
                  <a:lnTo>
                    <a:pt x="597" y="19"/>
                  </a:lnTo>
                  <a:lnTo>
                    <a:pt x="592" y="16"/>
                  </a:lnTo>
                  <a:lnTo>
                    <a:pt x="592" y="20"/>
                  </a:lnTo>
                  <a:lnTo>
                    <a:pt x="593" y="22"/>
                  </a:lnTo>
                  <a:lnTo>
                    <a:pt x="598" y="25"/>
                  </a:lnTo>
                  <a:lnTo>
                    <a:pt x="593" y="27"/>
                  </a:lnTo>
                  <a:lnTo>
                    <a:pt x="590" y="25"/>
                  </a:lnTo>
                  <a:lnTo>
                    <a:pt x="585" y="21"/>
                  </a:lnTo>
                  <a:lnTo>
                    <a:pt x="580" y="20"/>
                  </a:lnTo>
                  <a:lnTo>
                    <a:pt x="574" y="22"/>
                  </a:lnTo>
                  <a:lnTo>
                    <a:pt x="578" y="26"/>
                  </a:lnTo>
                  <a:lnTo>
                    <a:pt x="580" y="27"/>
                  </a:lnTo>
                  <a:lnTo>
                    <a:pt x="584" y="27"/>
                  </a:lnTo>
                  <a:lnTo>
                    <a:pt x="586" y="29"/>
                  </a:lnTo>
                  <a:lnTo>
                    <a:pt x="586" y="34"/>
                  </a:lnTo>
                  <a:lnTo>
                    <a:pt x="583" y="34"/>
                  </a:lnTo>
                  <a:lnTo>
                    <a:pt x="580" y="35"/>
                  </a:lnTo>
                  <a:lnTo>
                    <a:pt x="576" y="35"/>
                  </a:lnTo>
                  <a:lnTo>
                    <a:pt x="573" y="36"/>
                  </a:lnTo>
                  <a:lnTo>
                    <a:pt x="570" y="39"/>
                  </a:lnTo>
                  <a:lnTo>
                    <a:pt x="569" y="41"/>
                  </a:lnTo>
                  <a:lnTo>
                    <a:pt x="567" y="44"/>
                  </a:lnTo>
                  <a:lnTo>
                    <a:pt x="560" y="54"/>
                  </a:lnTo>
                  <a:lnTo>
                    <a:pt x="558" y="51"/>
                  </a:lnTo>
                  <a:lnTo>
                    <a:pt x="556" y="50"/>
                  </a:lnTo>
                  <a:lnTo>
                    <a:pt x="547" y="50"/>
                  </a:lnTo>
                  <a:lnTo>
                    <a:pt x="545" y="43"/>
                  </a:lnTo>
                  <a:lnTo>
                    <a:pt x="544" y="35"/>
                  </a:lnTo>
                  <a:lnTo>
                    <a:pt x="541" y="28"/>
                  </a:lnTo>
                  <a:lnTo>
                    <a:pt x="537" y="36"/>
                  </a:lnTo>
                  <a:lnTo>
                    <a:pt x="538" y="43"/>
                  </a:lnTo>
                  <a:lnTo>
                    <a:pt x="545" y="57"/>
                  </a:lnTo>
                  <a:lnTo>
                    <a:pt x="547" y="64"/>
                  </a:lnTo>
                  <a:lnTo>
                    <a:pt x="556" y="64"/>
                  </a:lnTo>
                  <a:lnTo>
                    <a:pt x="558" y="63"/>
                  </a:lnTo>
                  <a:lnTo>
                    <a:pt x="562" y="61"/>
                  </a:lnTo>
                  <a:lnTo>
                    <a:pt x="564" y="58"/>
                  </a:lnTo>
                  <a:lnTo>
                    <a:pt x="566" y="57"/>
                  </a:lnTo>
                  <a:lnTo>
                    <a:pt x="567" y="56"/>
                  </a:lnTo>
                  <a:lnTo>
                    <a:pt x="567" y="57"/>
                  </a:lnTo>
                  <a:lnTo>
                    <a:pt x="569" y="57"/>
                  </a:lnTo>
                  <a:lnTo>
                    <a:pt x="569" y="58"/>
                  </a:lnTo>
                  <a:lnTo>
                    <a:pt x="570" y="60"/>
                  </a:lnTo>
                  <a:lnTo>
                    <a:pt x="572" y="60"/>
                  </a:lnTo>
                  <a:lnTo>
                    <a:pt x="574" y="58"/>
                  </a:lnTo>
                  <a:lnTo>
                    <a:pt x="584" y="55"/>
                  </a:lnTo>
                  <a:lnTo>
                    <a:pt x="594" y="50"/>
                  </a:lnTo>
                  <a:lnTo>
                    <a:pt x="597" y="57"/>
                  </a:lnTo>
                  <a:lnTo>
                    <a:pt x="597" y="63"/>
                  </a:lnTo>
                  <a:lnTo>
                    <a:pt x="592" y="68"/>
                  </a:lnTo>
                  <a:lnTo>
                    <a:pt x="594" y="69"/>
                  </a:lnTo>
                  <a:lnTo>
                    <a:pt x="595" y="71"/>
                  </a:lnTo>
                  <a:lnTo>
                    <a:pt x="595" y="77"/>
                  </a:lnTo>
                  <a:lnTo>
                    <a:pt x="598" y="82"/>
                  </a:lnTo>
                  <a:lnTo>
                    <a:pt x="604" y="78"/>
                  </a:lnTo>
                  <a:lnTo>
                    <a:pt x="605" y="74"/>
                  </a:lnTo>
                  <a:lnTo>
                    <a:pt x="605" y="61"/>
                  </a:lnTo>
                  <a:lnTo>
                    <a:pt x="606" y="56"/>
                  </a:lnTo>
                  <a:lnTo>
                    <a:pt x="612" y="56"/>
                  </a:lnTo>
                  <a:lnTo>
                    <a:pt x="614" y="55"/>
                  </a:lnTo>
                  <a:lnTo>
                    <a:pt x="614" y="54"/>
                  </a:lnTo>
                  <a:lnTo>
                    <a:pt x="619" y="57"/>
                  </a:lnTo>
                  <a:lnTo>
                    <a:pt x="622" y="63"/>
                  </a:lnTo>
                  <a:lnTo>
                    <a:pt x="623" y="70"/>
                  </a:lnTo>
                  <a:lnTo>
                    <a:pt x="623" y="78"/>
                  </a:lnTo>
                  <a:lnTo>
                    <a:pt x="614" y="78"/>
                  </a:lnTo>
                  <a:lnTo>
                    <a:pt x="613" y="83"/>
                  </a:lnTo>
                  <a:lnTo>
                    <a:pt x="611" y="91"/>
                  </a:lnTo>
                  <a:lnTo>
                    <a:pt x="607" y="99"/>
                  </a:lnTo>
                  <a:lnTo>
                    <a:pt x="604" y="106"/>
                  </a:lnTo>
                  <a:lnTo>
                    <a:pt x="597" y="106"/>
                  </a:lnTo>
                  <a:lnTo>
                    <a:pt x="591" y="107"/>
                  </a:lnTo>
                  <a:lnTo>
                    <a:pt x="585" y="106"/>
                  </a:lnTo>
                  <a:lnTo>
                    <a:pt x="581" y="104"/>
                  </a:lnTo>
                  <a:lnTo>
                    <a:pt x="580" y="98"/>
                  </a:lnTo>
                  <a:lnTo>
                    <a:pt x="578" y="100"/>
                  </a:lnTo>
                  <a:lnTo>
                    <a:pt x="578" y="106"/>
                  </a:lnTo>
                  <a:lnTo>
                    <a:pt x="574" y="106"/>
                  </a:lnTo>
                  <a:lnTo>
                    <a:pt x="572" y="105"/>
                  </a:lnTo>
                  <a:lnTo>
                    <a:pt x="571" y="104"/>
                  </a:lnTo>
                  <a:lnTo>
                    <a:pt x="571" y="97"/>
                  </a:lnTo>
                  <a:lnTo>
                    <a:pt x="570" y="96"/>
                  </a:lnTo>
                  <a:lnTo>
                    <a:pt x="567" y="96"/>
                  </a:lnTo>
                  <a:lnTo>
                    <a:pt x="565" y="97"/>
                  </a:lnTo>
                  <a:lnTo>
                    <a:pt x="564" y="98"/>
                  </a:lnTo>
                  <a:lnTo>
                    <a:pt x="564" y="100"/>
                  </a:lnTo>
                  <a:lnTo>
                    <a:pt x="563" y="103"/>
                  </a:lnTo>
                  <a:lnTo>
                    <a:pt x="563" y="106"/>
                  </a:lnTo>
                  <a:lnTo>
                    <a:pt x="562" y="109"/>
                  </a:lnTo>
                  <a:lnTo>
                    <a:pt x="560" y="110"/>
                  </a:lnTo>
                  <a:lnTo>
                    <a:pt x="550" y="110"/>
                  </a:lnTo>
                  <a:lnTo>
                    <a:pt x="536" y="105"/>
                  </a:lnTo>
                  <a:lnTo>
                    <a:pt x="530" y="106"/>
                  </a:lnTo>
                  <a:lnTo>
                    <a:pt x="537" y="112"/>
                  </a:lnTo>
                  <a:lnTo>
                    <a:pt x="545" y="114"/>
                  </a:lnTo>
                  <a:lnTo>
                    <a:pt x="556" y="117"/>
                  </a:lnTo>
                  <a:lnTo>
                    <a:pt x="574" y="121"/>
                  </a:lnTo>
                  <a:lnTo>
                    <a:pt x="574" y="125"/>
                  </a:lnTo>
                  <a:lnTo>
                    <a:pt x="572" y="127"/>
                  </a:lnTo>
                  <a:lnTo>
                    <a:pt x="569" y="127"/>
                  </a:lnTo>
                  <a:lnTo>
                    <a:pt x="566" y="130"/>
                  </a:lnTo>
                  <a:lnTo>
                    <a:pt x="565" y="132"/>
                  </a:lnTo>
                  <a:lnTo>
                    <a:pt x="566" y="133"/>
                  </a:lnTo>
                  <a:lnTo>
                    <a:pt x="566" y="134"/>
                  </a:lnTo>
                  <a:lnTo>
                    <a:pt x="567" y="135"/>
                  </a:lnTo>
                  <a:lnTo>
                    <a:pt x="572" y="135"/>
                  </a:lnTo>
                  <a:lnTo>
                    <a:pt x="572" y="137"/>
                  </a:lnTo>
                  <a:lnTo>
                    <a:pt x="573" y="138"/>
                  </a:lnTo>
                  <a:lnTo>
                    <a:pt x="572" y="140"/>
                  </a:lnTo>
                  <a:lnTo>
                    <a:pt x="560" y="152"/>
                  </a:lnTo>
                  <a:lnTo>
                    <a:pt x="550" y="146"/>
                  </a:lnTo>
                  <a:lnTo>
                    <a:pt x="538" y="140"/>
                  </a:lnTo>
                  <a:lnTo>
                    <a:pt x="537" y="142"/>
                  </a:lnTo>
                  <a:lnTo>
                    <a:pt x="537" y="146"/>
                  </a:lnTo>
                  <a:lnTo>
                    <a:pt x="540" y="148"/>
                  </a:lnTo>
                  <a:lnTo>
                    <a:pt x="542" y="152"/>
                  </a:lnTo>
                  <a:lnTo>
                    <a:pt x="549" y="156"/>
                  </a:lnTo>
                  <a:lnTo>
                    <a:pt x="552" y="158"/>
                  </a:lnTo>
                  <a:lnTo>
                    <a:pt x="560" y="158"/>
                  </a:lnTo>
                  <a:lnTo>
                    <a:pt x="569" y="154"/>
                  </a:lnTo>
                  <a:lnTo>
                    <a:pt x="577" y="153"/>
                  </a:lnTo>
                  <a:lnTo>
                    <a:pt x="584" y="155"/>
                  </a:lnTo>
                  <a:lnTo>
                    <a:pt x="583" y="152"/>
                  </a:lnTo>
                  <a:lnTo>
                    <a:pt x="583" y="148"/>
                  </a:lnTo>
                  <a:lnTo>
                    <a:pt x="585" y="148"/>
                  </a:lnTo>
                  <a:lnTo>
                    <a:pt x="586" y="149"/>
                  </a:lnTo>
                  <a:lnTo>
                    <a:pt x="586" y="152"/>
                  </a:lnTo>
                  <a:lnTo>
                    <a:pt x="590" y="158"/>
                  </a:lnTo>
                  <a:lnTo>
                    <a:pt x="590" y="160"/>
                  </a:lnTo>
                  <a:lnTo>
                    <a:pt x="588" y="162"/>
                  </a:lnTo>
                  <a:lnTo>
                    <a:pt x="587" y="163"/>
                  </a:lnTo>
                  <a:lnTo>
                    <a:pt x="586" y="166"/>
                  </a:lnTo>
                  <a:lnTo>
                    <a:pt x="586" y="169"/>
                  </a:lnTo>
                  <a:lnTo>
                    <a:pt x="584" y="169"/>
                  </a:lnTo>
                  <a:lnTo>
                    <a:pt x="581" y="168"/>
                  </a:lnTo>
                  <a:lnTo>
                    <a:pt x="580" y="168"/>
                  </a:lnTo>
                  <a:lnTo>
                    <a:pt x="579" y="167"/>
                  </a:lnTo>
                  <a:lnTo>
                    <a:pt x="577" y="166"/>
                  </a:lnTo>
                  <a:lnTo>
                    <a:pt x="572" y="166"/>
                  </a:lnTo>
                  <a:lnTo>
                    <a:pt x="564" y="174"/>
                  </a:lnTo>
                  <a:lnTo>
                    <a:pt x="553" y="179"/>
                  </a:lnTo>
                  <a:lnTo>
                    <a:pt x="541" y="180"/>
                  </a:lnTo>
                  <a:lnTo>
                    <a:pt x="536" y="187"/>
                  </a:lnTo>
                  <a:lnTo>
                    <a:pt x="535" y="190"/>
                  </a:lnTo>
                  <a:lnTo>
                    <a:pt x="530" y="197"/>
                  </a:lnTo>
                  <a:lnTo>
                    <a:pt x="529" y="195"/>
                  </a:lnTo>
                  <a:lnTo>
                    <a:pt x="529" y="194"/>
                  </a:lnTo>
                  <a:lnTo>
                    <a:pt x="528" y="191"/>
                  </a:lnTo>
                  <a:lnTo>
                    <a:pt x="526" y="189"/>
                  </a:lnTo>
                  <a:lnTo>
                    <a:pt x="522" y="187"/>
                  </a:lnTo>
                  <a:lnTo>
                    <a:pt x="519" y="186"/>
                  </a:lnTo>
                  <a:lnTo>
                    <a:pt x="521" y="195"/>
                  </a:lnTo>
                  <a:lnTo>
                    <a:pt x="520" y="204"/>
                  </a:lnTo>
                  <a:lnTo>
                    <a:pt x="515" y="211"/>
                  </a:lnTo>
                  <a:lnTo>
                    <a:pt x="509" y="218"/>
                  </a:lnTo>
                  <a:lnTo>
                    <a:pt x="502" y="226"/>
                  </a:lnTo>
                  <a:lnTo>
                    <a:pt x="498" y="236"/>
                  </a:lnTo>
                  <a:lnTo>
                    <a:pt x="496" y="247"/>
                  </a:lnTo>
                  <a:lnTo>
                    <a:pt x="494" y="246"/>
                  </a:lnTo>
                  <a:lnTo>
                    <a:pt x="493" y="244"/>
                  </a:lnTo>
                  <a:lnTo>
                    <a:pt x="488" y="242"/>
                  </a:lnTo>
                  <a:lnTo>
                    <a:pt x="492" y="259"/>
                  </a:lnTo>
                  <a:lnTo>
                    <a:pt x="491" y="267"/>
                  </a:lnTo>
                  <a:lnTo>
                    <a:pt x="477" y="271"/>
                  </a:lnTo>
                  <a:lnTo>
                    <a:pt x="462" y="274"/>
                  </a:lnTo>
                  <a:lnTo>
                    <a:pt x="449" y="279"/>
                  </a:lnTo>
                  <a:lnTo>
                    <a:pt x="445" y="277"/>
                  </a:lnTo>
                  <a:lnTo>
                    <a:pt x="443" y="273"/>
                  </a:lnTo>
                  <a:lnTo>
                    <a:pt x="437" y="267"/>
                  </a:lnTo>
                  <a:lnTo>
                    <a:pt x="435" y="266"/>
                  </a:lnTo>
                  <a:lnTo>
                    <a:pt x="431" y="265"/>
                  </a:lnTo>
                  <a:lnTo>
                    <a:pt x="429" y="264"/>
                  </a:lnTo>
                  <a:lnTo>
                    <a:pt x="425" y="263"/>
                  </a:lnTo>
                  <a:lnTo>
                    <a:pt x="423" y="261"/>
                  </a:lnTo>
                  <a:lnTo>
                    <a:pt x="415" y="253"/>
                  </a:lnTo>
                  <a:lnTo>
                    <a:pt x="411" y="251"/>
                  </a:lnTo>
                  <a:lnTo>
                    <a:pt x="409" y="250"/>
                  </a:lnTo>
                  <a:lnTo>
                    <a:pt x="408" y="249"/>
                  </a:lnTo>
                  <a:lnTo>
                    <a:pt x="406" y="249"/>
                  </a:lnTo>
                  <a:lnTo>
                    <a:pt x="403" y="247"/>
                  </a:lnTo>
                  <a:lnTo>
                    <a:pt x="402" y="246"/>
                  </a:lnTo>
                  <a:lnTo>
                    <a:pt x="402" y="243"/>
                  </a:lnTo>
                  <a:lnTo>
                    <a:pt x="401" y="242"/>
                  </a:lnTo>
                  <a:lnTo>
                    <a:pt x="399" y="242"/>
                  </a:lnTo>
                  <a:lnTo>
                    <a:pt x="396" y="240"/>
                  </a:lnTo>
                  <a:lnTo>
                    <a:pt x="394" y="240"/>
                  </a:lnTo>
                  <a:lnTo>
                    <a:pt x="392" y="239"/>
                  </a:lnTo>
                  <a:lnTo>
                    <a:pt x="385" y="232"/>
                  </a:lnTo>
                  <a:lnTo>
                    <a:pt x="375" y="225"/>
                  </a:lnTo>
                  <a:lnTo>
                    <a:pt x="368" y="221"/>
                  </a:lnTo>
                  <a:lnTo>
                    <a:pt x="361" y="215"/>
                  </a:lnTo>
                  <a:lnTo>
                    <a:pt x="354" y="210"/>
                  </a:lnTo>
                  <a:lnTo>
                    <a:pt x="350" y="208"/>
                  </a:lnTo>
                  <a:lnTo>
                    <a:pt x="343" y="209"/>
                  </a:lnTo>
                  <a:lnTo>
                    <a:pt x="333" y="210"/>
                  </a:lnTo>
                  <a:lnTo>
                    <a:pt x="323" y="212"/>
                  </a:lnTo>
                  <a:lnTo>
                    <a:pt x="314" y="214"/>
                  </a:lnTo>
                  <a:lnTo>
                    <a:pt x="292" y="218"/>
                  </a:lnTo>
                  <a:lnTo>
                    <a:pt x="268" y="223"/>
                  </a:lnTo>
                  <a:lnTo>
                    <a:pt x="266" y="214"/>
                  </a:lnTo>
                  <a:lnTo>
                    <a:pt x="257" y="200"/>
                  </a:lnTo>
                  <a:lnTo>
                    <a:pt x="237" y="197"/>
                  </a:lnTo>
                  <a:lnTo>
                    <a:pt x="217" y="197"/>
                  </a:lnTo>
                  <a:lnTo>
                    <a:pt x="198" y="200"/>
                  </a:lnTo>
                  <a:lnTo>
                    <a:pt x="179" y="203"/>
                  </a:lnTo>
                  <a:lnTo>
                    <a:pt x="155" y="203"/>
                  </a:lnTo>
                  <a:lnTo>
                    <a:pt x="145" y="205"/>
                  </a:lnTo>
                  <a:lnTo>
                    <a:pt x="141" y="207"/>
                  </a:lnTo>
                  <a:lnTo>
                    <a:pt x="131" y="214"/>
                  </a:lnTo>
                  <a:lnTo>
                    <a:pt x="129" y="215"/>
                  </a:lnTo>
                  <a:lnTo>
                    <a:pt x="126" y="215"/>
                  </a:lnTo>
                  <a:lnTo>
                    <a:pt x="122" y="217"/>
                  </a:lnTo>
                  <a:lnTo>
                    <a:pt x="119" y="219"/>
                  </a:lnTo>
                  <a:lnTo>
                    <a:pt x="108" y="225"/>
                  </a:lnTo>
                  <a:lnTo>
                    <a:pt x="106" y="225"/>
                  </a:lnTo>
                  <a:lnTo>
                    <a:pt x="105" y="226"/>
                  </a:lnTo>
                  <a:lnTo>
                    <a:pt x="103" y="226"/>
                  </a:lnTo>
                  <a:lnTo>
                    <a:pt x="102" y="228"/>
                  </a:lnTo>
                  <a:lnTo>
                    <a:pt x="95" y="232"/>
                  </a:lnTo>
                  <a:lnTo>
                    <a:pt x="83" y="236"/>
                  </a:lnTo>
                  <a:lnTo>
                    <a:pt x="70" y="238"/>
                  </a:lnTo>
                  <a:lnTo>
                    <a:pt x="42" y="240"/>
                  </a:lnTo>
                  <a:lnTo>
                    <a:pt x="30" y="242"/>
                  </a:lnTo>
                  <a:lnTo>
                    <a:pt x="16" y="244"/>
                  </a:lnTo>
                  <a:lnTo>
                    <a:pt x="0" y="247"/>
                  </a:lnTo>
                  <a:lnTo>
                    <a:pt x="0" y="225"/>
                  </a:lnTo>
                  <a:lnTo>
                    <a:pt x="7" y="225"/>
                  </a:lnTo>
                  <a:lnTo>
                    <a:pt x="12" y="223"/>
                  </a:lnTo>
                  <a:lnTo>
                    <a:pt x="13" y="222"/>
                  </a:lnTo>
                  <a:lnTo>
                    <a:pt x="18" y="219"/>
                  </a:lnTo>
                  <a:lnTo>
                    <a:pt x="18" y="214"/>
                  </a:lnTo>
                  <a:lnTo>
                    <a:pt x="19" y="212"/>
                  </a:lnTo>
                  <a:lnTo>
                    <a:pt x="19" y="210"/>
                  </a:lnTo>
                  <a:lnTo>
                    <a:pt x="20" y="209"/>
                  </a:lnTo>
                  <a:lnTo>
                    <a:pt x="20" y="203"/>
                  </a:lnTo>
                  <a:lnTo>
                    <a:pt x="27" y="196"/>
                  </a:lnTo>
                  <a:lnTo>
                    <a:pt x="37" y="193"/>
                  </a:lnTo>
                  <a:lnTo>
                    <a:pt x="47" y="190"/>
                  </a:lnTo>
                  <a:lnTo>
                    <a:pt x="58" y="186"/>
                  </a:lnTo>
                  <a:lnTo>
                    <a:pt x="61" y="183"/>
                  </a:lnTo>
                  <a:lnTo>
                    <a:pt x="63" y="180"/>
                  </a:lnTo>
                  <a:lnTo>
                    <a:pt x="77" y="166"/>
                  </a:lnTo>
                  <a:lnTo>
                    <a:pt x="80" y="165"/>
                  </a:lnTo>
                  <a:lnTo>
                    <a:pt x="81" y="163"/>
                  </a:lnTo>
                  <a:lnTo>
                    <a:pt x="88" y="163"/>
                  </a:lnTo>
                  <a:lnTo>
                    <a:pt x="97" y="148"/>
                  </a:lnTo>
                  <a:lnTo>
                    <a:pt x="108" y="135"/>
                  </a:lnTo>
                  <a:lnTo>
                    <a:pt x="110" y="135"/>
                  </a:lnTo>
                  <a:lnTo>
                    <a:pt x="112" y="138"/>
                  </a:lnTo>
                  <a:lnTo>
                    <a:pt x="112" y="139"/>
                  </a:lnTo>
                  <a:lnTo>
                    <a:pt x="113" y="140"/>
                  </a:lnTo>
                  <a:lnTo>
                    <a:pt x="119" y="140"/>
                  </a:lnTo>
                  <a:lnTo>
                    <a:pt x="124" y="137"/>
                  </a:lnTo>
                  <a:lnTo>
                    <a:pt x="127" y="132"/>
                  </a:lnTo>
                  <a:lnTo>
                    <a:pt x="132" y="126"/>
                  </a:lnTo>
                  <a:lnTo>
                    <a:pt x="138" y="123"/>
                  </a:lnTo>
                  <a:lnTo>
                    <a:pt x="144" y="121"/>
                  </a:lnTo>
                  <a:lnTo>
                    <a:pt x="151" y="124"/>
                  </a:lnTo>
                  <a:lnTo>
                    <a:pt x="155" y="118"/>
                  </a:lnTo>
                  <a:lnTo>
                    <a:pt x="158" y="112"/>
                  </a:lnTo>
                  <a:lnTo>
                    <a:pt x="161" y="105"/>
                  </a:lnTo>
                  <a:lnTo>
                    <a:pt x="166" y="99"/>
                  </a:lnTo>
                  <a:lnTo>
                    <a:pt x="173" y="96"/>
                  </a:lnTo>
                  <a:lnTo>
                    <a:pt x="176" y="78"/>
                  </a:lnTo>
                  <a:lnTo>
                    <a:pt x="175" y="70"/>
                  </a:lnTo>
                  <a:lnTo>
                    <a:pt x="205" y="69"/>
                  </a:lnTo>
                  <a:lnTo>
                    <a:pt x="236" y="67"/>
                  </a:lnTo>
                  <a:lnTo>
                    <a:pt x="266" y="62"/>
                  </a:lnTo>
                  <a:lnTo>
                    <a:pt x="304" y="55"/>
                  </a:lnTo>
                  <a:lnTo>
                    <a:pt x="347" y="48"/>
                  </a:lnTo>
                  <a:lnTo>
                    <a:pt x="392" y="39"/>
                  </a:lnTo>
                  <a:lnTo>
                    <a:pt x="415" y="34"/>
                  </a:lnTo>
                  <a:lnTo>
                    <a:pt x="441" y="28"/>
                  </a:lnTo>
                  <a:lnTo>
                    <a:pt x="469" y="22"/>
                  </a:lnTo>
                  <a:lnTo>
                    <a:pt x="494" y="18"/>
                  </a:lnTo>
                  <a:lnTo>
                    <a:pt x="519" y="14"/>
                  </a:lnTo>
                  <a:lnTo>
                    <a:pt x="533" y="11"/>
                  </a:lnTo>
                  <a:lnTo>
                    <a:pt x="545" y="6"/>
                  </a:lnTo>
                  <a:lnTo>
                    <a:pt x="560" y="2"/>
                  </a:lnTo>
                  <a:lnTo>
                    <a:pt x="576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01"/>
            <p:cNvSpPr>
              <a:spLocks/>
            </p:cNvSpPr>
            <p:nvPr/>
          </p:nvSpPr>
          <p:spPr bwMode="auto">
            <a:xfrm>
              <a:off x="8111716" y="3909588"/>
              <a:ext cx="710087" cy="744242"/>
            </a:xfrm>
            <a:custGeom>
              <a:avLst/>
              <a:gdLst/>
              <a:ahLst/>
              <a:cxnLst>
                <a:cxn ang="0">
                  <a:pos x="167" y="22"/>
                </a:cxn>
                <a:cxn ang="0">
                  <a:pos x="190" y="42"/>
                </a:cxn>
                <a:cxn ang="0">
                  <a:pos x="206" y="47"/>
                </a:cxn>
                <a:cxn ang="0">
                  <a:pos x="224" y="71"/>
                </a:cxn>
                <a:cxn ang="0">
                  <a:pos x="242" y="93"/>
                </a:cxn>
                <a:cxn ang="0">
                  <a:pos x="248" y="96"/>
                </a:cxn>
                <a:cxn ang="0">
                  <a:pos x="254" y="99"/>
                </a:cxn>
                <a:cxn ang="0">
                  <a:pos x="259" y="101"/>
                </a:cxn>
                <a:cxn ang="0">
                  <a:pos x="265" y="106"/>
                </a:cxn>
                <a:cxn ang="0">
                  <a:pos x="263" y="110"/>
                </a:cxn>
                <a:cxn ang="0">
                  <a:pos x="268" y="112"/>
                </a:cxn>
                <a:cxn ang="0">
                  <a:pos x="291" y="126"/>
                </a:cxn>
                <a:cxn ang="0">
                  <a:pos x="319" y="159"/>
                </a:cxn>
                <a:cxn ang="0">
                  <a:pos x="339" y="181"/>
                </a:cxn>
                <a:cxn ang="0">
                  <a:pos x="347" y="202"/>
                </a:cxn>
                <a:cxn ang="0">
                  <a:pos x="355" y="205"/>
                </a:cxn>
                <a:cxn ang="0">
                  <a:pos x="360" y="210"/>
                </a:cxn>
                <a:cxn ang="0">
                  <a:pos x="361" y="212"/>
                </a:cxn>
                <a:cxn ang="0">
                  <a:pos x="372" y="232"/>
                </a:cxn>
                <a:cxn ang="0">
                  <a:pos x="389" y="246"/>
                </a:cxn>
                <a:cxn ang="0">
                  <a:pos x="387" y="260"/>
                </a:cxn>
                <a:cxn ang="0">
                  <a:pos x="379" y="255"/>
                </a:cxn>
                <a:cxn ang="0">
                  <a:pos x="381" y="275"/>
                </a:cxn>
                <a:cxn ang="0">
                  <a:pos x="372" y="284"/>
                </a:cxn>
                <a:cxn ang="0">
                  <a:pos x="375" y="309"/>
                </a:cxn>
                <a:cxn ang="0">
                  <a:pos x="367" y="314"/>
                </a:cxn>
                <a:cxn ang="0">
                  <a:pos x="360" y="314"/>
                </a:cxn>
                <a:cxn ang="0">
                  <a:pos x="355" y="315"/>
                </a:cxn>
                <a:cxn ang="0">
                  <a:pos x="361" y="318"/>
                </a:cxn>
                <a:cxn ang="0">
                  <a:pos x="369" y="321"/>
                </a:cxn>
                <a:cxn ang="0">
                  <a:pos x="372" y="326"/>
                </a:cxn>
                <a:cxn ang="0">
                  <a:pos x="368" y="331"/>
                </a:cxn>
                <a:cxn ang="0">
                  <a:pos x="361" y="329"/>
                </a:cxn>
                <a:cxn ang="0">
                  <a:pos x="364" y="365"/>
                </a:cxn>
                <a:cxn ang="0">
                  <a:pos x="348" y="373"/>
                </a:cxn>
                <a:cxn ang="0">
                  <a:pos x="322" y="380"/>
                </a:cxn>
                <a:cxn ang="0">
                  <a:pos x="327" y="406"/>
                </a:cxn>
                <a:cxn ang="0">
                  <a:pos x="318" y="410"/>
                </a:cxn>
                <a:cxn ang="0">
                  <a:pos x="316" y="403"/>
                </a:cxn>
                <a:cxn ang="0">
                  <a:pos x="314" y="398"/>
                </a:cxn>
                <a:cxn ang="0">
                  <a:pos x="132" y="407"/>
                </a:cxn>
                <a:cxn ang="0">
                  <a:pos x="112" y="412"/>
                </a:cxn>
                <a:cxn ang="0">
                  <a:pos x="92" y="388"/>
                </a:cxn>
                <a:cxn ang="0">
                  <a:pos x="81" y="371"/>
                </a:cxn>
                <a:cxn ang="0">
                  <a:pos x="81" y="349"/>
                </a:cxn>
                <a:cxn ang="0">
                  <a:pos x="74" y="324"/>
                </a:cxn>
                <a:cxn ang="0">
                  <a:pos x="76" y="286"/>
                </a:cxn>
                <a:cxn ang="0">
                  <a:pos x="77" y="255"/>
                </a:cxn>
                <a:cxn ang="0">
                  <a:pos x="67" y="242"/>
                </a:cxn>
                <a:cxn ang="0">
                  <a:pos x="61" y="231"/>
                </a:cxn>
                <a:cxn ang="0">
                  <a:pos x="47" y="190"/>
                </a:cxn>
                <a:cxn ang="0">
                  <a:pos x="15" y="76"/>
                </a:cxn>
                <a:cxn ang="0">
                  <a:pos x="92" y="13"/>
                </a:cxn>
              </a:cxnLst>
              <a:rect l="0" t="0" r="r" b="b"/>
              <a:pathLst>
                <a:path w="395" h="414">
                  <a:moveTo>
                    <a:pt x="181" y="0"/>
                  </a:moveTo>
                  <a:lnTo>
                    <a:pt x="175" y="12"/>
                  </a:lnTo>
                  <a:lnTo>
                    <a:pt x="167" y="22"/>
                  </a:lnTo>
                  <a:lnTo>
                    <a:pt x="170" y="30"/>
                  </a:lnTo>
                  <a:lnTo>
                    <a:pt x="176" y="35"/>
                  </a:lnTo>
                  <a:lnTo>
                    <a:pt x="190" y="42"/>
                  </a:lnTo>
                  <a:lnTo>
                    <a:pt x="195" y="48"/>
                  </a:lnTo>
                  <a:lnTo>
                    <a:pt x="198" y="47"/>
                  </a:lnTo>
                  <a:lnTo>
                    <a:pt x="206" y="47"/>
                  </a:lnTo>
                  <a:lnTo>
                    <a:pt x="210" y="48"/>
                  </a:lnTo>
                  <a:lnTo>
                    <a:pt x="217" y="58"/>
                  </a:lnTo>
                  <a:lnTo>
                    <a:pt x="224" y="71"/>
                  </a:lnTo>
                  <a:lnTo>
                    <a:pt x="232" y="83"/>
                  </a:lnTo>
                  <a:lnTo>
                    <a:pt x="240" y="92"/>
                  </a:lnTo>
                  <a:lnTo>
                    <a:pt x="242" y="93"/>
                  </a:lnTo>
                  <a:lnTo>
                    <a:pt x="245" y="93"/>
                  </a:lnTo>
                  <a:lnTo>
                    <a:pt x="246" y="94"/>
                  </a:lnTo>
                  <a:lnTo>
                    <a:pt x="248" y="96"/>
                  </a:lnTo>
                  <a:lnTo>
                    <a:pt x="251" y="98"/>
                  </a:lnTo>
                  <a:lnTo>
                    <a:pt x="251" y="99"/>
                  </a:lnTo>
                  <a:lnTo>
                    <a:pt x="254" y="99"/>
                  </a:lnTo>
                  <a:lnTo>
                    <a:pt x="258" y="98"/>
                  </a:lnTo>
                  <a:lnTo>
                    <a:pt x="258" y="100"/>
                  </a:lnTo>
                  <a:lnTo>
                    <a:pt x="259" y="101"/>
                  </a:lnTo>
                  <a:lnTo>
                    <a:pt x="261" y="103"/>
                  </a:lnTo>
                  <a:lnTo>
                    <a:pt x="262" y="105"/>
                  </a:lnTo>
                  <a:lnTo>
                    <a:pt x="265" y="106"/>
                  </a:lnTo>
                  <a:lnTo>
                    <a:pt x="266" y="107"/>
                  </a:lnTo>
                  <a:lnTo>
                    <a:pt x="266" y="110"/>
                  </a:lnTo>
                  <a:lnTo>
                    <a:pt x="263" y="110"/>
                  </a:lnTo>
                  <a:lnTo>
                    <a:pt x="262" y="111"/>
                  </a:lnTo>
                  <a:lnTo>
                    <a:pt x="262" y="112"/>
                  </a:lnTo>
                  <a:lnTo>
                    <a:pt x="268" y="112"/>
                  </a:lnTo>
                  <a:lnTo>
                    <a:pt x="274" y="118"/>
                  </a:lnTo>
                  <a:lnTo>
                    <a:pt x="281" y="121"/>
                  </a:lnTo>
                  <a:lnTo>
                    <a:pt x="291" y="126"/>
                  </a:lnTo>
                  <a:lnTo>
                    <a:pt x="297" y="140"/>
                  </a:lnTo>
                  <a:lnTo>
                    <a:pt x="308" y="150"/>
                  </a:lnTo>
                  <a:lnTo>
                    <a:pt x="319" y="159"/>
                  </a:lnTo>
                  <a:lnTo>
                    <a:pt x="333" y="166"/>
                  </a:lnTo>
                  <a:lnTo>
                    <a:pt x="336" y="174"/>
                  </a:lnTo>
                  <a:lnTo>
                    <a:pt x="339" y="181"/>
                  </a:lnTo>
                  <a:lnTo>
                    <a:pt x="344" y="188"/>
                  </a:lnTo>
                  <a:lnTo>
                    <a:pt x="345" y="197"/>
                  </a:lnTo>
                  <a:lnTo>
                    <a:pt x="347" y="202"/>
                  </a:lnTo>
                  <a:lnTo>
                    <a:pt x="350" y="203"/>
                  </a:lnTo>
                  <a:lnTo>
                    <a:pt x="353" y="204"/>
                  </a:lnTo>
                  <a:lnTo>
                    <a:pt x="355" y="205"/>
                  </a:lnTo>
                  <a:lnTo>
                    <a:pt x="359" y="206"/>
                  </a:lnTo>
                  <a:lnTo>
                    <a:pt x="361" y="208"/>
                  </a:lnTo>
                  <a:lnTo>
                    <a:pt x="360" y="210"/>
                  </a:lnTo>
                  <a:lnTo>
                    <a:pt x="359" y="211"/>
                  </a:lnTo>
                  <a:lnTo>
                    <a:pt x="360" y="212"/>
                  </a:lnTo>
                  <a:lnTo>
                    <a:pt x="361" y="212"/>
                  </a:lnTo>
                  <a:lnTo>
                    <a:pt x="361" y="211"/>
                  </a:lnTo>
                  <a:lnTo>
                    <a:pt x="368" y="221"/>
                  </a:lnTo>
                  <a:lnTo>
                    <a:pt x="372" y="232"/>
                  </a:lnTo>
                  <a:lnTo>
                    <a:pt x="375" y="245"/>
                  </a:lnTo>
                  <a:lnTo>
                    <a:pt x="383" y="244"/>
                  </a:lnTo>
                  <a:lnTo>
                    <a:pt x="389" y="246"/>
                  </a:lnTo>
                  <a:lnTo>
                    <a:pt x="395" y="247"/>
                  </a:lnTo>
                  <a:lnTo>
                    <a:pt x="392" y="258"/>
                  </a:lnTo>
                  <a:lnTo>
                    <a:pt x="387" y="260"/>
                  </a:lnTo>
                  <a:lnTo>
                    <a:pt x="385" y="260"/>
                  </a:lnTo>
                  <a:lnTo>
                    <a:pt x="381" y="259"/>
                  </a:lnTo>
                  <a:lnTo>
                    <a:pt x="379" y="255"/>
                  </a:lnTo>
                  <a:lnTo>
                    <a:pt x="378" y="263"/>
                  </a:lnTo>
                  <a:lnTo>
                    <a:pt x="380" y="269"/>
                  </a:lnTo>
                  <a:lnTo>
                    <a:pt x="381" y="275"/>
                  </a:lnTo>
                  <a:lnTo>
                    <a:pt x="375" y="275"/>
                  </a:lnTo>
                  <a:lnTo>
                    <a:pt x="373" y="279"/>
                  </a:lnTo>
                  <a:lnTo>
                    <a:pt x="372" y="284"/>
                  </a:lnTo>
                  <a:lnTo>
                    <a:pt x="372" y="300"/>
                  </a:lnTo>
                  <a:lnTo>
                    <a:pt x="374" y="305"/>
                  </a:lnTo>
                  <a:lnTo>
                    <a:pt x="375" y="309"/>
                  </a:lnTo>
                  <a:lnTo>
                    <a:pt x="372" y="310"/>
                  </a:lnTo>
                  <a:lnTo>
                    <a:pt x="369" y="312"/>
                  </a:lnTo>
                  <a:lnTo>
                    <a:pt x="367" y="314"/>
                  </a:lnTo>
                  <a:lnTo>
                    <a:pt x="364" y="315"/>
                  </a:lnTo>
                  <a:lnTo>
                    <a:pt x="362" y="314"/>
                  </a:lnTo>
                  <a:lnTo>
                    <a:pt x="360" y="314"/>
                  </a:lnTo>
                  <a:lnTo>
                    <a:pt x="359" y="312"/>
                  </a:lnTo>
                  <a:lnTo>
                    <a:pt x="357" y="314"/>
                  </a:lnTo>
                  <a:lnTo>
                    <a:pt x="355" y="315"/>
                  </a:lnTo>
                  <a:lnTo>
                    <a:pt x="357" y="317"/>
                  </a:lnTo>
                  <a:lnTo>
                    <a:pt x="359" y="318"/>
                  </a:lnTo>
                  <a:lnTo>
                    <a:pt x="361" y="318"/>
                  </a:lnTo>
                  <a:lnTo>
                    <a:pt x="365" y="319"/>
                  </a:lnTo>
                  <a:lnTo>
                    <a:pt x="367" y="319"/>
                  </a:lnTo>
                  <a:lnTo>
                    <a:pt x="369" y="321"/>
                  </a:lnTo>
                  <a:lnTo>
                    <a:pt x="372" y="321"/>
                  </a:lnTo>
                  <a:lnTo>
                    <a:pt x="373" y="323"/>
                  </a:lnTo>
                  <a:lnTo>
                    <a:pt x="372" y="326"/>
                  </a:lnTo>
                  <a:lnTo>
                    <a:pt x="372" y="329"/>
                  </a:lnTo>
                  <a:lnTo>
                    <a:pt x="371" y="330"/>
                  </a:lnTo>
                  <a:lnTo>
                    <a:pt x="368" y="331"/>
                  </a:lnTo>
                  <a:lnTo>
                    <a:pt x="366" y="330"/>
                  </a:lnTo>
                  <a:lnTo>
                    <a:pt x="364" y="330"/>
                  </a:lnTo>
                  <a:lnTo>
                    <a:pt x="361" y="329"/>
                  </a:lnTo>
                  <a:lnTo>
                    <a:pt x="362" y="340"/>
                  </a:lnTo>
                  <a:lnTo>
                    <a:pt x="362" y="358"/>
                  </a:lnTo>
                  <a:lnTo>
                    <a:pt x="364" y="365"/>
                  </a:lnTo>
                  <a:lnTo>
                    <a:pt x="367" y="374"/>
                  </a:lnTo>
                  <a:lnTo>
                    <a:pt x="358" y="374"/>
                  </a:lnTo>
                  <a:lnTo>
                    <a:pt x="348" y="373"/>
                  </a:lnTo>
                  <a:lnTo>
                    <a:pt x="340" y="371"/>
                  </a:lnTo>
                  <a:lnTo>
                    <a:pt x="336" y="366"/>
                  </a:lnTo>
                  <a:lnTo>
                    <a:pt x="322" y="380"/>
                  </a:lnTo>
                  <a:lnTo>
                    <a:pt x="325" y="387"/>
                  </a:lnTo>
                  <a:lnTo>
                    <a:pt x="327" y="396"/>
                  </a:lnTo>
                  <a:lnTo>
                    <a:pt x="327" y="406"/>
                  </a:lnTo>
                  <a:lnTo>
                    <a:pt x="325" y="414"/>
                  </a:lnTo>
                  <a:lnTo>
                    <a:pt x="322" y="414"/>
                  </a:lnTo>
                  <a:lnTo>
                    <a:pt x="318" y="410"/>
                  </a:lnTo>
                  <a:lnTo>
                    <a:pt x="317" y="408"/>
                  </a:lnTo>
                  <a:lnTo>
                    <a:pt x="317" y="406"/>
                  </a:lnTo>
                  <a:lnTo>
                    <a:pt x="316" y="403"/>
                  </a:lnTo>
                  <a:lnTo>
                    <a:pt x="316" y="401"/>
                  </a:lnTo>
                  <a:lnTo>
                    <a:pt x="315" y="399"/>
                  </a:lnTo>
                  <a:lnTo>
                    <a:pt x="314" y="398"/>
                  </a:lnTo>
                  <a:lnTo>
                    <a:pt x="311" y="396"/>
                  </a:lnTo>
                  <a:lnTo>
                    <a:pt x="222" y="402"/>
                  </a:lnTo>
                  <a:lnTo>
                    <a:pt x="132" y="407"/>
                  </a:lnTo>
                  <a:lnTo>
                    <a:pt x="126" y="408"/>
                  </a:lnTo>
                  <a:lnTo>
                    <a:pt x="120" y="410"/>
                  </a:lnTo>
                  <a:lnTo>
                    <a:pt x="112" y="412"/>
                  </a:lnTo>
                  <a:lnTo>
                    <a:pt x="103" y="410"/>
                  </a:lnTo>
                  <a:lnTo>
                    <a:pt x="98" y="400"/>
                  </a:lnTo>
                  <a:lnTo>
                    <a:pt x="92" y="388"/>
                  </a:lnTo>
                  <a:lnTo>
                    <a:pt x="85" y="377"/>
                  </a:lnTo>
                  <a:lnTo>
                    <a:pt x="84" y="374"/>
                  </a:lnTo>
                  <a:lnTo>
                    <a:pt x="81" y="371"/>
                  </a:lnTo>
                  <a:lnTo>
                    <a:pt x="80" y="368"/>
                  </a:lnTo>
                  <a:lnTo>
                    <a:pt x="80" y="359"/>
                  </a:lnTo>
                  <a:lnTo>
                    <a:pt x="81" y="349"/>
                  </a:lnTo>
                  <a:lnTo>
                    <a:pt x="80" y="338"/>
                  </a:lnTo>
                  <a:lnTo>
                    <a:pt x="77" y="330"/>
                  </a:lnTo>
                  <a:lnTo>
                    <a:pt x="74" y="324"/>
                  </a:lnTo>
                  <a:lnTo>
                    <a:pt x="71" y="318"/>
                  </a:lnTo>
                  <a:lnTo>
                    <a:pt x="71" y="302"/>
                  </a:lnTo>
                  <a:lnTo>
                    <a:pt x="76" y="286"/>
                  </a:lnTo>
                  <a:lnTo>
                    <a:pt x="83" y="273"/>
                  </a:lnTo>
                  <a:lnTo>
                    <a:pt x="80" y="265"/>
                  </a:lnTo>
                  <a:lnTo>
                    <a:pt x="77" y="255"/>
                  </a:lnTo>
                  <a:lnTo>
                    <a:pt x="75" y="247"/>
                  </a:lnTo>
                  <a:lnTo>
                    <a:pt x="74" y="246"/>
                  </a:lnTo>
                  <a:lnTo>
                    <a:pt x="67" y="242"/>
                  </a:lnTo>
                  <a:lnTo>
                    <a:pt x="66" y="241"/>
                  </a:lnTo>
                  <a:lnTo>
                    <a:pt x="63" y="238"/>
                  </a:lnTo>
                  <a:lnTo>
                    <a:pt x="61" y="231"/>
                  </a:lnTo>
                  <a:lnTo>
                    <a:pt x="57" y="223"/>
                  </a:lnTo>
                  <a:lnTo>
                    <a:pt x="55" y="217"/>
                  </a:lnTo>
                  <a:lnTo>
                    <a:pt x="47" y="190"/>
                  </a:lnTo>
                  <a:lnTo>
                    <a:pt x="40" y="161"/>
                  </a:lnTo>
                  <a:lnTo>
                    <a:pt x="32" y="132"/>
                  </a:lnTo>
                  <a:lnTo>
                    <a:pt x="15" y="76"/>
                  </a:lnTo>
                  <a:lnTo>
                    <a:pt x="0" y="23"/>
                  </a:lnTo>
                  <a:lnTo>
                    <a:pt x="46" y="17"/>
                  </a:lnTo>
                  <a:lnTo>
                    <a:pt x="92" y="13"/>
                  </a:lnTo>
                  <a:lnTo>
                    <a:pt x="138" y="7"/>
                  </a:lnTo>
                  <a:lnTo>
                    <a:pt x="181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02"/>
            <p:cNvSpPr>
              <a:spLocks/>
            </p:cNvSpPr>
            <p:nvPr/>
          </p:nvSpPr>
          <p:spPr bwMode="auto">
            <a:xfrm>
              <a:off x="7762964" y="3952732"/>
              <a:ext cx="501555" cy="823340"/>
            </a:xfrm>
            <a:custGeom>
              <a:avLst/>
              <a:gdLst/>
              <a:ahLst/>
              <a:cxnLst>
                <a:cxn ang="0">
                  <a:pos x="202" y="46"/>
                </a:cxn>
                <a:cxn ang="0">
                  <a:pos x="232" y="142"/>
                </a:cxn>
                <a:cxn ang="0">
                  <a:pos x="243" y="189"/>
                </a:cxn>
                <a:cxn ang="0">
                  <a:pos x="254" y="215"/>
                </a:cxn>
                <a:cxn ang="0">
                  <a:pos x="263" y="223"/>
                </a:cxn>
                <a:cxn ang="0">
                  <a:pos x="267" y="231"/>
                </a:cxn>
                <a:cxn ang="0">
                  <a:pos x="267" y="243"/>
                </a:cxn>
                <a:cxn ang="0">
                  <a:pos x="267" y="255"/>
                </a:cxn>
                <a:cxn ang="0">
                  <a:pos x="263" y="274"/>
                </a:cxn>
                <a:cxn ang="0">
                  <a:pos x="262" y="294"/>
                </a:cxn>
                <a:cxn ang="0">
                  <a:pos x="271" y="314"/>
                </a:cxn>
                <a:cxn ang="0">
                  <a:pos x="269" y="339"/>
                </a:cxn>
                <a:cxn ang="0">
                  <a:pos x="275" y="351"/>
                </a:cxn>
                <a:cxn ang="0">
                  <a:pos x="279" y="364"/>
                </a:cxn>
                <a:cxn ang="0">
                  <a:pos x="209" y="371"/>
                </a:cxn>
                <a:cxn ang="0">
                  <a:pos x="136" y="382"/>
                </a:cxn>
                <a:cxn ang="0">
                  <a:pos x="100" y="383"/>
                </a:cxn>
                <a:cxn ang="0">
                  <a:pos x="80" y="389"/>
                </a:cxn>
                <a:cxn ang="0">
                  <a:pos x="77" y="404"/>
                </a:cxn>
                <a:cxn ang="0">
                  <a:pos x="88" y="414"/>
                </a:cxn>
                <a:cxn ang="0">
                  <a:pos x="92" y="426"/>
                </a:cxn>
                <a:cxn ang="0">
                  <a:pos x="94" y="444"/>
                </a:cxn>
                <a:cxn ang="0">
                  <a:pos x="91" y="446"/>
                </a:cxn>
                <a:cxn ang="0">
                  <a:pos x="86" y="449"/>
                </a:cxn>
                <a:cxn ang="0">
                  <a:pos x="84" y="448"/>
                </a:cxn>
                <a:cxn ang="0">
                  <a:pos x="79" y="446"/>
                </a:cxn>
                <a:cxn ang="0">
                  <a:pos x="80" y="452"/>
                </a:cxn>
                <a:cxn ang="0">
                  <a:pos x="77" y="458"/>
                </a:cxn>
                <a:cxn ang="0">
                  <a:pos x="70" y="451"/>
                </a:cxn>
                <a:cxn ang="0">
                  <a:pos x="64" y="444"/>
                </a:cxn>
                <a:cxn ang="0">
                  <a:pos x="57" y="431"/>
                </a:cxn>
                <a:cxn ang="0">
                  <a:pos x="46" y="416"/>
                </a:cxn>
                <a:cxn ang="0">
                  <a:pos x="41" y="435"/>
                </a:cxn>
                <a:cxn ang="0">
                  <a:pos x="21" y="449"/>
                </a:cxn>
                <a:cxn ang="0">
                  <a:pos x="15" y="400"/>
                </a:cxn>
                <a:cxn ang="0">
                  <a:pos x="2" y="320"/>
                </a:cxn>
                <a:cxn ang="0">
                  <a:pos x="1" y="277"/>
                </a:cxn>
                <a:cxn ang="0">
                  <a:pos x="5" y="184"/>
                </a:cxn>
                <a:cxn ang="0">
                  <a:pos x="6" y="83"/>
                </a:cxn>
                <a:cxn ang="0">
                  <a:pos x="8" y="31"/>
                </a:cxn>
                <a:cxn ang="0">
                  <a:pos x="2" y="23"/>
                </a:cxn>
                <a:cxn ang="0">
                  <a:pos x="0" y="19"/>
                </a:cxn>
                <a:cxn ang="0">
                  <a:pos x="66" y="14"/>
                </a:cxn>
              </a:cxnLst>
              <a:rect l="0" t="0" r="r" b="b"/>
              <a:pathLst>
                <a:path w="279" h="458">
                  <a:moveTo>
                    <a:pt x="190" y="0"/>
                  </a:moveTo>
                  <a:lnTo>
                    <a:pt x="202" y="46"/>
                  </a:lnTo>
                  <a:lnTo>
                    <a:pt x="218" y="94"/>
                  </a:lnTo>
                  <a:lnTo>
                    <a:pt x="232" y="142"/>
                  </a:lnTo>
                  <a:lnTo>
                    <a:pt x="239" y="174"/>
                  </a:lnTo>
                  <a:lnTo>
                    <a:pt x="243" y="189"/>
                  </a:lnTo>
                  <a:lnTo>
                    <a:pt x="248" y="202"/>
                  </a:lnTo>
                  <a:lnTo>
                    <a:pt x="254" y="215"/>
                  </a:lnTo>
                  <a:lnTo>
                    <a:pt x="260" y="221"/>
                  </a:lnTo>
                  <a:lnTo>
                    <a:pt x="263" y="223"/>
                  </a:lnTo>
                  <a:lnTo>
                    <a:pt x="265" y="227"/>
                  </a:lnTo>
                  <a:lnTo>
                    <a:pt x="267" y="231"/>
                  </a:lnTo>
                  <a:lnTo>
                    <a:pt x="265" y="237"/>
                  </a:lnTo>
                  <a:lnTo>
                    <a:pt x="267" y="243"/>
                  </a:lnTo>
                  <a:lnTo>
                    <a:pt x="271" y="246"/>
                  </a:lnTo>
                  <a:lnTo>
                    <a:pt x="267" y="255"/>
                  </a:lnTo>
                  <a:lnTo>
                    <a:pt x="265" y="263"/>
                  </a:lnTo>
                  <a:lnTo>
                    <a:pt x="263" y="274"/>
                  </a:lnTo>
                  <a:lnTo>
                    <a:pt x="262" y="285"/>
                  </a:lnTo>
                  <a:lnTo>
                    <a:pt x="262" y="294"/>
                  </a:lnTo>
                  <a:lnTo>
                    <a:pt x="265" y="304"/>
                  </a:lnTo>
                  <a:lnTo>
                    <a:pt x="271" y="314"/>
                  </a:lnTo>
                  <a:lnTo>
                    <a:pt x="271" y="334"/>
                  </a:lnTo>
                  <a:lnTo>
                    <a:pt x="269" y="339"/>
                  </a:lnTo>
                  <a:lnTo>
                    <a:pt x="270" y="346"/>
                  </a:lnTo>
                  <a:lnTo>
                    <a:pt x="275" y="351"/>
                  </a:lnTo>
                  <a:lnTo>
                    <a:pt x="278" y="357"/>
                  </a:lnTo>
                  <a:lnTo>
                    <a:pt x="279" y="364"/>
                  </a:lnTo>
                  <a:lnTo>
                    <a:pt x="246" y="367"/>
                  </a:lnTo>
                  <a:lnTo>
                    <a:pt x="209" y="371"/>
                  </a:lnTo>
                  <a:lnTo>
                    <a:pt x="172" y="377"/>
                  </a:lnTo>
                  <a:lnTo>
                    <a:pt x="136" y="382"/>
                  </a:lnTo>
                  <a:lnTo>
                    <a:pt x="112" y="382"/>
                  </a:lnTo>
                  <a:lnTo>
                    <a:pt x="100" y="383"/>
                  </a:lnTo>
                  <a:lnTo>
                    <a:pt x="90" y="384"/>
                  </a:lnTo>
                  <a:lnTo>
                    <a:pt x="80" y="389"/>
                  </a:lnTo>
                  <a:lnTo>
                    <a:pt x="74" y="396"/>
                  </a:lnTo>
                  <a:lnTo>
                    <a:pt x="77" y="404"/>
                  </a:lnTo>
                  <a:lnTo>
                    <a:pt x="83" y="410"/>
                  </a:lnTo>
                  <a:lnTo>
                    <a:pt x="88" y="414"/>
                  </a:lnTo>
                  <a:lnTo>
                    <a:pt x="94" y="420"/>
                  </a:lnTo>
                  <a:lnTo>
                    <a:pt x="92" y="426"/>
                  </a:lnTo>
                  <a:lnTo>
                    <a:pt x="94" y="435"/>
                  </a:lnTo>
                  <a:lnTo>
                    <a:pt x="94" y="444"/>
                  </a:lnTo>
                  <a:lnTo>
                    <a:pt x="93" y="444"/>
                  </a:lnTo>
                  <a:lnTo>
                    <a:pt x="91" y="446"/>
                  </a:lnTo>
                  <a:lnTo>
                    <a:pt x="88" y="447"/>
                  </a:lnTo>
                  <a:lnTo>
                    <a:pt x="86" y="449"/>
                  </a:lnTo>
                  <a:lnTo>
                    <a:pt x="85" y="449"/>
                  </a:lnTo>
                  <a:lnTo>
                    <a:pt x="84" y="448"/>
                  </a:lnTo>
                  <a:lnTo>
                    <a:pt x="83" y="446"/>
                  </a:lnTo>
                  <a:lnTo>
                    <a:pt x="79" y="446"/>
                  </a:lnTo>
                  <a:lnTo>
                    <a:pt x="79" y="449"/>
                  </a:lnTo>
                  <a:lnTo>
                    <a:pt x="80" y="452"/>
                  </a:lnTo>
                  <a:lnTo>
                    <a:pt x="80" y="458"/>
                  </a:lnTo>
                  <a:lnTo>
                    <a:pt x="77" y="458"/>
                  </a:lnTo>
                  <a:lnTo>
                    <a:pt x="72" y="455"/>
                  </a:lnTo>
                  <a:lnTo>
                    <a:pt x="70" y="451"/>
                  </a:lnTo>
                  <a:lnTo>
                    <a:pt x="67" y="447"/>
                  </a:lnTo>
                  <a:lnTo>
                    <a:pt x="64" y="444"/>
                  </a:lnTo>
                  <a:lnTo>
                    <a:pt x="57" y="444"/>
                  </a:lnTo>
                  <a:lnTo>
                    <a:pt x="57" y="431"/>
                  </a:lnTo>
                  <a:lnTo>
                    <a:pt x="53" y="421"/>
                  </a:lnTo>
                  <a:lnTo>
                    <a:pt x="46" y="416"/>
                  </a:lnTo>
                  <a:lnTo>
                    <a:pt x="42" y="425"/>
                  </a:lnTo>
                  <a:lnTo>
                    <a:pt x="41" y="435"/>
                  </a:lnTo>
                  <a:lnTo>
                    <a:pt x="41" y="449"/>
                  </a:lnTo>
                  <a:lnTo>
                    <a:pt x="21" y="449"/>
                  </a:lnTo>
                  <a:lnTo>
                    <a:pt x="16" y="425"/>
                  </a:lnTo>
                  <a:lnTo>
                    <a:pt x="15" y="400"/>
                  </a:lnTo>
                  <a:lnTo>
                    <a:pt x="13" y="376"/>
                  </a:lnTo>
                  <a:lnTo>
                    <a:pt x="2" y="320"/>
                  </a:lnTo>
                  <a:lnTo>
                    <a:pt x="1" y="299"/>
                  </a:lnTo>
                  <a:lnTo>
                    <a:pt x="1" y="277"/>
                  </a:lnTo>
                  <a:lnTo>
                    <a:pt x="5" y="232"/>
                  </a:lnTo>
                  <a:lnTo>
                    <a:pt x="5" y="184"/>
                  </a:lnTo>
                  <a:lnTo>
                    <a:pt x="6" y="133"/>
                  </a:lnTo>
                  <a:lnTo>
                    <a:pt x="6" y="83"/>
                  </a:lnTo>
                  <a:lnTo>
                    <a:pt x="7" y="34"/>
                  </a:lnTo>
                  <a:lnTo>
                    <a:pt x="8" y="31"/>
                  </a:lnTo>
                  <a:lnTo>
                    <a:pt x="5" y="24"/>
                  </a:lnTo>
                  <a:lnTo>
                    <a:pt x="2" y="23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1" y="18"/>
                  </a:lnTo>
                  <a:lnTo>
                    <a:pt x="66" y="14"/>
                  </a:lnTo>
                  <a:lnTo>
                    <a:pt x="190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03"/>
            <p:cNvSpPr>
              <a:spLocks/>
            </p:cNvSpPr>
            <p:nvPr/>
          </p:nvSpPr>
          <p:spPr bwMode="auto">
            <a:xfrm>
              <a:off x="7327924" y="3990484"/>
              <a:ext cx="463803" cy="816149"/>
            </a:xfrm>
            <a:custGeom>
              <a:avLst/>
              <a:gdLst/>
              <a:ahLst/>
              <a:cxnLst>
                <a:cxn ang="0">
                  <a:pos x="238" y="6"/>
                </a:cxn>
                <a:cxn ang="0">
                  <a:pos x="238" y="221"/>
                </a:cxn>
                <a:cxn ang="0">
                  <a:pos x="251" y="374"/>
                </a:cxn>
                <a:cxn ang="0">
                  <a:pos x="256" y="426"/>
                </a:cxn>
                <a:cxn ang="0">
                  <a:pos x="257" y="433"/>
                </a:cxn>
                <a:cxn ang="0">
                  <a:pos x="244" y="430"/>
                </a:cxn>
                <a:cxn ang="0">
                  <a:pos x="235" y="433"/>
                </a:cxn>
                <a:cxn ang="0">
                  <a:pos x="224" y="428"/>
                </a:cxn>
                <a:cxn ang="0">
                  <a:pos x="203" y="434"/>
                </a:cxn>
                <a:cxn ang="0">
                  <a:pos x="183" y="442"/>
                </a:cxn>
                <a:cxn ang="0">
                  <a:pos x="177" y="452"/>
                </a:cxn>
                <a:cxn ang="0">
                  <a:pos x="165" y="449"/>
                </a:cxn>
                <a:cxn ang="0">
                  <a:pos x="159" y="434"/>
                </a:cxn>
                <a:cxn ang="0">
                  <a:pos x="152" y="425"/>
                </a:cxn>
                <a:cxn ang="0">
                  <a:pos x="148" y="399"/>
                </a:cxn>
                <a:cxn ang="0">
                  <a:pos x="123" y="382"/>
                </a:cxn>
                <a:cxn ang="0">
                  <a:pos x="35" y="389"/>
                </a:cxn>
                <a:cxn ang="0">
                  <a:pos x="0" y="376"/>
                </a:cxn>
                <a:cxn ang="0">
                  <a:pos x="10" y="367"/>
                </a:cxn>
                <a:cxn ang="0">
                  <a:pos x="10" y="339"/>
                </a:cxn>
                <a:cxn ang="0">
                  <a:pos x="14" y="337"/>
                </a:cxn>
                <a:cxn ang="0">
                  <a:pos x="15" y="328"/>
                </a:cxn>
                <a:cxn ang="0">
                  <a:pos x="18" y="313"/>
                </a:cxn>
                <a:cxn ang="0">
                  <a:pos x="38" y="288"/>
                </a:cxn>
                <a:cxn ang="0">
                  <a:pos x="39" y="279"/>
                </a:cxn>
                <a:cxn ang="0">
                  <a:pos x="40" y="273"/>
                </a:cxn>
                <a:cxn ang="0">
                  <a:pos x="47" y="263"/>
                </a:cxn>
                <a:cxn ang="0">
                  <a:pos x="38" y="257"/>
                </a:cxn>
                <a:cxn ang="0">
                  <a:pos x="38" y="248"/>
                </a:cxn>
                <a:cxn ang="0">
                  <a:pos x="38" y="239"/>
                </a:cxn>
                <a:cxn ang="0">
                  <a:pos x="28" y="237"/>
                </a:cxn>
                <a:cxn ang="0">
                  <a:pos x="36" y="229"/>
                </a:cxn>
                <a:cxn ang="0">
                  <a:pos x="32" y="227"/>
                </a:cxn>
                <a:cxn ang="0">
                  <a:pos x="28" y="218"/>
                </a:cxn>
                <a:cxn ang="0">
                  <a:pos x="33" y="213"/>
                </a:cxn>
                <a:cxn ang="0">
                  <a:pos x="33" y="208"/>
                </a:cxn>
                <a:cxn ang="0">
                  <a:pos x="27" y="207"/>
                </a:cxn>
                <a:cxn ang="0">
                  <a:pos x="24" y="197"/>
                </a:cxn>
                <a:cxn ang="0">
                  <a:pos x="30" y="178"/>
                </a:cxn>
                <a:cxn ang="0">
                  <a:pos x="27" y="164"/>
                </a:cxn>
                <a:cxn ang="0">
                  <a:pos x="27" y="158"/>
                </a:cxn>
                <a:cxn ang="0">
                  <a:pos x="18" y="150"/>
                </a:cxn>
                <a:cxn ang="0">
                  <a:pos x="25" y="137"/>
                </a:cxn>
                <a:cxn ang="0">
                  <a:pos x="30" y="135"/>
                </a:cxn>
                <a:cxn ang="0">
                  <a:pos x="22" y="131"/>
                </a:cxn>
                <a:cxn ang="0">
                  <a:pos x="27" y="129"/>
                </a:cxn>
                <a:cxn ang="0">
                  <a:pos x="30" y="115"/>
                </a:cxn>
                <a:cxn ang="0">
                  <a:pos x="29" y="111"/>
                </a:cxn>
                <a:cxn ang="0">
                  <a:pos x="37" y="107"/>
                </a:cxn>
                <a:cxn ang="0">
                  <a:pos x="43" y="88"/>
                </a:cxn>
                <a:cxn ang="0">
                  <a:pos x="60" y="67"/>
                </a:cxn>
                <a:cxn ang="0">
                  <a:pos x="64" y="48"/>
                </a:cxn>
                <a:cxn ang="0">
                  <a:pos x="72" y="31"/>
                </a:cxn>
                <a:cxn ang="0">
                  <a:pos x="75" y="26"/>
                </a:cxn>
                <a:cxn ang="0">
                  <a:pos x="81" y="14"/>
                </a:cxn>
                <a:cxn ang="0">
                  <a:pos x="236" y="0"/>
                </a:cxn>
              </a:cxnLst>
              <a:rect l="0" t="0" r="r" b="b"/>
              <a:pathLst>
                <a:path w="258" h="454">
                  <a:moveTo>
                    <a:pt x="236" y="0"/>
                  </a:moveTo>
                  <a:lnTo>
                    <a:pt x="236" y="4"/>
                  </a:lnTo>
                  <a:lnTo>
                    <a:pt x="238" y="6"/>
                  </a:lnTo>
                  <a:lnTo>
                    <a:pt x="244" y="6"/>
                  </a:lnTo>
                  <a:lnTo>
                    <a:pt x="242" y="114"/>
                  </a:lnTo>
                  <a:lnTo>
                    <a:pt x="238" y="221"/>
                  </a:lnTo>
                  <a:lnTo>
                    <a:pt x="240" y="273"/>
                  </a:lnTo>
                  <a:lnTo>
                    <a:pt x="244" y="325"/>
                  </a:lnTo>
                  <a:lnTo>
                    <a:pt x="251" y="374"/>
                  </a:lnTo>
                  <a:lnTo>
                    <a:pt x="258" y="421"/>
                  </a:lnTo>
                  <a:lnTo>
                    <a:pt x="258" y="426"/>
                  </a:lnTo>
                  <a:lnTo>
                    <a:pt x="256" y="426"/>
                  </a:lnTo>
                  <a:lnTo>
                    <a:pt x="256" y="428"/>
                  </a:lnTo>
                  <a:lnTo>
                    <a:pt x="257" y="430"/>
                  </a:lnTo>
                  <a:lnTo>
                    <a:pt x="257" y="433"/>
                  </a:lnTo>
                  <a:lnTo>
                    <a:pt x="255" y="434"/>
                  </a:lnTo>
                  <a:lnTo>
                    <a:pt x="251" y="433"/>
                  </a:lnTo>
                  <a:lnTo>
                    <a:pt x="244" y="430"/>
                  </a:lnTo>
                  <a:lnTo>
                    <a:pt x="240" y="432"/>
                  </a:lnTo>
                  <a:lnTo>
                    <a:pt x="238" y="434"/>
                  </a:lnTo>
                  <a:lnTo>
                    <a:pt x="235" y="433"/>
                  </a:lnTo>
                  <a:lnTo>
                    <a:pt x="230" y="431"/>
                  </a:lnTo>
                  <a:lnTo>
                    <a:pt x="227" y="430"/>
                  </a:lnTo>
                  <a:lnTo>
                    <a:pt x="224" y="428"/>
                  </a:lnTo>
                  <a:lnTo>
                    <a:pt x="221" y="428"/>
                  </a:lnTo>
                  <a:lnTo>
                    <a:pt x="212" y="431"/>
                  </a:lnTo>
                  <a:lnTo>
                    <a:pt x="203" y="434"/>
                  </a:lnTo>
                  <a:lnTo>
                    <a:pt x="194" y="439"/>
                  </a:lnTo>
                  <a:lnTo>
                    <a:pt x="185" y="440"/>
                  </a:lnTo>
                  <a:lnTo>
                    <a:pt x="183" y="442"/>
                  </a:lnTo>
                  <a:lnTo>
                    <a:pt x="180" y="446"/>
                  </a:lnTo>
                  <a:lnTo>
                    <a:pt x="179" y="448"/>
                  </a:lnTo>
                  <a:lnTo>
                    <a:pt x="177" y="452"/>
                  </a:lnTo>
                  <a:lnTo>
                    <a:pt x="173" y="454"/>
                  </a:lnTo>
                  <a:lnTo>
                    <a:pt x="167" y="453"/>
                  </a:lnTo>
                  <a:lnTo>
                    <a:pt x="165" y="449"/>
                  </a:lnTo>
                  <a:lnTo>
                    <a:pt x="163" y="445"/>
                  </a:lnTo>
                  <a:lnTo>
                    <a:pt x="162" y="439"/>
                  </a:lnTo>
                  <a:lnTo>
                    <a:pt x="159" y="434"/>
                  </a:lnTo>
                  <a:lnTo>
                    <a:pt x="158" y="431"/>
                  </a:lnTo>
                  <a:lnTo>
                    <a:pt x="156" y="427"/>
                  </a:lnTo>
                  <a:lnTo>
                    <a:pt x="152" y="425"/>
                  </a:lnTo>
                  <a:lnTo>
                    <a:pt x="145" y="418"/>
                  </a:lnTo>
                  <a:lnTo>
                    <a:pt x="145" y="407"/>
                  </a:lnTo>
                  <a:lnTo>
                    <a:pt x="148" y="399"/>
                  </a:lnTo>
                  <a:lnTo>
                    <a:pt x="150" y="392"/>
                  </a:lnTo>
                  <a:lnTo>
                    <a:pt x="151" y="384"/>
                  </a:lnTo>
                  <a:lnTo>
                    <a:pt x="123" y="382"/>
                  </a:lnTo>
                  <a:lnTo>
                    <a:pt x="94" y="383"/>
                  </a:lnTo>
                  <a:lnTo>
                    <a:pt x="65" y="386"/>
                  </a:lnTo>
                  <a:lnTo>
                    <a:pt x="35" y="389"/>
                  </a:lnTo>
                  <a:lnTo>
                    <a:pt x="4" y="390"/>
                  </a:lnTo>
                  <a:lnTo>
                    <a:pt x="1" y="383"/>
                  </a:lnTo>
                  <a:lnTo>
                    <a:pt x="0" y="376"/>
                  </a:lnTo>
                  <a:lnTo>
                    <a:pt x="1" y="370"/>
                  </a:lnTo>
                  <a:lnTo>
                    <a:pt x="4" y="367"/>
                  </a:lnTo>
                  <a:lnTo>
                    <a:pt x="10" y="367"/>
                  </a:lnTo>
                  <a:lnTo>
                    <a:pt x="8" y="362"/>
                  </a:lnTo>
                  <a:lnTo>
                    <a:pt x="8" y="346"/>
                  </a:lnTo>
                  <a:lnTo>
                    <a:pt x="10" y="339"/>
                  </a:lnTo>
                  <a:lnTo>
                    <a:pt x="11" y="339"/>
                  </a:lnTo>
                  <a:lnTo>
                    <a:pt x="13" y="337"/>
                  </a:lnTo>
                  <a:lnTo>
                    <a:pt x="14" y="337"/>
                  </a:lnTo>
                  <a:lnTo>
                    <a:pt x="14" y="336"/>
                  </a:lnTo>
                  <a:lnTo>
                    <a:pt x="11" y="333"/>
                  </a:lnTo>
                  <a:lnTo>
                    <a:pt x="15" y="328"/>
                  </a:lnTo>
                  <a:lnTo>
                    <a:pt x="18" y="325"/>
                  </a:lnTo>
                  <a:lnTo>
                    <a:pt x="21" y="319"/>
                  </a:lnTo>
                  <a:lnTo>
                    <a:pt x="18" y="313"/>
                  </a:lnTo>
                  <a:lnTo>
                    <a:pt x="30" y="305"/>
                  </a:lnTo>
                  <a:lnTo>
                    <a:pt x="38" y="293"/>
                  </a:lnTo>
                  <a:lnTo>
                    <a:pt x="38" y="288"/>
                  </a:lnTo>
                  <a:lnTo>
                    <a:pt x="40" y="284"/>
                  </a:lnTo>
                  <a:lnTo>
                    <a:pt x="40" y="280"/>
                  </a:lnTo>
                  <a:lnTo>
                    <a:pt x="39" y="279"/>
                  </a:lnTo>
                  <a:lnTo>
                    <a:pt x="33" y="279"/>
                  </a:lnTo>
                  <a:lnTo>
                    <a:pt x="37" y="277"/>
                  </a:lnTo>
                  <a:lnTo>
                    <a:pt x="40" y="273"/>
                  </a:lnTo>
                  <a:lnTo>
                    <a:pt x="50" y="269"/>
                  </a:lnTo>
                  <a:lnTo>
                    <a:pt x="49" y="265"/>
                  </a:lnTo>
                  <a:lnTo>
                    <a:pt x="47" y="263"/>
                  </a:lnTo>
                  <a:lnTo>
                    <a:pt x="45" y="262"/>
                  </a:lnTo>
                  <a:lnTo>
                    <a:pt x="43" y="259"/>
                  </a:lnTo>
                  <a:lnTo>
                    <a:pt x="38" y="257"/>
                  </a:lnTo>
                  <a:lnTo>
                    <a:pt x="36" y="255"/>
                  </a:lnTo>
                  <a:lnTo>
                    <a:pt x="38" y="250"/>
                  </a:lnTo>
                  <a:lnTo>
                    <a:pt x="38" y="248"/>
                  </a:lnTo>
                  <a:lnTo>
                    <a:pt x="37" y="246"/>
                  </a:lnTo>
                  <a:lnTo>
                    <a:pt x="37" y="242"/>
                  </a:lnTo>
                  <a:lnTo>
                    <a:pt x="38" y="239"/>
                  </a:lnTo>
                  <a:lnTo>
                    <a:pt x="38" y="238"/>
                  </a:lnTo>
                  <a:lnTo>
                    <a:pt x="36" y="237"/>
                  </a:lnTo>
                  <a:lnTo>
                    <a:pt x="28" y="237"/>
                  </a:lnTo>
                  <a:lnTo>
                    <a:pt x="30" y="235"/>
                  </a:lnTo>
                  <a:lnTo>
                    <a:pt x="32" y="231"/>
                  </a:lnTo>
                  <a:lnTo>
                    <a:pt x="36" y="229"/>
                  </a:lnTo>
                  <a:lnTo>
                    <a:pt x="36" y="228"/>
                  </a:lnTo>
                  <a:lnTo>
                    <a:pt x="33" y="227"/>
                  </a:lnTo>
                  <a:lnTo>
                    <a:pt x="32" y="227"/>
                  </a:lnTo>
                  <a:lnTo>
                    <a:pt x="30" y="225"/>
                  </a:lnTo>
                  <a:lnTo>
                    <a:pt x="28" y="225"/>
                  </a:lnTo>
                  <a:lnTo>
                    <a:pt x="28" y="218"/>
                  </a:lnTo>
                  <a:lnTo>
                    <a:pt x="30" y="217"/>
                  </a:lnTo>
                  <a:lnTo>
                    <a:pt x="31" y="215"/>
                  </a:lnTo>
                  <a:lnTo>
                    <a:pt x="33" y="213"/>
                  </a:lnTo>
                  <a:lnTo>
                    <a:pt x="36" y="211"/>
                  </a:lnTo>
                  <a:lnTo>
                    <a:pt x="35" y="209"/>
                  </a:lnTo>
                  <a:lnTo>
                    <a:pt x="33" y="208"/>
                  </a:lnTo>
                  <a:lnTo>
                    <a:pt x="31" y="208"/>
                  </a:lnTo>
                  <a:lnTo>
                    <a:pt x="29" y="207"/>
                  </a:lnTo>
                  <a:lnTo>
                    <a:pt x="27" y="207"/>
                  </a:lnTo>
                  <a:lnTo>
                    <a:pt x="25" y="206"/>
                  </a:lnTo>
                  <a:lnTo>
                    <a:pt x="24" y="203"/>
                  </a:lnTo>
                  <a:lnTo>
                    <a:pt x="24" y="197"/>
                  </a:lnTo>
                  <a:lnTo>
                    <a:pt x="27" y="194"/>
                  </a:lnTo>
                  <a:lnTo>
                    <a:pt x="31" y="185"/>
                  </a:lnTo>
                  <a:lnTo>
                    <a:pt x="30" y="178"/>
                  </a:lnTo>
                  <a:lnTo>
                    <a:pt x="24" y="172"/>
                  </a:lnTo>
                  <a:lnTo>
                    <a:pt x="24" y="168"/>
                  </a:lnTo>
                  <a:lnTo>
                    <a:pt x="27" y="164"/>
                  </a:lnTo>
                  <a:lnTo>
                    <a:pt x="28" y="163"/>
                  </a:lnTo>
                  <a:lnTo>
                    <a:pt x="28" y="161"/>
                  </a:lnTo>
                  <a:lnTo>
                    <a:pt x="27" y="158"/>
                  </a:lnTo>
                  <a:lnTo>
                    <a:pt x="24" y="157"/>
                  </a:lnTo>
                  <a:lnTo>
                    <a:pt x="20" y="152"/>
                  </a:lnTo>
                  <a:lnTo>
                    <a:pt x="18" y="150"/>
                  </a:lnTo>
                  <a:lnTo>
                    <a:pt x="18" y="147"/>
                  </a:lnTo>
                  <a:lnTo>
                    <a:pt x="22" y="144"/>
                  </a:lnTo>
                  <a:lnTo>
                    <a:pt x="25" y="137"/>
                  </a:lnTo>
                  <a:lnTo>
                    <a:pt x="28" y="136"/>
                  </a:lnTo>
                  <a:lnTo>
                    <a:pt x="30" y="136"/>
                  </a:lnTo>
                  <a:lnTo>
                    <a:pt x="30" y="135"/>
                  </a:lnTo>
                  <a:lnTo>
                    <a:pt x="28" y="133"/>
                  </a:lnTo>
                  <a:lnTo>
                    <a:pt x="22" y="133"/>
                  </a:lnTo>
                  <a:lnTo>
                    <a:pt x="22" y="131"/>
                  </a:lnTo>
                  <a:lnTo>
                    <a:pt x="23" y="130"/>
                  </a:lnTo>
                  <a:lnTo>
                    <a:pt x="24" y="130"/>
                  </a:lnTo>
                  <a:lnTo>
                    <a:pt x="27" y="129"/>
                  </a:lnTo>
                  <a:lnTo>
                    <a:pt x="28" y="129"/>
                  </a:lnTo>
                  <a:lnTo>
                    <a:pt x="30" y="126"/>
                  </a:lnTo>
                  <a:lnTo>
                    <a:pt x="30" y="115"/>
                  </a:lnTo>
                  <a:lnTo>
                    <a:pt x="29" y="114"/>
                  </a:lnTo>
                  <a:lnTo>
                    <a:pt x="28" y="114"/>
                  </a:lnTo>
                  <a:lnTo>
                    <a:pt x="29" y="111"/>
                  </a:lnTo>
                  <a:lnTo>
                    <a:pt x="31" y="109"/>
                  </a:lnTo>
                  <a:lnTo>
                    <a:pt x="33" y="108"/>
                  </a:lnTo>
                  <a:lnTo>
                    <a:pt x="37" y="107"/>
                  </a:lnTo>
                  <a:lnTo>
                    <a:pt x="42" y="104"/>
                  </a:lnTo>
                  <a:lnTo>
                    <a:pt x="40" y="95"/>
                  </a:lnTo>
                  <a:lnTo>
                    <a:pt x="43" y="88"/>
                  </a:lnTo>
                  <a:lnTo>
                    <a:pt x="47" y="81"/>
                  </a:lnTo>
                  <a:lnTo>
                    <a:pt x="54" y="74"/>
                  </a:lnTo>
                  <a:lnTo>
                    <a:pt x="60" y="67"/>
                  </a:lnTo>
                  <a:lnTo>
                    <a:pt x="63" y="60"/>
                  </a:lnTo>
                  <a:lnTo>
                    <a:pt x="61" y="52"/>
                  </a:lnTo>
                  <a:lnTo>
                    <a:pt x="64" y="48"/>
                  </a:lnTo>
                  <a:lnTo>
                    <a:pt x="70" y="42"/>
                  </a:lnTo>
                  <a:lnTo>
                    <a:pt x="70" y="35"/>
                  </a:lnTo>
                  <a:lnTo>
                    <a:pt x="72" y="31"/>
                  </a:lnTo>
                  <a:lnTo>
                    <a:pt x="72" y="30"/>
                  </a:lnTo>
                  <a:lnTo>
                    <a:pt x="74" y="28"/>
                  </a:lnTo>
                  <a:lnTo>
                    <a:pt x="75" y="26"/>
                  </a:lnTo>
                  <a:lnTo>
                    <a:pt x="78" y="23"/>
                  </a:lnTo>
                  <a:lnTo>
                    <a:pt x="81" y="19"/>
                  </a:lnTo>
                  <a:lnTo>
                    <a:pt x="81" y="14"/>
                  </a:lnTo>
                  <a:lnTo>
                    <a:pt x="132" y="10"/>
                  </a:lnTo>
                  <a:lnTo>
                    <a:pt x="185" y="6"/>
                  </a:lnTo>
                  <a:lnTo>
                    <a:pt x="236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04"/>
            <p:cNvSpPr>
              <a:spLocks/>
            </p:cNvSpPr>
            <p:nvPr/>
          </p:nvSpPr>
          <p:spPr bwMode="auto">
            <a:xfrm>
              <a:off x="8936853" y="4896519"/>
              <a:ext cx="16180" cy="143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1"/>
                </a:cxn>
                <a:cxn ang="0">
                  <a:pos x="5" y="3"/>
                </a:cxn>
                <a:cxn ang="0">
                  <a:pos x="7" y="5"/>
                </a:cxn>
                <a:cxn ang="0">
                  <a:pos x="9" y="6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1" y="0"/>
                </a:cxn>
              </a:cxnLst>
              <a:rect l="0" t="0" r="r" b="b"/>
              <a:pathLst>
                <a:path w="9" h="8">
                  <a:moveTo>
                    <a:pt x="1" y="0"/>
                  </a:moveTo>
                  <a:lnTo>
                    <a:pt x="2" y="1"/>
                  </a:lnTo>
                  <a:lnTo>
                    <a:pt x="5" y="3"/>
                  </a:lnTo>
                  <a:lnTo>
                    <a:pt x="7" y="5"/>
                  </a:lnTo>
                  <a:lnTo>
                    <a:pt x="9" y="6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05"/>
            <p:cNvSpPr>
              <a:spLocks noEditPoints="1"/>
            </p:cNvSpPr>
            <p:nvPr/>
          </p:nvSpPr>
          <p:spPr bwMode="auto">
            <a:xfrm>
              <a:off x="7906780" y="4581922"/>
              <a:ext cx="1195462" cy="898843"/>
            </a:xfrm>
            <a:custGeom>
              <a:avLst/>
              <a:gdLst/>
              <a:ahLst/>
              <a:cxnLst>
                <a:cxn ang="0">
                  <a:pos x="451" y="0"/>
                </a:cxn>
                <a:cxn ang="0">
                  <a:pos x="486" y="18"/>
                </a:cxn>
                <a:cxn ang="0">
                  <a:pos x="511" y="76"/>
                </a:cxn>
                <a:cxn ang="0">
                  <a:pos x="573" y="171"/>
                </a:cxn>
                <a:cxn ang="0">
                  <a:pos x="566" y="182"/>
                </a:cxn>
                <a:cxn ang="0">
                  <a:pos x="602" y="248"/>
                </a:cxn>
                <a:cxn ang="0">
                  <a:pos x="636" y="304"/>
                </a:cxn>
                <a:cxn ang="0">
                  <a:pos x="649" y="319"/>
                </a:cxn>
                <a:cxn ang="0">
                  <a:pos x="665" y="395"/>
                </a:cxn>
                <a:cxn ang="0">
                  <a:pos x="656" y="452"/>
                </a:cxn>
                <a:cxn ang="0">
                  <a:pos x="655" y="479"/>
                </a:cxn>
                <a:cxn ang="0">
                  <a:pos x="635" y="496"/>
                </a:cxn>
                <a:cxn ang="0">
                  <a:pos x="613" y="496"/>
                </a:cxn>
                <a:cxn ang="0">
                  <a:pos x="596" y="486"/>
                </a:cxn>
                <a:cxn ang="0">
                  <a:pos x="567" y="447"/>
                </a:cxn>
                <a:cxn ang="0">
                  <a:pos x="542" y="440"/>
                </a:cxn>
                <a:cxn ang="0">
                  <a:pos x="509" y="395"/>
                </a:cxn>
                <a:cxn ang="0">
                  <a:pos x="511" y="374"/>
                </a:cxn>
                <a:cxn ang="0">
                  <a:pos x="496" y="377"/>
                </a:cxn>
                <a:cxn ang="0">
                  <a:pos x="489" y="354"/>
                </a:cxn>
                <a:cxn ang="0">
                  <a:pos x="479" y="357"/>
                </a:cxn>
                <a:cxn ang="0">
                  <a:pos x="473" y="362"/>
                </a:cxn>
                <a:cxn ang="0">
                  <a:pos x="447" y="322"/>
                </a:cxn>
                <a:cxn ang="0">
                  <a:pos x="436" y="311"/>
                </a:cxn>
                <a:cxn ang="0">
                  <a:pos x="444" y="300"/>
                </a:cxn>
                <a:cxn ang="0">
                  <a:pos x="452" y="286"/>
                </a:cxn>
                <a:cxn ang="0">
                  <a:pos x="440" y="270"/>
                </a:cxn>
                <a:cxn ang="0">
                  <a:pos x="428" y="270"/>
                </a:cxn>
                <a:cxn ang="0">
                  <a:pos x="431" y="278"/>
                </a:cxn>
                <a:cxn ang="0">
                  <a:pos x="430" y="288"/>
                </a:cxn>
                <a:cxn ang="0">
                  <a:pos x="421" y="283"/>
                </a:cxn>
                <a:cxn ang="0">
                  <a:pos x="419" y="271"/>
                </a:cxn>
                <a:cxn ang="0">
                  <a:pos x="424" y="204"/>
                </a:cxn>
                <a:cxn ang="0">
                  <a:pos x="400" y="158"/>
                </a:cxn>
                <a:cxn ang="0">
                  <a:pos x="386" y="160"/>
                </a:cxn>
                <a:cxn ang="0">
                  <a:pos x="350" y="126"/>
                </a:cxn>
                <a:cxn ang="0">
                  <a:pos x="330" y="110"/>
                </a:cxn>
                <a:cxn ang="0">
                  <a:pos x="319" y="97"/>
                </a:cxn>
                <a:cxn ang="0">
                  <a:pos x="280" y="87"/>
                </a:cxn>
                <a:cxn ang="0">
                  <a:pos x="262" y="98"/>
                </a:cxn>
                <a:cxn ang="0">
                  <a:pos x="258" y="103"/>
                </a:cxn>
                <a:cxn ang="0">
                  <a:pos x="251" y="110"/>
                </a:cxn>
                <a:cxn ang="0">
                  <a:pos x="232" y="129"/>
                </a:cxn>
                <a:cxn ang="0">
                  <a:pos x="221" y="127"/>
                </a:cxn>
                <a:cxn ang="0">
                  <a:pos x="197" y="138"/>
                </a:cxn>
                <a:cxn ang="0">
                  <a:pos x="176" y="111"/>
                </a:cxn>
                <a:cxn ang="0">
                  <a:pos x="160" y="92"/>
                </a:cxn>
                <a:cxn ang="0">
                  <a:pos x="157" y="88"/>
                </a:cxn>
                <a:cxn ang="0">
                  <a:pos x="147" y="85"/>
                </a:cxn>
                <a:cxn ang="0">
                  <a:pos x="126" y="88"/>
                </a:cxn>
                <a:cxn ang="0">
                  <a:pos x="113" y="74"/>
                </a:cxn>
                <a:cxn ang="0">
                  <a:pos x="78" y="82"/>
                </a:cxn>
                <a:cxn ang="0">
                  <a:pos x="50" y="68"/>
                </a:cxn>
                <a:cxn ang="0">
                  <a:pos x="39" y="74"/>
                </a:cxn>
                <a:cxn ang="0">
                  <a:pos x="34" y="81"/>
                </a:cxn>
                <a:cxn ang="0">
                  <a:pos x="22" y="87"/>
                </a:cxn>
                <a:cxn ang="0">
                  <a:pos x="11" y="62"/>
                </a:cxn>
                <a:cxn ang="0">
                  <a:pos x="14" y="36"/>
                </a:cxn>
                <a:cxn ang="0">
                  <a:pos x="203" y="17"/>
                </a:cxn>
                <a:cxn ang="0">
                  <a:pos x="428" y="28"/>
                </a:cxn>
                <a:cxn ang="0">
                  <a:pos x="444" y="38"/>
                </a:cxn>
                <a:cxn ang="0">
                  <a:pos x="444" y="0"/>
                </a:cxn>
              </a:cxnLst>
              <a:rect l="0" t="0" r="r" b="b"/>
              <a:pathLst>
                <a:path w="665" h="500">
                  <a:moveTo>
                    <a:pt x="265" y="104"/>
                  </a:moveTo>
                  <a:lnTo>
                    <a:pt x="263" y="105"/>
                  </a:lnTo>
                  <a:lnTo>
                    <a:pt x="265" y="104"/>
                  </a:lnTo>
                  <a:close/>
                  <a:moveTo>
                    <a:pt x="444" y="0"/>
                  </a:moveTo>
                  <a:lnTo>
                    <a:pt x="451" y="0"/>
                  </a:lnTo>
                  <a:lnTo>
                    <a:pt x="460" y="1"/>
                  </a:lnTo>
                  <a:lnTo>
                    <a:pt x="472" y="4"/>
                  </a:lnTo>
                  <a:lnTo>
                    <a:pt x="483" y="3"/>
                  </a:lnTo>
                  <a:lnTo>
                    <a:pt x="485" y="10"/>
                  </a:lnTo>
                  <a:lnTo>
                    <a:pt x="486" y="18"/>
                  </a:lnTo>
                  <a:lnTo>
                    <a:pt x="488" y="24"/>
                  </a:lnTo>
                  <a:lnTo>
                    <a:pt x="495" y="28"/>
                  </a:lnTo>
                  <a:lnTo>
                    <a:pt x="499" y="45"/>
                  </a:lnTo>
                  <a:lnTo>
                    <a:pt x="504" y="61"/>
                  </a:lnTo>
                  <a:lnTo>
                    <a:pt x="511" y="76"/>
                  </a:lnTo>
                  <a:lnTo>
                    <a:pt x="524" y="102"/>
                  </a:lnTo>
                  <a:lnTo>
                    <a:pt x="538" y="126"/>
                  </a:lnTo>
                  <a:lnTo>
                    <a:pt x="556" y="150"/>
                  </a:lnTo>
                  <a:lnTo>
                    <a:pt x="574" y="169"/>
                  </a:lnTo>
                  <a:lnTo>
                    <a:pt x="573" y="171"/>
                  </a:lnTo>
                  <a:lnTo>
                    <a:pt x="573" y="172"/>
                  </a:lnTo>
                  <a:lnTo>
                    <a:pt x="572" y="171"/>
                  </a:lnTo>
                  <a:lnTo>
                    <a:pt x="570" y="169"/>
                  </a:lnTo>
                  <a:lnTo>
                    <a:pt x="565" y="169"/>
                  </a:lnTo>
                  <a:lnTo>
                    <a:pt x="566" y="182"/>
                  </a:lnTo>
                  <a:lnTo>
                    <a:pt x="571" y="194"/>
                  </a:lnTo>
                  <a:lnTo>
                    <a:pt x="577" y="206"/>
                  </a:lnTo>
                  <a:lnTo>
                    <a:pt x="586" y="222"/>
                  </a:lnTo>
                  <a:lnTo>
                    <a:pt x="596" y="237"/>
                  </a:lnTo>
                  <a:lnTo>
                    <a:pt x="602" y="248"/>
                  </a:lnTo>
                  <a:lnTo>
                    <a:pt x="610" y="257"/>
                  </a:lnTo>
                  <a:lnTo>
                    <a:pt x="616" y="266"/>
                  </a:lnTo>
                  <a:lnTo>
                    <a:pt x="628" y="290"/>
                  </a:lnTo>
                  <a:lnTo>
                    <a:pt x="636" y="299"/>
                  </a:lnTo>
                  <a:lnTo>
                    <a:pt x="636" y="304"/>
                  </a:lnTo>
                  <a:lnTo>
                    <a:pt x="635" y="306"/>
                  </a:lnTo>
                  <a:lnTo>
                    <a:pt x="634" y="307"/>
                  </a:lnTo>
                  <a:lnTo>
                    <a:pt x="632" y="307"/>
                  </a:lnTo>
                  <a:lnTo>
                    <a:pt x="642" y="312"/>
                  </a:lnTo>
                  <a:lnTo>
                    <a:pt x="649" y="319"/>
                  </a:lnTo>
                  <a:lnTo>
                    <a:pt x="653" y="327"/>
                  </a:lnTo>
                  <a:lnTo>
                    <a:pt x="658" y="341"/>
                  </a:lnTo>
                  <a:lnTo>
                    <a:pt x="662" y="355"/>
                  </a:lnTo>
                  <a:lnTo>
                    <a:pt x="664" y="374"/>
                  </a:lnTo>
                  <a:lnTo>
                    <a:pt x="665" y="395"/>
                  </a:lnTo>
                  <a:lnTo>
                    <a:pt x="665" y="416"/>
                  </a:lnTo>
                  <a:lnTo>
                    <a:pt x="664" y="432"/>
                  </a:lnTo>
                  <a:lnTo>
                    <a:pt x="662" y="439"/>
                  </a:lnTo>
                  <a:lnTo>
                    <a:pt x="658" y="445"/>
                  </a:lnTo>
                  <a:lnTo>
                    <a:pt x="656" y="452"/>
                  </a:lnTo>
                  <a:lnTo>
                    <a:pt x="656" y="458"/>
                  </a:lnTo>
                  <a:lnTo>
                    <a:pt x="658" y="465"/>
                  </a:lnTo>
                  <a:lnTo>
                    <a:pt x="658" y="474"/>
                  </a:lnTo>
                  <a:lnTo>
                    <a:pt x="657" y="476"/>
                  </a:lnTo>
                  <a:lnTo>
                    <a:pt x="655" y="479"/>
                  </a:lnTo>
                  <a:lnTo>
                    <a:pt x="652" y="483"/>
                  </a:lnTo>
                  <a:lnTo>
                    <a:pt x="652" y="488"/>
                  </a:lnTo>
                  <a:lnTo>
                    <a:pt x="645" y="489"/>
                  </a:lnTo>
                  <a:lnTo>
                    <a:pt x="639" y="491"/>
                  </a:lnTo>
                  <a:lnTo>
                    <a:pt x="635" y="496"/>
                  </a:lnTo>
                  <a:lnTo>
                    <a:pt x="629" y="498"/>
                  </a:lnTo>
                  <a:lnTo>
                    <a:pt x="623" y="500"/>
                  </a:lnTo>
                  <a:lnTo>
                    <a:pt x="616" y="496"/>
                  </a:lnTo>
                  <a:lnTo>
                    <a:pt x="615" y="495"/>
                  </a:lnTo>
                  <a:lnTo>
                    <a:pt x="613" y="496"/>
                  </a:lnTo>
                  <a:lnTo>
                    <a:pt x="613" y="493"/>
                  </a:lnTo>
                  <a:lnTo>
                    <a:pt x="610" y="489"/>
                  </a:lnTo>
                  <a:lnTo>
                    <a:pt x="608" y="488"/>
                  </a:lnTo>
                  <a:lnTo>
                    <a:pt x="606" y="486"/>
                  </a:lnTo>
                  <a:lnTo>
                    <a:pt x="596" y="486"/>
                  </a:lnTo>
                  <a:lnTo>
                    <a:pt x="586" y="472"/>
                  </a:lnTo>
                  <a:lnTo>
                    <a:pt x="574" y="456"/>
                  </a:lnTo>
                  <a:lnTo>
                    <a:pt x="571" y="453"/>
                  </a:lnTo>
                  <a:lnTo>
                    <a:pt x="568" y="449"/>
                  </a:lnTo>
                  <a:lnTo>
                    <a:pt x="567" y="447"/>
                  </a:lnTo>
                  <a:lnTo>
                    <a:pt x="565" y="445"/>
                  </a:lnTo>
                  <a:lnTo>
                    <a:pt x="561" y="442"/>
                  </a:lnTo>
                  <a:lnTo>
                    <a:pt x="557" y="440"/>
                  </a:lnTo>
                  <a:lnTo>
                    <a:pt x="549" y="439"/>
                  </a:lnTo>
                  <a:lnTo>
                    <a:pt x="542" y="440"/>
                  </a:lnTo>
                  <a:lnTo>
                    <a:pt x="535" y="438"/>
                  </a:lnTo>
                  <a:lnTo>
                    <a:pt x="523" y="417"/>
                  </a:lnTo>
                  <a:lnTo>
                    <a:pt x="521" y="404"/>
                  </a:lnTo>
                  <a:lnTo>
                    <a:pt x="518" y="399"/>
                  </a:lnTo>
                  <a:lnTo>
                    <a:pt x="509" y="395"/>
                  </a:lnTo>
                  <a:lnTo>
                    <a:pt x="511" y="385"/>
                  </a:lnTo>
                  <a:lnTo>
                    <a:pt x="516" y="379"/>
                  </a:lnTo>
                  <a:lnTo>
                    <a:pt x="521" y="372"/>
                  </a:lnTo>
                  <a:lnTo>
                    <a:pt x="514" y="372"/>
                  </a:lnTo>
                  <a:lnTo>
                    <a:pt x="511" y="374"/>
                  </a:lnTo>
                  <a:lnTo>
                    <a:pt x="510" y="376"/>
                  </a:lnTo>
                  <a:lnTo>
                    <a:pt x="509" y="377"/>
                  </a:lnTo>
                  <a:lnTo>
                    <a:pt x="503" y="389"/>
                  </a:lnTo>
                  <a:lnTo>
                    <a:pt x="499" y="384"/>
                  </a:lnTo>
                  <a:lnTo>
                    <a:pt x="496" y="377"/>
                  </a:lnTo>
                  <a:lnTo>
                    <a:pt x="495" y="369"/>
                  </a:lnTo>
                  <a:lnTo>
                    <a:pt x="495" y="360"/>
                  </a:lnTo>
                  <a:lnTo>
                    <a:pt x="497" y="353"/>
                  </a:lnTo>
                  <a:lnTo>
                    <a:pt x="494" y="351"/>
                  </a:lnTo>
                  <a:lnTo>
                    <a:pt x="489" y="354"/>
                  </a:lnTo>
                  <a:lnTo>
                    <a:pt x="483" y="355"/>
                  </a:lnTo>
                  <a:lnTo>
                    <a:pt x="478" y="353"/>
                  </a:lnTo>
                  <a:lnTo>
                    <a:pt x="476" y="354"/>
                  </a:lnTo>
                  <a:lnTo>
                    <a:pt x="476" y="356"/>
                  </a:lnTo>
                  <a:lnTo>
                    <a:pt x="479" y="357"/>
                  </a:lnTo>
                  <a:lnTo>
                    <a:pt x="480" y="358"/>
                  </a:lnTo>
                  <a:lnTo>
                    <a:pt x="482" y="360"/>
                  </a:lnTo>
                  <a:lnTo>
                    <a:pt x="483" y="362"/>
                  </a:lnTo>
                  <a:lnTo>
                    <a:pt x="483" y="367"/>
                  </a:lnTo>
                  <a:lnTo>
                    <a:pt x="473" y="362"/>
                  </a:lnTo>
                  <a:lnTo>
                    <a:pt x="465" y="356"/>
                  </a:lnTo>
                  <a:lnTo>
                    <a:pt x="459" y="347"/>
                  </a:lnTo>
                  <a:lnTo>
                    <a:pt x="454" y="337"/>
                  </a:lnTo>
                  <a:lnTo>
                    <a:pt x="450" y="327"/>
                  </a:lnTo>
                  <a:lnTo>
                    <a:pt x="447" y="322"/>
                  </a:lnTo>
                  <a:lnTo>
                    <a:pt x="445" y="321"/>
                  </a:lnTo>
                  <a:lnTo>
                    <a:pt x="443" y="319"/>
                  </a:lnTo>
                  <a:lnTo>
                    <a:pt x="438" y="316"/>
                  </a:lnTo>
                  <a:lnTo>
                    <a:pt x="437" y="314"/>
                  </a:lnTo>
                  <a:lnTo>
                    <a:pt x="436" y="311"/>
                  </a:lnTo>
                  <a:lnTo>
                    <a:pt x="438" y="311"/>
                  </a:lnTo>
                  <a:lnTo>
                    <a:pt x="440" y="309"/>
                  </a:lnTo>
                  <a:lnTo>
                    <a:pt x="443" y="305"/>
                  </a:lnTo>
                  <a:lnTo>
                    <a:pt x="443" y="302"/>
                  </a:lnTo>
                  <a:lnTo>
                    <a:pt x="444" y="300"/>
                  </a:lnTo>
                  <a:lnTo>
                    <a:pt x="444" y="293"/>
                  </a:lnTo>
                  <a:lnTo>
                    <a:pt x="445" y="291"/>
                  </a:lnTo>
                  <a:lnTo>
                    <a:pt x="447" y="290"/>
                  </a:lnTo>
                  <a:lnTo>
                    <a:pt x="450" y="287"/>
                  </a:lnTo>
                  <a:lnTo>
                    <a:pt x="452" y="286"/>
                  </a:lnTo>
                  <a:lnTo>
                    <a:pt x="453" y="284"/>
                  </a:lnTo>
                  <a:lnTo>
                    <a:pt x="453" y="279"/>
                  </a:lnTo>
                  <a:lnTo>
                    <a:pt x="451" y="272"/>
                  </a:lnTo>
                  <a:lnTo>
                    <a:pt x="446" y="270"/>
                  </a:lnTo>
                  <a:lnTo>
                    <a:pt x="440" y="270"/>
                  </a:lnTo>
                  <a:lnTo>
                    <a:pt x="433" y="269"/>
                  </a:lnTo>
                  <a:lnTo>
                    <a:pt x="426" y="265"/>
                  </a:lnTo>
                  <a:lnTo>
                    <a:pt x="425" y="269"/>
                  </a:lnTo>
                  <a:lnTo>
                    <a:pt x="426" y="270"/>
                  </a:lnTo>
                  <a:lnTo>
                    <a:pt x="428" y="270"/>
                  </a:lnTo>
                  <a:lnTo>
                    <a:pt x="428" y="273"/>
                  </a:lnTo>
                  <a:lnTo>
                    <a:pt x="429" y="274"/>
                  </a:lnTo>
                  <a:lnTo>
                    <a:pt x="429" y="277"/>
                  </a:lnTo>
                  <a:lnTo>
                    <a:pt x="430" y="277"/>
                  </a:lnTo>
                  <a:lnTo>
                    <a:pt x="431" y="278"/>
                  </a:lnTo>
                  <a:lnTo>
                    <a:pt x="433" y="278"/>
                  </a:lnTo>
                  <a:lnTo>
                    <a:pt x="436" y="277"/>
                  </a:lnTo>
                  <a:lnTo>
                    <a:pt x="433" y="281"/>
                  </a:lnTo>
                  <a:lnTo>
                    <a:pt x="433" y="287"/>
                  </a:lnTo>
                  <a:lnTo>
                    <a:pt x="430" y="288"/>
                  </a:lnTo>
                  <a:lnTo>
                    <a:pt x="428" y="287"/>
                  </a:lnTo>
                  <a:lnTo>
                    <a:pt x="426" y="287"/>
                  </a:lnTo>
                  <a:lnTo>
                    <a:pt x="424" y="285"/>
                  </a:lnTo>
                  <a:lnTo>
                    <a:pt x="422" y="284"/>
                  </a:lnTo>
                  <a:lnTo>
                    <a:pt x="421" y="283"/>
                  </a:lnTo>
                  <a:lnTo>
                    <a:pt x="416" y="283"/>
                  </a:lnTo>
                  <a:lnTo>
                    <a:pt x="416" y="277"/>
                  </a:lnTo>
                  <a:lnTo>
                    <a:pt x="418" y="274"/>
                  </a:lnTo>
                  <a:lnTo>
                    <a:pt x="418" y="272"/>
                  </a:lnTo>
                  <a:lnTo>
                    <a:pt x="419" y="271"/>
                  </a:lnTo>
                  <a:lnTo>
                    <a:pt x="419" y="269"/>
                  </a:lnTo>
                  <a:lnTo>
                    <a:pt x="421" y="265"/>
                  </a:lnTo>
                  <a:lnTo>
                    <a:pt x="421" y="246"/>
                  </a:lnTo>
                  <a:lnTo>
                    <a:pt x="423" y="227"/>
                  </a:lnTo>
                  <a:lnTo>
                    <a:pt x="424" y="204"/>
                  </a:lnTo>
                  <a:lnTo>
                    <a:pt x="419" y="183"/>
                  </a:lnTo>
                  <a:lnTo>
                    <a:pt x="412" y="179"/>
                  </a:lnTo>
                  <a:lnTo>
                    <a:pt x="408" y="172"/>
                  </a:lnTo>
                  <a:lnTo>
                    <a:pt x="404" y="165"/>
                  </a:lnTo>
                  <a:lnTo>
                    <a:pt x="400" y="158"/>
                  </a:lnTo>
                  <a:lnTo>
                    <a:pt x="397" y="157"/>
                  </a:lnTo>
                  <a:lnTo>
                    <a:pt x="395" y="158"/>
                  </a:lnTo>
                  <a:lnTo>
                    <a:pt x="393" y="158"/>
                  </a:lnTo>
                  <a:lnTo>
                    <a:pt x="388" y="160"/>
                  </a:lnTo>
                  <a:lnTo>
                    <a:pt x="386" y="160"/>
                  </a:lnTo>
                  <a:lnTo>
                    <a:pt x="386" y="158"/>
                  </a:lnTo>
                  <a:lnTo>
                    <a:pt x="376" y="152"/>
                  </a:lnTo>
                  <a:lnTo>
                    <a:pt x="360" y="138"/>
                  </a:lnTo>
                  <a:lnTo>
                    <a:pt x="348" y="133"/>
                  </a:lnTo>
                  <a:lnTo>
                    <a:pt x="350" y="126"/>
                  </a:lnTo>
                  <a:lnTo>
                    <a:pt x="347" y="122"/>
                  </a:lnTo>
                  <a:lnTo>
                    <a:pt x="343" y="118"/>
                  </a:lnTo>
                  <a:lnTo>
                    <a:pt x="338" y="116"/>
                  </a:lnTo>
                  <a:lnTo>
                    <a:pt x="332" y="113"/>
                  </a:lnTo>
                  <a:lnTo>
                    <a:pt x="330" y="110"/>
                  </a:lnTo>
                  <a:lnTo>
                    <a:pt x="329" y="108"/>
                  </a:lnTo>
                  <a:lnTo>
                    <a:pt x="327" y="104"/>
                  </a:lnTo>
                  <a:lnTo>
                    <a:pt x="325" y="102"/>
                  </a:lnTo>
                  <a:lnTo>
                    <a:pt x="324" y="99"/>
                  </a:lnTo>
                  <a:lnTo>
                    <a:pt x="319" y="97"/>
                  </a:lnTo>
                  <a:lnTo>
                    <a:pt x="311" y="94"/>
                  </a:lnTo>
                  <a:lnTo>
                    <a:pt x="302" y="90"/>
                  </a:lnTo>
                  <a:lnTo>
                    <a:pt x="295" y="88"/>
                  </a:lnTo>
                  <a:lnTo>
                    <a:pt x="288" y="87"/>
                  </a:lnTo>
                  <a:lnTo>
                    <a:pt x="280" y="87"/>
                  </a:lnTo>
                  <a:lnTo>
                    <a:pt x="273" y="88"/>
                  </a:lnTo>
                  <a:lnTo>
                    <a:pt x="270" y="89"/>
                  </a:lnTo>
                  <a:lnTo>
                    <a:pt x="267" y="92"/>
                  </a:lnTo>
                  <a:lnTo>
                    <a:pt x="265" y="96"/>
                  </a:lnTo>
                  <a:lnTo>
                    <a:pt x="262" y="98"/>
                  </a:lnTo>
                  <a:lnTo>
                    <a:pt x="260" y="99"/>
                  </a:lnTo>
                  <a:lnTo>
                    <a:pt x="258" y="102"/>
                  </a:lnTo>
                  <a:lnTo>
                    <a:pt x="256" y="102"/>
                  </a:lnTo>
                  <a:lnTo>
                    <a:pt x="256" y="103"/>
                  </a:lnTo>
                  <a:lnTo>
                    <a:pt x="258" y="103"/>
                  </a:lnTo>
                  <a:lnTo>
                    <a:pt x="259" y="104"/>
                  </a:lnTo>
                  <a:lnTo>
                    <a:pt x="261" y="105"/>
                  </a:lnTo>
                  <a:lnTo>
                    <a:pt x="263" y="105"/>
                  </a:lnTo>
                  <a:lnTo>
                    <a:pt x="261" y="106"/>
                  </a:lnTo>
                  <a:lnTo>
                    <a:pt x="251" y="110"/>
                  </a:lnTo>
                  <a:lnTo>
                    <a:pt x="241" y="117"/>
                  </a:lnTo>
                  <a:lnTo>
                    <a:pt x="239" y="120"/>
                  </a:lnTo>
                  <a:lnTo>
                    <a:pt x="235" y="124"/>
                  </a:lnTo>
                  <a:lnTo>
                    <a:pt x="233" y="127"/>
                  </a:lnTo>
                  <a:lnTo>
                    <a:pt x="232" y="129"/>
                  </a:lnTo>
                  <a:lnTo>
                    <a:pt x="227" y="124"/>
                  </a:lnTo>
                  <a:lnTo>
                    <a:pt x="227" y="122"/>
                  </a:lnTo>
                  <a:lnTo>
                    <a:pt x="225" y="123"/>
                  </a:lnTo>
                  <a:lnTo>
                    <a:pt x="223" y="125"/>
                  </a:lnTo>
                  <a:lnTo>
                    <a:pt x="221" y="127"/>
                  </a:lnTo>
                  <a:lnTo>
                    <a:pt x="219" y="131"/>
                  </a:lnTo>
                  <a:lnTo>
                    <a:pt x="217" y="133"/>
                  </a:lnTo>
                  <a:lnTo>
                    <a:pt x="211" y="134"/>
                  </a:lnTo>
                  <a:lnTo>
                    <a:pt x="200" y="134"/>
                  </a:lnTo>
                  <a:lnTo>
                    <a:pt x="197" y="138"/>
                  </a:lnTo>
                  <a:lnTo>
                    <a:pt x="194" y="130"/>
                  </a:lnTo>
                  <a:lnTo>
                    <a:pt x="189" y="122"/>
                  </a:lnTo>
                  <a:lnTo>
                    <a:pt x="183" y="116"/>
                  </a:lnTo>
                  <a:lnTo>
                    <a:pt x="174" y="113"/>
                  </a:lnTo>
                  <a:lnTo>
                    <a:pt x="176" y="111"/>
                  </a:lnTo>
                  <a:lnTo>
                    <a:pt x="180" y="111"/>
                  </a:lnTo>
                  <a:lnTo>
                    <a:pt x="183" y="108"/>
                  </a:lnTo>
                  <a:lnTo>
                    <a:pt x="171" y="101"/>
                  </a:lnTo>
                  <a:lnTo>
                    <a:pt x="157" y="96"/>
                  </a:lnTo>
                  <a:lnTo>
                    <a:pt x="160" y="92"/>
                  </a:lnTo>
                  <a:lnTo>
                    <a:pt x="167" y="85"/>
                  </a:lnTo>
                  <a:lnTo>
                    <a:pt x="169" y="82"/>
                  </a:lnTo>
                  <a:lnTo>
                    <a:pt x="168" y="80"/>
                  </a:lnTo>
                  <a:lnTo>
                    <a:pt x="166" y="80"/>
                  </a:lnTo>
                  <a:lnTo>
                    <a:pt x="157" y="88"/>
                  </a:lnTo>
                  <a:lnTo>
                    <a:pt x="154" y="88"/>
                  </a:lnTo>
                  <a:lnTo>
                    <a:pt x="153" y="87"/>
                  </a:lnTo>
                  <a:lnTo>
                    <a:pt x="150" y="87"/>
                  </a:lnTo>
                  <a:lnTo>
                    <a:pt x="149" y="85"/>
                  </a:lnTo>
                  <a:lnTo>
                    <a:pt x="147" y="85"/>
                  </a:lnTo>
                  <a:lnTo>
                    <a:pt x="145" y="88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38" y="92"/>
                  </a:lnTo>
                  <a:lnTo>
                    <a:pt x="126" y="88"/>
                  </a:lnTo>
                  <a:lnTo>
                    <a:pt x="118" y="88"/>
                  </a:lnTo>
                  <a:lnTo>
                    <a:pt x="121" y="82"/>
                  </a:lnTo>
                  <a:lnTo>
                    <a:pt x="121" y="78"/>
                  </a:lnTo>
                  <a:lnTo>
                    <a:pt x="118" y="76"/>
                  </a:lnTo>
                  <a:lnTo>
                    <a:pt x="113" y="74"/>
                  </a:lnTo>
                  <a:lnTo>
                    <a:pt x="106" y="73"/>
                  </a:lnTo>
                  <a:lnTo>
                    <a:pt x="100" y="71"/>
                  </a:lnTo>
                  <a:lnTo>
                    <a:pt x="96" y="70"/>
                  </a:lnTo>
                  <a:lnTo>
                    <a:pt x="88" y="77"/>
                  </a:lnTo>
                  <a:lnTo>
                    <a:pt x="78" y="82"/>
                  </a:lnTo>
                  <a:lnTo>
                    <a:pt x="67" y="84"/>
                  </a:lnTo>
                  <a:lnTo>
                    <a:pt x="56" y="88"/>
                  </a:lnTo>
                  <a:lnTo>
                    <a:pt x="55" y="83"/>
                  </a:lnTo>
                  <a:lnTo>
                    <a:pt x="53" y="77"/>
                  </a:lnTo>
                  <a:lnTo>
                    <a:pt x="50" y="68"/>
                  </a:lnTo>
                  <a:lnTo>
                    <a:pt x="47" y="68"/>
                  </a:lnTo>
                  <a:lnTo>
                    <a:pt x="46" y="69"/>
                  </a:lnTo>
                  <a:lnTo>
                    <a:pt x="46" y="78"/>
                  </a:lnTo>
                  <a:lnTo>
                    <a:pt x="44" y="80"/>
                  </a:lnTo>
                  <a:lnTo>
                    <a:pt x="39" y="74"/>
                  </a:lnTo>
                  <a:lnTo>
                    <a:pt x="36" y="74"/>
                  </a:lnTo>
                  <a:lnTo>
                    <a:pt x="36" y="75"/>
                  </a:lnTo>
                  <a:lnTo>
                    <a:pt x="35" y="76"/>
                  </a:lnTo>
                  <a:lnTo>
                    <a:pt x="35" y="78"/>
                  </a:lnTo>
                  <a:lnTo>
                    <a:pt x="34" y="81"/>
                  </a:lnTo>
                  <a:lnTo>
                    <a:pt x="34" y="84"/>
                  </a:lnTo>
                  <a:lnTo>
                    <a:pt x="33" y="87"/>
                  </a:lnTo>
                  <a:lnTo>
                    <a:pt x="31" y="90"/>
                  </a:lnTo>
                  <a:lnTo>
                    <a:pt x="25" y="90"/>
                  </a:lnTo>
                  <a:lnTo>
                    <a:pt x="22" y="87"/>
                  </a:lnTo>
                  <a:lnTo>
                    <a:pt x="19" y="81"/>
                  </a:lnTo>
                  <a:lnTo>
                    <a:pt x="17" y="76"/>
                  </a:lnTo>
                  <a:lnTo>
                    <a:pt x="20" y="70"/>
                  </a:lnTo>
                  <a:lnTo>
                    <a:pt x="17" y="66"/>
                  </a:lnTo>
                  <a:lnTo>
                    <a:pt x="11" y="62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3" y="41"/>
                  </a:lnTo>
                  <a:lnTo>
                    <a:pt x="8" y="38"/>
                  </a:lnTo>
                  <a:lnTo>
                    <a:pt x="14" y="36"/>
                  </a:lnTo>
                  <a:lnTo>
                    <a:pt x="34" y="36"/>
                  </a:lnTo>
                  <a:lnTo>
                    <a:pt x="75" y="32"/>
                  </a:lnTo>
                  <a:lnTo>
                    <a:pt x="118" y="27"/>
                  </a:lnTo>
                  <a:lnTo>
                    <a:pt x="161" y="21"/>
                  </a:lnTo>
                  <a:lnTo>
                    <a:pt x="203" y="17"/>
                  </a:lnTo>
                  <a:lnTo>
                    <a:pt x="213" y="40"/>
                  </a:lnTo>
                  <a:lnTo>
                    <a:pt x="268" y="38"/>
                  </a:lnTo>
                  <a:lnTo>
                    <a:pt x="323" y="33"/>
                  </a:lnTo>
                  <a:lnTo>
                    <a:pt x="376" y="29"/>
                  </a:lnTo>
                  <a:lnTo>
                    <a:pt x="428" y="28"/>
                  </a:lnTo>
                  <a:lnTo>
                    <a:pt x="428" y="33"/>
                  </a:lnTo>
                  <a:lnTo>
                    <a:pt x="429" y="38"/>
                  </a:lnTo>
                  <a:lnTo>
                    <a:pt x="433" y="42"/>
                  </a:lnTo>
                  <a:lnTo>
                    <a:pt x="440" y="41"/>
                  </a:lnTo>
                  <a:lnTo>
                    <a:pt x="444" y="38"/>
                  </a:lnTo>
                  <a:lnTo>
                    <a:pt x="445" y="32"/>
                  </a:lnTo>
                  <a:lnTo>
                    <a:pt x="445" y="25"/>
                  </a:lnTo>
                  <a:lnTo>
                    <a:pt x="443" y="11"/>
                  </a:lnTo>
                  <a:lnTo>
                    <a:pt x="441" y="5"/>
                  </a:lnTo>
                  <a:lnTo>
                    <a:pt x="444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06"/>
            <p:cNvSpPr>
              <a:spLocks/>
            </p:cNvSpPr>
            <p:nvPr/>
          </p:nvSpPr>
          <p:spPr bwMode="auto">
            <a:xfrm>
              <a:off x="6975578" y="4357212"/>
              <a:ext cx="737051" cy="639976"/>
            </a:xfrm>
            <a:custGeom>
              <a:avLst/>
              <a:gdLst/>
              <a:ahLst/>
              <a:cxnLst>
                <a:cxn ang="0">
                  <a:pos x="217" y="9"/>
                </a:cxn>
                <a:cxn ang="0">
                  <a:pos x="224" y="11"/>
                </a:cxn>
                <a:cxn ang="0">
                  <a:pos x="225" y="28"/>
                </a:cxn>
                <a:cxn ang="0">
                  <a:pos x="228" y="46"/>
                </a:cxn>
                <a:cxn ang="0">
                  <a:pos x="226" y="72"/>
                </a:cxn>
                <a:cxn ang="0">
                  <a:pos x="226" y="87"/>
                </a:cxn>
                <a:cxn ang="0">
                  <a:pos x="212" y="116"/>
                </a:cxn>
                <a:cxn ang="0">
                  <a:pos x="203" y="144"/>
                </a:cxn>
                <a:cxn ang="0">
                  <a:pos x="200" y="159"/>
                </a:cxn>
                <a:cxn ang="0">
                  <a:pos x="196" y="185"/>
                </a:cxn>
                <a:cxn ang="0">
                  <a:pos x="338" y="205"/>
                </a:cxn>
                <a:cxn ang="0">
                  <a:pos x="361" y="254"/>
                </a:cxn>
                <a:cxn ang="0">
                  <a:pos x="327" y="240"/>
                </a:cxn>
                <a:cxn ang="0">
                  <a:pos x="304" y="268"/>
                </a:cxn>
                <a:cxn ang="0">
                  <a:pos x="352" y="262"/>
                </a:cxn>
                <a:cxn ang="0">
                  <a:pos x="344" y="270"/>
                </a:cxn>
                <a:cxn ang="0">
                  <a:pos x="367" y="280"/>
                </a:cxn>
                <a:cxn ang="0">
                  <a:pos x="372" y="266"/>
                </a:cxn>
                <a:cxn ang="0">
                  <a:pos x="383" y="286"/>
                </a:cxn>
                <a:cxn ang="0">
                  <a:pos x="367" y="297"/>
                </a:cxn>
                <a:cxn ang="0">
                  <a:pos x="361" y="306"/>
                </a:cxn>
                <a:cxn ang="0">
                  <a:pos x="365" y="317"/>
                </a:cxn>
                <a:cxn ang="0">
                  <a:pos x="376" y="325"/>
                </a:cxn>
                <a:cxn ang="0">
                  <a:pos x="383" y="325"/>
                </a:cxn>
                <a:cxn ang="0">
                  <a:pos x="392" y="331"/>
                </a:cxn>
                <a:cxn ang="0">
                  <a:pos x="410" y="347"/>
                </a:cxn>
                <a:cxn ang="0">
                  <a:pos x="394" y="342"/>
                </a:cxn>
                <a:cxn ang="0">
                  <a:pos x="384" y="343"/>
                </a:cxn>
                <a:cxn ang="0">
                  <a:pos x="368" y="332"/>
                </a:cxn>
                <a:cxn ang="0">
                  <a:pos x="356" y="326"/>
                </a:cxn>
                <a:cxn ang="0">
                  <a:pos x="333" y="318"/>
                </a:cxn>
                <a:cxn ang="0">
                  <a:pos x="320" y="321"/>
                </a:cxn>
                <a:cxn ang="0">
                  <a:pos x="333" y="332"/>
                </a:cxn>
                <a:cxn ang="0">
                  <a:pos x="326" y="336"/>
                </a:cxn>
                <a:cxn ang="0">
                  <a:pos x="324" y="354"/>
                </a:cxn>
                <a:cxn ang="0">
                  <a:pos x="312" y="340"/>
                </a:cxn>
                <a:cxn ang="0">
                  <a:pos x="299" y="335"/>
                </a:cxn>
                <a:cxn ang="0">
                  <a:pos x="262" y="350"/>
                </a:cxn>
                <a:cxn ang="0">
                  <a:pos x="236" y="314"/>
                </a:cxn>
                <a:cxn ang="0">
                  <a:pos x="217" y="320"/>
                </a:cxn>
                <a:cxn ang="0">
                  <a:pos x="185" y="294"/>
                </a:cxn>
                <a:cxn ang="0">
                  <a:pos x="158" y="311"/>
                </a:cxn>
                <a:cxn ang="0">
                  <a:pos x="158" y="319"/>
                </a:cxn>
                <a:cxn ang="0">
                  <a:pos x="127" y="320"/>
                </a:cxn>
                <a:cxn ang="0">
                  <a:pos x="77" y="305"/>
                </a:cxn>
                <a:cxn ang="0">
                  <a:pos x="58" y="294"/>
                </a:cxn>
                <a:cxn ang="0">
                  <a:pos x="22" y="311"/>
                </a:cxn>
                <a:cxn ang="0">
                  <a:pos x="32" y="300"/>
                </a:cxn>
                <a:cxn ang="0">
                  <a:pos x="35" y="271"/>
                </a:cxn>
                <a:cxn ang="0">
                  <a:pos x="37" y="229"/>
                </a:cxn>
                <a:cxn ang="0">
                  <a:pos x="44" y="173"/>
                </a:cxn>
                <a:cxn ang="0">
                  <a:pos x="27" y="144"/>
                </a:cxn>
                <a:cxn ang="0">
                  <a:pos x="0" y="10"/>
                </a:cxn>
              </a:cxnLst>
              <a:rect l="0" t="0" r="r" b="b"/>
              <a:pathLst>
                <a:path w="410" h="356">
                  <a:moveTo>
                    <a:pt x="191" y="0"/>
                  </a:moveTo>
                  <a:lnTo>
                    <a:pt x="217" y="2"/>
                  </a:lnTo>
                  <a:lnTo>
                    <a:pt x="216" y="5"/>
                  </a:lnTo>
                  <a:lnTo>
                    <a:pt x="214" y="7"/>
                  </a:lnTo>
                  <a:lnTo>
                    <a:pt x="216" y="9"/>
                  </a:lnTo>
                  <a:lnTo>
                    <a:pt x="217" y="9"/>
                  </a:lnTo>
                  <a:lnTo>
                    <a:pt x="219" y="7"/>
                  </a:lnTo>
                  <a:lnTo>
                    <a:pt x="223" y="4"/>
                  </a:lnTo>
                  <a:lnTo>
                    <a:pt x="225" y="5"/>
                  </a:lnTo>
                  <a:lnTo>
                    <a:pt x="225" y="7"/>
                  </a:lnTo>
                  <a:lnTo>
                    <a:pt x="224" y="9"/>
                  </a:lnTo>
                  <a:lnTo>
                    <a:pt x="224" y="11"/>
                  </a:lnTo>
                  <a:lnTo>
                    <a:pt x="223" y="13"/>
                  </a:lnTo>
                  <a:lnTo>
                    <a:pt x="223" y="18"/>
                  </a:lnTo>
                  <a:lnTo>
                    <a:pt x="228" y="24"/>
                  </a:lnTo>
                  <a:lnTo>
                    <a:pt x="228" y="25"/>
                  </a:lnTo>
                  <a:lnTo>
                    <a:pt x="226" y="26"/>
                  </a:lnTo>
                  <a:lnTo>
                    <a:pt x="225" y="28"/>
                  </a:lnTo>
                  <a:lnTo>
                    <a:pt x="223" y="31"/>
                  </a:lnTo>
                  <a:lnTo>
                    <a:pt x="223" y="32"/>
                  </a:lnTo>
                  <a:lnTo>
                    <a:pt x="224" y="34"/>
                  </a:lnTo>
                  <a:lnTo>
                    <a:pt x="226" y="35"/>
                  </a:lnTo>
                  <a:lnTo>
                    <a:pt x="228" y="38"/>
                  </a:lnTo>
                  <a:lnTo>
                    <a:pt x="228" y="46"/>
                  </a:lnTo>
                  <a:lnTo>
                    <a:pt x="233" y="53"/>
                  </a:lnTo>
                  <a:lnTo>
                    <a:pt x="236" y="56"/>
                  </a:lnTo>
                  <a:lnTo>
                    <a:pt x="239" y="60"/>
                  </a:lnTo>
                  <a:lnTo>
                    <a:pt x="236" y="65"/>
                  </a:lnTo>
                  <a:lnTo>
                    <a:pt x="229" y="68"/>
                  </a:lnTo>
                  <a:lnTo>
                    <a:pt x="226" y="72"/>
                  </a:lnTo>
                  <a:lnTo>
                    <a:pt x="225" y="74"/>
                  </a:lnTo>
                  <a:lnTo>
                    <a:pt x="227" y="76"/>
                  </a:lnTo>
                  <a:lnTo>
                    <a:pt x="234" y="80"/>
                  </a:lnTo>
                  <a:lnTo>
                    <a:pt x="231" y="83"/>
                  </a:lnTo>
                  <a:lnTo>
                    <a:pt x="228" y="84"/>
                  </a:lnTo>
                  <a:lnTo>
                    <a:pt x="226" y="87"/>
                  </a:lnTo>
                  <a:lnTo>
                    <a:pt x="226" y="88"/>
                  </a:lnTo>
                  <a:lnTo>
                    <a:pt x="227" y="89"/>
                  </a:lnTo>
                  <a:lnTo>
                    <a:pt x="231" y="89"/>
                  </a:lnTo>
                  <a:lnTo>
                    <a:pt x="223" y="100"/>
                  </a:lnTo>
                  <a:lnTo>
                    <a:pt x="211" y="108"/>
                  </a:lnTo>
                  <a:lnTo>
                    <a:pt x="212" y="116"/>
                  </a:lnTo>
                  <a:lnTo>
                    <a:pt x="207" y="124"/>
                  </a:lnTo>
                  <a:lnTo>
                    <a:pt x="203" y="131"/>
                  </a:lnTo>
                  <a:lnTo>
                    <a:pt x="200" y="137"/>
                  </a:lnTo>
                  <a:lnTo>
                    <a:pt x="200" y="140"/>
                  </a:lnTo>
                  <a:lnTo>
                    <a:pt x="202" y="143"/>
                  </a:lnTo>
                  <a:lnTo>
                    <a:pt x="203" y="144"/>
                  </a:lnTo>
                  <a:lnTo>
                    <a:pt x="203" y="147"/>
                  </a:lnTo>
                  <a:lnTo>
                    <a:pt x="197" y="147"/>
                  </a:lnTo>
                  <a:lnTo>
                    <a:pt x="197" y="151"/>
                  </a:lnTo>
                  <a:lnTo>
                    <a:pt x="199" y="153"/>
                  </a:lnTo>
                  <a:lnTo>
                    <a:pt x="200" y="156"/>
                  </a:lnTo>
                  <a:lnTo>
                    <a:pt x="200" y="159"/>
                  </a:lnTo>
                  <a:lnTo>
                    <a:pt x="198" y="160"/>
                  </a:lnTo>
                  <a:lnTo>
                    <a:pt x="197" y="160"/>
                  </a:lnTo>
                  <a:lnTo>
                    <a:pt x="195" y="161"/>
                  </a:lnTo>
                  <a:lnTo>
                    <a:pt x="191" y="161"/>
                  </a:lnTo>
                  <a:lnTo>
                    <a:pt x="196" y="178"/>
                  </a:lnTo>
                  <a:lnTo>
                    <a:pt x="196" y="185"/>
                  </a:lnTo>
                  <a:lnTo>
                    <a:pt x="191" y="191"/>
                  </a:lnTo>
                  <a:lnTo>
                    <a:pt x="269" y="185"/>
                  </a:lnTo>
                  <a:lnTo>
                    <a:pt x="346" y="179"/>
                  </a:lnTo>
                  <a:lnTo>
                    <a:pt x="344" y="187"/>
                  </a:lnTo>
                  <a:lnTo>
                    <a:pt x="341" y="196"/>
                  </a:lnTo>
                  <a:lnTo>
                    <a:pt x="338" y="205"/>
                  </a:lnTo>
                  <a:lnTo>
                    <a:pt x="342" y="216"/>
                  </a:lnTo>
                  <a:lnTo>
                    <a:pt x="349" y="227"/>
                  </a:lnTo>
                  <a:lnTo>
                    <a:pt x="356" y="236"/>
                  </a:lnTo>
                  <a:lnTo>
                    <a:pt x="363" y="249"/>
                  </a:lnTo>
                  <a:lnTo>
                    <a:pt x="362" y="252"/>
                  </a:lnTo>
                  <a:lnTo>
                    <a:pt x="361" y="254"/>
                  </a:lnTo>
                  <a:lnTo>
                    <a:pt x="359" y="254"/>
                  </a:lnTo>
                  <a:lnTo>
                    <a:pt x="354" y="249"/>
                  </a:lnTo>
                  <a:lnTo>
                    <a:pt x="349" y="247"/>
                  </a:lnTo>
                  <a:lnTo>
                    <a:pt x="335" y="247"/>
                  </a:lnTo>
                  <a:lnTo>
                    <a:pt x="332" y="244"/>
                  </a:lnTo>
                  <a:lnTo>
                    <a:pt x="327" y="240"/>
                  </a:lnTo>
                  <a:lnTo>
                    <a:pt x="323" y="236"/>
                  </a:lnTo>
                  <a:lnTo>
                    <a:pt x="316" y="235"/>
                  </a:lnTo>
                  <a:lnTo>
                    <a:pt x="306" y="242"/>
                  </a:lnTo>
                  <a:lnTo>
                    <a:pt x="299" y="251"/>
                  </a:lnTo>
                  <a:lnTo>
                    <a:pt x="296" y="263"/>
                  </a:lnTo>
                  <a:lnTo>
                    <a:pt x="304" y="268"/>
                  </a:lnTo>
                  <a:lnTo>
                    <a:pt x="313" y="269"/>
                  </a:lnTo>
                  <a:lnTo>
                    <a:pt x="325" y="268"/>
                  </a:lnTo>
                  <a:lnTo>
                    <a:pt x="335" y="265"/>
                  </a:lnTo>
                  <a:lnTo>
                    <a:pt x="344" y="262"/>
                  </a:lnTo>
                  <a:lnTo>
                    <a:pt x="349" y="261"/>
                  </a:lnTo>
                  <a:lnTo>
                    <a:pt x="352" y="262"/>
                  </a:lnTo>
                  <a:lnTo>
                    <a:pt x="352" y="264"/>
                  </a:lnTo>
                  <a:lnTo>
                    <a:pt x="351" y="265"/>
                  </a:lnTo>
                  <a:lnTo>
                    <a:pt x="348" y="266"/>
                  </a:lnTo>
                  <a:lnTo>
                    <a:pt x="347" y="268"/>
                  </a:lnTo>
                  <a:lnTo>
                    <a:pt x="345" y="269"/>
                  </a:lnTo>
                  <a:lnTo>
                    <a:pt x="344" y="270"/>
                  </a:lnTo>
                  <a:lnTo>
                    <a:pt x="344" y="272"/>
                  </a:lnTo>
                  <a:lnTo>
                    <a:pt x="348" y="277"/>
                  </a:lnTo>
                  <a:lnTo>
                    <a:pt x="356" y="280"/>
                  </a:lnTo>
                  <a:lnTo>
                    <a:pt x="363" y="283"/>
                  </a:lnTo>
                  <a:lnTo>
                    <a:pt x="366" y="282"/>
                  </a:lnTo>
                  <a:lnTo>
                    <a:pt x="367" y="280"/>
                  </a:lnTo>
                  <a:lnTo>
                    <a:pt x="368" y="278"/>
                  </a:lnTo>
                  <a:lnTo>
                    <a:pt x="368" y="276"/>
                  </a:lnTo>
                  <a:lnTo>
                    <a:pt x="369" y="273"/>
                  </a:lnTo>
                  <a:lnTo>
                    <a:pt x="369" y="270"/>
                  </a:lnTo>
                  <a:lnTo>
                    <a:pt x="370" y="269"/>
                  </a:lnTo>
                  <a:lnTo>
                    <a:pt x="372" y="266"/>
                  </a:lnTo>
                  <a:lnTo>
                    <a:pt x="377" y="266"/>
                  </a:lnTo>
                  <a:lnTo>
                    <a:pt x="376" y="272"/>
                  </a:lnTo>
                  <a:lnTo>
                    <a:pt x="377" y="276"/>
                  </a:lnTo>
                  <a:lnTo>
                    <a:pt x="380" y="278"/>
                  </a:lnTo>
                  <a:lnTo>
                    <a:pt x="382" y="282"/>
                  </a:lnTo>
                  <a:lnTo>
                    <a:pt x="383" y="286"/>
                  </a:lnTo>
                  <a:lnTo>
                    <a:pt x="377" y="286"/>
                  </a:lnTo>
                  <a:lnTo>
                    <a:pt x="373" y="287"/>
                  </a:lnTo>
                  <a:lnTo>
                    <a:pt x="370" y="289"/>
                  </a:lnTo>
                  <a:lnTo>
                    <a:pt x="368" y="291"/>
                  </a:lnTo>
                  <a:lnTo>
                    <a:pt x="367" y="293"/>
                  </a:lnTo>
                  <a:lnTo>
                    <a:pt x="367" y="297"/>
                  </a:lnTo>
                  <a:lnTo>
                    <a:pt x="369" y="300"/>
                  </a:lnTo>
                  <a:lnTo>
                    <a:pt x="363" y="300"/>
                  </a:lnTo>
                  <a:lnTo>
                    <a:pt x="362" y="301"/>
                  </a:lnTo>
                  <a:lnTo>
                    <a:pt x="362" y="304"/>
                  </a:lnTo>
                  <a:lnTo>
                    <a:pt x="361" y="305"/>
                  </a:lnTo>
                  <a:lnTo>
                    <a:pt x="361" y="306"/>
                  </a:lnTo>
                  <a:lnTo>
                    <a:pt x="360" y="307"/>
                  </a:lnTo>
                  <a:lnTo>
                    <a:pt x="358" y="308"/>
                  </a:lnTo>
                  <a:lnTo>
                    <a:pt x="358" y="313"/>
                  </a:lnTo>
                  <a:lnTo>
                    <a:pt x="360" y="315"/>
                  </a:lnTo>
                  <a:lnTo>
                    <a:pt x="362" y="317"/>
                  </a:lnTo>
                  <a:lnTo>
                    <a:pt x="365" y="317"/>
                  </a:lnTo>
                  <a:lnTo>
                    <a:pt x="368" y="318"/>
                  </a:lnTo>
                  <a:lnTo>
                    <a:pt x="370" y="318"/>
                  </a:lnTo>
                  <a:lnTo>
                    <a:pt x="373" y="319"/>
                  </a:lnTo>
                  <a:lnTo>
                    <a:pt x="375" y="321"/>
                  </a:lnTo>
                  <a:lnTo>
                    <a:pt x="375" y="324"/>
                  </a:lnTo>
                  <a:lnTo>
                    <a:pt x="376" y="325"/>
                  </a:lnTo>
                  <a:lnTo>
                    <a:pt x="376" y="327"/>
                  </a:lnTo>
                  <a:lnTo>
                    <a:pt x="377" y="328"/>
                  </a:lnTo>
                  <a:lnTo>
                    <a:pt x="379" y="328"/>
                  </a:lnTo>
                  <a:lnTo>
                    <a:pt x="380" y="327"/>
                  </a:lnTo>
                  <a:lnTo>
                    <a:pt x="382" y="326"/>
                  </a:lnTo>
                  <a:lnTo>
                    <a:pt x="383" y="325"/>
                  </a:lnTo>
                  <a:lnTo>
                    <a:pt x="386" y="326"/>
                  </a:lnTo>
                  <a:lnTo>
                    <a:pt x="387" y="326"/>
                  </a:lnTo>
                  <a:lnTo>
                    <a:pt x="387" y="327"/>
                  </a:lnTo>
                  <a:lnTo>
                    <a:pt x="389" y="328"/>
                  </a:lnTo>
                  <a:lnTo>
                    <a:pt x="390" y="331"/>
                  </a:lnTo>
                  <a:lnTo>
                    <a:pt x="392" y="331"/>
                  </a:lnTo>
                  <a:lnTo>
                    <a:pt x="396" y="332"/>
                  </a:lnTo>
                  <a:lnTo>
                    <a:pt x="399" y="332"/>
                  </a:lnTo>
                  <a:lnTo>
                    <a:pt x="403" y="331"/>
                  </a:lnTo>
                  <a:lnTo>
                    <a:pt x="406" y="335"/>
                  </a:lnTo>
                  <a:lnTo>
                    <a:pt x="410" y="341"/>
                  </a:lnTo>
                  <a:lnTo>
                    <a:pt x="410" y="347"/>
                  </a:lnTo>
                  <a:lnTo>
                    <a:pt x="408" y="354"/>
                  </a:lnTo>
                  <a:lnTo>
                    <a:pt x="404" y="353"/>
                  </a:lnTo>
                  <a:lnTo>
                    <a:pt x="401" y="350"/>
                  </a:lnTo>
                  <a:lnTo>
                    <a:pt x="398" y="348"/>
                  </a:lnTo>
                  <a:lnTo>
                    <a:pt x="396" y="345"/>
                  </a:lnTo>
                  <a:lnTo>
                    <a:pt x="394" y="342"/>
                  </a:lnTo>
                  <a:lnTo>
                    <a:pt x="391" y="345"/>
                  </a:lnTo>
                  <a:lnTo>
                    <a:pt x="391" y="347"/>
                  </a:lnTo>
                  <a:lnTo>
                    <a:pt x="390" y="348"/>
                  </a:lnTo>
                  <a:lnTo>
                    <a:pt x="386" y="348"/>
                  </a:lnTo>
                  <a:lnTo>
                    <a:pt x="386" y="346"/>
                  </a:lnTo>
                  <a:lnTo>
                    <a:pt x="384" y="343"/>
                  </a:lnTo>
                  <a:lnTo>
                    <a:pt x="383" y="342"/>
                  </a:lnTo>
                  <a:lnTo>
                    <a:pt x="383" y="336"/>
                  </a:lnTo>
                  <a:lnTo>
                    <a:pt x="380" y="338"/>
                  </a:lnTo>
                  <a:lnTo>
                    <a:pt x="376" y="338"/>
                  </a:lnTo>
                  <a:lnTo>
                    <a:pt x="369" y="334"/>
                  </a:lnTo>
                  <a:lnTo>
                    <a:pt x="368" y="332"/>
                  </a:lnTo>
                  <a:lnTo>
                    <a:pt x="366" y="331"/>
                  </a:lnTo>
                  <a:lnTo>
                    <a:pt x="365" y="331"/>
                  </a:lnTo>
                  <a:lnTo>
                    <a:pt x="362" y="332"/>
                  </a:lnTo>
                  <a:lnTo>
                    <a:pt x="359" y="332"/>
                  </a:lnTo>
                  <a:lnTo>
                    <a:pt x="356" y="329"/>
                  </a:lnTo>
                  <a:lnTo>
                    <a:pt x="356" y="326"/>
                  </a:lnTo>
                  <a:lnTo>
                    <a:pt x="355" y="324"/>
                  </a:lnTo>
                  <a:lnTo>
                    <a:pt x="354" y="322"/>
                  </a:lnTo>
                  <a:lnTo>
                    <a:pt x="352" y="321"/>
                  </a:lnTo>
                  <a:lnTo>
                    <a:pt x="341" y="321"/>
                  </a:lnTo>
                  <a:lnTo>
                    <a:pt x="338" y="320"/>
                  </a:lnTo>
                  <a:lnTo>
                    <a:pt x="333" y="318"/>
                  </a:lnTo>
                  <a:lnTo>
                    <a:pt x="330" y="314"/>
                  </a:lnTo>
                  <a:lnTo>
                    <a:pt x="324" y="312"/>
                  </a:lnTo>
                  <a:lnTo>
                    <a:pt x="318" y="311"/>
                  </a:lnTo>
                  <a:lnTo>
                    <a:pt x="318" y="318"/>
                  </a:lnTo>
                  <a:lnTo>
                    <a:pt x="319" y="319"/>
                  </a:lnTo>
                  <a:lnTo>
                    <a:pt x="320" y="321"/>
                  </a:lnTo>
                  <a:lnTo>
                    <a:pt x="325" y="324"/>
                  </a:lnTo>
                  <a:lnTo>
                    <a:pt x="327" y="324"/>
                  </a:lnTo>
                  <a:lnTo>
                    <a:pt x="328" y="325"/>
                  </a:lnTo>
                  <a:lnTo>
                    <a:pt x="331" y="326"/>
                  </a:lnTo>
                  <a:lnTo>
                    <a:pt x="333" y="331"/>
                  </a:lnTo>
                  <a:lnTo>
                    <a:pt x="333" y="332"/>
                  </a:lnTo>
                  <a:lnTo>
                    <a:pt x="332" y="334"/>
                  </a:lnTo>
                  <a:lnTo>
                    <a:pt x="331" y="334"/>
                  </a:lnTo>
                  <a:lnTo>
                    <a:pt x="330" y="335"/>
                  </a:lnTo>
                  <a:lnTo>
                    <a:pt x="328" y="335"/>
                  </a:lnTo>
                  <a:lnTo>
                    <a:pt x="327" y="336"/>
                  </a:lnTo>
                  <a:lnTo>
                    <a:pt x="326" y="336"/>
                  </a:lnTo>
                  <a:lnTo>
                    <a:pt x="326" y="340"/>
                  </a:lnTo>
                  <a:lnTo>
                    <a:pt x="330" y="347"/>
                  </a:lnTo>
                  <a:lnTo>
                    <a:pt x="330" y="349"/>
                  </a:lnTo>
                  <a:lnTo>
                    <a:pt x="328" y="352"/>
                  </a:lnTo>
                  <a:lnTo>
                    <a:pt x="327" y="353"/>
                  </a:lnTo>
                  <a:lnTo>
                    <a:pt x="324" y="354"/>
                  </a:lnTo>
                  <a:lnTo>
                    <a:pt x="319" y="354"/>
                  </a:lnTo>
                  <a:lnTo>
                    <a:pt x="318" y="353"/>
                  </a:lnTo>
                  <a:lnTo>
                    <a:pt x="318" y="340"/>
                  </a:lnTo>
                  <a:lnTo>
                    <a:pt x="317" y="339"/>
                  </a:lnTo>
                  <a:lnTo>
                    <a:pt x="314" y="339"/>
                  </a:lnTo>
                  <a:lnTo>
                    <a:pt x="312" y="340"/>
                  </a:lnTo>
                  <a:lnTo>
                    <a:pt x="310" y="340"/>
                  </a:lnTo>
                  <a:lnTo>
                    <a:pt x="308" y="341"/>
                  </a:lnTo>
                  <a:lnTo>
                    <a:pt x="305" y="341"/>
                  </a:lnTo>
                  <a:lnTo>
                    <a:pt x="303" y="339"/>
                  </a:lnTo>
                  <a:lnTo>
                    <a:pt x="303" y="335"/>
                  </a:lnTo>
                  <a:lnTo>
                    <a:pt x="299" y="335"/>
                  </a:lnTo>
                  <a:lnTo>
                    <a:pt x="296" y="336"/>
                  </a:lnTo>
                  <a:lnTo>
                    <a:pt x="289" y="340"/>
                  </a:lnTo>
                  <a:lnTo>
                    <a:pt x="284" y="346"/>
                  </a:lnTo>
                  <a:lnTo>
                    <a:pt x="282" y="356"/>
                  </a:lnTo>
                  <a:lnTo>
                    <a:pt x="276" y="355"/>
                  </a:lnTo>
                  <a:lnTo>
                    <a:pt x="262" y="350"/>
                  </a:lnTo>
                  <a:lnTo>
                    <a:pt x="255" y="349"/>
                  </a:lnTo>
                  <a:lnTo>
                    <a:pt x="250" y="350"/>
                  </a:lnTo>
                  <a:lnTo>
                    <a:pt x="248" y="343"/>
                  </a:lnTo>
                  <a:lnTo>
                    <a:pt x="239" y="332"/>
                  </a:lnTo>
                  <a:lnTo>
                    <a:pt x="236" y="325"/>
                  </a:lnTo>
                  <a:lnTo>
                    <a:pt x="236" y="314"/>
                  </a:lnTo>
                  <a:lnTo>
                    <a:pt x="232" y="314"/>
                  </a:lnTo>
                  <a:lnTo>
                    <a:pt x="232" y="317"/>
                  </a:lnTo>
                  <a:lnTo>
                    <a:pt x="231" y="318"/>
                  </a:lnTo>
                  <a:lnTo>
                    <a:pt x="231" y="322"/>
                  </a:lnTo>
                  <a:lnTo>
                    <a:pt x="226" y="322"/>
                  </a:lnTo>
                  <a:lnTo>
                    <a:pt x="217" y="320"/>
                  </a:lnTo>
                  <a:lnTo>
                    <a:pt x="211" y="320"/>
                  </a:lnTo>
                  <a:lnTo>
                    <a:pt x="209" y="312"/>
                  </a:lnTo>
                  <a:lnTo>
                    <a:pt x="204" y="306"/>
                  </a:lnTo>
                  <a:lnTo>
                    <a:pt x="196" y="303"/>
                  </a:lnTo>
                  <a:lnTo>
                    <a:pt x="185" y="303"/>
                  </a:lnTo>
                  <a:lnTo>
                    <a:pt x="185" y="294"/>
                  </a:lnTo>
                  <a:lnTo>
                    <a:pt x="176" y="298"/>
                  </a:lnTo>
                  <a:lnTo>
                    <a:pt x="168" y="303"/>
                  </a:lnTo>
                  <a:lnTo>
                    <a:pt x="157" y="306"/>
                  </a:lnTo>
                  <a:lnTo>
                    <a:pt x="156" y="307"/>
                  </a:lnTo>
                  <a:lnTo>
                    <a:pt x="156" y="310"/>
                  </a:lnTo>
                  <a:lnTo>
                    <a:pt x="158" y="311"/>
                  </a:lnTo>
                  <a:lnTo>
                    <a:pt x="160" y="312"/>
                  </a:lnTo>
                  <a:lnTo>
                    <a:pt x="162" y="313"/>
                  </a:lnTo>
                  <a:lnTo>
                    <a:pt x="163" y="315"/>
                  </a:lnTo>
                  <a:lnTo>
                    <a:pt x="163" y="320"/>
                  </a:lnTo>
                  <a:lnTo>
                    <a:pt x="161" y="319"/>
                  </a:lnTo>
                  <a:lnTo>
                    <a:pt x="158" y="319"/>
                  </a:lnTo>
                  <a:lnTo>
                    <a:pt x="156" y="320"/>
                  </a:lnTo>
                  <a:lnTo>
                    <a:pt x="151" y="325"/>
                  </a:lnTo>
                  <a:lnTo>
                    <a:pt x="149" y="326"/>
                  </a:lnTo>
                  <a:lnTo>
                    <a:pt x="143" y="325"/>
                  </a:lnTo>
                  <a:lnTo>
                    <a:pt x="135" y="321"/>
                  </a:lnTo>
                  <a:lnTo>
                    <a:pt x="127" y="320"/>
                  </a:lnTo>
                  <a:lnTo>
                    <a:pt x="115" y="318"/>
                  </a:lnTo>
                  <a:lnTo>
                    <a:pt x="105" y="314"/>
                  </a:lnTo>
                  <a:lnTo>
                    <a:pt x="93" y="311"/>
                  </a:lnTo>
                  <a:lnTo>
                    <a:pt x="87" y="308"/>
                  </a:lnTo>
                  <a:lnTo>
                    <a:pt x="83" y="306"/>
                  </a:lnTo>
                  <a:lnTo>
                    <a:pt x="77" y="305"/>
                  </a:lnTo>
                  <a:lnTo>
                    <a:pt x="70" y="306"/>
                  </a:lnTo>
                  <a:lnTo>
                    <a:pt x="73" y="298"/>
                  </a:lnTo>
                  <a:lnTo>
                    <a:pt x="72" y="290"/>
                  </a:lnTo>
                  <a:lnTo>
                    <a:pt x="70" y="283"/>
                  </a:lnTo>
                  <a:lnTo>
                    <a:pt x="65" y="277"/>
                  </a:lnTo>
                  <a:lnTo>
                    <a:pt x="58" y="294"/>
                  </a:lnTo>
                  <a:lnTo>
                    <a:pt x="58" y="300"/>
                  </a:lnTo>
                  <a:lnTo>
                    <a:pt x="60" y="303"/>
                  </a:lnTo>
                  <a:lnTo>
                    <a:pt x="55" y="307"/>
                  </a:lnTo>
                  <a:lnTo>
                    <a:pt x="39" y="310"/>
                  </a:lnTo>
                  <a:lnTo>
                    <a:pt x="29" y="310"/>
                  </a:lnTo>
                  <a:lnTo>
                    <a:pt x="22" y="311"/>
                  </a:lnTo>
                  <a:lnTo>
                    <a:pt x="21" y="308"/>
                  </a:lnTo>
                  <a:lnTo>
                    <a:pt x="25" y="305"/>
                  </a:lnTo>
                  <a:lnTo>
                    <a:pt x="27" y="304"/>
                  </a:lnTo>
                  <a:lnTo>
                    <a:pt x="28" y="303"/>
                  </a:lnTo>
                  <a:lnTo>
                    <a:pt x="30" y="301"/>
                  </a:lnTo>
                  <a:lnTo>
                    <a:pt x="32" y="300"/>
                  </a:lnTo>
                  <a:lnTo>
                    <a:pt x="32" y="284"/>
                  </a:lnTo>
                  <a:lnTo>
                    <a:pt x="33" y="283"/>
                  </a:lnTo>
                  <a:lnTo>
                    <a:pt x="35" y="282"/>
                  </a:lnTo>
                  <a:lnTo>
                    <a:pt x="36" y="279"/>
                  </a:lnTo>
                  <a:lnTo>
                    <a:pt x="36" y="277"/>
                  </a:lnTo>
                  <a:lnTo>
                    <a:pt x="35" y="271"/>
                  </a:lnTo>
                  <a:lnTo>
                    <a:pt x="33" y="264"/>
                  </a:lnTo>
                  <a:lnTo>
                    <a:pt x="32" y="258"/>
                  </a:lnTo>
                  <a:lnTo>
                    <a:pt x="32" y="250"/>
                  </a:lnTo>
                  <a:lnTo>
                    <a:pt x="33" y="242"/>
                  </a:lnTo>
                  <a:lnTo>
                    <a:pt x="34" y="235"/>
                  </a:lnTo>
                  <a:lnTo>
                    <a:pt x="37" y="229"/>
                  </a:lnTo>
                  <a:lnTo>
                    <a:pt x="42" y="222"/>
                  </a:lnTo>
                  <a:lnTo>
                    <a:pt x="46" y="215"/>
                  </a:lnTo>
                  <a:lnTo>
                    <a:pt x="47" y="201"/>
                  </a:lnTo>
                  <a:lnTo>
                    <a:pt x="47" y="186"/>
                  </a:lnTo>
                  <a:lnTo>
                    <a:pt x="46" y="175"/>
                  </a:lnTo>
                  <a:lnTo>
                    <a:pt x="44" y="173"/>
                  </a:lnTo>
                  <a:lnTo>
                    <a:pt x="42" y="171"/>
                  </a:lnTo>
                  <a:lnTo>
                    <a:pt x="39" y="170"/>
                  </a:lnTo>
                  <a:lnTo>
                    <a:pt x="34" y="165"/>
                  </a:lnTo>
                  <a:lnTo>
                    <a:pt x="33" y="160"/>
                  </a:lnTo>
                  <a:lnTo>
                    <a:pt x="30" y="149"/>
                  </a:lnTo>
                  <a:lnTo>
                    <a:pt x="27" y="144"/>
                  </a:lnTo>
                  <a:lnTo>
                    <a:pt x="22" y="142"/>
                  </a:lnTo>
                  <a:lnTo>
                    <a:pt x="22" y="130"/>
                  </a:lnTo>
                  <a:lnTo>
                    <a:pt x="20" y="121"/>
                  </a:lnTo>
                  <a:lnTo>
                    <a:pt x="2" y="100"/>
                  </a:lnTo>
                  <a:lnTo>
                    <a:pt x="4" y="76"/>
                  </a:lnTo>
                  <a:lnTo>
                    <a:pt x="0" y="10"/>
                  </a:lnTo>
                  <a:lnTo>
                    <a:pt x="54" y="7"/>
                  </a:lnTo>
                  <a:lnTo>
                    <a:pt x="108" y="4"/>
                  </a:lnTo>
                  <a:lnTo>
                    <a:pt x="163" y="2"/>
                  </a:lnTo>
                  <a:lnTo>
                    <a:pt x="191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07"/>
            <p:cNvSpPr>
              <a:spLocks noEditPoints="1"/>
            </p:cNvSpPr>
            <p:nvPr/>
          </p:nvSpPr>
          <p:spPr bwMode="auto">
            <a:xfrm>
              <a:off x="5204857" y="3767571"/>
              <a:ext cx="1846225" cy="1803080"/>
            </a:xfrm>
            <a:custGeom>
              <a:avLst/>
              <a:gdLst/>
              <a:ahLst/>
              <a:cxnLst>
                <a:cxn ang="0">
                  <a:pos x="310" y="0"/>
                </a:cxn>
                <a:cxn ang="0">
                  <a:pos x="532" y="192"/>
                </a:cxn>
                <a:cxn ang="0">
                  <a:pos x="585" y="212"/>
                </a:cxn>
                <a:cxn ang="0">
                  <a:pos x="642" y="242"/>
                </a:cxn>
                <a:cxn ang="0">
                  <a:pos x="677" y="248"/>
                </a:cxn>
                <a:cxn ang="0">
                  <a:pos x="699" y="254"/>
                </a:cxn>
                <a:cxn ang="0">
                  <a:pos x="730" y="263"/>
                </a:cxn>
                <a:cxn ang="0">
                  <a:pos x="745" y="273"/>
                </a:cxn>
                <a:cxn ang="0">
                  <a:pos x="757" y="253"/>
                </a:cxn>
                <a:cxn ang="0">
                  <a:pos x="802" y="271"/>
                </a:cxn>
                <a:cxn ang="0">
                  <a:pos x="841" y="261"/>
                </a:cxn>
                <a:cxn ang="0">
                  <a:pos x="878" y="260"/>
                </a:cxn>
                <a:cxn ang="0">
                  <a:pos x="926" y="270"/>
                </a:cxn>
                <a:cxn ang="0">
                  <a:pos x="951" y="281"/>
                </a:cxn>
                <a:cxn ang="0">
                  <a:pos x="989" y="436"/>
                </a:cxn>
                <a:cxn ang="0">
                  <a:pos x="1005" y="460"/>
                </a:cxn>
                <a:cxn ang="0">
                  <a:pos x="1024" y="503"/>
                </a:cxn>
                <a:cxn ang="0">
                  <a:pos x="1027" y="536"/>
                </a:cxn>
                <a:cxn ang="0">
                  <a:pos x="1010" y="617"/>
                </a:cxn>
                <a:cxn ang="0">
                  <a:pos x="985" y="648"/>
                </a:cxn>
                <a:cxn ang="0">
                  <a:pos x="957" y="656"/>
                </a:cxn>
                <a:cxn ang="0">
                  <a:pos x="934" y="636"/>
                </a:cxn>
                <a:cxn ang="0">
                  <a:pos x="918" y="643"/>
                </a:cxn>
                <a:cxn ang="0">
                  <a:pos x="923" y="682"/>
                </a:cxn>
                <a:cxn ang="0">
                  <a:pos x="890" y="719"/>
                </a:cxn>
                <a:cxn ang="0">
                  <a:pos x="844" y="738"/>
                </a:cxn>
                <a:cxn ang="0">
                  <a:pos x="835" y="744"/>
                </a:cxn>
                <a:cxn ang="0">
                  <a:pos x="819" y="746"/>
                </a:cxn>
                <a:cxn ang="0">
                  <a:pos x="804" y="739"/>
                </a:cxn>
                <a:cxn ang="0">
                  <a:pos x="802" y="747"/>
                </a:cxn>
                <a:cxn ang="0">
                  <a:pos x="781" y="743"/>
                </a:cxn>
                <a:cxn ang="0">
                  <a:pos x="793" y="771"/>
                </a:cxn>
                <a:cxn ang="0">
                  <a:pos x="770" y="785"/>
                </a:cxn>
                <a:cxn ang="0">
                  <a:pos x="738" y="795"/>
                </a:cxn>
                <a:cxn ang="0">
                  <a:pos x="719" y="817"/>
                </a:cxn>
                <a:cxn ang="0">
                  <a:pos x="724" y="830"/>
                </a:cxn>
                <a:cxn ang="0">
                  <a:pos x="700" y="862"/>
                </a:cxn>
                <a:cxn ang="0">
                  <a:pos x="703" y="877"/>
                </a:cxn>
                <a:cxn ang="0">
                  <a:pos x="706" y="906"/>
                </a:cxn>
                <a:cxn ang="0">
                  <a:pos x="717" y="949"/>
                </a:cxn>
                <a:cxn ang="0">
                  <a:pos x="732" y="995"/>
                </a:cxn>
                <a:cxn ang="0">
                  <a:pos x="715" y="1000"/>
                </a:cxn>
                <a:cxn ang="0">
                  <a:pos x="632" y="969"/>
                </a:cxn>
                <a:cxn ang="0">
                  <a:pos x="581" y="951"/>
                </a:cxn>
                <a:cxn ang="0">
                  <a:pos x="574" y="941"/>
                </a:cxn>
                <a:cxn ang="0">
                  <a:pos x="552" y="886"/>
                </a:cxn>
                <a:cxn ang="0">
                  <a:pos x="549" y="867"/>
                </a:cxn>
                <a:cxn ang="0">
                  <a:pos x="512" y="803"/>
                </a:cxn>
                <a:cxn ang="0">
                  <a:pos x="486" y="767"/>
                </a:cxn>
                <a:cxn ang="0">
                  <a:pos x="475" y="741"/>
                </a:cxn>
                <a:cxn ang="0">
                  <a:pos x="459" y="702"/>
                </a:cxn>
                <a:cxn ang="0">
                  <a:pos x="412" y="649"/>
                </a:cxn>
                <a:cxn ang="0">
                  <a:pos x="346" y="625"/>
                </a:cxn>
                <a:cxn ang="0">
                  <a:pos x="294" y="636"/>
                </a:cxn>
                <a:cxn ang="0">
                  <a:pos x="242" y="694"/>
                </a:cxn>
                <a:cxn ang="0">
                  <a:pos x="196" y="666"/>
                </a:cxn>
                <a:cxn ang="0">
                  <a:pos x="150" y="625"/>
                </a:cxn>
                <a:cxn ang="0">
                  <a:pos x="135" y="565"/>
                </a:cxn>
                <a:cxn ang="0">
                  <a:pos x="127" y="555"/>
                </a:cxn>
                <a:cxn ang="0">
                  <a:pos x="94" y="514"/>
                </a:cxn>
                <a:cxn ang="0">
                  <a:pos x="51" y="464"/>
                </a:cxn>
                <a:cxn ang="0">
                  <a:pos x="14" y="419"/>
                </a:cxn>
                <a:cxn ang="0">
                  <a:pos x="274" y="419"/>
                </a:cxn>
              </a:cxnLst>
              <a:rect l="0" t="0" r="r" b="b"/>
              <a:pathLst>
                <a:path w="1027" h="1003">
                  <a:moveTo>
                    <a:pt x="749" y="800"/>
                  </a:moveTo>
                  <a:lnTo>
                    <a:pt x="750" y="804"/>
                  </a:lnTo>
                  <a:lnTo>
                    <a:pt x="746" y="808"/>
                  </a:lnTo>
                  <a:lnTo>
                    <a:pt x="746" y="804"/>
                  </a:lnTo>
                  <a:lnTo>
                    <a:pt x="749" y="802"/>
                  </a:lnTo>
                  <a:lnTo>
                    <a:pt x="749" y="800"/>
                  </a:lnTo>
                  <a:close/>
                  <a:moveTo>
                    <a:pt x="310" y="0"/>
                  </a:moveTo>
                  <a:lnTo>
                    <a:pt x="382" y="4"/>
                  </a:lnTo>
                  <a:lnTo>
                    <a:pt x="457" y="7"/>
                  </a:lnTo>
                  <a:lnTo>
                    <a:pt x="530" y="11"/>
                  </a:lnTo>
                  <a:lnTo>
                    <a:pt x="530" y="72"/>
                  </a:lnTo>
                  <a:lnTo>
                    <a:pt x="528" y="131"/>
                  </a:lnTo>
                  <a:lnTo>
                    <a:pt x="524" y="189"/>
                  </a:lnTo>
                  <a:lnTo>
                    <a:pt x="532" y="192"/>
                  </a:lnTo>
                  <a:lnTo>
                    <a:pt x="539" y="197"/>
                  </a:lnTo>
                  <a:lnTo>
                    <a:pt x="545" y="203"/>
                  </a:lnTo>
                  <a:lnTo>
                    <a:pt x="552" y="208"/>
                  </a:lnTo>
                  <a:lnTo>
                    <a:pt x="565" y="208"/>
                  </a:lnTo>
                  <a:lnTo>
                    <a:pt x="574" y="207"/>
                  </a:lnTo>
                  <a:lnTo>
                    <a:pt x="582" y="208"/>
                  </a:lnTo>
                  <a:lnTo>
                    <a:pt x="585" y="212"/>
                  </a:lnTo>
                  <a:lnTo>
                    <a:pt x="585" y="218"/>
                  </a:lnTo>
                  <a:lnTo>
                    <a:pt x="586" y="224"/>
                  </a:lnTo>
                  <a:lnTo>
                    <a:pt x="588" y="228"/>
                  </a:lnTo>
                  <a:lnTo>
                    <a:pt x="604" y="229"/>
                  </a:lnTo>
                  <a:lnTo>
                    <a:pt x="618" y="232"/>
                  </a:lnTo>
                  <a:lnTo>
                    <a:pt x="631" y="235"/>
                  </a:lnTo>
                  <a:lnTo>
                    <a:pt x="642" y="242"/>
                  </a:lnTo>
                  <a:lnTo>
                    <a:pt x="649" y="238"/>
                  </a:lnTo>
                  <a:lnTo>
                    <a:pt x="653" y="235"/>
                  </a:lnTo>
                  <a:lnTo>
                    <a:pt x="660" y="235"/>
                  </a:lnTo>
                  <a:lnTo>
                    <a:pt x="670" y="236"/>
                  </a:lnTo>
                  <a:lnTo>
                    <a:pt x="670" y="243"/>
                  </a:lnTo>
                  <a:lnTo>
                    <a:pt x="672" y="246"/>
                  </a:lnTo>
                  <a:lnTo>
                    <a:pt x="677" y="248"/>
                  </a:lnTo>
                  <a:lnTo>
                    <a:pt x="681" y="248"/>
                  </a:lnTo>
                  <a:lnTo>
                    <a:pt x="681" y="256"/>
                  </a:lnTo>
                  <a:lnTo>
                    <a:pt x="682" y="260"/>
                  </a:lnTo>
                  <a:lnTo>
                    <a:pt x="684" y="262"/>
                  </a:lnTo>
                  <a:lnTo>
                    <a:pt x="691" y="261"/>
                  </a:lnTo>
                  <a:lnTo>
                    <a:pt x="695" y="257"/>
                  </a:lnTo>
                  <a:lnTo>
                    <a:pt x="699" y="254"/>
                  </a:lnTo>
                  <a:lnTo>
                    <a:pt x="703" y="250"/>
                  </a:lnTo>
                  <a:lnTo>
                    <a:pt x="708" y="253"/>
                  </a:lnTo>
                  <a:lnTo>
                    <a:pt x="712" y="255"/>
                  </a:lnTo>
                  <a:lnTo>
                    <a:pt x="715" y="260"/>
                  </a:lnTo>
                  <a:lnTo>
                    <a:pt x="717" y="264"/>
                  </a:lnTo>
                  <a:lnTo>
                    <a:pt x="727" y="264"/>
                  </a:lnTo>
                  <a:lnTo>
                    <a:pt x="730" y="263"/>
                  </a:lnTo>
                  <a:lnTo>
                    <a:pt x="735" y="259"/>
                  </a:lnTo>
                  <a:lnTo>
                    <a:pt x="737" y="261"/>
                  </a:lnTo>
                  <a:lnTo>
                    <a:pt x="737" y="263"/>
                  </a:lnTo>
                  <a:lnTo>
                    <a:pt x="738" y="266"/>
                  </a:lnTo>
                  <a:lnTo>
                    <a:pt x="738" y="270"/>
                  </a:lnTo>
                  <a:lnTo>
                    <a:pt x="741" y="273"/>
                  </a:lnTo>
                  <a:lnTo>
                    <a:pt x="745" y="273"/>
                  </a:lnTo>
                  <a:lnTo>
                    <a:pt x="748" y="271"/>
                  </a:lnTo>
                  <a:lnTo>
                    <a:pt x="750" y="269"/>
                  </a:lnTo>
                  <a:lnTo>
                    <a:pt x="752" y="264"/>
                  </a:lnTo>
                  <a:lnTo>
                    <a:pt x="753" y="261"/>
                  </a:lnTo>
                  <a:lnTo>
                    <a:pt x="755" y="259"/>
                  </a:lnTo>
                  <a:lnTo>
                    <a:pt x="757" y="256"/>
                  </a:lnTo>
                  <a:lnTo>
                    <a:pt x="757" y="253"/>
                  </a:lnTo>
                  <a:lnTo>
                    <a:pt x="764" y="256"/>
                  </a:lnTo>
                  <a:lnTo>
                    <a:pt x="770" y="260"/>
                  </a:lnTo>
                  <a:lnTo>
                    <a:pt x="777" y="261"/>
                  </a:lnTo>
                  <a:lnTo>
                    <a:pt x="785" y="259"/>
                  </a:lnTo>
                  <a:lnTo>
                    <a:pt x="790" y="264"/>
                  </a:lnTo>
                  <a:lnTo>
                    <a:pt x="795" y="268"/>
                  </a:lnTo>
                  <a:lnTo>
                    <a:pt x="802" y="271"/>
                  </a:lnTo>
                  <a:lnTo>
                    <a:pt x="808" y="276"/>
                  </a:lnTo>
                  <a:lnTo>
                    <a:pt x="814" y="271"/>
                  </a:lnTo>
                  <a:lnTo>
                    <a:pt x="828" y="262"/>
                  </a:lnTo>
                  <a:lnTo>
                    <a:pt x="831" y="261"/>
                  </a:lnTo>
                  <a:lnTo>
                    <a:pt x="834" y="260"/>
                  </a:lnTo>
                  <a:lnTo>
                    <a:pt x="838" y="260"/>
                  </a:lnTo>
                  <a:lnTo>
                    <a:pt x="841" y="261"/>
                  </a:lnTo>
                  <a:lnTo>
                    <a:pt x="844" y="262"/>
                  </a:lnTo>
                  <a:lnTo>
                    <a:pt x="854" y="257"/>
                  </a:lnTo>
                  <a:lnTo>
                    <a:pt x="857" y="255"/>
                  </a:lnTo>
                  <a:lnTo>
                    <a:pt x="862" y="253"/>
                  </a:lnTo>
                  <a:lnTo>
                    <a:pt x="865" y="255"/>
                  </a:lnTo>
                  <a:lnTo>
                    <a:pt x="871" y="257"/>
                  </a:lnTo>
                  <a:lnTo>
                    <a:pt x="878" y="260"/>
                  </a:lnTo>
                  <a:lnTo>
                    <a:pt x="885" y="259"/>
                  </a:lnTo>
                  <a:lnTo>
                    <a:pt x="890" y="253"/>
                  </a:lnTo>
                  <a:lnTo>
                    <a:pt x="898" y="254"/>
                  </a:lnTo>
                  <a:lnTo>
                    <a:pt x="906" y="259"/>
                  </a:lnTo>
                  <a:lnTo>
                    <a:pt x="912" y="266"/>
                  </a:lnTo>
                  <a:lnTo>
                    <a:pt x="918" y="270"/>
                  </a:lnTo>
                  <a:lnTo>
                    <a:pt x="926" y="270"/>
                  </a:lnTo>
                  <a:lnTo>
                    <a:pt x="928" y="273"/>
                  </a:lnTo>
                  <a:lnTo>
                    <a:pt x="928" y="275"/>
                  </a:lnTo>
                  <a:lnTo>
                    <a:pt x="929" y="276"/>
                  </a:lnTo>
                  <a:lnTo>
                    <a:pt x="935" y="277"/>
                  </a:lnTo>
                  <a:lnTo>
                    <a:pt x="941" y="277"/>
                  </a:lnTo>
                  <a:lnTo>
                    <a:pt x="947" y="278"/>
                  </a:lnTo>
                  <a:lnTo>
                    <a:pt x="951" y="281"/>
                  </a:lnTo>
                  <a:lnTo>
                    <a:pt x="954" y="287"/>
                  </a:lnTo>
                  <a:lnTo>
                    <a:pt x="967" y="284"/>
                  </a:lnTo>
                  <a:lnTo>
                    <a:pt x="979" y="287"/>
                  </a:lnTo>
                  <a:lnTo>
                    <a:pt x="982" y="334"/>
                  </a:lnTo>
                  <a:lnTo>
                    <a:pt x="983" y="383"/>
                  </a:lnTo>
                  <a:lnTo>
                    <a:pt x="985" y="431"/>
                  </a:lnTo>
                  <a:lnTo>
                    <a:pt x="989" y="436"/>
                  </a:lnTo>
                  <a:lnTo>
                    <a:pt x="993" y="439"/>
                  </a:lnTo>
                  <a:lnTo>
                    <a:pt x="998" y="444"/>
                  </a:lnTo>
                  <a:lnTo>
                    <a:pt x="1003" y="447"/>
                  </a:lnTo>
                  <a:lnTo>
                    <a:pt x="1003" y="454"/>
                  </a:lnTo>
                  <a:lnTo>
                    <a:pt x="1004" y="457"/>
                  </a:lnTo>
                  <a:lnTo>
                    <a:pt x="1004" y="459"/>
                  </a:lnTo>
                  <a:lnTo>
                    <a:pt x="1005" y="460"/>
                  </a:lnTo>
                  <a:lnTo>
                    <a:pt x="1003" y="465"/>
                  </a:lnTo>
                  <a:lnTo>
                    <a:pt x="1005" y="472"/>
                  </a:lnTo>
                  <a:lnTo>
                    <a:pt x="1007" y="475"/>
                  </a:lnTo>
                  <a:lnTo>
                    <a:pt x="1017" y="485"/>
                  </a:lnTo>
                  <a:lnTo>
                    <a:pt x="1017" y="493"/>
                  </a:lnTo>
                  <a:lnTo>
                    <a:pt x="1020" y="499"/>
                  </a:lnTo>
                  <a:lnTo>
                    <a:pt x="1024" y="503"/>
                  </a:lnTo>
                  <a:lnTo>
                    <a:pt x="1027" y="510"/>
                  </a:lnTo>
                  <a:lnTo>
                    <a:pt x="1027" y="521"/>
                  </a:lnTo>
                  <a:lnTo>
                    <a:pt x="1025" y="521"/>
                  </a:lnTo>
                  <a:lnTo>
                    <a:pt x="1025" y="526"/>
                  </a:lnTo>
                  <a:lnTo>
                    <a:pt x="1026" y="528"/>
                  </a:lnTo>
                  <a:lnTo>
                    <a:pt x="1026" y="533"/>
                  </a:lnTo>
                  <a:lnTo>
                    <a:pt x="1027" y="536"/>
                  </a:lnTo>
                  <a:lnTo>
                    <a:pt x="1027" y="541"/>
                  </a:lnTo>
                  <a:lnTo>
                    <a:pt x="1020" y="551"/>
                  </a:lnTo>
                  <a:lnTo>
                    <a:pt x="1017" y="564"/>
                  </a:lnTo>
                  <a:lnTo>
                    <a:pt x="1014" y="578"/>
                  </a:lnTo>
                  <a:lnTo>
                    <a:pt x="1015" y="592"/>
                  </a:lnTo>
                  <a:lnTo>
                    <a:pt x="1019" y="605"/>
                  </a:lnTo>
                  <a:lnTo>
                    <a:pt x="1010" y="617"/>
                  </a:lnTo>
                  <a:lnTo>
                    <a:pt x="1004" y="622"/>
                  </a:lnTo>
                  <a:lnTo>
                    <a:pt x="1000" y="628"/>
                  </a:lnTo>
                  <a:lnTo>
                    <a:pt x="1000" y="635"/>
                  </a:lnTo>
                  <a:lnTo>
                    <a:pt x="1005" y="642"/>
                  </a:lnTo>
                  <a:lnTo>
                    <a:pt x="998" y="646"/>
                  </a:lnTo>
                  <a:lnTo>
                    <a:pt x="992" y="647"/>
                  </a:lnTo>
                  <a:lnTo>
                    <a:pt x="985" y="648"/>
                  </a:lnTo>
                  <a:lnTo>
                    <a:pt x="978" y="652"/>
                  </a:lnTo>
                  <a:lnTo>
                    <a:pt x="971" y="656"/>
                  </a:lnTo>
                  <a:lnTo>
                    <a:pt x="965" y="659"/>
                  </a:lnTo>
                  <a:lnTo>
                    <a:pt x="962" y="659"/>
                  </a:lnTo>
                  <a:lnTo>
                    <a:pt x="961" y="657"/>
                  </a:lnTo>
                  <a:lnTo>
                    <a:pt x="958" y="656"/>
                  </a:lnTo>
                  <a:lnTo>
                    <a:pt x="957" y="656"/>
                  </a:lnTo>
                  <a:lnTo>
                    <a:pt x="953" y="657"/>
                  </a:lnTo>
                  <a:lnTo>
                    <a:pt x="946" y="659"/>
                  </a:lnTo>
                  <a:lnTo>
                    <a:pt x="937" y="659"/>
                  </a:lnTo>
                  <a:lnTo>
                    <a:pt x="940" y="654"/>
                  </a:lnTo>
                  <a:lnTo>
                    <a:pt x="940" y="639"/>
                  </a:lnTo>
                  <a:lnTo>
                    <a:pt x="937" y="638"/>
                  </a:lnTo>
                  <a:lnTo>
                    <a:pt x="934" y="636"/>
                  </a:lnTo>
                  <a:lnTo>
                    <a:pt x="929" y="641"/>
                  </a:lnTo>
                  <a:lnTo>
                    <a:pt x="928" y="643"/>
                  </a:lnTo>
                  <a:lnTo>
                    <a:pt x="923" y="648"/>
                  </a:lnTo>
                  <a:lnTo>
                    <a:pt x="922" y="648"/>
                  </a:lnTo>
                  <a:lnTo>
                    <a:pt x="920" y="647"/>
                  </a:lnTo>
                  <a:lnTo>
                    <a:pt x="918" y="645"/>
                  </a:lnTo>
                  <a:lnTo>
                    <a:pt x="918" y="643"/>
                  </a:lnTo>
                  <a:lnTo>
                    <a:pt x="916" y="642"/>
                  </a:lnTo>
                  <a:lnTo>
                    <a:pt x="913" y="642"/>
                  </a:lnTo>
                  <a:lnTo>
                    <a:pt x="912" y="645"/>
                  </a:lnTo>
                  <a:lnTo>
                    <a:pt x="913" y="655"/>
                  </a:lnTo>
                  <a:lnTo>
                    <a:pt x="915" y="663"/>
                  </a:lnTo>
                  <a:lnTo>
                    <a:pt x="919" y="671"/>
                  </a:lnTo>
                  <a:lnTo>
                    <a:pt x="923" y="682"/>
                  </a:lnTo>
                  <a:lnTo>
                    <a:pt x="918" y="684"/>
                  </a:lnTo>
                  <a:lnTo>
                    <a:pt x="914" y="689"/>
                  </a:lnTo>
                  <a:lnTo>
                    <a:pt x="909" y="694"/>
                  </a:lnTo>
                  <a:lnTo>
                    <a:pt x="904" y="696"/>
                  </a:lnTo>
                  <a:lnTo>
                    <a:pt x="901" y="706"/>
                  </a:lnTo>
                  <a:lnTo>
                    <a:pt x="897" y="713"/>
                  </a:lnTo>
                  <a:lnTo>
                    <a:pt x="890" y="719"/>
                  </a:lnTo>
                  <a:lnTo>
                    <a:pt x="882" y="725"/>
                  </a:lnTo>
                  <a:lnTo>
                    <a:pt x="873" y="730"/>
                  </a:lnTo>
                  <a:lnTo>
                    <a:pt x="868" y="736"/>
                  </a:lnTo>
                  <a:lnTo>
                    <a:pt x="861" y="736"/>
                  </a:lnTo>
                  <a:lnTo>
                    <a:pt x="855" y="737"/>
                  </a:lnTo>
                  <a:lnTo>
                    <a:pt x="850" y="738"/>
                  </a:lnTo>
                  <a:lnTo>
                    <a:pt x="844" y="738"/>
                  </a:lnTo>
                  <a:lnTo>
                    <a:pt x="843" y="739"/>
                  </a:lnTo>
                  <a:lnTo>
                    <a:pt x="842" y="741"/>
                  </a:lnTo>
                  <a:lnTo>
                    <a:pt x="842" y="750"/>
                  </a:lnTo>
                  <a:lnTo>
                    <a:pt x="840" y="750"/>
                  </a:lnTo>
                  <a:lnTo>
                    <a:pt x="836" y="746"/>
                  </a:lnTo>
                  <a:lnTo>
                    <a:pt x="836" y="745"/>
                  </a:lnTo>
                  <a:lnTo>
                    <a:pt x="835" y="744"/>
                  </a:lnTo>
                  <a:lnTo>
                    <a:pt x="834" y="744"/>
                  </a:lnTo>
                  <a:lnTo>
                    <a:pt x="833" y="745"/>
                  </a:lnTo>
                  <a:lnTo>
                    <a:pt x="831" y="745"/>
                  </a:lnTo>
                  <a:lnTo>
                    <a:pt x="828" y="746"/>
                  </a:lnTo>
                  <a:lnTo>
                    <a:pt x="826" y="747"/>
                  </a:lnTo>
                  <a:lnTo>
                    <a:pt x="821" y="747"/>
                  </a:lnTo>
                  <a:lnTo>
                    <a:pt x="819" y="746"/>
                  </a:lnTo>
                  <a:lnTo>
                    <a:pt x="819" y="740"/>
                  </a:lnTo>
                  <a:lnTo>
                    <a:pt x="815" y="740"/>
                  </a:lnTo>
                  <a:lnTo>
                    <a:pt x="813" y="741"/>
                  </a:lnTo>
                  <a:lnTo>
                    <a:pt x="812" y="743"/>
                  </a:lnTo>
                  <a:lnTo>
                    <a:pt x="806" y="743"/>
                  </a:lnTo>
                  <a:lnTo>
                    <a:pt x="804" y="741"/>
                  </a:lnTo>
                  <a:lnTo>
                    <a:pt x="804" y="739"/>
                  </a:lnTo>
                  <a:lnTo>
                    <a:pt x="802" y="736"/>
                  </a:lnTo>
                  <a:lnTo>
                    <a:pt x="800" y="737"/>
                  </a:lnTo>
                  <a:lnTo>
                    <a:pt x="799" y="738"/>
                  </a:lnTo>
                  <a:lnTo>
                    <a:pt x="799" y="739"/>
                  </a:lnTo>
                  <a:lnTo>
                    <a:pt x="801" y="744"/>
                  </a:lnTo>
                  <a:lnTo>
                    <a:pt x="801" y="745"/>
                  </a:lnTo>
                  <a:lnTo>
                    <a:pt x="802" y="747"/>
                  </a:lnTo>
                  <a:lnTo>
                    <a:pt x="802" y="750"/>
                  </a:lnTo>
                  <a:lnTo>
                    <a:pt x="797" y="748"/>
                  </a:lnTo>
                  <a:lnTo>
                    <a:pt x="793" y="745"/>
                  </a:lnTo>
                  <a:lnTo>
                    <a:pt x="792" y="741"/>
                  </a:lnTo>
                  <a:lnTo>
                    <a:pt x="788" y="738"/>
                  </a:lnTo>
                  <a:lnTo>
                    <a:pt x="783" y="738"/>
                  </a:lnTo>
                  <a:lnTo>
                    <a:pt x="781" y="743"/>
                  </a:lnTo>
                  <a:lnTo>
                    <a:pt x="785" y="747"/>
                  </a:lnTo>
                  <a:lnTo>
                    <a:pt x="788" y="753"/>
                  </a:lnTo>
                  <a:lnTo>
                    <a:pt x="791" y="760"/>
                  </a:lnTo>
                  <a:lnTo>
                    <a:pt x="788" y="766"/>
                  </a:lnTo>
                  <a:lnTo>
                    <a:pt x="793" y="764"/>
                  </a:lnTo>
                  <a:lnTo>
                    <a:pt x="800" y="764"/>
                  </a:lnTo>
                  <a:lnTo>
                    <a:pt x="793" y="771"/>
                  </a:lnTo>
                  <a:lnTo>
                    <a:pt x="785" y="773"/>
                  </a:lnTo>
                  <a:lnTo>
                    <a:pt x="778" y="769"/>
                  </a:lnTo>
                  <a:lnTo>
                    <a:pt x="771" y="764"/>
                  </a:lnTo>
                  <a:lnTo>
                    <a:pt x="770" y="768"/>
                  </a:lnTo>
                  <a:lnTo>
                    <a:pt x="770" y="774"/>
                  </a:lnTo>
                  <a:lnTo>
                    <a:pt x="771" y="780"/>
                  </a:lnTo>
                  <a:lnTo>
                    <a:pt x="770" y="785"/>
                  </a:lnTo>
                  <a:lnTo>
                    <a:pt x="766" y="789"/>
                  </a:lnTo>
                  <a:lnTo>
                    <a:pt x="763" y="786"/>
                  </a:lnTo>
                  <a:lnTo>
                    <a:pt x="759" y="786"/>
                  </a:lnTo>
                  <a:lnTo>
                    <a:pt x="748" y="790"/>
                  </a:lnTo>
                  <a:lnTo>
                    <a:pt x="742" y="792"/>
                  </a:lnTo>
                  <a:lnTo>
                    <a:pt x="737" y="789"/>
                  </a:lnTo>
                  <a:lnTo>
                    <a:pt x="738" y="795"/>
                  </a:lnTo>
                  <a:lnTo>
                    <a:pt x="738" y="801"/>
                  </a:lnTo>
                  <a:lnTo>
                    <a:pt x="741" y="804"/>
                  </a:lnTo>
                  <a:lnTo>
                    <a:pt x="746" y="808"/>
                  </a:lnTo>
                  <a:lnTo>
                    <a:pt x="743" y="814"/>
                  </a:lnTo>
                  <a:lnTo>
                    <a:pt x="741" y="820"/>
                  </a:lnTo>
                  <a:lnTo>
                    <a:pt x="730" y="817"/>
                  </a:lnTo>
                  <a:lnTo>
                    <a:pt x="719" y="817"/>
                  </a:lnTo>
                  <a:lnTo>
                    <a:pt x="709" y="820"/>
                  </a:lnTo>
                  <a:lnTo>
                    <a:pt x="713" y="823"/>
                  </a:lnTo>
                  <a:lnTo>
                    <a:pt x="715" y="824"/>
                  </a:lnTo>
                  <a:lnTo>
                    <a:pt x="719" y="824"/>
                  </a:lnTo>
                  <a:lnTo>
                    <a:pt x="721" y="825"/>
                  </a:lnTo>
                  <a:lnTo>
                    <a:pt x="723" y="828"/>
                  </a:lnTo>
                  <a:lnTo>
                    <a:pt x="724" y="830"/>
                  </a:lnTo>
                  <a:lnTo>
                    <a:pt x="729" y="837"/>
                  </a:lnTo>
                  <a:lnTo>
                    <a:pt x="728" y="844"/>
                  </a:lnTo>
                  <a:lnTo>
                    <a:pt x="724" y="851"/>
                  </a:lnTo>
                  <a:lnTo>
                    <a:pt x="722" y="857"/>
                  </a:lnTo>
                  <a:lnTo>
                    <a:pt x="721" y="865"/>
                  </a:lnTo>
                  <a:lnTo>
                    <a:pt x="712" y="866"/>
                  </a:lnTo>
                  <a:lnTo>
                    <a:pt x="700" y="862"/>
                  </a:lnTo>
                  <a:lnTo>
                    <a:pt x="695" y="859"/>
                  </a:lnTo>
                  <a:lnTo>
                    <a:pt x="689" y="857"/>
                  </a:lnTo>
                  <a:lnTo>
                    <a:pt x="691" y="862"/>
                  </a:lnTo>
                  <a:lnTo>
                    <a:pt x="693" y="866"/>
                  </a:lnTo>
                  <a:lnTo>
                    <a:pt x="695" y="870"/>
                  </a:lnTo>
                  <a:lnTo>
                    <a:pt x="695" y="876"/>
                  </a:lnTo>
                  <a:lnTo>
                    <a:pt x="703" y="877"/>
                  </a:lnTo>
                  <a:lnTo>
                    <a:pt x="710" y="878"/>
                  </a:lnTo>
                  <a:lnTo>
                    <a:pt x="717" y="876"/>
                  </a:lnTo>
                  <a:lnTo>
                    <a:pt x="715" y="883"/>
                  </a:lnTo>
                  <a:lnTo>
                    <a:pt x="714" y="890"/>
                  </a:lnTo>
                  <a:lnTo>
                    <a:pt x="712" y="895"/>
                  </a:lnTo>
                  <a:lnTo>
                    <a:pt x="707" y="899"/>
                  </a:lnTo>
                  <a:lnTo>
                    <a:pt x="706" y="906"/>
                  </a:lnTo>
                  <a:lnTo>
                    <a:pt x="707" y="911"/>
                  </a:lnTo>
                  <a:lnTo>
                    <a:pt x="709" y="915"/>
                  </a:lnTo>
                  <a:lnTo>
                    <a:pt x="713" y="920"/>
                  </a:lnTo>
                  <a:lnTo>
                    <a:pt x="715" y="925"/>
                  </a:lnTo>
                  <a:lnTo>
                    <a:pt x="716" y="933"/>
                  </a:lnTo>
                  <a:lnTo>
                    <a:pt x="716" y="941"/>
                  </a:lnTo>
                  <a:lnTo>
                    <a:pt x="717" y="949"/>
                  </a:lnTo>
                  <a:lnTo>
                    <a:pt x="722" y="958"/>
                  </a:lnTo>
                  <a:lnTo>
                    <a:pt x="724" y="962"/>
                  </a:lnTo>
                  <a:lnTo>
                    <a:pt x="727" y="967"/>
                  </a:lnTo>
                  <a:lnTo>
                    <a:pt x="728" y="974"/>
                  </a:lnTo>
                  <a:lnTo>
                    <a:pt x="728" y="982"/>
                  </a:lnTo>
                  <a:lnTo>
                    <a:pt x="729" y="989"/>
                  </a:lnTo>
                  <a:lnTo>
                    <a:pt x="732" y="995"/>
                  </a:lnTo>
                  <a:lnTo>
                    <a:pt x="732" y="996"/>
                  </a:lnTo>
                  <a:lnTo>
                    <a:pt x="730" y="998"/>
                  </a:lnTo>
                  <a:lnTo>
                    <a:pt x="723" y="998"/>
                  </a:lnTo>
                  <a:lnTo>
                    <a:pt x="723" y="999"/>
                  </a:lnTo>
                  <a:lnTo>
                    <a:pt x="722" y="1000"/>
                  </a:lnTo>
                  <a:lnTo>
                    <a:pt x="723" y="1003"/>
                  </a:lnTo>
                  <a:lnTo>
                    <a:pt x="715" y="1000"/>
                  </a:lnTo>
                  <a:lnTo>
                    <a:pt x="708" y="995"/>
                  </a:lnTo>
                  <a:lnTo>
                    <a:pt x="701" y="988"/>
                  </a:lnTo>
                  <a:lnTo>
                    <a:pt x="693" y="983"/>
                  </a:lnTo>
                  <a:lnTo>
                    <a:pt x="650" y="983"/>
                  </a:lnTo>
                  <a:lnTo>
                    <a:pt x="644" y="978"/>
                  </a:lnTo>
                  <a:lnTo>
                    <a:pt x="639" y="972"/>
                  </a:lnTo>
                  <a:lnTo>
                    <a:pt x="632" y="969"/>
                  </a:lnTo>
                  <a:lnTo>
                    <a:pt x="624" y="967"/>
                  </a:lnTo>
                  <a:lnTo>
                    <a:pt x="614" y="967"/>
                  </a:lnTo>
                  <a:lnTo>
                    <a:pt x="609" y="960"/>
                  </a:lnTo>
                  <a:lnTo>
                    <a:pt x="602" y="955"/>
                  </a:lnTo>
                  <a:lnTo>
                    <a:pt x="593" y="953"/>
                  </a:lnTo>
                  <a:lnTo>
                    <a:pt x="582" y="953"/>
                  </a:lnTo>
                  <a:lnTo>
                    <a:pt x="581" y="951"/>
                  </a:lnTo>
                  <a:lnTo>
                    <a:pt x="581" y="946"/>
                  </a:lnTo>
                  <a:lnTo>
                    <a:pt x="580" y="943"/>
                  </a:lnTo>
                  <a:lnTo>
                    <a:pt x="579" y="943"/>
                  </a:lnTo>
                  <a:lnTo>
                    <a:pt x="578" y="942"/>
                  </a:lnTo>
                  <a:lnTo>
                    <a:pt x="576" y="942"/>
                  </a:lnTo>
                  <a:lnTo>
                    <a:pt x="575" y="941"/>
                  </a:lnTo>
                  <a:lnTo>
                    <a:pt x="574" y="941"/>
                  </a:lnTo>
                  <a:lnTo>
                    <a:pt x="573" y="932"/>
                  </a:lnTo>
                  <a:lnTo>
                    <a:pt x="572" y="921"/>
                  </a:lnTo>
                  <a:lnTo>
                    <a:pt x="566" y="909"/>
                  </a:lnTo>
                  <a:lnTo>
                    <a:pt x="559" y="899"/>
                  </a:lnTo>
                  <a:lnTo>
                    <a:pt x="552" y="891"/>
                  </a:lnTo>
                  <a:lnTo>
                    <a:pt x="551" y="888"/>
                  </a:lnTo>
                  <a:lnTo>
                    <a:pt x="552" y="886"/>
                  </a:lnTo>
                  <a:lnTo>
                    <a:pt x="552" y="884"/>
                  </a:lnTo>
                  <a:lnTo>
                    <a:pt x="553" y="883"/>
                  </a:lnTo>
                  <a:lnTo>
                    <a:pt x="554" y="880"/>
                  </a:lnTo>
                  <a:lnTo>
                    <a:pt x="554" y="876"/>
                  </a:lnTo>
                  <a:lnTo>
                    <a:pt x="553" y="873"/>
                  </a:lnTo>
                  <a:lnTo>
                    <a:pt x="551" y="872"/>
                  </a:lnTo>
                  <a:lnTo>
                    <a:pt x="549" y="867"/>
                  </a:lnTo>
                  <a:lnTo>
                    <a:pt x="551" y="853"/>
                  </a:lnTo>
                  <a:lnTo>
                    <a:pt x="549" y="845"/>
                  </a:lnTo>
                  <a:lnTo>
                    <a:pt x="545" y="838"/>
                  </a:lnTo>
                  <a:lnTo>
                    <a:pt x="538" y="834"/>
                  </a:lnTo>
                  <a:lnTo>
                    <a:pt x="530" y="831"/>
                  </a:lnTo>
                  <a:lnTo>
                    <a:pt x="522" y="817"/>
                  </a:lnTo>
                  <a:lnTo>
                    <a:pt x="512" y="803"/>
                  </a:lnTo>
                  <a:lnTo>
                    <a:pt x="504" y="789"/>
                  </a:lnTo>
                  <a:lnTo>
                    <a:pt x="503" y="787"/>
                  </a:lnTo>
                  <a:lnTo>
                    <a:pt x="501" y="785"/>
                  </a:lnTo>
                  <a:lnTo>
                    <a:pt x="497" y="783"/>
                  </a:lnTo>
                  <a:lnTo>
                    <a:pt x="490" y="780"/>
                  </a:lnTo>
                  <a:lnTo>
                    <a:pt x="488" y="774"/>
                  </a:lnTo>
                  <a:lnTo>
                    <a:pt x="486" y="767"/>
                  </a:lnTo>
                  <a:lnTo>
                    <a:pt x="485" y="758"/>
                  </a:lnTo>
                  <a:lnTo>
                    <a:pt x="485" y="757"/>
                  </a:lnTo>
                  <a:lnTo>
                    <a:pt x="483" y="754"/>
                  </a:lnTo>
                  <a:lnTo>
                    <a:pt x="481" y="747"/>
                  </a:lnTo>
                  <a:lnTo>
                    <a:pt x="479" y="744"/>
                  </a:lnTo>
                  <a:lnTo>
                    <a:pt x="476" y="743"/>
                  </a:lnTo>
                  <a:lnTo>
                    <a:pt x="475" y="741"/>
                  </a:lnTo>
                  <a:lnTo>
                    <a:pt x="473" y="740"/>
                  </a:lnTo>
                  <a:lnTo>
                    <a:pt x="473" y="736"/>
                  </a:lnTo>
                  <a:lnTo>
                    <a:pt x="472" y="732"/>
                  </a:lnTo>
                  <a:lnTo>
                    <a:pt x="465" y="722"/>
                  </a:lnTo>
                  <a:lnTo>
                    <a:pt x="462" y="717"/>
                  </a:lnTo>
                  <a:lnTo>
                    <a:pt x="461" y="709"/>
                  </a:lnTo>
                  <a:lnTo>
                    <a:pt x="459" y="702"/>
                  </a:lnTo>
                  <a:lnTo>
                    <a:pt x="452" y="690"/>
                  </a:lnTo>
                  <a:lnTo>
                    <a:pt x="443" y="681"/>
                  </a:lnTo>
                  <a:lnTo>
                    <a:pt x="433" y="670"/>
                  </a:lnTo>
                  <a:lnTo>
                    <a:pt x="429" y="664"/>
                  </a:lnTo>
                  <a:lnTo>
                    <a:pt x="422" y="657"/>
                  </a:lnTo>
                  <a:lnTo>
                    <a:pt x="413" y="650"/>
                  </a:lnTo>
                  <a:lnTo>
                    <a:pt x="412" y="649"/>
                  </a:lnTo>
                  <a:lnTo>
                    <a:pt x="411" y="649"/>
                  </a:lnTo>
                  <a:lnTo>
                    <a:pt x="411" y="650"/>
                  </a:lnTo>
                  <a:lnTo>
                    <a:pt x="404" y="642"/>
                  </a:lnTo>
                  <a:lnTo>
                    <a:pt x="395" y="628"/>
                  </a:lnTo>
                  <a:lnTo>
                    <a:pt x="381" y="629"/>
                  </a:lnTo>
                  <a:lnTo>
                    <a:pt x="365" y="628"/>
                  </a:lnTo>
                  <a:lnTo>
                    <a:pt x="346" y="625"/>
                  </a:lnTo>
                  <a:lnTo>
                    <a:pt x="334" y="620"/>
                  </a:lnTo>
                  <a:lnTo>
                    <a:pt x="328" y="620"/>
                  </a:lnTo>
                  <a:lnTo>
                    <a:pt x="323" y="622"/>
                  </a:lnTo>
                  <a:lnTo>
                    <a:pt x="318" y="628"/>
                  </a:lnTo>
                  <a:lnTo>
                    <a:pt x="309" y="627"/>
                  </a:lnTo>
                  <a:lnTo>
                    <a:pt x="299" y="631"/>
                  </a:lnTo>
                  <a:lnTo>
                    <a:pt x="294" y="636"/>
                  </a:lnTo>
                  <a:lnTo>
                    <a:pt x="289" y="645"/>
                  </a:lnTo>
                  <a:lnTo>
                    <a:pt x="284" y="655"/>
                  </a:lnTo>
                  <a:lnTo>
                    <a:pt x="278" y="668"/>
                  </a:lnTo>
                  <a:lnTo>
                    <a:pt x="273" y="678"/>
                  </a:lnTo>
                  <a:lnTo>
                    <a:pt x="263" y="688"/>
                  </a:lnTo>
                  <a:lnTo>
                    <a:pt x="254" y="696"/>
                  </a:lnTo>
                  <a:lnTo>
                    <a:pt x="242" y="694"/>
                  </a:lnTo>
                  <a:lnTo>
                    <a:pt x="232" y="689"/>
                  </a:lnTo>
                  <a:lnTo>
                    <a:pt x="224" y="683"/>
                  </a:lnTo>
                  <a:lnTo>
                    <a:pt x="214" y="676"/>
                  </a:lnTo>
                  <a:lnTo>
                    <a:pt x="210" y="671"/>
                  </a:lnTo>
                  <a:lnTo>
                    <a:pt x="209" y="669"/>
                  </a:lnTo>
                  <a:lnTo>
                    <a:pt x="206" y="668"/>
                  </a:lnTo>
                  <a:lnTo>
                    <a:pt x="196" y="666"/>
                  </a:lnTo>
                  <a:lnTo>
                    <a:pt x="186" y="662"/>
                  </a:lnTo>
                  <a:lnTo>
                    <a:pt x="179" y="656"/>
                  </a:lnTo>
                  <a:lnTo>
                    <a:pt x="175" y="649"/>
                  </a:lnTo>
                  <a:lnTo>
                    <a:pt x="168" y="642"/>
                  </a:lnTo>
                  <a:lnTo>
                    <a:pt x="161" y="638"/>
                  </a:lnTo>
                  <a:lnTo>
                    <a:pt x="153" y="634"/>
                  </a:lnTo>
                  <a:lnTo>
                    <a:pt x="150" y="625"/>
                  </a:lnTo>
                  <a:lnTo>
                    <a:pt x="141" y="608"/>
                  </a:lnTo>
                  <a:lnTo>
                    <a:pt x="138" y="600"/>
                  </a:lnTo>
                  <a:lnTo>
                    <a:pt x="139" y="589"/>
                  </a:lnTo>
                  <a:lnTo>
                    <a:pt x="140" y="582"/>
                  </a:lnTo>
                  <a:lnTo>
                    <a:pt x="139" y="575"/>
                  </a:lnTo>
                  <a:lnTo>
                    <a:pt x="135" y="566"/>
                  </a:lnTo>
                  <a:lnTo>
                    <a:pt x="135" y="565"/>
                  </a:lnTo>
                  <a:lnTo>
                    <a:pt x="134" y="562"/>
                  </a:lnTo>
                  <a:lnTo>
                    <a:pt x="134" y="559"/>
                  </a:lnTo>
                  <a:lnTo>
                    <a:pt x="133" y="557"/>
                  </a:lnTo>
                  <a:lnTo>
                    <a:pt x="132" y="557"/>
                  </a:lnTo>
                  <a:lnTo>
                    <a:pt x="129" y="556"/>
                  </a:lnTo>
                  <a:lnTo>
                    <a:pt x="128" y="556"/>
                  </a:lnTo>
                  <a:lnTo>
                    <a:pt x="127" y="555"/>
                  </a:lnTo>
                  <a:lnTo>
                    <a:pt x="127" y="543"/>
                  </a:lnTo>
                  <a:lnTo>
                    <a:pt x="125" y="540"/>
                  </a:lnTo>
                  <a:lnTo>
                    <a:pt x="122" y="537"/>
                  </a:lnTo>
                  <a:lnTo>
                    <a:pt x="121" y="535"/>
                  </a:lnTo>
                  <a:lnTo>
                    <a:pt x="105" y="519"/>
                  </a:lnTo>
                  <a:lnTo>
                    <a:pt x="101" y="516"/>
                  </a:lnTo>
                  <a:lnTo>
                    <a:pt x="94" y="514"/>
                  </a:lnTo>
                  <a:lnTo>
                    <a:pt x="87" y="509"/>
                  </a:lnTo>
                  <a:lnTo>
                    <a:pt x="83" y="502"/>
                  </a:lnTo>
                  <a:lnTo>
                    <a:pt x="82" y="499"/>
                  </a:lnTo>
                  <a:lnTo>
                    <a:pt x="77" y="492"/>
                  </a:lnTo>
                  <a:lnTo>
                    <a:pt x="70" y="487"/>
                  </a:lnTo>
                  <a:lnTo>
                    <a:pt x="68" y="485"/>
                  </a:lnTo>
                  <a:lnTo>
                    <a:pt x="51" y="464"/>
                  </a:lnTo>
                  <a:lnTo>
                    <a:pt x="41" y="454"/>
                  </a:lnTo>
                  <a:lnTo>
                    <a:pt x="28" y="447"/>
                  </a:lnTo>
                  <a:lnTo>
                    <a:pt x="27" y="440"/>
                  </a:lnTo>
                  <a:lnTo>
                    <a:pt x="25" y="435"/>
                  </a:lnTo>
                  <a:lnTo>
                    <a:pt x="23" y="428"/>
                  </a:lnTo>
                  <a:lnTo>
                    <a:pt x="19" y="423"/>
                  </a:lnTo>
                  <a:lnTo>
                    <a:pt x="14" y="419"/>
                  </a:lnTo>
                  <a:lnTo>
                    <a:pt x="8" y="416"/>
                  </a:lnTo>
                  <a:lnTo>
                    <a:pt x="4" y="411"/>
                  </a:lnTo>
                  <a:lnTo>
                    <a:pt x="0" y="405"/>
                  </a:lnTo>
                  <a:lnTo>
                    <a:pt x="0" y="397"/>
                  </a:lnTo>
                  <a:lnTo>
                    <a:pt x="90" y="407"/>
                  </a:lnTo>
                  <a:lnTo>
                    <a:pt x="181" y="414"/>
                  </a:lnTo>
                  <a:lnTo>
                    <a:pt x="274" y="419"/>
                  </a:lnTo>
                  <a:lnTo>
                    <a:pt x="275" y="418"/>
                  </a:lnTo>
                  <a:lnTo>
                    <a:pt x="277" y="417"/>
                  </a:lnTo>
                  <a:lnTo>
                    <a:pt x="280" y="415"/>
                  </a:lnTo>
                  <a:lnTo>
                    <a:pt x="282" y="414"/>
                  </a:lnTo>
                  <a:lnTo>
                    <a:pt x="296" y="206"/>
                  </a:lnTo>
                  <a:lnTo>
                    <a:pt x="310" y="0"/>
                  </a:lnTo>
                  <a:close/>
                </a:path>
              </a:pathLst>
            </a:custGeom>
            <a:grpFill/>
            <a:ln w="1905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8" name="Oval 167"/>
          <p:cNvSpPr/>
          <p:nvPr/>
        </p:nvSpPr>
        <p:spPr>
          <a:xfrm>
            <a:off x="6768830" y="1480209"/>
            <a:ext cx="4354782" cy="4354782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127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46"/>
          <p:cNvSpPr>
            <a:spLocks/>
          </p:cNvSpPr>
          <p:nvPr/>
        </p:nvSpPr>
        <p:spPr bwMode="auto">
          <a:xfrm>
            <a:off x="8136031" y="2236233"/>
            <a:ext cx="1697684" cy="2869482"/>
          </a:xfrm>
          <a:custGeom>
            <a:avLst/>
            <a:gdLst/>
            <a:ahLst/>
            <a:cxnLst>
              <a:cxn ang="0">
                <a:pos x="318" y="117"/>
              </a:cxn>
              <a:cxn ang="0">
                <a:pos x="319" y="429"/>
              </a:cxn>
              <a:cxn ang="0">
                <a:pos x="445" y="615"/>
              </a:cxn>
              <a:cxn ang="0">
                <a:pos x="467" y="647"/>
              </a:cxn>
              <a:cxn ang="0">
                <a:pos x="482" y="668"/>
              </a:cxn>
              <a:cxn ang="0">
                <a:pos x="502" y="696"/>
              </a:cxn>
              <a:cxn ang="0">
                <a:pos x="510" y="705"/>
              </a:cxn>
              <a:cxn ang="0">
                <a:pos x="573" y="816"/>
              </a:cxn>
              <a:cxn ang="0">
                <a:pos x="588" y="856"/>
              </a:cxn>
              <a:cxn ang="0">
                <a:pos x="579" y="878"/>
              </a:cxn>
              <a:cxn ang="0">
                <a:pos x="558" y="912"/>
              </a:cxn>
              <a:cxn ang="0">
                <a:pos x="540" y="943"/>
              </a:cxn>
              <a:cxn ang="0">
                <a:pos x="532" y="973"/>
              </a:cxn>
              <a:cxn ang="0">
                <a:pos x="546" y="984"/>
              </a:cxn>
              <a:cxn ang="0">
                <a:pos x="494" y="999"/>
              </a:cxn>
              <a:cxn ang="0">
                <a:pos x="340" y="979"/>
              </a:cxn>
              <a:cxn ang="0">
                <a:pos x="340" y="968"/>
              </a:cxn>
              <a:cxn ang="0">
                <a:pos x="338" y="930"/>
              </a:cxn>
              <a:cxn ang="0">
                <a:pos x="298" y="867"/>
              </a:cxn>
              <a:cxn ang="0">
                <a:pos x="270" y="843"/>
              </a:cxn>
              <a:cxn ang="0">
                <a:pos x="220" y="804"/>
              </a:cxn>
              <a:cxn ang="0">
                <a:pos x="214" y="790"/>
              </a:cxn>
              <a:cxn ang="0">
                <a:pos x="170" y="760"/>
              </a:cxn>
              <a:cxn ang="0">
                <a:pos x="133" y="748"/>
              </a:cxn>
              <a:cxn ang="0">
                <a:pos x="126" y="728"/>
              </a:cxn>
              <a:cxn ang="0">
                <a:pos x="132" y="683"/>
              </a:cxn>
              <a:cxn ang="0">
                <a:pos x="123" y="667"/>
              </a:cxn>
              <a:cxn ang="0">
                <a:pos x="109" y="641"/>
              </a:cxn>
              <a:cxn ang="0">
                <a:pos x="99" y="621"/>
              </a:cxn>
              <a:cxn ang="0">
                <a:pos x="90" y="590"/>
              </a:cxn>
              <a:cxn ang="0">
                <a:pos x="75" y="559"/>
              </a:cxn>
              <a:cxn ang="0">
                <a:pos x="83" y="527"/>
              </a:cxn>
              <a:cxn ang="0">
                <a:pos x="90" y="508"/>
              </a:cxn>
              <a:cxn ang="0">
                <a:pos x="59" y="475"/>
              </a:cxn>
              <a:cxn ang="0">
                <a:pos x="62" y="447"/>
              </a:cxn>
              <a:cxn ang="0">
                <a:pos x="71" y="436"/>
              </a:cxn>
              <a:cxn ang="0">
                <a:pos x="86" y="438"/>
              </a:cxn>
              <a:cxn ang="0">
                <a:pos x="90" y="395"/>
              </a:cxn>
              <a:cxn ang="0">
                <a:pos x="105" y="397"/>
              </a:cxn>
              <a:cxn ang="0">
                <a:pos x="121" y="404"/>
              </a:cxn>
              <a:cxn ang="0">
                <a:pos x="135" y="404"/>
              </a:cxn>
              <a:cxn ang="0">
                <a:pos x="143" y="408"/>
              </a:cxn>
              <a:cxn ang="0">
                <a:pos x="129" y="392"/>
              </a:cxn>
              <a:cxn ang="0">
                <a:pos x="95" y="392"/>
              </a:cxn>
              <a:cxn ang="0">
                <a:pos x="73" y="378"/>
              </a:cxn>
              <a:cxn ang="0">
                <a:pos x="43" y="383"/>
              </a:cxn>
              <a:cxn ang="0">
                <a:pos x="41" y="370"/>
              </a:cxn>
              <a:cxn ang="0">
                <a:pos x="43" y="356"/>
              </a:cxn>
              <a:cxn ang="0">
                <a:pos x="27" y="327"/>
              </a:cxn>
              <a:cxn ang="0">
                <a:pos x="12" y="293"/>
              </a:cxn>
              <a:cxn ang="0">
                <a:pos x="14" y="257"/>
              </a:cxn>
              <a:cxn ang="0">
                <a:pos x="21" y="224"/>
              </a:cxn>
              <a:cxn ang="0">
                <a:pos x="5" y="160"/>
              </a:cxn>
              <a:cxn ang="0">
                <a:pos x="28" y="108"/>
              </a:cxn>
              <a:cxn ang="0">
                <a:pos x="33" y="95"/>
              </a:cxn>
              <a:cxn ang="0">
                <a:pos x="34" y="76"/>
              </a:cxn>
              <a:cxn ang="0">
                <a:pos x="49" y="30"/>
              </a:cxn>
            </a:cxnLst>
            <a:rect l="0" t="0" r="r" b="b"/>
            <a:pathLst>
              <a:path w="594" h="1004">
                <a:moveTo>
                  <a:pt x="54" y="0"/>
                </a:moveTo>
                <a:lnTo>
                  <a:pt x="121" y="18"/>
                </a:lnTo>
                <a:lnTo>
                  <a:pt x="256" y="55"/>
                </a:lnTo>
                <a:lnTo>
                  <a:pt x="326" y="70"/>
                </a:lnTo>
                <a:lnTo>
                  <a:pt x="318" y="117"/>
                </a:lnTo>
                <a:lnTo>
                  <a:pt x="306" y="164"/>
                </a:lnTo>
                <a:lnTo>
                  <a:pt x="296" y="209"/>
                </a:lnTo>
                <a:lnTo>
                  <a:pt x="279" y="277"/>
                </a:lnTo>
                <a:lnTo>
                  <a:pt x="262" y="345"/>
                </a:lnTo>
                <a:lnTo>
                  <a:pt x="319" y="429"/>
                </a:lnTo>
                <a:lnTo>
                  <a:pt x="378" y="514"/>
                </a:lnTo>
                <a:lnTo>
                  <a:pt x="437" y="598"/>
                </a:lnTo>
                <a:lnTo>
                  <a:pt x="439" y="604"/>
                </a:lnTo>
                <a:lnTo>
                  <a:pt x="442" y="609"/>
                </a:lnTo>
                <a:lnTo>
                  <a:pt x="445" y="615"/>
                </a:lnTo>
                <a:lnTo>
                  <a:pt x="456" y="627"/>
                </a:lnTo>
                <a:lnTo>
                  <a:pt x="459" y="630"/>
                </a:lnTo>
                <a:lnTo>
                  <a:pt x="460" y="635"/>
                </a:lnTo>
                <a:lnTo>
                  <a:pt x="462" y="640"/>
                </a:lnTo>
                <a:lnTo>
                  <a:pt x="467" y="647"/>
                </a:lnTo>
                <a:lnTo>
                  <a:pt x="470" y="649"/>
                </a:lnTo>
                <a:lnTo>
                  <a:pt x="476" y="655"/>
                </a:lnTo>
                <a:lnTo>
                  <a:pt x="479" y="658"/>
                </a:lnTo>
                <a:lnTo>
                  <a:pt x="480" y="663"/>
                </a:lnTo>
                <a:lnTo>
                  <a:pt x="482" y="668"/>
                </a:lnTo>
                <a:lnTo>
                  <a:pt x="487" y="675"/>
                </a:lnTo>
                <a:lnTo>
                  <a:pt x="489" y="677"/>
                </a:lnTo>
                <a:lnTo>
                  <a:pt x="493" y="679"/>
                </a:lnTo>
                <a:lnTo>
                  <a:pt x="497" y="686"/>
                </a:lnTo>
                <a:lnTo>
                  <a:pt x="502" y="696"/>
                </a:lnTo>
                <a:lnTo>
                  <a:pt x="504" y="699"/>
                </a:lnTo>
                <a:lnTo>
                  <a:pt x="505" y="700"/>
                </a:lnTo>
                <a:lnTo>
                  <a:pt x="506" y="703"/>
                </a:lnTo>
                <a:lnTo>
                  <a:pt x="509" y="704"/>
                </a:lnTo>
                <a:lnTo>
                  <a:pt x="510" y="705"/>
                </a:lnTo>
                <a:lnTo>
                  <a:pt x="529" y="735"/>
                </a:lnTo>
                <a:lnTo>
                  <a:pt x="550" y="767"/>
                </a:lnTo>
                <a:lnTo>
                  <a:pt x="572" y="796"/>
                </a:lnTo>
                <a:lnTo>
                  <a:pt x="569" y="807"/>
                </a:lnTo>
                <a:lnTo>
                  <a:pt x="573" y="816"/>
                </a:lnTo>
                <a:lnTo>
                  <a:pt x="578" y="826"/>
                </a:lnTo>
                <a:lnTo>
                  <a:pt x="581" y="837"/>
                </a:lnTo>
                <a:lnTo>
                  <a:pt x="580" y="846"/>
                </a:lnTo>
                <a:lnTo>
                  <a:pt x="583" y="851"/>
                </a:lnTo>
                <a:lnTo>
                  <a:pt x="588" y="856"/>
                </a:lnTo>
                <a:lnTo>
                  <a:pt x="591" y="860"/>
                </a:lnTo>
                <a:lnTo>
                  <a:pt x="594" y="866"/>
                </a:lnTo>
                <a:lnTo>
                  <a:pt x="590" y="872"/>
                </a:lnTo>
                <a:lnTo>
                  <a:pt x="584" y="875"/>
                </a:lnTo>
                <a:lnTo>
                  <a:pt x="579" y="878"/>
                </a:lnTo>
                <a:lnTo>
                  <a:pt x="574" y="880"/>
                </a:lnTo>
                <a:lnTo>
                  <a:pt x="567" y="887"/>
                </a:lnTo>
                <a:lnTo>
                  <a:pt x="560" y="896"/>
                </a:lnTo>
                <a:lnTo>
                  <a:pt x="559" y="903"/>
                </a:lnTo>
                <a:lnTo>
                  <a:pt x="558" y="912"/>
                </a:lnTo>
                <a:lnTo>
                  <a:pt x="557" y="921"/>
                </a:lnTo>
                <a:lnTo>
                  <a:pt x="554" y="928"/>
                </a:lnTo>
                <a:lnTo>
                  <a:pt x="546" y="936"/>
                </a:lnTo>
                <a:lnTo>
                  <a:pt x="544" y="940"/>
                </a:lnTo>
                <a:lnTo>
                  <a:pt x="540" y="943"/>
                </a:lnTo>
                <a:lnTo>
                  <a:pt x="534" y="945"/>
                </a:lnTo>
                <a:lnTo>
                  <a:pt x="536" y="954"/>
                </a:lnTo>
                <a:lnTo>
                  <a:pt x="536" y="964"/>
                </a:lnTo>
                <a:lnTo>
                  <a:pt x="532" y="970"/>
                </a:lnTo>
                <a:lnTo>
                  <a:pt x="532" y="973"/>
                </a:lnTo>
                <a:lnTo>
                  <a:pt x="537" y="978"/>
                </a:lnTo>
                <a:lnTo>
                  <a:pt x="539" y="978"/>
                </a:lnTo>
                <a:lnTo>
                  <a:pt x="544" y="980"/>
                </a:lnTo>
                <a:lnTo>
                  <a:pt x="545" y="982"/>
                </a:lnTo>
                <a:lnTo>
                  <a:pt x="546" y="984"/>
                </a:lnTo>
                <a:lnTo>
                  <a:pt x="546" y="991"/>
                </a:lnTo>
                <a:lnTo>
                  <a:pt x="545" y="996"/>
                </a:lnTo>
                <a:lnTo>
                  <a:pt x="541" y="999"/>
                </a:lnTo>
                <a:lnTo>
                  <a:pt x="540" y="1004"/>
                </a:lnTo>
                <a:lnTo>
                  <a:pt x="494" y="999"/>
                </a:lnTo>
                <a:lnTo>
                  <a:pt x="444" y="994"/>
                </a:lnTo>
                <a:lnTo>
                  <a:pt x="391" y="990"/>
                </a:lnTo>
                <a:lnTo>
                  <a:pt x="341" y="984"/>
                </a:lnTo>
                <a:lnTo>
                  <a:pt x="340" y="982"/>
                </a:lnTo>
                <a:lnTo>
                  <a:pt x="340" y="979"/>
                </a:lnTo>
                <a:lnTo>
                  <a:pt x="341" y="977"/>
                </a:lnTo>
                <a:lnTo>
                  <a:pt x="342" y="976"/>
                </a:lnTo>
                <a:lnTo>
                  <a:pt x="343" y="973"/>
                </a:lnTo>
                <a:lnTo>
                  <a:pt x="341" y="969"/>
                </a:lnTo>
                <a:lnTo>
                  <a:pt x="340" y="968"/>
                </a:lnTo>
                <a:lnTo>
                  <a:pt x="338" y="968"/>
                </a:lnTo>
                <a:lnTo>
                  <a:pt x="335" y="965"/>
                </a:lnTo>
                <a:lnTo>
                  <a:pt x="335" y="955"/>
                </a:lnTo>
                <a:lnTo>
                  <a:pt x="338" y="943"/>
                </a:lnTo>
                <a:lnTo>
                  <a:pt x="338" y="930"/>
                </a:lnTo>
                <a:lnTo>
                  <a:pt x="333" y="915"/>
                </a:lnTo>
                <a:lnTo>
                  <a:pt x="326" y="901"/>
                </a:lnTo>
                <a:lnTo>
                  <a:pt x="318" y="891"/>
                </a:lnTo>
                <a:lnTo>
                  <a:pt x="309" y="879"/>
                </a:lnTo>
                <a:lnTo>
                  <a:pt x="298" y="867"/>
                </a:lnTo>
                <a:lnTo>
                  <a:pt x="290" y="854"/>
                </a:lnTo>
                <a:lnTo>
                  <a:pt x="283" y="853"/>
                </a:lnTo>
                <a:lnTo>
                  <a:pt x="277" y="853"/>
                </a:lnTo>
                <a:lnTo>
                  <a:pt x="270" y="854"/>
                </a:lnTo>
                <a:lnTo>
                  <a:pt x="270" y="843"/>
                </a:lnTo>
                <a:lnTo>
                  <a:pt x="268" y="824"/>
                </a:lnTo>
                <a:lnTo>
                  <a:pt x="253" y="819"/>
                </a:lnTo>
                <a:lnTo>
                  <a:pt x="240" y="816"/>
                </a:lnTo>
                <a:lnTo>
                  <a:pt x="229" y="811"/>
                </a:lnTo>
                <a:lnTo>
                  <a:pt x="220" y="804"/>
                </a:lnTo>
                <a:lnTo>
                  <a:pt x="219" y="802"/>
                </a:lnTo>
                <a:lnTo>
                  <a:pt x="218" y="798"/>
                </a:lnTo>
                <a:lnTo>
                  <a:pt x="217" y="796"/>
                </a:lnTo>
                <a:lnTo>
                  <a:pt x="215" y="793"/>
                </a:lnTo>
                <a:lnTo>
                  <a:pt x="214" y="790"/>
                </a:lnTo>
                <a:lnTo>
                  <a:pt x="207" y="781"/>
                </a:lnTo>
                <a:lnTo>
                  <a:pt x="199" y="773"/>
                </a:lnTo>
                <a:lnTo>
                  <a:pt x="190" y="768"/>
                </a:lnTo>
                <a:lnTo>
                  <a:pt x="177" y="767"/>
                </a:lnTo>
                <a:lnTo>
                  <a:pt x="170" y="760"/>
                </a:lnTo>
                <a:lnTo>
                  <a:pt x="161" y="756"/>
                </a:lnTo>
                <a:lnTo>
                  <a:pt x="150" y="754"/>
                </a:lnTo>
                <a:lnTo>
                  <a:pt x="139" y="753"/>
                </a:lnTo>
                <a:lnTo>
                  <a:pt x="136" y="752"/>
                </a:lnTo>
                <a:lnTo>
                  <a:pt x="133" y="748"/>
                </a:lnTo>
                <a:lnTo>
                  <a:pt x="132" y="746"/>
                </a:lnTo>
                <a:lnTo>
                  <a:pt x="127" y="741"/>
                </a:lnTo>
                <a:lnTo>
                  <a:pt x="125" y="740"/>
                </a:lnTo>
                <a:lnTo>
                  <a:pt x="121" y="739"/>
                </a:lnTo>
                <a:lnTo>
                  <a:pt x="126" y="728"/>
                </a:lnTo>
                <a:lnTo>
                  <a:pt x="130" y="703"/>
                </a:lnTo>
                <a:lnTo>
                  <a:pt x="135" y="691"/>
                </a:lnTo>
                <a:lnTo>
                  <a:pt x="135" y="688"/>
                </a:lnTo>
                <a:lnTo>
                  <a:pt x="133" y="685"/>
                </a:lnTo>
                <a:lnTo>
                  <a:pt x="132" y="683"/>
                </a:lnTo>
                <a:lnTo>
                  <a:pt x="128" y="681"/>
                </a:lnTo>
                <a:lnTo>
                  <a:pt x="121" y="677"/>
                </a:lnTo>
                <a:lnTo>
                  <a:pt x="119" y="675"/>
                </a:lnTo>
                <a:lnTo>
                  <a:pt x="122" y="668"/>
                </a:lnTo>
                <a:lnTo>
                  <a:pt x="123" y="667"/>
                </a:lnTo>
                <a:lnTo>
                  <a:pt x="123" y="661"/>
                </a:lnTo>
                <a:lnTo>
                  <a:pt x="122" y="655"/>
                </a:lnTo>
                <a:lnTo>
                  <a:pt x="118" y="650"/>
                </a:lnTo>
                <a:lnTo>
                  <a:pt x="114" y="646"/>
                </a:lnTo>
                <a:lnTo>
                  <a:pt x="109" y="641"/>
                </a:lnTo>
                <a:lnTo>
                  <a:pt x="109" y="632"/>
                </a:lnTo>
                <a:lnTo>
                  <a:pt x="107" y="629"/>
                </a:lnTo>
                <a:lnTo>
                  <a:pt x="105" y="628"/>
                </a:lnTo>
                <a:lnTo>
                  <a:pt x="100" y="623"/>
                </a:lnTo>
                <a:lnTo>
                  <a:pt x="99" y="621"/>
                </a:lnTo>
                <a:lnTo>
                  <a:pt x="97" y="612"/>
                </a:lnTo>
                <a:lnTo>
                  <a:pt x="95" y="602"/>
                </a:lnTo>
                <a:lnTo>
                  <a:pt x="93" y="593"/>
                </a:lnTo>
                <a:lnTo>
                  <a:pt x="92" y="591"/>
                </a:lnTo>
                <a:lnTo>
                  <a:pt x="90" y="590"/>
                </a:lnTo>
                <a:lnTo>
                  <a:pt x="86" y="586"/>
                </a:lnTo>
                <a:lnTo>
                  <a:pt x="84" y="581"/>
                </a:lnTo>
                <a:lnTo>
                  <a:pt x="83" y="578"/>
                </a:lnTo>
                <a:lnTo>
                  <a:pt x="83" y="576"/>
                </a:lnTo>
                <a:lnTo>
                  <a:pt x="75" y="559"/>
                </a:lnTo>
                <a:lnTo>
                  <a:pt x="72" y="551"/>
                </a:lnTo>
                <a:lnTo>
                  <a:pt x="72" y="542"/>
                </a:lnTo>
                <a:lnTo>
                  <a:pt x="73" y="530"/>
                </a:lnTo>
                <a:lnTo>
                  <a:pt x="79" y="530"/>
                </a:lnTo>
                <a:lnTo>
                  <a:pt x="83" y="527"/>
                </a:lnTo>
                <a:lnTo>
                  <a:pt x="84" y="524"/>
                </a:lnTo>
                <a:lnTo>
                  <a:pt x="85" y="523"/>
                </a:lnTo>
                <a:lnTo>
                  <a:pt x="87" y="522"/>
                </a:lnTo>
                <a:lnTo>
                  <a:pt x="90" y="522"/>
                </a:lnTo>
                <a:lnTo>
                  <a:pt x="90" y="508"/>
                </a:lnTo>
                <a:lnTo>
                  <a:pt x="87" y="496"/>
                </a:lnTo>
                <a:lnTo>
                  <a:pt x="85" y="494"/>
                </a:lnTo>
                <a:lnTo>
                  <a:pt x="73" y="494"/>
                </a:lnTo>
                <a:lnTo>
                  <a:pt x="71" y="492"/>
                </a:lnTo>
                <a:lnTo>
                  <a:pt x="59" y="475"/>
                </a:lnTo>
                <a:lnTo>
                  <a:pt x="56" y="466"/>
                </a:lnTo>
                <a:lnTo>
                  <a:pt x="57" y="462"/>
                </a:lnTo>
                <a:lnTo>
                  <a:pt x="61" y="455"/>
                </a:lnTo>
                <a:lnTo>
                  <a:pt x="62" y="452"/>
                </a:lnTo>
                <a:lnTo>
                  <a:pt x="62" y="447"/>
                </a:lnTo>
                <a:lnTo>
                  <a:pt x="59" y="440"/>
                </a:lnTo>
                <a:lnTo>
                  <a:pt x="58" y="436"/>
                </a:lnTo>
                <a:lnTo>
                  <a:pt x="59" y="432"/>
                </a:lnTo>
                <a:lnTo>
                  <a:pt x="65" y="432"/>
                </a:lnTo>
                <a:lnTo>
                  <a:pt x="71" y="436"/>
                </a:lnTo>
                <a:lnTo>
                  <a:pt x="76" y="441"/>
                </a:lnTo>
                <a:lnTo>
                  <a:pt x="80" y="448"/>
                </a:lnTo>
                <a:lnTo>
                  <a:pt x="87" y="452"/>
                </a:lnTo>
                <a:lnTo>
                  <a:pt x="87" y="447"/>
                </a:lnTo>
                <a:lnTo>
                  <a:pt x="86" y="438"/>
                </a:lnTo>
                <a:lnTo>
                  <a:pt x="85" y="426"/>
                </a:lnTo>
                <a:lnTo>
                  <a:pt x="82" y="417"/>
                </a:lnTo>
                <a:lnTo>
                  <a:pt x="78" y="406"/>
                </a:lnTo>
                <a:lnTo>
                  <a:pt x="76" y="395"/>
                </a:lnTo>
                <a:lnTo>
                  <a:pt x="90" y="395"/>
                </a:lnTo>
                <a:lnTo>
                  <a:pt x="94" y="397"/>
                </a:lnTo>
                <a:lnTo>
                  <a:pt x="95" y="398"/>
                </a:lnTo>
                <a:lnTo>
                  <a:pt x="100" y="398"/>
                </a:lnTo>
                <a:lnTo>
                  <a:pt x="102" y="397"/>
                </a:lnTo>
                <a:lnTo>
                  <a:pt x="105" y="397"/>
                </a:lnTo>
                <a:lnTo>
                  <a:pt x="107" y="398"/>
                </a:lnTo>
                <a:lnTo>
                  <a:pt x="111" y="399"/>
                </a:lnTo>
                <a:lnTo>
                  <a:pt x="113" y="401"/>
                </a:lnTo>
                <a:lnTo>
                  <a:pt x="115" y="404"/>
                </a:lnTo>
                <a:lnTo>
                  <a:pt x="121" y="404"/>
                </a:lnTo>
                <a:lnTo>
                  <a:pt x="126" y="402"/>
                </a:lnTo>
                <a:lnTo>
                  <a:pt x="128" y="402"/>
                </a:lnTo>
                <a:lnTo>
                  <a:pt x="130" y="401"/>
                </a:lnTo>
                <a:lnTo>
                  <a:pt x="133" y="401"/>
                </a:lnTo>
                <a:lnTo>
                  <a:pt x="135" y="404"/>
                </a:lnTo>
                <a:lnTo>
                  <a:pt x="136" y="406"/>
                </a:lnTo>
                <a:lnTo>
                  <a:pt x="139" y="410"/>
                </a:lnTo>
                <a:lnTo>
                  <a:pt x="140" y="412"/>
                </a:lnTo>
                <a:lnTo>
                  <a:pt x="143" y="415"/>
                </a:lnTo>
                <a:lnTo>
                  <a:pt x="143" y="408"/>
                </a:lnTo>
                <a:lnTo>
                  <a:pt x="141" y="404"/>
                </a:lnTo>
                <a:lnTo>
                  <a:pt x="136" y="401"/>
                </a:lnTo>
                <a:lnTo>
                  <a:pt x="132" y="398"/>
                </a:lnTo>
                <a:lnTo>
                  <a:pt x="128" y="396"/>
                </a:lnTo>
                <a:lnTo>
                  <a:pt x="129" y="392"/>
                </a:lnTo>
                <a:lnTo>
                  <a:pt x="122" y="396"/>
                </a:lnTo>
                <a:lnTo>
                  <a:pt x="114" y="395"/>
                </a:lnTo>
                <a:lnTo>
                  <a:pt x="107" y="392"/>
                </a:lnTo>
                <a:lnTo>
                  <a:pt x="101" y="390"/>
                </a:lnTo>
                <a:lnTo>
                  <a:pt x="95" y="392"/>
                </a:lnTo>
                <a:lnTo>
                  <a:pt x="91" y="390"/>
                </a:lnTo>
                <a:lnTo>
                  <a:pt x="87" y="385"/>
                </a:lnTo>
                <a:lnTo>
                  <a:pt x="85" y="382"/>
                </a:lnTo>
                <a:lnTo>
                  <a:pt x="80" y="380"/>
                </a:lnTo>
                <a:lnTo>
                  <a:pt x="73" y="378"/>
                </a:lnTo>
                <a:lnTo>
                  <a:pt x="69" y="382"/>
                </a:lnTo>
                <a:lnTo>
                  <a:pt x="66" y="396"/>
                </a:lnTo>
                <a:lnTo>
                  <a:pt x="65" y="404"/>
                </a:lnTo>
                <a:lnTo>
                  <a:pt x="45" y="384"/>
                </a:lnTo>
                <a:lnTo>
                  <a:pt x="43" y="383"/>
                </a:lnTo>
                <a:lnTo>
                  <a:pt x="41" y="381"/>
                </a:lnTo>
                <a:lnTo>
                  <a:pt x="38" y="376"/>
                </a:lnTo>
                <a:lnTo>
                  <a:pt x="38" y="373"/>
                </a:lnTo>
                <a:lnTo>
                  <a:pt x="40" y="370"/>
                </a:lnTo>
                <a:lnTo>
                  <a:pt x="41" y="370"/>
                </a:lnTo>
                <a:lnTo>
                  <a:pt x="42" y="371"/>
                </a:lnTo>
                <a:lnTo>
                  <a:pt x="43" y="374"/>
                </a:lnTo>
                <a:lnTo>
                  <a:pt x="44" y="375"/>
                </a:lnTo>
                <a:lnTo>
                  <a:pt x="45" y="375"/>
                </a:lnTo>
                <a:lnTo>
                  <a:pt x="43" y="356"/>
                </a:lnTo>
                <a:lnTo>
                  <a:pt x="37" y="339"/>
                </a:lnTo>
                <a:lnTo>
                  <a:pt x="36" y="336"/>
                </a:lnTo>
                <a:lnTo>
                  <a:pt x="34" y="335"/>
                </a:lnTo>
                <a:lnTo>
                  <a:pt x="28" y="329"/>
                </a:lnTo>
                <a:lnTo>
                  <a:pt x="27" y="327"/>
                </a:lnTo>
                <a:lnTo>
                  <a:pt x="24" y="324"/>
                </a:lnTo>
                <a:lnTo>
                  <a:pt x="22" y="319"/>
                </a:lnTo>
                <a:lnTo>
                  <a:pt x="22" y="311"/>
                </a:lnTo>
                <a:lnTo>
                  <a:pt x="17" y="301"/>
                </a:lnTo>
                <a:lnTo>
                  <a:pt x="12" y="293"/>
                </a:lnTo>
                <a:lnTo>
                  <a:pt x="8" y="285"/>
                </a:lnTo>
                <a:lnTo>
                  <a:pt x="9" y="280"/>
                </a:lnTo>
                <a:lnTo>
                  <a:pt x="13" y="273"/>
                </a:lnTo>
                <a:lnTo>
                  <a:pt x="14" y="265"/>
                </a:lnTo>
                <a:lnTo>
                  <a:pt x="14" y="257"/>
                </a:lnTo>
                <a:lnTo>
                  <a:pt x="12" y="251"/>
                </a:lnTo>
                <a:lnTo>
                  <a:pt x="12" y="245"/>
                </a:lnTo>
                <a:lnTo>
                  <a:pt x="14" y="237"/>
                </a:lnTo>
                <a:lnTo>
                  <a:pt x="17" y="230"/>
                </a:lnTo>
                <a:lnTo>
                  <a:pt x="21" y="224"/>
                </a:lnTo>
                <a:lnTo>
                  <a:pt x="22" y="215"/>
                </a:lnTo>
                <a:lnTo>
                  <a:pt x="22" y="203"/>
                </a:lnTo>
                <a:lnTo>
                  <a:pt x="19" y="186"/>
                </a:lnTo>
                <a:lnTo>
                  <a:pt x="12" y="170"/>
                </a:lnTo>
                <a:lnTo>
                  <a:pt x="5" y="160"/>
                </a:lnTo>
                <a:lnTo>
                  <a:pt x="0" y="150"/>
                </a:lnTo>
                <a:lnTo>
                  <a:pt x="1" y="136"/>
                </a:lnTo>
                <a:lnTo>
                  <a:pt x="7" y="124"/>
                </a:lnTo>
                <a:lnTo>
                  <a:pt x="16" y="114"/>
                </a:lnTo>
                <a:lnTo>
                  <a:pt x="28" y="108"/>
                </a:lnTo>
                <a:lnTo>
                  <a:pt x="26" y="105"/>
                </a:lnTo>
                <a:lnTo>
                  <a:pt x="26" y="102"/>
                </a:lnTo>
                <a:lnTo>
                  <a:pt x="29" y="98"/>
                </a:lnTo>
                <a:lnTo>
                  <a:pt x="31" y="97"/>
                </a:lnTo>
                <a:lnTo>
                  <a:pt x="33" y="95"/>
                </a:lnTo>
                <a:lnTo>
                  <a:pt x="34" y="94"/>
                </a:lnTo>
                <a:lnTo>
                  <a:pt x="34" y="88"/>
                </a:lnTo>
                <a:lnTo>
                  <a:pt x="33" y="84"/>
                </a:lnTo>
                <a:lnTo>
                  <a:pt x="33" y="80"/>
                </a:lnTo>
                <a:lnTo>
                  <a:pt x="34" y="76"/>
                </a:lnTo>
                <a:lnTo>
                  <a:pt x="38" y="69"/>
                </a:lnTo>
                <a:lnTo>
                  <a:pt x="44" y="63"/>
                </a:lnTo>
                <a:lnTo>
                  <a:pt x="48" y="56"/>
                </a:lnTo>
                <a:lnTo>
                  <a:pt x="50" y="44"/>
                </a:lnTo>
                <a:lnTo>
                  <a:pt x="49" y="30"/>
                </a:lnTo>
                <a:lnTo>
                  <a:pt x="50" y="14"/>
                </a:lnTo>
                <a:lnTo>
                  <a:pt x="54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bg1"/>
            </a:solidFill>
            <a:prstDash val="solid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" name="Freeform 275"/>
          <p:cNvSpPr/>
          <p:nvPr/>
        </p:nvSpPr>
        <p:spPr>
          <a:xfrm>
            <a:off x="2206624" y="3048001"/>
            <a:ext cx="4421188" cy="1066800"/>
          </a:xfrm>
          <a:custGeom>
            <a:avLst/>
            <a:gdLst>
              <a:gd name="connsiteX0" fmla="*/ 0 w 3124200"/>
              <a:gd name="connsiteY0" fmla="*/ 228600 h 914400"/>
              <a:gd name="connsiteX1" fmla="*/ 2667000 w 3124200"/>
              <a:gd name="connsiteY1" fmla="*/ 228600 h 914400"/>
              <a:gd name="connsiteX2" fmla="*/ 2667000 w 3124200"/>
              <a:gd name="connsiteY2" fmla="*/ 0 h 914400"/>
              <a:gd name="connsiteX3" fmla="*/ 3124200 w 3124200"/>
              <a:gd name="connsiteY3" fmla="*/ 457200 h 914400"/>
              <a:gd name="connsiteX4" fmla="*/ 2667000 w 3124200"/>
              <a:gd name="connsiteY4" fmla="*/ 914400 h 914400"/>
              <a:gd name="connsiteX5" fmla="*/ 2667000 w 3124200"/>
              <a:gd name="connsiteY5" fmla="*/ 685800 h 914400"/>
              <a:gd name="connsiteX6" fmla="*/ 0 w 3124200"/>
              <a:gd name="connsiteY6" fmla="*/ 685800 h 914400"/>
              <a:gd name="connsiteX7" fmla="*/ 0 w 3124200"/>
              <a:gd name="connsiteY7" fmla="*/ 228600 h 914400"/>
              <a:gd name="connsiteX0" fmla="*/ 14824 w 3139024"/>
              <a:gd name="connsiteY0" fmla="*/ 228600 h 914400"/>
              <a:gd name="connsiteX1" fmla="*/ 2681824 w 3139024"/>
              <a:gd name="connsiteY1" fmla="*/ 228600 h 914400"/>
              <a:gd name="connsiteX2" fmla="*/ 2681824 w 3139024"/>
              <a:gd name="connsiteY2" fmla="*/ 0 h 914400"/>
              <a:gd name="connsiteX3" fmla="*/ 3139024 w 3139024"/>
              <a:gd name="connsiteY3" fmla="*/ 457200 h 914400"/>
              <a:gd name="connsiteX4" fmla="*/ 2681824 w 3139024"/>
              <a:gd name="connsiteY4" fmla="*/ 914400 h 914400"/>
              <a:gd name="connsiteX5" fmla="*/ 2681824 w 3139024"/>
              <a:gd name="connsiteY5" fmla="*/ 685800 h 914400"/>
              <a:gd name="connsiteX6" fmla="*/ 14824 w 3139024"/>
              <a:gd name="connsiteY6" fmla="*/ 685800 h 914400"/>
              <a:gd name="connsiteX7" fmla="*/ 0 w 3139024"/>
              <a:gd name="connsiteY7" fmla="*/ 446649 h 914400"/>
              <a:gd name="connsiteX8" fmla="*/ 14824 w 3139024"/>
              <a:gd name="connsiteY8" fmla="*/ 228600 h 914400"/>
              <a:gd name="connsiteX0" fmla="*/ 14824 w 3139024"/>
              <a:gd name="connsiteY0" fmla="*/ 228600 h 914400"/>
              <a:gd name="connsiteX1" fmla="*/ 2681824 w 3139024"/>
              <a:gd name="connsiteY1" fmla="*/ 228600 h 914400"/>
              <a:gd name="connsiteX2" fmla="*/ 2681824 w 3139024"/>
              <a:gd name="connsiteY2" fmla="*/ 0 h 914400"/>
              <a:gd name="connsiteX3" fmla="*/ 3139024 w 3139024"/>
              <a:gd name="connsiteY3" fmla="*/ 457200 h 914400"/>
              <a:gd name="connsiteX4" fmla="*/ 2681824 w 3139024"/>
              <a:gd name="connsiteY4" fmla="*/ 914400 h 914400"/>
              <a:gd name="connsiteX5" fmla="*/ 2681824 w 3139024"/>
              <a:gd name="connsiteY5" fmla="*/ 685800 h 914400"/>
              <a:gd name="connsiteX6" fmla="*/ 0 w 3139024"/>
              <a:gd name="connsiteY6" fmla="*/ 446649 h 914400"/>
              <a:gd name="connsiteX7" fmla="*/ 14824 w 3139024"/>
              <a:gd name="connsiteY7" fmla="*/ 228600 h 914400"/>
              <a:gd name="connsiteX0" fmla="*/ 0 w 3139024"/>
              <a:gd name="connsiteY0" fmla="*/ 446649 h 914400"/>
              <a:gd name="connsiteX1" fmla="*/ 2681824 w 3139024"/>
              <a:gd name="connsiteY1" fmla="*/ 228600 h 914400"/>
              <a:gd name="connsiteX2" fmla="*/ 2681824 w 3139024"/>
              <a:gd name="connsiteY2" fmla="*/ 0 h 914400"/>
              <a:gd name="connsiteX3" fmla="*/ 3139024 w 3139024"/>
              <a:gd name="connsiteY3" fmla="*/ 457200 h 914400"/>
              <a:gd name="connsiteX4" fmla="*/ 2681824 w 3139024"/>
              <a:gd name="connsiteY4" fmla="*/ 914400 h 914400"/>
              <a:gd name="connsiteX5" fmla="*/ 2681824 w 3139024"/>
              <a:gd name="connsiteY5" fmla="*/ 685800 h 914400"/>
              <a:gd name="connsiteX6" fmla="*/ 0 w 3139024"/>
              <a:gd name="connsiteY6" fmla="*/ 446649 h 914400"/>
              <a:gd name="connsiteX0" fmla="*/ 0 w 3344297"/>
              <a:gd name="connsiteY0" fmla="*/ 0 h 1229751"/>
              <a:gd name="connsiteX1" fmla="*/ 2887097 w 3344297"/>
              <a:gd name="connsiteY1" fmla="*/ 543951 h 1229751"/>
              <a:gd name="connsiteX2" fmla="*/ 2887097 w 3344297"/>
              <a:gd name="connsiteY2" fmla="*/ 315351 h 1229751"/>
              <a:gd name="connsiteX3" fmla="*/ 3344297 w 3344297"/>
              <a:gd name="connsiteY3" fmla="*/ 772551 h 1229751"/>
              <a:gd name="connsiteX4" fmla="*/ 2887097 w 3344297"/>
              <a:gd name="connsiteY4" fmla="*/ 1229751 h 1229751"/>
              <a:gd name="connsiteX5" fmla="*/ 2887097 w 3344297"/>
              <a:gd name="connsiteY5" fmla="*/ 1001151 h 1229751"/>
              <a:gd name="connsiteX6" fmla="*/ 0 w 3344297"/>
              <a:gd name="connsiteY6" fmla="*/ 0 h 1229751"/>
              <a:gd name="connsiteX0" fmla="*/ 0 w 4568854"/>
              <a:gd name="connsiteY0" fmla="*/ 0 h 1686951"/>
              <a:gd name="connsiteX1" fmla="*/ 4111654 w 4568854"/>
              <a:gd name="connsiteY1" fmla="*/ 1001151 h 1686951"/>
              <a:gd name="connsiteX2" fmla="*/ 4111654 w 4568854"/>
              <a:gd name="connsiteY2" fmla="*/ 772551 h 1686951"/>
              <a:gd name="connsiteX3" fmla="*/ 4568854 w 4568854"/>
              <a:gd name="connsiteY3" fmla="*/ 1229751 h 1686951"/>
              <a:gd name="connsiteX4" fmla="*/ 4111654 w 4568854"/>
              <a:gd name="connsiteY4" fmla="*/ 1686951 h 1686951"/>
              <a:gd name="connsiteX5" fmla="*/ 4111654 w 4568854"/>
              <a:gd name="connsiteY5" fmla="*/ 1458351 h 1686951"/>
              <a:gd name="connsiteX6" fmla="*/ 0 w 4568854"/>
              <a:gd name="connsiteY6" fmla="*/ 0 h 1686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68854" h="1686951">
                <a:moveTo>
                  <a:pt x="0" y="0"/>
                </a:moveTo>
                <a:lnTo>
                  <a:pt x="4111654" y="1001151"/>
                </a:lnTo>
                <a:lnTo>
                  <a:pt x="4111654" y="772551"/>
                </a:lnTo>
                <a:lnTo>
                  <a:pt x="4568854" y="1229751"/>
                </a:lnTo>
                <a:lnTo>
                  <a:pt x="4111654" y="1686951"/>
                </a:lnTo>
                <a:lnTo>
                  <a:pt x="4111654" y="14583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0" name="Group 279"/>
          <p:cNvGrpSpPr/>
          <p:nvPr/>
        </p:nvGrpSpPr>
        <p:grpSpPr>
          <a:xfrm>
            <a:off x="1789112" y="4648200"/>
            <a:ext cx="3848100" cy="1077218"/>
            <a:chOff x="1789112" y="4217313"/>
            <a:chExt cx="3848100" cy="1077218"/>
          </a:xfrm>
        </p:grpSpPr>
        <p:sp>
          <p:nvSpPr>
            <p:cNvPr id="278" name="TextBox 277"/>
            <p:cNvSpPr txBox="1"/>
            <p:nvPr/>
          </p:nvSpPr>
          <p:spPr>
            <a:xfrm>
              <a:off x="1789112" y="4648200"/>
              <a:ext cx="38481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8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</a:t>
              </a:r>
              <a:r>
                <a:rPr lang="en-US" sz="18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. Insert your desired text here.</a:t>
              </a:r>
              <a:endParaRPr lang="en-US" sz="1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2846322" y="4217313"/>
              <a:ext cx="173368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348" y="2207245"/>
            <a:ext cx="1811961" cy="444755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429988" y="2937470"/>
            <a:ext cx="9236677" cy="1814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85">
              <a:buClr>
                <a:srgbClr val="000000"/>
              </a:buClr>
              <a:defRPr/>
            </a:pPr>
            <a:r>
              <a:rPr lang="en-US" altLang="zh-CN" sz="4797" kern="0" dirty="0">
                <a:solidFill>
                  <a:srgbClr val="FFFFFF"/>
                </a:solidFill>
                <a:latin typeface="Arial"/>
                <a:cs typeface="Arial"/>
                <a:sym typeface="Arial"/>
                <a:hlinkClick r:id="rId4"/>
              </a:rPr>
              <a:t>www.greatppt.com</a:t>
            </a:r>
            <a:endParaRPr lang="en-US" altLang="zh-CN" sz="4797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algn="ctr" defTabSz="1218585">
              <a:buClr>
                <a:srgbClr val="000000"/>
              </a:buClr>
              <a:defRPr/>
            </a:pPr>
            <a:r>
              <a:rPr lang="en-US" altLang="zh-CN" sz="3198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cs typeface="Arial"/>
                <a:sym typeface="Arial"/>
              </a:rPr>
              <a:t>Free Templates and Themes</a:t>
            </a:r>
          </a:p>
          <a:p>
            <a:pPr algn="ctr" defTabSz="1218585">
              <a:buClr>
                <a:srgbClr val="000000"/>
              </a:buClr>
              <a:defRPr/>
            </a:pPr>
            <a:r>
              <a:rPr lang="en-US" altLang="zh-CN" sz="3198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cs typeface="Arial"/>
                <a:sym typeface="Arial"/>
              </a:rPr>
              <a:t>Create beautiful presentations in minutes</a:t>
            </a:r>
            <a:endParaRPr lang="zh-CN" altLang="en-US" sz="3198" kern="0" dirty="0">
              <a:solidFill>
                <a:srgbClr val="78909C">
                  <a:lumMod val="20000"/>
                  <a:lumOff val="80000"/>
                </a:srgb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demodel.com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79B7"/>
      </a:accent1>
      <a:accent2>
        <a:srgbClr val="019ADD"/>
      </a:accent2>
      <a:accent3>
        <a:srgbClr val="6BC2ED"/>
      </a:accent3>
      <a:accent4>
        <a:srgbClr val="A7CCDF"/>
      </a:accent4>
      <a:accent5>
        <a:srgbClr val="595959"/>
      </a:accent5>
      <a:accent6>
        <a:srgbClr val="3F3F3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5443</TotalTime>
  <Words>259</Words>
  <Application>Microsoft Office PowerPoint</Application>
  <PresentationFormat>自定义</PresentationFormat>
  <Paragraphs>135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Proxima Nova</vt:lpstr>
      <vt:lpstr>Proxima Nova Semibold</vt:lpstr>
      <vt:lpstr>Arial</vt:lpstr>
      <vt:lpstr>Calibri</vt:lpstr>
      <vt:lpstr>Office Theme</vt:lpstr>
      <vt:lpstr>Slidesgo Final Pages</vt:lpstr>
      <vt:lpstr>Editable US Map with States</vt:lpstr>
      <vt:lpstr>PowerPoint 演示文稿</vt:lpstr>
      <vt:lpstr>Editable US Map with States</vt:lpstr>
      <vt:lpstr>Editable US Map with States</vt:lpstr>
      <vt:lpstr>Editable US Map with States</vt:lpstr>
      <vt:lpstr>Editable US Map with States</vt:lpstr>
      <vt:lpstr>Editable US Map with States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US Map with States for PowerPoint</dc:title>
  <dc:creator>Julian</dc:creator>
  <cp:lastModifiedBy>刘 龙</cp:lastModifiedBy>
  <cp:revision>109</cp:revision>
  <dcterms:created xsi:type="dcterms:W3CDTF">2013-09-12T13:05:01Z</dcterms:created>
  <dcterms:modified xsi:type="dcterms:W3CDTF">2020-08-13T15:38:27Z</dcterms:modified>
</cp:coreProperties>
</file>